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34"/>
  </p:notesMasterIdLst>
  <p:sldIdLst>
    <p:sldId id="26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>
      <p:cViewPr varScale="1">
        <p:scale>
          <a:sx n="92" d="100"/>
          <a:sy n="92" d="100"/>
        </p:scale>
        <p:origin x="4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28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7372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07999" y="1315779"/>
            <a:ext cx="8327901" cy="311663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8001" y="1443516"/>
            <a:ext cx="3678568" cy="13699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08001" y="2813451"/>
            <a:ext cx="3678568" cy="78917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1086690"/>
            <a:ext cx="3949992" cy="27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1086690"/>
            <a:ext cx="418148" cy="251593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8105172" y="87718"/>
            <a:ext cx="948955" cy="66985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002783" y="3755761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010757" y="717697"/>
            <a:ext cx="7122484" cy="26237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9960" y="721684"/>
            <a:ext cx="3600417" cy="92104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>
            <a:off x="4003157" y="717697"/>
            <a:ext cx="4968063" cy="362836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9960" y="1718746"/>
            <a:ext cx="3600417" cy="262731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61161" y="1393130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icture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0" y="601426"/>
            <a:ext cx="149520" cy="82599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855253" y="4653311"/>
            <a:ext cx="1444220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295138" y="155978"/>
            <a:ext cx="540763" cy="3707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3350"/>
            <a:ext cx="7620000" cy="43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73914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2743200" cy="105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14500"/>
            <a:ext cx="1676400" cy="102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1" y="228600"/>
            <a:ext cx="2809875" cy="12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76" y="3143250"/>
            <a:ext cx="19526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333750"/>
            <a:ext cx="20097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828800"/>
            <a:ext cx="16383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419374"/>
            <a:ext cx="2209800" cy="88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429001"/>
            <a:ext cx="186847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2952751"/>
            <a:ext cx="1524000" cy="75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3105150"/>
            <a:ext cx="160972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800" y="1428750"/>
            <a:ext cx="4724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7053264" cy="399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1950"/>
            <a:ext cx="6858000" cy="36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914400" y="2266950"/>
            <a:ext cx="2057400" cy="1485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754380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495800" y="1200150"/>
            <a:ext cx="2057400" cy="5715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562600" y="514350"/>
            <a:ext cx="1447800" cy="6286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742950"/>
            <a:ext cx="1143000" cy="10287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9550"/>
            <a:ext cx="7010399" cy="394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810000" y="3714750"/>
            <a:ext cx="3505200" cy="5715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48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33400" y="133350"/>
            <a:ext cx="914400" cy="6286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828800"/>
            <a:ext cx="3886200" cy="263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714617"/>
            <a:ext cx="3886199" cy="27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019800" y="2057400"/>
            <a:ext cx="685800" cy="5143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360045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t="9524"/>
          <a:stretch>
            <a:fillRect/>
          </a:stretch>
        </p:blipFill>
        <p:spPr bwMode="auto">
          <a:xfrm>
            <a:off x="152400" y="2190750"/>
            <a:ext cx="7742134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b="30521"/>
          <a:stretch>
            <a:fillRect/>
          </a:stretch>
        </p:blipFill>
        <p:spPr bwMode="auto">
          <a:xfrm>
            <a:off x="0" y="0"/>
            <a:ext cx="7848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6172200" y="209550"/>
            <a:ext cx="914400" cy="5143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3333750"/>
            <a:ext cx="2743200" cy="5143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77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0" y="1352550"/>
            <a:ext cx="13716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1"/>
            <a:ext cx="7162801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5866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600200" y="438150"/>
            <a:ext cx="914400" cy="6286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895600" y="228600"/>
            <a:ext cx="914400" cy="5143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52400" y="3771900"/>
            <a:ext cx="9144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57450"/>
            <a:ext cx="7543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543800" cy="288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019800" y="1428750"/>
            <a:ext cx="91440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61950"/>
            <a:ext cx="914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402652"/>
            <a:ext cx="8000999" cy="40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495800" y="2857500"/>
            <a:ext cx="1600200" cy="10858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5755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5950"/>
            <a:ext cx="8229600" cy="1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r="3258" b="30786"/>
          <a:stretch>
            <a:fillRect/>
          </a:stretch>
        </p:blipFill>
        <p:spPr bwMode="auto">
          <a:xfrm>
            <a:off x="0" y="0"/>
            <a:ext cx="83058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0" y="1943100"/>
            <a:ext cx="9144000" cy="190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181350"/>
            <a:ext cx="9144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43600" y="209550"/>
            <a:ext cx="914400" cy="62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4400" y="2038350"/>
            <a:ext cx="243840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4324350"/>
            <a:ext cx="243840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222402" cy="26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905000" y="1828800"/>
            <a:ext cx="1295400" cy="514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3352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457450"/>
            <a:ext cx="3429000" cy="24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29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752600" y="514350"/>
            <a:ext cx="914400" cy="171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4" y="603648"/>
            <a:ext cx="7229475" cy="39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2914650"/>
            <a:ext cx="1295400" cy="10858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1450"/>
            <a:ext cx="792024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01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733800" y="2419350"/>
            <a:ext cx="21336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1885950"/>
            <a:ext cx="2133600" cy="6286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575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1" y="0"/>
            <a:ext cx="6400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676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9550"/>
            <a:ext cx="7416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80987"/>
            <a:ext cx="7696199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3350"/>
            <a:ext cx="755226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3350"/>
            <a:ext cx="755226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276224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5750"/>
            <a:ext cx="7248526" cy="397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(16:9)</PresentationFormat>
  <Paragraphs>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Noto Sans Symbols</vt:lpstr>
      <vt:lpstr>Questrial</vt:lpstr>
      <vt:lpstr>simple-light-2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Almina Satrovic</dc:creator>
  <cp:lastModifiedBy>Adnan Ohranovic</cp:lastModifiedBy>
  <cp:revision>3</cp:revision>
  <dcterms:modified xsi:type="dcterms:W3CDTF">2020-04-01T09:27:52Z</dcterms:modified>
</cp:coreProperties>
</file>