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14" r:id="rId5"/>
    <p:sldId id="329" r:id="rId6"/>
    <p:sldId id="346" r:id="rId7"/>
    <p:sldId id="349" r:id="rId8"/>
    <p:sldId id="334" r:id="rId9"/>
    <p:sldId id="339" r:id="rId10"/>
    <p:sldId id="343" r:id="rId11"/>
    <p:sldId id="341" r:id="rId12"/>
    <p:sldId id="338" r:id="rId13"/>
    <p:sldId id="345" r:id="rId14"/>
    <p:sldId id="322" r:id="rId15"/>
    <p:sldId id="328" r:id="rId16"/>
    <p:sldId id="347" r:id="rId17"/>
    <p:sldId id="325" r:id="rId18"/>
    <p:sldId id="353" r:id="rId19"/>
    <p:sldId id="323" r:id="rId20"/>
    <p:sldId id="348" r:id="rId21"/>
    <p:sldId id="350" r:id="rId22"/>
    <p:sldId id="342" r:id="rId23"/>
    <p:sldId id="351" r:id="rId24"/>
    <p:sldId id="344" r:id="rId25"/>
    <p:sldId id="3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01D63-CB99-5D9D-5A6F-E465FE759669}" v="10" dt="2024-12-08T19:52:18.733"/>
    <p1510:client id="{F448AE0E-B050-5FBC-E671-69EAABA5EA85}" v="4" dt="2024-12-08T11:16:08.441"/>
    <p1510:client id="{FE9898E4-999C-5AC7-51AD-98E52DB89E44}" v="123" dt="2024-12-07T21:39:13.347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>
        <p:scale>
          <a:sx n="100" d="100"/>
          <a:sy n="100" d="100"/>
        </p:scale>
        <p:origin x="216" y="-542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 korisnik" providerId="Windows Live" clId="Web-{902ACD61-75BD-7B07-B49D-6B4DF667B005}"/>
    <pc:docChg chg="modSld">
      <pc:chgData name="Gost korisnik" userId="" providerId="Windows Live" clId="Web-{902ACD61-75BD-7B07-B49D-6B4DF667B005}" dt="2024-12-04T11:42:21.496" v="105"/>
      <pc:docMkLst>
        <pc:docMk/>
      </pc:docMkLst>
      <pc:sldChg chg="addSp modSp">
        <pc:chgData name="Gost korisnik" userId="" providerId="Windows Live" clId="Web-{902ACD61-75BD-7B07-B49D-6B4DF667B005}" dt="2024-12-04T11:23:16.066" v="21" actId="1076"/>
        <pc:sldMkLst>
          <pc:docMk/>
          <pc:sldMk cId="3421401082" sldId="314"/>
        </pc:sldMkLst>
        <pc:spChg chg="mod">
          <ac:chgData name="Gost korisnik" userId="" providerId="Windows Live" clId="Web-{902ACD61-75BD-7B07-B49D-6B4DF667B005}" dt="2024-12-04T11:22:58.128" v="17" actId="20577"/>
          <ac:spMkLst>
            <pc:docMk/>
            <pc:sldMk cId="3421401082" sldId="314"/>
            <ac:spMk id="2" creationId="{008315D2-7F57-AF2A-38D7-558098789073}"/>
          </ac:spMkLst>
        </pc:spChg>
        <pc:picChg chg="add mod">
          <ac:chgData name="Gost korisnik" userId="" providerId="Windows Live" clId="Web-{902ACD61-75BD-7B07-B49D-6B4DF667B005}" dt="2024-12-04T11:23:16.066" v="21" actId="1076"/>
          <ac:picMkLst>
            <pc:docMk/>
            <pc:sldMk cId="3421401082" sldId="314"/>
            <ac:picMk id="3" creationId="{DB5EED72-79ED-9CF5-26D1-3029AF33A52C}"/>
          </ac:picMkLst>
        </pc:picChg>
      </pc:sldChg>
      <pc:sldChg chg="modSp">
        <pc:chgData name="Gost korisnik" userId="" providerId="Windows Live" clId="Web-{902ACD61-75BD-7B07-B49D-6B4DF667B005}" dt="2024-12-04T11:42:21.496" v="105"/>
        <pc:sldMkLst>
          <pc:docMk/>
          <pc:sldMk cId="4269896657" sldId="328"/>
        </pc:sldMkLst>
        <pc:picChg chg="mod">
          <ac:chgData name="Gost korisnik" userId="" providerId="Windows Live" clId="Web-{902ACD61-75BD-7B07-B49D-6B4DF667B005}" dt="2024-12-04T11:42:21.496" v="105"/>
          <ac:picMkLst>
            <pc:docMk/>
            <pc:sldMk cId="4269896657" sldId="328"/>
            <ac:picMk id="15" creationId="{9CD66AFE-C1E3-FA4D-8633-3AB660373AC8}"/>
          </ac:picMkLst>
        </pc:picChg>
      </pc:sldChg>
      <pc:sldChg chg="addSp modSp">
        <pc:chgData name="Gost korisnik" userId="" providerId="Windows Live" clId="Web-{902ACD61-75BD-7B07-B49D-6B4DF667B005}" dt="2024-12-04T11:30:46.238" v="82" actId="14100"/>
        <pc:sldMkLst>
          <pc:docMk/>
          <pc:sldMk cId="4294866199" sldId="329"/>
        </pc:sldMkLst>
        <pc:spChg chg="add mod">
          <ac:chgData name="Gost korisnik" userId="" providerId="Windows Live" clId="Web-{902ACD61-75BD-7B07-B49D-6B4DF667B005}" dt="2024-12-04T11:26:18.323" v="50" actId="14100"/>
          <ac:spMkLst>
            <pc:docMk/>
            <pc:sldMk cId="4294866199" sldId="329"/>
            <ac:spMk id="3" creationId="{C7EBF895-5313-4D1F-9340-BE8D0D34753D}"/>
          </ac:spMkLst>
        </pc:spChg>
        <pc:spChg chg="add mod">
          <ac:chgData name="Gost korisnik" userId="" providerId="Windows Live" clId="Web-{902ACD61-75BD-7B07-B49D-6B4DF667B005}" dt="2024-12-04T11:28:28.108" v="59" actId="14100"/>
          <ac:spMkLst>
            <pc:docMk/>
            <pc:sldMk cId="4294866199" sldId="329"/>
            <ac:spMk id="4" creationId="{E169CCC8-46A3-1973-E8EB-8B356757ED66}"/>
          </ac:spMkLst>
        </pc:spChg>
        <pc:spChg chg="mod">
          <ac:chgData name="Gost korisnik" userId="" providerId="Windows Live" clId="Web-{902ACD61-75BD-7B07-B49D-6B4DF667B005}" dt="2024-12-04T11:25:11.570" v="37" actId="14100"/>
          <ac:spMkLst>
            <pc:docMk/>
            <pc:sldMk cId="4294866199" sldId="329"/>
            <ac:spMk id="5" creationId="{59401105-5841-28D0-D6C0-3E1A46648BFE}"/>
          </ac:spMkLst>
        </pc:spChg>
        <pc:spChg chg="add mod">
          <ac:chgData name="Gost korisnik" userId="" providerId="Windows Live" clId="Web-{902ACD61-75BD-7B07-B49D-6B4DF667B005}" dt="2024-12-04T11:28:41.109" v="60" actId="14100"/>
          <ac:spMkLst>
            <pc:docMk/>
            <pc:sldMk cId="4294866199" sldId="329"/>
            <ac:spMk id="6" creationId="{89724BD3-4CD5-4666-578E-A09E6792CA03}"/>
          </ac:spMkLst>
        </pc:spChg>
        <pc:spChg chg="add mod">
          <ac:chgData name="Gost korisnik" userId="" providerId="Windows Live" clId="Web-{902ACD61-75BD-7B07-B49D-6B4DF667B005}" dt="2024-12-04T11:30:12.909" v="74" actId="14100"/>
          <ac:spMkLst>
            <pc:docMk/>
            <pc:sldMk cId="4294866199" sldId="329"/>
            <ac:spMk id="7" creationId="{39281981-413F-29A5-A7B4-786834D1A080}"/>
          </ac:spMkLst>
        </pc:spChg>
        <pc:spChg chg="add mod">
          <ac:chgData name="Gost korisnik" userId="" providerId="Windows Live" clId="Web-{902ACD61-75BD-7B07-B49D-6B4DF667B005}" dt="2024-12-04T11:30:00.705" v="71" actId="14100"/>
          <ac:spMkLst>
            <pc:docMk/>
            <pc:sldMk cId="4294866199" sldId="329"/>
            <ac:spMk id="8" creationId="{357D11AA-932D-4A96-5BBD-A19A2A1ADB3F}"/>
          </ac:spMkLst>
        </pc:spChg>
        <pc:spChg chg="add mod">
          <ac:chgData name="Gost korisnik" userId="" providerId="Windows Live" clId="Web-{902ACD61-75BD-7B07-B49D-6B4DF667B005}" dt="2024-12-04T11:30:46.238" v="82" actId="14100"/>
          <ac:spMkLst>
            <pc:docMk/>
            <pc:sldMk cId="4294866199" sldId="329"/>
            <ac:spMk id="9" creationId="{BB99211B-D75F-C491-7900-84A425CD947A}"/>
          </ac:spMkLst>
        </pc:spChg>
      </pc:sldChg>
      <pc:sldChg chg="addSp delSp modSp">
        <pc:chgData name="Gost korisnik" userId="" providerId="Windows Live" clId="Web-{902ACD61-75BD-7B07-B49D-6B4DF667B005}" dt="2024-12-04T11:41:51.604" v="104"/>
        <pc:sldMkLst>
          <pc:docMk/>
          <pc:sldMk cId="866310751" sldId="341"/>
        </pc:sldMkLst>
        <pc:picChg chg="add del mod">
          <ac:chgData name="Gost korisnik" userId="" providerId="Windows Live" clId="Web-{902ACD61-75BD-7B07-B49D-6B4DF667B005}" dt="2024-12-04T11:41:19.931" v="103"/>
          <ac:picMkLst>
            <pc:docMk/>
            <pc:sldMk cId="866310751" sldId="341"/>
            <ac:picMk id="3" creationId="{C2BB22EC-E9EE-80CB-9CC1-8A189CE6FE29}"/>
          </ac:picMkLst>
        </pc:picChg>
        <pc:picChg chg="mod">
          <ac:chgData name="Gost korisnik" userId="" providerId="Windows Live" clId="Web-{902ACD61-75BD-7B07-B49D-6B4DF667B005}" dt="2024-12-04T11:41:51.604" v="104"/>
          <ac:picMkLst>
            <pc:docMk/>
            <pc:sldMk cId="866310751" sldId="341"/>
            <ac:picMk id="11" creationId="{21652B53-B253-E648-F33E-78767A29B638}"/>
          </ac:picMkLst>
        </pc:picChg>
      </pc:sldChg>
      <pc:sldChg chg="addSp delSp modSp">
        <pc:chgData name="Gost korisnik" userId="" providerId="Windows Live" clId="Web-{902ACD61-75BD-7B07-B49D-6B4DF667B005}" dt="2024-12-04T11:39:47.647" v="101"/>
        <pc:sldMkLst>
          <pc:docMk/>
          <pc:sldMk cId="1079557252" sldId="346"/>
        </pc:sldMkLst>
        <pc:spChg chg="del">
          <ac:chgData name="Gost korisnik" userId="" providerId="Windows Live" clId="Web-{902ACD61-75BD-7B07-B49D-6B4DF667B005}" dt="2024-12-04T11:34:27.433" v="83"/>
          <ac:spMkLst>
            <pc:docMk/>
            <pc:sldMk cId="1079557252" sldId="346"/>
            <ac:spMk id="3" creationId="{7496F407-2489-6472-E0E5-E8EFB972DE2B}"/>
          </ac:spMkLst>
        </pc:spChg>
        <pc:spChg chg="add del">
          <ac:chgData name="Gost korisnik" userId="" providerId="Windows Live" clId="Web-{902ACD61-75BD-7B07-B49D-6B4DF667B005}" dt="2024-12-04T11:37:09.798" v="88"/>
          <ac:spMkLst>
            <pc:docMk/>
            <pc:sldMk cId="1079557252" sldId="346"/>
            <ac:spMk id="4" creationId="{A16DB4EA-B6FE-3562-BE4B-277BD1045D04}"/>
          </ac:spMkLst>
        </pc:spChg>
        <pc:spChg chg="add del mod">
          <ac:chgData name="Gost korisnik" userId="" providerId="Windows Live" clId="Web-{902ACD61-75BD-7B07-B49D-6B4DF667B005}" dt="2024-12-04T11:34:52.324" v="86"/>
          <ac:spMkLst>
            <pc:docMk/>
            <pc:sldMk cId="1079557252" sldId="346"/>
            <ac:spMk id="8" creationId="{28E40EE6-C507-3A6A-0C80-C38FF91BFB35}"/>
          </ac:spMkLst>
        </pc:spChg>
        <pc:spChg chg="add del mod">
          <ac:chgData name="Gost korisnik" userId="" providerId="Windows Live" clId="Web-{902ACD61-75BD-7B07-B49D-6B4DF667B005}" dt="2024-12-04T11:39:47.647" v="101"/>
          <ac:spMkLst>
            <pc:docMk/>
            <pc:sldMk cId="1079557252" sldId="346"/>
            <ac:spMk id="11" creationId="{32566890-768B-253C-C9AA-FF1529FB7215}"/>
          </ac:spMkLst>
        </pc:spChg>
        <pc:spChg chg="add del mod">
          <ac:chgData name="Gost korisnik" userId="" providerId="Windows Live" clId="Web-{902ACD61-75BD-7B07-B49D-6B4DF667B005}" dt="2024-12-04T11:39:47.647" v="100"/>
          <ac:spMkLst>
            <pc:docMk/>
            <pc:sldMk cId="1079557252" sldId="346"/>
            <ac:spMk id="13" creationId="{663B3060-AEED-2AD4-8D44-89E9B24F603C}"/>
          </ac:spMkLst>
        </pc:spChg>
        <pc:picChg chg="add del mod ord">
          <ac:chgData name="Gost korisnik" userId="" providerId="Windows Live" clId="Web-{902ACD61-75BD-7B07-B49D-6B4DF667B005}" dt="2024-12-04T11:39:47.647" v="100"/>
          <ac:picMkLst>
            <pc:docMk/>
            <pc:sldMk cId="1079557252" sldId="346"/>
            <ac:picMk id="5" creationId="{B44FF6A9-8DC2-9F38-4A6F-C2E2330D2CD6}"/>
          </ac:picMkLst>
        </pc:picChg>
        <pc:picChg chg="add del mod ord">
          <ac:chgData name="Gost korisnik" userId="" providerId="Windows Live" clId="Web-{902ACD61-75BD-7B07-B49D-6B4DF667B005}" dt="2024-12-04T11:34:57.121" v="87"/>
          <ac:picMkLst>
            <pc:docMk/>
            <pc:sldMk cId="1079557252" sldId="346"/>
            <ac:picMk id="6" creationId="{69B85EF5-B30B-EE77-D42F-085543BBE9D8}"/>
          </ac:picMkLst>
        </pc:picChg>
        <pc:picChg chg="add del mod ord">
          <ac:chgData name="Gost korisnik" userId="" providerId="Windows Live" clId="Web-{902ACD61-75BD-7B07-B49D-6B4DF667B005}" dt="2024-12-04T11:39:47.647" v="101"/>
          <ac:picMkLst>
            <pc:docMk/>
            <pc:sldMk cId="1079557252" sldId="346"/>
            <ac:picMk id="9" creationId="{C057E6E0-6D7C-FFF8-2C94-C24A4A1CD1E0}"/>
          </ac:picMkLst>
        </pc:picChg>
        <pc:picChg chg="add del mod ord">
          <ac:chgData name="Gost korisnik" userId="" providerId="Windows Live" clId="Web-{902ACD61-75BD-7B07-B49D-6B4DF667B005}" dt="2024-12-04T11:39:46.100" v="99"/>
          <ac:picMkLst>
            <pc:docMk/>
            <pc:sldMk cId="1079557252" sldId="346"/>
            <ac:picMk id="14" creationId="{2CFA9D90-74E2-1A33-1E40-CDEBB4F1D502}"/>
          </ac:picMkLst>
        </pc:picChg>
      </pc:sldChg>
    </pc:docChg>
  </pc:docChgLst>
  <pc:docChgLst>
    <pc:chgData name="Gost korisnik" providerId="Windows Live" clId="Web-{A478E8DE-9DCC-5E12-E32B-2C0D74D13454}"/>
    <pc:docChg chg="modSld">
      <pc:chgData name="Gost korisnik" userId="" providerId="Windows Live" clId="Web-{A478E8DE-9DCC-5E12-E32B-2C0D74D13454}" dt="2024-12-05T07:59:20.466" v="0"/>
      <pc:docMkLst>
        <pc:docMk/>
      </pc:docMkLst>
      <pc:sldChg chg="addSp delSp modSp">
        <pc:chgData name="Gost korisnik" userId="" providerId="Windows Live" clId="Web-{A478E8DE-9DCC-5E12-E32B-2C0D74D13454}" dt="2024-12-05T07:59:20.466" v="0"/>
        <pc:sldMkLst>
          <pc:docMk/>
          <pc:sldMk cId="1079557252" sldId="346"/>
        </pc:sldMkLst>
        <pc:spChg chg="add mod">
          <ac:chgData name="Gost korisnik" userId="" providerId="Windows Live" clId="Web-{A478E8DE-9DCC-5E12-E32B-2C0D74D13454}" dt="2024-12-05T07:59:20.466" v="0"/>
          <ac:spMkLst>
            <pc:docMk/>
            <pc:sldMk cId="1079557252" sldId="346"/>
            <ac:spMk id="4" creationId="{707DCF09-D620-0C6A-102C-8C904883E21E}"/>
          </ac:spMkLst>
        </pc:spChg>
        <pc:picChg chg="del">
          <ac:chgData name="Gost korisnik" userId="" providerId="Windows Live" clId="Web-{A478E8DE-9DCC-5E12-E32B-2C0D74D13454}" dt="2024-12-05T07:59:20.466" v="0"/>
          <ac:picMkLst>
            <pc:docMk/>
            <pc:sldMk cId="1079557252" sldId="346"/>
            <ac:picMk id="9" creationId="{C057E6E0-6D7C-FFF8-2C94-C24A4A1CD1E0}"/>
          </ac:picMkLst>
        </pc:picChg>
      </pc:sldChg>
    </pc:docChg>
  </pc:docChgLst>
  <pc:docChgLst>
    <pc:chgData name="Gost korisnik" providerId="Windows Live" clId="Web-{0B243EB5-7B35-6A1E-9270-C43662E31C16}"/>
    <pc:docChg chg="addSld delSld modSld">
      <pc:chgData name="Gost korisnik" userId="" providerId="Windows Live" clId="Web-{0B243EB5-7B35-6A1E-9270-C43662E31C16}" dt="2024-12-04T11:19:27.338" v="1052" actId="20577"/>
      <pc:docMkLst>
        <pc:docMk/>
      </pc:docMkLst>
      <pc:sldChg chg="addSp delSp modSp">
        <pc:chgData name="Gost korisnik" userId="" providerId="Windows Live" clId="Web-{0B243EB5-7B35-6A1E-9270-C43662E31C16}" dt="2024-12-04T08:42:33.732" v="301" actId="20577"/>
        <pc:sldMkLst>
          <pc:docMk/>
          <pc:sldMk cId="3591555541" sldId="322"/>
        </pc:sldMkLst>
        <pc:spChg chg="add del mod">
          <ac:chgData name="Gost korisnik" userId="" providerId="Windows Live" clId="Web-{0B243EB5-7B35-6A1E-9270-C43662E31C16}" dt="2024-12-04T08:15:08.724" v="180"/>
          <ac:spMkLst>
            <pc:docMk/>
            <pc:sldMk cId="3591555541" sldId="322"/>
            <ac:spMk id="3" creationId="{A752E30D-71DD-1091-7FB9-57F9149418F6}"/>
          </ac:spMkLst>
        </pc:spChg>
        <pc:spChg chg="mod">
          <ac:chgData name="Gost korisnik" userId="" providerId="Windows Live" clId="Web-{0B243EB5-7B35-6A1E-9270-C43662E31C16}" dt="2024-12-04T08:42:33.732" v="301" actId="20577"/>
          <ac:spMkLst>
            <pc:docMk/>
            <pc:sldMk cId="3591555541" sldId="322"/>
            <ac:spMk id="4" creationId="{1A348845-3852-D4E6-EF42-8024EAC0ED4C}"/>
          </ac:spMkLst>
        </pc:spChg>
        <pc:spChg chg="add del mod">
          <ac:chgData name="Gost korisnik" userId="" providerId="Windows Live" clId="Web-{0B243EB5-7B35-6A1E-9270-C43662E31C16}" dt="2024-12-04T08:16:05.586" v="196" actId="20577"/>
          <ac:spMkLst>
            <pc:docMk/>
            <pc:sldMk cId="3591555541" sldId="322"/>
            <ac:spMk id="5" creationId="{F85AE87B-E37F-614C-6EE5-D03C01018C99}"/>
          </ac:spMkLst>
        </pc:spChg>
        <pc:spChg chg="mod">
          <ac:chgData name="Gost korisnik" userId="" providerId="Windows Live" clId="Web-{0B243EB5-7B35-6A1E-9270-C43662E31C16}" dt="2024-12-04T08:20:42.238" v="215" actId="20577"/>
          <ac:spMkLst>
            <pc:docMk/>
            <pc:sldMk cId="3591555541" sldId="322"/>
            <ac:spMk id="7" creationId="{488F6394-786C-5C79-1DBE-C98788568737}"/>
          </ac:spMkLst>
        </pc:spChg>
      </pc:sldChg>
      <pc:sldChg chg="modSp">
        <pc:chgData name="Gost korisnik" userId="" providerId="Windows Live" clId="Web-{0B243EB5-7B35-6A1E-9270-C43662E31C16}" dt="2024-12-04T10:52:51.384" v="834"/>
        <pc:sldMkLst>
          <pc:docMk/>
          <pc:sldMk cId="4183421641" sldId="323"/>
        </pc:sldMkLst>
        <pc:spChg chg="mod">
          <ac:chgData name="Gost korisnik" userId="" providerId="Windows Live" clId="Web-{0B243EB5-7B35-6A1E-9270-C43662E31C16}" dt="2024-12-04T10:50:58.959" v="735" actId="20577"/>
          <ac:spMkLst>
            <pc:docMk/>
            <pc:sldMk cId="4183421641" sldId="323"/>
            <ac:spMk id="6" creationId="{AC90817E-5D17-45A5-8335-4C95D1C2A28C}"/>
          </ac:spMkLst>
        </pc:spChg>
        <pc:spChg chg="mod">
          <ac:chgData name="Gost korisnik" userId="" providerId="Windows Live" clId="Web-{0B243EB5-7B35-6A1E-9270-C43662E31C16}" dt="2024-12-04T10:52:10.868" v="776" actId="20577"/>
          <ac:spMkLst>
            <pc:docMk/>
            <pc:sldMk cId="4183421641" sldId="323"/>
            <ac:spMk id="11" creationId="{1130C8D7-5054-B89C-FA2C-E2638FFEA6AB}"/>
          </ac:spMkLst>
        </pc:spChg>
        <pc:graphicFrameChg chg="mod modGraphic">
          <ac:chgData name="Gost korisnik" userId="" providerId="Windows Live" clId="Web-{0B243EB5-7B35-6A1E-9270-C43662E31C16}" dt="2024-12-04T10:52:51.384" v="834"/>
          <ac:graphicFrameMkLst>
            <pc:docMk/>
            <pc:sldMk cId="4183421641" sldId="323"/>
            <ac:graphicFrameMk id="12" creationId="{B8AFB73A-A673-163B-0655-0C5444C0E86A}"/>
          </ac:graphicFrameMkLst>
        </pc:graphicFrameChg>
      </pc:sldChg>
      <pc:sldChg chg="modSp">
        <pc:chgData name="Gost korisnik" userId="" providerId="Windows Live" clId="Web-{0B243EB5-7B35-6A1E-9270-C43662E31C16}" dt="2024-12-04T11:19:27.338" v="1052" actId="20577"/>
        <pc:sldMkLst>
          <pc:docMk/>
          <pc:sldMk cId="606303624" sldId="325"/>
        </pc:sldMkLst>
        <pc:spChg chg="mod">
          <ac:chgData name="Gost korisnik" userId="" providerId="Windows Live" clId="Web-{0B243EB5-7B35-6A1E-9270-C43662E31C16}" dt="2024-12-04T11:00:06.928" v="922" actId="20577"/>
          <ac:spMkLst>
            <pc:docMk/>
            <pc:sldMk cId="606303624" sldId="325"/>
            <ac:spMk id="4" creationId="{32396622-BFDE-D806-F80F-CB3D2EE19A50}"/>
          </ac:spMkLst>
        </pc:spChg>
        <pc:spChg chg="mod">
          <ac:chgData name="Gost korisnik" userId="" providerId="Windows Live" clId="Web-{0B243EB5-7B35-6A1E-9270-C43662E31C16}" dt="2024-12-04T11:19:27.338" v="1052" actId="20577"/>
          <ac:spMkLst>
            <pc:docMk/>
            <pc:sldMk cId="606303624" sldId="325"/>
            <ac:spMk id="6" creationId="{D2BBBA10-FE5A-0E22-8734-469B03FFEFCC}"/>
          </ac:spMkLst>
        </pc:spChg>
        <pc:spChg chg="mod">
          <ac:chgData name="Gost korisnik" userId="" providerId="Windows Live" clId="Web-{0B243EB5-7B35-6A1E-9270-C43662E31C16}" dt="2024-12-04T08:56:35.455" v="532" actId="20577"/>
          <ac:spMkLst>
            <pc:docMk/>
            <pc:sldMk cId="606303624" sldId="325"/>
            <ac:spMk id="8" creationId="{75A7019F-FB8F-0842-186B-1C366F527A19}"/>
          </ac:spMkLst>
        </pc:spChg>
      </pc:sldChg>
      <pc:sldChg chg="modSp">
        <pc:chgData name="Gost korisnik" userId="" providerId="Windows Live" clId="Web-{0B243EB5-7B35-6A1E-9270-C43662E31C16}" dt="2024-12-04T08:11:28.683" v="88" actId="14100"/>
        <pc:sldMkLst>
          <pc:docMk/>
          <pc:sldMk cId="4269896657" sldId="328"/>
        </pc:sldMkLst>
        <pc:spChg chg="mod">
          <ac:chgData name="Gost korisnik" userId="" providerId="Windows Live" clId="Web-{0B243EB5-7B35-6A1E-9270-C43662E31C16}" dt="2024-12-04T08:11:28.683" v="88" actId="14100"/>
          <ac:spMkLst>
            <pc:docMk/>
            <pc:sldMk cId="4269896657" sldId="328"/>
            <ac:spMk id="4" creationId="{B7C4DB8A-F6D0-FE86-2F30-5BB5576A5934}"/>
          </ac:spMkLst>
        </pc:spChg>
        <pc:spChg chg="mod">
          <ac:chgData name="Gost korisnik" userId="" providerId="Windows Live" clId="Web-{0B243EB5-7B35-6A1E-9270-C43662E31C16}" dt="2024-12-04T08:10:08.321" v="75" actId="20577"/>
          <ac:spMkLst>
            <pc:docMk/>
            <pc:sldMk cId="4269896657" sldId="328"/>
            <ac:spMk id="12" creationId="{21C18C4A-EC5D-2A92-B45E-8EDBE44F5B15}"/>
          </ac:spMkLst>
        </pc:spChg>
      </pc:sldChg>
      <pc:sldChg chg="modSp">
        <pc:chgData name="Gost korisnik" userId="" providerId="Windows Live" clId="Web-{0B243EB5-7B35-6A1E-9270-C43662E31C16}" dt="2024-12-04T10:56:18.859" v="916" actId="20577"/>
        <pc:sldMkLst>
          <pc:docMk/>
          <pc:sldMk cId="3784505952" sldId="331"/>
        </pc:sldMkLst>
        <pc:spChg chg="mod">
          <ac:chgData name="Gost korisnik" userId="" providerId="Windows Live" clId="Web-{0B243EB5-7B35-6A1E-9270-C43662E31C16}" dt="2024-12-04T10:56:18.859" v="916" actId="20577"/>
          <ac:spMkLst>
            <pc:docMk/>
            <pc:sldMk cId="3784505952" sldId="331"/>
            <ac:spMk id="3" creationId="{8CFA4869-4108-EB15-4EB0-B65C291C5D97}"/>
          </ac:spMkLst>
        </pc:spChg>
        <pc:spChg chg="mod">
          <ac:chgData name="Gost korisnik" userId="" providerId="Windows Live" clId="Web-{0B243EB5-7B35-6A1E-9270-C43662E31C16}" dt="2024-12-04T10:54:45.310" v="864" actId="20577"/>
          <ac:spMkLst>
            <pc:docMk/>
            <pc:sldMk cId="3784505952" sldId="331"/>
            <ac:spMk id="11" creationId="{CCE595D9-27F3-FE1C-9A37-0F9F7903022E}"/>
          </ac:spMkLst>
        </pc:spChg>
      </pc:sldChg>
      <pc:sldChg chg="addSp modSp">
        <pc:chgData name="Gost korisnik" userId="" providerId="Windows Live" clId="Web-{0B243EB5-7B35-6A1E-9270-C43662E31C16}" dt="2024-12-04T08:02:56.162" v="17" actId="14100"/>
        <pc:sldMkLst>
          <pc:docMk/>
          <pc:sldMk cId="1198221945" sldId="334"/>
        </pc:sldMkLst>
        <pc:spChg chg="mod">
          <ac:chgData name="Gost korisnik" userId="" providerId="Windows Live" clId="Web-{0B243EB5-7B35-6A1E-9270-C43662E31C16}" dt="2024-12-04T08:01:29.111" v="8" actId="14100"/>
          <ac:spMkLst>
            <pc:docMk/>
            <pc:sldMk cId="1198221945" sldId="334"/>
            <ac:spMk id="2" creationId="{CFD6FA43-637B-EF8D-3849-CFD9352B9105}"/>
          </ac:spMkLst>
        </pc:spChg>
        <pc:spChg chg="add mod">
          <ac:chgData name="Gost korisnik" userId="" providerId="Windows Live" clId="Web-{0B243EB5-7B35-6A1E-9270-C43662E31C16}" dt="2024-12-04T08:02:56.162" v="17" actId="14100"/>
          <ac:spMkLst>
            <pc:docMk/>
            <pc:sldMk cId="1198221945" sldId="334"/>
            <ac:spMk id="3" creationId="{552A543C-062A-4651-8F14-7BA905B3C0CD}"/>
          </ac:spMkLst>
        </pc:spChg>
      </pc:sldChg>
      <pc:sldChg chg="addSp delSp modSp">
        <pc:chgData name="Gost korisnik" userId="" providerId="Windows Live" clId="Web-{0B243EB5-7B35-6A1E-9270-C43662E31C16}" dt="2024-12-04T08:49:32.593" v="441" actId="20577"/>
        <pc:sldMkLst>
          <pc:docMk/>
          <pc:sldMk cId="4130254997" sldId="338"/>
        </pc:sldMkLst>
        <pc:spChg chg="mod">
          <ac:chgData name="Gost korisnik" userId="" providerId="Windows Live" clId="Web-{0B243EB5-7B35-6A1E-9270-C43662E31C16}" dt="2024-12-04T08:42:46.967" v="306" actId="20577"/>
          <ac:spMkLst>
            <pc:docMk/>
            <pc:sldMk cId="4130254997" sldId="338"/>
            <ac:spMk id="2" creationId="{D03462D7-27D2-94DC-1264-B79226686001}"/>
          </ac:spMkLst>
        </pc:spChg>
        <pc:spChg chg="add del mod">
          <ac:chgData name="Gost korisnik" userId="" providerId="Windows Live" clId="Web-{0B243EB5-7B35-6A1E-9270-C43662E31C16}" dt="2024-12-04T08:44:42.003" v="326"/>
          <ac:spMkLst>
            <pc:docMk/>
            <pc:sldMk cId="4130254997" sldId="338"/>
            <ac:spMk id="4" creationId="{DAB005D3-0DA6-C567-4BE0-DB8D9382B820}"/>
          </ac:spMkLst>
        </pc:spChg>
        <pc:spChg chg="add mod">
          <ac:chgData name="Gost korisnik" userId="" providerId="Windows Live" clId="Web-{0B243EB5-7B35-6A1E-9270-C43662E31C16}" dt="2024-12-04T08:47:53.245" v="408" actId="20577"/>
          <ac:spMkLst>
            <pc:docMk/>
            <pc:sldMk cId="4130254997" sldId="338"/>
            <ac:spMk id="5" creationId="{96C3713D-C8FF-8E7B-458C-CB927BAA99BD}"/>
          </ac:spMkLst>
        </pc:spChg>
        <pc:spChg chg="add del mod">
          <ac:chgData name="Gost korisnik" userId="" providerId="Windows Live" clId="Web-{0B243EB5-7B35-6A1E-9270-C43662E31C16}" dt="2024-12-04T08:49:32.593" v="441" actId="20577"/>
          <ac:spMkLst>
            <pc:docMk/>
            <pc:sldMk cId="4130254997" sldId="338"/>
            <ac:spMk id="13" creationId="{96C3713D-C8FF-8E7B-458C-CB927BAA99BD}"/>
          </ac:spMkLst>
        </pc:spChg>
        <pc:spChg chg="mod">
          <ac:chgData name="Gost korisnik" userId="" providerId="Windows Live" clId="Web-{0B243EB5-7B35-6A1E-9270-C43662E31C16}" dt="2024-12-04T08:49:18.140" v="437" actId="20577"/>
          <ac:spMkLst>
            <pc:docMk/>
            <pc:sldMk cId="4130254997" sldId="338"/>
            <ac:spMk id="15" creationId="{B61A2D1D-0937-D2AC-EE47-05940DD770E0}"/>
          </ac:spMkLst>
        </pc:spChg>
      </pc:sldChg>
      <pc:sldChg chg="modSp">
        <pc:chgData name="Gost korisnik" userId="" providerId="Windows Live" clId="Web-{0B243EB5-7B35-6A1E-9270-C43662E31C16}" dt="2024-12-04T08:07:52.393" v="22" actId="14100"/>
        <pc:sldMkLst>
          <pc:docMk/>
          <pc:sldMk cId="465836057" sldId="339"/>
        </pc:sldMkLst>
        <pc:spChg chg="mod">
          <ac:chgData name="Gost korisnik" userId="" providerId="Windows Live" clId="Web-{0B243EB5-7B35-6A1E-9270-C43662E31C16}" dt="2024-12-04T08:07:52.393" v="22" actId="14100"/>
          <ac:spMkLst>
            <pc:docMk/>
            <pc:sldMk cId="465836057" sldId="339"/>
            <ac:spMk id="3" creationId="{C6EA201F-56F9-BFD9-8E95-AD5BD7D54FD0}"/>
          </ac:spMkLst>
        </pc:spChg>
      </pc:sldChg>
      <pc:sldChg chg="modSp">
        <pc:chgData name="Gost korisnik" userId="" providerId="Windows Live" clId="Web-{0B243EB5-7B35-6A1E-9270-C43662E31C16}" dt="2024-12-04T08:21:48.507" v="283" actId="20577"/>
        <pc:sldMkLst>
          <pc:docMk/>
          <pc:sldMk cId="866310751" sldId="341"/>
        </pc:sldMkLst>
        <pc:spChg chg="mod">
          <ac:chgData name="Gost korisnik" userId="" providerId="Windows Live" clId="Web-{0B243EB5-7B35-6A1E-9270-C43662E31C16}" dt="2024-12-04T08:21:48.507" v="283" actId="20577"/>
          <ac:spMkLst>
            <pc:docMk/>
            <pc:sldMk cId="866310751" sldId="341"/>
            <ac:spMk id="2" creationId="{5509B1ED-4D78-65EC-0579-DA9E41D7C42C}"/>
          </ac:spMkLst>
        </pc:spChg>
        <pc:spChg chg="mod">
          <ac:chgData name="Gost korisnik" userId="" providerId="Windows Live" clId="Web-{0B243EB5-7B35-6A1E-9270-C43662E31C16}" dt="2024-12-04T08:21:33.006" v="281" actId="20577"/>
          <ac:spMkLst>
            <pc:docMk/>
            <pc:sldMk cId="866310751" sldId="341"/>
            <ac:spMk id="7" creationId="{051EAA32-913D-25AC-CC36-C39DAE7FE639}"/>
          </ac:spMkLst>
        </pc:spChg>
      </pc:sldChg>
      <pc:sldChg chg="modSp">
        <pc:chgData name="Gost korisnik" userId="" providerId="Windows Live" clId="Web-{0B243EB5-7B35-6A1E-9270-C43662E31C16}" dt="2024-12-04T10:54:09.402" v="853" actId="14100"/>
        <pc:sldMkLst>
          <pc:docMk/>
          <pc:sldMk cId="2440634760" sldId="342"/>
        </pc:sldMkLst>
        <pc:spChg chg="mod">
          <ac:chgData name="Gost korisnik" userId="" providerId="Windows Live" clId="Web-{0B243EB5-7B35-6A1E-9270-C43662E31C16}" dt="2024-12-04T10:54:09.402" v="853" actId="14100"/>
          <ac:spMkLst>
            <pc:docMk/>
            <pc:sldMk cId="2440634760" sldId="342"/>
            <ac:spMk id="12" creationId="{21C18C4A-EC5D-2A92-B45E-8EDBE44F5B15}"/>
          </ac:spMkLst>
        </pc:spChg>
      </pc:sldChg>
      <pc:sldChg chg="modSp">
        <pc:chgData name="Gost korisnik" userId="" providerId="Windows Live" clId="Web-{0B243EB5-7B35-6A1E-9270-C43662E31C16}" dt="2024-12-04T08:54:22.075" v="486" actId="20577"/>
        <pc:sldMkLst>
          <pc:docMk/>
          <pc:sldMk cId="4167072988" sldId="343"/>
        </pc:sldMkLst>
        <pc:spChg chg="mod">
          <ac:chgData name="Gost korisnik" userId="" providerId="Windows Live" clId="Web-{0B243EB5-7B35-6A1E-9270-C43662E31C16}" dt="2024-12-04T08:51:03.941" v="480" actId="14100"/>
          <ac:spMkLst>
            <pc:docMk/>
            <pc:sldMk cId="4167072988" sldId="343"/>
            <ac:spMk id="2" creationId="{CFD6FA43-637B-EF8D-3849-CFD9352B9105}"/>
          </ac:spMkLst>
        </pc:spChg>
        <pc:spChg chg="mod">
          <ac:chgData name="Gost korisnik" userId="" providerId="Windows Live" clId="Web-{0B243EB5-7B35-6A1E-9270-C43662E31C16}" dt="2024-12-04T08:54:22.075" v="486" actId="20577"/>
          <ac:spMkLst>
            <pc:docMk/>
            <pc:sldMk cId="4167072988" sldId="343"/>
            <ac:spMk id="3" creationId="{2B36450F-A8E5-8B7F-1C54-79C081010270}"/>
          </ac:spMkLst>
        </pc:spChg>
      </pc:sldChg>
      <pc:sldChg chg="modSp new">
        <pc:chgData name="Gost korisnik" userId="" providerId="Windows Live" clId="Web-{0B243EB5-7B35-6A1E-9270-C43662E31C16}" dt="2024-12-04T11:02:39.308" v="953" actId="20577"/>
        <pc:sldMkLst>
          <pc:docMk/>
          <pc:sldMk cId="3523618629" sldId="344"/>
        </pc:sldMkLst>
        <pc:spChg chg="mod">
          <ac:chgData name="Gost korisnik" userId="" providerId="Windows Live" clId="Web-{0B243EB5-7B35-6A1E-9270-C43662E31C16}" dt="2024-12-04T11:01:33.009" v="938" actId="20577"/>
          <ac:spMkLst>
            <pc:docMk/>
            <pc:sldMk cId="3523618629" sldId="344"/>
            <ac:spMk id="3" creationId="{2A61ACBC-8945-C32B-B272-7639E07C59CB}"/>
          </ac:spMkLst>
        </pc:spChg>
        <pc:spChg chg="mod">
          <ac:chgData name="Gost korisnik" userId="" providerId="Windows Live" clId="Web-{0B243EB5-7B35-6A1E-9270-C43662E31C16}" dt="2024-12-04T11:02:39.308" v="953" actId="20577"/>
          <ac:spMkLst>
            <pc:docMk/>
            <pc:sldMk cId="3523618629" sldId="344"/>
            <ac:spMk id="4" creationId="{8E9B07BF-5CC3-7486-EE89-E7844ED9F589}"/>
          </ac:spMkLst>
        </pc:spChg>
      </pc:sldChg>
      <pc:sldChg chg="new del">
        <pc:chgData name="Gost korisnik" userId="" providerId="Windows Live" clId="Web-{0B243EB5-7B35-6A1E-9270-C43662E31C16}" dt="2024-12-04T11:00:36.632" v="924"/>
        <pc:sldMkLst>
          <pc:docMk/>
          <pc:sldMk cId="3939907532" sldId="344"/>
        </pc:sldMkLst>
      </pc:sldChg>
      <pc:sldChg chg="modSp new">
        <pc:chgData name="Gost korisnik" userId="" providerId="Windows Live" clId="Web-{0B243EB5-7B35-6A1E-9270-C43662E31C16}" dt="2024-12-04T11:17:51.241" v="1036" actId="20577"/>
        <pc:sldMkLst>
          <pc:docMk/>
          <pc:sldMk cId="1665648693" sldId="345"/>
        </pc:sldMkLst>
        <pc:spChg chg="mod">
          <ac:chgData name="Gost korisnik" userId="" providerId="Windows Live" clId="Web-{0B243EB5-7B35-6A1E-9270-C43662E31C16}" dt="2024-12-04T11:17:51.241" v="1036" actId="20577"/>
          <ac:spMkLst>
            <pc:docMk/>
            <pc:sldMk cId="1665648693" sldId="345"/>
            <ac:spMk id="2" creationId="{E81A071C-05EA-9DF6-92C1-BD256FB85D43}"/>
          </ac:spMkLst>
        </pc:spChg>
        <pc:spChg chg="mod">
          <ac:chgData name="Gost korisnik" userId="" providerId="Windows Live" clId="Web-{0B243EB5-7B35-6A1E-9270-C43662E31C16}" dt="2024-12-04T11:05:31.219" v="993" actId="20577"/>
          <ac:spMkLst>
            <pc:docMk/>
            <pc:sldMk cId="1665648693" sldId="345"/>
            <ac:spMk id="3" creationId="{D740815A-35B7-FEF4-D005-9605288DF328}"/>
          </ac:spMkLst>
        </pc:spChg>
        <pc:spChg chg="mod">
          <ac:chgData name="Gost korisnik" userId="" providerId="Windows Live" clId="Web-{0B243EB5-7B35-6A1E-9270-C43662E31C16}" dt="2024-12-04T11:15:03.189" v="996" actId="20577"/>
          <ac:spMkLst>
            <pc:docMk/>
            <pc:sldMk cId="1665648693" sldId="345"/>
            <ac:spMk id="4" creationId="{1DEB0007-622C-1ECB-0B24-C1D1E09AA5C4}"/>
          </ac:spMkLst>
        </pc:spChg>
      </pc:sldChg>
      <pc:sldChg chg="modSp new">
        <pc:chgData name="Gost korisnik" userId="" providerId="Windows Live" clId="Web-{0B243EB5-7B35-6A1E-9270-C43662E31C16}" dt="2024-12-04T11:04:49.124" v="990" actId="20577"/>
        <pc:sldMkLst>
          <pc:docMk/>
          <pc:sldMk cId="1079557252" sldId="346"/>
        </pc:sldMkLst>
        <pc:spChg chg="mod">
          <ac:chgData name="Gost korisnik" userId="" providerId="Windows Live" clId="Web-{0B243EB5-7B35-6A1E-9270-C43662E31C16}" dt="2024-12-04T11:04:49.124" v="990" actId="20577"/>
          <ac:spMkLst>
            <pc:docMk/>
            <pc:sldMk cId="1079557252" sldId="346"/>
            <ac:spMk id="2" creationId="{3E3D254B-69B5-8F07-29E3-7ED67EEBCB00}"/>
          </ac:spMkLst>
        </pc:spChg>
      </pc:sldChg>
    </pc:docChg>
  </pc:docChgLst>
  <pc:docChgLst>
    <pc:chgData name="Gost korisnik" providerId="Windows Live" clId="Web-{8F1AE040-0ABC-0E40-23D7-C3B1CFC99F9B}"/>
    <pc:docChg chg="modSld">
      <pc:chgData name="Gost korisnik" userId="" providerId="Windows Live" clId="Web-{8F1AE040-0ABC-0E40-23D7-C3B1CFC99F9B}" dt="2024-12-04T07:49:51.644" v="28" actId="14100"/>
      <pc:docMkLst>
        <pc:docMk/>
      </pc:docMkLst>
      <pc:sldChg chg="modSp">
        <pc:chgData name="Gost korisnik" userId="" providerId="Windows Live" clId="Web-{8F1AE040-0ABC-0E40-23D7-C3B1CFC99F9B}" dt="2024-12-04T07:47:08.965" v="3" actId="20577"/>
        <pc:sldMkLst>
          <pc:docMk/>
          <pc:sldMk cId="4294866199" sldId="329"/>
        </pc:sldMkLst>
        <pc:spChg chg="mod">
          <ac:chgData name="Gost korisnik" userId="" providerId="Windows Live" clId="Web-{8F1AE040-0ABC-0E40-23D7-C3B1CFC99F9B}" dt="2024-12-04T07:47:08.965" v="3" actId="20577"/>
          <ac:spMkLst>
            <pc:docMk/>
            <pc:sldMk cId="4294866199" sldId="329"/>
            <ac:spMk id="5" creationId="{59401105-5841-28D0-D6C0-3E1A46648BFE}"/>
          </ac:spMkLst>
        </pc:spChg>
      </pc:sldChg>
      <pc:sldChg chg="modSp">
        <pc:chgData name="Gost korisnik" userId="" providerId="Windows Live" clId="Web-{8F1AE040-0ABC-0E40-23D7-C3B1CFC99F9B}" dt="2024-12-04T07:49:51.644" v="28" actId="14100"/>
        <pc:sldMkLst>
          <pc:docMk/>
          <pc:sldMk cId="465836057" sldId="339"/>
        </pc:sldMkLst>
        <pc:spChg chg="mod">
          <ac:chgData name="Gost korisnik" userId="" providerId="Windows Live" clId="Web-{8F1AE040-0ABC-0E40-23D7-C3B1CFC99F9B}" dt="2024-12-04T07:47:44.138" v="5" actId="20577"/>
          <ac:spMkLst>
            <pc:docMk/>
            <pc:sldMk cId="465836057" sldId="339"/>
            <ac:spMk id="2" creationId="{0C428E5B-47A0-EF94-A53D-6FDB74C9D848}"/>
          </ac:spMkLst>
        </pc:spChg>
        <pc:spChg chg="mod">
          <ac:chgData name="Gost korisnik" userId="" providerId="Windows Live" clId="Web-{8F1AE040-0ABC-0E40-23D7-C3B1CFC99F9B}" dt="2024-12-04T07:49:51.644" v="28" actId="14100"/>
          <ac:spMkLst>
            <pc:docMk/>
            <pc:sldMk cId="465836057" sldId="339"/>
            <ac:spMk id="3" creationId="{C6EA201F-56F9-BFD9-8E95-AD5BD7D54FD0}"/>
          </ac:spMkLst>
        </pc:spChg>
      </pc:sldChg>
    </pc:docChg>
  </pc:docChgLst>
  <pc:docChgLst>
    <pc:chgData name="Gost korisnik" providerId="Windows Live" clId="Web-{F8427938-8FD7-F9F2-0C0F-90C193D61BC2}"/>
    <pc:docChg chg="delSld modSld sldOrd">
      <pc:chgData name="Gost korisnik" userId="" providerId="Windows Live" clId="Web-{F8427938-8FD7-F9F2-0C0F-90C193D61BC2}" dt="2024-12-06T12:31:42.265" v="626" actId="1076"/>
      <pc:docMkLst>
        <pc:docMk/>
      </pc:docMkLst>
      <pc:sldChg chg="modSp">
        <pc:chgData name="Gost korisnik" userId="" providerId="Windows Live" clId="Web-{F8427938-8FD7-F9F2-0C0F-90C193D61BC2}" dt="2024-12-06T11:18:13.796" v="143"/>
        <pc:sldMkLst>
          <pc:docMk/>
          <pc:sldMk cId="4183421641" sldId="323"/>
        </pc:sldMkLst>
        <pc:spChg chg="mod">
          <ac:chgData name="Gost korisnik" userId="" providerId="Windows Live" clId="Web-{F8427938-8FD7-F9F2-0C0F-90C193D61BC2}" dt="2024-12-06T11:17:25.889" v="102" actId="14100"/>
          <ac:spMkLst>
            <pc:docMk/>
            <pc:sldMk cId="4183421641" sldId="323"/>
            <ac:spMk id="11" creationId="{1130C8D7-5054-B89C-FA2C-E2638FFEA6AB}"/>
          </ac:spMkLst>
        </pc:spChg>
        <pc:graphicFrameChg chg="mod modGraphic">
          <ac:chgData name="Gost korisnik" userId="" providerId="Windows Live" clId="Web-{F8427938-8FD7-F9F2-0C0F-90C193D61BC2}" dt="2024-12-06T11:18:13.796" v="143"/>
          <ac:graphicFrameMkLst>
            <pc:docMk/>
            <pc:sldMk cId="4183421641" sldId="323"/>
            <ac:graphicFrameMk id="12" creationId="{B8AFB73A-A673-163B-0655-0C5444C0E86A}"/>
          </ac:graphicFrameMkLst>
        </pc:graphicFrameChg>
      </pc:sldChg>
      <pc:sldChg chg="modSp">
        <pc:chgData name="Gost korisnik" userId="" providerId="Windows Live" clId="Web-{F8427938-8FD7-F9F2-0C0F-90C193D61BC2}" dt="2024-12-06T11:48:13.021" v="168" actId="20577"/>
        <pc:sldMkLst>
          <pc:docMk/>
          <pc:sldMk cId="4269896657" sldId="328"/>
        </pc:sldMkLst>
        <pc:spChg chg="mod">
          <ac:chgData name="Gost korisnik" userId="" providerId="Windows Live" clId="Web-{F8427938-8FD7-F9F2-0C0F-90C193D61BC2}" dt="2024-12-06T11:48:13.021" v="168" actId="20577"/>
          <ac:spMkLst>
            <pc:docMk/>
            <pc:sldMk cId="4269896657" sldId="328"/>
            <ac:spMk id="4" creationId="{B7C4DB8A-F6D0-FE86-2F30-5BB5576A5934}"/>
          </ac:spMkLst>
        </pc:spChg>
      </pc:sldChg>
      <pc:sldChg chg="addSp delSp modSp ord">
        <pc:chgData name="Gost korisnik" userId="" providerId="Windows Live" clId="Web-{F8427938-8FD7-F9F2-0C0F-90C193D61BC2}" dt="2024-12-06T12:22:47.704" v="560"/>
        <pc:sldMkLst>
          <pc:docMk/>
          <pc:sldMk cId="2440634760" sldId="342"/>
        </pc:sldMkLst>
        <pc:spChg chg="del mod">
          <ac:chgData name="Gost korisnik" userId="" providerId="Windows Live" clId="Web-{F8427938-8FD7-F9F2-0C0F-90C193D61BC2}" dt="2024-12-06T12:22:28.110" v="556"/>
          <ac:spMkLst>
            <pc:docMk/>
            <pc:sldMk cId="2440634760" sldId="342"/>
            <ac:spMk id="2" creationId="{61F9C727-018D-D269-6004-E3156C4DCFD7}"/>
          </ac:spMkLst>
        </pc:spChg>
        <pc:spChg chg="add del mod">
          <ac:chgData name="Gost korisnik" userId="" providerId="Windows Live" clId="Web-{F8427938-8FD7-F9F2-0C0F-90C193D61BC2}" dt="2024-12-06T12:22:47.704" v="560"/>
          <ac:spMkLst>
            <pc:docMk/>
            <pc:sldMk cId="2440634760" sldId="342"/>
            <ac:spMk id="3" creationId="{33AE696A-4A8E-6FB9-3B4A-9F377295C352}"/>
          </ac:spMkLst>
        </pc:spChg>
        <pc:graphicFrameChg chg="mod modGraphic">
          <ac:chgData name="Gost korisnik" userId="" providerId="Windows Live" clId="Web-{F8427938-8FD7-F9F2-0C0F-90C193D61BC2}" dt="2024-12-06T12:08:19.166" v="342"/>
          <ac:graphicFrameMkLst>
            <pc:docMk/>
            <pc:sldMk cId="2440634760" sldId="342"/>
            <ac:graphicFrameMk id="11" creationId="{19A042B4-0E02-BBE6-9F5B-2A6B15FD2EF9}"/>
          </ac:graphicFrameMkLst>
        </pc:graphicFrameChg>
      </pc:sldChg>
      <pc:sldChg chg="modSp ord">
        <pc:chgData name="Gost korisnik" userId="" providerId="Windows Live" clId="Web-{F8427938-8FD7-F9F2-0C0F-90C193D61BC2}" dt="2024-12-06T12:31:42.265" v="626" actId="1076"/>
        <pc:sldMkLst>
          <pc:docMk/>
          <pc:sldMk cId="3523618629" sldId="344"/>
        </pc:sldMkLst>
        <pc:spChg chg="mod">
          <ac:chgData name="Gost korisnik" userId="" providerId="Windows Live" clId="Web-{F8427938-8FD7-F9F2-0C0F-90C193D61BC2}" dt="2024-12-06T12:14:16.597" v="420" actId="20577"/>
          <ac:spMkLst>
            <pc:docMk/>
            <pc:sldMk cId="3523618629" sldId="344"/>
            <ac:spMk id="3" creationId="{2A61ACBC-8945-C32B-B272-7639E07C59CB}"/>
          </ac:spMkLst>
        </pc:spChg>
        <pc:picChg chg="mod">
          <ac:chgData name="Gost korisnik" userId="" providerId="Windows Live" clId="Web-{F8427938-8FD7-F9F2-0C0F-90C193D61BC2}" dt="2024-12-06T12:31:42.265" v="626" actId="1076"/>
          <ac:picMkLst>
            <pc:docMk/>
            <pc:sldMk cId="3523618629" sldId="344"/>
            <ac:picMk id="7" creationId="{21F157FF-8094-BDF6-591C-CF967E8A1AF6}"/>
          </ac:picMkLst>
        </pc:picChg>
      </pc:sldChg>
      <pc:sldChg chg="modSp">
        <pc:chgData name="Gost korisnik" userId="" providerId="Windows Live" clId="Web-{F8427938-8FD7-F9F2-0C0F-90C193D61BC2}" dt="2024-12-06T12:07:32.696" v="338" actId="14100"/>
        <pc:sldMkLst>
          <pc:docMk/>
          <pc:sldMk cId="3231331882" sldId="347"/>
        </pc:sldMkLst>
        <pc:spChg chg="mod">
          <ac:chgData name="Gost korisnik" userId="" providerId="Windows Live" clId="Web-{F8427938-8FD7-F9F2-0C0F-90C193D61BC2}" dt="2024-12-06T12:07:32.696" v="338" actId="14100"/>
          <ac:spMkLst>
            <pc:docMk/>
            <pc:sldMk cId="3231331882" sldId="347"/>
            <ac:spMk id="3" creationId="{8F4505BC-1F3A-7434-9CEC-EA65B61342C2}"/>
          </ac:spMkLst>
        </pc:spChg>
      </pc:sldChg>
      <pc:sldChg chg="modSp">
        <pc:chgData name="Gost korisnik" userId="" providerId="Windows Live" clId="Web-{F8427938-8FD7-F9F2-0C0F-90C193D61BC2}" dt="2024-12-06T12:18:12.400" v="494" actId="20577"/>
        <pc:sldMkLst>
          <pc:docMk/>
          <pc:sldMk cId="2736707442" sldId="348"/>
        </pc:sldMkLst>
        <pc:spChg chg="mod">
          <ac:chgData name="Gost korisnik" userId="" providerId="Windows Live" clId="Web-{F8427938-8FD7-F9F2-0C0F-90C193D61BC2}" dt="2024-12-06T11:18:46.391" v="147" actId="14100"/>
          <ac:spMkLst>
            <pc:docMk/>
            <pc:sldMk cId="2736707442" sldId="348"/>
            <ac:spMk id="2" creationId="{885483DD-23F1-295A-9647-9D2532BE414B}"/>
          </ac:spMkLst>
        </pc:spChg>
        <pc:spChg chg="mod">
          <ac:chgData name="Gost korisnik" userId="" providerId="Windows Live" clId="Web-{F8427938-8FD7-F9F2-0C0F-90C193D61BC2}" dt="2024-12-06T12:18:12.400" v="494" actId="20577"/>
          <ac:spMkLst>
            <pc:docMk/>
            <pc:sldMk cId="2736707442" sldId="348"/>
            <ac:spMk id="3" creationId="{E76BC62E-92EC-19A5-7A3A-69A16F627185}"/>
          </ac:spMkLst>
        </pc:spChg>
      </pc:sldChg>
      <pc:sldChg chg="modSp ord">
        <pc:chgData name="Gost korisnik" userId="" providerId="Windows Live" clId="Web-{F8427938-8FD7-F9F2-0C0F-90C193D61BC2}" dt="2024-12-06T12:29:49.637" v="618" actId="14100"/>
        <pc:sldMkLst>
          <pc:docMk/>
          <pc:sldMk cId="2881865987" sldId="350"/>
        </pc:sldMkLst>
        <pc:spChg chg="mod">
          <ac:chgData name="Gost korisnik" userId="" providerId="Windows Live" clId="Web-{F8427938-8FD7-F9F2-0C0F-90C193D61BC2}" dt="2024-12-06T12:29:49.637" v="618" actId="14100"/>
          <ac:spMkLst>
            <pc:docMk/>
            <pc:sldMk cId="2881865987" sldId="350"/>
            <ac:spMk id="2" creationId="{65F905B0-40F4-55F4-867F-17CEC6ADCE0F}"/>
          </ac:spMkLst>
        </pc:spChg>
        <pc:spChg chg="mod">
          <ac:chgData name="Gost korisnik" userId="" providerId="Windows Live" clId="Web-{F8427938-8FD7-F9F2-0C0F-90C193D61BC2}" dt="2024-12-06T12:29:39.933" v="613" actId="20577"/>
          <ac:spMkLst>
            <pc:docMk/>
            <pc:sldMk cId="2881865987" sldId="350"/>
            <ac:spMk id="3" creationId="{DA4D3C9F-C16D-2AE5-C837-1C6E21D939E7}"/>
          </ac:spMkLst>
        </pc:spChg>
        <pc:picChg chg="mod">
          <ac:chgData name="Gost korisnik" userId="" providerId="Windows Live" clId="Web-{F8427938-8FD7-F9F2-0C0F-90C193D61BC2}" dt="2024-12-06T12:21:33.733" v="545" actId="14100"/>
          <ac:picMkLst>
            <pc:docMk/>
            <pc:sldMk cId="2881865987" sldId="350"/>
            <ac:picMk id="5" creationId="{22CA0634-86FB-0465-5EC3-22632F4965BB}"/>
          </ac:picMkLst>
        </pc:picChg>
      </pc:sldChg>
      <pc:sldChg chg="addSp delSp modSp ord">
        <pc:chgData name="Gost korisnik" userId="" providerId="Windows Live" clId="Web-{F8427938-8FD7-F9F2-0C0F-90C193D61BC2}" dt="2024-12-06T12:31:23.514" v="624"/>
        <pc:sldMkLst>
          <pc:docMk/>
          <pc:sldMk cId="2470926675" sldId="351"/>
        </pc:sldMkLst>
        <pc:spChg chg="del">
          <ac:chgData name="Gost korisnik" userId="" providerId="Windows Live" clId="Web-{F8427938-8FD7-F9F2-0C0F-90C193D61BC2}" dt="2024-12-06T12:14:22.238" v="421"/>
          <ac:spMkLst>
            <pc:docMk/>
            <pc:sldMk cId="2470926675" sldId="351"/>
            <ac:spMk id="2" creationId="{F129EC6B-9714-7F79-E920-23E85E9C50B0}"/>
          </ac:spMkLst>
        </pc:spChg>
        <pc:spChg chg="mod">
          <ac:chgData name="Gost korisnik" userId="" providerId="Windows Live" clId="Web-{F8427938-8FD7-F9F2-0C0F-90C193D61BC2}" dt="2024-12-06T12:14:47.067" v="422" actId="20577"/>
          <ac:spMkLst>
            <pc:docMk/>
            <pc:sldMk cId="2470926675" sldId="351"/>
            <ac:spMk id="3" creationId="{FFB072CB-1030-7808-0FE9-F19B4A88675E}"/>
          </ac:spMkLst>
        </pc:spChg>
        <pc:picChg chg="add mod ord">
          <ac:chgData name="Gost korisnik" userId="" providerId="Windows Live" clId="Web-{F8427938-8FD7-F9F2-0C0F-90C193D61BC2}" dt="2024-12-06T12:31:23.514" v="624"/>
          <ac:picMkLst>
            <pc:docMk/>
            <pc:sldMk cId="2470926675" sldId="351"/>
            <ac:picMk id="4" creationId="{A3155828-D6A6-13AE-C659-A071D8476735}"/>
          </ac:picMkLst>
        </pc:picChg>
      </pc:sldChg>
      <pc:sldChg chg="del">
        <pc:chgData name="Gost korisnik" userId="" providerId="Windows Live" clId="Web-{F8427938-8FD7-F9F2-0C0F-90C193D61BC2}" dt="2024-12-06T12:23:04.658" v="561"/>
        <pc:sldMkLst>
          <pc:docMk/>
          <pc:sldMk cId="908283614" sldId="352"/>
        </pc:sldMkLst>
      </pc:sldChg>
    </pc:docChg>
  </pc:docChgLst>
  <pc:docChgLst>
    <pc:chgData name="vesna malkiæ" userId="772c2f57f402f619" providerId="Windows Live" clId="Web-{F7AC1DF2-6FC6-A248-C00A-DAB8F6BC999A}"/>
    <pc:docChg chg="modSld">
      <pc:chgData name="vesna malkiæ" userId="772c2f57f402f619" providerId="Windows Live" clId="Web-{F7AC1DF2-6FC6-A248-C00A-DAB8F6BC999A}" dt="2024-12-06T13:22:34.136" v="30" actId="20577"/>
      <pc:docMkLst>
        <pc:docMk/>
      </pc:docMkLst>
      <pc:sldChg chg="modSp">
        <pc:chgData name="vesna malkiæ" userId="772c2f57f402f619" providerId="Windows Live" clId="Web-{F7AC1DF2-6FC6-A248-C00A-DAB8F6BC999A}" dt="2024-12-06T13:22:34.136" v="30" actId="20577"/>
        <pc:sldMkLst>
          <pc:docMk/>
          <pc:sldMk cId="2881865987" sldId="350"/>
        </pc:sldMkLst>
        <pc:spChg chg="mod">
          <ac:chgData name="vesna malkiæ" userId="772c2f57f402f619" providerId="Windows Live" clId="Web-{F7AC1DF2-6FC6-A248-C00A-DAB8F6BC999A}" dt="2024-12-06T13:22:34.136" v="30" actId="20577"/>
          <ac:spMkLst>
            <pc:docMk/>
            <pc:sldMk cId="2881865987" sldId="350"/>
            <ac:spMk id="2" creationId="{65F905B0-40F4-55F4-867F-17CEC6ADCE0F}"/>
          </ac:spMkLst>
        </pc:spChg>
        <pc:spChg chg="mod">
          <ac:chgData name="vesna malkiæ" userId="772c2f57f402f619" providerId="Windows Live" clId="Web-{F7AC1DF2-6FC6-A248-C00A-DAB8F6BC999A}" dt="2024-12-06T13:20:49.350" v="3" actId="14100"/>
          <ac:spMkLst>
            <pc:docMk/>
            <pc:sldMk cId="2881865987" sldId="350"/>
            <ac:spMk id="3" creationId="{DA4D3C9F-C16D-2AE5-C837-1C6E21D939E7}"/>
          </ac:spMkLst>
        </pc:spChg>
        <pc:picChg chg="mod">
          <ac:chgData name="vesna malkiæ" userId="772c2f57f402f619" providerId="Windows Live" clId="Web-{F7AC1DF2-6FC6-A248-C00A-DAB8F6BC999A}" dt="2024-12-06T13:20:59.007" v="5" actId="14100"/>
          <ac:picMkLst>
            <pc:docMk/>
            <pc:sldMk cId="2881865987" sldId="350"/>
            <ac:picMk id="5" creationId="{22CA0634-86FB-0465-5EC3-22632F4965BB}"/>
          </ac:picMkLst>
        </pc:picChg>
      </pc:sldChg>
    </pc:docChg>
  </pc:docChgLst>
  <pc:docChgLst>
    <pc:chgData name="vesna malkiæ" userId="772c2f57f402f619" providerId="Windows Live" clId="Web-{33C44286-4E59-88FB-59F4-CE1FA7183DEC}"/>
    <pc:docChg chg="modSld">
      <pc:chgData name="vesna malkiæ" userId="772c2f57f402f619" providerId="Windows Live" clId="Web-{33C44286-4E59-88FB-59F4-CE1FA7183DEC}" dt="2024-12-03T13:14:28.220" v="647" actId="14100"/>
      <pc:docMkLst>
        <pc:docMk/>
      </pc:docMkLst>
      <pc:sldChg chg="modSp">
        <pc:chgData name="vesna malkiæ" userId="772c2f57f402f619" providerId="Windows Live" clId="Web-{33C44286-4E59-88FB-59F4-CE1FA7183DEC}" dt="2024-12-03T12:34:21.203" v="161" actId="20577"/>
        <pc:sldMkLst>
          <pc:docMk/>
          <pc:sldMk cId="3421401082" sldId="314"/>
        </pc:sldMkLst>
        <pc:spChg chg="mod">
          <ac:chgData name="vesna malkiæ" userId="772c2f57f402f619" providerId="Windows Live" clId="Web-{33C44286-4E59-88FB-59F4-CE1FA7183DEC}" dt="2024-12-03T12:34:21.203" v="161" actId="20577"/>
          <ac:spMkLst>
            <pc:docMk/>
            <pc:sldMk cId="3421401082" sldId="314"/>
            <ac:spMk id="2" creationId="{008315D2-7F57-AF2A-38D7-558098789073}"/>
          </ac:spMkLst>
        </pc:spChg>
      </pc:sldChg>
      <pc:sldChg chg="modSp">
        <pc:chgData name="vesna malkiæ" userId="772c2f57f402f619" providerId="Windows Live" clId="Web-{33C44286-4E59-88FB-59F4-CE1FA7183DEC}" dt="2024-12-03T13:05:38.355" v="560" actId="20577"/>
        <pc:sldMkLst>
          <pc:docMk/>
          <pc:sldMk cId="4294866199" sldId="329"/>
        </pc:sldMkLst>
        <pc:spChg chg="mod">
          <ac:chgData name="vesna malkiæ" userId="772c2f57f402f619" providerId="Windows Live" clId="Web-{33C44286-4E59-88FB-59F4-CE1FA7183DEC}" dt="2024-12-03T13:05:38.355" v="560" actId="20577"/>
          <ac:spMkLst>
            <pc:docMk/>
            <pc:sldMk cId="4294866199" sldId="329"/>
            <ac:spMk id="2" creationId="{A2E2ABBA-2E6D-E7DD-AC67-58D1FCB3F346}"/>
          </ac:spMkLst>
        </pc:spChg>
        <pc:spChg chg="mod">
          <ac:chgData name="vesna malkiæ" userId="772c2f57f402f619" providerId="Windows Live" clId="Web-{33C44286-4E59-88FB-59F4-CE1FA7183DEC}" dt="2024-12-03T13:05:35.433" v="558" actId="14100"/>
          <ac:spMkLst>
            <pc:docMk/>
            <pc:sldMk cId="4294866199" sldId="329"/>
            <ac:spMk id="5" creationId="{59401105-5841-28D0-D6C0-3E1A46648BFE}"/>
          </ac:spMkLst>
        </pc:spChg>
      </pc:sldChg>
      <pc:sldChg chg="addSp delSp modSp">
        <pc:chgData name="vesna malkiæ" userId="772c2f57f402f619" providerId="Windows Live" clId="Web-{33C44286-4E59-88FB-59F4-CE1FA7183DEC}" dt="2024-12-03T13:11:20.681" v="599" actId="20577"/>
        <pc:sldMkLst>
          <pc:docMk/>
          <pc:sldMk cId="1198221945" sldId="334"/>
        </pc:sldMkLst>
        <pc:spChg chg="mod">
          <ac:chgData name="vesna malkiæ" userId="772c2f57f402f619" providerId="Windows Live" clId="Web-{33C44286-4E59-88FB-59F4-CE1FA7183DEC}" dt="2024-12-03T13:10:31.382" v="588" actId="20577"/>
          <ac:spMkLst>
            <pc:docMk/>
            <pc:sldMk cId="1198221945" sldId="334"/>
            <ac:spMk id="2" creationId="{CFD6FA43-637B-EF8D-3849-CFD9352B9105}"/>
          </ac:spMkLst>
        </pc:spChg>
        <pc:spChg chg="add del mod">
          <ac:chgData name="vesna malkiæ" userId="772c2f57f402f619" providerId="Windows Live" clId="Web-{33C44286-4E59-88FB-59F4-CE1FA7183DEC}" dt="2024-12-03T13:10:25.976" v="586"/>
          <ac:spMkLst>
            <pc:docMk/>
            <pc:sldMk cId="1198221945" sldId="334"/>
            <ac:spMk id="3" creationId="{464F11F7-F980-C571-A620-692B16B16E2E}"/>
          </ac:spMkLst>
        </pc:spChg>
        <pc:spChg chg="add del mod">
          <ac:chgData name="vesna malkiæ" userId="772c2f57f402f619" providerId="Windows Live" clId="Web-{33C44286-4E59-88FB-59F4-CE1FA7183DEC}" dt="2024-12-03T13:10:42.461" v="592"/>
          <ac:spMkLst>
            <pc:docMk/>
            <pc:sldMk cId="1198221945" sldId="334"/>
            <ac:spMk id="4" creationId="{D79359F9-625D-F590-C6EE-BE591853D7FE}"/>
          </ac:spMkLst>
        </pc:spChg>
        <pc:spChg chg="add mod">
          <ac:chgData name="vesna malkiæ" userId="772c2f57f402f619" providerId="Windows Live" clId="Web-{33C44286-4E59-88FB-59F4-CE1FA7183DEC}" dt="2024-12-03T13:11:20.681" v="599" actId="20577"/>
          <ac:spMkLst>
            <pc:docMk/>
            <pc:sldMk cId="1198221945" sldId="334"/>
            <ac:spMk id="5" creationId="{16863B69-018F-E288-821C-6687418C9E63}"/>
          </ac:spMkLst>
        </pc:spChg>
        <pc:picChg chg="mod">
          <ac:chgData name="vesna malkiæ" userId="772c2f57f402f619" providerId="Windows Live" clId="Web-{33C44286-4E59-88FB-59F4-CE1FA7183DEC}" dt="2024-12-03T13:07:41.485" v="569"/>
          <ac:picMkLst>
            <pc:docMk/>
            <pc:sldMk cId="1198221945" sldId="334"/>
            <ac:picMk id="12" creationId="{305341A4-1B00-C8F4-5862-79A826C75023}"/>
          </ac:picMkLst>
        </pc:picChg>
      </pc:sldChg>
      <pc:sldChg chg="modSp">
        <pc:chgData name="vesna malkiæ" userId="772c2f57f402f619" providerId="Windows Live" clId="Web-{33C44286-4E59-88FB-59F4-CE1FA7183DEC}" dt="2024-12-03T13:14:28.220" v="647" actId="14100"/>
        <pc:sldMkLst>
          <pc:docMk/>
          <pc:sldMk cId="465836057" sldId="339"/>
        </pc:sldMkLst>
        <pc:spChg chg="mod">
          <ac:chgData name="vesna malkiæ" userId="772c2f57f402f619" providerId="Windows Live" clId="Web-{33C44286-4E59-88FB-59F4-CE1FA7183DEC}" dt="2024-12-03T13:13:48.609" v="642" actId="14100"/>
          <ac:spMkLst>
            <pc:docMk/>
            <pc:sldMk cId="465836057" sldId="339"/>
            <ac:spMk id="2" creationId="{0C428E5B-47A0-EF94-A53D-6FDB74C9D848}"/>
          </ac:spMkLst>
        </pc:spChg>
        <pc:spChg chg="mod">
          <ac:chgData name="vesna malkiæ" userId="772c2f57f402f619" providerId="Windows Live" clId="Web-{33C44286-4E59-88FB-59F4-CE1FA7183DEC}" dt="2024-12-03T13:14:28.220" v="647" actId="14100"/>
          <ac:spMkLst>
            <pc:docMk/>
            <pc:sldMk cId="465836057" sldId="339"/>
            <ac:spMk id="3" creationId="{C6EA201F-56F9-BFD9-8E95-AD5BD7D54FD0}"/>
          </ac:spMkLst>
        </pc:spChg>
      </pc:sldChg>
      <pc:sldChg chg="mod setBg">
        <pc:chgData name="vesna malkiæ" userId="772c2f57f402f619" providerId="Windows Live" clId="Web-{33C44286-4E59-88FB-59F4-CE1FA7183DEC}" dt="2024-12-03T13:01:01.297" v="547"/>
        <pc:sldMkLst>
          <pc:docMk/>
          <pc:sldMk cId="4167072988" sldId="343"/>
        </pc:sldMkLst>
      </pc:sldChg>
    </pc:docChg>
  </pc:docChgLst>
  <pc:docChgLst>
    <pc:chgData name="Gost korisnik" providerId="Windows Live" clId="Web-{499C9FEA-97D4-D930-2B5C-08CCB81B2C2F}"/>
    <pc:docChg chg="modSld">
      <pc:chgData name="Gost korisnik" userId="" providerId="Windows Live" clId="Web-{499C9FEA-97D4-D930-2B5C-08CCB81B2C2F}" dt="2024-12-06T13:41:06.242" v="104" actId="20577"/>
      <pc:docMkLst>
        <pc:docMk/>
      </pc:docMkLst>
      <pc:sldChg chg="modSp">
        <pc:chgData name="Gost korisnik" userId="" providerId="Windows Live" clId="Web-{499C9FEA-97D4-D930-2B5C-08CCB81B2C2F}" dt="2024-12-06T13:36:23.621" v="82" actId="20577"/>
        <pc:sldMkLst>
          <pc:docMk/>
          <pc:sldMk cId="3421401082" sldId="314"/>
        </pc:sldMkLst>
        <pc:spChg chg="mod">
          <ac:chgData name="Gost korisnik" userId="" providerId="Windows Live" clId="Web-{499C9FEA-97D4-D930-2B5C-08CCB81B2C2F}" dt="2024-12-06T13:36:23.621" v="82" actId="20577"/>
          <ac:spMkLst>
            <pc:docMk/>
            <pc:sldMk cId="3421401082" sldId="314"/>
            <ac:spMk id="2" creationId="{008315D2-7F57-AF2A-38D7-558098789073}"/>
          </ac:spMkLst>
        </pc:spChg>
        <pc:picChg chg="mod">
          <ac:chgData name="Gost korisnik" userId="" providerId="Windows Live" clId="Web-{499C9FEA-97D4-D930-2B5C-08CCB81B2C2F}" dt="2024-12-06T13:26:58.519" v="20"/>
          <ac:picMkLst>
            <pc:docMk/>
            <pc:sldMk cId="3421401082" sldId="314"/>
            <ac:picMk id="3" creationId="{DB5EED72-79ED-9CF5-26D1-3029AF33A52C}"/>
          </ac:picMkLst>
        </pc:picChg>
      </pc:sldChg>
      <pc:sldChg chg="modSp">
        <pc:chgData name="Gost korisnik" userId="" providerId="Windows Live" clId="Web-{499C9FEA-97D4-D930-2B5C-08CCB81B2C2F}" dt="2024-12-06T13:41:06.242" v="104" actId="20577"/>
        <pc:sldMkLst>
          <pc:docMk/>
          <pc:sldMk cId="606303624" sldId="325"/>
        </pc:sldMkLst>
        <pc:spChg chg="mod">
          <ac:chgData name="Gost korisnik" userId="" providerId="Windows Live" clId="Web-{499C9FEA-97D4-D930-2B5C-08CCB81B2C2F}" dt="2024-12-06T13:41:06.242" v="104" actId="20577"/>
          <ac:spMkLst>
            <pc:docMk/>
            <pc:sldMk cId="606303624" sldId="325"/>
            <ac:spMk id="8" creationId="{75A7019F-FB8F-0842-186B-1C366F527A19}"/>
          </ac:spMkLst>
        </pc:spChg>
      </pc:sldChg>
      <pc:sldChg chg="modSp">
        <pc:chgData name="Gost korisnik" userId="" providerId="Windows Live" clId="Web-{499C9FEA-97D4-D930-2B5C-08CCB81B2C2F}" dt="2024-12-06T13:33:55.052" v="53" actId="14100"/>
        <pc:sldMkLst>
          <pc:docMk/>
          <pc:sldMk cId="465836057" sldId="339"/>
        </pc:sldMkLst>
        <pc:spChg chg="mod">
          <ac:chgData name="Gost korisnik" userId="" providerId="Windows Live" clId="Web-{499C9FEA-97D4-D930-2B5C-08CCB81B2C2F}" dt="2024-12-06T13:33:55.052" v="53" actId="14100"/>
          <ac:spMkLst>
            <pc:docMk/>
            <pc:sldMk cId="465836057" sldId="339"/>
            <ac:spMk id="2" creationId="{0C428E5B-47A0-EF94-A53D-6FDB74C9D848}"/>
          </ac:spMkLst>
        </pc:spChg>
      </pc:sldChg>
      <pc:sldChg chg="modSp">
        <pc:chgData name="Gost korisnik" userId="" providerId="Windows Live" clId="Web-{499C9FEA-97D4-D930-2B5C-08CCB81B2C2F}" dt="2024-12-06T13:40:38.069" v="102" actId="14100"/>
        <pc:sldMkLst>
          <pc:docMk/>
          <pc:sldMk cId="866310751" sldId="341"/>
        </pc:sldMkLst>
        <pc:spChg chg="mod">
          <ac:chgData name="Gost korisnik" userId="" providerId="Windows Live" clId="Web-{499C9FEA-97D4-D930-2B5C-08CCB81B2C2F}" dt="2024-12-06T13:40:38.069" v="102" actId="14100"/>
          <ac:spMkLst>
            <pc:docMk/>
            <pc:sldMk cId="866310751" sldId="341"/>
            <ac:spMk id="2" creationId="{5509B1ED-4D78-65EC-0579-DA9E41D7C42C}"/>
          </ac:spMkLst>
        </pc:spChg>
        <pc:spChg chg="mod">
          <ac:chgData name="Gost korisnik" userId="" providerId="Windows Live" clId="Web-{499C9FEA-97D4-D930-2B5C-08CCB81B2C2F}" dt="2024-12-06T13:32:07.970" v="33" actId="20577"/>
          <ac:spMkLst>
            <pc:docMk/>
            <pc:sldMk cId="866310751" sldId="341"/>
            <ac:spMk id="7" creationId="{051EAA32-913D-25AC-CC36-C39DAE7FE639}"/>
          </ac:spMkLst>
        </pc:spChg>
      </pc:sldChg>
      <pc:sldChg chg="modSp">
        <pc:chgData name="Gost korisnik" userId="" providerId="Windows Live" clId="Web-{499C9FEA-97D4-D930-2B5C-08CCB81B2C2F}" dt="2024-12-06T13:28:56.555" v="28"/>
        <pc:sldMkLst>
          <pc:docMk/>
          <pc:sldMk cId="3523618629" sldId="344"/>
        </pc:sldMkLst>
        <pc:picChg chg="mod">
          <ac:chgData name="Gost korisnik" userId="" providerId="Windows Live" clId="Web-{499C9FEA-97D4-D930-2B5C-08CCB81B2C2F}" dt="2024-12-06T13:28:56.555" v="28"/>
          <ac:picMkLst>
            <pc:docMk/>
            <pc:sldMk cId="3523618629" sldId="344"/>
            <ac:picMk id="7" creationId="{21F157FF-8094-BDF6-591C-CF967E8A1AF6}"/>
          </ac:picMkLst>
        </pc:picChg>
      </pc:sldChg>
      <pc:sldChg chg="modSp">
        <pc:chgData name="Gost korisnik" userId="" providerId="Windows Live" clId="Web-{499C9FEA-97D4-D930-2B5C-08CCB81B2C2F}" dt="2024-12-06T13:38:50.923" v="92" actId="20577"/>
        <pc:sldMkLst>
          <pc:docMk/>
          <pc:sldMk cId="1665648693" sldId="345"/>
        </pc:sldMkLst>
        <pc:spChg chg="mod">
          <ac:chgData name="Gost korisnik" userId="" providerId="Windows Live" clId="Web-{499C9FEA-97D4-D930-2B5C-08CCB81B2C2F}" dt="2024-12-06T13:38:50.923" v="92" actId="20577"/>
          <ac:spMkLst>
            <pc:docMk/>
            <pc:sldMk cId="1665648693" sldId="345"/>
            <ac:spMk id="2" creationId="{E81A071C-05EA-9DF6-92C1-BD256FB85D43}"/>
          </ac:spMkLst>
        </pc:spChg>
      </pc:sldChg>
      <pc:sldChg chg="modSp">
        <pc:chgData name="Gost korisnik" userId="" providerId="Windows Live" clId="Web-{499C9FEA-97D4-D930-2B5C-08CCB81B2C2F}" dt="2024-12-06T13:37:19.217" v="89" actId="14100"/>
        <pc:sldMkLst>
          <pc:docMk/>
          <pc:sldMk cId="1079557252" sldId="346"/>
        </pc:sldMkLst>
        <pc:spChg chg="mod">
          <ac:chgData name="Gost korisnik" userId="" providerId="Windows Live" clId="Web-{499C9FEA-97D4-D930-2B5C-08CCB81B2C2F}" dt="2024-12-06T13:37:19.217" v="89" actId="14100"/>
          <ac:spMkLst>
            <pc:docMk/>
            <pc:sldMk cId="1079557252" sldId="346"/>
            <ac:spMk id="2" creationId="{3E3D254B-69B5-8F07-29E3-7ED67EEBCB00}"/>
          </ac:spMkLst>
        </pc:spChg>
      </pc:sldChg>
      <pc:sldChg chg="modSp">
        <pc:chgData name="Gost korisnik" userId="" providerId="Windows Live" clId="Web-{499C9FEA-97D4-D930-2B5C-08CCB81B2C2F}" dt="2024-12-06T13:34:53.179" v="55" actId="14100"/>
        <pc:sldMkLst>
          <pc:docMk/>
          <pc:sldMk cId="3231331882" sldId="347"/>
        </pc:sldMkLst>
        <pc:spChg chg="mod">
          <ac:chgData name="Gost korisnik" userId="" providerId="Windows Live" clId="Web-{499C9FEA-97D4-D930-2B5C-08CCB81B2C2F}" dt="2024-12-06T13:34:53.179" v="55" actId="14100"/>
          <ac:spMkLst>
            <pc:docMk/>
            <pc:sldMk cId="3231331882" sldId="347"/>
            <ac:spMk id="2" creationId="{F1C0F534-3443-BA3E-8E0C-79CA702B6375}"/>
          </ac:spMkLst>
        </pc:spChg>
      </pc:sldChg>
      <pc:sldChg chg="modSp">
        <pc:chgData name="Gost korisnik" userId="" providerId="Windows Live" clId="Web-{499C9FEA-97D4-D930-2B5C-08CCB81B2C2F}" dt="2024-12-06T13:33:01.347" v="43" actId="20577"/>
        <pc:sldMkLst>
          <pc:docMk/>
          <pc:sldMk cId="453769676" sldId="349"/>
        </pc:sldMkLst>
        <pc:spChg chg="mod">
          <ac:chgData name="Gost korisnik" userId="" providerId="Windows Live" clId="Web-{499C9FEA-97D4-D930-2B5C-08CCB81B2C2F}" dt="2024-12-06T13:33:01.347" v="43" actId="20577"/>
          <ac:spMkLst>
            <pc:docMk/>
            <pc:sldMk cId="453769676" sldId="349"/>
            <ac:spMk id="5" creationId="{738EFF30-B1F8-52A8-510A-D672E68A185C}"/>
          </ac:spMkLst>
        </pc:spChg>
      </pc:sldChg>
      <pc:sldChg chg="modSp">
        <pc:chgData name="Gost korisnik" userId="" providerId="Windows Live" clId="Web-{499C9FEA-97D4-D930-2B5C-08CCB81B2C2F}" dt="2024-12-06T13:28:03.866" v="25"/>
        <pc:sldMkLst>
          <pc:docMk/>
          <pc:sldMk cId="2881865987" sldId="350"/>
        </pc:sldMkLst>
        <pc:picChg chg="mod">
          <ac:chgData name="Gost korisnik" userId="" providerId="Windows Live" clId="Web-{499C9FEA-97D4-D930-2B5C-08CCB81B2C2F}" dt="2024-12-06T13:28:03.866" v="25"/>
          <ac:picMkLst>
            <pc:docMk/>
            <pc:sldMk cId="2881865987" sldId="350"/>
            <ac:picMk id="5" creationId="{22CA0634-86FB-0465-5EC3-22632F4965BB}"/>
          </ac:picMkLst>
        </pc:picChg>
      </pc:sldChg>
    </pc:docChg>
  </pc:docChgLst>
  <pc:docChgLst>
    <pc:chgData name="Gost korisnik" providerId="Windows Live" clId="Web-{481A2F73-3AE1-EA45-CE9D-E9E5AF10AFD6}"/>
    <pc:docChg chg="addSld modSld sldOrd">
      <pc:chgData name="Gost korisnik" userId="" providerId="Windows Live" clId="Web-{481A2F73-3AE1-EA45-CE9D-E9E5AF10AFD6}" dt="2024-12-06T11:07:56.979" v="796" actId="20577"/>
      <pc:docMkLst>
        <pc:docMk/>
      </pc:docMkLst>
      <pc:sldChg chg="modSp ord">
        <pc:chgData name="Gost korisnik" userId="" providerId="Windows Live" clId="Web-{481A2F73-3AE1-EA45-CE9D-E9E5AF10AFD6}" dt="2024-12-06T11:07:56.979" v="796" actId="20577"/>
        <pc:sldMkLst>
          <pc:docMk/>
          <pc:sldMk cId="4183421641" sldId="323"/>
        </pc:sldMkLst>
        <pc:spChg chg="mod">
          <ac:chgData name="Gost korisnik" userId="" providerId="Windows Live" clId="Web-{481A2F73-3AE1-EA45-CE9D-E9E5AF10AFD6}" dt="2024-12-06T11:07:56.979" v="796" actId="20577"/>
          <ac:spMkLst>
            <pc:docMk/>
            <pc:sldMk cId="4183421641" sldId="323"/>
            <ac:spMk id="11" creationId="{1130C8D7-5054-B89C-FA2C-E2638FFEA6AB}"/>
          </ac:spMkLst>
        </pc:spChg>
        <pc:graphicFrameChg chg="mod modGraphic">
          <ac:chgData name="Gost korisnik" userId="" providerId="Windows Live" clId="Web-{481A2F73-3AE1-EA45-CE9D-E9E5AF10AFD6}" dt="2024-12-06T11:06:30.411" v="753"/>
          <ac:graphicFrameMkLst>
            <pc:docMk/>
            <pc:sldMk cId="4183421641" sldId="323"/>
            <ac:graphicFrameMk id="12" creationId="{B8AFB73A-A673-163B-0655-0C5444C0E86A}"/>
          </ac:graphicFrameMkLst>
        </pc:graphicFrameChg>
      </pc:sldChg>
      <pc:sldChg chg="modSp">
        <pc:chgData name="Gost korisnik" userId="" providerId="Windows Live" clId="Web-{481A2F73-3AE1-EA45-CE9D-E9E5AF10AFD6}" dt="2024-12-06T10:26:45.850" v="269" actId="14100"/>
        <pc:sldMkLst>
          <pc:docMk/>
          <pc:sldMk cId="606303624" sldId="325"/>
        </pc:sldMkLst>
        <pc:spChg chg="mod">
          <ac:chgData name="Gost korisnik" userId="" providerId="Windows Live" clId="Web-{481A2F73-3AE1-EA45-CE9D-E9E5AF10AFD6}" dt="2024-12-06T10:26:11.223" v="250" actId="20577"/>
          <ac:spMkLst>
            <pc:docMk/>
            <pc:sldMk cId="606303624" sldId="325"/>
            <ac:spMk id="4" creationId="{32396622-BFDE-D806-F80F-CB3D2EE19A50}"/>
          </ac:spMkLst>
        </pc:spChg>
        <pc:spChg chg="mod">
          <ac:chgData name="Gost korisnik" userId="" providerId="Windows Live" clId="Web-{481A2F73-3AE1-EA45-CE9D-E9E5AF10AFD6}" dt="2024-12-06T10:26:45.850" v="269" actId="14100"/>
          <ac:spMkLst>
            <pc:docMk/>
            <pc:sldMk cId="606303624" sldId="325"/>
            <ac:spMk id="8" creationId="{75A7019F-FB8F-0842-186B-1C366F527A19}"/>
          </ac:spMkLst>
        </pc:spChg>
      </pc:sldChg>
      <pc:sldChg chg="modSp">
        <pc:chgData name="Gost korisnik" userId="" providerId="Windows Live" clId="Web-{481A2F73-3AE1-EA45-CE9D-E9E5AF10AFD6}" dt="2024-12-06T10:09:21.954" v="180" actId="20577"/>
        <pc:sldMkLst>
          <pc:docMk/>
          <pc:sldMk cId="4269896657" sldId="328"/>
        </pc:sldMkLst>
        <pc:spChg chg="mod">
          <ac:chgData name="Gost korisnik" userId="" providerId="Windows Live" clId="Web-{481A2F73-3AE1-EA45-CE9D-E9E5AF10AFD6}" dt="2024-12-06T10:09:21.954" v="180" actId="20577"/>
          <ac:spMkLst>
            <pc:docMk/>
            <pc:sldMk cId="4269896657" sldId="328"/>
            <ac:spMk id="4" creationId="{B7C4DB8A-F6D0-FE86-2F30-5BB5576A5934}"/>
          </ac:spMkLst>
        </pc:spChg>
      </pc:sldChg>
      <pc:sldChg chg="modSp">
        <pc:chgData name="Gost korisnik" userId="" providerId="Windows Live" clId="Web-{481A2F73-3AE1-EA45-CE9D-E9E5AF10AFD6}" dt="2024-12-06T09:42:17.787" v="109" actId="20577"/>
        <pc:sldMkLst>
          <pc:docMk/>
          <pc:sldMk cId="1198221945" sldId="334"/>
        </pc:sldMkLst>
        <pc:spChg chg="mod">
          <ac:chgData name="Gost korisnik" userId="" providerId="Windows Live" clId="Web-{481A2F73-3AE1-EA45-CE9D-E9E5AF10AFD6}" dt="2024-12-06T09:42:17.787" v="109" actId="20577"/>
          <ac:spMkLst>
            <pc:docMk/>
            <pc:sldMk cId="1198221945" sldId="334"/>
            <ac:spMk id="2" creationId="{CFD6FA43-637B-EF8D-3849-CFD9352B9105}"/>
          </ac:spMkLst>
        </pc:spChg>
        <pc:spChg chg="mod">
          <ac:chgData name="Gost korisnik" userId="" providerId="Windows Live" clId="Web-{481A2F73-3AE1-EA45-CE9D-E9E5AF10AFD6}" dt="2024-12-06T09:42:14.849" v="108" actId="20577"/>
          <ac:spMkLst>
            <pc:docMk/>
            <pc:sldMk cId="1198221945" sldId="334"/>
            <ac:spMk id="3" creationId="{552A543C-062A-4651-8F14-7BA905B3C0CD}"/>
          </ac:spMkLst>
        </pc:spChg>
        <pc:picChg chg="mod">
          <ac:chgData name="Gost korisnik" userId="" providerId="Windows Live" clId="Web-{481A2F73-3AE1-EA45-CE9D-E9E5AF10AFD6}" dt="2024-12-06T08:54:55.527" v="65" actId="1076"/>
          <ac:picMkLst>
            <pc:docMk/>
            <pc:sldMk cId="1198221945" sldId="334"/>
            <ac:picMk id="12" creationId="{305341A4-1B00-C8F4-5862-79A826C75023}"/>
          </ac:picMkLst>
        </pc:picChg>
      </pc:sldChg>
      <pc:sldChg chg="modSp">
        <pc:chgData name="Gost korisnik" userId="" providerId="Windows Live" clId="Web-{481A2F73-3AE1-EA45-CE9D-E9E5AF10AFD6}" dt="2024-12-06T10:05:57.504" v="161" actId="1076"/>
        <pc:sldMkLst>
          <pc:docMk/>
          <pc:sldMk cId="4130254997" sldId="338"/>
        </pc:sldMkLst>
        <pc:spChg chg="mod">
          <ac:chgData name="Gost korisnik" userId="" providerId="Windows Live" clId="Web-{481A2F73-3AE1-EA45-CE9D-E9E5AF10AFD6}" dt="2024-12-06T10:05:36.783" v="152" actId="20577"/>
          <ac:spMkLst>
            <pc:docMk/>
            <pc:sldMk cId="4130254997" sldId="338"/>
            <ac:spMk id="5" creationId="{96C3713D-C8FF-8E7B-458C-CB927BAA99BD}"/>
          </ac:spMkLst>
        </pc:spChg>
        <pc:spChg chg="mod">
          <ac:chgData name="Gost korisnik" userId="" providerId="Windows Live" clId="Web-{481A2F73-3AE1-EA45-CE9D-E9E5AF10AFD6}" dt="2024-12-06T10:05:57.504" v="161" actId="1076"/>
          <ac:spMkLst>
            <pc:docMk/>
            <pc:sldMk cId="4130254997" sldId="338"/>
            <ac:spMk id="13" creationId="{96C3713D-C8FF-8E7B-458C-CB927BAA99BD}"/>
          </ac:spMkLst>
        </pc:spChg>
        <pc:spChg chg="mod">
          <ac:chgData name="Gost korisnik" userId="" providerId="Windows Live" clId="Web-{481A2F73-3AE1-EA45-CE9D-E9E5AF10AFD6}" dt="2024-12-06T10:05:14.360" v="140" actId="20577"/>
          <ac:spMkLst>
            <pc:docMk/>
            <pc:sldMk cId="4130254997" sldId="338"/>
            <ac:spMk id="15" creationId="{B61A2D1D-0937-D2AC-EE47-05940DD770E0}"/>
          </ac:spMkLst>
        </pc:spChg>
      </pc:sldChg>
      <pc:sldChg chg="modSp">
        <pc:chgData name="Gost korisnik" userId="" providerId="Windows Live" clId="Web-{481A2F73-3AE1-EA45-CE9D-E9E5AF10AFD6}" dt="2024-12-06T09:41:07.548" v="102" actId="20577"/>
        <pc:sldMkLst>
          <pc:docMk/>
          <pc:sldMk cId="465836057" sldId="339"/>
        </pc:sldMkLst>
        <pc:spChg chg="mod">
          <ac:chgData name="Gost korisnik" userId="" providerId="Windows Live" clId="Web-{481A2F73-3AE1-EA45-CE9D-E9E5AF10AFD6}" dt="2024-12-06T09:41:07.548" v="102" actId="20577"/>
          <ac:spMkLst>
            <pc:docMk/>
            <pc:sldMk cId="465836057" sldId="339"/>
            <ac:spMk id="3" creationId="{C6EA201F-56F9-BFD9-8E95-AD5BD7D54FD0}"/>
          </ac:spMkLst>
        </pc:spChg>
      </pc:sldChg>
      <pc:sldChg chg="modSp">
        <pc:chgData name="Gost korisnik" userId="" providerId="Windows Live" clId="Web-{481A2F73-3AE1-EA45-CE9D-E9E5AF10AFD6}" dt="2024-12-06T09:51:25.885" v="131" actId="20577"/>
        <pc:sldMkLst>
          <pc:docMk/>
          <pc:sldMk cId="866310751" sldId="341"/>
        </pc:sldMkLst>
        <pc:spChg chg="mod">
          <ac:chgData name="Gost korisnik" userId="" providerId="Windows Live" clId="Web-{481A2F73-3AE1-EA45-CE9D-E9E5AF10AFD6}" dt="2024-12-06T09:51:25.885" v="131" actId="20577"/>
          <ac:spMkLst>
            <pc:docMk/>
            <pc:sldMk cId="866310751" sldId="341"/>
            <ac:spMk id="7" creationId="{051EAA32-913D-25AC-CC36-C39DAE7FE639}"/>
          </ac:spMkLst>
        </pc:spChg>
      </pc:sldChg>
      <pc:sldChg chg="modSp">
        <pc:chgData name="Gost korisnik" userId="" providerId="Windows Live" clId="Web-{481A2F73-3AE1-EA45-CE9D-E9E5AF10AFD6}" dt="2024-12-06T08:56:22.737" v="72" actId="20577"/>
        <pc:sldMkLst>
          <pc:docMk/>
          <pc:sldMk cId="4167072988" sldId="343"/>
        </pc:sldMkLst>
        <pc:spChg chg="mod">
          <ac:chgData name="Gost korisnik" userId="" providerId="Windows Live" clId="Web-{481A2F73-3AE1-EA45-CE9D-E9E5AF10AFD6}" dt="2024-12-06T08:56:22.737" v="72" actId="20577"/>
          <ac:spMkLst>
            <pc:docMk/>
            <pc:sldMk cId="4167072988" sldId="343"/>
            <ac:spMk id="3" creationId="{2B36450F-A8E5-8B7F-1C54-79C081010270}"/>
          </ac:spMkLst>
        </pc:spChg>
      </pc:sldChg>
      <pc:sldChg chg="modSp">
        <pc:chgData name="Gost korisnik" userId="" providerId="Windows Live" clId="Web-{481A2F73-3AE1-EA45-CE9D-E9E5AF10AFD6}" dt="2024-12-06T09:50:41.538" v="129" actId="20577"/>
        <pc:sldMkLst>
          <pc:docMk/>
          <pc:sldMk cId="1665648693" sldId="345"/>
        </pc:sldMkLst>
        <pc:spChg chg="mod">
          <ac:chgData name="Gost korisnik" userId="" providerId="Windows Live" clId="Web-{481A2F73-3AE1-EA45-CE9D-E9E5AF10AFD6}" dt="2024-12-06T09:50:31.241" v="128" actId="20577"/>
          <ac:spMkLst>
            <pc:docMk/>
            <pc:sldMk cId="1665648693" sldId="345"/>
            <ac:spMk id="3" creationId="{D740815A-35B7-FEF4-D005-9605288DF328}"/>
          </ac:spMkLst>
        </pc:spChg>
        <pc:spChg chg="mod">
          <ac:chgData name="Gost korisnik" userId="" providerId="Windows Live" clId="Web-{481A2F73-3AE1-EA45-CE9D-E9E5AF10AFD6}" dt="2024-12-06T09:50:41.538" v="129" actId="20577"/>
          <ac:spMkLst>
            <pc:docMk/>
            <pc:sldMk cId="1665648693" sldId="345"/>
            <ac:spMk id="4" creationId="{1DEB0007-622C-1ECB-0B24-C1D1E09AA5C4}"/>
          </ac:spMkLst>
        </pc:spChg>
      </pc:sldChg>
      <pc:sldChg chg="modSp">
        <pc:chgData name="Gost korisnik" userId="" providerId="Windows Live" clId="Web-{481A2F73-3AE1-EA45-CE9D-E9E5AF10AFD6}" dt="2024-12-06T10:39:57.511" v="281" actId="14100"/>
        <pc:sldMkLst>
          <pc:docMk/>
          <pc:sldMk cId="3231331882" sldId="347"/>
        </pc:sldMkLst>
        <pc:spChg chg="mod">
          <ac:chgData name="Gost korisnik" userId="" providerId="Windows Live" clId="Web-{481A2F73-3AE1-EA45-CE9D-E9E5AF10AFD6}" dt="2024-12-06T10:39:57.511" v="281" actId="14100"/>
          <ac:spMkLst>
            <pc:docMk/>
            <pc:sldMk cId="3231331882" sldId="347"/>
            <ac:spMk id="3" creationId="{8F4505BC-1F3A-7434-9CEC-EA65B61342C2}"/>
          </ac:spMkLst>
        </pc:spChg>
        <pc:spChg chg="mod">
          <ac:chgData name="Gost korisnik" userId="" providerId="Windows Live" clId="Web-{481A2F73-3AE1-EA45-CE9D-E9E5AF10AFD6}" dt="2024-12-06T10:11:33.916" v="230" actId="20577"/>
          <ac:spMkLst>
            <pc:docMk/>
            <pc:sldMk cId="3231331882" sldId="347"/>
            <ac:spMk id="4" creationId="{9A2C793E-715D-4CB8-0A4C-8EDA6F87EA9E}"/>
          </ac:spMkLst>
        </pc:spChg>
      </pc:sldChg>
      <pc:sldChg chg="addSp delSp modSp">
        <pc:chgData name="Gost korisnik" userId="" providerId="Windows Live" clId="Web-{481A2F73-3AE1-EA45-CE9D-E9E5AF10AFD6}" dt="2024-12-06T10:46:05.769" v="319"/>
        <pc:sldMkLst>
          <pc:docMk/>
          <pc:sldMk cId="2736707442" sldId="348"/>
        </pc:sldMkLst>
        <pc:spChg chg="mod">
          <ac:chgData name="Gost korisnik" userId="" providerId="Windows Live" clId="Web-{481A2F73-3AE1-EA45-CE9D-E9E5AF10AFD6}" dt="2024-12-06T10:45:47.143" v="318" actId="20577"/>
          <ac:spMkLst>
            <pc:docMk/>
            <pc:sldMk cId="2736707442" sldId="348"/>
            <ac:spMk id="3" creationId="{E76BC62E-92EC-19A5-7A3A-69A16F627185}"/>
          </ac:spMkLst>
        </pc:spChg>
        <pc:spChg chg="del mod">
          <ac:chgData name="Gost korisnik" userId="" providerId="Windows Live" clId="Web-{481A2F73-3AE1-EA45-CE9D-E9E5AF10AFD6}" dt="2024-12-06T10:46:05.769" v="319"/>
          <ac:spMkLst>
            <pc:docMk/>
            <pc:sldMk cId="2736707442" sldId="348"/>
            <ac:spMk id="4" creationId="{0913E978-55CD-CBDA-0AD7-81B3CE97082F}"/>
          </ac:spMkLst>
        </pc:spChg>
        <pc:picChg chg="add mod ord">
          <ac:chgData name="Gost korisnik" userId="" providerId="Windows Live" clId="Web-{481A2F73-3AE1-EA45-CE9D-E9E5AF10AFD6}" dt="2024-12-06T10:46:05.769" v="319"/>
          <ac:picMkLst>
            <pc:docMk/>
            <pc:sldMk cId="2736707442" sldId="348"/>
            <ac:picMk id="5" creationId="{660D9B24-328A-0F29-62F2-198B99D39C4B}"/>
          </ac:picMkLst>
        </pc:picChg>
      </pc:sldChg>
      <pc:sldChg chg="addSp modSp">
        <pc:chgData name="Gost korisnik" userId="" providerId="Windows Live" clId="Web-{481A2F73-3AE1-EA45-CE9D-E9E5AF10AFD6}" dt="2024-12-06T08:49:47.098" v="56" actId="20577"/>
        <pc:sldMkLst>
          <pc:docMk/>
          <pc:sldMk cId="453769676" sldId="349"/>
        </pc:sldMkLst>
        <pc:spChg chg="mod">
          <ac:chgData name="Gost korisnik" userId="" providerId="Windows Live" clId="Web-{481A2F73-3AE1-EA45-CE9D-E9E5AF10AFD6}" dt="2024-12-06T08:49:47.098" v="56" actId="20577"/>
          <ac:spMkLst>
            <pc:docMk/>
            <pc:sldMk cId="453769676" sldId="349"/>
            <ac:spMk id="5" creationId="{738EFF30-B1F8-52A8-510A-D672E68A185C}"/>
          </ac:spMkLst>
        </pc:spChg>
        <pc:picChg chg="add mod">
          <ac:chgData name="Gost korisnik" userId="" providerId="Windows Live" clId="Web-{481A2F73-3AE1-EA45-CE9D-E9E5AF10AFD6}" dt="2024-12-06T08:47:08.320" v="50" actId="1076"/>
          <ac:picMkLst>
            <pc:docMk/>
            <pc:sldMk cId="453769676" sldId="349"/>
            <ac:picMk id="3" creationId="{5E46565F-1ABA-9F40-347F-E8F3B0FCCBCF}"/>
          </ac:picMkLst>
        </pc:picChg>
      </pc:sldChg>
      <pc:sldChg chg="addSp delSp modSp new">
        <pc:chgData name="Gost korisnik" userId="" providerId="Windows Live" clId="Web-{481A2F73-3AE1-EA45-CE9D-E9E5AF10AFD6}" dt="2024-12-06T11:03:00.991" v="736" actId="20577"/>
        <pc:sldMkLst>
          <pc:docMk/>
          <pc:sldMk cId="3857441234" sldId="353"/>
        </pc:sldMkLst>
        <pc:spChg chg="del mod">
          <ac:chgData name="Gost korisnik" userId="" providerId="Windows Live" clId="Web-{481A2F73-3AE1-EA45-CE9D-E9E5AF10AFD6}" dt="2024-12-06T10:53:45.440" v="363"/>
          <ac:spMkLst>
            <pc:docMk/>
            <pc:sldMk cId="3857441234" sldId="353"/>
            <ac:spMk id="2" creationId="{9A7176FB-884C-4AEB-C000-85069B92C033}"/>
          </ac:spMkLst>
        </pc:spChg>
        <pc:spChg chg="mod">
          <ac:chgData name="Gost korisnik" userId="" providerId="Windows Live" clId="Web-{481A2F73-3AE1-EA45-CE9D-E9E5AF10AFD6}" dt="2024-12-06T11:03:00.991" v="736" actId="20577"/>
          <ac:spMkLst>
            <pc:docMk/>
            <pc:sldMk cId="3857441234" sldId="353"/>
            <ac:spMk id="3" creationId="{EB101718-17AF-8EEE-D5CD-43C7530DD065}"/>
          </ac:spMkLst>
        </pc:spChg>
        <pc:spChg chg="add mod">
          <ac:chgData name="Gost korisnik" userId="" providerId="Windows Live" clId="Web-{481A2F73-3AE1-EA45-CE9D-E9E5AF10AFD6}" dt="2024-12-06T10:55:42.385" v="401" actId="20577"/>
          <ac:spMkLst>
            <pc:docMk/>
            <pc:sldMk cId="3857441234" sldId="353"/>
            <ac:spMk id="5" creationId="{3C1C2CF3-AA6C-5881-5E8F-2D07155815B4}"/>
          </ac:spMkLst>
        </pc:spChg>
      </pc:sldChg>
    </pc:docChg>
  </pc:docChgLst>
  <pc:docChgLst>
    <pc:chgData name="Guest User" providerId="Windows Live" clId="Web-{5E601D63-CB99-5D9D-5A6F-E465FE759669}"/>
    <pc:docChg chg="modSld">
      <pc:chgData name="Guest User" userId="" providerId="Windows Live" clId="Web-{5E601D63-CB99-5D9D-5A6F-E465FE759669}" dt="2024-12-08T19:52:18.577" v="8" actId="14100"/>
      <pc:docMkLst>
        <pc:docMk/>
      </pc:docMkLst>
      <pc:sldChg chg="modSp">
        <pc:chgData name="Guest User" userId="" providerId="Windows Live" clId="Web-{5E601D63-CB99-5D9D-5A6F-E465FE759669}" dt="2024-12-08T19:52:18.577" v="8" actId="14100"/>
        <pc:sldMkLst>
          <pc:docMk/>
          <pc:sldMk cId="3591555541" sldId="322"/>
        </pc:sldMkLst>
        <pc:spChg chg="mod">
          <ac:chgData name="Guest User" userId="" providerId="Windows Live" clId="Web-{5E601D63-CB99-5D9D-5A6F-E465FE759669}" dt="2024-12-08T19:52:18.577" v="8" actId="14100"/>
          <ac:spMkLst>
            <pc:docMk/>
            <pc:sldMk cId="3591555541" sldId="322"/>
            <ac:spMk id="5" creationId="{F85AE87B-E37F-614C-6EE5-D03C01018C99}"/>
          </ac:spMkLst>
        </pc:spChg>
      </pc:sldChg>
      <pc:sldChg chg="modSp">
        <pc:chgData name="Guest User" userId="" providerId="Windows Live" clId="Web-{5E601D63-CB99-5D9D-5A6F-E465FE759669}" dt="2024-12-08T19:50:57.121" v="2" actId="20577"/>
        <pc:sldMkLst>
          <pc:docMk/>
          <pc:sldMk cId="2470926675" sldId="351"/>
        </pc:sldMkLst>
        <pc:spChg chg="mod">
          <ac:chgData name="Guest User" userId="" providerId="Windows Live" clId="Web-{5E601D63-CB99-5D9D-5A6F-E465FE759669}" dt="2024-12-08T19:50:57.121" v="2" actId="20577"/>
          <ac:spMkLst>
            <pc:docMk/>
            <pc:sldMk cId="2470926675" sldId="351"/>
            <ac:spMk id="3" creationId="{FFB072CB-1030-7808-0FE9-F19B4A88675E}"/>
          </ac:spMkLst>
        </pc:spChg>
      </pc:sldChg>
      <pc:sldChg chg="modSp">
        <pc:chgData name="Guest User" userId="" providerId="Windows Live" clId="Web-{5E601D63-CB99-5D9D-5A6F-E465FE759669}" dt="2024-12-08T19:51:40.638" v="4" actId="20577"/>
        <pc:sldMkLst>
          <pc:docMk/>
          <pc:sldMk cId="3857441234" sldId="353"/>
        </pc:sldMkLst>
        <pc:spChg chg="mod">
          <ac:chgData name="Guest User" userId="" providerId="Windows Live" clId="Web-{5E601D63-CB99-5D9D-5A6F-E465FE759669}" dt="2024-12-08T19:51:40.638" v="4" actId="20577"/>
          <ac:spMkLst>
            <pc:docMk/>
            <pc:sldMk cId="3857441234" sldId="353"/>
            <ac:spMk id="3" creationId="{EB101718-17AF-8EEE-D5CD-43C7530DD065}"/>
          </ac:spMkLst>
        </pc:spChg>
      </pc:sldChg>
    </pc:docChg>
  </pc:docChgLst>
  <pc:docChgLst>
    <pc:chgData name="vesna malkiæ" userId="772c2f57f402f619" providerId="Windows Live" clId="Web-{85D3A013-C9C3-B929-E64D-2A3A143EB815}"/>
    <pc:docChg chg="modSld">
      <pc:chgData name="vesna malkiæ" userId="772c2f57f402f619" providerId="Windows Live" clId="Web-{85D3A013-C9C3-B929-E64D-2A3A143EB815}" dt="2024-12-06T13:15:08.063" v="67" actId="20577"/>
      <pc:docMkLst>
        <pc:docMk/>
      </pc:docMkLst>
      <pc:sldChg chg="modSp">
        <pc:chgData name="vesna malkiæ" userId="772c2f57f402f619" providerId="Windows Live" clId="Web-{85D3A013-C9C3-B929-E64D-2A3A143EB815}" dt="2024-12-06T12:51:44.316" v="2" actId="14100"/>
        <pc:sldMkLst>
          <pc:docMk/>
          <pc:sldMk cId="3421401082" sldId="314"/>
        </pc:sldMkLst>
        <pc:spChg chg="mod">
          <ac:chgData name="vesna malkiæ" userId="772c2f57f402f619" providerId="Windows Live" clId="Web-{85D3A013-C9C3-B929-E64D-2A3A143EB815}" dt="2024-12-06T12:51:44.316" v="2" actId="14100"/>
          <ac:spMkLst>
            <pc:docMk/>
            <pc:sldMk cId="3421401082" sldId="314"/>
            <ac:spMk id="2" creationId="{008315D2-7F57-AF2A-38D7-558098789073}"/>
          </ac:spMkLst>
        </pc:spChg>
      </pc:sldChg>
      <pc:sldChg chg="modSp">
        <pc:chgData name="vesna malkiæ" userId="772c2f57f402f619" providerId="Windows Live" clId="Web-{85D3A013-C9C3-B929-E64D-2A3A143EB815}" dt="2024-12-06T13:11:03.412" v="62" actId="20577"/>
        <pc:sldMkLst>
          <pc:docMk/>
          <pc:sldMk cId="3591555541" sldId="322"/>
        </pc:sldMkLst>
        <pc:spChg chg="mod">
          <ac:chgData name="vesna malkiæ" userId="772c2f57f402f619" providerId="Windows Live" clId="Web-{85D3A013-C9C3-B929-E64D-2A3A143EB815}" dt="2024-12-06T13:11:03.412" v="62" actId="20577"/>
          <ac:spMkLst>
            <pc:docMk/>
            <pc:sldMk cId="3591555541" sldId="322"/>
            <ac:spMk id="5" creationId="{F85AE87B-E37F-614C-6EE5-D03C01018C99}"/>
          </ac:spMkLst>
        </pc:spChg>
      </pc:sldChg>
      <pc:sldChg chg="modSp">
        <pc:chgData name="vesna malkiæ" userId="772c2f57f402f619" providerId="Windows Live" clId="Web-{85D3A013-C9C3-B929-E64D-2A3A143EB815}" dt="2024-12-06T12:59:06.241" v="54" actId="20577"/>
        <pc:sldMkLst>
          <pc:docMk/>
          <pc:sldMk cId="606303624" sldId="325"/>
        </pc:sldMkLst>
        <pc:spChg chg="mod">
          <ac:chgData name="vesna malkiæ" userId="772c2f57f402f619" providerId="Windows Live" clId="Web-{85D3A013-C9C3-B929-E64D-2A3A143EB815}" dt="2024-12-06T12:59:06.241" v="54" actId="20577"/>
          <ac:spMkLst>
            <pc:docMk/>
            <pc:sldMk cId="606303624" sldId="325"/>
            <ac:spMk id="4" creationId="{32396622-BFDE-D806-F80F-CB3D2EE19A50}"/>
          </ac:spMkLst>
        </pc:spChg>
      </pc:sldChg>
      <pc:sldChg chg="modSp">
        <pc:chgData name="vesna malkiæ" userId="772c2f57f402f619" providerId="Windows Live" clId="Web-{85D3A013-C9C3-B929-E64D-2A3A143EB815}" dt="2024-12-06T12:54:56.183" v="34" actId="20577"/>
        <pc:sldMkLst>
          <pc:docMk/>
          <pc:sldMk cId="4130254997" sldId="338"/>
        </pc:sldMkLst>
        <pc:spChg chg="mod">
          <ac:chgData name="vesna malkiæ" userId="772c2f57f402f619" providerId="Windows Live" clId="Web-{85D3A013-C9C3-B929-E64D-2A3A143EB815}" dt="2024-12-06T12:54:56.183" v="34" actId="20577"/>
          <ac:spMkLst>
            <pc:docMk/>
            <pc:sldMk cId="4130254997" sldId="338"/>
            <ac:spMk id="13" creationId="{96C3713D-C8FF-8E7B-458C-CB927BAA99BD}"/>
          </ac:spMkLst>
        </pc:spChg>
      </pc:sldChg>
      <pc:sldChg chg="modSp">
        <pc:chgData name="vesna malkiæ" userId="772c2f57f402f619" providerId="Windows Live" clId="Web-{85D3A013-C9C3-B929-E64D-2A3A143EB815}" dt="2024-12-06T13:15:08.063" v="67" actId="20577"/>
        <pc:sldMkLst>
          <pc:docMk/>
          <pc:sldMk cId="866310751" sldId="341"/>
        </pc:sldMkLst>
        <pc:spChg chg="mod">
          <ac:chgData name="vesna malkiæ" userId="772c2f57f402f619" providerId="Windows Live" clId="Web-{85D3A013-C9C3-B929-E64D-2A3A143EB815}" dt="2024-12-06T13:15:08.063" v="67" actId="20577"/>
          <ac:spMkLst>
            <pc:docMk/>
            <pc:sldMk cId="866310751" sldId="341"/>
            <ac:spMk id="7" creationId="{051EAA32-913D-25AC-CC36-C39DAE7FE639}"/>
          </ac:spMkLst>
        </pc:spChg>
      </pc:sldChg>
      <pc:sldChg chg="modSp">
        <pc:chgData name="vesna malkiæ" userId="772c2f57f402f619" providerId="Windows Live" clId="Web-{85D3A013-C9C3-B929-E64D-2A3A143EB815}" dt="2024-12-06T13:12:54.526" v="64" actId="20577"/>
        <pc:sldMkLst>
          <pc:docMk/>
          <pc:sldMk cId="3523618629" sldId="344"/>
        </pc:sldMkLst>
        <pc:spChg chg="mod">
          <ac:chgData name="vesna malkiæ" userId="772c2f57f402f619" providerId="Windows Live" clId="Web-{85D3A013-C9C3-B929-E64D-2A3A143EB815}" dt="2024-12-06T13:12:54.526" v="64" actId="20577"/>
          <ac:spMkLst>
            <pc:docMk/>
            <pc:sldMk cId="3523618629" sldId="344"/>
            <ac:spMk id="2" creationId="{02410C10-B559-0B39-9FC9-FC37E2956611}"/>
          </ac:spMkLst>
        </pc:spChg>
      </pc:sldChg>
      <pc:sldChg chg="modSp">
        <pc:chgData name="vesna malkiæ" userId="772c2f57f402f619" providerId="Windows Live" clId="Web-{85D3A013-C9C3-B929-E64D-2A3A143EB815}" dt="2024-12-06T13:11:26.632" v="63" actId="20577"/>
        <pc:sldMkLst>
          <pc:docMk/>
          <pc:sldMk cId="3231331882" sldId="347"/>
        </pc:sldMkLst>
        <pc:spChg chg="mod">
          <ac:chgData name="vesna malkiæ" userId="772c2f57f402f619" providerId="Windows Live" clId="Web-{85D3A013-C9C3-B929-E64D-2A3A143EB815}" dt="2024-12-06T13:11:26.632" v="63" actId="20577"/>
          <ac:spMkLst>
            <pc:docMk/>
            <pc:sldMk cId="3231331882" sldId="347"/>
            <ac:spMk id="3" creationId="{8F4505BC-1F3A-7434-9CEC-EA65B61342C2}"/>
          </ac:spMkLst>
        </pc:spChg>
      </pc:sldChg>
      <pc:sldChg chg="modSp">
        <pc:chgData name="vesna malkiæ" userId="772c2f57f402f619" providerId="Windows Live" clId="Web-{85D3A013-C9C3-B929-E64D-2A3A143EB815}" dt="2024-12-06T13:04:35.708" v="61" actId="20577"/>
        <pc:sldMkLst>
          <pc:docMk/>
          <pc:sldMk cId="2881865987" sldId="350"/>
        </pc:sldMkLst>
        <pc:spChg chg="mod">
          <ac:chgData name="vesna malkiæ" userId="772c2f57f402f619" providerId="Windows Live" clId="Web-{85D3A013-C9C3-B929-E64D-2A3A143EB815}" dt="2024-12-06T13:04:35.708" v="61" actId="20577"/>
          <ac:spMkLst>
            <pc:docMk/>
            <pc:sldMk cId="2881865987" sldId="350"/>
            <ac:spMk id="3" creationId="{DA4D3C9F-C16D-2AE5-C837-1C6E21D939E7}"/>
          </ac:spMkLst>
        </pc:spChg>
      </pc:sldChg>
      <pc:sldChg chg="modSp">
        <pc:chgData name="vesna malkiæ" userId="772c2f57f402f619" providerId="Windows Live" clId="Web-{85D3A013-C9C3-B929-E64D-2A3A143EB815}" dt="2024-12-06T13:04:06.378" v="59" actId="20577"/>
        <pc:sldMkLst>
          <pc:docMk/>
          <pc:sldMk cId="3857441234" sldId="353"/>
        </pc:sldMkLst>
        <pc:spChg chg="mod">
          <ac:chgData name="vesna malkiæ" userId="772c2f57f402f619" providerId="Windows Live" clId="Web-{85D3A013-C9C3-B929-E64D-2A3A143EB815}" dt="2024-12-06T13:04:06.378" v="59" actId="20577"/>
          <ac:spMkLst>
            <pc:docMk/>
            <pc:sldMk cId="3857441234" sldId="353"/>
            <ac:spMk id="3" creationId="{EB101718-17AF-8EEE-D5CD-43C7530DD065}"/>
          </ac:spMkLst>
        </pc:spChg>
      </pc:sldChg>
    </pc:docChg>
  </pc:docChgLst>
  <pc:docChgLst>
    <pc:chgData name="Gost korisnik" providerId="Windows Live" clId="Web-{AF7D0464-A4E8-F9C8-070C-D5A9691C9AEF}"/>
    <pc:docChg chg="addSld delSld modSld sldOrd">
      <pc:chgData name="Gost korisnik" userId="" providerId="Windows Live" clId="Web-{AF7D0464-A4E8-F9C8-070C-D5A9691C9AEF}" dt="2024-12-05T14:32:30.981" v="1828" actId="20577"/>
      <pc:docMkLst>
        <pc:docMk/>
      </pc:docMkLst>
      <pc:sldChg chg="modSp">
        <pc:chgData name="Gost korisnik" userId="" providerId="Windows Live" clId="Web-{AF7D0464-A4E8-F9C8-070C-D5A9691C9AEF}" dt="2024-12-05T08:22:41.439" v="185" actId="14100"/>
        <pc:sldMkLst>
          <pc:docMk/>
          <pc:sldMk cId="3591555541" sldId="322"/>
        </pc:sldMkLst>
        <pc:spChg chg="mod">
          <ac:chgData name="Gost korisnik" userId="" providerId="Windows Live" clId="Web-{AF7D0464-A4E8-F9C8-070C-D5A9691C9AEF}" dt="2024-12-05T08:17:02.897" v="67" actId="20577"/>
          <ac:spMkLst>
            <pc:docMk/>
            <pc:sldMk cId="3591555541" sldId="322"/>
            <ac:spMk id="4" creationId="{1A348845-3852-D4E6-EF42-8024EAC0ED4C}"/>
          </ac:spMkLst>
        </pc:spChg>
        <pc:spChg chg="mod">
          <ac:chgData name="Gost korisnik" userId="" providerId="Windows Live" clId="Web-{AF7D0464-A4E8-F9C8-070C-D5A9691C9AEF}" dt="2024-12-05T08:22:41.439" v="185" actId="14100"/>
          <ac:spMkLst>
            <pc:docMk/>
            <pc:sldMk cId="3591555541" sldId="322"/>
            <ac:spMk id="5" creationId="{F85AE87B-E37F-614C-6EE5-D03C01018C99}"/>
          </ac:spMkLst>
        </pc:spChg>
        <pc:spChg chg="mod">
          <ac:chgData name="Gost korisnik" userId="" providerId="Windows Live" clId="Web-{AF7D0464-A4E8-F9C8-070C-D5A9691C9AEF}" dt="2024-12-05T08:22:37.283" v="184" actId="14100"/>
          <ac:spMkLst>
            <pc:docMk/>
            <pc:sldMk cId="3591555541" sldId="322"/>
            <ac:spMk id="7" creationId="{488F6394-786C-5C79-1DBE-C98788568737}"/>
          </ac:spMkLst>
        </pc:spChg>
      </pc:sldChg>
      <pc:sldChg chg="ord">
        <pc:chgData name="Gost korisnik" userId="" providerId="Windows Live" clId="Web-{AF7D0464-A4E8-F9C8-070C-D5A9691C9AEF}" dt="2024-12-05T11:21:42.075" v="482"/>
        <pc:sldMkLst>
          <pc:docMk/>
          <pc:sldMk cId="4183421641" sldId="323"/>
        </pc:sldMkLst>
      </pc:sldChg>
      <pc:sldChg chg="modSp">
        <pc:chgData name="Gost korisnik" userId="" providerId="Windows Live" clId="Web-{AF7D0464-A4E8-F9C8-070C-D5A9691C9AEF}" dt="2024-12-05T11:54:57.596" v="540" actId="20577"/>
        <pc:sldMkLst>
          <pc:docMk/>
          <pc:sldMk cId="606303624" sldId="325"/>
        </pc:sldMkLst>
        <pc:spChg chg="mod">
          <ac:chgData name="Gost korisnik" userId="" providerId="Windows Live" clId="Web-{AF7D0464-A4E8-F9C8-070C-D5A9691C9AEF}" dt="2024-12-05T11:54:57.596" v="540" actId="20577"/>
          <ac:spMkLst>
            <pc:docMk/>
            <pc:sldMk cId="606303624" sldId="325"/>
            <ac:spMk id="4" creationId="{32396622-BFDE-D806-F80F-CB3D2EE19A50}"/>
          </ac:spMkLst>
        </pc:spChg>
        <pc:spChg chg="mod">
          <ac:chgData name="Gost korisnik" userId="" providerId="Windows Live" clId="Web-{AF7D0464-A4E8-F9C8-070C-D5A9691C9AEF}" dt="2024-12-05T11:48:48.974" v="485" actId="20577"/>
          <ac:spMkLst>
            <pc:docMk/>
            <pc:sldMk cId="606303624" sldId="325"/>
            <ac:spMk id="6" creationId="{D2BBBA10-FE5A-0E22-8734-469B03FFEFCC}"/>
          </ac:spMkLst>
        </pc:spChg>
      </pc:sldChg>
      <pc:sldChg chg="modSp">
        <pc:chgData name="Gost korisnik" userId="" providerId="Windows Live" clId="Web-{AF7D0464-A4E8-F9C8-070C-D5A9691C9AEF}" dt="2024-12-05T12:55:54.382" v="617" actId="20577"/>
        <pc:sldMkLst>
          <pc:docMk/>
          <pc:sldMk cId="4269896657" sldId="328"/>
        </pc:sldMkLst>
        <pc:spChg chg="mod">
          <ac:chgData name="Gost korisnik" userId="" providerId="Windows Live" clId="Web-{AF7D0464-A4E8-F9C8-070C-D5A9691C9AEF}" dt="2024-12-05T12:55:54.382" v="617" actId="20577"/>
          <ac:spMkLst>
            <pc:docMk/>
            <pc:sldMk cId="4269896657" sldId="328"/>
            <ac:spMk id="4" creationId="{B7C4DB8A-F6D0-FE86-2F30-5BB5576A5934}"/>
          </ac:spMkLst>
        </pc:spChg>
      </pc:sldChg>
      <pc:sldChg chg="modSp">
        <pc:chgData name="Gost korisnik" userId="" providerId="Windows Live" clId="Web-{AF7D0464-A4E8-F9C8-070C-D5A9691C9AEF}" dt="2024-12-05T11:50:12.789" v="487" actId="20577"/>
        <pc:sldMkLst>
          <pc:docMk/>
          <pc:sldMk cId="3784505952" sldId="331"/>
        </pc:sldMkLst>
        <pc:spChg chg="mod">
          <ac:chgData name="Gost korisnik" userId="" providerId="Windows Live" clId="Web-{AF7D0464-A4E8-F9C8-070C-D5A9691C9AEF}" dt="2024-12-05T11:50:12.789" v="487" actId="20577"/>
          <ac:spMkLst>
            <pc:docMk/>
            <pc:sldMk cId="3784505952" sldId="331"/>
            <ac:spMk id="11" creationId="{CCE595D9-27F3-FE1C-9A37-0F9F7903022E}"/>
          </ac:spMkLst>
        </pc:spChg>
      </pc:sldChg>
      <pc:sldChg chg="modSp">
        <pc:chgData name="Gost korisnik" userId="" providerId="Windows Live" clId="Web-{AF7D0464-A4E8-F9C8-070C-D5A9691C9AEF}" dt="2024-12-05T12:54:18.628" v="607" actId="20577"/>
        <pc:sldMkLst>
          <pc:docMk/>
          <pc:sldMk cId="4130254997" sldId="338"/>
        </pc:sldMkLst>
        <pc:spChg chg="mod">
          <ac:chgData name="Gost korisnik" userId="" providerId="Windows Live" clId="Web-{AF7D0464-A4E8-F9C8-070C-D5A9691C9AEF}" dt="2024-12-05T08:23:13.534" v="187" actId="20577"/>
          <ac:spMkLst>
            <pc:docMk/>
            <pc:sldMk cId="4130254997" sldId="338"/>
            <ac:spMk id="5" creationId="{96C3713D-C8FF-8E7B-458C-CB927BAA99BD}"/>
          </ac:spMkLst>
        </pc:spChg>
        <pc:spChg chg="mod">
          <ac:chgData name="Gost korisnik" userId="" providerId="Windows Live" clId="Web-{AF7D0464-A4E8-F9C8-070C-D5A9691C9AEF}" dt="2024-12-05T08:24:25.239" v="206" actId="20577"/>
          <ac:spMkLst>
            <pc:docMk/>
            <pc:sldMk cId="4130254997" sldId="338"/>
            <ac:spMk id="13" creationId="{96C3713D-C8FF-8E7B-458C-CB927BAA99BD}"/>
          </ac:spMkLst>
        </pc:spChg>
        <pc:spChg chg="mod">
          <ac:chgData name="Gost korisnik" userId="" providerId="Windows Live" clId="Web-{AF7D0464-A4E8-F9C8-070C-D5A9691C9AEF}" dt="2024-12-05T12:54:18.628" v="607" actId="20577"/>
          <ac:spMkLst>
            <pc:docMk/>
            <pc:sldMk cId="4130254997" sldId="338"/>
            <ac:spMk id="15" creationId="{B61A2D1D-0937-D2AC-EE47-05940DD770E0}"/>
          </ac:spMkLst>
        </pc:spChg>
      </pc:sldChg>
      <pc:sldChg chg="modSp">
        <pc:chgData name="Gost korisnik" userId="" providerId="Windows Live" clId="Web-{AF7D0464-A4E8-F9C8-070C-D5A9691C9AEF}" dt="2024-12-05T11:16:31.611" v="426" actId="20577"/>
        <pc:sldMkLst>
          <pc:docMk/>
          <pc:sldMk cId="465836057" sldId="339"/>
        </pc:sldMkLst>
        <pc:spChg chg="mod">
          <ac:chgData name="Gost korisnik" userId="" providerId="Windows Live" clId="Web-{AF7D0464-A4E8-F9C8-070C-D5A9691C9AEF}" dt="2024-12-05T11:16:31.611" v="426" actId="20577"/>
          <ac:spMkLst>
            <pc:docMk/>
            <pc:sldMk cId="465836057" sldId="339"/>
            <ac:spMk id="3" creationId="{C6EA201F-56F9-BFD9-8E95-AD5BD7D54FD0}"/>
          </ac:spMkLst>
        </pc:spChg>
      </pc:sldChg>
      <pc:sldChg chg="modSp">
        <pc:chgData name="Gost korisnik" userId="" providerId="Windows Live" clId="Web-{AF7D0464-A4E8-F9C8-070C-D5A9691C9AEF}" dt="2024-12-05T12:55:22.896" v="614" actId="20577"/>
        <pc:sldMkLst>
          <pc:docMk/>
          <pc:sldMk cId="866310751" sldId="341"/>
        </pc:sldMkLst>
        <pc:spChg chg="mod">
          <ac:chgData name="Gost korisnik" userId="" providerId="Windows Live" clId="Web-{AF7D0464-A4E8-F9C8-070C-D5A9691C9AEF}" dt="2024-12-05T11:09:53.676" v="339" actId="20577"/>
          <ac:spMkLst>
            <pc:docMk/>
            <pc:sldMk cId="866310751" sldId="341"/>
            <ac:spMk id="2" creationId="{5509B1ED-4D78-65EC-0579-DA9E41D7C42C}"/>
          </ac:spMkLst>
        </pc:spChg>
        <pc:spChg chg="mod">
          <ac:chgData name="Gost korisnik" userId="" providerId="Windows Live" clId="Web-{AF7D0464-A4E8-F9C8-070C-D5A9691C9AEF}" dt="2024-12-05T12:55:22.896" v="614" actId="20577"/>
          <ac:spMkLst>
            <pc:docMk/>
            <pc:sldMk cId="866310751" sldId="341"/>
            <ac:spMk id="7" creationId="{051EAA32-913D-25AC-CC36-C39DAE7FE639}"/>
          </ac:spMkLst>
        </pc:spChg>
      </pc:sldChg>
      <pc:sldChg chg="addSp modSp">
        <pc:chgData name="Gost korisnik" userId="" providerId="Windows Live" clId="Web-{AF7D0464-A4E8-F9C8-070C-D5A9691C9AEF}" dt="2024-12-05T14:21:37.923" v="1814" actId="14100"/>
        <pc:sldMkLst>
          <pc:docMk/>
          <pc:sldMk cId="2440634760" sldId="342"/>
        </pc:sldMkLst>
        <pc:spChg chg="add mod">
          <ac:chgData name="Gost korisnik" userId="" providerId="Windows Live" clId="Web-{AF7D0464-A4E8-F9C8-070C-D5A9691C9AEF}" dt="2024-12-05T14:18:10.149" v="1677" actId="20577"/>
          <ac:spMkLst>
            <pc:docMk/>
            <pc:sldMk cId="2440634760" sldId="342"/>
            <ac:spMk id="2" creationId="{61F9C727-018D-D269-6004-E3156C4DCFD7}"/>
          </ac:spMkLst>
        </pc:spChg>
        <pc:spChg chg="mod">
          <ac:chgData name="Gost korisnik" userId="" providerId="Windows Live" clId="Web-{AF7D0464-A4E8-F9C8-070C-D5A9691C9AEF}" dt="2024-12-05T14:21:37.923" v="1814" actId="14100"/>
          <ac:spMkLst>
            <pc:docMk/>
            <pc:sldMk cId="2440634760" sldId="342"/>
            <ac:spMk id="12" creationId="{21C18C4A-EC5D-2A92-B45E-8EDBE44F5B15}"/>
          </ac:spMkLst>
        </pc:spChg>
        <pc:graphicFrameChg chg="mod modGraphic">
          <ac:chgData name="Gost korisnik" userId="" providerId="Windows Live" clId="Web-{AF7D0464-A4E8-F9C8-070C-D5A9691C9AEF}" dt="2024-12-05T14:21:22.563" v="1812"/>
          <ac:graphicFrameMkLst>
            <pc:docMk/>
            <pc:sldMk cId="2440634760" sldId="342"/>
            <ac:graphicFrameMk id="11" creationId="{19A042B4-0E02-BBE6-9F5B-2A6B15FD2EF9}"/>
          </ac:graphicFrameMkLst>
        </pc:graphicFrameChg>
      </pc:sldChg>
      <pc:sldChg chg="addSp modSp">
        <pc:chgData name="Gost korisnik" userId="" providerId="Windows Live" clId="Web-{AF7D0464-A4E8-F9C8-070C-D5A9691C9AEF}" dt="2024-12-05T13:06:51.659" v="649" actId="20577"/>
        <pc:sldMkLst>
          <pc:docMk/>
          <pc:sldMk cId="4167072988" sldId="343"/>
        </pc:sldMkLst>
        <pc:spChg chg="mod">
          <ac:chgData name="Gost korisnik" userId="" providerId="Windows Live" clId="Web-{AF7D0464-A4E8-F9C8-070C-D5A9691C9AEF}" dt="2024-12-05T08:07:58.785" v="5" actId="14100"/>
          <ac:spMkLst>
            <pc:docMk/>
            <pc:sldMk cId="4167072988" sldId="343"/>
            <ac:spMk id="2" creationId="{CFD6FA43-637B-EF8D-3849-CFD9352B9105}"/>
          </ac:spMkLst>
        </pc:spChg>
        <pc:spChg chg="mod">
          <ac:chgData name="Gost korisnik" userId="" providerId="Windows Live" clId="Web-{AF7D0464-A4E8-F9C8-070C-D5A9691C9AEF}" dt="2024-12-05T08:08:34.755" v="11" actId="14100"/>
          <ac:spMkLst>
            <pc:docMk/>
            <pc:sldMk cId="4167072988" sldId="343"/>
            <ac:spMk id="3" creationId="{2B36450F-A8E5-8B7F-1C54-79C081010270}"/>
          </ac:spMkLst>
        </pc:spChg>
        <pc:spChg chg="add mod">
          <ac:chgData name="Gost korisnik" userId="" providerId="Windows Live" clId="Web-{AF7D0464-A4E8-F9C8-070C-D5A9691C9AEF}" dt="2024-12-05T13:06:51.659" v="649" actId="20577"/>
          <ac:spMkLst>
            <pc:docMk/>
            <pc:sldMk cId="4167072988" sldId="343"/>
            <ac:spMk id="4" creationId="{30EF4E80-B354-B812-883D-BB4A18AB5368}"/>
          </ac:spMkLst>
        </pc:spChg>
      </pc:sldChg>
      <pc:sldChg chg="addSp delSp modSp">
        <pc:chgData name="Gost korisnik" userId="" providerId="Windows Live" clId="Web-{AF7D0464-A4E8-F9C8-070C-D5A9691C9AEF}" dt="2024-12-05T14:00:07.307" v="1157" actId="14100"/>
        <pc:sldMkLst>
          <pc:docMk/>
          <pc:sldMk cId="3523618629" sldId="344"/>
        </pc:sldMkLst>
        <pc:spChg chg="mod">
          <ac:chgData name="Gost korisnik" userId="" providerId="Windows Live" clId="Web-{AF7D0464-A4E8-F9C8-070C-D5A9691C9AEF}" dt="2024-12-05T13:59:45.806" v="1143" actId="20577"/>
          <ac:spMkLst>
            <pc:docMk/>
            <pc:sldMk cId="3523618629" sldId="344"/>
            <ac:spMk id="2" creationId="{02410C10-B559-0B39-9FC9-FC37E2956611}"/>
          </ac:spMkLst>
        </pc:spChg>
        <pc:spChg chg="mod">
          <ac:chgData name="Gost korisnik" userId="" providerId="Windows Live" clId="Web-{AF7D0464-A4E8-F9C8-070C-D5A9691C9AEF}" dt="2024-12-05T14:00:07.307" v="1157" actId="14100"/>
          <ac:spMkLst>
            <pc:docMk/>
            <pc:sldMk cId="3523618629" sldId="344"/>
            <ac:spMk id="3" creationId="{2A61ACBC-8945-C32B-B272-7639E07C59CB}"/>
          </ac:spMkLst>
        </pc:spChg>
        <pc:spChg chg="del">
          <ac:chgData name="Gost korisnik" userId="" providerId="Windows Live" clId="Web-{AF7D0464-A4E8-F9C8-070C-D5A9691C9AEF}" dt="2024-12-05T13:57:15.253" v="1129"/>
          <ac:spMkLst>
            <pc:docMk/>
            <pc:sldMk cId="3523618629" sldId="344"/>
            <ac:spMk id="4" creationId="{8E9B07BF-5CC3-7486-EE89-E7844ED9F589}"/>
          </ac:spMkLst>
        </pc:spChg>
        <pc:spChg chg="add del mod">
          <ac:chgData name="Gost korisnik" userId="" providerId="Windows Live" clId="Web-{AF7D0464-A4E8-F9C8-070C-D5A9691C9AEF}" dt="2024-12-05T13:59:20.477" v="1131"/>
          <ac:spMkLst>
            <pc:docMk/>
            <pc:sldMk cId="3523618629" sldId="344"/>
            <ac:spMk id="6" creationId="{9B345460-2233-F848-5C16-4C3E44794D7C}"/>
          </ac:spMkLst>
        </pc:spChg>
        <pc:picChg chg="add mod ord">
          <ac:chgData name="Gost korisnik" userId="" providerId="Windows Live" clId="Web-{AF7D0464-A4E8-F9C8-070C-D5A9691C9AEF}" dt="2024-12-05T13:59:28.196" v="1133" actId="1076"/>
          <ac:picMkLst>
            <pc:docMk/>
            <pc:sldMk cId="3523618629" sldId="344"/>
            <ac:picMk id="7" creationId="{21F157FF-8094-BDF6-591C-CF967E8A1AF6}"/>
          </ac:picMkLst>
        </pc:picChg>
      </pc:sldChg>
      <pc:sldChg chg="modSp">
        <pc:chgData name="Gost korisnik" userId="" providerId="Windows Live" clId="Web-{AF7D0464-A4E8-F9C8-070C-D5A9691C9AEF}" dt="2024-12-05T11:02:40.568" v="252" actId="20577"/>
        <pc:sldMkLst>
          <pc:docMk/>
          <pc:sldMk cId="1665648693" sldId="345"/>
        </pc:sldMkLst>
        <pc:spChg chg="mod">
          <ac:chgData name="Gost korisnik" userId="" providerId="Windows Live" clId="Web-{AF7D0464-A4E8-F9C8-070C-D5A9691C9AEF}" dt="2024-12-05T10:58:49.200" v="239" actId="20577"/>
          <ac:spMkLst>
            <pc:docMk/>
            <pc:sldMk cId="1665648693" sldId="345"/>
            <ac:spMk id="2" creationId="{E81A071C-05EA-9DF6-92C1-BD256FB85D43}"/>
          </ac:spMkLst>
        </pc:spChg>
        <pc:spChg chg="mod">
          <ac:chgData name="Gost korisnik" userId="" providerId="Windows Live" clId="Web-{AF7D0464-A4E8-F9C8-070C-D5A9691C9AEF}" dt="2024-12-05T11:02:40.568" v="252" actId="20577"/>
          <ac:spMkLst>
            <pc:docMk/>
            <pc:sldMk cId="1665648693" sldId="345"/>
            <ac:spMk id="3" creationId="{D740815A-35B7-FEF4-D005-9605288DF328}"/>
          </ac:spMkLst>
        </pc:spChg>
        <pc:spChg chg="mod">
          <ac:chgData name="Gost korisnik" userId="" providerId="Windows Live" clId="Web-{AF7D0464-A4E8-F9C8-070C-D5A9691C9AEF}" dt="2024-12-05T08:11:38.355" v="41" actId="14100"/>
          <ac:spMkLst>
            <pc:docMk/>
            <pc:sldMk cId="1665648693" sldId="345"/>
            <ac:spMk id="4" creationId="{1DEB0007-622C-1ECB-0B24-C1D1E09AA5C4}"/>
          </ac:spMkLst>
        </pc:spChg>
      </pc:sldChg>
      <pc:sldChg chg="addSp delSp modSp">
        <pc:chgData name="Gost korisnik" userId="" providerId="Windows Live" clId="Web-{AF7D0464-A4E8-F9C8-070C-D5A9691C9AEF}" dt="2024-12-05T08:07:32.925" v="4" actId="14100"/>
        <pc:sldMkLst>
          <pc:docMk/>
          <pc:sldMk cId="1079557252" sldId="346"/>
        </pc:sldMkLst>
        <pc:spChg chg="del">
          <ac:chgData name="Gost korisnik" userId="" providerId="Windows Live" clId="Web-{AF7D0464-A4E8-F9C8-070C-D5A9691C9AEF}" dt="2024-12-05T08:07:08.643" v="0"/>
          <ac:spMkLst>
            <pc:docMk/>
            <pc:sldMk cId="1079557252" sldId="346"/>
            <ac:spMk id="4" creationId="{707DCF09-D620-0C6A-102C-8C904883E21E}"/>
          </ac:spMkLst>
        </pc:spChg>
        <pc:picChg chg="add mod ord">
          <ac:chgData name="Gost korisnik" userId="" providerId="Windows Live" clId="Web-{AF7D0464-A4E8-F9C8-070C-D5A9691C9AEF}" dt="2024-12-05T08:07:32.925" v="4" actId="14100"/>
          <ac:picMkLst>
            <pc:docMk/>
            <pc:sldMk cId="1079557252" sldId="346"/>
            <ac:picMk id="3" creationId="{A1C506BC-A6E5-65CF-27C7-4FF8B27BB237}"/>
          </ac:picMkLst>
        </pc:picChg>
      </pc:sldChg>
      <pc:sldChg chg="modSp new">
        <pc:chgData name="Gost korisnik" userId="" providerId="Windows Live" clId="Web-{AF7D0464-A4E8-F9C8-070C-D5A9691C9AEF}" dt="2024-12-05T13:53:50.604" v="1079" actId="20577"/>
        <pc:sldMkLst>
          <pc:docMk/>
          <pc:sldMk cId="3231331882" sldId="347"/>
        </pc:sldMkLst>
        <pc:spChg chg="mod">
          <ac:chgData name="Gost korisnik" userId="" providerId="Windows Live" clId="Web-{AF7D0464-A4E8-F9C8-070C-D5A9691C9AEF}" dt="2024-12-05T13:53:50.604" v="1079" actId="20577"/>
          <ac:spMkLst>
            <pc:docMk/>
            <pc:sldMk cId="3231331882" sldId="347"/>
            <ac:spMk id="2" creationId="{F1C0F534-3443-BA3E-8E0C-79CA702B6375}"/>
          </ac:spMkLst>
        </pc:spChg>
        <pc:spChg chg="mod">
          <ac:chgData name="Gost korisnik" userId="" providerId="Windows Live" clId="Web-{AF7D0464-A4E8-F9C8-070C-D5A9691C9AEF}" dt="2024-12-05T13:53:37.635" v="1062" actId="20577"/>
          <ac:spMkLst>
            <pc:docMk/>
            <pc:sldMk cId="3231331882" sldId="347"/>
            <ac:spMk id="3" creationId="{8F4505BC-1F3A-7434-9CEC-EA65B61342C2}"/>
          </ac:spMkLst>
        </pc:spChg>
        <pc:spChg chg="mod">
          <ac:chgData name="Gost korisnik" userId="" providerId="Windows Live" clId="Web-{AF7D0464-A4E8-F9C8-070C-D5A9691C9AEF}" dt="2024-12-05T11:21:16.746" v="481" actId="20577"/>
          <ac:spMkLst>
            <pc:docMk/>
            <pc:sldMk cId="3231331882" sldId="347"/>
            <ac:spMk id="4" creationId="{9A2C793E-715D-4CB8-0A4C-8EDA6F87EA9E}"/>
          </ac:spMkLst>
        </pc:spChg>
      </pc:sldChg>
      <pc:sldChg chg="modSp new">
        <pc:chgData name="Gost korisnik" userId="" providerId="Windows Live" clId="Web-{AF7D0464-A4E8-F9C8-070C-D5A9691C9AEF}" dt="2024-12-05T13:23:59.499" v="872" actId="14100"/>
        <pc:sldMkLst>
          <pc:docMk/>
          <pc:sldMk cId="2736707442" sldId="348"/>
        </pc:sldMkLst>
        <pc:spChg chg="mod">
          <ac:chgData name="Gost korisnik" userId="" providerId="Windows Live" clId="Web-{AF7D0464-A4E8-F9C8-070C-D5A9691C9AEF}" dt="2024-12-05T13:23:59.499" v="872" actId="14100"/>
          <ac:spMkLst>
            <pc:docMk/>
            <pc:sldMk cId="2736707442" sldId="348"/>
            <ac:spMk id="2" creationId="{885483DD-23F1-295A-9647-9D2532BE414B}"/>
          </ac:spMkLst>
        </pc:spChg>
        <pc:spChg chg="mod">
          <ac:chgData name="Gost korisnik" userId="" providerId="Windows Live" clId="Web-{AF7D0464-A4E8-F9C8-070C-D5A9691C9AEF}" dt="2024-12-05T13:18:10.625" v="820" actId="14100"/>
          <ac:spMkLst>
            <pc:docMk/>
            <pc:sldMk cId="2736707442" sldId="348"/>
            <ac:spMk id="3" creationId="{E76BC62E-92EC-19A5-7A3A-69A16F627185}"/>
          </ac:spMkLst>
        </pc:spChg>
        <pc:spChg chg="mod">
          <ac:chgData name="Gost korisnik" userId="" providerId="Windows Live" clId="Web-{AF7D0464-A4E8-F9C8-070C-D5A9691C9AEF}" dt="2024-12-05T13:19:32.488" v="828" actId="20577"/>
          <ac:spMkLst>
            <pc:docMk/>
            <pc:sldMk cId="2736707442" sldId="348"/>
            <ac:spMk id="4" creationId="{0913E978-55CD-CBDA-0AD7-81B3CE97082F}"/>
          </ac:spMkLst>
        </pc:spChg>
      </pc:sldChg>
      <pc:sldChg chg="addSp delSp modSp new">
        <pc:chgData name="Gost korisnik" userId="" providerId="Windows Live" clId="Web-{AF7D0464-A4E8-F9C8-070C-D5A9691C9AEF}" dt="2024-12-05T13:32:29.176" v="1038" actId="20577"/>
        <pc:sldMkLst>
          <pc:docMk/>
          <pc:sldMk cId="453769676" sldId="349"/>
        </pc:sldMkLst>
        <pc:spChg chg="mod">
          <ac:chgData name="Gost korisnik" userId="" providerId="Windows Live" clId="Web-{AF7D0464-A4E8-F9C8-070C-D5A9691C9AEF}" dt="2024-12-05T13:28:29.103" v="879" actId="20577"/>
          <ac:spMkLst>
            <pc:docMk/>
            <pc:sldMk cId="453769676" sldId="349"/>
            <ac:spMk id="2" creationId="{205E9B90-6E79-3BBC-892C-2DCDCC27D778}"/>
          </ac:spMkLst>
        </pc:spChg>
        <pc:spChg chg="del">
          <ac:chgData name="Gost korisnik" userId="" providerId="Windows Live" clId="Web-{AF7D0464-A4E8-F9C8-070C-D5A9691C9AEF}" dt="2024-12-05T13:28:37.510" v="880"/>
          <ac:spMkLst>
            <pc:docMk/>
            <pc:sldMk cId="453769676" sldId="349"/>
            <ac:spMk id="3" creationId="{F1A37CCF-7C3C-35EB-51D6-7A2D76EE544A}"/>
          </ac:spMkLst>
        </pc:spChg>
        <pc:spChg chg="add del">
          <ac:chgData name="Gost korisnik" userId="" providerId="Windows Live" clId="Web-{AF7D0464-A4E8-F9C8-070C-D5A9691C9AEF}" dt="2024-12-05T13:28:44.479" v="882"/>
          <ac:spMkLst>
            <pc:docMk/>
            <pc:sldMk cId="453769676" sldId="349"/>
            <ac:spMk id="4" creationId="{AA656349-DF2C-4B70-96F3-FA30FF42F1C0}"/>
          </ac:spMkLst>
        </pc:spChg>
        <pc:spChg chg="add mod">
          <ac:chgData name="Gost korisnik" userId="" providerId="Windows Live" clId="Web-{AF7D0464-A4E8-F9C8-070C-D5A9691C9AEF}" dt="2024-12-05T13:32:29.176" v="1038" actId="20577"/>
          <ac:spMkLst>
            <pc:docMk/>
            <pc:sldMk cId="453769676" sldId="349"/>
            <ac:spMk id="5" creationId="{738EFF30-B1F8-52A8-510A-D672E68A185C}"/>
          </ac:spMkLst>
        </pc:spChg>
      </pc:sldChg>
      <pc:sldChg chg="new del">
        <pc:chgData name="Gost korisnik" userId="" providerId="Windows Live" clId="Web-{AF7D0464-A4E8-F9C8-070C-D5A9691C9AEF}" dt="2024-12-05T13:28:07.321" v="874"/>
        <pc:sldMkLst>
          <pc:docMk/>
          <pc:sldMk cId="814599215" sldId="349"/>
        </pc:sldMkLst>
      </pc:sldChg>
      <pc:sldChg chg="addSp delSp modSp new">
        <pc:chgData name="Gost korisnik" userId="" providerId="Windows Live" clId="Web-{AF7D0464-A4E8-F9C8-070C-D5A9691C9AEF}" dt="2024-12-05T14:29:06.238" v="1818" actId="14100"/>
        <pc:sldMkLst>
          <pc:docMk/>
          <pc:sldMk cId="2881865987" sldId="350"/>
        </pc:sldMkLst>
        <pc:spChg chg="mod">
          <ac:chgData name="Gost korisnik" userId="" providerId="Windows Live" clId="Web-{AF7D0464-A4E8-F9C8-070C-D5A9691C9AEF}" dt="2024-12-05T14:12:41.182" v="1235" actId="20577"/>
          <ac:spMkLst>
            <pc:docMk/>
            <pc:sldMk cId="2881865987" sldId="350"/>
            <ac:spMk id="2" creationId="{65F905B0-40F4-55F4-867F-17CEC6ADCE0F}"/>
          </ac:spMkLst>
        </pc:spChg>
        <pc:spChg chg="mod">
          <ac:chgData name="Gost korisnik" userId="" providerId="Windows Live" clId="Web-{AF7D0464-A4E8-F9C8-070C-D5A9691C9AEF}" dt="2024-12-05T14:28:57.128" v="1816" actId="14100"/>
          <ac:spMkLst>
            <pc:docMk/>
            <pc:sldMk cId="2881865987" sldId="350"/>
            <ac:spMk id="3" creationId="{DA4D3C9F-C16D-2AE5-C837-1C6E21D939E7}"/>
          </ac:spMkLst>
        </pc:spChg>
        <pc:spChg chg="del">
          <ac:chgData name="Gost korisnik" userId="" providerId="Windows Live" clId="Web-{AF7D0464-A4E8-F9C8-070C-D5A9691C9AEF}" dt="2024-12-05T14:28:52.581" v="1815"/>
          <ac:spMkLst>
            <pc:docMk/>
            <pc:sldMk cId="2881865987" sldId="350"/>
            <ac:spMk id="4" creationId="{DF3BD475-D7B2-4796-E538-B1C178D7E006}"/>
          </ac:spMkLst>
        </pc:spChg>
        <pc:picChg chg="add mod ord">
          <ac:chgData name="Gost korisnik" userId="" providerId="Windows Live" clId="Web-{AF7D0464-A4E8-F9C8-070C-D5A9691C9AEF}" dt="2024-12-05T14:29:06.238" v="1818" actId="14100"/>
          <ac:picMkLst>
            <pc:docMk/>
            <pc:sldMk cId="2881865987" sldId="350"/>
            <ac:picMk id="5" creationId="{22CA0634-86FB-0465-5EC3-22632F4965BB}"/>
          </ac:picMkLst>
        </pc:picChg>
      </pc:sldChg>
      <pc:sldChg chg="new del">
        <pc:chgData name="Gost korisnik" userId="" providerId="Windows Live" clId="Web-{AF7D0464-A4E8-F9C8-070C-D5A9691C9AEF}" dt="2024-12-05T14:00:33.667" v="1159"/>
        <pc:sldMkLst>
          <pc:docMk/>
          <pc:sldMk cId="3248746625" sldId="350"/>
        </pc:sldMkLst>
      </pc:sldChg>
      <pc:sldChg chg="modSp new">
        <pc:chgData name="Gost korisnik" userId="" providerId="Windows Live" clId="Web-{AF7D0464-A4E8-F9C8-070C-D5A9691C9AEF}" dt="2024-12-05T14:12:26.119" v="1228" actId="20577"/>
        <pc:sldMkLst>
          <pc:docMk/>
          <pc:sldMk cId="2470926675" sldId="351"/>
        </pc:sldMkLst>
        <pc:spChg chg="mod">
          <ac:chgData name="Gost korisnik" userId="" providerId="Windows Live" clId="Web-{AF7D0464-A4E8-F9C8-070C-D5A9691C9AEF}" dt="2024-12-05T14:12:26.119" v="1228" actId="20577"/>
          <ac:spMkLst>
            <pc:docMk/>
            <pc:sldMk cId="2470926675" sldId="351"/>
            <ac:spMk id="3" creationId="{FFB072CB-1030-7808-0FE9-F19B4A88675E}"/>
          </ac:spMkLst>
        </pc:spChg>
      </pc:sldChg>
      <pc:sldChg chg="new del">
        <pc:chgData name="Gost korisnik" userId="" providerId="Windows Live" clId="Web-{AF7D0464-A4E8-F9C8-070C-D5A9691C9AEF}" dt="2024-12-05T14:08:47.844" v="1225"/>
        <pc:sldMkLst>
          <pc:docMk/>
          <pc:sldMk cId="3631954953" sldId="351"/>
        </pc:sldMkLst>
      </pc:sldChg>
      <pc:sldChg chg="modSp new">
        <pc:chgData name="Gost korisnik" userId="" providerId="Windows Live" clId="Web-{AF7D0464-A4E8-F9C8-070C-D5A9691C9AEF}" dt="2024-12-05T14:32:30.981" v="1828" actId="20577"/>
        <pc:sldMkLst>
          <pc:docMk/>
          <pc:sldMk cId="908283614" sldId="352"/>
        </pc:sldMkLst>
        <pc:spChg chg="mod">
          <ac:chgData name="Gost korisnik" userId="" providerId="Windows Live" clId="Web-{AF7D0464-A4E8-F9C8-070C-D5A9691C9AEF}" dt="2024-12-05T14:32:30.981" v="1828" actId="20577"/>
          <ac:spMkLst>
            <pc:docMk/>
            <pc:sldMk cId="908283614" sldId="352"/>
            <ac:spMk id="3" creationId="{F209E721-5A59-E65A-FEE6-5CA564917B60}"/>
          </ac:spMkLst>
        </pc:spChg>
      </pc:sldChg>
    </pc:docChg>
  </pc:docChgLst>
  <pc:docChgLst>
    <pc:chgData name="Guest User" providerId="Windows Live" clId="Web-{FE9898E4-999C-5AC7-51AD-98E52DB89E44}"/>
    <pc:docChg chg="modSld sldOrd">
      <pc:chgData name="Guest User" userId="" providerId="Windows Live" clId="Web-{FE9898E4-999C-5AC7-51AD-98E52DB89E44}" dt="2024-12-07T21:39:13.347" v="120" actId="1076"/>
      <pc:docMkLst>
        <pc:docMk/>
      </pc:docMkLst>
      <pc:sldChg chg="modSp ord">
        <pc:chgData name="Guest User" userId="" providerId="Windows Live" clId="Web-{FE9898E4-999C-5AC7-51AD-98E52DB89E44}" dt="2024-12-07T20:37:09.415" v="84"/>
        <pc:sldMkLst>
          <pc:docMk/>
          <pc:sldMk cId="3591555541" sldId="322"/>
        </pc:sldMkLst>
        <pc:spChg chg="mod">
          <ac:chgData name="Guest User" userId="" providerId="Windows Live" clId="Web-{FE9898E4-999C-5AC7-51AD-98E52DB89E44}" dt="2024-12-07T20:09:17.524" v="83" actId="20577"/>
          <ac:spMkLst>
            <pc:docMk/>
            <pc:sldMk cId="3591555541" sldId="322"/>
            <ac:spMk id="7" creationId="{488F6394-786C-5C79-1DBE-C98788568737}"/>
          </ac:spMkLst>
        </pc:spChg>
      </pc:sldChg>
      <pc:sldChg chg="modSp mod modClrScheme chgLayout">
        <pc:chgData name="Guest User" userId="" providerId="Windows Live" clId="Web-{FE9898E4-999C-5AC7-51AD-98E52DB89E44}" dt="2024-12-07T21:25:58.717" v="99" actId="20577"/>
        <pc:sldMkLst>
          <pc:docMk/>
          <pc:sldMk cId="4183421641" sldId="323"/>
        </pc:sldMkLst>
        <pc:spChg chg="mod ord">
          <ac:chgData name="Guest User" userId="" providerId="Windows Live" clId="Web-{FE9898E4-999C-5AC7-51AD-98E52DB89E44}" dt="2024-12-07T21:25:23.965" v="97" actId="20577"/>
          <ac:spMkLst>
            <pc:docMk/>
            <pc:sldMk cId="4183421641" sldId="323"/>
            <ac:spMk id="6" creationId="{AC90817E-5D17-45A5-8335-4C95D1C2A28C}"/>
          </ac:spMkLst>
        </pc:spChg>
        <pc:spChg chg="mod ord">
          <ac:chgData name="Guest User" userId="" providerId="Windows Live" clId="Web-{FE9898E4-999C-5AC7-51AD-98E52DB89E44}" dt="2024-12-07T21:25:58.717" v="99" actId="20577"/>
          <ac:spMkLst>
            <pc:docMk/>
            <pc:sldMk cId="4183421641" sldId="323"/>
            <ac:spMk id="11" creationId="{1130C8D7-5054-B89C-FA2C-E2638FFEA6AB}"/>
          </ac:spMkLst>
        </pc:spChg>
        <pc:graphicFrameChg chg="mod ord modGraphic">
          <ac:chgData name="Guest User" userId="" providerId="Windows Live" clId="Web-{FE9898E4-999C-5AC7-51AD-98E52DB89E44}" dt="2024-12-07T21:24:43.337" v="90"/>
          <ac:graphicFrameMkLst>
            <pc:docMk/>
            <pc:sldMk cId="4183421641" sldId="323"/>
            <ac:graphicFrameMk id="12" creationId="{B8AFB73A-A673-163B-0655-0C5444C0E86A}"/>
          </ac:graphicFrameMkLst>
        </pc:graphicFrameChg>
      </pc:sldChg>
      <pc:sldChg chg="modSp ord">
        <pc:chgData name="Guest User" userId="" providerId="Windows Live" clId="Web-{FE9898E4-999C-5AC7-51AD-98E52DB89E44}" dt="2024-12-07T21:39:13.347" v="120" actId="1076"/>
        <pc:sldMkLst>
          <pc:docMk/>
          <pc:sldMk cId="4130254997" sldId="338"/>
        </pc:sldMkLst>
        <pc:spChg chg="mod">
          <ac:chgData name="Guest User" userId="" providerId="Windows Live" clId="Web-{FE9898E4-999C-5AC7-51AD-98E52DB89E44}" dt="2024-12-07T21:38:43.642" v="116" actId="20577"/>
          <ac:spMkLst>
            <pc:docMk/>
            <pc:sldMk cId="4130254997" sldId="338"/>
            <ac:spMk id="5" creationId="{96C3713D-C8FF-8E7B-458C-CB927BAA99BD}"/>
          </ac:spMkLst>
        </pc:spChg>
        <pc:spChg chg="mod">
          <ac:chgData name="Guest User" userId="" providerId="Windows Live" clId="Web-{FE9898E4-999C-5AC7-51AD-98E52DB89E44}" dt="2024-12-07T21:39:13.347" v="120" actId="1076"/>
          <ac:spMkLst>
            <pc:docMk/>
            <pc:sldMk cId="4130254997" sldId="338"/>
            <ac:spMk id="13" creationId="{96C3713D-C8FF-8E7B-458C-CB927BAA99BD}"/>
          </ac:spMkLst>
        </pc:spChg>
      </pc:sldChg>
      <pc:sldChg chg="modSp">
        <pc:chgData name="Guest User" userId="" providerId="Windows Live" clId="Web-{FE9898E4-999C-5AC7-51AD-98E52DB89E44}" dt="2024-12-07T20:00:59.148" v="26" actId="20577"/>
        <pc:sldMkLst>
          <pc:docMk/>
          <pc:sldMk cId="465836057" sldId="339"/>
        </pc:sldMkLst>
        <pc:spChg chg="mod">
          <ac:chgData name="Guest User" userId="" providerId="Windows Live" clId="Web-{FE9898E4-999C-5AC7-51AD-98E52DB89E44}" dt="2024-12-07T20:00:59.148" v="26" actId="20577"/>
          <ac:spMkLst>
            <pc:docMk/>
            <pc:sldMk cId="465836057" sldId="339"/>
            <ac:spMk id="3" creationId="{C6EA201F-56F9-BFD9-8E95-AD5BD7D54FD0}"/>
          </ac:spMkLst>
        </pc:spChg>
      </pc:sldChg>
      <pc:sldChg chg="modSp ord">
        <pc:chgData name="Guest User" userId="" providerId="Windows Live" clId="Web-{FE9898E4-999C-5AC7-51AD-98E52DB89E44}" dt="2024-12-07T21:38:05.499" v="112" actId="20577"/>
        <pc:sldMkLst>
          <pc:docMk/>
          <pc:sldMk cId="866310751" sldId="341"/>
        </pc:sldMkLst>
        <pc:spChg chg="mod">
          <ac:chgData name="Guest User" userId="" providerId="Windows Live" clId="Web-{FE9898E4-999C-5AC7-51AD-98E52DB89E44}" dt="2024-12-07T21:38:05.499" v="112" actId="20577"/>
          <ac:spMkLst>
            <pc:docMk/>
            <pc:sldMk cId="866310751" sldId="341"/>
            <ac:spMk id="2" creationId="{5509B1ED-4D78-65EC-0579-DA9E41D7C42C}"/>
          </ac:spMkLst>
        </pc:spChg>
      </pc:sldChg>
      <pc:sldChg chg="ord">
        <pc:chgData name="Guest User" userId="" providerId="Windows Live" clId="Web-{FE9898E4-999C-5AC7-51AD-98E52DB89E44}" dt="2024-12-07T21:05:00.353" v="85"/>
        <pc:sldMkLst>
          <pc:docMk/>
          <pc:sldMk cId="4167072988" sldId="343"/>
        </pc:sldMkLst>
      </pc:sldChg>
      <pc:sldChg chg="modSp ord">
        <pc:chgData name="Guest User" userId="" providerId="Windows Live" clId="Web-{FE9898E4-999C-5AC7-51AD-98E52DB89E44}" dt="2024-12-07T21:09:15.167" v="89"/>
        <pc:sldMkLst>
          <pc:docMk/>
          <pc:sldMk cId="1665648693" sldId="345"/>
        </pc:sldMkLst>
        <pc:spChg chg="mod">
          <ac:chgData name="Guest User" userId="" providerId="Windows Live" clId="Web-{FE9898E4-999C-5AC7-51AD-98E52DB89E44}" dt="2024-12-07T20:06:25.122" v="81" actId="20577"/>
          <ac:spMkLst>
            <pc:docMk/>
            <pc:sldMk cId="1665648693" sldId="345"/>
            <ac:spMk id="4" creationId="{1DEB0007-622C-1ECB-0B24-C1D1E09AA5C4}"/>
          </ac:spMkLst>
        </pc:spChg>
      </pc:sldChg>
      <pc:sldChg chg="addSp delSp modSp">
        <pc:chgData name="Guest User" userId="" providerId="Windows Live" clId="Web-{FE9898E4-999C-5AC7-51AD-98E52DB89E44}" dt="2024-12-07T19:40:30.192" v="17" actId="1076"/>
        <pc:sldMkLst>
          <pc:docMk/>
          <pc:sldMk cId="1079557252" sldId="346"/>
        </pc:sldMkLst>
        <pc:spChg chg="mod">
          <ac:chgData name="Guest User" userId="" providerId="Windows Live" clId="Web-{FE9898E4-999C-5AC7-51AD-98E52DB89E44}" dt="2024-12-07T19:33:58.166" v="13" actId="14100"/>
          <ac:spMkLst>
            <pc:docMk/>
            <pc:sldMk cId="1079557252" sldId="346"/>
            <ac:spMk id="2" creationId="{3E3D254B-69B5-8F07-29E3-7ED67EEBCB00}"/>
          </ac:spMkLst>
        </pc:spChg>
        <pc:spChg chg="add del mod">
          <ac:chgData name="Guest User" userId="" providerId="Windows Live" clId="Web-{FE9898E4-999C-5AC7-51AD-98E52DB89E44}" dt="2024-12-07T19:30:34.825" v="1"/>
          <ac:spMkLst>
            <pc:docMk/>
            <pc:sldMk cId="1079557252" sldId="346"/>
            <ac:spMk id="6" creationId="{87BF25D7-2C67-AB57-593C-AA9CD6B461E9}"/>
          </ac:spMkLst>
        </pc:spChg>
        <pc:spChg chg="add del mod">
          <ac:chgData name="Guest User" userId="" providerId="Windows Live" clId="Web-{FE9898E4-999C-5AC7-51AD-98E52DB89E44}" dt="2024-12-07T19:40:24.738" v="16"/>
          <ac:spMkLst>
            <pc:docMk/>
            <pc:sldMk cId="1079557252" sldId="346"/>
            <ac:spMk id="9" creationId="{3658676D-6B20-507D-4DE5-A71ECBD82556}"/>
          </ac:spMkLst>
        </pc:spChg>
        <pc:picChg chg="del">
          <ac:chgData name="Guest User" userId="" providerId="Windows Live" clId="Web-{FE9898E4-999C-5AC7-51AD-98E52DB89E44}" dt="2024-12-07T19:30:09.807" v="0"/>
          <ac:picMkLst>
            <pc:docMk/>
            <pc:sldMk cId="1079557252" sldId="346"/>
            <ac:picMk id="3" creationId="{A1C506BC-A6E5-65CF-27C7-4FF8B27BB237}"/>
          </ac:picMkLst>
        </pc:picChg>
        <pc:picChg chg="del mod">
          <ac:chgData name="Guest User" userId="" providerId="Windows Live" clId="Web-{FE9898E4-999C-5AC7-51AD-98E52DB89E44}" dt="2024-12-07T19:40:10.253" v="15"/>
          <ac:picMkLst>
            <pc:docMk/>
            <pc:sldMk cId="1079557252" sldId="346"/>
            <ac:picMk id="5" creationId="{B44FF6A9-8DC2-9F38-4A6F-C2E2330D2CD6}"/>
          </ac:picMkLst>
        </pc:picChg>
        <pc:picChg chg="add mod ord">
          <ac:chgData name="Guest User" userId="" providerId="Windows Live" clId="Web-{FE9898E4-999C-5AC7-51AD-98E52DB89E44}" dt="2024-12-07T19:34:02.963" v="14" actId="14100"/>
          <ac:picMkLst>
            <pc:docMk/>
            <pc:sldMk cId="1079557252" sldId="346"/>
            <ac:picMk id="7" creationId="{8D85060A-D5FA-052C-417B-53F3BB7BCDEE}"/>
          </ac:picMkLst>
        </pc:picChg>
        <pc:picChg chg="add mod ord">
          <ac:chgData name="Guest User" userId="" providerId="Windows Live" clId="Web-{FE9898E4-999C-5AC7-51AD-98E52DB89E44}" dt="2024-12-07T19:40:30.192" v="17" actId="1076"/>
          <ac:picMkLst>
            <pc:docMk/>
            <pc:sldMk cId="1079557252" sldId="346"/>
            <ac:picMk id="10" creationId="{09EF65E6-B293-85D4-4051-99B997BE5AB9}"/>
          </ac:picMkLst>
        </pc:picChg>
      </pc:sldChg>
    </pc:docChg>
  </pc:docChgLst>
  <pc:docChgLst>
    <pc:chgData name="Guest User" providerId="Windows Live" clId="Web-{F448AE0E-B050-5FBC-E671-69EAABA5EA85}"/>
    <pc:docChg chg="modSld">
      <pc:chgData name="Guest User" userId="" providerId="Windows Live" clId="Web-{F448AE0E-B050-5FBC-E671-69EAABA5EA85}" dt="2024-12-08T11:16:08.441" v="3" actId="1076"/>
      <pc:docMkLst>
        <pc:docMk/>
      </pc:docMkLst>
      <pc:sldChg chg="modSp">
        <pc:chgData name="Guest User" userId="" providerId="Windows Live" clId="Web-{F448AE0E-B050-5FBC-E671-69EAABA5EA85}" dt="2024-12-08T11:16:08.441" v="3" actId="1076"/>
        <pc:sldMkLst>
          <pc:docMk/>
          <pc:sldMk cId="3591555541" sldId="322"/>
        </pc:sldMkLst>
        <pc:spChg chg="mod">
          <ac:chgData name="Guest User" userId="" providerId="Windows Live" clId="Web-{F448AE0E-B050-5FBC-E671-69EAABA5EA85}" dt="2024-12-08T11:16:08.441" v="3" actId="1076"/>
          <ac:spMkLst>
            <pc:docMk/>
            <pc:sldMk cId="3591555541" sldId="322"/>
            <ac:spMk id="5" creationId="{F85AE87B-E37F-614C-6EE5-D03C01018C99}"/>
          </ac:spMkLst>
        </pc:spChg>
      </pc:sldChg>
      <pc:sldChg chg="modSp">
        <pc:chgData name="Guest User" userId="" providerId="Windows Live" clId="Web-{F448AE0E-B050-5FBC-E671-69EAABA5EA85}" dt="2024-12-08T09:54:24.620" v="1" actId="20577"/>
        <pc:sldMkLst>
          <pc:docMk/>
          <pc:sldMk cId="606303624" sldId="325"/>
        </pc:sldMkLst>
        <pc:spChg chg="mod">
          <ac:chgData name="Guest User" userId="" providerId="Windows Live" clId="Web-{F448AE0E-B050-5FBC-E671-69EAABA5EA85}" dt="2024-12-08T09:54:24.620" v="1" actId="20577"/>
          <ac:spMkLst>
            <pc:docMk/>
            <pc:sldMk cId="606303624" sldId="325"/>
            <ac:spMk id="4" creationId="{32396622-BFDE-D806-F80F-CB3D2EE19A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12/8/2024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5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5" y="643323"/>
            <a:ext cx="9133648" cy="5599062"/>
          </a:xfrm>
        </p:spPr>
        <p:txBody>
          <a:bodyPr/>
          <a:lstStyle/>
          <a:p>
            <a:pPr algn="ctr"/>
            <a:br>
              <a:rPr lang="en-US" sz="18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err="1"/>
              <a:t>D</a:t>
            </a:r>
            <a:r>
              <a:rPr lang="en-US" sz="5400" err="1"/>
              <a:t>igitalna</a:t>
            </a:r>
            <a:r>
              <a:rPr lang="en-US" sz="5400" dirty="0"/>
              <a:t> </a:t>
            </a:r>
            <a:r>
              <a:rPr lang="en-US" sz="5400" err="1"/>
              <a:t>pismenost</a:t>
            </a:r>
            <a:r>
              <a:rPr lang="en-US" dirty="0"/>
              <a:t> </a:t>
            </a:r>
            <a:br>
              <a:rPr lang="en-US" dirty="0"/>
            </a:br>
            <a:r>
              <a:rPr lang="en-US" sz="3200" err="1">
                <a:latin typeface="Arial"/>
              </a:rPr>
              <a:t>i</a:t>
            </a:r>
            <a:r>
              <a:rPr lang="en-US" sz="3200" dirty="0">
                <a:latin typeface="Arial"/>
              </a:rPr>
              <a:t> </a:t>
            </a:r>
            <a:r>
              <a:rPr lang="en-US" sz="3200" err="1">
                <a:latin typeface="Arial"/>
              </a:rPr>
              <a:t>izazovi</a:t>
            </a:r>
            <a:r>
              <a:rPr lang="en-US" sz="3200" dirty="0">
                <a:latin typeface="Arial"/>
              </a:rPr>
              <a:t> </a:t>
            </a:r>
            <a:r>
              <a:rPr lang="en-US" sz="3200" err="1">
                <a:latin typeface="Arial"/>
              </a:rPr>
              <a:t>savremenog</a:t>
            </a:r>
            <a:r>
              <a:rPr lang="en-US" sz="3200" dirty="0">
                <a:latin typeface="Arial"/>
              </a:rPr>
              <a:t> </a:t>
            </a:r>
            <a:r>
              <a:rPr lang="en-US" sz="3200" err="1">
                <a:latin typeface="Arial"/>
              </a:rPr>
              <a:t>informacijskog</a:t>
            </a:r>
            <a:r>
              <a:rPr lang="en-US" sz="3200" dirty="0">
                <a:latin typeface="Arial"/>
              </a:rPr>
              <a:t> </a:t>
            </a:r>
            <a:r>
              <a:rPr lang="en-US" sz="3200" err="1">
                <a:latin typeface="Arial"/>
              </a:rPr>
              <a:t>društva</a:t>
            </a:r>
            <a:br>
              <a:rPr lang="en-US" sz="3200" dirty="0">
                <a:latin typeface="Arial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000" b="0" dirty="0">
                <a:latin typeface="Arial"/>
              </a:rPr>
              <a:t>Banja Luka, 13.12.2024. </a:t>
            </a:r>
            <a:r>
              <a:rPr lang="en-US" sz="2000" b="0" err="1">
                <a:latin typeface="Arial"/>
              </a:rPr>
              <a:t>godine</a:t>
            </a:r>
            <a:endParaRPr lang="en-US" sz="2000" b="0" dirty="0">
              <a:latin typeface="Arial"/>
            </a:endParaRPr>
          </a:p>
        </p:txBody>
      </p:sp>
      <p:pic>
        <p:nvPicPr>
          <p:cNvPr id="3" name="Slika 2" descr="Slika na kojoj se prikazuje tekst, Font, snimka zaslona, Trokut&#10;&#10;Opis je automatski generiran">
            <a:extLst>
              <a:ext uri="{FF2B5EF4-FFF2-40B4-BE49-F238E27FC236}">
                <a16:creationId xmlns:a16="http://schemas.microsoft.com/office/drawing/2014/main" id="{DB5EED72-79ED-9CF5-26D1-3029AF33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" y="0"/>
            <a:ext cx="1870364" cy="1773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1A071C-05EA-9DF6-92C1-BD256FB8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123029"/>
            <a:ext cx="8180412" cy="1801091"/>
          </a:xfrm>
        </p:spPr>
        <p:txBody>
          <a:bodyPr/>
          <a:lstStyle/>
          <a:p>
            <a:pPr algn="ctr"/>
            <a:br>
              <a:rPr lang="hr-HR" dirty="0"/>
            </a:br>
            <a:r>
              <a:rPr lang="hr-HR" sz="3200" dirty="0"/>
              <a:t>Deklaracija o digitalnim pravima i načelima (2022)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40815A-35B7-FEF4-D005-9605288DF32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27670" y="2615643"/>
            <a:ext cx="4942616" cy="345328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hr-HR" b="1" dirty="0">
                <a:cs typeface="Arial"/>
              </a:rPr>
              <a:t>Digitalna prava</a:t>
            </a:r>
          </a:p>
          <a:p>
            <a:endParaRPr lang="hr-HR" sz="1500" dirty="0">
              <a:solidFill>
                <a:srgbClr val="333333"/>
              </a:solidFill>
              <a:latin typeface="Karla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sloboda izražavanja, uključujući pristup raznolikim, pouzdanim i transparentnim informacijama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sloboda izbora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sloboda osnivanja poduzeća i poslovanja na internetu</a:t>
            </a:r>
            <a:endParaRPr lang="hr-HR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zaštita ličnih podataka i privatnosti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zaštita intelektualnog stvaralaštva pojedinaca u internetskom prostoru</a:t>
            </a:r>
            <a:endParaRPr lang="hr-HR">
              <a:latin typeface="Arial"/>
              <a:cs typeface="Arial"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EB0007-622C-1ECB-0B24-C1D1E09AA5C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435570" y="2615643"/>
            <a:ext cx="4942616" cy="392433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hr-HR" b="1" dirty="0">
                <a:cs typeface="Arial"/>
              </a:rPr>
              <a:t>Digitalna načela</a:t>
            </a:r>
          </a:p>
          <a:p>
            <a:endParaRPr lang="hr-HR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sigurno i pouzdano internetsko okruženje</a:t>
            </a:r>
            <a:endParaRPr lang="hr-HR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hr-HR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univerzalno digitalno obrazovanje i vještine</a:t>
            </a:r>
            <a:endParaRPr lang="hr-HR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hr-HR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Arial"/>
                <a:cs typeface="Arial"/>
              </a:rPr>
              <a:t>zaštita i osnaživanje djece u internetskom prostoru</a:t>
            </a:r>
            <a:endParaRPr lang="hr-HR"/>
          </a:p>
          <a:p>
            <a:pPr marL="285750" indent="-285750">
              <a:buFont typeface="Arial"/>
              <a:buChar char="•"/>
            </a:pPr>
            <a:endParaRPr lang="hr-HR" dirty="0"/>
          </a:p>
          <a:p>
            <a:pPr marL="285750" indent="-285750">
              <a:buFont typeface="Arial"/>
              <a:buChar char="•"/>
            </a:pPr>
            <a:r>
              <a:rPr lang="hr-HR" dirty="0">
                <a:cs typeface="Arial"/>
              </a:rPr>
              <a:t>etička načela za antropocentrične algoritme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56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99" y="621792"/>
            <a:ext cx="8482336" cy="1095555"/>
          </a:xfrm>
        </p:spPr>
        <p:txBody>
          <a:bodyPr/>
          <a:lstStyle/>
          <a:p>
            <a:pPr algn="ctr"/>
            <a:r>
              <a:rPr lang="en-US" dirty="0" err="1"/>
              <a:t>Evropski</a:t>
            </a:r>
            <a:r>
              <a:rPr lang="en-US" dirty="0"/>
              <a:t> </a:t>
            </a:r>
            <a:r>
              <a:rPr lang="en-US" dirty="0" err="1"/>
              <a:t>kontekst</a:t>
            </a:r>
            <a:br>
              <a:rPr lang="en-US" dirty="0"/>
            </a:b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50580" y="2601789"/>
            <a:ext cx="5215858" cy="346713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 err="1">
                <a:cs typeface="Arial"/>
              </a:rPr>
              <a:t>Digitalna</a:t>
            </a:r>
            <a:r>
              <a:rPr lang="en-US" b="1" dirty="0">
                <a:cs typeface="Arial"/>
              </a:rPr>
              <a:t> agenda za </a:t>
            </a:r>
            <a:r>
              <a:rPr lang="en-US" b="1" err="1">
                <a:cs typeface="Arial"/>
              </a:rPr>
              <a:t>Evropu</a:t>
            </a:r>
            <a:r>
              <a:rPr lang="en-US" b="1" dirty="0">
                <a:cs typeface="Arial"/>
              </a:rPr>
              <a:t> 2020-2030</a:t>
            </a:r>
          </a:p>
          <a:p>
            <a:endParaRPr lang="en-US" b="1" dirty="0"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US" dirty="0" err="1">
                <a:cs typeface="Arial"/>
              </a:rPr>
              <a:t>objavljena</a:t>
            </a:r>
            <a:r>
              <a:rPr lang="en-US" dirty="0">
                <a:cs typeface="Arial"/>
              </a:rPr>
              <a:t> je </a:t>
            </a:r>
            <a:r>
              <a:rPr lang="en-US" dirty="0" err="1">
                <a:cs typeface="Arial"/>
              </a:rPr>
              <a:t>nastavno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na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Lisabonsku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strategiju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iz</a:t>
            </a:r>
            <a:r>
              <a:rPr lang="en-US" dirty="0">
                <a:cs typeface="Arial"/>
              </a:rPr>
              <a:t> 2010. </a:t>
            </a:r>
            <a:r>
              <a:rPr lang="en-US" dirty="0" err="1">
                <a:cs typeface="Arial"/>
              </a:rPr>
              <a:t>godine</a:t>
            </a:r>
            <a:r>
              <a:rPr lang="en-US" dirty="0">
                <a:cs typeface="Arial"/>
              </a:rPr>
              <a:t>,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prepoznato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kako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informacijske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komunikacijske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tehnologije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imaju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ključnu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ulogu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ostvarenju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većine</a:t>
            </a:r>
            <a:r>
              <a:rPr lang="en-US" dirty="0">
                <a:cs typeface="Arial"/>
              </a:rPr>
              <a:t>  </a:t>
            </a:r>
            <a:r>
              <a:rPr lang="en-US" dirty="0" err="1">
                <a:cs typeface="Arial"/>
              </a:rPr>
              <a:t>ciljeva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Europske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unije</a:t>
            </a:r>
            <a:endParaRPr lang="en-US" err="1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US" dirty="0" err="1">
                <a:ea typeface="+mn-lt"/>
                <a:cs typeface="+mn-lt"/>
              </a:rPr>
              <a:t>usmjeravanje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europskog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društva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 :</a:t>
            </a:r>
            <a:endParaRPr lang="en-US" dirty="0">
              <a:ea typeface="+mn-lt"/>
            </a:endParaRPr>
          </a:p>
          <a:p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stvaranje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sigurnih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digitalnih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usluga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prostora</a:t>
            </a:r>
            <a:r>
              <a:rPr lang="en-US" dirty="0">
                <a:ea typeface="+mn-lt"/>
                <a:cs typeface="+mn-lt"/>
              </a:rPr>
              <a:t>, </a:t>
            </a:r>
            <a:endParaRPr lang="en-US">
              <a:ea typeface="+mn-lt"/>
            </a:endParaRPr>
          </a:p>
          <a:p>
            <a:r>
              <a:rPr lang="en-US" dirty="0">
                <a:ea typeface="+mn-lt"/>
                <a:cs typeface="+mn-lt"/>
              </a:rPr>
              <a:t>-</a:t>
            </a:r>
            <a:r>
              <a:rPr lang="en-US" dirty="0" err="1">
                <a:ea typeface="+mn-lt"/>
                <a:cs typeface="+mn-lt"/>
              </a:rPr>
              <a:t>kreiranje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jednakih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uvjeta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digitalnim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tržištima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F6394-786C-5C79-1DBE-C987885687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421716" y="2601789"/>
            <a:ext cx="5538360" cy="346713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 dirty="0" err="1">
                <a:cs typeface="Arial"/>
              </a:rPr>
              <a:t>Digitalani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kompas</a:t>
            </a:r>
            <a:r>
              <a:rPr lang="en-US" b="1" dirty="0">
                <a:cs typeface="Arial"/>
              </a:rPr>
              <a:t> 2021.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err="1">
                <a:latin typeface="Arial"/>
                <a:cs typeface="Times New Roman"/>
              </a:rPr>
              <a:t>digitalne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ambicije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Europske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unije</a:t>
            </a:r>
            <a:r>
              <a:rPr lang="en-US" dirty="0">
                <a:latin typeface="Arial"/>
                <a:cs typeface="Times New Roman"/>
              </a:rPr>
              <a:t> za 2030.:</a:t>
            </a:r>
            <a:endParaRPr lang="en-US">
              <a:latin typeface="Arial"/>
            </a:endParaRPr>
          </a:p>
          <a:p>
            <a:r>
              <a:rPr lang="en-US" dirty="0">
                <a:latin typeface="Arial"/>
                <a:cs typeface="Times New Roman"/>
              </a:rPr>
              <a:t>(1) </a:t>
            </a:r>
            <a:r>
              <a:rPr lang="en-US" dirty="0" err="1">
                <a:latin typeface="Arial"/>
                <a:cs typeface="Times New Roman"/>
              </a:rPr>
              <a:t>Digitalizacija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javnih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usluga</a:t>
            </a:r>
            <a:r>
              <a:rPr lang="en-US" dirty="0">
                <a:latin typeface="Arial"/>
                <a:cs typeface="Times New Roman"/>
              </a:rPr>
              <a:t>,</a:t>
            </a:r>
            <a:endParaRPr lang="en-US" dirty="0">
              <a:latin typeface="Arial"/>
            </a:endParaRPr>
          </a:p>
          <a:p>
            <a:r>
              <a:rPr lang="en-US" dirty="0">
                <a:latin typeface="Arial"/>
                <a:cs typeface="Times New Roman"/>
              </a:rPr>
              <a:t>(2) </a:t>
            </a:r>
            <a:r>
              <a:rPr lang="en-US" dirty="0" err="1">
                <a:latin typeface="Arial"/>
                <a:cs typeface="Times New Roman"/>
              </a:rPr>
              <a:t>Digitalna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transformacija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poduzeća</a:t>
            </a:r>
            <a:r>
              <a:rPr lang="en-US" dirty="0">
                <a:latin typeface="Arial"/>
                <a:cs typeface="Times New Roman"/>
              </a:rPr>
              <a:t>, </a:t>
            </a:r>
            <a:endParaRPr lang="en-US">
              <a:latin typeface="Arial"/>
            </a:endParaRPr>
          </a:p>
          <a:p>
            <a:r>
              <a:rPr lang="en-US" dirty="0">
                <a:latin typeface="Arial"/>
                <a:cs typeface="Times New Roman"/>
              </a:rPr>
              <a:t>(3) </a:t>
            </a:r>
            <a:r>
              <a:rPr lang="en-US" dirty="0" err="1">
                <a:latin typeface="Arial"/>
                <a:cs typeface="Times New Roman"/>
              </a:rPr>
              <a:t>Sigurna</a:t>
            </a:r>
            <a:r>
              <a:rPr lang="en-US" dirty="0">
                <a:latin typeface="Arial"/>
                <a:cs typeface="Times New Roman"/>
              </a:rPr>
              <a:t>, </a:t>
            </a:r>
            <a:r>
              <a:rPr lang="en-US" dirty="0" err="1">
                <a:latin typeface="Arial"/>
                <a:cs typeface="Times New Roman"/>
              </a:rPr>
              <a:t>učinkovita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i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održiva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digitalna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dirty="0" err="1">
                <a:latin typeface="Arial"/>
                <a:cs typeface="Times New Roman"/>
              </a:rPr>
              <a:t>infrastruktura</a:t>
            </a:r>
            <a:r>
              <a:rPr lang="en-US" dirty="0">
                <a:latin typeface="Arial"/>
                <a:cs typeface="Times New Roman"/>
              </a:rPr>
              <a:t> </a:t>
            </a:r>
          </a:p>
          <a:p>
            <a:r>
              <a:rPr lang="en-US" dirty="0">
                <a:latin typeface="Arial"/>
                <a:cs typeface="Times New Roman"/>
              </a:rPr>
              <a:t>4) </a:t>
            </a:r>
            <a:r>
              <a:rPr lang="en-US" err="1">
                <a:latin typeface="Arial"/>
                <a:cs typeface="Times New Roman"/>
              </a:rPr>
              <a:t>Digitalno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kvalificirani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građani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i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visokokvalificirani</a:t>
            </a:r>
            <a:r>
              <a:rPr lang="en-US" dirty="0">
                <a:latin typeface="Arial"/>
                <a:cs typeface="Times New Roman"/>
              </a:rPr>
              <a:t> </a:t>
            </a:r>
            <a:r>
              <a:rPr lang="en-US" err="1">
                <a:latin typeface="Arial"/>
                <a:cs typeface="Times New Roman"/>
              </a:rPr>
              <a:t>stručnjaci</a:t>
            </a:r>
            <a:r>
              <a:rPr lang="en-US" dirty="0">
                <a:latin typeface="Arial"/>
                <a:cs typeface="Times New Roman"/>
              </a:rPr>
              <a:t>.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09" y="621973"/>
            <a:ext cx="7698774" cy="707367"/>
          </a:xfrm>
        </p:spPr>
        <p:txBody>
          <a:bodyPr/>
          <a:lstStyle/>
          <a:p>
            <a:pPr algn="ctr"/>
            <a:r>
              <a:rPr lang="en-US" dirty="0" err="1"/>
              <a:t>Digitalne</a:t>
            </a:r>
            <a:r>
              <a:rPr lang="en-US" dirty="0"/>
              <a:t> </a:t>
            </a:r>
            <a:r>
              <a:rPr lang="en-US" dirty="0" err="1"/>
              <a:t>kompetencije</a:t>
            </a:r>
            <a:r>
              <a:rPr lang="en-US" dirty="0"/>
              <a:t> u </a:t>
            </a:r>
            <a:r>
              <a:rPr lang="en-US" dirty="0" err="1"/>
              <a:t>društvu</a:t>
            </a:r>
            <a:r>
              <a:rPr lang="en-US" dirty="0"/>
              <a:t> </a:t>
            </a:r>
            <a:r>
              <a:rPr lang="en-US" dirty="0" err="1"/>
              <a:t>znanja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DB8A-F6D0-FE86-2F30-5BB5576A59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82217" y="2742811"/>
            <a:ext cx="6829568" cy="3717022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hr" dirty="0">
                <a:ea typeface="+mn-lt"/>
                <a:cs typeface="+mn-lt"/>
              </a:rPr>
              <a:t>Dio procesa cjeloživotnog učenja </a:t>
            </a:r>
            <a:endParaRPr lang="en-US" dirty="0"/>
          </a:p>
          <a:p>
            <a:pPr algn="just"/>
            <a:r>
              <a:rPr lang="hr" dirty="0">
                <a:ea typeface="+mn-lt"/>
                <a:cs typeface="+mn-lt"/>
              </a:rPr>
              <a:t>Jedna od osam  temeljnih kompetencija  koje je odredila Evropska unija kao odgovor na razvoj društva znanja.</a:t>
            </a:r>
            <a:endParaRPr lang="en-US" dirty="0"/>
          </a:p>
          <a:p>
            <a:r>
              <a:rPr lang="hr" dirty="0">
                <a:cs typeface="Arial"/>
              </a:rPr>
              <a:t>Memorandum o cjeloživotnom učenju  navodi se da je glavni cilj kontinuirano stjecanje i obnavljanje vještina potrebnih za sudjelovanje u društvima utemeljenim na znanju koje uključuje nova učenja, inovacije, umrežavanje, obrazovanje... (Memorandum o cjeloživotnom učenju)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pic>
        <p:nvPicPr>
          <p:cNvPr id="15" name="Picture Placeholder 14" descr="Businessperson on a computer">
            <a:extLst>
              <a:ext uri="{FF2B5EF4-FFF2-40B4-BE49-F238E27FC236}">
                <a16:creationId xmlns:a16="http://schemas.microsoft.com/office/drawing/2014/main" id="{9CD66AFE-C1E3-FA4D-8633-3AB660373AC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1875" r="21875"/>
          <a:stretch/>
        </p:blipFill>
        <p:spPr>
          <a:xfrm>
            <a:off x="7709054" y="459137"/>
            <a:ext cx="4126800" cy="4126800"/>
          </a:xfrm>
        </p:spPr>
      </p:pic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C0F534-3443-BA3E-8E0C-79CA702B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21792"/>
            <a:ext cx="8180412" cy="1371600"/>
          </a:xfrm>
        </p:spPr>
        <p:txBody>
          <a:bodyPr/>
          <a:lstStyle/>
          <a:p>
            <a:pPr algn="ctr"/>
            <a:r>
              <a:rPr lang="hr-HR" dirty="0"/>
              <a:t>Etički, pravni i društveni rizici i izazovi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4505BC-1F3A-7434-9CEC-EA65B61342C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6" y="2601789"/>
            <a:ext cx="4956470" cy="3896626"/>
          </a:xfrm>
        </p:spPr>
        <p:txBody>
          <a:bodyPr vert="horz" lIns="0" tIns="0" rIns="0" bIns="0" rtlCol="0" anchor="t">
            <a:noAutofit/>
          </a:bodyPr>
          <a:lstStyle/>
          <a:p>
            <a:endParaRPr lang="hr-HR" dirty="0">
              <a:cs typeface="Arial"/>
            </a:endParaRPr>
          </a:p>
          <a:p>
            <a:r>
              <a:rPr lang="hr-HR" dirty="0" err="1">
                <a:cs typeface="Arial"/>
              </a:rPr>
              <a:t>Kibersigurnost</a:t>
            </a:r>
            <a:r>
              <a:rPr lang="hr-HR" dirty="0">
                <a:cs typeface="Arial"/>
              </a:rPr>
              <a:t> /prevencija, </a:t>
            </a:r>
            <a:r>
              <a:rPr lang="hr-HR" dirty="0" err="1">
                <a:cs typeface="Arial"/>
              </a:rPr>
              <a:t>detektovanje</a:t>
            </a:r>
            <a:r>
              <a:rPr lang="hr-HR" dirty="0">
                <a:cs typeface="Arial"/>
              </a:rPr>
              <a:t>, odgovor/</a:t>
            </a:r>
          </a:p>
          <a:p>
            <a:r>
              <a:rPr lang="hr-HR" dirty="0">
                <a:cs typeface="Arial"/>
              </a:rPr>
              <a:t>Društvena isključenost</a:t>
            </a:r>
            <a:endParaRPr lang="sr-Latn-RS" dirty="0"/>
          </a:p>
          <a:p>
            <a:r>
              <a:rPr lang="hr-HR" dirty="0">
                <a:cs typeface="Arial"/>
              </a:rPr>
              <a:t>Teža </a:t>
            </a:r>
            <a:r>
              <a:rPr lang="hr-HR" dirty="0" err="1">
                <a:cs typeface="Arial"/>
              </a:rPr>
              <a:t>zapošljivost</a:t>
            </a:r>
            <a:endParaRPr lang="hr-HR" dirty="0">
              <a:cs typeface="Arial"/>
            </a:endParaRPr>
          </a:p>
          <a:p>
            <a:r>
              <a:rPr lang="hr-HR" dirty="0">
                <a:cs typeface="Arial"/>
              </a:rPr>
              <a:t>Neravnomjerni razvoj</a:t>
            </a:r>
          </a:p>
          <a:p>
            <a:r>
              <a:rPr lang="hr-HR" dirty="0">
                <a:cs typeface="Arial"/>
              </a:rPr>
              <a:t>Privatnost i nadzor</a:t>
            </a:r>
          </a:p>
          <a:p>
            <a:r>
              <a:rPr lang="hr-HR" dirty="0">
                <a:cs typeface="Arial"/>
              </a:rPr>
              <a:t>Masovni nadzor i prikupljanje podataka</a:t>
            </a:r>
          </a:p>
          <a:p>
            <a:r>
              <a:rPr lang="hr-HR" dirty="0">
                <a:cs typeface="Arial"/>
              </a:rPr>
              <a:t>Regulativa nasuprot sloboda</a:t>
            </a:r>
          </a:p>
          <a:p>
            <a:r>
              <a:rPr lang="hr-HR" dirty="0">
                <a:cs typeface="Arial"/>
              </a:rPr>
              <a:t>Kolektivno nepovjerenje u online prostor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2C793E-715D-4CB8-0A4C-8EDA6F87EA9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hr-HR" b="1" dirty="0">
                <a:cs typeface="Arial"/>
              </a:rPr>
              <a:t>Digitalni jaz </a:t>
            </a:r>
            <a:endParaRPr lang="hr-HR" b="1" dirty="0"/>
          </a:p>
          <a:p>
            <a:endParaRPr lang="hr-HR" b="1" dirty="0">
              <a:cs typeface="Arial"/>
            </a:endParaRPr>
          </a:p>
          <a:p>
            <a:r>
              <a:rPr lang="hr-HR" dirty="0">
                <a:cs typeface="Arial"/>
              </a:rPr>
              <a:t>I nivo - pristup tehnologijama, bazama znanja... </a:t>
            </a:r>
          </a:p>
          <a:p>
            <a:endParaRPr lang="hr-HR" dirty="0">
              <a:cs typeface="Arial"/>
            </a:endParaRPr>
          </a:p>
          <a:p>
            <a:r>
              <a:rPr lang="hr-HR" dirty="0">
                <a:cs typeface="Arial"/>
              </a:rPr>
              <a:t>II nivoa- kompetencije za korištenje dostupnih tehnologija</a:t>
            </a:r>
          </a:p>
        </p:txBody>
      </p:sp>
    </p:spTree>
    <p:extLst>
      <p:ext uri="{BB962C8B-B14F-4D97-AF65-F5344CB8AC3E}">
        <p14:creationId xmlns:p14="http://schemas.microsoft.com/office/powerpoint/2010/main" val="3231331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2"/>
            <a:ext cx="9333257" cy="1230180"/>
          </a:xfrm>
        </p:spPr>
        <p:txBody>
          <a:bodyPr/>
          <a:lstStyle/>
          <a:p>
            <a:r>
              <a:rPr lang="en-US" sz="3200" dirty="0">
                <a:latin typeface="Arial"/>
              </a:rPr>
              <a:t>          </a:t>
            </a:r>
            <a:r>
              <a:rPr lang="en-US" err="1">
                <a:latin typeface="Arial"/>
              </a:rPr>
              <a:t>Tržište</a:t>
            </a:r>
            <a:r>
              <a:rPr lang="en-US" dirty="0">
                <a:latin typeface="Arial"/>
              </a:rPr>
              <a:t> </a:t>
            </a:r>
            <a:r>
              <a:rPr lang="en-US" err="1">
                <a:latin typeface="Arial"/>
              </a:rPr>
              <a:t>rada</a:t>
            </a:r>
            <a:r>
              <a:rPr lang="en-US" dirty="0">
                <a:latin typeface="Arial"/>
              </a:rPr>
              <a:t> vs                          </a:t>
            </a:r>
            <a:br>
              <a:rPr lang="en-US" dirty="0">
                <a:latin typeface="Arial"/>
              </a:rPr>
            </a:br>
            <a:r>
              <a:rPr lang="en-US" dirty="0">
                <a:latin typeface="Arial"/>
              </a:rPr>
              <a:t>                      </a:t>
            </a:r>
            <a:r>
              <a:rPr lang="en-US" err="1">
                <a:latin typeface="Arial"/>
              </a:rPr>
              <a:t>Digitalno</a:t>
            </a:r>
            <a:r>
              <a:rPr lang="en-US" dirty="0">
                <a:latin typeface="Arial"/>
              </a:rPr>
              <a:t> </a:t>
            </a:r>
            <a:r>
              <a:rPr lang="en-US" err="1">
                <a:latin typeface="Arial"/>
              </a:rPr>
              <a:t>građanstvo</a:t>
            </a:r>
            <a:endParaRPr lang="en-US">
              <a:latin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96622-BFDE-D806-F80F-CB3D2EE19A5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1185" y="2374324"/>
            <a:ext cx="6400800" cy="404552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US" dirty="0" err="1">
                <a:cs typeface="Arial"/>
              </a:rPr>
              <a:t>Broj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radnih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mjesta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zahtijevaju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digitalne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komeptencije</a:t>
            </a:r>
            <a:r>
              <a:rPr lang="en-US" dirty="0">
                <a:cs typeface="Arial"/>
              </a:rPr>
              <a:t> 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razvijanje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digitalne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pismenosti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zarad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ekonomskog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razvoja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konkurentnosti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Europska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Unija</a:t>
            </a:r>
            <a:r>
              <a:rPr lang="en-US" dirty="0">
                <a:ea typeface="+mn-lt"/>
                <a:cs typeface="+mn-lt"/>
              </a:rPr>
              <a:t>, 2010)</a:t>
            </a:r>
            <a:endParaRPr lang="en-US" dirty="0"/>
          </a:p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-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digitalne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komeptencije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teže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zapošljivih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kategorija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-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visokostručni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IKT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zaposlenici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Netizen</a:t>
            </a:r>
          </a:p>
          <a:p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obrazovanje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digitalno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građanstvo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razvoj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ključnih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kompetencija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pomaže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izgradnji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uključivih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demokratskih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društava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gdje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građani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online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offline </a:t>
            </a:r>
            <a:r>
              <a:rPr lang="en-US" dirty="0" err="1">
                <a:ea typeface="+mn-lt"/>
                <a:cs typeface="+mn-lt"/>
              </a:rPr>
              <a:t>znaju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kako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uključiti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sudjelovati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svojim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zajednicama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zaštititi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poštivati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drugih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vladavinu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prava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taj </a:t>
            </a:r>
            <a:r>
              <a:rPr lang="en-US" dirty="0" err="1">
                <a:ea typeface="+mn-lt"/>
                <a:cs typeface="+mn-lt"/>
              </a:rPr>
              <a:t>način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pomoći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obnovi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demokratije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kroz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njihovo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angažirano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sudjelovanje</a:t>
            </a:r>
            <a:endParaRPr lang="en-US" dirty="0" err="1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BBBA10-FE5A-0E22-8734-469B03FFEFC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861300" y="3067050"/>
            <a:ext cx="3519515" cy="304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>
                <a:cs typeface="Arial"/>
              </a:rPr>
              <a:t>Digitalizacija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javne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uprava</a:t>
            </a:r>
            <a:endParaRPr lang="en-US" dirty="0" err="1"/>
          </a:p>
          <a:p>
            <a:r>
              <a:rPr lang="en-US" dirty="0" err="1">
                <a:cs typeface="Arial"/>
              </a:rPr>
              <a:t>Sigurna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elektronička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identifikacija</a:t>
            </a:r>
            <a:r>
              <a:rPr lang="en-US" dirty="0">
                <a:cs typeface="Arial"/>
              </a:rPr>
              <a:t> (</a:t>
            </a:r>
            <a:r>
              <a:rPr lang="en-US" dirty="0" err="1">
                <a:cs typeface="Arial"/>
              </a:rPr>
              <a:t>eID</a:t>
            </a:r>
            <a:r>
              <a:rPr lang="en-US" dirty="0">
                <a:cs typeface="Arial"/>
              </a:rPr>
              <a:t>)</a:t>
            </a:r>
          </a:p>
          <a:p>
            <a:r>
              <a:rPr lang="en-US" dirty="0" err="1">
                <a:cs typeface="Arial"/>
              </a:rPr>
              <a:t>Elektonski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servisi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namijenjni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građanima</a:t>
            </a:r>
            <a:r>
              <a:rPr lang="en-US" dirty="0">
                <a:cs typeface="Arial"/>
              </a:rPr>
              <a:t> (e-</a:t>
            </a:r>
            <a:r>
              <a:rPr lang="en-US" dirty="0" err="1">
                <a:cs typeface="Arial"/>
              </a:rPr>
              <a:t>uprava</a:t>
            </a:r>
            <a:r>
              <a:rPr lang="en-US" dirty="0">
                <a:cs typeface="Arial"/>
              </a:rPr>
              <a:t>, e-</a:t>
            </a:r>
            <a:r>
              <a:rPr lang="en-US" dirty="0" err="1">
                <a:cs typeface="Arial"/>
              </a:rPr>
              <a:t>zdravstvo</a:t>
            </a:r>
            <a:r>
              <a:rPr lang="en-US" dirty="0">
                <a:cs typeface="Arial"/>
              </a:rPr>
              <a:t>..)</a:t>
            </a:r>
            <a:endParaRPr lang="en-US" dirty="0" err="1"/>
          </a:p>
          <a:p>
            <a:r>
              <a:rPr lang="en-US" dirty="0" err="1">
                <a:cs typeface="Arial"/>
              </a:rPr>
              <a:t>Digtalizacija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pravosuđa</a:t>
            </a:r>
            <a:endParaRPr lang="en-US" dirty="0" err="1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101718-17AF-8EEE-D5CD-43C7530DD065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hr-HR" dirty="0">
                <a:cs typeface="Arial"/>
              </a:rPr>
              <a:t>Brzo i neprimjetno širenje u svim područjima života i rada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hr-HR" dirty="0">
                <a:cs typeface="Arial"/>
              </a:rPr>
              <a:t>"oponašanje ljudskog uma za rješavanje problema i donošenje odluka"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hr-HR" dirty="0">
                <a:cs typeface="Arial"/>
              </a:rPr>
              <a:t>Digitalni  pametni pomoćni - prepoznavanje lica, navigacija, prevoditelj, kupovina, algoritmi, chat </a:t>
            </a:r>
            <a:r>
              <a:rPr lang="hr-HR" err="1">
                <a:cs typeface="Arial"/>
              </a:rPr>
              <a:t>botovi</a:t>
            </a:r>
            <a:r>
              <a:rPr lang="hr-HR" dirty="0">
                <a:cs typeface="Arial"/>
              </a:rPr>
              <a:t>, 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r>
              <a:rPr lang="hr-HR" dirty="0">
                <a:cs typeface="Arial"/>
              </a:rPr>
              <a:t>Pouzdanost, transparentnost/neprozirnost, privatnost/sigurnost, prekomjerno oslanjanje na umjetnu inteligenciju, </a:t>
            </a:r>
            <a:r>
              <a:rPr lang="hr-HR" dirty="0" err="1">
                <a:cs typeface="Arial"/>
              </a:rPr>
              <a:t>autmatizirani</a:t>
            </a:r>
            <a:r>
              <a:rPr lang="hr-HR" dirty="0">
                <a:cs typeface="Arial"/>
              </a:rPr>
              <a:t> proces donošenja odluka, etičke, komercijalne i političke implikacije sistema u pogledu </a:t>
            </a:r>
            <a:r>
              <a:rPr lang="hr-HR" dirty="0" err="1">
                <a:cs typeface="Arial"/>
              </a:rPr>
              <a:t>pristrasnosti</a:t>
            </a:r>
            <a:r>
              <a:rPr lang="hr-HR" dirty="0">
                <a:cs typeface="Arial"/>
              </a:rPr>
              <a:t>, diskriminacije, odgovornosti, </a:t>
            </a:r>
            <a:endParaRPr lang="hr-HR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3C1C2CF3-AA6C-5881-5E8F-2D071558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284" y="621972"/>
            <a:ext cx="6961516" cy="1828800"/>
          </a:xfrm>
        </p:spPr>
        <p:txBody>
          <a:bodyPr/>
          <a:lstStyle/>
          <a:p>
            <a:r>
              <a:rPr lang="hr-HR" dirty="0"/>
              <a:t>Umjetna inteligencija i digitalna pismenost ?</a:t>
            </a:r>
          </a:p>
        </p:txBody>
      </p:sp>
    </p:spTree>
    <p:extLst>
      <p:ext uri="{BB962C8B-B14F-4D97-AF65-F5344CB8AC3E}">
        <p14:creationId xmlns:p14="http://schemas.microsoft.com/office/powerpoint/2010/main" val="385744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" y="269195"/>
            <a:ext cx="7205133" cy="1626171"/>
          </a:xfrm>
        </p:spPr>
        <p:txBody>
          <a:bodyPr/>
          <a:lstStyle/>
          <a:p>
            <a:pPr algn="ctr"/>
            <a:r>
              <a:rPr lang="en-US" sz="4000" err="1"/>
              <a:t>Digitalna</a:t>
            </a:r>
            <a:r>
              <a:rPr lang="en-US" sz="4000" dirty="0"/>
              <a:t> </a:t>
            </a:r>
            <a:r>
              <a:rPr lang="en-US" sz="4000" err="1"/>
              <a:t>pismenost</a:t>
            </a:r>
            <a:r>
              <a:rPr lang="en-US" sz="4000" dirty="0"/>
              <a:t> u EU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0C8D7-5054-B89C-FA2C-E2638FFEA6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85" y="2469251"/>
            <a:ext cx="6400799" cy="346252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 dirty="0">
                <a:cs typeface="Arial"/>
              </a:rPr>
              <a:t>55% </a:t>
            </a:r>
            <a:r>
              <a:rPr lang="en-US" b="1" dirty="0" err="1">
                <a:cs typeface="Arial"/>
              </a:rPr>
              <a:t>digitalno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pismenih</a:t>
            </a:r>
            <a:endParaRPr lang="en-US" b="1" dirty="0"/>
          </a:p>
          <a:p>
            <a:pPr marL="0" indent="0">
              <a:buNone/>
            </a:pPr>
            <a:r>
              <a:rPr lang="en-US" dirty="0">
                <a:cs typeface="Arial"/>
              </a:rPr>
              <a:t>(</a:t>
            </a:r>
            <a:r>
              <a:rPr lang="en-US" dirty="0" err="1">
                <a:cs typeface="Arial"/>
              </a:rPr>
              <a:t>populacija</a:t>
            </a:r>
            <a:r>
              <a:rPr lang="en-US" dirty="0">
                <a:cs typeface="Arial"/>
              </a:rPr>
              <a:t> 16-74 </a:t>
            </a:r>
            <a:r>
              <a:rPr lang="en-US" dirty="0" err="1">
                <a:cs typeface="Arial"/>
              </a:rPr>
              <a:t>godine</a:t>
            </a:r>
            <a:r>
              <a:rPr lang="en-US" dirty="0">
                <a:cs typeface="Arial"/>
              </a:rPr>
              <a:t>)</a:t>
            </a:r>
            <a:endParaRPr lang="en-US"/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 err="1">
                <a:latin typeface="Arial"/>
                <a:cs typeface="Arial"/>
              </a:rPr>
              <a:t>vještine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informacijske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pismenosti</a:t>
            </a:r>
            <a:r>
              <a:rPr lang="en-US" dirty="0">
                <a:latin typeface="Arial"/>
                <a:cs typeface="Arial"/>
              </a:rPr>
              <a:t>, </a:t>
            </a:r>
          </a:p>
          <a:p>
            <a:r>
              <a:rPr lang="en-US" err="1">
                <a:latin typeface="Arial"/>
                <a:cs typeface="Arial"/>
              </a:rPr>
              <a:t>vještine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komunikacije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saradnje</a:t>
            </a:r>
            <a:r>
              <a:rPr lang="en-US" dirty="0">
                <a:latin typeface="Arial"/>
                <a:cs typeface="Arial"/>
              </a:rPr>
              <a:t>,</a:t>
            </a:r>
          </a:p>
          <a:p>
            <a:r>
              <a:rPr lang="en-US" err="1">
                <a:latin typeface="Arial"/>
                <a:cs typeface="Arial"/>
              </a:rPr>
              <a:t>vještine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kreiranja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digitalnog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sadržaja</a:t>
            </a:r>
            <a:r>
              <a:rPr lang="en-US" dirty="0">
                <a:latin typeface="Arial"/>
                <a:cs typeface="Arial"/>
              </a:rPr>
              <a:t>,</a:t>
            </a:r>
          </a:p>
          <a:p>
            <a:r>
              <a:rPr lang="en-US" err="1">
                <a:latin typeface="Arial"/>
                <a:cs typeface="Arial"/>
              </a:rPr>
              <a:t>vještine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sigurnosti</a:t>
            </a:r>
            <a:endParaRPr lang="en-US">
              <a:latin typeface="Arial"/>
              <a:cs typeface="Arial"/>
            </a:endParaRPr>
          </a:p>
          <a:p>
            <a:r>
              <a:rPr lang="en-US" err="1">
                <a:latin typeface="Arial"/>
                <a:cs typeface="Arial"/>
              </a:rPr>
              <a:t>vještine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rešavanja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problema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B8AFB73A-A673-163B-0655-0C5444C0E86A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2458503067"/>
              </p:ext>
            </p:extLst>
          </p:nvPr>
        </p:nvGraphicFramePr>
        <p:xfrm>
          <a:off x="8091488" y="2474913"/>
          <a:ext cx="3455986" cy="3595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27993">
                  <a:extLst>
                    <a:ext uri="{9D8B030D-6E8A-4147-A177-3AD203B41FA5}">
                      <a16:colId xmlns:a16="http://schemas.microsoft.com/office/drawing/2014/main" val="2346060848"/>
                    </a:ext>
                  </a:extLst>
                </a:gridCol>
                <a:gridCol w="1727993">
                  <a:extLst>
                    <a:ext uri="{9D8B030D-6E8A-4147-A177-3AD203B41FA5}">
                      <a16:colId xmlns:a16="http://schemas.microsoft.com/office/drawing/2014/main" val="3154591238"/>
                    </a:ext>
                  </a:extLst>
                </a:gridCol>
              </a:tblGrid>
              <a:tr h="428041">
                <a:tc>
                  <a:txBody>
                    <a:bodyPr/>
                    <a:lstStyle/>
                    <a:p>
                      <a:r>
                        <a:rPr lang="en-US" dirty="0" err="1"/>
                        <a:t>zemlja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ukupni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rezultat</a:t>
                      </a:r>
                      <a:r>
                        <a:rPr lang="en-US" dirty="0"/>
                        <a:t>%</a:t>
                      </a:r>
                      <a:endParaRPr lang="en-US" dirty="0" err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669747"/>
                  </a:ext>
                </a:extLst>
              </a:tr>
              <a:tr h="738810">
                <a:tc>
                  <a:txBody>
                    <a:bodyPr/>
                    <a:lstStyle/>
                    <a:p>
                      <a:r>
                        <a:rPr lang="en-US" dirty="0" err="1"/>
                        <a:t>Holandija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4373"/>
                  </a:ext>
                </a:extLst>
              </a:tr>
              <a:tr h="738810">
                <a:tc>
                  <a:txBody>
                    <a:bodyPr/>
                    <a:lstStyle/>
                    <a:p>
                      <a:r>
                        <a:rPr lang="en-US" dirty="0" err="1"/>
                        <a:t>Finska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8166755"/>
                  </a:ext>
                </a:extLst>
              </a:tr>
              <a:tr h="738810">
                <a:tc>
                  <a:txBody>
                    <a:bodyPr/>
                    <a:lstStyle/>
                    <a:p>
                      <a:r>
                        <a:rPr lang="en-US" dirty="0" err="1"/>
                        <a:t>Danska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221923"/>
                  </a:ext>
                </a:extLst>
              </a:tr>
              <a:tr h="7388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Rumunija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427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483DD-23F1-295A-9647-9D2532BE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234045"/>
            <a:ext cx="9518071" cy="1759527"/>
          </a:xfrm>
        </p:spPr>
        <p:txBody>
          <a:bodyPr/>
          <a:lstStyle/>
          <a:p>
            <a:br>
              <a:rPr lang="hr-HR" dirty="0"/>
            </a:br>
            <a:r>
              <a:rPr lang="hr-HR" sz="3600" dirty="0"/>
              <a:t>Procjena digitalnog ekosistema BiH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6BC62E-92EC-19A5-7A3A-69A16F62718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1185" y="2000251"/>
            <a:ext cx="6400800" cy="41147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hr-HR" dirty="0">
                <a:cs typeface="Arial"/>
              </a:rPr>
              <a:t>Centar za digitalnu transformaciju / Strategija digitalizacije</a:t>
            </a:r>
          </a:p>
          <a:p>
            <a:r>
              <a:rPr lang="hr-HR" dirty="0">
                <a:cs typeface="Arial"/>
              </a:rPr>
              <a:t>Infrastruktura, obrazovanje, regulativa </a:t>
            </a:r>
          </a:p>
          <a:p>
            <a:endParaRPr lang="hr-HR" dirty="0">
              <a:cs typeface="Arial"/>
            </a:endParaRPr>
          </a:p>
          <a:p>
            <a:r>
              <a:rPr lang="hr-HR" dirty="0">
                <a:cs typeface="Arial"/>
              </a:rPr>
              <a:t>Javne usluge, bankarstvo, prehrambena i agroindustrija, transport, promet logistike, mikro, mala i srednja </a:t>
            </a:r>
            <a:r>
              <a:rPr lang="hr-HR" err="1">
                <a:cs typeface="Arial"/>
              </a:rPr>
              <a:t>preduzeća</a:t>
            </a:r>
            <a:r>
              <a:rPr lang="hr-HR" dirty="0">
                <a:cs typeface="Arial"/>
              </a:rPr>
              <a:t>, </a:t>
            </a:r>
            <a:r>
              <a:rPr lang="hr-HR" err="1">
                <a:cs typeface="Arial"/>
              </a:rPr>
              <a:t>finansije</a:t>
            </a:r>
            <a:r>
              <a:rPr lang="hr-HR" dirty="0">
                <a:cs typeface="Arial"/>
              </a:rPr>
              <a:t>, medicina i zdravstveni servisi, ekologija, okolina, energija, energetika, sigurnost i bezbjednost, pravosudni sistem, kulturno nasljeđe</a:t>
            </a:r>
          </a:p>
          <a:p>
            <a:endParaRPr lang="hr-HR" dirty="0"/>
          </a:p>
          <a:p>
            <a:r>
              <a:rPr lang="hr-HR" dirty="0">
                <a:cs typeface="Arial"/>
              </a:rPr>
              <a:t>UNICEF/ mapiranje IKT resursa u školama (2023)</a:t>
            </a:r>
          </a:p>
          <a:p>
            <a:r>
              <a:rPr lang="hr-HR" dirty="0">
                <a:cs typeface="Arial"/>
              </a:rPr>
              <a:t>19,9 učenika - jedan računar</a:t>
            </a:r>
            <a:endParaRPr lang="hr-HR" dirty="0"/>
          </a:p>
          <a:p>
            <a:r>
              <a:rPr lang="hr-HR" dirty="0">
                <a:cs typeface="Arial"/>
              </a:rPr>
              <a:t> 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Engineer using tablet in factory with industrial robots">
            <a:extLst>
              <a:ext uri="{FF2B5EF4-FFF2-40B4-BE49-F238E27FC236}">
                <a16:creationId xmlns:a16="http://schemas.microsoft.com/office/drawing/2014/main" id="{660D9B24-328A-0F29-62F2-198B99D39C4B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7861300" y="3418174"/>
            <a:ext cx="3519488" cy="2345752"/>
          </a:xfrm>
        </p:spPr>
      </p:pic>
    </p:spTree>
    <p:extLst>
      <p:ext uri="{BB962C8B-B14F-4D97-AF65-F5344CB8AC3E}">
        <p14:creationId xmlns:p14="http://schemas.microsoft.com/office/powerpoint/2010/main" val="2736707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F905B0-40F4-55F4-867F-17CEC6AD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2" y="377557"/>
            <a:ext cx="9678314" cy="1338925"/>
          </a:xfrm>
        </p:spPr>
        <p:txBody>
          <a:bodyPr/>
          <a:lstStyle/>
          <a:p>
            <a:pPr algn="ctr"/>
            <a:r>
              <a:rPr lang="hr-HR" sz="3200" dirty="0"/>
              <a:t>Digitalna pismenost stanovništva BiH</a:t>
            </a:r>
            <a:r>
              <a:rPr lang="hr-HR" sz="2400" dirty="0"/>
              <a:t> </a:t>
            </a:r>
            <a:br>
              <a:rPr lang="hr-HR" dirty="0"/>
            </a:br>
            <a:r>
              <a:rPr lang="hr-HR" sz="1800" b="0" dirty="0"/>
              <a:t>                             Studija Udruženja za digitalnu transformaciju BiH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D3C9F-C16D-2AE5-C837-1C6E21D939E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84713" y="1945617"/>
            <a:ext cx="4772237" cy="41694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hr-HR" dirty="0">
                <a:latin typeface="Arial"/>
                <a:cs typeface="Poppins"/>
              </a:rPr>
              <a:t>Digital </a:t>
            </a:r>
            <a:r>
              <a:rPr lang="hr-HR" dirty="0" err="1">
                <a:latin typeface="Arial"/>
                <a:cs typeface="Poppins"/>
              </a:rPr>
              <a:t>Skills</a:t>
            </a:r>
            <a:r>
              <a:rPr lang="hr-HR" dirty="0">
                <a:latin typeface="Arial"/>
                <a:cs typeface="Poppins"/>
              </a:rPr>
              <a:t> </a:t>
            </a:r>
            <a:r>
              <a:rPr lang="hr-HR" dirty="0" err="1">
                <a:latin typeface="Arial"/>
                <a:cs typeface="Poppins"/>
              </a:rPr>
              <a:t>Indicator</a:t>
            </a:r>
            <a:r>
              <a:rPr lang="hr-HR" dirty="0">
                <a:latin typeface="Arial"/>
                <a:cs typeface="Poppins"/>
              </a:rPr>
              <a:t> 2.0 (DSI)- pokazatelj koji se koristi za praćenje napretka država članica Evropske unije (EU) u razvoju digitalnih vještina</a:t>
            </a:r>
            <a:endParaRPr lang="sr-Latn-RS" dirty="0">
              <a:latin typeface="Arial"/>
            </a:endParaRPr>
          </a:p>
          <a:p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</a:rPr>
              <a:t>Digitalne vještine nisu mogle biti ocijenjene za 24,32% stanovništva jer nisu koristili internet u posljednja 3 mjeseca.</a:t>
            </a:r>
            <a:endParaRPr lang="hr-HR" dirty="0">
              <a:ea typeface="+mn-lt"/>
              <a:cs typeface="Poppins"/>
            </a:endParaRPr>
          </a:p>
          <a:p>
            <a:endParaRPr lang="hr-HR" dirty="0"/>
          </a:p>
          <a:p>
            <a:endParaRPr lang="hr-HR" dirty="0">
              <a:cs typeface="Arial"/>
            </a:endParaRPr>
          </a:p>
          <a:p>
            <a:endParaRPr lang="hr-HR" dirty="0">
              <a:cs typeface="Arial"/>
            </a:endParaRPr>
          </a:p>
          <a:p>
            <a:endParaRPr lang="hr-HR" dirty="0">
              <a:cs typeface="Arial"/>
            </a:endParaRPr>
          </a:p>
          <a:p>
            <a:r>
              <a:rPr lang="hr-HR" dirty="0">
                <a:cs typeface="Arial"/>
              </a:rPr>
              <a:t>Studija Svjetske banke (2023) - 32 % digitalno pismenog stanovništva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Slika na kojoj se prikazuje tekst, snimka zaslona, Font, krug&#10;&#10;Opis je automatski generiran">
            <a:extLst>
              <a:ext uri="{FF2B5EF4-FFF2-40B4-BE49-F238E27FC236}">
                <a16:creationId xmlns:a16="http://schemas.microsoft.com/office/drawing/2014/main" id="{22CA0634-86FB-0465-5EC3-22632F4965BB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5721021" y="2070251"/>
            <a:ext cx="6464026" cy="4788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186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331028"/>
            <a:ext cx="8919350" cy="1524000"/>
          </a:xfrm>
        </p:spPr>
        <p:txBody>
          <a:bodyPr/>
          <a:lstStyle/>
          <a:p>
            <a:br>
              <a:rPr lang="en-US" dirty="0"/>
            </a:b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pismenost</a:t>
            </a:r>
            <a:r>
              <a:rPr lang="en-US" dirty="0"/>
              <a:t> u BiH</a:t>
            </a:r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9A042B4-0E02-BBE6-9F5B-2A6B15FD2EF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720639238"/>
              </p:ext>
            </p:extLst>
          </p:nvPr>
        </p:nvGraphicFramePr>
        <p:xfrm>
          <a:off x="817418" y="2507672"/>
          <a:ext cx="10561638" cy="401954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8999">
                  <a:extLst>
                    <a:ext uri="{9D8B030D-6E8A-4147-A177-3AD203B41FA5}">
                      <a16:colId xmlns:a16="http://schemas.microsoft.com/office/drawing/2014/main" val="286468058"/>
                    </a:ext>
                  </a:extLst>
                </a:gridCol>
                <a:gridCol w="3128999">
                  <a:extLst>
                    <a:ext uri="{9D8B030D-6E8A-4147-A177-3AD203B41FA5}">
                      <a16:colId xmlns:a16="http://schemas.microsoft.com/office/drawing/2014/main" val="1948692119"/>
                    </a:ext>
                  </a:extLst>
                </a:gridCol>
                <a:gridCol w="2151820">
                  <a:extLst>
                    <a:ext uri="{9D8B030D-6E8A-4147-A177-3AD203B41FA5}">
                      <a16:colId xmlns:a16="http://schemas.microsoft.com/office/drawing/2014/main" val="2460844711"/>
                    </a:ext>
                  </a:extLst>
                </a:gridCol>
                <a:gridCol w="2151820">
                  <a:extLst>
                    <a:ext uri="{9D8B030D-6E8A-4147-A177-3AD203B41FA5}">
                      <a16:colId xmlns:a16="http://schemas.microsoft.com/office/drawing/2014/main" val="1351784360"/>
                    </a:ext>
                  </a:extLst>
                </a:gridCol>
              </a:tblGrid>
              <a:tr h="669924">
                <a:tc>
                  <a:txBody>
                    <a:bodyPr/>
                    <a:lstStyle/>
                    <a:p>
                      <a:r>
                        <a:rPr lang="en-US" dirty="0" err="1"/>
                        <a:t>Vještina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Osnovni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nivo</a:t>
                      </a:r>
                      <a:endParaRPr lang="en-US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Iznad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osnovnog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nivoa</a:t>
                      </a:r>
                      <a:endParaRPr lang="en-US" dirty="0" err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Ispod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osnovnog</a:t>
                      </a:r>
                      <a:r>
                        <a:rPr lang="en-US" dirty="0"/>
                        <a:t> </a:t>
                      </a:r>
                      <a:r>
                        <a:rPr lang="en-US" err="1"/>
                        <a:t>nivoa</a:t>
                      </a:r>
                      <a:endParaRPr lang="en-US" dirty="0" err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1256448"/>
                  </a:ext>
                </a:extLst>
              </a:tr>
              <a:tr h="6699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Informacijska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pismenost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14,83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55,55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5,30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572538"/>
                  </a:ext>
                </a:extLst>
              </a:tr>
              <a:tr h="669924">
                <a:tc>
                  <a:txBody>
                    <a:bodyPr/>
                    <a:lstStyle/>
                    <a:p>
                      <a:r>
                        <a:rPr lang="en-US" dirty="0" err="1"/>
                        <a:t>Vještine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komunikacije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 </a:t>
                      </a:r>
                      <a:r>
                        <a:rPr lang="en-US" dirty="0" err="1"/>
                        <a:t>saradnje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68,18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394109"/>
                  </a:ext>
                </a:extLst>
              </a:tr>
              <a:tr h="669924">
                <a:tc>
                  <a:txBody>
                    <a:bodyPr/>
                    <a:lstStyle/>
                    <a:p>
                      <a:r>
                        <a:rPr lang="en-US" dirty="0" err="1"/>
                        <a:t>Vještine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kreiranja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digitalnog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sadržaja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38,12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4386815"/>
                  </a:ext>
                </a:extLst>
              </a:tr>
              <a:tr h="669924">
                <a:tc>
                  <a:txBody>
                    <a:bodyPr/>
                    <a:lstStyle/>
                    <a:p>
                      <a:r>
                        <a:rPr lang="en-US" dirty="0" err="1"/>
                        <a:t>Vještine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vezane</a:t>
                      </a:r>
                      <a:r>
                        <a:rPr lang="en-US" dirty="0"/>
                        <a:t> za </a:t>
                      </a:r>
                      <a:r>
                        <a:rPr lang="en-US" dirty="0" err="1"/>
                        <a:t>sigurnost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31,61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26,69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9491157"/>
                  </a:ext>
                </a:extLst>
              </a:tr>
              <a:tr h="669924">
                <a:tc>
                  <a:txBody>
                    <a:bodyPr/>
                    <a:lstStyle/>
                    <a:p>
                      <a:r>
                        <a:rPr lang="en-US" dirty="0" err="1"/>
                        <a:t>Vještine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rješavanja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problema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30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3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6400800" cy="1828800"/>
          </a:xfrm>
        </p:spPr>
        <p:txBody>
          <a:bodyPr/>
          <a:lstStyle/>
          <a:p>
            <a:r>
              <a:rPr lang="en-US" dirty="0" err="1"/>
              <a:t>Govorimo</a:t>
            </a:r>
            <a:r>
              <a:rPr lang="en-US" dirty="0"/>
              <a:t> o...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6821" y="2456131"/>
            <a:ext cx="5985164" cy="3576205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 err="1">
                <a:latin typeface="Arial"/>
                <a:cs typeface="Arial"/>
              </a:rPr>
              <a:t>Digitalna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pismenost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err="1">
                <a:latin typeface="Arial"/>
                <a:cs typeface="Arial"/>
              </a:rPr>
              <a:t>pretpostavka</a:t>
            </a:r>
            <a:r>
              <a:rPr lang="en-US" dirty="0">
                <a:latin typeface="Arial"/>
                <a:cs typeface="Arial"/>
              </a:rPr>
              <a:t> za </a:t>
            </a:r>
            <a:r>
              <a:rPr lang="en-US" dirty="0" err="1">
                <a:latin typeface="Arial"/>
                <a:cs typeface="Arial"/>
              </a:rPr>
              <a:t>ljudska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prava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en-US" dirty="0" err="1">
                <a:latin typeface="Arial"/>
                <a:cs typeface="Arial"/>
              </a:rPr>
              <a:t>slobode</a:t>
            </a:r>
            <a:endParaRPr lang="en-US" dirty="0" err="1">
              <a:latin typeface="Arial"/>
            </a:endParaRPr>
          </a:p>
          <a:p>
            <a:r>
              <a:rPr lang="en-US" dirty="0" err="1">
                <a:cs typeface="Arial"/>
              </a:rPr>
              <a:t>Društvena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uslovljenost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digitalne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pismenosti</a:t>
            </a:r>
            <a:endParaRPr lang="en-US" dirty="0" err="1"/>
          </a:p>
          <a:p>
            <a:r>
              <a:rPr lang="en-US" dirty="0" err="1">
                <a:cs typeface="Arial"/>
              </a:rPr>
              <a:t>Evropski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kontekst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unapređenja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digitalne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pismenosti</a:t>
            </a:r>
            <a:endParaRPr lang="en-US" dirty="0" err="1"/>
          </a:p>
          <a:p>
            <a:r>
              <a:rPr lang="en-US" dirty="0" err="1">
                <a:cs typeface="Arial"/>
              </a:rPr>
              <a:t>Tržište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rada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digitalno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građanstvo</a:t>
            </a:r>
            <a:endParaRPr lang="en-US" dirty="0" err="1"/>
          </a:p>
          <a:p>
            <a:r>
              <a:rPr lang="en-US" err="1">
                <a:cs typeface="Arial"/>
              </a:rPr>
              <a:t>Digitalna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pismenost</a:t>
            </a:r>
            <a:r>
              <a:rPr lang="en-US" dirty="0">
                <a:cs typeface="Arial"/>
              </a:rPr>
              <a:t> u EU</a:t>
            </a:r>
          </a:p>
          <a:p>
            <a:r>
              <a:rPr lang="en-US" dirty="0" err="1">
                <a:cs typeface="Arial"/>
              </a:rPr>
              <a:t>Digitalna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pismenost</a:t>
            </a:r>
            <a:r>
              <a:rPr lang="en-US" dirty="0">
                <a:cs typeface="Arial"/>
              </a:rPr>
              <a:t> u BiH</a:t>
            </a:r>
          </a:p>
          <a:p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" name="Strelica: desno 2">
            <a:extLst>
              <a:ext uri="{FF2B5EF4-FFF2-40B4-BE49-F238E27FC236}">
                <a16:creationId xmlns:a16="http://schemas.microsoft.com/office/drawing/2014/main" id="{C7EBF895-5313-4D1F-9340-BE8D0D34753D}"/>
              </a:ext>
            </a:extLst>
          </p:cNvPr>
          <p:cNvSpPr/>
          <p:nvPr/>
        </p:nvSpPr>
        <p:spPr>
          <a:xfrm flipV="1">
            <a:off x="-1" y="2590522"/>
            <a:ext cx="812154" cy="4851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Strelica: desno 3">
            <a:extLst>
              <a:ext uri="{FF2B5EF4-FFF2-40B4-BE49-F238E27FC236}">
                <a16:creationId xmlns:a16="http://schemas.microsoft.com/office/drawing/2014/main" id="{E169CCC8-46A3-1973-E8EB-8B356757ED66}"/>
              </a:ext>
            </a:extLst>
          </p:cNvPr>
          <p:cNvSpPr/>
          <p:nvPr/>
        </p:nvSpPr>
        <p:spPr>
          <a:xfrm flipV="1">
            <a:off x="-1" y="3172692"/>
            <a:ext cx="817417" cy="48490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89724BD3-4CD5-4666-578E-A09E6792CA03}"/>
              </a:ext>
            </a:extLst>
          </p:cNvPr>
          <p:cNvSpPr/>
          <p:nvPr/>
        </p:nvSpPr>
        <p:spPr>
          <a:xfrm>
            <a:off x="0" y="3782291"/>
            <a:ext cx="812153" cy="456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39281981-413F-29A5-A7B4-786834D1A080}"/>
              </a:ext>
            </a:extLst>
          </p:cNvPr>
          <p:cNvSpPr/>
          <p:nvPr/>
        </p:nvSpPr>
        <p:spPr>
          <a:xfrm>
            <a:off x="0" y="4488872"/>
            <a:ext cx="812153" cy="456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357D11AA-932D-4A96-5BBD-A19A2A1ADB3F}"/>
              </a:ext>
            </a:extLst>
          </p:cNvPr>
          <p:cNvSpPr/>
          <p:nvPr/>
        </p:nvSpPr>
        <p:spPr>
          <a:xfrm>
            <a:off x="0" y="4946073"/>
            <a:ext cx="812153" cy="456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BB99211B-D75F-C491-7900-84A425CD947A}"/>
              </a:ext>
            </a:extLst>
          </p:cNvPr>
          <p:cNvSpPr/>
          <p:nvPr/>
        </p:nvSpPr>
        <p:spPr>
          <a:xfrm>
            <a:off x="0" y="5403273"/>
            <a:ext cx="812152" cy="4569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Teacher pointing at laptop screen to young students">
            <a:extLst>
              <a:ext uri="{FF2B5EF4-FFF2-40B4-BE49-F238E27FC236}">
                <a16:creationId xmlns:a16="http://schemas.microsoft.com/office/drawing/2014/main" id="{A3155828-D6A6-13AE-C659-A071D847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" y="4898325"/>
            <a:ext cx="2438401" cy="1633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B072CB-1030-7808-0FE9-F19B4A88675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v"/>
            </a:pPr>
            <a:r>
              <a:rPr lang="hr-HR" dirty="0">
                <a:ea typeface="+mn-lt"/>
                <a:cs typeface="+mn-lt"/>
              </a:rPr>
              <a:t>Žene i muškarci pokazuju trend smanjenja digitalne pismenosti sa starenjem. </a:t>
            </a:r>
            <a:endParaRPr lang="sr-Latn-RS" dirty="0" err="1">
              <a:ea typeface="+mn-lt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hr-HR" dirty="0">
                <a:ea typeface="+mn-lt"/>
                <a:cs typeface="+mn-lt"/>
              </a:rPr>
              <a:t>Mlade žene i muškarci u starosnoj grupi od 16 do 24 godine su digitalno pismeniji u odnosu na starije starosne grupe.</a:t>
            </a:r>
            <a:endParaRPr lang="sr-Latn-RS" dirty="0">
              <a:ea typeface="+mn-lt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hr-HR" dirty="0">
                <a:ea typeface="+mn-lt"/>
                <a:cs typeface="+mn-lt"/>
              </a:rPr>
              <a:t>Više je žena nego muškaraca koji nisu koristili internet u posljednja tri mjeseca u svim starosnim grupama, što ukazuje na rodnu razliku u digitalnom angažmanu. </a:t>
            </a:r>
            <a:endParaRPr lang="sr-Latn-RS" dirty="0">
              <a:ea typeface="+mn-lt"/>
            </a:endParaRPr>
          </a:p>
          <a:p>
            <a:pPr marL="285750" indent="-285750">
              <a:buFont typeface="Wingdings" panose="020B0604020202020204" pitchFamily="34" charset="0"/>
              <a:buChar char="v"/>
            </a:pPr>
            <a:r>
              <a:rPr lang="hr-HR" dirty="0">
                <a:ea typeface="+mn-lt"/>
                <a:cs typeface="+mn-lt"/>
              </a:rPr>
              <a:t>Rodna razlika u digitalnoj pismenosti povećava se s godinama, posebno za one na osnovnim i iznad osnovnog nivoa digitalnih vještina.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7092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410C10-B559-0B39-9FC9-FC37E295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ICILS 2023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61ACBC-8945-C32B-B272-7639E07C59C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35400" y="3916945"/>
            <a:ext cx="6491430" cy="264069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hr-HR" dirty="0">
                <a:cs typeface="Arial"/>
              </a:rPr>
              <a:t>Međunarodno istraživanje kompjuterske i informacijske pismenosti učenika VIII OŠ</a:t>
            </a:r>
            <a:endParaRPr lang="sr-Latn-RS"/>
          </a:p>
          <a:p>
            <a:r>
              <a:rPr lang="hr-HR" dirty="0">
                <a:latin typeface="Arial"/>
                <a:ea typeface="Open Sans"/>
                <a:cs typeface="Open Sans"/>
              </a:rPr>
              <a:t>Osnovne  vještine, s niskim postignućima, ispod  prosjeka;</a:t>
            </a:r>
          </a:p>
          <a:p>
            <a:r>
              <a:rPr lang="hr-HR" dirty="0">
                <a:latin typeface="Arial"/>
                <a:ea typeface="Open Sans"/>
                <a:cs typeface="Open Sans"/>
              </a:rPr>
              <a:t>Nisu razvili potrebne vještine za efikasno korištenje digitalnih informacija, bilo kao korisnici ili kako njihovi potrošači;</a:t>
            </a:r>
          </a:p>
          <a:p>
            <a:r>
              <a:rPr lang="hr-HR" dirty="0">
                <a:latin typeface="Arial"/>
                <a:ea typeface="Open Sans"/>
                <a:cs typeface="Open Sans"/>
              </a:rPr>
              <a:t>Digitalni jaz među učenicima, veoma izražen zbog socioekonomskih razlika, posebno između učenika s najvišim i najnižim postignućima.</a:t>
            </a:r>
          </a:p>
        </p:txBody>
      </p:sp>
      <p:pic>
        <p:nvPicPr>
          <p:cNvPr id="7" name="Rezervirano mjesto sadržaja 6" descr="Slika na kojoj se prikazuje tekst, snimka zaslona, dizajn&#10;&#10;Opis je automatski generiran">
            <a:extLst>
              <a:ext uri="{FF2B5EF4-FFF2-40B4-BE49-F238E27FC236}">
                <a16:creationId xmlns:a16="http://schemas.microsoft.com/office/drawing/2014/main" id="{21F157FF-8094-BDF6-591C-CF967E8A1AF6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6099474" y="-5702"/>
            <a:ext cx="6096000" cy="3521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61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/>
          <a:lstStyle/>
          <a:p>
            <a:r>
              <a:rPr lang="en-US" dirty="0"/>
              <a:t>Hvala!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A4869-4108-EB15-4EB0-B65C291C5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203" y="5299127"/>
            <a:ext cx="6885954" cy="11343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Vesima</a:t>
            </a:r>
            <a:r>
              <a:rPr lang="en-US" dirty="0"/>
              <a:t> </a:t>
            </a:r>
            <a:r>
              <a:rPr lang="en-US" dirty="0" err="1"/>
              <a:t>Čičkušić</a:t>
            </a:r>
            <a:endParaRPr lang="en-US"/>
          </a:p>
          <a:p>
            <a:r>
              <a:rPr lang="en-US" dirty="0"/>
              <a:t>vesima79@gmail.com</a:t>
            </a:r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3D254B-69B5-8F07-29E3-7ED67EEB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" y="621973"/>
            <a:ext cx="6899640" cy="789710"/>
          </a:xfrm>
        </p:spPr>
        <p:txBody>
          <a:bodyPr/>
          <a:lstStyle/>
          <a:p>
            <a:r>
              <a:rPr lang="hr-HR" dirty="0"/>
              <a:t>1</a:t>
            </a:r>
            <a:r>
              <a:rPr lang="hr-HR" dirty="0">
                <a:latin typeface="Arial Black"/>
              </a:rPr>
              <a:t> minut </a:t>
            </a:r>
            <a:r>
              <a:rPr lang="hr-HR" dirty="0"/>
              <a:t>na Internetu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D85060A-D5FA-052C-417B-53F3BB7BCDE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714" r="2714"/>
          <a:stretch/>
        </p:blipFill>
        <p:spPr>
          <a:xfrm>
            <a:off x="6100388" y="-6529"/>
            <a:ext cx="6088243" cy="5622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9" descr="A chart of different colored circles with text&#10;&#10;Description automatically generated">
            <a:extLst>
              <a:ext uri="{FF2B5EF4-FFF2-40B4-BE49-F238E27FC236}">
                <a16:creationId xmlns:a16="http://schemas.microsoft.com/office/drawing/2014/main" id="{09EF65E6-B293-85D4-4051-99B997BE5AB9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-3088" y="3425998"/>
            <a:ext cx="6096000" cy="3430016"/>
          </a:xfrm>
        </p:spPr>
      </p:pic>
    </p:spTree>
    <p:extLst>
      <p:ext uri="{BB962C8B-B14F-4D97-AF65-F5344CB8AC3E}">
        <p14:creationId xmlns:p14="http://schemas.microsoft.com/office/powerpoint/2010/main" val="107955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5E9B90-6E79-3BBC-892C-2DCDCC27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realnost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38EFF30-B1F8-52A8-510A-D672E68A185C}"/>
              </a:ext>
            </a:extLst>
          </p:cNvPr>
          <p:cNvSpPr txBox="1"/>
          <p:nvPr/>
        </p:nvSpPr>
        <p:spPr>
          <a:xfrm>
            <a:off x="492751" y="2117916"/>
            <a:ext cx="917876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hr-HR" dirty="0">
                <a:solidFill>
                  <a:schemeClr val="bg1"/>
                </a:solidFill>
                <a:cs typeface="Arial"/>
              </a:rPr>
              <a:t>Kompjuterski sistemi koji  omogućavaju analizu podataka u realnom vremenu</a:t>
            </a:r>
            <a:endParaRPr lang="sr-Latn-RS" dirty="0">
              <a:solidFill>
                <a:schemeClr val="bg1"/>
              </a:solidFill>
              <a:cs typeface="Arial"/>
            </a:endParaRPr>
          </a:p>
          <a:p>
            <a:endParaRPr lang="hr-HR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hr-HR" dirty="0">
                <a:solidFill>
                  <a:schemeClr val="bg1"/>
                </a:solidFill>
                <a:cs typeface="Arial"/>
              </a:rPr>
              <a:t>Kontinuirao poboljšanje metoda obrade i korištenja velike količine podataka ključnih za tržište i inovacije</a:t>
            </a:r>
          </a:p>
          <a:p>
            <a:endParaRPr lang="hr-HR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hr-HR" dirty="0">
                <a:solidFill>
                  <a:schemeClr val="bg1"/>
                </a:solidFill>
                <a:cs typeface="Arial"/>
              </a:rPr>
              <a:t>Stvaranje novih proizvoda i usluga</a:t>
            </a:r>
          </a:p>
          <a:p>
            <a:endParaRPr lang="hr-HR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hr-HR" dirty="0">
                <a:solidFill>
                  <a:schemeClr val="bg1"/>
                </a:solidFill>
                <a:cs typeface="Arial"/>
              </a:rPr>
              <a:t>Ubrzavanje inoviranja i inovacija</a:t>
            </a:r>
          </a:p>
          <a:p>
            <a:endParaRPr lang="hr-HR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hr-HR" dirty="0">
                <a:solidFill>
                  <a:schemeClr val="bg1"/>
                </a:solidFill>
                <a:cs typeface="Arial"/>
              </a:rPr>
              <a:t>Neprestana povezanost</a:t>
            </a:r>
          </a:p>
          <a:p>
            <a:pPr marL="285750" indent="-285750">
              <a:buFont typeface="Wingdings"/>
              <a:buChar char="ü"/>
            </a:pPr>
            <a:endParaRPr lang="hr-HR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ü"/>
            </a:pPr>
            <a:r>
              <a:rPr lang="hr-HR" dirty="0">
                <a:solidFill>
                  <a:schemeClr val="bg1"/>
                </a:solidFill>
                <a:cs typeface="Arial"/>
              </a:rPr>
              <a:t>Globalizacija</a:t>
            </a:r>
          </a:p>
        </p:txBody>
      </p:sp>
      <p:pic>
        <p:nvPicPr>
          <p:cNvPr id="3" name="Slika 2" descr="Engineers with digital tablet and projected plans">
            <a:extLst>
              <a:ext uri="{FF2B5EF4-FFF2-40B4-BE49-F238E27FC236}">
                <a16:creationId xmlns:a16="http://schemas.microsoft.com/office/drawing/2014/main" id="{5E46565F-1ABA-9F40-347F-E8F3B0FC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3" y="3425279"/>
            <a:ext cx="5292437" cy="34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24" y="1506179"/>
            <a:ext cx="6918384" cy="3935044"/>
          </a:xfrm>
        </p:spPr>
        <p:txBody>
          <a:bodyPr anchor="ctr"/>
          <a:lstStyle/>
          <a:p>
            <a:br>
              <a:rPr lang="en-US" sz="2000" b="0" dirty="0">
                <a:ea typeface="+mj-lt"/>
                <a:cs typeface="+mj-lt"/>
              </a:rPr>
            </a:br>
            <a:endParaRPr lang="en-US" sz="2000" dirty="0"/>
          </a:p>
          <a:p>
            <a:r>
              <a:rPr lang="en-US" sz="1800" err="1">
                <a:ea typeface="+mj-lt"/>
                <a:cs typeface="+mj-lt"/>
              </a:rPr>
              <a:t>definisanje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određenog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skupa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sposobnosti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kao</a:t>
            </a:r>
            <a:r>
              <a:rPr lang="en-US" sz="1800" dirty="0">
                <a:ea typeface="+mj-lt"/>
                <a:cs typeface="+mj-lt"/>
              </a:rPr>
              <a:t> „</a:t>
            </a:r>
            <a:r>
              <a:rPr lang="en-US" sz="1800" err="1">
                <a:ea typeface="+mj-lt"/>
                <a:cs typeface="+mj-lt"/>
              </a:rPr>
              <a:t>pismenosti</a:t>
            </a:r>
            <a:r>
              <a:rPr lang="en-US" sz="1800" dirty="0">
                <a:ea typeface="+mj-lt"/>
                <a:cs typeface="+mj-lt"/>
              </a:rPr>
              <a:t>“ </a:t>
            </a:r>
            <a:r>
              <a:rPr lang="en-US" sz="1800" err="1">
                <a:ea typeface="+mj-lt"/>
                <a:cs typeface="+mj-lt"/>
              </a:rPr>
              <a:t>znači</a:t>
            </a:r>
            <a:r>
              <a:rPr lang="en-US" sz="1800" dirty="0">
                <a:ea typeface="+mj-lt"/>
                <a:cs typeface="+mj-lt"/>
              </a:rPr>
              <a:t>: 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(1) da </a:t>
            </a:r>
            <a:r>
              <a:rPr lang="en-US" sz="1800" err="1">
                <a:ea typeface="+mj-lt"/>
                <a:cs typeface="+mj-lt"/>
              </a:rPr>
              <a:t>su</a:t>
            </a:r>
            <a:r>
              <a:rPr lang="en-US" sz="1800" dirty="0">
                <a:ea typeface="+mj-lt"/>
                <a:cs typeface="+mj-lt"/>
              </a:rPr>
              <a:t> one </a:t>
            </a:r>
            <a:r>
              <a:rPr lang="en-US" sz="1800" err="1">
                <a:ea typeface="+mj-lt"/>
                <a:cs typeface="+mj-lt"/>
              </a:rPr>
              <a:t>preduslov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ili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osnova</a:t>
            </a:r>
            <a:r>
              <a:rPr lang="en-US" sz="1800" dirty="0">
                <a:ea typeface="+mj-lt"/>
                <a:cs typeface="+mj-lt"/>
              </a:rPr>
              <a:t> za </a:t>
            </a:r>
            <a:r>
              <a:rPr lang="en-US" sz="1800" err="1">
                <a:ea typeface="+mj-lt"/>
                <a:cs typeface="+mj-lt"/>
              </a:rPr>
              <a:t>druge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sposobnosti</a:t>
            </a:r>
            <a:r>
              <a:rPr lang="en-US" sz="1800" dirty="0">
                <a:ea typeface="+mj-lt"/>
                <a:cs typeface="+mj-lt"/>
              </a:rPr>
              <a:t>; 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(2) da </a:t>
            </a:r>
            <a:r>
              <a:rPr lang="en-US" sz="1800" err="1">
                <a:ea typeface="+mj-lt"/>
                <a:cs typeface="+mj-lt"/>
              </a:rPr>
              <a:t>su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kritične</a:t>
            </a:r>
            <a:r>
              <a:rPr lang="en-US" sz="1800" dirty="0">
                <a:ea typeface="+mj-lt"/>
                <a:cs typeface="+mj-lt"/>
              </a:rPr>
              <a:t> za </a:t>
            </a:r>
            <a:r>
              <a:rPr lang="en-US" sz="1800" err="1">
                <a:ea typeface="+mj-lt"/>
                <a:cs typeface="+mj-lt"/>
              </a:rPr>
              <a:t>životne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šanse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pojedinaca</a:t>
            </a:r>
            <a:r>
              <a:rPr lang="en-US" sz="1800" dirty="0">
                <a:ea typeface="+mj-lt"/>
                <a:cs typeface="+mj-lt"/>
              </a:rPr>
              <a:t>; 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(3) da </a:t>
            </a:r>
            <a:r>
              <a:rPr lang="en-US" sz="1800" err="1">
                <a:ea typeface="+mj-lt"/>
                <a:cs typeface="+mj-lt"/>
              </a:rPr>
              <a:t>su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esencijalne</a:t>
            </a:r>
            <a:r>
              <a:rPr lang="en-US" sz="1800" dirty="0">
                <a:ea typeface="+mj-lt"/>
                <a:cs typeface="+mj-lt"/>
              </a:rPr>
              <a:t> za </a:t>
            </a:r>
            <a:r>
              <a:rPr lang="en-US" sz="1800" err="1">
                <a:ea typeface="+mj-lt"/>
                <a:cs typeface="+mj-lt"/>
              </a:rPr>
              <a:t>kreiranje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i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deljenje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kulturno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značajnih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značenja</a:t>
            </a:r>
            <a:r>
              <a:rPr lang="en-US" sz="1800" dirty="0">
                <a:ea typeface="+mj-lt"/>
                <a:cs typeface="+mj-lt"/>
              </a:rPr>
              <a:t>; 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(4) </a:t>
            </a:r>
            <a:r>
              <a:rPr lang="en-US" sz="1800" err="1">
                <a:ea typeface="+mj-lt"/>
                <a:cs typeface="+mj-lt"/>
              </a:rPr>
              <a:t>kao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rezultat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postoji</a:t>
            </a:r>
            <a:r>
              <a:rPr lang="en-US" sz="1800" dirty="0">
                <a:ea typeface="+mj-lt"/>
                <a:cs typeface="+mj-lt"/>
              </a:rPr>
              <a:t>, </a:t>
            </a:r>
            <a:r>
              <a:rPr lang="en-US" sz="1800" err="1">
                <a:ea typeface="+mj-lt"/>
                <a:cs typeface="+mj-lt"/>
              </a:rPr>
              <a:t>ili</a:t>
            </a:r>
            <a:r>
              <a:rPr lang="en-US" sz="1800" dirty="0">
                <a:ea typeface="+mj-lt"/>
                <a:cs typeface="+mj-lt"/>
              </a:rPr>
              <a:t> bi </a:t>
            </a:r>
            <a:r>
              <a:rPr lang="en-US" sz="1800" err="1">
                <a:ea typeface="+mj-lt"/>
                <a:cs typeface="+mj-lt"/>
              </a:rPr>
              <a:t>trebalo</a:t>
            </a:r>
            <a:r>
              <a:rPr lang="en-US" sz="1800" dirty="0">
                <a:ea typeface="+mj-lt"/>
                <a:cs typeface="+mj-lt"/>
              </a:rPr>
              <a:t> da </a:t>
            </a:r>
            <a:r>
              <a:rPr lang="en-US" sz="1800" err="1">
                <a:ea typeface="+mj-lt"/>
                <a:cs typeface="+mj-lt"/>
              </a:rPr>
              <a:t>postoji</a:t>
            </a:r>
            <a:r>
              <a:rPr lang="en-US" sz="1800" dirty="0">
                <a:ea typeface="+mj-lt"/>
                <a:cs typeface="+mj-lt"/>
              </a:rPr>
              <a:t>, </a:t>
            </a:r>
            <a:r>
              <a:rPr lang="en-US" sz="1800" err="1">
                <a:ea typeface="+mj-lt"/>
                <a:cs typeface="+mj-lt"/>
              </a:rPr>
              <a:t>pravo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na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te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sposobnosti</a:t>
            </a:r>
            <a:r>
              <a:rPr lang="en-US" sz="1800" dirty="0">
                <a:ea typeface="+mj-lt"/>
                <a:cs typeface="+mj-lt"/>
              </a:rPr>
              <a:t> u </a:t>
            </a:r>
            <a:r>
              <a:rPr lang="en-US" sz="1800" err="1">
                <a:ea typeface="+mj-lt"/>
                <a:cs typeface="+mj-lt"/>
              </a:rPr>
              <a:t>okviru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društva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na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nekom</a:t>
            </a:r>
            <a:r>
              <a:rPr lang="en-US" sz="1800" dirty="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nivou</a:t>
            </a:r>
            <a:r>
              <a:rPr lang="en-US" sz="1800" dirty="0">
                <a:ea typeface="+mj-lt"/>
                <a:cs typeface="+mj-lt"/>
              </a:rPr>
              <a:t> (Beetham, 2012)</a:t>
            </a:r>
            <a:r>
              <a:rPr lang="en-US" sz="2000" b="0" dirty="0">
                <a:ea typeface="+mj-lt"/>
                <a:cs typeface="+mj-lt"/>
              </a:rPr>
              <a:t>.</a:t>
            </a:r>
            <a:br>
              <a:rPr lang="en-US" dirty="0"/>
            </a:br>
            <a:endParaRPr lang="en-US"/>
          </a:p>
          <a:p>
            <a:endParaRPr lang="en-US" sz="2000" b="0" dirty="0"/>
          </a:p>
        </p:txBody>
      </p:sp>
      <p:pic>
        <p:nvPicPr>
          <p:cNvPr id="12" name="Picture Placeholder 11" descr="CPU with binary numbers and blueprint">
            <a:extLst>
              <a:ext uri="{FF2B5EF4-FFF2-40B4-BE49-F238E27FC236}">
                <a16:creationId xmlns:a16="http://schemas.microsoft.com/office/drawing/2014/main" id="{305341A4-1B00-C8F4-5862-79A826C750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1875" r="21875"/>
          <a:stretch/>
        </p:blipFill>
        <p:spPr>
          <a:xfrm>
            <a:off x="7207952" y="2465014"/>
            <a:ext cx="3456590" cy="34565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863B69-018F-E288-821C-6687418C9E63}"/>
              </a:ext>
            </a:extLst>
          </p:cNvPr>
          <p:cNvSpPr txBox="1"/>
          <p:nvPr/>
        </p:nvSpPr>
        <p:spPr>
          <a:xfrm>
            <a:off x="-1" y="360218"/>
            <a:ext cx="97813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aseline="0" dirty="0">
                <a:solidFill>
                  <a:srgbClr val="FFFFFF"/>
                </a:solidFill>
                <a:latin typeface="Arial Black"/>
              </a:rPr>
              <a:t>„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sposobnosti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neophodne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 za 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život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, 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učenje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i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rad u 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digitalnom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društvu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“  (</a:t>
            </a:r>
            <a:r>
              <a:rPr lang="en-US" sz="2000" baseline="0" dirty="0" err="1">
                <a:solidFill>
                  <a:srgbClr val="FFFFFF"/>
                </a:solidFill>
                <a:latin typeface="Arial Black"/>
              </a:rPr>
              <a:t>Jisc</a:t>
            </a:r>
            <a:r>
              <a:rPr lang="en-US" sz="2000" baseline="0" dirty="0">
                <a:solidFill>
                  <a:srgbClr val="FFFFFF"/>
                </a:solidFill>
                <a:latin typeface="Arial Black"/>
              </a:rPr>
              <a:t>, 2014)</a:t>
            </a:r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52A543C-062A-4651-8F14-7BA905B3C0CD}"/>
              </a:ext>
            </a:extLst>
          </p:cNvPr>
          <p:cNvSpPr txBox="1"/>
          <p:nvPr/>
        </p:nvSpPr>
        <p:spPr>
          <a:xfrm>
            <a:off x="2288" y="5920857"/>
            <a:ext cx="121851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sociokulturno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shvatanje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pismenost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 - 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omogućavanje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učestvovanja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 u 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društvenim</a:t>
            </a:r>
            <a:r>
              <a:rPr lang="en-US" sz="2000" dirty="0">
                <a:solidFill>
                  <a:srgbClr val="FFFFFF"/>
                </a:solidFill>
                <a:latin typeface="Arial Black"/>
              </a:rPr>
              <a:t> </a:t>
            </a:r>
            <a:r>
              <a:rPr lang="en-US" sz="2000" dirty="0" err="1">
                <a:solidFill>
                  <a:srgbClr val="FFFFFF"/>
                </a:solidFill>
                <a:latin typeface="Arial Black"/>
              </a:rPr>
              <a:t>praksama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latin typeface="Arial Black"/>
            </a:endParaRPr>
          </a:p>
          <a:p>
            <a:pPr algn="l"/>
            <a:endParaRPr lang="hr-H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129" y="621972"/>
            <a:ext cx="9282544" cy="720438"/>
          </a:xfrm>
        </p:spPr>
        <p:txBody>
          <a:bodyPr/>
          <a:lstStyle/>
          <a:p>
            <a:r>
              <a:rPr lang="en-US" sz="3200" dirty="0" err="1">
                <a:latin typeface="Arial"/>
              </a:rPr>
              <a:t>Društvena</a:t>
            </a:r>
            <a:r>
              <a:rPr lang="en-US" sz="3200" dirty="0">
                <a:latin typeface="Arial"/>
              </a:rPr>
              <a:t> </a:t>
            </a:r>
            <a:r>
              <a:rPr lang="en-US" sz="3200" dirty="0" err="1">
                <a:latin typeface="Arial"/>
              </a:rPr>
              <a:t>uslovljenost</a:t>
            </a:r>
            <a:r>
              <a:rPr lang="en-US" sz="3200" dirty="0">
                <a:latin typeface="Arial"/>
              </a:rPr>
              <a:t> </a:t>
            </a:r>
            <a:r>
              <a:rPr lang="en-US" sz="3200" dirty="0" err="1">
                <a:latin typeface="Arial"/>
              </a:rPr>
              <a:t>digitalne</a:t>
            </a:r>
            <a:r>
              <a:rPr lang="en-US" sz="3200" dirty="0">
                <a:latin typeface="Arial"/>
              </a:rPr>
              <a:t> </a:t>
            </a:r>
            <a:r>
              <a:rPr lang="en-US" sz="3200" dirty="0" err="1">
                <a:latin typeface="Arial"/>
              </a:rPr>
              <a:t>pismenosti</a:t>
            </a:r>
            <a:endParaRPr lang="en-US" sz="3200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366142" y="1534989"/>
            <a:ext cx="6973280" cy="4576680"/>
          </a:xfrm>
        </p:spPr>
        <p:txBody>
          <a:bodyPr anchor="b"/>
          <a:lstStyle/>
          <a:p>
            <a:pPr algn="just"/>
            <a:r>
              <a:rPr lang="hr" dirty="0">
                <a:ea typeface="+mn-lt"/>
                <a:cs typeface="+mn-lt"/>
              </a:rPr>
              <a:t>Digitalna pismenost – trajni i </a:t>
            </a:r>
            <a:r>
              <a:rPr lang="hr" dirty="0" err="1">
                <a:ea typeface="+mn-lt"/>
                <a:cs typeface="+mn-lt"/>
              </a:rPr>
              <a:t>dinaminični</a:t>
            </a:r>
            <a:r>
              <a:rPr lang="hr" dirty="0">
                <a:ea typeface="+mn-lt"/>
                <a:cs typeface="+mn-lt"/>
              </a:rPr>
              <a:t> proces ovisan o potrebama pojedinaca i </a:t>
            </a:r>
            <a:r>
              <a:rPr lang="hr" dirty="0" err="1">
                <a:ea typeface="+mn-lt"/>
                <a:cs typeface="+mn-lt"/>
              </a:rPr>
              <a:t>uslovljen</a:t>
            </a:r>
            <a:r>
              <a:rPr lang="hr" dirty="0">
                <a:ea typeface="+mn-lt"/>
                <a:cs typeface="+mn-lt"/>
              </a:rPr>
              <a:t> tehnološkim dostignućima i okruženjem. </a:t>
            </a:r>
            <a:endParaRPr lang="en-US"/>
          </a:p>
          <a:p>
            <a:pPr algn="just"/>
            <a:r>
              <a:rPr lang="hr" dirty="0">
                <a:ea typeface="+mn-lt"/>
                <a:cs typeface="+mn-lt"/>
              </a:rPr>
              <a:t>O</a:t>
            </a:r>
            <a:r>
              <a:rPr lang="en-US" dirty="0" err="1">
                <a:ea typeface="+mn-lt"/>
                <a:cs typeface="+mn-lt"/>
              </a:rPr>
              <a:t>sposobljenost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sigurnu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kritičku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upotrebu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informacijsko</a:t>
            </a:r>
            <a:r>
              <a:rPr lang="en-US" dirty="0">
                <a:ea typeface="+mn-lt"/>
                <a:cs typeface="+mn-lt"/>
              </a:rPr>
              <a:t>- -</a:t>
            </a:r>
            <a:r>
              <a:rPr lang="en-US" dirty="0" err="1">
                <a:ea typeface="+mn-lt"/>
                <a:cs typeface="+mn-lt"/>
              </a:rPr>
              <a:t>komunikacijske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tehnologije</a:t>
            </a:r>
            <a:r>
              <a:rPr lang="en-US" dirty="0">
                <a:ea typeface="+mn-lt"/>
                <a:cs typeface="+mn-lt"/>
              </a:rPr>
              <a:t> za rad, u </a:t>
            </a:r>
            <a:r>
              <a:rPr lang="en-US" dirty="0" err="1">
                <a:ea typeface="+mn-lt"/>
                <a:cs typeface="+mn-lt"/>
              </a:rPr>
              <a:t>ličnom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društvenom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životu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komunikaciji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Skup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znanja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sposobnosti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stavova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neophodnih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život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učenje</a:t>
            </a:r>
            <a:r>
              <a:rPr lang="en-US" dirty="0">
                <a:ea typeface="+mn-lt"/>
                <a:cs typeface="+mn-lt"/>
              </a:rPr>
              <a:t>, rad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participaciju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digitalnom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društvu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uključuju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dimenzije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kritičnosti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refleksivnosti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algn="just"/>
            <a:r>
              <a:rPr lang="hr" dirty="0">
                <a:ea typeface="+mn-lt"/>
                <a:cs typeface="+mn-lt"/>
              </a:rPr>
              <a:t>Znanja i vještine koje se stalno nadograđuju - jer se informacijsko-komunikacijske tehnologije mijenjaju.</a:t>
            </a:r>
            <a:endParaRPr lang="en-US" dirty="0"/>
          </a:p>
          <a:p>
            <a:pPr algn="just"/>
            <a:r>
              <a:rPr lang="en-US" dirty="0">
                <a:latin typeface="Arial"/>
                <a:cs typeface="Segoe UI"/>
              </a:rPr>
              <a:t>Uz </a:t>
            </a:r>
            <a:r>
              <a:rPr lang="en-US" dirty="0" err="1">
                <a:latin typeface="Arial"/>
                <a:cs typeface="Segoe UI"/>
              </a:rPr>
              <a:t>vještina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korištenja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digitalnih</a:t>
            </a:r>
            <a:r>
              <a:rPr lang="en-US" dirty="0">
                <a:latin typeface="Arial"/>
                <a:cs typeface="Segoe UI"/>
              </a:rPr>
              <a:t> alata </a:t>
            </a:r>
            <a:r>
              <a:rPr lang="en-US" dirty="0" err="1">
                <a:latin typeface="Arial"/>
                <a:cs typeface="Segoe UI"/>
              </a:rPr>
              <a:t>obuhvata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kritičko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propitivanje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tih</a:t>
            </a:r>
            <a:r>
              <a:rPr lang="en-US" dirty="0">
                <a:latin typeface="Arial"/>
                <a:cs typeface="Segoe UI"/>
              </a:rPr>
              <a:t> alata, </a:t>
            </a:r>
            <a:r>
              <a:rPr lang="en-US" dirty="0" err="1">
                <a:latin typeface="Arial"/>
                <a:cs typeface="Segoe UI"/>
              </a:rPr>
              <a:t>odnosno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svjesnost</a:t>
            </a:r>
            <a:r>
              <a:rPr lang="en-US" dirty="0">
                <a:latin typeface="Arial"/>
                <a:cs typeface="Segoe UI"/>
              </a:rPr>
              <a:t> o </a:t>
            </a:r>
            <a:r>
              <a:rPr lang="en-US" dirty="0" err="1">
                <a:latin typeface="Arial"/>
                <a:cs typeface="Segoe UI"/>
              </a:rPr>
              <a:t>prijetnjama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i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slabostima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ovih</a:t>
            </a:r>
            <a:r>
              <a:rPr lang="en-US" dirty="0">
                <a:latin typeface="Arial"/>
                <a:cs typeface="Segoe UI"/>
              </a:rPr>
              <a:t> alata </a:t>
            </a:r>
            <a:r>
              <a:rPr lang="en-US" dirty="0" err="1">
                <a:latin typeface="Arial"/>
                <a:cs typeface="Segoe UI"/>
              </a:rPr>
              <a:t>kao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i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njihovoj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moći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i</a:t>
            </a:r>
            <a:r>
              <a:rPr lang="en-US" dirty="0">
                <a:latin typeface="Arial"/>
                <a:cs typeface="Segoe UI"/>
              </a:rPr>
              <a:t> </a:t>
            </a:r>
            <a:r>
              <a:rPr lang="en-US" dirty="0" err="1">
                <a:latin typeface="Arial"/>
                <a:cs typeface="Segoe UI"/>
              </a:rPr>
              <a:t>mogućnostima</a:t>
            </a:r>
            <a:r>
              <a:rPr lang="en-US" dirty="0">
                <a:solidFill>
                  <a:srgbClr val="454545"/>
                </a:solidFill>
                <a:latin typeface="Arial"/>
                <a:cs typeface="Segoe UI"/>
              </a:rPr>
              <a:t>.</a:t>
            </a:r>
            <a:endParaRPr lang="en-US">
              <a:latin typeface="Arial"/>
            </a:endParaRPr>
          </a:p>
          <a:p>
            <a:pPr algn="just"/>
            <a:r>
              <a:rPr lang="en-US" dirty="0" err="1">
                <a:solidFill>
                  <a:srgbClr val="FFFFFF"/>
                </a:solidFill>
                <a:cs typeface="Segoe UI"/>
              </a:rPr>
              <a:t>Neraskidivo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vezana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sa</a:t>
            </a:r>
            <a:r>
              <a:rPr lang="en-US" dirty="0">
                <a:cs typeface="Segoe UI"/>
              </a:rPr>
              <a:t> </a:t>
            </a:r>
            <a:r>
              <a:rPr lang="en-US" dirty="0" err="1">
                <a:cs typeface="Segoe UI"/>
              </a:rPr>
              <a:t>razvojem</a:t>
            </a:r>
            <a:r>
              <a:rPr lang="en-US" dirty="0">
                <a:cs typeface="Segoe UI"/>
              </a:rPr>
              <a:t>, </a:t>
            </a:r>
            <a:r>
              <a:rPr lang="en-US" dirty="0" err="1">
                <a:cs typeface="Segoe UI"/>
              </a:rPr>
              <a:t>napretkom</a:t>
            </a:r>
            <a:r>
              <a:rPr lang="en-US" dirty="0">
                <a:cs typeface="Segoe UI"/>
              </a:rPr>
              <a:t>, </a:t>
            </a:r>
            <a:r>
              <a:rPr lang="en-US" dirty="0" err="1">
                <a:cs typeface="Segoe UI"/>
              </a:rPr>
              <a:t>održivosti</a:t>
            </a:r>
            <a:endParaRPr lang="en-US" dirty="0"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128" y="621972"/>
            <a:ext cx="8289831" cy="1075423"/>
          </a:xfrm>
        </p:spPr>
        <p:txBody>
          <a:bodyPr anchor="b"/>
          <a:lstStyle/>
          <a:p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unije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450F-A8E5-8B7F-1C54-79C081010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185" y="2055193"/>
            <a:ext cx="8491114" cy="152018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chemeClr val="accent2"/>
                </a:solidFill>
                <a:cs typeface="Arial"/>
              </a:rPr>
              <a:t>80% </a:t>
            </a:r>
            <a:r>
              <a:rPr lang="en-US" dirty="0" err="1">
                <a:solidFill>
                  <a:schemeClr val="accent2"/>
                </a:solidFill>
                <a:cs typeface="Arial"/>
              </a:rPr>
              <a:t>digitalno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Arial"/>
              </a:rPr>
              <a:t>pismenih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Arial"/>
              </a:rPr>
              <a:t>građana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do 2030. </a:t>
            </a:r>
            <a:r>
              <a:rPr lang="en-US" dirty="0" err="1">
                <a:solidFill>
                  <a:schemeClr val="accent2"/>
                </a:solidFill>
                <a:cs typeface="Arial"/>
              </a:rPr>
              <a:t>godine</a:t>
            </a:r>
            <a:endParaRPr lang="en-US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0EF4E80-B354-B812-883D-BB4A18AB5368}"/>
              </a:ext>
            </a:extLst>
          </p:cNvPr>
          <p:cNvSpPr txBox="1"/>
          <p:nvPr/>
        </p:nvSpPr>
        <p:spPr>
          <a:xfrm>
            <a:off x="1219200" y="4253345"/>
            <a:ext cx="33112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dirty="0">
                <a:cs typeface="Arial"/>
              </a:rPr>
              <a:t>Kulturološki  izazovi?</a:t>
            </a:r>
          </a:p>
          <a:p>
            <a:r>
              <a:rPr lang="hr-HR" dirty="0">
                <a:cs typeface="Arial"/>
              </a:rPr>
              <a:t>Novi oblici društvenosti?</a:t>
            </a:r>
          </a:p>
        </p:txBody>
      </p:sp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B1ED-4D78-65EC-0579-DA9E41D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2" y="358736"/>
            <a:ext cx="7398326" cy="1458121"/>
          </a:xfrm>
        </p:spPr>
        <p:txBody>
          <a:bodyPr anchor="b"/>
          <a:lstStyle/>
          <a:p>
            <a:pPr algn="ctr"/>
            <a:r>
              <a:rPr lang="en-US" sz="3200" b="0" dirty="0" err="1">
                <a:solidFill>
                  <a:srgbClr val="D3DDFE"/>
                </a:solidFill>
              </a:rPr>
              <a:t>Digitalna</a:t>
            </a:r>
            <a:r>
              <a:rPr lang="en-US" sz="3200" b="0" dirty="0">
                <a:solidFill>
                  <a:srgbClr val="D3DDFE"/>
                </a:solidFill>
              </a:rPr>
              <a:t> </a:t>
            </a:r>
            <a:r>
              <a:rPr lang="en-US" sz="3200" b="0" dirty="0" err="1">
                <a:solidFill>
                  <a:srgbClr val="D3DDFE"/>
                </a:solidFill>
              </a:rPr>
              <a:t>tranzicija</a:t>
            </a:r>
            <a:r>
              <a:rPr lang="en-US" sz="3200" b="0" dirty="0">
                <a:solidFill>
                  <a:srgbClr val="D3DDFE"/>
                </a:solidFill>
              </a:rPr>
              <a:t> </a:t>
            </a:r>
            <a:r>
              <a:rPr lang="en-US" sz="3200" b="0" dirty="0" err="1">
                <a:solidFill>
                  <a:srgbClr val="D3DDFE"/>
                </a:solidFill>
              </a:rPr>
              <a:t>oblikovana</a:t>
            </a:r>
            <a:r>
              <a:rPr lang="en-US" sz="3200" b="0" dirty="0">
                <a:solidFill>
                  <a:srgbClr val="D3DDFE"/>
                </a:solidFill>
              </a:rPr>
              <a:t> </a:t>
            </a:r>
            <a:r>
              <a:rPr lang="en-US" sz="3200" b="0" dirty="0" err="1">
                <a:solidFill>
                  <a:srgbClr val="D3DDFE"/>
                </a:solidFill>
              </a:rPr>
              <a:t>humanističkim</a:t>
            </a:r>
            <a:r>
              <a:rPr lang="en-US" sz="3200" b="0" dirty="0">
                <a:solidFill>
                  <a:srgbClr val="D3DDFE"/>
                </a:solidFill>
              </a:rPr>
              <a:t> </a:t>
            </a:r>
            <a:r>
              <a:rPr lang="en-US" sz="3200" b="0" dirty="0" err="1">
                <a:solidFill>
                  <a:srgbClr val="D3DDFE"/>
                </a:solidFill>
              </a:rPr>
              <a:t>vrijednostima</a:t>
            </a:r>
            <a:r>
              <a:rPr lang="en-US" sz="3200" b="0" dirty="0">
                <a:solidFill>
                  <a:srgbClr val="D3DDFE"/>
                </a:solidFill>
              </a:rPr>
              <a:t>  &amp; </a:t>
            </a:r>
            <a:r>
              <a:rPr lang="en-US" sz="3200" b="0" dirty="0" err="1">
                <a:solidFill>
                  <a:srgbClr val="D3DDFE"/>
                </a:solidFill>
              </a:rPr>
              <a:t>tehnocentrični</a:t>
            </a:r>
            <a:r>
              <a:rPr lang="en-US" sz="3200" b="0" dirty="0">
                <a:solidFill>
                  <a:srgbClr val="D3DDFE"/>
                </a:solidFill>
              </a:rPr>
              <a:t> </a:t>
            </a:r>
            <a:r>
              <a:rPr lang="en-US" sz="3200" b="0" dirty="0" err="1">
                <a:solidFill>
                  <a:srgbClr val="D3DDFE"/>
                </a:solidFill>
              </a:rPr>
              <a:t>svijet</a:t>
            </a:r>
            <a:endParaRPr lang="sr-Latn-RS" sz="3200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85" y="3189174"/>
            <a:ext cx="6262254" cy="272874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b="0" err="1">
                <a:latin typeface="Arial"/>
              </a:rPr>
              <a:t>Ljudsko</a:t>
            </a:r>
            <a:r>
              <a:rPr lang="en-US" sz="1800" b="0" dirty="0">
                <a:latin typeface="Arial"/>
              </a:rPr>
              <a:t> </a:t>
            </a:r>
            <a:r>
              <a:rPr lang="en-US" sz="1800" b="0" err="1">
                <a:latin typeface="Arial"/>
              </a:rPr>
              <a:t>dostojanstvo</a:t>
            </a:r>
            <a:r>
              <a:rPr lang="en-US" sz="1800" b="0" dirty="0">
                <a:latin typeface="Arial"/>
              </a:rPr>
              <a:t>, </a:t>
            </a:r>
            <a:r>
              <a:rPr lang="en-US" sz="1800" b="0" err="1">
                <a:latin typeface="Arial"/>
              </a:rPr>
              <a:t>sloboda</a:t>
            </a:r>
            <a:r>
              <a:rPr lang="en-US" sz="1800" b="0" dirty="0">
                <a:latin typeface="Arial"/>
              </a:rPr>
              <a:t>,  </a:t>
            </a:r>
            <a:r>
              <a:rPr lang="en-US" sz="1800" b="0" err="1">
                <a:latin typeface="Arial"/>
              </a:rPr>
              <a:t>demokratija</a:t>
            </a:r>
            <a:r>
              <a:rPr lang="en-US" sz="1800" b="0" dirty="0">
                <a:latin typeface="Arial"/>
              </a:rPr>
              <a:t>, </a:t>
            </a:r>
            <a:r>
              <a:rPr lang="en-US" sz="1800" b="0" err="1">
                <a:latin typeface="Arial"/>
              </a:rPr>
              <a:t>jednakost</a:t>
            </a:r>
            <a:r>
              <a:rPr lang="en-US" sz="1800" b="0" dirty="0">
                <a:latin typeface="Arial"/>
              </a:rPr>
              <a:t>, </a:t>
            </a:r>
            <a:endParaRPr lang="sr-Latn-RS" sz="1800" b="0" dirty="0">
              <a:latin typeface="Arial"/>
            </a:endParaRPr>
          </a:p>
          <a:p>
            <a:r>
              <a:rPr lang="en-US" sz="1800" b="0" err="1">
                <a:latin typeface="Arial"/>
              </a:rPr>
              <a:t>Poštivanje</a:t>
            </a:r>
            <a:r>
              <a:rPr lang="en-US" sz="1800" b="0" dirty="0">
                <a:latin typeface="Arial"/>
              </a:rPr>
              <a:t> </a:t>
            </a:r>
            <a:r>
              <a:rPr lang="en-US" sz="1800" b="0" err="1">
                <a:latin typeface="Arial"/>
              </a:rPr>
              <a:t>ljudskih</a:t>
            </a:r>
            <a:r>
              <a:rPr lang="en-US" sz="1800" b="0" dirty="0">
                <a:latin typeface="Arial"/>
              </a:rPr>
              <a:t> </a:t>
            </a:r>
            <a:r>
              <a:rPr lang="en-US" sz="1800" b="0" err="1">
                <a:latin typeface="Arial"/>
              </a:rPr>
              <a:t>prava</a:t>
            </a:r>
            <a:r>
              <a:rPr lang="en-US" sz="1800" b="0" dirty="0">
                <a:latin typeface="Arial"/>
              </a:rPr>
              <a:t> u </a:t>
            </a:r>
            <a:r>
              <a:rPr lang="en-US" sz="1800" b="0" err="1">
                <a:latin typeface="Arial"/>
              </a:rPr>
              <a:t>digitalnom</a:t>
            </a:r>
            <a:r>
              <a:rPr lang="en-US" sz="1800" b="0" dirty="0">
                <a:latin typeface="Arial"/>
              </a:rPr>
              <a:t> </a:t>
            </a:r>
            <a:r>
              <a:rPr lang="en-US" sz="1800" b="0" err="1">
                <a:latin typeface="Arial"/>
              </a:rPr>
              <a:t>okruženju</a:t>
            </a:r>
            <a:endParaRPr lang="sr-Latn-RS" sz="1800" b="0">
              <a:latin typeface="Arial"/>
            </a:endParaRPr>
          </a:p>
          <a:p>
            <a:endParaRPr lang="en-US" sz="1800" b="0" dirty="0">
              <a:latin typeface="Arial"/>
            </a:endParaRPr>
          </a:p>
          <a:p>
            <a:r>
              <a:rPr lang="en-US" sz="1800" b="0" err="1">
                <a:latin typeface="Arial"/>
              </a:rPr>
              <a:t>Inkluzivni</a:t>
            </a:r>
            <a:r>
              <a:rPr lang="en-US" sz="1800" b="0" dirty="0">
                <a:latin typeface="Arial"/>
              </a:rPr>
              <a:t> mainstream- </a:t>
            </a:r>
            <a:r>
              <a:rPr lang="en-US" sz="1800" b="0" err="1">
                <a:latin typeface="Arial"/>
              </a:rPr>
              <a:t>jednake</a:t>
            </a:r>
            <a:r>
              <a:rPr lang="en-US" sz="1800" b="0" dirty="0">
                <a:latin typeface="Arial"/>
              </a:rPr>
              <a:t> </a:t>
            </a:r>
            <a:r>
              <a:rPr lang="en-US" sz="1800" b="0" err="1">
                <a:latin typeface="Arial"/>
              </a:rPr>
              <a:t>digitalne</a:t>
            </a:r>
            <a:r>
              <a:rPr lang="en-US" sz="1800" b="0" dirty="0">
                <a:latin typeface="Arial"/>
              </a:rPr>
              <a:t> </a:t>
            </a:r>
            <a:r>
              <a:rPr lang="en-US" sz="1800" b="0" err="1">
                <a:latin typeface="Arial"/>
              </a:rPr>
              <a:t>mogućnosti</a:t>
            </a:r>
            <a:r>
              <a:rPr lang="en-US" sz="1800" b="0" dirty="0">
                <a:latin typeface="Arial"/>
              </a:rPr>
              <a:t> za </a:t>
            </a:r>
            <a:r>
              <a:rPr lang="en-US" sz="1800" b="0" err="1">
                <a:latin typeface="Arial"/>
              </a:rPr>
              <a:t>sve</a:t>
            </a:r>
            <a:endParaRPr lang="sr-Latn-RS" sz="1800" b="0">
              <a:latin typeface="Arial"/>
            </a:endParaRPr>
          </a:p>
        </p:txBody>
      </p:sp>
      <p:pic>
        <p:nvPicPr>
          <p:cNvPr id="11" name="Picture Placeholder 10" descr="Businessman using digital tablet in meeting">
            <a:extLst>
              <a:ext uri="{FF2B5EF4-FFF2-40B4-BE49-F238E27FC236}">
                <a16:creationId xmlns:a16="http://schemas.microsoft.com/office/drawing/2014/main" id="{21652B53-B253-E648-F33E-78767A29B6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675" r="16675"/>
          <a:stretch/>
        </p:blipFill>
        <p:spPr>
          <a:xfrm>
            <a:off x="8091187" y="2475185"/>
            <a:ext cx="3456590" cy="3456590"/>
          </a:xfrm>
        </p:spPr>
      </p:pic>
    </p:spTree>
    <p:extLst>
      <p:ext uri="{BB962C8B-B14F-4D97-AF65-F5344CB8AC3E}">
        <p14:creationId xmlns:p14="http://schemas.microsoft.com/office/powerpoint/2010/main" val="86631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05155"/>
            <a:ext cx="10571734" cy="1160145"/>
          </a:xfrm>
        </p:spPr>
        <p:txBody>
          <a:bodyPr/>
          <a:lstStyle/>
          <a:p>
            <a:pPr algn="ctr"/>
            <a:r>
              <a:rPr lang="en-US" sz="2800" dirty="0" err="1"/>
              <a:t>Tehnologija</a:t>
            </a:r>
            <a:r>
              <a:rPr lang="en-US" sz="2800" dirty="0"/>
              <a:t> u </a:t>
            </a:r>
            <a:r>
              <a:rPr lang="en-US" sz="2800" dirty="0" err="1"/>
              <a:t>interesu</a:t>
            </a:r>
            <a:r>
              <a:rPr lang="en-US" sz="2800" dirty="0"/>
              <a:t> </a:t>
            </a:r>
            <a:r>
              <a:rPr lang="en-US" sz="2800" dirty="0" err="1"/>
              <a:t>građanina</a:t>
            </a:r>
            <a:endParaRPr lang="en-US" sz="2800" b="0" dirty="0" err="1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C3713D-C8FF-8E7B-458C-CB927BAA99B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539323" y="1973205"/>
            <a:ext cx="3032926" cy="4293494"/>
          </a:xfrm>
        </p:spPr>
        <p:txBody>
          <a:bodyPr vert="horz" lIns="0" tIns="0" rIns="0" bIns="0" rtlCol="0" anchor="t">
            <a:noAutofit/>
          </a:bodyPr>
          <a:lstStyle/>
          <a:p>
            <a:endParaRPr lang="hr" b="1" dirty="0">
              <a:cs typeface="Arial"/>
            </a:endParaRPr>
          </a:p>
          <a:p>
            <a:r>
              <a:rPr lang="hr" b="1" dirty="0">
                <a:cs typeface="Arial"/>
              </a:rPr>
              <a:t>Ljudi u centru</a:t>
            </a:r>
            <a:endParaRPr lang="en-US" b="1" dirty="0">
              <a:cs typeface="Arial"/>
            </a:endParaRPr>
          </a:p>
          <a:p>
            <a:endParaRPr lang="hr" b="1" dirty="0">
              <a:cs typeface="Arial"/>
            </a:endParaRPr>
          </a:p>
          <a:p>
            <a:endParaRPr lang="hr" b="1" dirty="0">
              <a:cs typeface="Arial"/>
            </a:endParaRPr>
          </a:p>
          <a:p>
            <a:pPr marL="0" indent="0">
              <a:buNone/>
            </a:pPr>
            <a:r>
              <a:rPr lang="hr" b="1" dirty="0">
                <a:cs typeface="Arial"/>
              </a:rPr>
              <a:t>2. Te</a:t>
            </a:r>
            <a:r>
              <a:rPr lang="en-US" b="1" dirty="0" err="1">
                <a:cs typeface="Arial"/>
              </a:rPr>
              <a:t>hnologija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koja</a:t>
            </a:r>
            <a:r>
              <a:rPr lang="en-US" b="1" dirty="0">
                <a:cs typeface="Arial"/>
              </a:rPr>
              <a:t> </a:t>
            </a:r>
            <a:r>
              <a:rPr lang="en-US" b="1" dirty="0" err="1">
                <a:cs typeface="Arial"/>
              </a:rPr>
              <a:t>spaja</a:t>
            </a:r>
            <a:r>
              <a:rPr lang="en-US" b="1" dirty="0">
                <a:cs typeface="Arial"/>
              </a:rPr>
              <a:t> a </a:t>
            </a:r>
            <a:r>
              <a:rPr lang="en-US" b="1" dirty="0" err="1">
                <a:cs typeface="Arial"/>
              </a:rPr>
              <a:t>ne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razdvaja</a:t>
            </a:r>
            <a:r>
              <a:rPr lang="en-US" b="1" dirty="0">
                <a:cs typeface="Arial"/>
              </a:rPr>
              <a:t> </a:t>
            </a:r>
            <a:r>
              <a:rPr lang="en-US" b="1" dirty="0" err="1">
                <a:cs typeface="Arial"/>
              </a:rPr>
              <a:t>ljude</a:t>
            </a:r>
            <a:r>
              <a:rPr lang="en-US" b="1" dirty="0">
                <a:cs typeface="Arial"/>
              </a:rPr>
              <a:t> .</a:t>
            </a:r>
            <a:endParaRPr lang="en-US" b="1"/>
          </a:p>
          <a:p>
            <a:endParaRPr lang="en-US" sz="1400" b="1" dirty="0">
              <a:solidFill>
                <a:srgbClr val="000000"/>
              </a:solidFill>
            </a:endParaRPr>
          </a:p>
          <a:p>
            <a:endParaRPr lang="en-US" sz="1400" b="1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hr" b="1" dirty="0">
                <a:cs typeface="Arial"/>
              </a:rPr>
              <a:t>3. Sudjelovanje </a:t>
            </a:r>
            <a:endParaRPr lang="hr" b="1" dirty="0">
              <a:solidFill>
                <a:srgbClr val="000000"/>
              </a:solidFill>
              <a:cs typeface="Arial"/>
            </a:endParaRPr>
          </a:p>
          <a:p>
            <a:endParaRPr lang="hr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" b="1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hr" b="1" dirty="0">
                <a:cs typeface="Arial"/>
              </a:rPr>
              <a:t>4. Sigurnost </a:t>
            </a:r>
            <a:endParaRPr lang="hr" dirty="0">
              <a:solidFill>
                <a:srgbClr val="FFFFFF"/>
              </a:solidFill>
              <a:cs typeface="Arial"/>
            </a:endParaRPr>
          </a:p>
          <a:p>
            <a:endParaRPr lang="hr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1A2D1D-0937-D2AC-EE47-05940DD770E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221564" y="1962728"/>
            <a:ext cx="4018074" cy="453119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hr" dirty="0">
                <a:cs typeface="Arial"/>
              </a:rPr>
              <a:t>Digitalne tehnologije trebaju štititi prava ljudi, podržavati demokratiju i osigurati da svi digitalni igrači djeluju odgovorno i sigurno .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Svatko</a:t>
            </a:r>
            <a:r>
              <a:rPr lang="en-US" dirty="0">
                <a:cs typeface="Arial"/>
              </a:rPr>
              <a:t> bi </a:t>
            </a:r>
            <a:r>
              <a:rPr lang="en-US" dirty="0" err="1">
                <a:cs typeface="Arial"/>
              </a:rPr>
              <a:t>trebao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imati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pristup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internetu,digitalnim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vještinama</a:t>
            </a:r>
            <a:r>
              <a:rPr lang="en-US" dirty="0">
                <a:cs typeface="Arial"/>
              </a:rPr>
              <a:t>, </a:t>
            </a:r>
            <a:r>
              <a:rPr lang="en-US" dirty="0" err="1">
                <a:cs typeface="Arial"/>
              </a:rPr>
              <a:t>digitalnim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javnim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uslugama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pravednim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radnim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uvjetima</a:t>
            </a:r>
            <a:r>
              <a:rPr lang="en-US" dirty="0">
                <a:cs typeface="Arial"/>
              </a:rPr>
              <a:t>.</a:t>
            </a:r>
            <a:endParaRPr lang="en-US" dirty="0"/>
          </a:p>
          <a:p>
            <a:endParaRPr lang="en-US" dirty="0">
              <a:cs typeface="Arial"/>
            </a:endParaRPr>
          </a:p>
          <a:p>
            <a:r>
              <a:rPr lang="hr" dirty="0">
                <a:cs typeface="Arial"/>
              </a:rPr>
              <a:t>Građani bi se trebali moći uključiti u demokratski proces na svim nivoima i imati kontrolu nad vlastitim podacima.</a:t>
            </a:r>
          </a:p>
          <a:p>
            <a:endParaRPr lang="hr" dirty="0">
              <a:cs typeface="Arial"/>
            </a:endParaRPr>
          </a:p>
          <a:p>
            <a:r>
              <a:rPr lang="hr" dirty="0">
                <a:cs typeface="Arial"/>
              </a:rPr>
              <a:t>Digitalno okruženje mora biti sigurno. Sve korisnike, od djetinjstva do starosti, treba osnažiti i zaštititi.</a:t>
            </a:r>
            <a:endParaRPr lang="hr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6C3713D-C8FF-8E7B-458C-CB927BAA99BD}"/>
              </a:ext>
            </a:extLst>
          </p:cNvPr>
          <p:cNvSpPr>
            <a:spLocks noGrp="1"/>
          </p:cNvSpPr>
          <p:nvPr/>
        </p:nvSpPr>
        <p:spPr>
          <a:xfrm>
            <a:off x="3683000" y="2185127"/>
            <a:ext cx="2889249" cy="40677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2578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arenR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1732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romanLcPeriod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" dirty="0">
              <a:latin typeface="Arial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raining-presentation">
      <a:dk1>
        <a:srgbClr val="000000"/>
      </a:dk1>
      <a:lt1>
        <a:srgbClr val="FFFFFF"/>
      </a:lt1>
      <a:dk2>
        <a:srgbClr val="112CC1"/>
      </a:dk2>
      <a:lt2>
        <a:srgbClr val="E7E6E6"/>
      </a:lt2>
      <a:accent1>
        <a:srgbClr val="FF7128"/>
      </a:accent1>
      <a:accent2>
        <a:srgbClr val="FF2828"/>
      </a:accent2>
      <a:accent3>
        <a:srgbClr val="2849FD"/>
      </a:accent3>
      <a:accent4>
        <a:srgbClr val="D3DDFE"/>
      </a:accent4>
      <a:accent5>
        <a:srgbClr val="FBFF22"/>
      </a:accent5>
      <a:accent6>
        <a:srgbClr val="D90000"/>
      </a:accent6>
      <a:hlink>
        <a:srgbClr val="0563C1"/>
      </a:hlink>
      <a:folHlink>
        <a:srgbClr val="954F72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Widescreen</PresentationFormat>
  <Paragraphs>115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</vt:lpstr>
      <vt:lpstr>      Digitalna pismenost  i izazovi savremenog informacijskog društva     Banja Luka, 13.12.2024. godine</vt:lpstr>
      <vt:lpstr>Govorimo o...</vt:lpstr>
      <vt:lpstr>1 minut na Internetu</vt:lpstr>
      <vt:lpstr>Nova realnost</vt:lpstr>
      <vt:lpstr>  definisanje određenog skupa sposobnosti kao „pismenosti“ znači:  (1) da su one preduslov ili osnova za druge sposobnosti;  (2) da su kritične za životne šanse pojedinaca;  (3) da su esencijalne za kreiranje i deljenje kulturno značajnih značenja;  (4) kao rezultat postoji, ili bi trebalo da postoji, pravo na te sposobnosti u okviru društva na nekom nivou (Beetham, 2012).  </vt:lpstr>
      <vt:lpstr>Društvena uslovljenost digitalne pismenosti</vt:lpstr>
      <vt:lpstr>Cilj Evropske unije</vt:lpstr>
      <vt:lpstr>Digitalna tranzicija oblikovana humanističkim vrijednostima  &amp; tehnocentrični svijet</vt:lpstr>
      <vt:lpstr>Tehnologija u interesu građanina </vt:lpstr>
      <vt:lpstr> Deklaracija o digitalnim pravima i načelima (2022)</vt:lpstr>
      <vt:lpstr>Evropski kontekst </vt:lpstr>
      <vt:lpstr>Digitalne kompetencije u društvu znanja</vt:lpstr>
      <vt:lpstr>Etički, pravni i društveni rizici i izazovi</vt:lpstr>
      <vt:lpstr>          Tržište rada vs                                                 Digitalno građanstvo</vt:lpstr>
      <vt:lpstr>Umjetna inteligencija i digitalna pismenost ?</vt:lpstr>
      <vt:lpstr>Digitalna pismenost u EU</vt:lpstr>
      <vt:lpstr> Procjena digitalnog ekosistema BiH</vt:lpstr>
      <vt:lpstr>Digitalna pismenost stanovništva BiH                               Studija Udruženja za digitalnu transformaciju BiH</vt:lpstr>
      <vt:lpstr> Digitalna pismenost u BiH</vt:lpstr>
      <vt:lpstr>PowerPoint Presentation</vt:lpstr>
      <vt:lpstr>ICILS 2023</vt:lpstr>
      <vt:lpstr>Hvala!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1410</cp:revision>
  <dcterms:created xsi:type="dcterms:W3CDTF">2024-12-03T12:15:52Z</dcterms:created>
  <dcterms:modified xsi:type="dcterms:W3CDTF">2024-12-08T19:52:21Z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