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21"/>
  </p:notesMasterIdLst>
  <p:sldIdLst>
    <p:sldId id="256" r:id="rId3"/>
    <p:sldId id="261" r:id="rId4"/>
    <p:sldId id="263" r:id="rId5"/>
    <p:sldId id="265" r:id="rId6"/>
    <p:sldId id="266" r:id="rId7"/>
    <p:sldId id="267" r:id="rId8"/>
    <p:sldId id="269" r:id="rId9"/>
    <p:sldId id="270" r:id="rId10"/>
    <p:sldId id="271" r:id="rId11"/>
    <p:sldId id="268" r:id="rId12"/>
    <p:sldId id="272" r:id="rId13"/>
    <p:sldId id="274" r:id="rId14"/>
    <p:sldId id="275" r:id="rId15"/>
    <p:sldId id="273" r:id="rId16"/>
    <p:sldId id="277" r:id="rId17"/>
    <p:sldId id="276" r:id="rId18"/>
    <p:sldId id="260" r:id="rId19"/>
    <p:sldId id="25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8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37327" y="837310"/>
            <a:ext cx="3390393" cy="87722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837310"/>
            <a:ext cx="3949992" cy="27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140407" y="4968932"/>
            <a:ext cx="9448584" cy="24938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002783" y="3755761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3341488"/>
            <a:ext cx="917057" cy="43680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iz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canva.com/design/DAD4yqRyD6k/AhMc1hhJpjalbtHHjWsjKA/view?utm_content=DAD4yqRyD6k&amp;utm_campaign=designshare&amp;utm_medium=link&amp;utm_source=sharebutt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jigsawplanet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jigsawplanet.com/Adellina/gra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google.ba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deladobric/ialr757yhycnu4zj" TargetMode="External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essenger.co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uov.gov.rs/odrzana-prva-onlajn-konferencija-2digitalno-obrazovanje-2020/?fbclid=IwAR3cI_3ybmd6FeizdjuIbFHl3laK5A4OTiJQDblCVFg9mF7nIu_5N6cYww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EN9mKD_Dps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youtu.be/yjY9CYMRqu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Rz0rR6RhPEI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8yxdvAikc0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437327" y="1203598"/>
            <a:ext cx="3390393" cy="209512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bs-Latn-BA" dirty="0" smtClean="0"/>
              <a:t>ONLINE VRTIĆ</a:t>
            </a:r>
            <a:br>
              <a:rPr lang="bs-Latn-BA" dirty="0" smtClean="0"/>
            </a:br>
            <a:r>
              <a:rPr lang="bs-Latn-BA" sz="2800" dirty="0"/>
              <a:t/>
            </a:r>
            <a:br>
              <a:rPr lang="bs-Latn-BA" sz="2800" dirty="0"/>
            </a:br>
            <a:r>
              <a:rPr lang="bs-Latn-BA" sz="2800" dirty="0" smtClean="0"/>
              <a:t>Webinar</a:t>
            </a: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sz="1200" dirty="0"/>
              <a:t>U</a:t>
            </a:r>
            <a:r>
              <a:rPr lang="bs-Latn-BA" sz="1200" dirty="0" smtClean="0"/>
              <a:t>torak 28.4.2020. godine</a:t>
            </a:r>
            <a:endParaRPr sz="1200" b="1" i="0" u="none" strike="noStrike" cap="none" dirty="0">
              <a:solidFill>
                <a:schemeClr val="accent1"/>
              </a:solidFill>
              <a:sym typeface="Quest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463837" y="3651870"/>
            <a:ext cx="4540211" cy="82267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bs-Latn-BA" sz="1400" b="0" i="0" u="none" strike="noStrike" cap="none" dirty="0" smtClean="0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rPr>
              <a:t>Mr. sci. Adela Dobrić, eTwinning ambasadorica u BiH</a:t>
            </a:r>
            <a:endParaRPr sz="1400" b="0" i="0" u="none" strike="noStrike" cap="none" dirty="0">
              <a:solidFill>
                <a:srgbClr val="5B91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526745"/>
            <a:ext cx="2551833" cy="573723"/>
          </a:xfrm>
        </p:spPr>
        <p:txBody>
          <a:bodyPr/>
          <a:lstStyle/>
          <a:p>
            <a:r>
              <a:rPr lang="bs-Latn-BA" dirty="0" smtClean="0"/>
              <a:t>Web alati</a:t>
            </a:r>
            <a:endParaRPr lang="bs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6745"/>
            <a:ext cx="3467873" cy="3467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635646"/>
            <a:ext cx="18722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500" dirty="0" smtClean="0">
                <a:hlinkClick r:id="rId3"/>
              </a:rPr>
              <a:t>www.pixiz</a:t>
            </a:r>
            <a:endParaRPr lang="bs-Latn-BA" sz="1500" dirty="0" smtClean="0"/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9697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Web alati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851670"/>
            <a:ext cx="2304256" cy="679907"/>
          </a:xfrm>
        </p:spPr>
        <p:txBody>
          <a:bodyPr/>
          <a:lstStyle/>
          <a:p>
            <a:pPr marL="101600" indent="0">
              <a:buNone/>
            </a:pPr>
            <a:r>
              <a:rPr lang="bs-Latn-BA" dirty="0">
                <a:hlinkClick r:id="rId2"/>
              </a:rPr>
              <a:t>https://www.canva.com</a:t>
            </a:r>
            <a:r>
              <a:rPr lang="bs-Latn-BA" dirty="0" smtClean="0">
                <a:hlinkClick r:id="rId2"/>
              </a:rPr>
              <a:t>/</a:t>
            </a:r>
            <a:r>
              <a:rPr lang="bs-Latn-BA" dirty="0" smtClean="0"/>
              <a:t> </a:t>
            </a:r>
            <a:endParaRPr lang="bs-Latn-BA" dirty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494"/>
            <a:ext cx="2837674" cy="3583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401733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dirty="0">
                <a:hlinkClick r:id="rId4"/>
              </a:rPr>
              <a:t>https://</a:t>
            </a:r>
            <a:r>
              <a:rPr lang="bs-Latn-BA" sz="1000" dirty="0" smtClean="0">
                <a:hlinkClick r:id="rId4"/>
              </a:rPr>
              <a:t>www.canva.com/design/DAD4yqRyD6k/AhMc1hhJpjalbtHHjWsjKA/view?utm_content=DAD4yqRyD6k&amp;utm_campaign=designshare&amp;utm_medium=link&amp;utm_source=sharebutton</a:t>
            </a:r>
            <a:endParaRPr lang="bs-Latn-BA" sz="1000" dirty="0" smtClean="0"/>
          </a:p>
          <a:p>
            <a:r>
              <a:rPr lang="bs-Latn-BA" sz="800" dirty="0"/>
              <a:t/>
            </a:r>
            <a:br>
              <a:rPr lang="bs-Latn-BA" sz="800" dirty="0"/>
            </a:br>
            <a:endParaRPr lang="bs-Latn-BA" sz="800" dirty="0" smtClean="0"/>
          </a:p>
        </p:txBody>
      </p:sp>
    </p:spTree>
    <p:extLst>
      <p:ext uri="{BB962C8B-B14F-4D97-AF65-F5344CB8AC3E}">
        <p14:creationId xmlns:p14="http://schemas.microsoft.com/office/powerpoint/2010/main" val="40188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Web alati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537570"/>
            <a:ext cx="3600400" cy="1224136"/>
          </a:xfrm>
        </p:spPr>
        <p:txBody>
          <a:bodyPr/>
          <a:lstStyle/>
          <a:p>
            <a:pPr marL="101600" indent="0">
              <a:buNone/>
            </a:pPr>
            <a:endParaRPr lang="bs-Latn-BA" dirty="0"/>
          </a:p>
          <a:p>
            <a:pPr marL="101600" indent="0">
              <a:buNone/>
            </a:pPr>
            <a:r>
              <a:rPr lang="bs-Latn-BA" dirty="0">
                <a:hlinkClick r:id="rId2"/>
              </a:rPr>
              <a:t>https://www.jigsawplanet.com</a:t>
            </a:r>
            <a:r>
              <a:rPr lang="bs-Latn-BA" dirty="0" smtClean="0">
                <a:hlinkClick r:id="rId2"/>
              </a:rPr>
              <a:t>/</a:t>
            </a:r>
            <a:endParaRPr lang="bs-Latn-BA" dirty="0" smtClean="0"/>
          </a:p>
          <a:p>
            <a:pPr marL="101600" indent="0">
              <a:buNone/>
            </a:pPr>
            <a:endParaRPr lang="bs-Latn-BA" dirty="0" smtClean="0"/>
          </a:p>
          <a:p>
            <a:pPr marL="101600" indent="0">
              <a:buNone/>
            </a:pPr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72387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dirty="0"/>
              <a:t/>
            </a:r>
            <a:br>
              <a:rPr lang="bs-Latn-BA" sz="1000" dirty="0"/>
            </a:br>
            <a:endParaRPr lang="bs-Latn-BA" sz="1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7699"/>
            <a:ext cx="3219822" cy="321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75632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dirty="0">
                <a:hlinkClick r:id="rId4"/>
              </a:rPr>
              <a:t>https://</a:t>
            </a:r>
            <a:r>
              <a:rPr lang="bs-Latn-BA" sz="1000" dirty="0" smtClean="0">
                <a:hlinkClick r:id="rId4"/>
              </a:rPr>
              <a:t>www.jigsawplanet.com/Adellina/grah</a:t>
            </a:r>
            <a:endParaRPr lang="bs-Latn-BA" sz="1000" dirty="0" smtClean="0"/>
          </a:p>
          <a:p>
            <a:endParaRPr lang="bs-Latn-BA" sz="1000" dirty="0" smtClean="0"/>
          </a:p>
        </p:txBody>
      </p:sp>
    </p:spTree>
    <p:extLst>
      <p:ext uri="{BB962C8B-B14F-4D97-AF65-F5344CB8AC3E}">
        <p14:creationId xmlns:p14="http://schemas.microsoft.com/office/powerpoint/2010/main" val="14577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Web alati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80" y="1923678"/>
            <a:ext cx="2265865" cy="792088"/>
          </a:xfrm>
        </p:spPr>
        <p:txBody>
          <a:bodyPr/>
          <a:lstStyle/>
          <a:p>
            <a:pPr marL="101600" indent="0">
              <a:buNone/>
            </a:pPr>
            <a:endParaRPr lang="bs-Latn-BA" dirty="0" smtClean="0"/>
          </a:p>
          <a:p>
            <a:pPr marL="101600" indent="0">
              <a:buNone/>
            </a:pPr>
            <a:r>
              <a:rPr lang="bs-Latn-BA" dirty="0">
                <a:hlinkClick r:id="rId2"/>
              </a:rPr>
              <a:t>https://www.google.ba</a:t>
            </a:r>
            <a:r>
              <a:rPr lang="bs-Latn-BA" dirty="0" smtClean="0">
                <a:hlinkClick r:id="rId2"/>
              </a:rPr>
              <a:t>/</a:t>
            </a:r>
            <a:endParaRPr lang="bs-Latn-BA" dirty="0" smtClean="0"/>
          </a:p>
          <a:p>
            <a:pPr marL="101600" indent="0">
              <a:buNone/>
            </a:pPr>
            <a:endParaRPr lang="bs-Latn-BA" dirty="0" smtClean="0"/>
          </a:p>
          <a:p>
            <a:pPr marL="101600" indent="0">
              <a:buNone/>
            </a:pPr>
            <a:endParaRPr lang="bs-Latn-BA" dirty="0" smtClean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0" y="1635646"/>
            <a:ext cx="1368152" cy="2696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9502"/>
            <a:ext cx="1714575" cy="2283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74626"/>
            <a:ext cx="1629259" cy="30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Web alati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2" y="1694506"/>
            <a:ext cx="2223346" cy="679907"/>
          </a:xfrm>
        </p:spPr>
        <p:txBody>
          <a:bodyPr/>
          <a:lstStyle/>
          <a:p>
            <a:pPr marL="101600" indent="0">
              <a:buNone/>
            </a:pPr>
            <a:r>
              <a:rPr lang="bs-Latn-BA" dirty="0" smtClean="0">
                <a:hlinkClick r:id="rId2"/>
              </a:rPr>
              <a:t>https</a:t>
            </a:r>
            <a:r>
              <a:rPr lang="bs-Latn-BA" dirty="0">
                <a:hlinkClick r:id="rId2"/>
              </a:rPr>
              <a:t>://</a:t>
            </a:r>
            <a:r>
              <a:rPr lang="bs-Latn-BA" dirty="0" smtClean="0">
                <a:hlinkClick r:id="rId2"/>
              </a:rPr>
              <a:t>padlet.com</a:t>
            </a:r>
            <a:endParaRPr lang="bs-Latn-BA" dirty="0" smtClean="0"/>
          </a:p>
          <a:p>
            <a:pPr marL="101600" indent="0">
              <a:buNone/>
            </a:pPr>
            <a:endParaRPr lang="bs-Latn-BA" dirty="0" smtClean="0"/>
          </a:p>
          <a:p>
            <a:pPr marL="101600" indent="0">
              <a:buNone/>
            </a:pPr>
            <a:endParaRPr lang="bs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222081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u="sng" dirty="0">
                <a:hlinkClick r:id="rId3"/>
              </a:rPr>
              <a:t>https://padlet.com/adeladobric/ialr757yhycnu4zj</a:t>
            </a:r>
            <a:endParaRPr lang="bs-Latn-BA" sz="1000" dirty="0"/>
          </a:p>
          <a:p>
            <a:r>
              <a:rPr lang="bs-Latn-BA" sz="1000" dirty="0"/>
              <a:t/>
            </a:r>
            <a:br>
              <a:rPr lang="bs-Latn-BA" sz="1000" dirty="0"/>
            </a:br>
            <a:endParaRPr lang="bs-Latn-BA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74921"/>
            <a:ext cx="6695784" cy="35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Softverska aplikacija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947" y="1697437"/>
            <a:ext cx="2880320" cy="679907"/>
          </a:xfrm>
        </p:spPr>
        <p:txBody>
          <a:bodyPr/>
          <a:lstStyle/>
          <a:p>
            <a:pPr marL="101600" indent="0">
              <a:buNone/>
            </a:pPr>
            <a:r>
              <a:rPr lang="bs-Latn-BA" dirty="0" smtClean="0">
                <a:hlinkClick r:id="rId2"/>
              </a:rPr>
              <a:t>https</a:t>
            </a:r>
            <a:r>
              <a:rPr lang="bs-Latn-BA" dirty="0">
                <a:hlinkClick r:id="rId2"/>
              </a:rPr>
              <a:t>://www.messenger.com</a:t>
            </a:r>
            <a:r>
              <a:rPr lang="bs-Latn-BA" dirty="0" smtClean="0">
                <a:hlinkClick r:id="rId2"/>
              </a:rPr>
              <a:t>/</a:t>
            </a:r>
            <a:endParaRPr lang="bs-Latn-BA" dirty="0" smtClean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47292"/>
            <a:ext cx="3163844" cy="1779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86" y="526745"/>
            <a:ext cx="2987824" cy="1680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43758"/>
            <a:ext cx="3223741" cy="148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Pregled aktivnosti tokom marta i prve polovine aprila 2020.g.</a:t>
            </a:r>
            <a:endParaRPr lang="bs-Latn-B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645"/>
            <a:ext cx="3744416" cy="263660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635645"/>
            <a:ext cx="3816424" cy="26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5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s-Latn-BA" dirty="0" smtClean="0"/>
              <a:t>Moja preporuka</a:t>
            </a:r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23528" y="3363838"/>
            <a:ext cx="8255992" cy="792088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bs-Latn-BA" dirty="0" smtClean="0"/>
          </a:p>
          <a:p>
            <a:pPr lvl="0">
              <a:spcBef>
                <a:spcPts val="0"/>
              </a:spcBef>
              <a:buNone/>
            </a:pPr>
            <a:r>
              <a:rPr lang="bs-Latn-BA" dirty="0">
                <a:hlinkClick r:id="rId3"/>
              </a:rPr>
              <a:t>https://zuov.gov.rs/odrzana-prva-onlajn-konferencija-2digitalno-obrazovanje-2020/?</a:t>
            </a:r>
            <a:r>
              <a:rPr lang="bs-Latn-BA" dirty="0" smtClean="0">
                <a:hlinkClick r:id="rId3"/>
              </a:rPr>
              <a:t>fbclid=IwAR3cI_3ybmd6FeizdjuIbFHl3laK5A4OTiJQDblCVFg9mF7nIu_5N6cYwwQ</a:t>
            </a:r>
            <a:endParaRPr lang="bs-Latn-BA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81531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67544" y="627534"/>
            <a:ext cx="5184575" cy="1944216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s-Latn-BA" sz="4000" dirty="0" smtClean="0"/>
              <a:t>HVALA NA PAŽNJI</a:t>
            </a:r>
            <a:endParaRPr sz="4000"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187624" y="3651870"/>
            <a:ext cx="2232248" cy="708401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s-Latn-BA" sz="1400" dirty="0" smtClean="0"/>
              <a:t>adeladobric</a:t>
            </a:r>
            <a:r>
              <a:rPr lang="bs-Latn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sz="14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12296"/>
          <a:stretch>
            <a:fillRect/>
          </a:stretch>
        </p:blipFill>
        <p:spPr>
          <a:xfrm>
            <a:off x="6156325" y="527050"/>
            <a:ext cx="1976438" cy="262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419622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 smtClean="0"/>
              <a:t>Ako je učitelj istinski mudar, neće vas pozvati da kročite u kuću mudrosti svoje, već će vas odvesti do praga vašeg uma.</a:t>
            </a:r>
          </a:p>
          <a:p>
            <a:endParaRPr lang="bs-Latn-BA" dirty="0"/>
          </a:p>
          <a:p>
            <a:r>
              <a:rPr lang="bs-Latn-BA" dirty="0" smtClean="0"/>
              <a:t>				(Halil Džubran)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909" y="447514"/>
            <a:ext cx="2960090" cy="936104"/>
          </a:xfrm>
        </p:spPr>
        <p:txBody>
          <a:bodyPr/>
          <a:lstStyle/>
          <a:p>
            <a:r>
              <a:rPr lang="bs-Latn-BA" dirty="0" smtClean="0"/>
              <a:t>CILJ WEBINARA</a:t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4" r="21514"/>
          <a:stretch>
            <a:fillRect/>
          </a:stretch>
        </p:blipFill>
        <p:spPr>
          <a:xfrm>
            <a:off x="5724128" y="915566"/>
            <a:ext cx="2192338" cy="2405063"/>
          </a:xfr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43608" y="1635646"/>
            <a:ext cx="4320480" cy="1728192"/>
          </a:xfrm>
        </p:spPr>
        <p:txBody>
          <a:bodyPr/>
          <a:lstStyle/>
          <a:p>
            <a:r>
              <a:rPr lang="bs-Latn-BA" sz="1600" dirty="0"/>
              <a:t>Naša ideja je bila da podržimo odgajateljice i sve one koji su vezani za odgoj i obrazovanje male djece na bilo koji drugi način, da saznaju o primjeni društvene mreže facebook kako bi održavali procesa igre i učenja u vrtićima u virtualnom </a:t>
            </a:r>
            <a:r>
              <a:rPr lang="bs-Latn-BA" sz="1600" dirty="0" smtClean="0"/>
              <a:t>svijetu</a:t>
            </a:r>
            <a:r>
              <a:rPr lang="bs-Latn-BA" sz="1600" dirty="0"/>
              <a:t> </a:t>
            </a:r>
            <a:r>
              <a:rPr lang="bs-Latn-BA" sz="1600" dirty="0" smtClean="0"/>
              <a:t>- primjer dobre prakse.</a:t>
            </a:r>
            <a:r>
              <a:rPr lang="bs-Latn-BA" sz="1600" dirty="0"/>
              <a:t/>
            </a:r>
            <a:br>
              <a:rPr lang="bs-Latn-BA" sz="1600" dirty="0"/>
            </a:br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36690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555526"/>
            <a:ext cx="2664296" cy="1800200"/>
          </a:xfrm>
        </p:spPr>
        <p:txBody>
          <a:bodyPr/>
          <a:lstStyle/>
          <a:p>
            <a:r>
              <a:rPr lang="bs-Latn-BA" sz="2400" dirty="0"/>
              <a:t>TRADICIONALNO BREME PREDŠKOLSKIH USTANOVA</a:t>
            </a:r>
            <a:br>
              <a:rPr lang="bs-Latn-BA" sz="2400" dirty="0"/>
            </a:br>
            <a:r>
              <a:rPr lang="bs-Latn-BA" sz="2400" dirty="0"/>
              <a:t/>
            </a:r>
            <a:br>
              <a:rPr lang="bs-Latn-BA" sz="2400" dirty="0"/>
            </a:br>
            <a:endParaRPr lang="bs-Latn-BA" sz="2400" dirty="0" smtClean="0"/>
          </a:p>
          <a:p>
            <a:endParaRPr lang="bs-Latn-BA" dirty="0" smtClean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1343"/>
          <a:stretch>
            <a:fillRect/>
          </a:stretch>
        </p:blipFill>
        <p:spPr>
          <a:xfrm>
            <a:off x="2955399" y="939375"/>
            <a:ext cx="3704833" cy="2928519"/>
          </a:xfr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6660232" y="2750497"/>
            <a:ext cx="1944216" cy="94497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bs-Latn-BA" sz="2400" dirty="0" smtClean="0"/>
              <a:t>SAVREMENI PRISTUP</a:t>
            </a:r>
            <a:br>
              <a:rPr lang="bs-Latn-BA" sz="2400" dirty="0" smtClean="0"/>
            </a:br>
            <a:r>
              <a:rPr lang="bs-Latn-BA" sz="2400" dirty="0" smtClean="0"/>
              <a:t/>
            </a:r>
            <a:br>
              <a:rPr lang="bs-Latn-BA" sz="2400" dirty="0" smtClean="0"/>
            </a:br>
            <a:endParaRPr lang="bs-Latn-BA" sz="2400" dirty="0" smtClean="0"/>
          </a:p>
          <a:p>
            <a:endParaRPr lang="bs-Latn-BA" dirty="0" smtClean="0"/>
          </a:p>
        </p:txBody>
      </p:sp>
    </p:spTree>
    <p:extLst>
      <p:ext uri="{BB962C8B-B14F-4D97-AF65-F5344CB8AC3E}">
        <p14:creationId xmlns:p14="http://schemas.microsoft.com/office/powerpoint/2010/main" val="40275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26745"/>
            <a:ext cx="7360244" cy="964885"/>
          </a:xfrm>
        </p:spPr>
        <p:txBody>
          <a:bodyPr/>
          <a:lstStyle/>
          <a:p>
            <a:r>
              <a:rPr lang="bs-Latn-BA" dirty="0" smtClean="0"/>
              <a:t>DRUŠTVENA MREŽA FACEBOOK KAO ONLINE VRTIĆ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84" y="2211710"/>
            <a:ext cx="3456384" cy="936104"/>
          </a:xfrm>
        </p:spPr>
        <p:txBody>
          <a:bodyPr/>
          <a:lstStyle/>
          <a:p>
            <a:pPr marL="101600" indent="0">
              <a:buNone/>
            </a:pPr>
            <a:r>
              <a:rPr lang="bs-Latn-BA" dirty="0" smtClean="0"/>
              <a:t>FB grupa „Šta si TI danas naučio/la?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35646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526745"/>
            <a:ext cx="3991993" cy="573723"/>
          </a:xfrm>
        </p:spPr>
        <p:txBody>
          <a:bodyPr/>
          <a:lstStyle/>
          <a:p>
            <a:r>
              <a:rPr lang="bs-Latn-BA" dirty="0" smtClean="0"/>
              <a:t>Aktivnosti u FB grupi</a:t>
            </a:r>
            <a:br>
              <a:rPr lang="bs-Latn-BA" dirty="0" smtClean="0"/>
            </a:br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16" y="813606"/>
            <a:ext cx="1710843" cy="1710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76867"/>
            <a:ext cx="1646931" cy="1646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70539"/>
            <a:ext cx="2943854" cy="1655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2160240" cy="3122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14706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Brod: </a:t>
            </a:r>
            <a:r>
              <a:rPr lang="bs-Latn-BA" sz="1000" u="sng" dirty="0">
                <a:hlinkClick r:id="rId6"/>
              </a:rPr>
              <a:t>https://youtu.be/EN9mKD_Dps4</a:t>
            </a:r>
            <a:endParaRPr lang="bs-Latn-BA" sz="1000" dirty="0"/>
          </a:p>
        </p:txBody>
      </p:sp>
    </p:spTree>
    <p:extLst>
      <p:ext uri="{BB962C8B-B14F-4D97-AF65-F5344CB8AC3E}">
        <p14:creationId xmlns:p14="http://schemas.microsoft.com/office/powerpoint/2010/main" val="15657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Aktivnosti u FB grupi</a:t>
            </a:r>
            <a:endParaRPr lang="bs-Latn-B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68" y="249540"/>
            <a:ext cx="1122573" cy="1995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9812"/>
            <a:ext cx="1386698" cy="1876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3997"/>
            <a:ext cx="1181102" cy="2125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81" y="2245225"/>
            <a:ext cx="1212049" cy="2154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71135"/>
            <a:ext cx="1800200" cy="294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09220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Čarape: </a:t>
            </a:r>
            <a:r>
              <a:rPr lang="bs-Latn-BA" sz="1000" u="sng" dirty="0">
                <a:hlinkClick r:id="rId7"/>
              </a:rPr>
              <a:t>https://youtu.be/yjY9CYMRquY</a:t>
            </a:r>
            <a:r>
              <a:rPr lang="bs-Latn-BA" sz="1000" dirty="0"/>
              <a:t> </a:t>
            </a:r>
            <a:r>
              <a:rPr lang="bs-Latn-B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95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Aktivnosti u FB grupi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80" y="2297431"/>
            <a:ext cx="2589926" cy="1942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3" y="306350"/>
            <a:ext cx="1365700" cy="1820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061" y="1958710"/>
            <a:ext cx="1965149" cy="262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43" y="306350"/>
            <a:ext cx="2068255" cy="370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6297" y="406365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Ptice </a:t>
            </a:r>
            <a:r>
              <a:rPr lang="bs-Latn-BA" sz="1000" u="sng" dirty="0">
                <a:hlinkClick r:id="rId6"/>
              </a:rPr>
              <a:t>https://youtu.be/Rz0rR6RhPEI</a:t>
            </a:r>
            <a:endParaRPr lang="bs-Latn-BA" sz="1000" dirty="0"/>
          </a:p>
        </p:txBody>
      </p:sp>
    </p:spTree>
    <p:extLst>
      <p:ext uri="{BB962C8B-B14F-4D97-AF65-F5344CB8AC3E}">
        <p14:creationId xmlns:p14="http://schemas.microsoft.com/office/powerpoint/2010/main" val="2027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Aktivnosti u FB grupi</a:t>
            </a:r>
            <a:endParaRPr lang="bs-Latn-B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9120"/>
            <a:ext cx="1566537" cy="2106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8" y="1114922"/>
            <a:ext cx="2155428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292" y="2610625"/>
            <a:ext cx="2356467" cy="1770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49" y="411510"/>
            <a:ext cx="1954784" cy="3636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228" y="3732262"/>
            <a:ext cx="207192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10" name="TextBox 9"/>
          <p:cNvSpPr txBox="1"/>
          <p:nvPr/>
        </p:nvSpPr>
        <p:spPr>
          <a:xfrm>
            <a:off x="412190" y="3759882"/>
            <a:ext cx="207192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13" name="TextBox 12"/>
          <p:cNvSpPr txBox="1"/>
          <p:nvPr/>
        </p:nvSpPr>
        <p:spPr>
          <a:xfrm>
            <a:off x="5900749" y="4127472"/>
            <a:ext cx="235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Grah</a:t>
            </a:r>
            <a:r>
              <a:rPr lang="en-US" dirty="0"/>
              <a:t> </a:t>
            </a:r>
            <a:r>
              <a:rPr lang="en-US" sz="1000" u="sng" dirty="0">
                <a:hlinkClick r:id="rId6"/>
              </a:rPr>
              <a:t>https://youtu.be/8yxdvAikc0U</a:t>
            </a:r>
            <a:endParaRPr lang="bs-Latn-BA" sz="1000" dirty="0"/>
          </a:p>
        </p:txBody>
      </p:sp>
    </p:spTree>
    <p:extLst>
      <p:ext uri="{BB962C8B-B14F-4D97-AF65-F5344CB8AC3E}">
        <p14:creationId xmlns:p14="http://schemas.microsoft.com/office/powerpoint/2010/main" val="30446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206</Words>
  <Application>Microsoft Office PowerPoint</Application>
  <PresentationFormat>On-screen Show (16:9)</PresentationFormat>
  <Paragraphs>46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simple-light-2</vt:lpstr>
      <vt:lpstr>Facet</vt:lpstr>
      <vt:lpstr>ONLINE VRTIĆ  Webinar Utorak 28.4.2020. godine</vt:lpstr>
      <vt:lpstr>PowerPoint Presentation</vt:lpstr>
      <vt:lpstr>CILJ WEBINARA  </vt:lpstr>
      <vt:lpstr>PowerPoint Presentation</vt:lpstr>
      <vt:lpstr>DRUŠTVENA MREŽA FACEBOOK KAO ONLINE VRTIĆ</vt:lpstr>
      <vt:lpstr>Aktivnosti u FB grupi </vt:lpstr>
      <vt:lpstr>Aktivnosti u FB grupi</vt:lpstr>
      <vt:lpstr>Aktivnosti u FB grupi</vt:lpstr>
      <vt:lpstr>Aktivnosti u FB grupi</vt:lpstr>
      <vt:lpstr>Web alati</vt:lpstr>
      <vt:lpstr>Web alati</vt:lpstr>
      <vt:lpstr>Web alati</vt:lpstr>
      <vt:lpstr>Web alati</vt:lpstr>
      <vt:lpstr>Web alati</vt:lpstr>
      <vt:lpstr>Softverska aplikacija</vt:lpstr>
      <vt:lpstr>Pregled aktivnosti tokom marta i prve polovine aprila 2020.g.</vt:lpstr>
      <vt:lpstr>Moja preporuka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Almina Satrovic</dc:creator>
  <cp:lastModifiedBy>gmo</cp:lastModifiedBy>
  <cp:revision>51</cp:revision>
  <dcterms:modified xsi:type="dcterms:W3CDTF">2020-04-29T10:27:55Z</dcterms:modified>
</cp:coreProperties>
</file>