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56" r:id="rId3"/>
    <p:sldId id="260" r:id="rId4"/>
    <p:sldId id="269" r:id="rId5"/>
    <p:sldId id="268" r:id="rId6"/>
    <p:sldId id="263" r:id="rId7"/>
    <p:sldId id="265" r:id="rId8"/>
    <p:sldId id="270" r:id="rId9"/>
    <p:sldId id="261" r:id="rId10"/>
    <p:sldId id="267" r:id="rId11"/>
    <p:sldId id="271" r:id="rId12"/>
    <p:sldId id="266" r:id="rId13"/>
    <p:sldId id="272" r:id="rId14"/>
    <p:sldId id="273" r:id="rId15"/>
    <p:sldId id="27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7" autoAdjust="0"/>
    <p:restoredTop sz="49569" autoAdjust="0"/>
  </p:normalViewPr>
  <p:slideViewPr>
    <p:cSldViewPr>
      <p:cViewPr varScale="1">
        <p:scale>
          <a:sx n="50" d="100"/>
          <a:sy n="50" d="100"/>
        </p:scale>
        <p:origin x="111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8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41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10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347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68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869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93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01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76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03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47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71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13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49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03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37327" y="837310"/>
            <a:ext cx="3390393" cy="87722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837310"/>
            <a:ext cx="3949992" cy="270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-140407" y="4968932"/>
            <a:ext cx="9448584" cy="24938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1" y="1443516"/>
            <a:ext cx="3678568" cy="13699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08001" y="2813451"/>
            <a:ext cx="3678568" cy="78917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1086690"/>
            <a:ext cx="3949992" cy="27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1086690"/>
            <a:ext cx="418148" cy="251593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105172" y="87718"/>
            <a:ext cx="948955" cy="66985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002783" y="3755761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010757" y="717697"/>
            <a:ext cx="7122484" cy="26237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9960" y="721684"/>
            <a:ext cx="3600417" cy="92104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4003157" y="717697"/>
            <a:ext cx="4968063" cy="362836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9960" y="1718746"/>
            <a:ext cx="3600417" cy="262731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61161" y="1393130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601426"/>
            <a:ext cx="149520" cy="82599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855253" y="4653311"/>
            <a:ext cx="1444220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95138" y="155978"/>
            <a:ext cx="540763" cy="370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lvl="0" algn="ctr">
              <a:buSzPct val="25000"/>
            </a:pPr>
            <a:r>
              <a:rPr lang="sr-Latn-BA" dirty="0"/>
              <a:t>JU OŠ „Sveti Sava“ Foča,</a:t>
            </a:r>
            <a:br>
              <a:rPr lang="sr-Latn-BA" dirty="0"/>
            </a:br>
            <a:r>
              <a:rPr lang="sr-Latn-BA" dirty="0"/>
              <a:t>eTwinning škola</a:t>
            </a:r>
            <a:endParaRPr sz="3600" b="1" i="0" u="none" strike="noStrike" cap="none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sr-Latn-BA" dirty="0"/>
              <a:t>Jelena Čančar, direktorica JU OŠ „Sveti Sava“ Foča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5B91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9000"/>
          </a:schemeClr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7956072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5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BA" dirty="0"/>
              <a:t>Ponosni na eTwinning projekte i naše eTwinnere!</a:t>
            </a:r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BA" dirty="0"/>
              <a:t>12.10.2018.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6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75937"/>
            <a:ext cx="8327999" cy="30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77048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98"/>
            <a:ext cx="3456384" cy="23031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6" y="18097"/>
            <a:ext cx="5805714" cy="2725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2" y="2321251"/>
            <a:ext cx="4254500" cy="2122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8" y="2474323"/>
            <a:ext cx="4899082" cy="20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0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lvl="0" algn="ctr">
              <a:buSzPct val="25000"/>
            </a:pPr>
            <a:r>
              <a:rPr lang="sr-Latn-BA" sz="3600" b="1" i="0" u="none" strike="noStrike" cap="none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HVALA NA PAŽNJI</a:t>
            </a:r>
            <a:endParaRPr sz="3600" b="1" i="0" u="none" strike="noStrike" cap="none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sr-Latn-BA" dirty="0"/>
              <a:t>Jelena Čančar, direktorica JU OŠ „Sveti Sava“ Foča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5B91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7408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5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/>
            <a:r>
              <a:rPr lang="sr-Latn-BA" dirty="0"/>
              <a:t>Kako i kada smo počeli?</a:t>
            </a:r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BA" dirty="0"/>
              <a:t>12.10.2018.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07999" y="1067103"/>
            <a:ext cx="8328000" cy="31166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endParaRPr lang="sr-Latn-BA" sz="2400" dirty="0"/>
          </a:p>
          <a:p>
            <a:r>
              <a:rPr lang="sr-Latn-BA" sz="2400" dirty="0"/>
              <a:t>2015. godina</a:t>
            </a:r>
          </a:p>
          <a:p>
            <a:r>
              <a:rPr lang="sr-Latn-BA" sz="2400" dirty="0"/>
              <a:t>eTwinning konferencija u Sarajevu </a:t>
            </a:r>
          </a:p>
          <a:p>
            <a:r>
              <a:rPr lang="sr-Latn-BA" sz="2400" dirty="0"/>
              <a:t>Kontakt seminar u Bratislavi </a:t>
            </a:r>
          </a:p>
          <a:p>
            <a:r>
              <a:rPr lang="sr-Latn-BA" sz="2400" dirty="0"/>
              <a:t>Prezentacija eTwinninga na Nastavničkom vijeću škole</a:t>
            </a:r>
          </a:p>
          <a:p>
            <a:r>
              <a:rPr lang="sr-Latn-BA" sz="2400" dirty="0"/>
              <a:t>Registrovanje prvih eTwinnera u školi....</a:t>
            </a:r>
          </a:p>
          <a:p>
            <a:endParaRPr lang="sr-Latn-BA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984776" cy="44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6480720" cy="44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9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59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/>
            <a:r>
              <a:rPr lang="sr-Latn-BA" dirty="0"/>
              <a:t>Kako smo napredovali?</a:t>
            </a:r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07999" y="1491630"/>
            <a:ext cx="8328000" cy="2940848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r>
              <a:rPr lang="sr-Latn-BA" sz="2000" dirty="0"/>
              <a:t>Prezentacija projekata na školskim sastancima-primjeri dobre prakse</a:t>
            </a:r>
          </a:p>
          <a:p>
            <a:r>
              <a:rPr lang="sr-Latn-BA" sz="2000" dirty="0"/>
              <a:t>Stručna tema na Nastavničkom vijeću</a:t>
            </a:r>
          </a:p>
          <a:p>
            <a:r>
              <a:rPr lang="sr-Latn-BA" sz="2000" dirty="0"/>
              <a:t>Promocija eTwinning projekata na FB stranici škole i školskom sajtu</a:t>
            </a:r>
          </a:p>
          <a:p>
            <a:r>
              <a:rPr lang="sr-Latn-BA" sz="2000" dirty="0"/>
              <a:t>Uključivanje u aktivnosti projekata i drugih nastavnika i djece (onih koji nisu registrovani eTwinneri)</a:t>
            </a:r>
          </a:p>
          <a:p>
            <a:r>
              <a:rPr lang="sr-Latn-BA" sz="2000" dirty="0"/>
              <a:t>Isticanje prednosti eTwinninga na sastancima,u razgovorima i sl.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0876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07999" y="339502"/>
            <a:ext cx="8328000" cy="388821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/>
            <a:r>
              <a:rPr lang="sr-Latn-BA" sz="2400" dirty="0"/>
              <a:t>Šta smo prepoznali kao prednosti učešća u eTwinningu?</a:t>
            </a:r>
            <a:endParaRPr sz="2400" dirty="0"/>
          </a:p>
        </p:txBody>
      </p:sp>
      <p:sp>
        <p:nvSpPr>
          <p:cNvPr id="237" name="Shape 237"/>
          <p:cNvSpPr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07999" y="1275606"/>
            <a:ext cx="8328000" cy="3156872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r>
              <a:rPr lang="sr-Latn-BA" sz="1800" dirty="0"/>
              <a:t>Mogućnost stručnog usavršavanja nastavnika</a:t>
            </a:r>
          </a:p>
          <a:p>
            <a:pPr marL="0" indent="0">
              <a:buNone/>
            </a:pPr>
            <a:r>
              <a:rPr lang="sr-Latn-BA" sz="1800" dirty="0"/>
              <a:t>-Učešće na seminarima i konferencijama u zemlji i van nje</a:t>
            </a:r>
          </a:p>
          <a:p>
            <a:pPr marL="0" indent="0">
              <a:buNone/>
            </a:pPr>
            <a:r>
              <a:rPr lang="sr-Latn-BA" sz="1800" dirty="0"/>
              <a:t>-On-line edukacije</a:t>
            </a:r>
          </a:p>
          <a:p>
            <a:r>
              <a:rPr lang="sr-Latn-BA" sz="1800" dirty="0"/>
              <a:t>Priznanja i nagrade</a:t>
            </a:r>
          </a:p>
          <a:p>
            <a:r>
              <a:rPr lang="sr-Latn-BA" sz="1800" dirty="0"/>
              <a:t>Više timskog rada u školi</a:t>
            </a:r>
          </a:p>
          <a:p>
            <a:r>
              <a:rPr lang="sr-Latn-BA" sz="1800" dirty="0"/>
              <a:t>Veći stepen upotrebe IKT u nastavi</a:t>
            </a:r>
          </a:p>
          <a:p>
            <a:r>
              <a:rPr lang="sr-Latn-BA" sz="1800" dirty="0"/>
              <a:t>Zadovoljna djeca i roditelji</a:t>
            </a:r>
          </a:p>
          <a:p>
            <a:r>
              <a:rPr lang="sr-Latn-BA" sz="1800" dirty="0"/>
              <a:t>Prepoznatljivost škole i njenih aktivnosti u široj zajednici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8036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7920874" cy="44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056784" cy="4515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047803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795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180</Words>
  <Application>Microsoft Office PowerPoint</Application>
  <PresentationFormat>On-screen Show (16:9)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Questrial</vt:lpstr>
      <vt:lpstr>simple-light-2</vt:lpstr>
      <vt:lpstr>Facet</vt:lpstr>
      <vt:lpstr>JU OŠ „Sveti Sava“ Foča, eTwinning škola</vt:lpstr>
      <vt:lpstr>Kako i kada smo počeli?</vt:lpstr>
      <vt:lpstr>PowerPoint Presentation</vt:lpstr>
      <vt:lpstr>PowerPoint Presentation</vt:lpstr>
      <vt:lpstr>Kako smo napredovali?</vt:lpstr>
      <vt:lpstr>Šta smo prepoznali kao prednosti učešća u eTwinningu?</vt:lpstr>
      <vt:lpstr>PowerPoint Presentation</vt:lpstr>
      <vt:lpstr>PowerPoint Presentation</vt:lpstr>
      <vt:lpstr>PowerPoint Presentation</vt:lpstr>
      <vt:lpstr>PowerPoint Presentation</vt:lpstr>
      <vt:lpstr>Ponosni na eTwinning projekte i naše eTwinnere!</vt:lpstr>
      <vt:lpstr>PowerPoint Presentation</vt:lpstr>
      <vt:lpstr>PowerPoint Presentation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Almina Satrovic</dc:creator>
  <cp:lastModifiedBy>Zaneta Dzumhur</cp:lastModifiedBy>
  <cp:revision>9</cp:revision>
  <dcterms:modified xsi:type="dcterms:W3CDTF">2018-10-08T13:07:04Z</dcterms:modified>
</cp:coreProperties>
</file>