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4" r:id="rId2"/>
  </p:sldMasterIdLst>
  <p:notesMasterIdLst>
    <p:notesMasterId r:id="rId18"/>
  </p:notesMasterIdLst>
  <p:sldIdLst>
    <p:sldId id="256" r:id="rId3"/>
    <p:sldId id="337" r:id="rId4"/>
    <p:sldId id="327" r:id="rId5"/>
    <p:sldId id="263" r:id="rId6"/>
    <p:sldId id="294" r:id="rId7"/>
    <p:sldId id="315" r:id="rId8"/>
    <p:sldId id="270" r:id="rId9"/>
    <p:sldId id="257" r:id="rId10"/>
    <p:sldId id="302" r:id="rId11"/>
    <p:sldId id="260" r:id="rId12"/>
    <p:sldId id="347" r:id="rId13"/>
    <p:sldId id="326" r:id="rId14"/>
    <p:sldId id="271" r:id="rId15"/>
    <p:sldId id="262" r:id="rId16"/>
    <p:sldId id="345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141"/>
  </p:normalViewPr>
  <p:slideViewPr>
    <p:cSldViewPr snapToGrid="0" snapToObjects="1">
      <p:cViewPr varScale="1">
        <p:scale>
          <a:sx n="104" d="100"/>
          <a:sy n="104" d="100"/>
        </p:scale>
        <p:origin x="12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1935A-29FC-4B07-9AE9-DF55467739E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334ACB-96DA-48BF-B0E9-D32995BF1FB7}">
      <dgm:prSet/>
      <dgm:spPr/>
      <dgm:t>
        <a:bodyPr/>
        <a:lstStyle/>
        <a:p>
          <a:r>
            <a:rPr lang="hr-HR"/>
            <a:t>Pristup određenom mediju i njegova uporaba</a:t>
          </a:r>
          <a:endParaRPr lang="en-US"/>
        </a:p>
      </dgm:t>
    </dgm:pt>
    <dgm:pt modelId="{04C811AD-093D-4664-902B-96E849EA25A5}" type="parTrans" cxnId="{8E4F7928-7211-4F2E-81E3-B7B432E041F8}">
      <dgm:prSet/>
      <dgm:spPr/>
      <dgm:t>
        <a:bodyPr/>
        <a:lstStyle/>
        <a:p>
          <a:endParaRPr lang="en-US"/>
        </a:p>
      </dgm:t>
    </dgm:pt>
    <dgm:pt modelId="{64B977BA-4661-402E-9C0A-76F6638854FF}" type="sibTrans" cxnId="{8E4F7928-7211-4F2E-81E3-B7B432E041F8}">
      <dgm:prSet/>
      <dgm:spPr/>
      <dgm:t>
        <a:bodyPr/>
        <a:lstStyle/>
        <a:p>
          <a:endParaRPr lang="en-US"/>
        </a:p>
      </dgm:t>
    </dgm:pt>
    <dgm:pt modelId="{47D72AEB-5B64-416C-AF37-9D597E521FFB}">
      <dgm:prSet/>
      <dgm:spPr/>
      <dgm:t>
        <a:bodyPr/>
        <a:lstStyle/>
        <a:p>
          <a:r>
            <a:rPr lang="hr-HR"/>
            <a:t>Kritička analiza sadržaja</a:t>
          </a:r>
          <a:endParaRPr lang="en-US"/>
        </a:p>
      </dgm:t>
    </dgm:pt>
    <dgm:pt modelId="{CA52B390-6030-418B-915E-6C26B294CF32}" type="parTrans" cxnId="{6AC04A58-8621-4309-894B-7216A178B3FB}">
      <dgm:prSet/>
      <dgm:spPr/>
      <dgm:t>
        <a:bodyPr/>
        <a:lstStyle/>
        <a:p>
          <a:endParaRPr lang="en-US"/>
        </a:p>
      </dgm:t>
    </dgm:pt>
    <dgm:pt modelId="{EEECBF28-D21F-44D8-94D9-516212B05F61}" type="sibTrans" cxnId="{6AC04A58-8621-4309-894B-7216A178B3FB}">
      <dgm:prSet/>
      <dgm:spPr/>
      <dgm:t>
        <a:bodyPr/>
        <a:lstStyle/>
        <a:p>
          <a:endParaRPr lang="en-US"/>
        </a:p>
      </dgm:t>
    </dgm:pt>
    <dgm:pt modelId="{65667ECB-F99F-47FE-92F3-B728DF5AABFC}">
      <dgm:prSet/>
      <dgm:spPr/>
      <dgm:t>
        <a:bodyPr/>
        <a:lstStyle/>
        <a:p>
          <a:r>
            <a:rPr lang="hr-HR"/>
            <a:t>Vrednovanje informacije u medijima</a:t>
          </a:r>
          <a:endParaRPr lang="en-US"/>
        </a:p>
      </dgm:t>
    </dgm:pt>
    <dgm:pt modelId="{CB36398A-8143-49FD-859D-B14BF07BDAEC}" type="parTrans" cxnId="{18C6F98E-118A-47E9-83B8-04F636653DA5}">
      <dgm:prSet/>
      <dgm:spPr/>
      <dgm:t>
        <a:bodyPr/>
        <a:lstStyle/>
        <a:p>
          <a:endParaRPr lang="en-US"/>
        </a:p>
      </dgm:t>
    </dgm:pt>
    <dgm:pt modelId="{0DC42868-CF60-4580-94E8-59ECE5B9BAA2}" type="sibTrans" cxnId="{18C6F98E-118A-47E9-83B8-04F636653DA5}">
      <dgm:prSet/>
      <dgm:spPr/>
      <dgm:t>
        <a:bodyPr/>
        <a:lstStyle/>
        <a:p>
          <a:endParaRPr lang="en-US"/>
        </a:p>
      </dgm:t>
    </dgm:pt>
    <dgm:pt modelId="{E1BD07B0-C941-43B0-BB8C-7E5D9FADEE30}">
      <dgm:prSet/>
      <dgm:spPr/>
      <dgm:t>
        <a:bodyPr/>
        <a:lstStyle/>
        <a:p>
          <a:r>
            <a:rPr lang="hr-HR"/>
            <a:t>Stvaranje i distribucija vlastitih sadržaja</a:t>
          </a:r>
          <a:endParaRPr lang="en-US"/>
        </a:p>
      </dgm:t>
    </dgm:pt>
    <dgm:pt modelId="{122B9830-57ED-4CEA-9A9C-B905663B02A1}" type="parTrans" cxnId="{A7BB234B-8332-4581-BFBB-6FC491FF92B1}">
      <dgm:prSet/>
      <dgm:spPr/>
      <dgm:t>
        <a:bodyPr/>
        <a:lstStyle/>
        <a:p>
          <a:endParaRPr lang="en-US"/>
        </a:p>
      </dgm:t>
    </dgm:pt>
    <dgm:pt modelId="{89D58A5A-9C12-4F8D-BAD3-B7E8F9CF8EDC}" type="sibTrans" cxnId="{A7BB234B-8332-4581-BFBB-6FC491FF92B1}">
      <dgm:prSet/>
      <dgm:spPr/>
      <dgm:t>
        <a:bodyPr/>
        <a:lstStyle/>
        <a:p>
          <a:endParaRPr lang="en-US"/>
        </a:p>
      </dgm:t>
    </dgm:pt>
    <dgm:pt modelId="{FE91699A-68E2-47BA-A94C-521580B9BCA8}" type="pres">
      <dgm:prSet presAssocID="{D4A1935A-29FC-4B07-9AE9-DF55467739EC}" presName="outerComposite" presStyleCnt="0">
        <dgm:presLayoutVars>
          <dgm:chMax val="5"/>
          <dgm:dir/>
          <dgm:resizeHandles val="exact"/>
        </dgm:presLayoutVars>
      </dgm:prSet>
      <dgm:spPr/>
    </dgm:pt>
    <dgm:pt modelId="{02CFE0CB-FC11-4367-8854-32E1604E5092}" type="pres">
      <dgm:prSet presAssocID="{D4A1935A-29FC-4B07-9AE9-DF55467739EC}" presName="dummyMaxCanvas" presStyleCnt="0">
        <dgm:presLayoutVars/>
      </dgm:prSet>
      <dgm:spPr/>
    </dgm:pt>
    <dgm:pt modelId="{3AA1248C-9DEA-4709-AB00-586A423EFF03}" type="pres">
      <dgm:prSet presAssocID="{D4A1935A-29FC-4B07-9AE9-DF55467739EC}" presName="FourNodes_1" presStyleLbl="node1" presStyleIdx="0" presStyleCnt="4">
        <dgm:presLayoutVars>
          <dgm:bulletEnabled val="1"/>
        </dgm:presLayoutVars>
      </dgm:prSet>
      <dgm:spPr/>
    </dgm:pt>
    <dgm:pt modelId="{8D1837AC-8F69-44FA-919F-0036F5C576CD}" type="pres">
      <dgm:prSet presAssocID="{D4A1935A-29FC-4B07-9AE9-DF55467739EC}" presName="FourNodes_2" presStyleLbl="node1" presStyleIdx="1" presStyleCnt="4">
        <dgm:presLayoutVars>
          <dgm:bulletEnabled val="1"/>
        </dgm:presLayoutVars>
      </dgm:prSet>
      <dgm:spPr/>
    </dgm:pt>
    <dgm:pt modelId="{5B3C391B-B9CB-4483-BAE9-3FF5370A3538}" type="pres">
      <dgm:prSet presAssocID="{D4A1935A-29FC-4B07-9AE9-DF55467739EC}" presName="FourNodes_3" presStyleLbl="node1" presStyleIdx="2" presStyleCnt="4">
        <dgm:presLayoutVars>
          <dgm:bulletEnabled val="1"/>
        </dgm:presLayoutVars>
      </dgm:prSet>
      <dgm:spPr/>
    </dgm:pt>
    <dgm:pt modelId="{B56EE81A-5F45-48FA-9254-8BE5D763294B}" type="pres">
      <dgm:prSet presAssocID="{D4A1935A-29FC-4B07-9AE9-DF55467739EC}" presName="FourNodes_4" presStyleLbl="node1" presStyleIdx="3" presStyleCnt="4">
        <dgm:presLayoutVars>
          <dgm:bulletEnabled val="1"/>
        </dgm:presLayoutVars>
      </dgm:prSet>
      <dgm:spPr/>
    </dgm:pt>
    <dgm:pt modelId="{BC56B410-5A32-4D94-9525-C99B3A9E7C22}" type="pres">
      <dgm:prSet presAssocID="{D4A1935A-29FC-4B07-9AE9-DF55467739EC}" presName="FourConn_1-2" presStyleLbl="fgAccFollowNode1" presStyleIdx="0" presStyleCnt="3">
        <dgm:presLayoutVars>
          <dgm:bulletEnabled val="1"/>
        </dgm:presLayoutVars>
      </dgm:prSet>
      <dgm:spPr/>
    </dgm:pt>
    <dgm:pt modelId="{06BA0ECD-1FE0-46AE-A2AC-C5B58E630D7D}" type="pres">
      <dgm:prSet presAssocID="{D4A1935A-29FC-4B07-9AE9-DF55467739EC}" presName="FourConn_2-3" presStyleLbl="fgAccFollowNode1" presStyleIdx="1" presStyleCnt="3">
        <dgm:presLayoutVars>
          <dgm:bulletEnabled val="1"/>
        </dgm:presLayoutVars>
      </dgm:prSet>
      <dgm:spPr/>
    </dgm:pt>
    <dgm:pt modelId="{247CB7C5-E64C-44D1-A2FD-CDFBD75E8928}" type="pres">
      <dgm:prSet presAssocID="{D4A1935A-29FC-4B07-9AE9-DF55467739EC}" presName="FourConn_3-4" presStyleLbl="fgAccFollowNode1" presStyleIdx="2" presStyleCnt="3">
        <dgm:presLayoutVars>
          <dgm:bulletEnabled val="1"/>
        </dgm:presLayoutVars>
      </dgm:prSet>
      <dgm:spPr/>
    </dgm:pt>
    <dgm:pt modelId="{6819FFD5-230B-44C6-931D-B0030CA127E0}" type="pres">
      <dgm:prSet presAssocID="{D4A1935A-29FC-4B07-9AE9-DF55467739EC}" presName="FourNodes_1_text" presStyleLbl="node1" presStyleIdx="3" presStyleCnt="4">
        <dgm:presLayoutVars>
          <dgm:bulletEnabled val="1"/>
        </dgm:presLayoutVars>
      </dgm:prSet>
      <dgm:spPr/>
    </dgm:pt>
    <dgm:pt modelId="{BB8FE05D-9078-4AFB-BC4D-9072333F3C26}" type="pres">
      <dgm:prSet presAssocID="{D4A1935A-29FC-4B07-9AE9-DF55467739EC}" presName="FourNodes_2_text" presStyleLbl="node1" presStyleIdx="3" presStyleCnt="4">
        <dgm:presLayoutVars>
          <dgm:bulletEnabled val="1"/>
        </dgm:presLayoutVars>
      </dgm:prSet>
      <dgm:spPr/>
    </dgm:pt>
    <dgm:pt modelId="{9E50A491-287B-4F29-9024-84EF75139394}" type="pres">
      <dgm:prSet presAssocID="{D4A1935A-29FC-4B07-9AE9-DF55467739EC}" presName="FourNodes_3_text" presStyleLbl="node1" presStyleIdx="3" presStyleCnt="4">
        <dgm:presLayoutVars>
          <dgm:bulletEnabled val="1"/>
        </dgm:presLayoutVars>
      </dgm:prSet>
      <dgm:spPr/>
    </dgm:pt>
    <dgm:pt modelId="{72DF5599-F0A1-46E1-A32B-6EBC880E47BF}" type="pres">
      <dgm:prSet presAssocID="{D4A1935A-29FC-4B07-9AE9-DF55467739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6DE3706-EBB2-455A-8F5F-2647764CC98E}" type="presOf" srcId="{E1BD07B0-C941-43B0-BB8C-7E5D9FADEE30}" destId="{B56EE81A-5F45-48FA-9254-8BE5D763294B}" srcOrd="0" destOrd="0" presId="urn:microsoft.com/office/officeart/2005/8/layout/vProcess5"/>
    <dgm:cxn modelId="{8E4F7928-7211-4F2E-81E3-B7B432E041F8}" srcId="{D4A1935A-29FC-4B07-9AE9-DF55467739EC}" destId="{B8334ACB-96DA-48BF-B0E9-D32995BF1FB7}" srcOrd="0" destOrd="0" parTransId="{04C811AD-093D-4664-902B-96E849EA25A5}" sibTransId="{64B977BA-4661-402E-9C0A-76F6638854FF}"/>
    <dgm:cxn modelId="{C4386137-0012-4DCA-BD4B-6FCF4FD75665}" type="presOf" srcId="{0DC42868-CF60-4580-94E8-59ECE5B9BAA2}" destId="{247CB7C5-E64C-44D1-A2FD-CDFBD75E8928}" srcOrd="0" destOrd="0" presId="urn:microsoft.com/office/officeart/2005/8/layout/vProcess5"/>
    <dgm:cxn modelId="{337EF55E-10AD-4A27-8CEA-9E6667CD45AD}" type="presOf" srcId="{65667ECB-F99F-47FE-92F3-B728DF5AABFC}" destId="{9E50A491-287B-4F29-9024-84EF75139394}" srcOrd="1" destOrd="0" presId="urn:microsoft.com/office/officeart/2005/8/layout/vProcess5"/>
    <dgm:cxn modelId="{A7BB234B-8332-4581-BFBB-6FC491FF92B1}" srcId="{D4A1935A-29FC-4B07-9AE9-DF55467739EC}" destId="{E1BD07B0-C941-43B0-BB8C-7E5D9FADEE30}" srcOrd="3" destOrd="0" parTransId="{122B9830-57ED-4CEA-9A9C-B905663B02A1}" sibTransId="{89D58A5A-9C12-4F8D-BAD3-B7E8F9CF8EDC}"/>
    <dgm:cxn modelId="{F8608E4C-8219-4035-ABFD-324CF9172DA6}" type="presOf" srcId="{B8334ACB-96DA-48BF-B0E9-D32995BF1FB7}" destId="{3AA1248C-9DEA-4709-AB00-586A423EFF03}" srcOrd="0" destOrd="0" presId="urn:microsoft.com/office/officeart/2005/8/layout/vProcess5"/>
    <dgm:cxn modelId="{EB30A44C-C5A2-47F7-B698-D35DB44A0943}" type="presOf" srcId="{64B977BA-4661-402E-9C0A-76F6638854FF}" destId="{BC56B410-5A32-4D94-9525-C99B3A9E7C22}" srcOrd="0" destOrd="0" presId="urn:microsoft.com/office/officeart/2005/8/layout/vProcess5"/>
    <dgm:cxn modelId="{58BC314D-B244-491B-8399-B6E051F4F6A9}" type="presOf" srcId="{E1BD07B0-C941-43B0-BB8C-7E5D9FADEE30}" destId="{72DF5599-F0A1-46E1-A32B-6EBC880E47BF}" srcOrd="1" destOrd="0" presId="urn:microsoft.com/office/officeart/2005/8/layout/vProcess5"/>
    <dgm:cxn modelId="{6AC04A58-8621-4309-894B-7216A178B3FB}" srcId="{D4A1935A-29FC-4B07-9AE9-DF55467739EC}" destId="{47D72AEB-5B64-416C-AF37-9D597E521FFB}" srcOrd="1" destOrd="0" parTransId="{CA52B390-6030-418B-915E-6C26B294CF32}" sibTransId="{EEECBF28-D21F-44D8-94D9-516212B05F61}"/>
    <dgm:cxn modelId="{26E01388-3508-465F-A9D5-6004B46D2340}" type="presOf" srcId="{47D72AEB-5B64-416C-AF37-9D597E521FFB}" destId="{BB8FE05D-9078-4AFB-BC4D-9072333F3C26}" srcOrd="1" destOrd="0" presId="urn:microsoft.com/office/officeart/2005/8/layout/vProcess5"/>
    <dgm:cxn modelId="{18C6F98E-118A-47E9-83B8-04F636653DA5}" srcId="{D4A1935A-29FC-4B07-9AE9-DF55467739EC}" destId="{65667ECB-F99F-47FE-92F3-B728DF5AABFC}" srcOrd="2" destOrd="0" parTransId="{CB36398A-8143-49FD-859D-B14BF07BDAEC}" sibTransId="{0DC42868-CF60-4580-94E8-59ECE5B9BAA2}"/>
    <dgm:cxn modelId="{EDAAB3C7-4C15-4E69-9574-A2CDC4480051}" type="presOf" srcId="{B8334ACB-96DA-48BF-B0E9-D32995BF1FB7}" destId="{6819FFD5-230B-44C6-931D-B0030CA127E0}" srcOrd="1" destOrd="0" presId="urn:microsoft.com/office/officeart/2005/8/layout/vProcess5"/>
    <dgm:cxn modelId="{7AB763D7-F536-4637-9CD6-7DBBAE4D04BF}" type="presOf" srcId="{EEECBF28-D21F-44D8-94D9-516212B05F61}" destId="{06BA0ECD-1FE0-46AE-A2AC-C5B58E630D7D}" srcOrd="0" destOrd="0" presId="urn:microsoft.com/office/officeart/2005/8/layout/vProcess5"/>
    <dgm:cxn modelId="{DCE4F7F0-848D-4C77-9B85-3FEEB94AAA0D}" type="presOf" srcId="{47D72AEB-5B64-416C-AF37-9D597E521FFB}" destId="{8D1837AC-8F69-44FA-919F-0036F5C576CD}" srcOrd="0" destOrd="0" presId="urn:microsoft.com/office/officeart/2005/8/layout/vProcess5"/>
    <dgm:cxn modelId="{66967BF4-F1A7-46E6-8128-54AF31742C46}" type="presOf" srcId="{D4A1935A-29FC-4B07-9AE9-DF55467739EC}" destId="{FE91699A-68E2-47BA-A94C-521580B9BCA8}" srcOrd="0" destOrd="0" presId="urn:microsoft.com/office/officeart/2005/8/layout/vProcess5"/>
    <dgm:cxn modelId="{DA06B0F6-4FF4-4577-9781-FDAEB38F34AF}" type="presOf" srcId="{65667ECB-F99F-47FE-92F3-B728DF5AABFC}" destId="{5B3C391B-B9CB-4483-BAE9-3FF5370A3538}" srcOrd="0" destOrd="0" presId="urn:microsoft.com/office/officeart/2005/8/layout/vProcess5"/>
    <dgm:cxn modelId="{5D8B8F3F-4AA9-4AB3-818A-FD24B84BB072}" type="presParOf" srcId="{FE91699A-68E2-47BA-A94C-521580B9BCA8}" destId="{02CFE0CB-FC11-4367-8854-32E1604E5092}" srcOrd="0" destOrd="0" presId="urn:microsoft.com/office/officeart/2005/8/layout/vProcess5"/>
    <dgm:cxn modelId="{1C7B5CC1-91EE-4264-9BA9-7F0762D089E3}" type="presParOf" srcId="{FE91699A-68E2-47BA-A94C-521580B9BCA8}" destId="{3AA1248C-9DEA-4709-AB00-586A423EFF03}" srcOrd="1" destOrd="0" presId="urn:microsoft.com/office/officeart/2005/8/layout/vProcess5"/>
    <dgm:cxn modelId="{864CF18F-837F-415C-B03E-A754C4FBB5D2}" type="presParOf" srcId="{FE91699A-68E2-47BA-A94C-521580B9BCA8}" destId="{8D1837AC-8F69-44FA-919F-0036F5C576CD}" srcOrd="2" destOrd="0" presId="urn:microsoft.com/office/officeart/2005/8/layout/vProcess5"/>
    <dgm:cxn modelId="{E38E2B2C-A2C7-457D-920C-1AE13812134E}" type="presParOf" srcId="{FE91699A-68E2-47BA-A94C-521580B9BCA8}" destId="{5B3C391B-B9CB-4483-BAE9-3FF5370A3538}" srcOrd="3" destOrd="0" presId="urn:microsoft.com/office/officeart/2005/8/layout/vProcess5"/>
    <dgm:cxn modelId="{DF2813E8-FD61-4ADB-AC1E-99AD2DC1DB7C}" type="presParOf" srcId="{FE91699A-68E2-47BA-A94C-521580B9BCA8}" destId="{B56EE81A-5F45-48FA-9254-8BE5D763294B}" srcOrd="4" destOrd="0" presId="urn:microsoft.com/office/officeart/2005/8/layout/vProcess5"/>
    <dgm:cxn modelId="{16DD5490-D441-4BB0-8B18-468008371F4E}" type="presParOf" srcId="{FE91699A-68E2-47BA-A94C-521580B9BCA8}" destId="{BC56B410-5A32-4D94-9525-C99B3A9E7C22}" srcOrd="5" destOrd="0" presId="urn:microsoft.com/office/officeart/2005/8/layout/vProcess5"/>
    <dgm:cxn modelId="{FE873610-5379-4B34-9B8F-6A42E52B7775}" type="presParOf" srcId="{FE91699A-68E2-47BA-A94C-521580B9BCA8}" destId="{06BA0ECD-1FE0-46AE-A2AC-C5B58E630D7D}" srcOrd="6" destOrd="0" presId="urn:microsoft.com/office/officeart/2005/8/layout/vProcess5"/>
    <dgm:cxn modelId="{E0D738A3-B057-425A-BD19-8D66A52EE44F}" type="presParOf" srcId="{FE91699A-68E2-47BA-A94C-521580B9BCA8}" destId="{247CB7C5-E64C-44D1-A2FD-CDFBD75E8928}" srcOrd="7" destOrd="0" presId="urn:microsoft.com/office/officeart/2005/8/layout/vProcess5"/>
    <dgm:cxn modelId="{633402CD-089D-44CE-9802-F89944C738E7}" type="presParOf" srcId="{FE91699A-68E2-47BA-A94C-521580B9BCA8}" destId="{6819FFD5-230B-44C6-931D-B0030CA127E0}" srcOrd="8" destOrd="0" presId="urn:microsoft.com/office/officeart/2005/8/layout/vProcess5"/>
    <dgm:cxn modelId="{9ACC9FBB-1632-4563-9DCB-054FBEB90293}" type="presParOf" srcId="{FE91699A-68E2-47BA-A94C-521580B9BCA8}" destId="{BB8FE05D-9078-4AFB-BC4D-9072333F3C26}" srcOrd="9" destOrd="0" presId="urn:microsoft.com/office/officeart/2005/8/layout/vProcess5"/>
    <dgm:cxn modelId="{6CFD9651-DF43-4537-99B5-D0C7F1CBB289}" type="presParOf" srcId="{FE91699A-68E2-47BA-A94C-521580B9BCA8}" destId="{9E50A491-287B-4F29-9024-84EF75139394}" srcOrd="10" destOrd="0" presId="urn:microsoft.com/office/officeart/2005/8/layout/vProcess5"/>
    <dgm:cxn modelId="{10810410-C1EF-4308-BA99-B8E18E4FBC29}" type="presParOf" srcId="{FE91699A-68E2-47BA-A94C-521580B9BCA8}" destId="{72DF5599-F0A1-46E1-A32B-6EBC880E47B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68BD9-5B51-4F70-8505-D046C39590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2164DE-C007-4AA9-891C-6B82556288D3}">
      <dgm:prSet/>
      <dgm:spPr/>
      <dgm:t>
        <a:bodyPr/>
        <a:lstStyle/>
        <a:p>
          <a:r>
            <a:rPr lang="hr-HR"/>
            <a:t>Publika i autorstvo</a:t>
          </a:r>
          <a:endParaRPr lang="en-US"/>
        </a:p>
      </dgm:t>
    </dgm:pt>
    <dgm:pt modelId="{DD489391-2A1C-4035-B0EC-3796A3AEF592}" type="parTrans" cxnId="{25338164-135E-4B86-BB2D-E826B21FF7C0}">
      <dgm:prSet/>
      <dgm:spPr/>
      <dgm:t>
        <a:bodyPr/>
        <a:lstStyle/>
        <a:p>
          <a:endParaRPr lang="en-US"/>
        </a:p>
      </dgm:t>
    </dgm:pt>
    <dgm:pt modelId="{8145FB1D-55B4-45AB-BF7E-60CAEA22CBB7}" type="sibTrans" cxnId="{25338164-135E-4B86-BB2D-E826B21FF7C0}">
      <dgm:prSet/>
      <dgm:spPr/>
      <dgm:t>
        <a:bodyPr/>
        <a:lstStyle/>
        <a:p>
          <a:endParaRPr lang="en-US"/>
        </a:p>
      </dgm:t>
    </dgm:pt>
    <dgm:pt modelId="{CD1EB3A0-6E41-4827-B697-785256EC7226}">
      <dgm:prSet/>
      <dgm:spPr/>
      <dgm:t>
        <a:bodyPr/>
        <a:lstStyle/>
        <a:p>
          <a:r>
            <a:rPr lang="hr-HR"/>
            <a:t>Poruke i značenja</a:t>
          </a:r>
          <a:endParaRPr lang="en-US"/>
        </a:p>
      </dgm:t>
    </dgm:pt>
    <dgm:pt modelId="{42FDE512-4926-4E8E-9748-097CA29BB144}" type="parTrans" cxnId="{5A945D24-FAEB-4299-9E79-54881BFC9276}">
      <dgm:prSet/>
      <dgm:spPr/>
      <dgm:t>
        <a:bodyPr/>
        <a:lstStyle/>
        <a:p>
          <a:endParaRPr lang="en-US"/>
        </a:p>
      </dgm:t>
    </dgm:pt>
    <dgm:pt modelId="{F44F40F6-EE15-4B42-A7DD-0333FEF1CB57}" type="sibTrans" cxnId="{5A945D24-FAEB-4299-9E79-54881BFC9276}">
      <dgm:prSet/>
      <dgm:spPr/>
      <dgm:t>
        <a:bodyPr/>
        <a:lstStyle/>
        <a:p>
          <a:endParaRPr lang="en-US"/>
        </a:p>
      </dgm:t>
    </dgm:pt>
    <dgm:pt modelId="{8B5F5C2A-ECBD-4993-B933-5660FA8CA9BA}">
      <dgm:prSet/>
      <dgm:spPr/>
      <dgm:t>
        <a:bodyPr/>
        <a:lstStyle/>
        <a:p>
          <a:r>
            <a:rPr lang="hr-HR"/>
            <a:t>Prikaz u medijima i stvarnosti</a:t>
          </a:r>
          <a:endParaRPr lang="en-US"/>
        </a:p>
      </dgm:t>
    </dgm:pt>
    <dgm:pt modelId="{C90F19CB-578C-43C4-9882-2FC71B3E5119}" type="parTrans" cxnId="{F663031D-89E5-48CB-BE18-1B5F03ECB2BA}">
      <dgm:prSet/>
      <dgm:spPr/>
      <dgm:t>
        <a:bodyPr/>
        <a:lstStyle/>
        <a:p>
          <a:endParaRPr lang="en-US"/>
        </a:p>
      </dgm:t>
    </dgm:pt>
    <dgm:pt modelId="{7F5457EC-FDF1-446D-AE6A-7BFEFE356E09}" type="sibTrans" cxnId="{F663031D-89E5-48CB-BE18-1B5F03ECB2BA}">
      <dgm:prSet/>
      <dgm:spPr/>
      <dgm:t>
        <a:bodyPr/>
        <a:lstStyle/>
        <a:p>
          <a:endParaRPr lang="en-US"/>
        </a:p>
      </dgm:t>
    </dgm:pt>
    <dgm:pt modelId="{9AF160C5-CDBC-4FC0-8ADD-F5D721C91CB7}" type="pres">
      <dgm:prSet presAssocID="{10168BD9-5B51-4F70-8505-D046C3959003}" presName="linear" presStyleCnt="0">
        <dgm:presLayoutVars>
          <dgm:animLvl val="lvl"/>
          <dgm:resizeHandles val="exact"/>
        </dgm:presLayoutVars>
      </dgm:prSet>
      <dgm:spPr/>
    </dgm:pt>
    <dgm:pt modelId="{BBA6DFDF-78B3-48D3-9514-F944B188D2C3}" type="pres">
      <dgm:prSet presAssocID="{BC2164DE-C007-4AA9-891C-6B82556288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741B56-8EBE-4A94-8E59-22570AF45FDE}" type="pres">
      <dgm:prSet presAssocID="{8145FB1D-55B4-45AB-BF7E-60CAEA22CBB7}" presName="spacer" presStyleCnt="0"/>
      <dgm:spPr/>
    </dgm:pt>
    <dgm:pt modelId="{F30CF24E-7E31-47D7-B562-75CB537248C2}" type="pres">
      <dgm:prSet presAssocID="{CD1EB3A0-6E41-4827-B697-785256EC72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4C10F8-CFCF-4D4B-A735-D9013E7539A6}" type="pres">
      <dgm:prSet presAssocID="{F44F40F6-EE15-4B42-A7DD-0333FEF1CB57}" presName="spacer" presStyleCnt="0"/>
      <dgm:spPr/>
    </dgm:pt>
    <dgm:pt modelId="{09AA8F20-7636-4859-9781-F9B8D4D1B9B4}" type="pres">
      <dgm:prSet presAssocID="{8B5F5C2A-ECBD-4993-B933-5660FA8CA9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63031D-89E5-48CB-BE18-1B5F03ECB2BA}" srcId="{10168BD9-5B51-4F70-8505-D046C3959003}" destId="{8B5F5C2A-ECBD-4993-B933-5660FA8CA9BA}" srcOrd="2" destOrd="0" parTransId="{C90F19CB-578C-43C4-9882-2FC71B3E5119}" sibTransId="{7F5457EC-FDF1-446D-AE6A-7BFEFE356E09}"/>
    <dgm:cxn modelId="{5A945D24-FAEB-4299-9E79-54881BFC9276}" srcId="{10168BD9-5B51-4F70-8505-D046C3959003}" destId="{CD1EB3A0-6E41-4827-B697-785256EC7226}" srcOrd="1" destOrd="0" parTransId="{42FDE512-4926-4E8E-9748-097CA29BB144}" sibTransId="{F44F40F6-EE15-4B42-A7DD-0333FEF1CB57}"/>
    <dgm:cxn modelId="{CD85FC5C-92DF-4AA1-9A38-91FEA2A44A9F}" type="presOf" srcId="{BC2164DE-C007-4AA9-891C-6B82556288D3}" destId="{BBA6DFDF-78B3-48D3-9514-F944B188D2C3}" srcOrd="0" destOrd="0" presId="urn:microsoft.com/office/officeart/2005/8/layout/vList2"/>
    <dgm:cxn modelId="{4BC1D25E-2962-498F-ABF8-5A7F31E955A8}" type="presOf" srcId="{CD1EB3A0-6E41-4827-B697-785256EC7226}" destId="{F30CF24E-7E31-47D7-B562-75CB537248C2}" srcOrd="0" destOrd="0" presId="urn:microsoft.com/office/officeart/2005/8/layout/vList2"/>
    <dgm:cxn modelId="{25338164-135E-4B86-BB2D-E826B21FF7C0}" srcId="{10168BD9-5B51-4F70-8505-D046C3959003}" destId="{BC2164DE-C007-4AA9-891C-6B82556288D3}" srcOrd="0" destOrd="0" parTransId="{DD489391-2A1C-4035-B0EC-3796A3AEF592}" sibTransId="{8145FB1D-55B4-45AB-BF7E-60CAEA22CBB7}"/>
    <dgm:cxn modelId="{EAB03FAF-71D8-4855-8792-A825C85BAD52}" type="presOf" srcId="{10168BD9-5B51-4F70-8505-D046C3959003}" destId="{9AF160C5-CDBC-4FC0-8ADD-F5D721C91CB7}" srcOrd="0" destOrd="0" presId="urn:microsoft.com/office/officeart/2005/8/layout/vList2"/>
    <dgm:cxn modelId="{86EF13E2-CDE1-403F-AC60-A44DE723549B}" type="presOf" srcId="{8B5F5C2A-ECBD-4993-B933-5660FA8CA9BA}" destId="{09AA8F20-7636-4859-9781-F9B8D4D1B9B4}" srcOrd="0" destOrd="0" presId="urn:microsoft.com/office/officeart/2005/8/layout/vList2"/>
    <dgm:cxn modelId="{526DAE08-A3D7-4FD8-A3CE-CEEF1797C6DB}" type="presParOf" srcId="{9AF160C5-CDBC-4FC0-8ADD-F5D721C91CB7}" destId="{BBA6DFDF-78B3-48D3-9514-F944B188D2C3}" srcOrd="0" destOrd="0" presId="urn:microsoft.com/office/officeart/2005/8/layout/vList2"/>
    <dgm:cxn modelId="{EC52536B-FC62-4773-B426-FF0FF2D23CBB}" type="presParOf" srcId="{9AF160C5-CDBC-4FC0-8ADD-F5D721C91CB7}" destId="{F7741B56-8EBE-4A94-8E59-22570AF45FDE}" srcOrd="1" destOrd="0" presId="urn:microsoft.com/office/officeart/2005/8/layout/vList2"/>
    <dgm:cxn modelId="{7EB940E8-E0B1-438E-AE1A-22E9DE9B79F3}" type="presParOf" srcId="{9AF160C5-CDBC-4FC0-8ADD-F5D721C91CB7}" destId="{F30CF24E-7E31-47D7-B562-75CB537248C2}" srcOrd="2" destOrd="0" presId="urn:microsoft.com/office/officeart/2005/8/layout/vList2"/>
    <dgm:cxn modelId="{FEA184D9-5D35-4AE9-ACAE-897BDF62D803}" type="presParOf" srcId="{9AF160C5-CDBC-4FC0-8ADD-F5D721C91CB7}" destId="{ED4C10F8-CFCF-4D4B-A735-D9013E7539A6}" srcOrd="3" destOrd="0" presId="urn:microsoft.com/office/officeart/2005/8/layout/vList2"/>
    <dgm:cxn modelId="{E767CB9D-A48B-499C-AAD1-F03C613812F5}" type="presParOf" srcId="{9AF160C5-CDBC-4FC0-8ADD-F5D721C91CB7}" destId="{09AA8F20-7636-4859-9781-F9B8D4D1B9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F9DC9-6424-46BC-9033-5A0202EB40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E34FED-B3CC-4ED7-B43E-05873A8B8C18}">
      <dgm:prSet/>
      <dgm:spPr/>
      <dgm:t>
        <a:bodyPr/>
        <a:lstStyle/>
        <a:p>
          <a:r>
            <a:rPr lang="sr-Latn-RS"/>
            <a:t>Informiranje</a:t>
          </a:r>
          <a:endParaRPr lang="en-US"/>
        </a:p>
      </dgm:t>
    </dgm:pt>
    <dgm:pt modelId="{0708CDEE-027F-4EE6-BFD6-23F53E079CFB}" type="parTrans" cxnId="{7DDDA162-1769-4D64-82BE-627218131FE0}">
      <dgm:prSet/>
      <dgm:spPr/>
      <dgm:t>
        <a:bodyPr/>
        <a:lstStyle/>
        <a:p>
          <a:endParaRPr lang="en-US"/>
        </a:p>
      </dgm:t>
    </dgm:pt>
    <dgm:pt modelId="{059BDB1B-70FA-40AD-94B6-05B5A1216257}" type="sibTrans" cxnId="{7DDDA162-1769-4D64-82BE-627218131FE0}">
      <dgm:prSet/>
      <dgm:spPr/>
      <dgm:t>
        <a:bodyPr/>
        <a:lstStyle/>
        <a:p>
          <a:endParaRPr lang="en-US"/>
        </a:p>
      </dgm:t>
    </dgm:pt>
    <dgm:pt modelId="{2307234F-0054-47B5-A51D-11E7BF3C7E84}">
      <dgm:prSet/>
      <dgm:spPr/>
      <dgm:t>
        <a:bodyPr/>
        <a:lstStyle/>
        <a:p>
          <a:r>
            <a:rPr lang="sr-Latn-RS"/>
            <a:t>Obrazovanje</a:t>
          </a:r>
          <a:endParaRPr lang="en-US"/>
        </a:p>
      </dgm:t>
    </dgm:pt>
    <dgm:pt modelId="{FC67507A-770F-43FC-94DC-B8EE3E5C8E02}" type="parTrans" cxnId="{C565CA59-ED88-47FA-8732-05C86B33E4BC}">
      <dgm:prSet/>
      <dgm:spPr/>
      <dgm:t>
        <a:bodyPr/>
        <a:lstStyle/>
        <a:p>
          <a:endParaRPr lang="en-US"/>
        </a:p>
      </dgm:t>
    </dgm:pt>
    <dgm:pt modelId="{9B3204C1-1A2D-4641-9E68-811814D9D49D}" type="sibTrans" cxnId="{C565CA59-ED88-47FA-8732-05C86B33E4BC}">
      <dgm:prSet/>
      <dgm:spPr/>
      <dgm:t>
        <a:bodyPr/>
        <a:lstStyle/>
        <a:p>
          <a:endParaRPr lang="en-US"/>
        </a:p>
      </dgm:t>
    </dgm:pt>
    <dgm:pt modelId="{65EED328-7B3E-42E7-8C2B-550337D71149}">
      <dgm:prSet/>
      <dgm:spPr/>
      <dgm:t>
        <a:bodyPr/>
        <a:lstStyle/>
        <a:p>
          <a:r>
            <a:rPr lang="sr-Latn-RS"/>
            <a:t>Zabava</a:t>
          </a:r>
          <a:endParaRPr lang="en-US"/>
        </a:p>
      </dgm:t>
    </dgm:pt>
    <dgm:pt modelId="{8C401E1C-6EEE-478B-A057-215B9B6813A0}" type="parTrans" cxnId="{3CC7C526-F9DD-4C1A-A6F1-079ADD6ECBD8}">
      <dgm:prSet/>
      <dgm:spPr/>
      <dgm:t>
        <a:bodyPr/>
        <a:lstStyle/>
        <a:p>
          <a:endParaRPr lang="en-US"/>
        </a:p>
      </dgm:t>
    </dgm:pt>
    <dgm:pt modelId="{42E4D875-024A-4721-A474-3483BF27566B}" type="sibTrans" cxnId="{3CC7C526-F9DD-4C1A-A6F1-079ADD6ECBD8}">
      <dgm:prSet/>
      <dgm:spPr/>
      <dgm:t>
        <a:bodyPr/>
        <a:lstStyle/>
        <a:p>
          <a:endParaRPr lang="en-US"/>
        </a:p>
      </dgm:t>
    </dgm:pt>
    <dgm:pt modelId="{A9A7A479-02A8-4EC6-8F66-C860EA10B171}" type="pres">
      <dgm:prSet presAssocID="{BFEF9DC9-6424-46BC-9033-5A0202EB4060}" presName="linear" presStyleCnt="0">
        <dgm:presLayoutVars>
          <dgm:animLvl val="lvl"/>
          <dgm:resizeHandles val="exact"/>
        </dgm:presLayoutVars>
      </dgm:prSet>
      <dgm:spPr/>
    </dgm:pt>
    <dgm:pt modelId="{22F3032D-3731-4767-8C1C-DFC801FE7F3A}" type="pres">
      <dgm:prSet presAssocID="{0FE34FED-B3CC-4ED7-B43E-05873A8B8C18}" presName="parentText" presStyleLbl="node1" presStyleIdx="0" presStyleCnt="3" custLinFactY="-83440" custLinFactNeighborX="-4146" custLinFactNeighborY="-100000">
        <dgm:presLayoutVars>
          <dgm:chMax val="0"/>
          <dgm:bulletEnabled val="1"/>
        </dgm:presLayoutVars>
      </dgm:prSet>
      <dgm:spPr/>
    </dgm:pt>
    <dgm:pt modelId="{4441A6F9-E0F4-4381-B989-C4427BA9772A}" type="pres">
      <dgm:prSet presAssocID="{059BDB1B-70FA-40AD-94B6-05B5A1216257}" presName="spacer" presStyleCnt="0"/>
      <dgm:spPr/>
    </dgm:pt>
    <dgm:pt modelId="{5BE4B9BB-31AF-401E-AB10-0FE2018EBBE2}" type="pres">
      <dgm:prSet presAssocID="{2307234F-0054-47B5-A51D-11E7BF3C7E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3F4599-C9BB-46B7-A977-F9401C0E0439}" type="pres">
      <dgm:prSet presAssocID="{9B3204C1-1A2D-4641-9E68-811814D9D49D}" presName="spacer" presStyleCnt="0"/>
      <dgm:spPr/>
    </dgm:pt>
    <dgm:pt modelId="{D5865B4F-7D7E-403A-8092-F86296E3F29C}" type="pres">
      <dgm:prSet presAssocID="{65EED328-7B3E-42E7-8C2B-550337D711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18950D-87FE-4B32-B26D-7FE75769139E}" type="presOf" srcId="{65EED328-7B3E-42E7-8C2B-550337D71149}" destId="{D5865B4F-7D7E-403A-8092-F86296E3F29C}" srcOrd="0" destOrd="0" presId="urn:microsoft.com/office/officeart/2005/8/layout/vList2"/>
    <dgm:cxn modelId="{61CED81B-D3E9-4A02-93ED-F098B101D27E}" type="presOf" srcId="{2307234F-0054-47B5-A51D-11E7BF3C7E84}" destId="{5BE4B9BB-31AF-401E-AB10-0FE2018EBBE2}" srcOrd="0" destOrd="0" presId="urn:microsoft.com/office/officeart/2005/8/layout/vList2"/>
    <dgm:cxn modelId="{3CC7C526-F9DD-4C1A-A6F1-079ADD6ECBD8}" srcId="{BFEF9DC9-6424-46BC-9033-5A0202EB4060}" destId="{65EED328-7B3E-42E7-8C2B-550337D71149}" srcOrd="2" destOrd="0" parTransId="{8C401E1C-6EEE-478B-A057-215B9B6813A0}" sibTransId="{42E4D875-024A-4721-A474-3483BF27566B}"/>
    <dgm:cxn modelId="{7DDDA162-1769-4D64-82BE-627218131FE0}" srcId="{BFEF9DC9-6424-46BC-9033-5A0202EB4060}" destId="{0FE34FED-B3CC-4ED7-B43E-05873A8B8C18}" srcOrd="0" destOrd="0" parTransId="{0708CDEE-027F-4EE6-BFD6-23F53E079CFB}" sibTransId="{059BDB1B-70FA-40AD-94B6-05B5A1216257}"/>
    <dgm:cxn modelId="{C565CA59-ED88-47FA-8732-05C86B33E4BC}" srcId="{BFEF9DC9-6424-46BC-9033-5A0202EB4060}" destId="{2307234F-0054-47B5-A51D-11E7BF3C7E84}" srcOrd="1" destOrd="0" parTransId="{FC67507A-770F-43FC-94DC-B8EE3E5C8E02}" sibTransId="{9B3204C1-1A2D-4641-9E68-811814D9D49D}"/>
    <dgm:cxn modelId="{9128A9B7-D149-4488-A4D9-A98D5F988222}" type="presOf" srcId="{BFEF9DC9-6424-46BC-9033-5A0202EB4060}" destId="{A9A7A479-02A8-4EC6-8F66-C860EA10B171}" srcOrd="0" destOrd="0" presId="urn:microsoft.com/office/officeart/2005/8/layout/vList2"/>
    <dgm:cxn modelId="{4127DFBC-B0E9-4DD1-A919-50D720096D1A}" type="presOf" srcId="{0FE34FED-B3CC-4ED7-B43E-05873A8B8C18}" destId="{22F3032D-3731-4767-8C1C-DFC801FE7F3A}" srcOrd="0" destOrd="0" presId="urn:microsoft.com/office/officeart/2005/8/layout/vList2"/>
    <dgm:cxn modelId="{33793489-32CD-4AC0-A0B7-AD4A8D7B9147}" type="presParOf" srcId="{A9A7A479-02A8-4EC6-8F66-C860EA10B171}" destId="{22F3032D-3731-4767-8C1C-DFC801FE7F3A}" srcOrd="0" destOrd="0" presId="urn:microsoft.com/office/officeart/2005/8/layout/vList2"/>
    <dgm:cxn modelId="{D02A27EB-62E1-4DCE-AAAD-4962E24717CA}" type="presParOf" srcId="{A9A7A479-02A8-4EC6-8F66-C860EA10B171}" destId="{4441A6F9-E0F4-4381-B989-C4427BA9772A}" srcOrd="1" destOrd="0" presId="urn:microsoft.com/office/officeart/2005/8/layout/vList2"/>
    <dgm:cxn modelId="{391A89BE-4AC5-4A80-A1D0-D928701AA075}" type="presParOf" srcId="{A9A7A479-02A8-4EC6-8F66-C860EA10B171}" destId="{5BE4B9BB-31AF-401E-AB10-0FE2018EBBE2}" srcOrd="2" destOrd="0" presId="urn:microsoft.com/office/officeart/2005/8/layout/vList2"/>
    <dgm:cxn modelId="{8C9A01AD-3240-4772-AF2E-638F9FF1CF94}" type="presParOf" srcId="{A9A7A479-02A8-4EC6-8F66-C860EA10B171}" destId="{6F3F4599-C9BB-46B7-A977-F9401C0E0439}" srcOrd="3" destOrd="0" presId="urn:microsoft.com/office/officeart/2005/8/layout/vList2"/>
    <dgm:cxn modelId="{D8F50691-71F5-4A80-B6C7-F54EB31BA2F3}" type="presParOf" srcId="{A9A7A479-02A8-4EC6-8F66-C860EA10B171}" destId="{D5865B4F-7D7E-403A-8092-F86296E3F2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7A46C0-3149-4C9B-9A7F-766343C8508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63CC20-A511-469D-9AB3-25BC047B2D4E}">
      <dgm:prSet/>
      <dgm:spPr/>
      <dgm:t>
        <a:bodyPr/>
        <a:lstStyle/>
        <a:p>
          <a:r>
            <a:rPr lang="hr-HR" b="1"/>
            <a:t>u ponašanju</a:t>
          </a:r>
          <a:r>
            <a:rPr lang="hr-HR"/>
            <a:t> (oponašaju li suradnju s drugima ili agresivnost)</a:t>
          </a:r>
          <a:endParaRPr lang="en-US"/>
        </a:p>
      </dgm:t>
    </dgm:pt>
    <dgm:pt modelId="{286B2759-2231-472E-A9B1-627EBDD0B218}" type="parTrans" cxnId="{30F9AA66-B4B7-4FA8-BFE3-3D94D8E8828C}">
      <dgm:prSet/>
      <dgm:spPr/>
      <dgm:t>
        <a:bodyPr/>
        <a:lstStyle/>
        <a:p>
          <a:endParaRPr lang="en-US"/>
        </a:p>
      </dgm:t>
    </dgm:pt>
    <dgm:pt modelId="{BC4BBF9B-0FF6-4C1D-BD27-57FB8AEE3BC2}" type="sibTrans" cxnId="{30F9AA66-B4B7-4FA8-BFE3-3D94D8E8828C}">
      <dgm:prSet phldrT="01" phldr="0"/>
      <dgm:spPr/>
      <dgm:t>
        <a:bodyPr/>
        <a:lstStyle/>
        <a:p>
          <a:endParaRPr lang="en-US" dirty="0"/>
        </a:p>
      </dgm:t>
    </dgm:pt>
    <dgm:pt modelId="{B635E6AF-F9C9-49CF-B803-26038DD256E6}">
      <dgm:prSet/>
      <dgm:spPr/>
      <dgm:t>
        <a:bodyPr/>
        <a:lstStyle/>
        <a:p>
          <a:r>
            <a:rPr lang="hr-HR" b="1"/>
            <a:t>u društvenosti</a:t>
          </a:r>
          <a:r>
            <a:rPr lang="hr-HR"/>
            <a:t> (sklapaju li prijateljstva ili zlostavljaju svoje kolege u školi ili preko interneta)</a:t>
          </a:r>
          <a:endParaRPr lang="en-US"/>
        </a:p>
      </dgm:t>
    </dgm:pt>
    <dgm:pt modelId="{FD28D21E-D8AD-4B06-9535-EC709F0DB460}" type="parTrans" cxnId="{FD0CE7E0-501D-46F1-B390-FE4551401AF0}">
      <dgm:prSet/>
      <dgm:spPr/>
      <dgm:t>
        <a:bodyPr/>
        <a:lstStyle/>
        <a:p>
          <a:endParaRPr lang="en-US"/>
        </a:p>
      </dgm:t>
    </dgm:pt>
    <dgm:pt modelId="{2F0AEDA4-8013-4CEA-B839-C7AA473B5111}" type="sibTrans" cxnId="{FD0CE7E0-501D-46F1-B390-FE4551401AF0}">
      <dgm:prSet phldrT="02" phldr="0"/>
      <dgm:spPr/>
      <dgm:t>
        <a:bodyPr/>
        <a:lstStyle/>
        <a:p>
          <a:endParaRPr lang="en-US" dirty="0"/>
        </a:p>
      </dgm:t>
    </dgm:pt>
    <dgm:pt modelId="{D964DEC8-EE59-43B8-876A-7099EED80FF2}">
      <dgm:prSet/>
      <dgm:spPr/>
      <dgm:t>
        <a:bodyPr/>
        <a:lstStyle/>
        <a:p>
          <a:r>
            <a:rPr lang="hr-HR" b="1"/>
            <a:t>u kognitivnim sposobnostima</a:t>
          </a:r>
          <a:r>
            <a:rPr lang="hr-HR"/>
            <a:t> (usvajaju li vještine potrebne za upis u školu ili kratkotrajno zadržavaju pozornost)</a:t>
          </a:r>
          <a:endParaRPr lang="en-US"/>
        </a:p>
      </dgm:t>
    </dgm:pt>
    <dgm:pt modelId="{8969DCBC-063B-47AD-A617-1D52FDACCDBD}" type="parTrans" cxnId="{8314A4AB-855E-4328-95B4-5172CA6D664E}">
      <dgm:prSet/>
      <dgm:spPr/>
      <dgm:t>
        <a:bodyPr/>
        <a:lstStyle/>
        <a:p>
          <a:endParaRPr lang="en-US"/>
        </a:p>
      </dgm:t>
    </dgm:pt>
    <dgm:pt modelId="{5D74EE30-E815-47D0-91DE-E4540123ABDE}" type="sibTrans" cxnId="{8314A4AB-855E-4328-95B4-5172CA6D664E}">
      <dgm:prSet phldrT="03" phldr="0"/>
      <dgm:spPr/>
      <dgm:t>
        <a:bodyPr/>
        <a:lstStyle/>
        <a:p>
          <a:endParaRPr lang="en-US"/>
        </a:p>
      </dgm:t>
    </dgm:pt>
    <dgm:pt modelId="{FF3E6824-05FB-42BF-9BDF-0D05EC2704D8}" type="pres">
      <dgm:prSet presAssocID="{B97A46C0-3149-4C9B-9A7F-766343C8508D}" presName="outerComposite" presStyleCnt="0">
        <dgm:presLayoutVars>
          <dgm:chMax val="5"/>
          <dgm:dir/>
          <dgm:resizeHandles val="exact"/>
        </dgm:presLayoutVars>
      </dgm:prSet>
      <dgm:spPr/>
    </dgm:pt>
    <dgm:pt modelId="{AE36CF3A-FF4C-47ED-BE6B-38B1FC73F0DA}" type="pres">
      <dgm:prSet presAssocID="{B97A46C0-3149-4C9B-9A7F-766343C8508D}" presName="dummyMaxCanvas" presStyleCnt="0">
        <dgm:presLayoutVars/>
      </dgm:prSet>
      <dgm:spPr/>
    </dgm:pt>
    <dgm:pt modelId="{5C7DE07E-2F63-4267-89D5-475F9E5CC9C0}" type="pres">
      <dgm:prSet presAssocID="{B97A46C0-3149-4C9B-9A7F-766343C8508D}" presName="ThreeNodes_1" presStyleLbl="node1" presStyleIdx="0" presStyleCnt="3">
        <dgm:presLayoutVars>
          <dgm:bulletEnabled val="1"/>
        </dgm:presLayoutVars>
      </dgm:prSet>
      <dgm:spPr/>
    </dgm:pt>
    <dgm:pt modelId="{F152B489-E10F-49E6-AE1F-36ED970756B9}" type="pres">
      <dgm:prSet presAssocID="{B97A46C0-3149-4C9B-9A7F-766343C8508D}" presName="ThreeNodes_2" presStyleLbl="node1" presStyleIdx="1" presStyleCnt="3">
        <dgm:presLayoutVars>
          <dgm:bulletEnabled val="1"/>
        </dgm:presLayoutVars>
      </dgm:prSet>
      <dgm:spPr/>
    </dgm:pt>
    <dgm:pt modelId="{CE588AAE-8ABF-4117-89D0-3570ADB93051}" type="pres">
      <dgm:prSet presAssocID="{B97A46C0-3149-4C9B-9A7F-766343C8508D}" presName="ThreeNodes_3" presStyleLbl="node1" presStyleIdx="2" presStyleCnt="3">
        <dgm:presLayoutVars>
          <dgm:bulletEnabled val="1"/>
        </dgm:presLayoutVars>
      </dgm:prSet>
      <dgm:spPr/>
    </dgm:pt>
    <dgm:pt modelId="{AD06B256-BBED-447E-B44A-776A34754958}" type="pres">
      <dgm:prSet presAssocID="{B97A46C0-3149-4C9B-9A7F-766343C8508D}" presName="ThreeConn_1-2" presStyleLbl="fgAccFollowNode1" presStyleIdx="0" presStyleCnt="2">
        <dgm:presLayoutVars>
          <dgm:bulletEnabled val="1"/>
        </dgm:presLayoutVars>
      </dgm:prSet>
      <dgm:spPr/>
    </dgm:pt>
    <dgm:pt modelId="{CD0D1D52-E4D3-4AD0-AB9A-2D6D63EE843C}" type="pres">
      <dgm:prSet presAssocID="{B97A46C0-3149-4C9B-9A7F-766343C8508D}" presName="ThreeConn_2-3" presStyleLbl="fgAccFollowNode1" presStyleIdx="1" presStyleCnt="2">
        <dgm:presLayoutVars>
          <dgm:bulletEnabled val="1"/>
        </dgm:presLayoutVars>
      </dgm:prSet>
      <dgm:spPr/>
    </dgm:pt>
    <dgm:pt modelId="{21DCE709-D9C9-4C80-B64B-173193CC58FC}" type="pres">
      <dgm:prSet presAssocID="{B97A46C0-3149-4C9B-9A7F-766343C8508D}" presName="ThreeNodes_1_text" presStyleLbl="node1" presStyleIdx="2" presStyleCnt="3">
        <dgm:presLayoutVars>
          <dgm:bulletEnabled val="1"/>
        </dgm:presLayoutVars>
      </dgm:prSet>
      <dgm:spPr/>
    </dgm:pt>
    <dgm:pt modelId="{6300D063-94D2-4704-878D-67CA680B6239}" type="pres">
      <dgm:prSet presAssocID="{B97A46C0-3149-4C9B-9A7F-766343C8508D}" presName="ThreeNodes_2_text" presStyleLbl="node1" presStyleIdx="2" presStyleCnt="3">
        <dgm:presLayoutVars>
          <dgm:bulletEnabled val="1"/>
        </dgm:presLayoutVars>
      </dgm:prSet>
      <dgm:spPr/>
    </dgm:pt>
    <dgm:pt modelId="{93298E24-8393-4038-AE22-2E207844997E}" type="pres">
      <dgm:prSet presAssocID="{B97A46C0-3149-4C9B-9A7F-766343C850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4FD909-596D-429D-8E5C-23AEE0BA8C98}" type="presOf" srcId="{B635E6AF-F9C9-49CF-B803-26038DD256E6}" destId="{F152B489-E10F-49E6-AE1F-36ED970756B9}" srcOrd="0" destOrd="0" presId="urn:microsoft.com/office/officeart/2005/8/layout/vProcess5"/>
    <dgm:cxn modelId="{2446BF0C-CA61-4C88-9676-3EF192C87265}" type="presOf" srcId="{8963CC20-A511-469D-9AB3-25BC047B2D4E}" destId="{5C7DE07E-2F63-4267-89D5-475F9E5CC9C0}" srcOrd="0" destOrd="0" presId="urn:microsoft.com/office/officeart/2005/8/layout/vProcess5"/>
    <dgm:cxn modelId="{CBAAEA0F-CABC-4E3D-9FAE-39D439AB938B}" type="presOf" srcId="{D964DEC8-EE59-43B8-876A-7099EED80FF2}" destId="{CE588AAE-8ABF-4117-89D0-3570ADB93051}" srcOrd="0" destOrd="0" presId="urn:microsoft.com/office/officeart/2005/8/layout/vProcess5"/>
    <dgm:cxn modelId="{EDDF1D1E-96BC-45B3-ADE6-F72C4DE3EBEC}" type="presOf" srcId="{B635E6AF-F9C9-49CF-B803-26038DD256E6}" destId="{6300D063-94D2-4704-878D-67CA680B6239}" srcOrd="1" destOrd="0" presId="urn:microsoft.com/office/officeart/2005/8/layout/vProcess5"/>
    <dgm:cxn modelId="{7448072D-2F6B-4682-A893-6A52B864344C}" type="presOf" srcId="{B97A46C0-3149-4C9B-9A7F-766343C8508D}" destId="{FF3E6824-05FB-42BF-9BDF-0D05EC2704D8}" srcOrd="0" destOrd="0" presId="urn:microsoft.com/office/officeart/2005/8/layout/vProcess5"/>
    <dgm:cxn modelId="{3561985B-1395-4F02-BA8C-BE5EEFD7695D}" type="presOf" srcId="{D964DEC8-EE59-43B8-876A-7099EED80FF2}" destId="{93298E24-8393-4038-AE22-2E207844997E}" srcOrd="1" destOrd="0" presId="urn:microsoft.com/office/officeart/2005/8/layout/vProcess5"/>
    <dgm:cxn modelId="{30F9AA66-B4B7-4FA8-BFE3-3D94D8E8828C}" srcId="{B97A46C0-3149-4C9B-9A7F-766343C8508D}" destId="{8963CC20-A511-469D-9AB3-25BC047B2D4E}" srcOrd="0" destOrd="0" parTransId="{286B2759-2231-472E-A9B1-627EBDD0B218}" sibTransId="{BC4BBF9B-0FF6-4C1D-BD27-57FB8AEE3BC2}"/>
    <dgm:cxn modelId="{0FABE27C-30F3-4042-9C63-32BDCDBE7ADB}" type="presOf" srcId="{8963CC20-A511-469D-9AB3-25BC047B2D4E}" destId="{21DCE709-D9C9-4C80-B64B-173193CC58FC}" srcOrd="1" destOrd="0" presId="urn:microsoft.com/office/officeart/2005/8/layout/vProcess5"/>
    <dgm:cxn modelId="{39E6067D-9484-4D19-93EC-E1AC2CF16FD4}" type="presOf" srcId="{BC4BBF9B-0FF6-4C1D-BD27-57FB8AEE3BC2}" destId="{AD06B256-BBED-447E-B44A-776A34754958}" srcOrd="0" destOrd="0" presId="urn:microsoft.com/office/officeart/2005/8/layout/vProcess5"/>
    <dgm:cxn modelId="{8314A4AB-855E-4328-95B4-5172CA6D664E}" srcId="{B97A46C0-3149-4C9B-9A7F-766343C8508D}" destId="{D964DEC8-EE59-43B8-876A-7099EED80FF2}" srcOrd="2" destOrd="0" parTransId="{8969DCBC-063B-47AD-A617-1D52FDACCDBD}" sibTransId="{5D74EE30-E815-47D0-91DE-E4540123ABDE}"/>
    <dgm:cxn modelId="{E45B3AAD-4AF9-4784-80BB-9802F1229DE3}" type="presOf" srcId="{2F0AEDA4-8013-4CEA-B839-C7AA473B5111}" destId="{CD0D1D52-E4D3-4AD0-AB9A-2D6D63EE843C}" srcOrd="0" destOrd="0" presId="urn:microsoft.com/office/officeart/2005/8/layout/vProcess5"/>
    <dgm:cxn modelId="{FD0CE7E0-501D-46F1-B390-FE4551401AF0}" srcId="{B97A46C0-3149-4C9B-9A7F-766343C8508D}" destId="{B635E6AF-F9C9-49CF-B803-26038DD256E6}" srcOrd="1" destOrd="0" parTransId="{FD28D21E-D8AD-4B06-9535-EC709F0DB460}" sibTransId="{2F0AEDA4-8013-4CEA-B839-C7AA473B5111}"/>
    <dgm:cxn modelId="{B38B5C97-E207-497F-9BE5-67CBDDD8812C}" type="presParOf" srcId="{FF3E6824-05FB-42BF-9BDF-0D05EC2704D8}" destId="{AE36CF3A-FF4C-47ED-BE6B-38B1FC73F0DA}" srcOrd="0" destOrd="0" presId="urn:microsoft.com/office/officeart/2005/8/layout/vProcess5"/>
    <dgm:cxn modelId="{85DB96F9-28E6-4325-AA0D-C3FA5C7120D4}" type="presParOf" srcId="{FF3E6824-05FB-42BF-9BDF-0D05EC2704D8}" destId="{5C7DE07E-2F63-4267-89D5-475F9E5CC9C0}" srcOrd="1" destOrd="0" presId="urn:microsoft.com/office/officeart/2005/8/layout/vProcess5"/>
    <dgm:cxn modelId="{31B1E6A6-68A2-442A-8A01-4BAFCD226F92}" type="presParOf" srcId="{FF3E6824-05FB-42BF-9BDF-0D05EC2704D8}" destId="{F152B489-E10F-49E6-AE1F-36ED970756B9}" srcOrd="2" destOrd="0" presId="urn:microsoft.com/office/officeart/2005/8/layout/vProcess5"/>
    <dgm:cxn modelId="{B72611B8-B5B2-4341-8B25-AEE111F82361}" type="presParOf" srcId="{FF3E6824-05FB-42BF-9BDF-0D05EC2704D8}" destId="{CE588AAE-8ABF-4117-89D0-3570ADB93051}" srcOrd="3" destOrd="0" presId="urn:microsoft.com/office/officeart/2005/8/layout/vProcess5"/>
    <dgm:cxn modelId="{00E0661F-F18C-4F26-94FA-0EE0B6A05BF1}" type="presParOf" srcId="{FF3E6824-05FB-42BF-9BDF-0D05EC2704D8}" destId="{AD06B256-BBED-447E-B44A-776A34754958}" srcOrd="4" destOrd="0" presId="urn:microsoft.com/office/officeart/2005/8/layout/vProcess5"/>
    <dgm:cxn modelId="{C8B229D4-D1A6-49E6-9D51-D82257F69D37}" type="presParOf" srcId="{FF3E6824-05FB-42BF-9BDF-0D05EC2704D8}" destId="{CD0D1D52-E4D3-4AD0-AB9A-2D6D63EE843C}" srcOrd="5" destOrd="0" presId="urn:microsoft.com/office/officeart/2005/8/layout/vProcess5"/>
    <dgm:cxn modelId="{F938DEBB-D107-48B0-8A98-130D0ED284DD}" type="presParOf" srcId="{FF3E6824-05FB-42BF-9BDF-0D05EC2704D8}" destId="{21DCE709-D9C9-4C80-B64B-173193CC58FC}" srcOrd="6" destOrd="0" presId="urn:microsoft.com/office/officeart/2005/8/layout/vProcess5"/>
    <dgm:cxn modelId="{45F4F636-661C-4028-B09E-4D8F08BFDF5D}" type="presParOf" srcId="{FF3E6824-05FB-42BF-9BDF-0D05EC2704D8}" destId="{6300D063-94D2-4704-878D-67CA680B6239}" srcOrd="7" destOrd="0" presId="urn:microsoft.com/office/officeart/2005/8/layout/vProcess5"/>
    <dgm:cxn modelId="{0970A900-1870-49BA-B13F-824146D18C79}" type="presParOf" srcId="{FF3E6824-05FB-42BF-9BDF-0D05EC2704D8}" destId="{93298E24-8393-4038-AE22-2E20784499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1248C-9DEA-4709-AB00-586A423EFF03}">
      <dsp:nvSpPr>
        <dsp:cNvPr id="0" name=""/>
        <dsp:cNvSpPr/>
      </dsp:nvSpPr>
      <dsp:spPr>
        <a:xfrm>
          <a:off x="0" y="0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Pristup određenom mediju i njegova uporaba</a:t>
          </a:r>
          <a:endParaRPr lang="en-US" sz="3000" kern="1200"/>
        </a:p>
      </dsp:txBody>
      <dsp:txXfrm>
        <a:off x="23159" y="23159"/>
        <a:ext cx="7223196" cy="744384"/>
      </dsp:txXfrm>
    </dsp:sp>
    <dsp:sp modelId="{8D1837AC-8F69-44FA-919F-0036F5C576CD}">
      <dsp:nvSpPr>
        <dsp:cNvPr id="0" name=""/>
        <dsp:cNvSpPr/>
      </dsp:nvSpPr>
      <dsp:spPr>
        <a:xfrm>
          <a:off x="681996" y="934466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Kritička analiza sadržaja</a:t>
          </a:r>
          <a:endParaRPr lang="en-US" sz="3000" kern="1200"/>
        </a:p>
      </dsp:txBody>
      <dsp:txXfrm>
        <a:off x="705155" y="957625"/>
        <a:ext cx="6900969" cy="744384"/>
      </dsp:txXfrm>
    </dsp:sp>
    <dsp:sp modelId="{5B3C391B-B9CB-4483-BAE9-3FF5370A3538}">
      <dsp:nvSpPr>
        <dsp:cNvPr id="0" name=""/>
        <dsp:cNvSpPr/>
      </dsp:nvSpPr>
      <dsp:spPr>
        <a:xfrm>
          <a:off x="1353813" y="1868932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Vrednovanje informacije u medijima</a:t>
          </a:r>
          <a:endParaRPr lang="en-US" sz="3000" kern="1200"/>
        </a:p>
      </dsp:txBody>
      <dsp:txXfrm>
        <a:off x="1376972" y="1892091"/>
        <a:ext cx="6911148" cy="744384"/>
      </dsp:txXfrm>
    </dsp:sp>
    <dsp:sp modelId="{B56EE81A-5F45-48FA-9254-8BE5D763294B}">
      <dsp:nvSpPr>
        <dsp:cNvPr id="0" name=""/>
        <dsp:cNvSpPr/>
      </dsp:nvSpPr>
      <dsp:spPr>
        <a:xfrm>
          <a:off x="2035809" y="2803397"/>
          <a:ext cx="8143240" cy="790702"/>
        </a:xfrm>
        <a:prstGeom prst="roundRect">
          <a:avLst>
            <a:gd name="adj" fmla="val 10000"/>
          </a:avLst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Stvaranje i distribucija vlastitih sadržaja</a:t>
          </a:r>
          <a:endParaRPr lang="en-US" sz="3000" kern="1200"/>
        </a:p>
      </dsp:txBody>
      <dsp:txXfrm>
        <a:off x="2058968" y="2826556"/>
        <a:ext cx="6900969" cy="744384"/>
      </dsp:txXfrm>
    </dsp:sp>
    <dsp:sp modelId="{BC56B410-5A32-4D94-9525-C99B3A9E7C22}">
      <dsp:nvSpPr>
        <dsp:cNvPr id="0" name=""/>
        <dsp:cNvSpPr/>
      </dsp:nvSpPr>
      <dsp:spPr>
        <a:xfrm>
          <a:off x="7629283" y="605605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44923" y="605605"/>
        <a:ext cx="282676" cy="386752"/>
      </dsp:txXfrm>
    </dsp:sp>
    <dsp:sp modelId="{06BA0ECD-1FE0-46AE-A2AC-C5B58E630D7D}">
      <dsp:nvSpPr>
        <dsp:cNvPr id="0" name=""/>
        <dsp:cNvSpPr/>
      </dsp:nvSpPr>
      <dsp:spPr>
        <a:xfrm>
          <a:off x="8311280" y="1540071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105492"/>
            <a:satOff val="13536"/>
            <a:lumOff val="1472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3105492"/>
              <a:satOff val="13536"/>
              <a:lumOff val="1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26920" y="1540071"/>
        <a:ext cx="282676" cy="386752"/>
      </dsp:txXfrm>
    </dsp:sp>
    <dsp:sp modelId="{247CB7C5-E64C-44D1-A2FD-CDFBD75E8928}">
      <dsp:nvSpPr>
        <dsp:cNvPr id="0" name=""/>
        <dsp:cNvSpPr/>
      </dsp:nvSpPr>
      <dsp:spPr>
        <a:xfrm>
          <a:off x="8983097" y="2474537"/>
          <a:ext cx="513956" cy="513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210984"/>
            <a:satOff val="27072"/>
            <a:lumOff val="2943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6210984"/>
              <a:satOff val="27072"/>
              <a:lumOff val="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98737" y="2474537"/>
        <a:ext cx="282676" cy="386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6DFDF-78B3-48D3-9514-F944B188D2C3}">
      <dsp:nvSpPr>
        <dsp:cNvPr id="0" name=""/>
        <dsp:cNvSpPr/>
      </dsp:nvSpPr>
      <dsp:spPr>
        <a:xfrm>
          <a:off x="0" y="3994"/>
          <a:ext cx="5199246" cy="1178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Publika i autorstvo</a:t>
          </a:r>
          <a:endParaRPr lang="en-US" sz="3100" kern="1200"/>
        </a:p>
      </dsp:txBody>
      <dsp:txXfrm>
        <a:off x="57543" y="61537"/>
        <a:ext cx="5084160" cy="1063689"/>
      </dsp:txXfrm>
    </dsp:sp>
    <dsp:sp modelId="{F30CF24E-7E31-47D7-B562-75CB537248C2}">
      <dsp:nvSpPr>
        <dsp:cNvPr id="0" name=""/>
        <dsp:cNvSpPr/>
      </dsp:nvSpPr>
      <dsp:spPr>
        <a:xfrm>
          <a:off x="0" y="1272049"/>
          <a:ext cx="5199246" cy="117877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Poruke i značenja</a:t>
          </a:r>
          <a:endParaRPr lang="en-US" sz="3100" kern="1200"/>
        </a:p>
      </dsp:txBody>
      <dsp:txXfrm>
        <a:off x="57543" y="1329592"/>
        <a:ext cx="5084160" cy="1063689"/>
      </dsp:txXfrm>
    </dsp:sp>
    <dsp:sp modelId="{09AA8F20-7636-4859-9781-F9B8D4D1B9B4}">
      <dsp:nvSpPr>
        <dsp:cNvPr id="0" name=""/>
        <dsp:cNvSpPr/>
      </dsp:nvSpPr>
      <dsp:spPr>
        <a:xfrm>
          <a:off x="0" y="2540104"/>
          <a:ext cx="5199246" cy="117877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Prikaz u medijima i stvarnosti</a:t>
          </a:r>
          <a:endParaRPr lang="en-US" sz="3100" kern="1200"/>
        </a:p>
      </dsp:txBody>
      <dsp:txXfrm>
        <a:off x="57543" y="2597647"/>
        <a:ext cx="5084160" cy="1063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3032D-3731-4767-8C1C-DFC801FE7F3A}">
      <dsp:nvSpPr>
        <dsp:cNvPr id="0" name=""/>
        <dsp:cNvSpPr/>
      </dsp:nvSpPr>
      <dsp:spPr>
        <a:xfrm>
          <a:off x="0" y="0"/>
          <a:ext cx="6014851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000" kern="1200"/>
            <a:t>Informiranje</a:t>
          </a:r>
          <a:endParaRPr lang="en-US" sz="5000" kern="1200"/>
        </a:p>
      </dsp:txBody>
      <dsp:txXfrm>
        <a:off x="57115" y="57115"/>
        <a:ext cx="5900621" cy="1055770"/>
      </dsp:txXfrm>
    </dsp:sp>
    <dsp:sp modelId="{5BE4B9BB-31AF-401E-AB10-0FE2018EBBE2}">
      <dsp:nvSpPr>
        <dsp:cNvPr id="0" name=""/>
        <dsp:cNvSpPr/>
      </dsp:nvSpPr>
      <dsp:spPr>
        <a:xfrm>
          <a:off x="0" y="1349169"/>
          <a:ext cx="6014851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000" kern="1200"/>
            <a:t>Obrazovanje</a:t>
          </a:r>
          <a:endParaRPr lang="en-US" sz="5000" kern="1200"/>
        </a:p>
      </dsp:txBody>
      <dsp:txXfrm>
        <a:off x="57115" y="1406284"/>
        <a:ext cx="5900621" cy="1055770"/>
      </dsp:txXfrm>
    </dsp:sp>
    <dsp:sp modelId="{D5865B4F-7D7E-403A-8092-F86296E3F29C}">
      <dsp:nvSpPr>
        <dsp:cNvPr id="0" name=""/>
        <dsp:cNvSpPr/>
      </dsp:nvSpPr>
      <dsp:spPr>
        <a:xfrm>
          <a:off x="0" y="2663169"/>
          <a:ext cx="6014851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000" kern="1200"/>
            <a:t>Zabava</a:t>
          </a:r>
          <a:endParaRPr lang="en-US" sz="5000" kern="1200"/>
        </a:p>
      </dsp:txBody>
      <dsp:txXfrm>
        <a:off x="57115" y="2720284"/>
        <a:ext cx="5900621" cy="1055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DE07E-2F63-4267-89D5-475F9E5CC9C0}">
      <dsp:nvSpPr>
        <dsp:cNvPr id="0" name=""/>
        <dsp:cNvSpPr/>
      </dsp:nvSpPr>
      <dsp:spPr>
        <a:xfrm>
          <a:off x="0" y="0"/>
          <a:ext cx="8651573" cy="107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u ponašanju</a:t>
          </a:r>
          <a:r>
            <a:rPr lang="hr-HR" sz="2100" kern="1200"/>
            <a:t> (oponašaju li suradnju s drugima ili agresivnost)</a:t>
          </a:r>
          <a:endParaRPr lang="en-US" sz="2100" kern="1200"/>
        </a:p>
      </dsp:txBody>
      <dsp:txXfrm>
        <a:off x="31576" y="31576"/>
        <a:ext cx="7488243" cy="1014925"/>
      </dsp:txXfrm>
    </dsp:sp>
    <dsp:sp modelId="{F152B489-E10F-49E6-AE1F-36ED970756B9}">
      <dsp:nvSpPr>
        <dsp:cNvPr id="0" name=""/>
        <dsp:cNvSpPr/>
      </dsp:nvSpPr>
      <dsp:spPr>
        <a:xfrm>
          <a:off x="763374" y="1257756"/>
          <a:ext cx="8651573" cy="107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u društvenosti</a:t>
          </a:r>
          <a:r>
            <a:rPr lang="hr-HR" sz="2100" kern="1200"/>
            <a:t> (sklapaju li prijateljstva ili zlostavljaju svoje kolege u školi ili preko interneta)</a:t>
          </a:r>
          <a:endParaRPr lang="en-US" sz="2100" kern="1200"/>
        </a:p>
      </dsp:txBody>
      <dsp:txXfrm>
        <a:off x="794950" y="1289332"/>
        <a:ext cx="7124297" cy="1014925"/>
      </dsp:txXfrm>
    </dsp:sp>
    <dsp:sp modelId="{CE588AAE-8ABF-4117-89D0-3570ADB93051}">
      <dsp:nvSpPr>
        <dsp:cNvPr id="0" name=""/>
        <dsp:cNvSpPr/>
      </dsp:nvSpPr>
      <dsp:spPr>
        <a:xfrm>
          <a:off x="1526748" y="2515513"/>
          <a:ext cx="8651573" cy="1078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/>
            <a:t>u kognitivnim sposobnostima</a:t>
          </a:r>
          <a:r>
            <a:rPr lang="hr-HR" sz="2100" kern="1200"/>
            <a:t> (usvajaju li vještine potrebne za upis u školu ili kratkotrajno zadržavaju pozornost)</a:t>
          </a:r>
          <a:endParaRPr lang="en-US" sz="2100" kern="1200"/>
        </a:p>
      </dsp:txBody>
      <dsp:txXfrm>
        <a:off x="1558324" y="2547089"/>
        <a:ext cx="7124297" cy="1014925"/>
      </dsp:txXfrm>
    </dsp:sp>
    <dsp:sp modelId="{AD06B256-BBED-447E-B44A-776A34754958}">
      <dsp:nvSpPr>
        <dsp:cNvPr id="0" name=""/>
        <dsp:cNvSpPr/>
      </dsp:nvSpPr>
      <dsp:spPr>
        <a:xfrm>
          <a:off x="7950823" y="817541"/>
          <a:ext cx="700750" cy="700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8108492" y="817541"/>
        <a:ext cx="385412" cy="527314"/>
      </dsp:txXfrm>
    </dsp:sp>
    <dsp:sp modelId="{CD0D1D52-E4D3-4AD0-AB9A-2D6D63EE843C}">
      <dsp:nvSpPr>
        <dsp:cNvPr id="0" name=""/>
        <dsp:cNvSpPr/>
      </dsp:nvSpPr>
      <dsp:spPr>
        <a:xfrm>
          <a:off x="8714197" y="2068111"/>
          <a:ext cx="700750" cy="700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8871866" y="2068111"/>
        <a:ext cx="385412" cy="52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2198-77AB-B249-8DAE-FFD9C6AC38CB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41C22-EF1E-0942-93AC-25F94E1474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224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ABF83-2868-FE4F-BDF1-1F94A3606C5D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67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D804-996F-0548-A408-020B112A1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8FBE8-F1D3-C24A-A8FB-A225A8C4A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8751F-5B37-284E-83F0-73C444B0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D9E1-5A2E-984D-9926-74A80132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9555B-F928-D949-9C9F-C67136EB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759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5CAF-0D7F-3846-8BC5-C0608912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679EA-1C82-2D4A-9B12-346369FF8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50DA-A557-A845-AA85-D2E59336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430A-917E-4540-B69E-2809176B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7323F-66EC-8D48-8ABB-2DCC7C9C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90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12F6E-4759-4C4D-A1BA-15A7EB985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5D4F3-7488-E04F-86AD-2979C0A3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8E9F-04EB-7948-B78B-715493E6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4CAC6-0A22-324A-BAA1-3ED5C8EC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97F81-4038-B844-AFA3-4A8D2BE7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034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695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948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213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4592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50410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335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670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1931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8AD20-F0AD-754D-9106-9626EB2F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0685-7014-F145-A842-45374161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CD3FD-E9FE-864B-87FD-9BEF1C1F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2C59A-D7A0-014F-B768-4CB160B2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C913-B1AF-644B-949C-64A1FD1D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99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563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92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48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0439-2C92-3C47-985A-0B421458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CB6AD-74B8-1B46-9F4C-CB1215DD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FDAC-CAB2-004E-B476-6422E643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99BF-F600-404D-81F7-E2EBDEE7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2C9DF-35C1-EC48-B72D-9A9DBA65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095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460E-66FC-3F40-B54E-74A0BBA0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19D1E-5DED-3D4F-9857-A8F853DE3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CF356-4693-A547-A096-EEE2B7D91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A2A4E-C6FD-2541-A281-17F68E98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8126-9860-0248-ABB3-35014CD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5404-B4D3-A744-8A1C-206047A1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442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ADEA-143F-9D40-8BF4-9EC9F44A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8A2F3-9889-9546-A95E-6F8B1314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6EEE-B938-724A-8A2E-F3E87A4B7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3E54B-B634-634E-985B-11B02C101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9336F-3C00-C144-8F2A-1AB47A20C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C4CD0-6C1E-FA4A-B353-3F84FC94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98860-4550-0E4A-92E2-65CFCF04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5EE77-EA6E-0542-8948-71ED51C2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240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2091-0680-E544-AB24-4C0AE61E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92E10-FE5C-5F41-B6C7-DBD9A753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51B19-F954-3244-8595-34B661E0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7F6A1-6A87-084A-BBCA-0CD3372F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0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36171-3134-EF41-A6E9-FC16CEB1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8351C-A2D5-F447-BD35-08F54555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155E-E30E-4C42-8253-3DDD5EFA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153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4B0B-02CF-044A-8A1D-43A3C8A1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23FD3-4ED9-7341-8E24-D36CA8F51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78F16-04DB-0A4E-B004-2169E2AF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7198D-05CE-104A-994A-6F3E2541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0048B-3F61-D44F-9028-8243555E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48BC-2F00-A946-97AC-0119A2A2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41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ACF1A-23B5-5948-AB9E-38B4061A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18261-47C1-6A4B-8EC3-F3A391663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A66F2-B815-6440-9DD5-8A96FD1FD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2D374-09E9-0E43-9B1B-9AEB7228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FA4E5-8F59-6246-AAD9-F5F695EF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CC706-CDE6-6747-8FBF-179BF4B2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64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7B941-A9E3-BB45-929E-E00A6886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D71BA-C588-6D40-88E3-7595AD900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693C-D42F-034E-9F6C-A96099451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33EC2-8CCF-2D4B-8E6B-C1DB1711D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A0A7-3BDE-3B41-8CE7-4E41F1ADB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52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9CAFB-7E5B-0E47-8E00-892F2950EB72}" type="datetimeFigureOut">
              <a:rPr lang="sr-Latn-RS" smtClean="0"/>
              <a:t>9.12.2024.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2E68E0-9672-6E4A-B6BB-56A306D0646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1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3.xml"/><Relationship Id="rId7" Type="http://schemas.openxmlformats.org/officeDocument/2006/relationships/image" Target="../media/image4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94E4F-3BBB-5A48-99E2-2B20CE20D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/>
          </a:bodyPr>
          <a:lstStyle/>
          <a:p>
            <a:r>
              <a:rPr lang="sr-Latn-RS" sz="6200"/>
              <a:t>Medijska pismenost i utjecaj medija na ponašanje čovjeka</a:t>
            </a: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85A81-27E2-7448-A7B4-7BF0AA798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sr-Latn-RS" sz="1800">
                <a:solidFill>
                  <a:srgbClr val="2A1A00"/>
                </a:solidFill>
              </a:rPr>
              <a:t>Ilija Musa</a:t>
            </a:r>
          </a:p>
          <a:p>
            <a:r>
              <a:rPr lang="sr-Latn-RS" sz="1800">
                <a:solidFill>
                  <a:srgbClr val="2A1A00"/>
                </a:solidFill>
              </a:rPr>
              <a:t>ilija.musa@gmail.com</a:t>
            </a:r>
          </a:p>
        </p:txBody>
      </p:sp>
    </p:spTree>
    <p:extLst>
      <p:ext uri="{BB962C8B-B14F-4D97-AF65-F5344CB8AC3E}">
        <p14:creationId xmlns:p14="http://schemas.microsoft.com/office/powerpoint/2010/main" val="28226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7" y="764373"/>
            <a:ext cx="9416143" cy="1293028"/>
          </a:xfrm>
        </p:spPr>
        <p:txBody>
          <a:bodyPr/>
          <a:lstStyle/>
          <a:p>
            <a:r>
              <a:rPr dirty="0" err="1"/>
              <a:t>Medijski</a:t>
            </a:r>
            <a:r>
              <a:rPr dirty="0"/>
              <a:t> </a:t>
            </a:r>
            <a:r>
              <a:rPr dirty="0" err="1"/>
              <a:t>utjecaji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ponašanje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dirty="0" err="1"/>
              <a:t>Pozitivni</a:t>
            </a:r>
            <a:r>
              <a:rPr dirty="0"/>
              <a:t> </a:t>
            </a:r>
            <a:r>
              <a:rPr dirty="0" err="1"/>
              <a:t>utjecaji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dirty="0" err="1"/>
              <a:t>Edukacija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informiranost</a:t>
            </a:r>
            <a:endParaRPr dirty="0"/>
          </a:p>
          <a:p>
            <a:pPr marL="0" indent="0">
              <a:buNone/>
            </a:pPr>
            <a:r>
              <a:rPr lang="hr-HR" dirty="0"/>
              <a:t>	</a:t>
            </a:r>
            <a:r>
              <a:rPr dirty="0" err="1"/>
              <a:t>Inspiracija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kreativnost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Razvoj vještina</a:t>
            </a:r>
          </a:p>
          <a:p>
            <a:pPr marL="0" indent="0">
              <a:buNone/>
            </a:pPr>
            <a:r>
              <a:rPr lang="hr-HR" dirty="0"/>
              <a:t>	Komunikacija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83A16-E6C4-5340-9B68-6E3A11D5F4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Negativni utjecaji:</a:t>
            </a:r>
          </a:p>
          <a:p>
            <a:pPr marL="0" indent="0">
              <a:buNone/>
            </a:pPr>
            <a:r>
              <a:rPr lang="hr-HR" dirty="0"/>
              <a:t>	Promicanje stereotipa</a:t>
            </a:r>
          </a:p>
          <a:p>
            <a:pPr marL="0" indent="0">
              <a:buNone/>
            </a:pPr>
            <a:r>
              <a:rPr lang="hr-HR" dirty="0"/>
              <a:t>	Povećanje anksioznosti i stresa</a:t>
            </a:r>
          </a:p>
          <a:p>
            <a:pPr marL="0" indent="0">
              <a:buNone/>
            </a:pPr>
            <a:r>
              <a:rPr lang="hr-HR" dirty="0"/>
              <a:t>	Nerealna očekivanja</a:t>
            </a:r>
          </a:p>
          <a:p>
            <a:pPr marL="0" indent="0">
              <a:buNone/>
            </a:pPr>
            <a:r>
              <a:rPr lang="hr-HR" dirty="0"/>
              <a:t>	Problemi s pažnjom</a:t>
            </a:r>
          </a:p>
          <a:p>
            <a:pPr marL="0" indent="0">
              <a:buNone/>
            </a:pPr>
            <a:r>
              <a:rPr lang="hr-HR" dirty="0"/>
              <a:t>	Niska tolerancija na frustraciju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err="1"/>
              <a:t>Agresivost</a:t>
            </a:r>
            <a:r>
              <a:rPr lang="hr-HR" dirty="0"/>
              <a:t> i impulzivnost</a:t>
            </a:r>
          </a:p>
          <a:p>
            <a:pPr marL="0" indent="0">
              <a:buNone/>
            </a:pPr>
            <a:r>
              <a:rPr lang="hr-HR" dirty="0"/>
              <a:t>	Povučenost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7933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ka na kojoj se prikazuje crtež, skeč, slikanje, ilustracija&#10;&#10;Opis je automatski generiran">
            <a:extLst>
              <a:ext uri="{FF2B5EF4-FFF2-40B4-BE49-F238E27FC236}">
                <a16:creationId xmlns:a16="http://schemas.microsoft.com/office/drawing/2014/main" id="{33761653-D815-C24B-AC31-8DCBB53B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l="10492" r="7121" b="1"/>
          <a:stretch/>
        </p:blipFill>
        <p:spPr>
          <a:xfrm>
            <a:off x="6928338" y="10"/>
            <a:ext cx="5263662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28128757-84CF-4B7B-89A4-06E3A4C89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dirty="0" err="1"/>
              <a:t>Teorije</a:t>
            </a:r>
            <a:r>
              <a:rPr dirty="0"/>
              <a:t> o </a:t>
            </a:r>
            <a:r>
              <a:rPr dirty="0" err="1"/>
              <a:t>utjecaju</a:t>
            </a:r>
            <a:r>
              <a:rPr dirty="0"/>
              <a:t> </a:t>
            </a:r>
            <a:r>
              <a:rPr dirty="0" err="1"/>
              <a:t>medija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djecu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Teorija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socijalnog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učenja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Kultivacijska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teorija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Teorija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koristi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zadovoljenja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Teorija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banalizacije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nasilja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Priming </a:t>
            </a:r>
            <a:r>
              <a:rPr lang="en-GB" sz="1800" dirty="0" err="1">
                <a:solidFill>
                  <a:schemeClr val="tx1"/>
                </a:solidFill>
              </a:rPr>
              <a:t>teorija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tx1"/>
                </a:solidFill>
              </a:rPr>
              <a:t>Teorija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Wherterovog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efekta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84130BB-CB60-470A-BDAA-558B2F664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396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5AB375-C7FE-C64D-A8B6-80514018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 li uporaba medija poželjna ili ne?</a:t>
            </a:r>
          </a:p>
        </p:txBody>
      </p:sp>
    </p:spTree>
    <p:extLst>
      <p:ext uri="{BB962C8B-B14F-4D97-AF65-F5344CB8AC3E}">
        <p14:creationId xmlns:p14="http://schemas.microsoft.com/office/powerpoint/2010/main" val="11678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pl-PL" sz="4400">
                <a:solidFill>
                  <a:srgbClr val="2A1A00"/>
                </a:solidFill>
              </a:rPr>
              <a:t>Medijska pismenost u formalnom obrazovanju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271" y="583505"/>
            <a:ext cx="4680729" cy="4566609"/>
          </a:xfrm>
        </p:spPr>
        <p:txBody>
          <a:bodyPr anchor="ctr"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dirty="0" err="1"/>
              <a:t>Potreba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uključivanjem</a:t>
            </a:r>
            <a:r>
              <a:rPr dirty="0"/>
              <a:t> u </a:t>
            </a:r>
            <a:r>
              <a:rPr dirty="0" err="1"/>
              <a:t>kurikulum</a:t>
            </a:r>
            <a:endParaRPr lang="hr-HR" dirty="0"/>
          </a:p>
          <a:p>
            <a:endParaRPr dirty="0"/>
          </a:p>
          <a:p>
            <a:r>
              <a:rPr dirty="0" err="1"/>
              <a:t>Razvijanje</a:t>
            </a:r>
            <a:r>
              <a:rPr dirty="0"/>
              <a:t> </a:t>
            </a:r>
            <a:r>
              <a:rPr dirty="0" err="1"/>
              <a:t>kritičkog</a:t>
            </a:r>
            <a:r>
              <a:rPr dirty="0"/>
              <a:t> </a:t>
            </a:r>
            <a:r>
              <a:rPr dirty="0" err="1"/>
              <a:t>mišljenja</a:t>
            </a:r>
            <a:r>
              <a:rPr dirty="0"/>
              <a:t> </a:t>
            </a:r>
            <a:endParaRPr lang="hr-HR" dirty="0"/>
          </a:p>
          <a:p>
            <a:endParaRPr dirty="0"/>
          </a:p>
          <a:p>
            <a:r>
              <a:rPr dirty="0" err="1"/>
              <a:t>Utjecaj</a:t>
            </a:r>
            <a:r>
              <a:rPr dirty="0"/>
              <a:t> </a:t>
            </a:r>
            <a:r>
              <a:rPr dirty="0" err="1"/>
              <a:t>obrazovanja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svijest</a:t>
            </a:r>
            <a:r>
              <a:rPr dirty="0"/>
              <a:t> o </a:t>
            </a:r>
            <a:r>
              <a:rPr dirty="0" err="1"/>
              <a:t>medijima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048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anchor="ctr">
            <a:normAutofit/>
          </a:bodyPr>
          <a:lstStyle/>
          <a:p>
            <a:r>
              <a:rPr lang="en-GB" sz="3600"/>
              <a:t>Zaključak i preporuke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062" y="1078378"/>
            <a:ext cx="6262938" cy="4701244"/>
          </a:xfrm>
        </p:spPr>
        <p:txBody>
          <a:bodyPr anchor="ctr">
            <a:normAutofit/>
          </a:bodyPr>
          <a:lstStyle/>
          <a:p>
            <a:r>
              <a:rPr dirty="0" err="1"/>
              <a:t>Važnost</a:t>
            </a:r>
            <a:r>
              <a:rPr dirty="0"/>
              <a:t> </a:t>
            </a:r>
            <a:r>
              <a:rPr dirty="0" err="1"/>
              <a:t>osviještenog</a:t>
            </a:r>
            <a:r>
              <a:rPr dirty="0"/>
              <a:t> </a:t>
            </a:r>
            <a:r>
              <a:rPr dirty="0" err="1"/>
              <a:t>pristupa</a:t>
            </a:r>
            <a:r>
              <a:rPr dirty="0"/>
              <a:t> </a:t>
            </a:r>
            <a:r>
              <a:rPr dirty="0" err="1"/>
              <a:t>medijima</a:t>
            </a:r>
            <a:endParaRPr lang="hr-HR" dirty="0"/>
          </a:p>
          <a:p>
            <a:endParaRPr dirty="0"/>
          </a:p>
          <a:p>
            <a:r>
              <a:rPr dirty="0" err="1"/>
              <a:t>Uloga</a:t>
            </a:r>
            <a:r>
              <a:rPr dirty="0"/>
              <a:t> </a:t>
            </a:r>
            <a:r>
              <a:rPr dirty="0" err="1"/>
              <a:t>obrazovanja</a:t>
            </a:r>
            <a:r>
              <a:rPr dirty="0"/>
              <a:t> u </a:t>
            </a:r>
            <a:r>
              <a:rPr dirty="0" err="1"/>
              <a:t>podizanju</a:t>
            </a:r>
            <a:r>
              <a:rPr dirty="0"/>
              <a:t> </a:t>
            </a:r>
            <a:r>
              <a:rPr dirty="0" err="1"/>
              <a:t>svijesti</a:t>
            </a:r>
            <a:endParaRPr lang="hr-HR" dirty="0"/>
          </a:p>
          <a:p>
            <a:pPr marL="0" indent="0">
              <a:buNone/>
            </a:pPr>
            <a:endParaRPr dirty="0"/>
          </a:p>
          <a:p>
            <a:r>
              <a:rPr dirty="0" err="1"/>
              <a:t>Preporuke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unaprjeđenje</a:t>
            </a:r>
            <a:r>
              <a:rPr dirty="0"/>
              <a:t> </a:t>
            </a:r>
            <a:r>
              <a:rPr dirty="0" err="1"/>
              <a:t>medijske</a:t>
            </a:r>
            <a:r>
              <a:rPr dirty="0"/>
              <a:t> </a:t>
            </a:r>
            <a:r>
              <a:rPr dirty="0" err="1"/>
              <a:t>pismenosti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lang="hr-HR" dirty="0"/>
              <a:t>		</a:t>
            </a:r>
            <a:r>
              <a:rPr dirty="0" err="1"/>
              <a:t>Razvijanje</a:t>
            </a:r>
            <a:r>
              <a:rPr dirty="0"/>
              <a:t> </a:t>
            </a:r>
            <a:r>
              <a:rPr dirty="0" err="1"/>
              <a:t>programa</a:t>
            </a:r>
            <a:r>
              <a:rPr dirty="0"/>
              <a:t> </a:t>
            </a:r>
            <a:r>
              <a:rPr dirty="0" err="1"/>
              <a:t>edukacije</a:t>
            </a:r>
            <a:endParaRPr dirty="0"/>
          </a:p>
          <a:p>
            <a:pPr marL="0" indent="0">
              <a:buNone/>
            </a:pPr>
            <a:r>
              <a:rPr dirty="0"/>
              <a:t> </a:t>
            </a:r>
            <a:r>
              <a:rPr lang="hr-HR" dirty="0"/>
              <a:t>		</a:t>
            </a:r>
            <a:r>
              <a:rPr dirty="0" err="1"/>
              <a:t>Aktivno</a:t>
            </a:r>
            <a:r>
              <a:rPr dirty="0"/>
              <a:t> </a:t>
            </a:r>
            <a:r>
              <a:rPr dirty="0" err="1"/>
              <a:t>uključivanje</a:t>
            </a:r>
            <a:r>
              <a:rPr dirty="0"/>
              <a:t> </a:t>
            </a:r>
            <a:r>
              <a:rPr dirty="0" err="1"/>
              <a:t>svih</a:t>
            </a:r>
            <a:r>
              <a:rPr dirty="0"/>
              <a:t> </a:t>
            </a:r>
            <a:r>
              <a:rPr dirty="0" err="1"/>
              <a:t>dionika</a:t>
            </a:r>
            <a:r>
              <a:rPr dirty="0"/>
              <a:t> </a:t>
            </a:r>
            <a:r>
              <a:rPr dirty="0" err="1"/>
              <a:t>društva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817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9F04F1-CAFA-46F6-9041-F8C32590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na pažnji i izdvojenom vremenu!</a:t>
            </a:r>
            <a:b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E3A8D-8A62-BC46-B4CA-8FC51932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3E0B4AB-ED7E-A8F0-C157-7D49D1786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DA44F4C-FC2B-4DC0-AEF7-1382185A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0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hr-HR" dirty="0"/>
              <a:t>Što su mediji?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endParaRPr lang="hr-HR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>
                <a:solidFill>
                  <a:schemeClr val="tx1">
                    <a:lumMod val="85000"/>
                    <a:lumOff val="15000"/>
                  </a:schemeClr>
                </a:solidFill>
              </a:rPr>
              <a:t>Različiti oblici dnevnog ili periodičnog objavljivanja urednički oblikovanih programskih sadržaja prijenosom zapisa, glasa, zvuka ili slike.</a:t>
            </a:r>
          </a:p>
          <a:p>
            <a:endParaRPr lang="hr-HR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hr-HR">
                <a:solidFill>
                  <a:schemeClr val="tx1">
                    <a:lumMod val="85000"/>
                    <a:lumOff val="15000"/>
                  </a:schemeClr>
                </a:solidFill>
              </a:rPr>
              <a:t>Jesu li društvene mreže medij?</a:t>
            </a:r>
          </a:p>
        </p:txBody>
      </p:sp>
      <p:sp>
        <p:nvSpPr>
          <p:cNvPr id="1036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7" name="Picture 3" descr="C:\Users\Korisnik\Pictures\med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 b="-1"/>
          <a:stretch/>
        </p:blipFill>
        <p:spPr bwMode="auto">
          <a:xfrm>
            <a:off x="7959552" y="2145865"/>
            <a:ext cx="2241396" cy="2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C4D55-D813-744E-ADFC-0FCE13A2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sr-Latn-RS"/>
              <a:t>Značajke medijske pismenosti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8B3B02-A60C-4FF2-F030-8E43C1933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52443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3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7FF05-245B-616A-8D59-DD179FEA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Djeca su strastveni korisnici, proizvođači i subjekti medijskih sadržaja. Zbog učestalog korištenja različitih vrsta medija u najranijoj dobi, mediji predstavljaju snažan izvor utjecaja na mišljenje i percepciju djece. </a:t>
            </a: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 Djeca prosječno provedu tijekom samo jedne godine više vremena uz medije, nego što ga provedu u školi. </a:t>
            </a: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205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7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0B97C-B224-7B4D-91D3-A4DB40D1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Važna područja analize medijskih sadržaja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8" name="Rectangle 7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7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403D1C7-E99E-341E-DD36-96B9F3E16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88002"/>
              </p:ext>
            </p:extLst>
          </p:nvPr>
        </p:nvGraphicFramePr>
        <p:xfrm>
          <a:off x="5616536" y="1634218"/>
          <a:ext cx="5199246" cy="372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50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64D5-D646-8C48-BDC0-B320844F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41" y="720771"/>
            <a:ext cx="10341429" cy="1325563"/>
          </a:xfrm>
        </p:spPr>
        <p:txBody>
          <a:bodyPr>
            <a:normAutofit fontScale="90000"/>
          </a:bodyPr>
          <a:lstStyle/>
          <a:p>
            <a:r>
              <a:rPr lang="hr-HR"/>
              <a:t>Odlike kvalitetnih medijskih sadržaja</a:t>
            </a:r>
            <a:r>
              <a:rPr lang="hr-HR">
                <a:effectLst/>
              </a:rPr>
              <a:t> </a:t>
            </a:r>
            <a:endParaRPr lang="sr-Latn-R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0DAD1F9-89AB-43E6-E702-8E6A4259A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669953"/>
              </p:ext>
            </p:extLst>
          </p:nvPr>
        </p:nvGraphicFramePr>
        <p:xfrm>
          <a:off x="2983345" y="2453433"/>
          <a:ext cx="6014851" cy="386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D30CE6C-4A22-7B43-8674-A701A10E0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809" y="2673072"/>
            <a:ext cx="1643332" cy="824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412F4-C9FB-5941-BF07-D6C0DB05E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932" y="3976288"/>
            <a:ext cx="1655209" cy="8226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90897-CC94-814C-AE78-A803D25D95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5931" y="5314601"/>
            <a:ext cx="1655209" cy="8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5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CEA7-EEE3-044D-B100-5C65891E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75259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r-Latn-RS" dirty="0" err="1"/>
              <a:t>Promjene</a:t>
            </a:r>
            <a:r>
              <a:rPr lang="sr-Latn-RS" dirty="0"/>
              <a:t> uzrokovane  medijskom recepcijom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F39BC4F-F2A3-1C84-9338-F94D0E35B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620445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11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hr-HR" sz="2800"/>
              <a:t>Emocionalne i socijalne kompetencije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hr-HR"/>
          </a:p>
          <a:p>
            <a:pPr>
              <a:lnSpc>
                <a:spcPct val="100000"/>
              </a:lnSpc>
            </a:pPr>
            <a:endParaRPr lang="hr-HR"/>
          </a:p>
          <a:p>
            <a:pPr>
              <a:lnSpc>
                <a:spcPct val="100000"/>
              </a:lnSpc>
            </a:pPr>
            <a:endParaRPr lang="hr-HR"/>
          </a:p>
          <a:p>
            <a:pPr>
              <a:lnSpc>
                <a:spcPct val="100000"/>
              </a:lnSpc>
            </a:pPr>
            <a:r>
              <a:rPr lang="hr-HR"/>
              <a:t>Zbog nastalih promjena u obiteljskom i socijalnom kontekstu, emocionalnom razvoju i razvoju poželjnog ponašanja danas razvoju djeteta podjednako pridonose roditelji, vršnjaci, nastavnici, školsko ozračje te djetetova okolina, pa su tu i mediji.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59187-8CBD-4647-A4BF-35A881839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41" b="1"/>
          <a:stretch/>
        </p:blipFill>
        <p:spPr>
          <a:xfrm>
            <a:off x="6096000" y="645105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59003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374</Words>
  <Application>Microsoft Office PowerPoint</Application>
  <PresentationFormat>Široki zaslon</PresentationFormat>
  <Paragraphs>77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1_Office Theme</vt:lpstr>
      <vt:lpstr>Značka</vt:lpstr>
      <vt:lpstr>Medijska pismenost i utjecaj medija na ponašanje čovjeka</vt:lpstr>
      <vt:lpstr>PowerPoint prezentacija</vt:lpstr>
      <vt:lpstr>Što su mediji?</vt:lpstr>
      <vt:lpstr>Značajke medijske pismenosti</vt:lpstr>
      <vt:lpstr>- Djeca su strastveni korisnici, proizvođači i subjekti medijskih sadržaja. Zbog učestalog korištenja različitih vrsta medija u najranijoj dobi, mediji predstavljaju snažan izvor utjecaja na mišljenje i percepciju djece.   - Djeca prosječno provedu tijekom samo jedne godine više vremena uz medije, nego što ga provedu u školi. </vt:lpstr>
      <vt:lpstr>Važna područja analize medijskih sadržaja</vt:lpstr>
      <vt:lpstr>Odlike kvalitetnih medijskih sadržaja </vt:lpstr>
      <vt:lpstr>Promjene uzrokovane  medijskom recepcijom</vt:lpstr>
      <vt:lpstr>Emocionalne i socijalne kompetencije</vt:lpstr>
      <vt:lpstr>Medijski utjecaji na ponašanje</vt:lpstr>
      <vt:lpstr>Teorije o utjecaju medija na djecu</vt:lpstr>
      <vt:lpstr>Je li uporaba medija poželjna ili ne?</vt:lpstr>
      <vt:lpstr>Medijska pismenost u formalnom obrazovanju</vt:lpstr>
      <vt:lpstr>Zaključak i preporuke</vt:lpstr>
      <vt:lpstr>Hvala na pažnji i izdvojenom vremenu!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Mediji i utjecaj</dc:title>
  <dc:creator>Ilija Musa</dc:creator>
  <cp:lastModifiedBy>Ilija Musa</cp:lastModifiedBy>
  <cp:revision>9</cp:revision>
  <dcterms:created xsi:type="dcterms:W3CDTF">2024-12-08T19:40:38Z</dcterms:created>
  <dcterms:modified xsi:type="dcterms:W3CDTF">2024-12-09T07:35:37Z</dcterms:modified>
</cp:coreProperties>
</file>