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49" r:id="rId4"/>
  </p:sldMasterIdLst>
  <p:notesMasterIdLst>
    <p:notesMasterId r:id="rId36"/>
  </p:notesMasterIdLst>
  <p:sldIdLst>
    <p:sldId id="256" r:id="rId5"/>
    <p:sldId id="258" r:id="rId6"/>
    <p:sldId id="293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71" r:id="rId15"/>
    <p:sldId id="273" r:id="rId16"/>
    <p:sldId id="272" r:id="rId17"/>
    <p:sldId id="274" r:id="rId18"/>
    <p:sldId id="276" r:id="rId19"/>
    <p:sldId id="275" r:id="rId20"/>
    <p:sldId id="277" r:id="rId21"/>
    <p:sldId id="281" r:id="rId22"/>
    <p:sldId id="278" r:id="rId23"/>
    <p:sldId id="287" r:id="rId24"/>
    <p:sldId id="279" r:id="rId25"/>
    <p:sldId id="280" r:id="rId26"/>
    <p:sldId id="282" r:id="rId27"/>
    <p:sldId id="283" r:id="rId28"/>
    <p:sldId id="285" r:id="rId29"/>
    <p:sldId id="286" r:id="rId30"/>
    <p:sldId id="289" r:id="rId31"/>
    <p:sldId id="290" r:id="rId32"/>
    <p:sldId id="291" r:id="rId33"/>
    <p:sldId id="292" r:id="rId34"/>
    <p:sldId id="296" r:id="rId35"/>
  </p:sldIdLst>
  <p:sldSz cx="12192000" cy="6858000"/>
  <p:notesSz cx="6858000" cy="9144000"/>
  <p:embeddedFontLst>
    <p:embeddedFont>
      <p:font typeface="Aptos" panose="020B0604020202020204" charset="0"/>
      <p:regular r:id="rId37"/>
      <p:bold r:id="rId38"/>
      <p:italic r:id="rId39"/>
      <p:boldItalic r:id="rId40"/>
    </p:embeddedFont>
    <p:embeddedFont>
      <p:font typeface="Lato" panose="020B0604020202020204" charset="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游ゴシック Light" panose="020B0300000000000000" pitchFamily="34" charset="-128"/>
      <p:regular r:id="rId4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aša Kokoroš" initials="NK" lastIdx="1" clrIdx="0">
    <p:extLst>
      <p:ext uri="{19B8F6BF-5375-455C-9EA6-DF929625EA0E}">
        <p15:presenceInfo xmlns:p15="http://schemas.microsoft.com/office/powerpoint/2012/main" userId="S-1-5-21-1093083818-3663861740-666627004-11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85A"/>
    <a:srgbClr val="FDDA6B"/>
    <a:srgbClr val="0071B9"/>
    <a:srgbClr val="CCCDD0"/>
    <a:srgbClr val="EFF0F0"/>
    <a:srgbClr val="003B71"/>
    <a:srgbClr val="2E3231"/>
    <a:srgbClr val="8AA5BE"/>
    <a:srgbClr val="1D3557"/>
    <a:srgbClr val="F732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EF8657-A162-8CF5-D6E0-C31997D97F08}" v="2" dt="2024-06-27T09:09:15.6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666"/>
    <p:restoredTop sz="94694"/>
  </p:normalViewPr>
  <p:slideViewPr>
    <p:cSldViewPr snapToGrid="0">
      <p:cViewPr varScale="1">
        <p:scale>
          <a:sx n="105" d="100"/>
          <a:sy n="105" d="100"/>
        </p:scale>
        <p:origin x="732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1" d="100"/>
          <a:sy n="141" d="100"/>
        </p:scale>
        <p:origin x="563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commentAuthors" Target="commentAuthors.xml"/><Relationship Id="rId63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6.xml"/><Relationship Id="rId41" Type="http://schemas.openxmlformats.org/officeDocument/2006/relationships/font" Target="fonts/font5.fntdata"/><Relationship Id="rId54" Type="http://schemas.openxmlformats.org/officeDocument/2006/relationships/tableStyles" Target="tableStyles.xml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lm Brennan" userId="S::c.brennan_iea.nl#ext#@ieahamburg.onmicrosoft.com::7947519f-c9d1-4131-9619-c7bbf1f3e0d8" providerId="AD" clId="Web-{A4EF8657-A162-8CF5-D6E0-C31997D97F08}"/>
    <pc:docChg chg="addSld delSld">
      <pc:chgData name="Colm Brennan" userId="S::c.brennan_iea.nl#ext#@ieahamburg.onmicrosoft.com::7947519f-c9d1-4131-9619-c7bbf1f3e0d8" providerId="AD" clId="Web-{A4EF8657-A162-8CF5-D6E0-C31997D97F08}" dt="2024-06-27T09:09:15.607" v="1"/>
      <pc:docMkLst>
        <pc:docMk/>
      </pc:docMkLst>
      <pc:sldChg chg="new del">
        <pc:chgData name="Colm Brennan" userId="S::c.brennan_iea.nl#ext#@ieahamburg.onmicrosoft.com::7947519f-c9d1-4131-9619-c7bbf1f3e0d8" providerId="AD" clId="Web-{A4EF8657-A162-8CF5-D6E0-C31997D97F08}" dt="2024-06-27T09:09:15.607" v="1"/>
        <pc:sldMkLst>
          <pc:docMk/>
          <pc:sldMk cId="553119770" sldId="25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List1!$E$8</c:f>
              <c:strCache>
                <c:ptCount val="1"/>
                <c:pt idx="0">
                  <c:v>Rezultat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chemeClr val="accent2"/>
                  </a:gs>
                  <a:gs pos="100000">
                    <a:schemeClr val="accent2"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388-4D85-A6B7-834FC39AEF91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chemeClr val="accent2"/>
                  </a:gs>
                  <a:gs pos="100000">
                    <a:schemeClr val="accent2"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388-4D85-A6B7-834FC39AEF9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List1!$C$9:$C$10</c:f>
              <c:strCache>
                <c:ptCount val="2"/>
                <c:pt idx="0">
                  <c:v>Bosna i Hercegovina</c:v>
                </c:pt>
                <c:pt idx="1">
                  <c:v>ICILS 2023 prosjek</c:v>
                </c:pt>
              </c:strCache>
            </c:strRef>
          </c:cat>
          <c:val>
            <c:numRef>
              <c:f>List1!$E$9:$E$10</c:f>
              <c:numCache>
                <c:formatCode>0.0</c:formatCode>
                <c:ptCount val="2"/>
                <c:pt idx="0">
                  <c:v>440.28255694632003</c:v>
                </c:pt>
                <c:pt idx="1">
                  <c:v>476.177438308707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388-4D85-A6B7-834FC39AEF9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652280079"/>
        <c:axId val="1652268847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List1!$D$8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33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sr-Latn-R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List1!$C$9:$C$10</c15:sqref>
                        </c15:formulaRef>
                      </c:ext>
                    </c:extLst>
                    <c:strCache>
                      <c:ptCount val="2"/>
                      <c:pt idx="0">
                        <c:v>Bosna i Hercegovina</c:v>
                      </c:pt>
                      <c:pt idx="1">
                        <c:v>ICILS 2023 prosjek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List1!$D$9:$D$10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1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5-D388-4D85-A6B7-834FC39AEF91}"/>
                  </c:ext>
                </c:extLst>
              </c15:ser>
            </c15:filteredBarSeries>
          </c:ext>
        </c:extLst>
      </c:barChart>
      <c:catAx>
        <c:axId val="1652280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1652268847"/>
        <c:crosses val="autoZero"/>
        <c:auto val="1"/>
        <c:lblAlgn val="ctr"/>
        <c:lblOffset val="100"/>
        <c:noMultiLvlLbl val="0"/>
      </c:catAx>
      <c:valAx>
        <c:axId val="1652268847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16522800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B4A82E-BD8D-074F-BAD2-87C2D2F8E40D}" type="datetimeFigureOut">
              <a:rPr lang="en-NL" smtClean="0"/>
              <a:t>03/11/2025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22073-874C-3345-B15A-C1919E4522B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94479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sr-Latn-BA" sz="1200" dirty="0" smtClean="0"/>
              <a:t>Tokom priprema za sprovođenje istraživanja R. Srpska otkazala učešće u ICILS 2023 </a:t>
            </a:r>
          </a:p>
          <a:p>
            <a:pPr algn="just">
              <a:lnSpc>
                <a:spcPct val="150000"/>
              </a:lnSpc>
            </a:pPr>
            <a:r>
              <a:rPr lang="sr-Latn-BA" sz="1200" dirty="0" smtClean="0"/>
              <a:t>Zapadnohercegovački kanton otkazao učešće u ICILS 2023</a:t>
            </a:r>
          </a:p>
          <a:p>
            <a:endParaRPr lang="sr-Cyrl-B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22073-874C-3345-B15A-C1919E4522B7}" type="slidenum">
              <a:rPr lang="en-NL" smtClean="0"/>
              <a:t>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01629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emf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7.png"/><Relationship Id="rId7" Type="http://schemas.openxmlformats.org/officeDocument/2006/relationships/image" Target="../media/image3.e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emf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AC9463-08F9-88F6-4844-4D1E169946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001"/>
            <a:ext cx="12192000" cy="6884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925F56-2586-ECFC-F87D-2466CA599953}"/>
              </a:ext>
            </a:extLst>
          </p:cNvPr>
          <p:cNvSpPr/>
          <p:nvPr userDrawn="1"/>
        </p:nvSpPr>
        <p:spPr>
          <a:xfrm>
            <a:off x="-16063" y="-13500"/>
            <a:ext cx="12208063" cy="6889498"/>
          </a:xfrm>
          <a:prstGeom prst="rect">
            <a:avLst/>
          </a:prstGeom>
          <a:solidFill>
            <a:schemeClr val="bg2">
              <a:lumMod val="1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79F80B-4ABC-6FBF-810A-1379B74252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5030" y="6103408"/>
            <a:ext cx="1175016" cy="407339"/>
          </a:xfrm>
          <a:prstGeom prst="rect">
            <a:avLst/>
          </a:prstGeom>
        </p:spPr>
      </p:pic>
      <p:sp>
        <p:nvSpPr>
          <p:cNvPr id="2" name="Picture Placeholder 18">
            <a:extLst>
              <a:ext uri="{FF2B5EF4-FFF2-40B4-BE49-F238E27FC236}">
                <a16:creationId xmlns:a16="http://schemas.microsoft.com/office/drawing/2014/main" id="{9FE76132-ECA5-53C4-76D9-BD5ED1EC481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107232" y="523817"/>
            <a:ext cx="2345372" cy="1636123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NL" dirty="0"/>
              <a:t>Optional Logo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3DEA47-8DD1-CD73-B880-C8235D1E3E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736" y="411226"/>
            <a:ext cx="2474652" cy="174871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BB22867-5952-496E-A238-74D7994856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950" y="2688530"/>
            <a:ext cx="10515600" cy="97872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200" b="1">
                <a:solidFill>
                  <a:schemeClr val="bg1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</a:lstStyle>
          <a:p>
            <a:r>
              <a:rPr lang="sr-Latn-BA" dirty="0"/>
              <a:t>ICILS 2023 </a:t>
            </a:r>
            <a:br>
              <a:rPr lang="sr-Latn-BA" dirty="0"/>
            </a:br>
            <a:r>
              <a:rPr lang="sr-Latn-BA" dirty="0"/>
              <a:t>Izvještaj o rezultatima za Bosnu i Hercegovinu</a:t>
            </a:r>
            <a:endParaRPr lang="en-NL" dirty="0"/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1913E899-DAE6-40F9-861F-2BDFAC351D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950" y="3556528"/>
            <a:ext cx="10515600" cy="457113"/>
          </a:xfrm>
          <a:prstGeom prst="rect">
            <a:avLst/>
          </a:prstGeom>
        </p:spPr>
        <p:txBody>
          <a:bodyPr numCol="1" anchor="ctr">
            <a:sp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sr-Latn-BA" dirty="0"/>
              <a:t>Nataša </a:t>
            </a:r>
            <a:r>
              <a:rPr lang="sr-Latn-BA" dirty="0" err="1"/>
              <a:t>Kokoruš</a:t>
            </a:r>
            <a:r>
              <a:rPr lang="en-GB" dirty="0"/>
              <a:t>, </a:t>
            </a:r>
            <a:r>
              <a:rPr lang="sr-Latn-BA" dirty="0"/>
              <a:t>Agencija za predškolsko, osnovno  i srednje obrazovanje</a:t>
            </a:r>
            <a:endParaRPr lang="en-NL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F4E7D8DE-36CB-5FFD-41AC-AD84302AD6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950" y="4081732"/>
            <a:ext cx="10515600" cy="457113"/>
          </a:xfrm>
          <a:prstGeom prst="rect">
            <a:avLst/>
          </a:prstGeom>
        </p:spPr>
        <p:txBody>
          <a:bodyPr numCol="1" anchor="ctr">
            <a:sp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200" b="0" i="1">
                <a:solidFill>
                  <a:schemeClr val="bg1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sr-Latn-BA" dirty="0"/>
              <a:t>12. Novembar 2024</a:t>
            </a:r>
            <a:r>
              <a:rPr lang="en-GB" dirty="0"/>
              <a:t>, </a:t>
            </a:r>
            <a:r>
              <a:rPr lang="sr-Latn-BA" dirty="0"/>
              <a:t>Sarajevo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441994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eadline + Bullet +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yellow and white building with a blue roof&#10;&#10;Description automatically generated">
            <a:extLst>
              <a:ext uri="{FF2B5EF4-FFF2-40B4-BE49-F238E27FC236}">
                <a16:creationId xmlns:a16="http://schemas.microsoft.com/office/drawing/2014/main" id="{BE2456E0-12E7-3551-B5DE-E391318DF6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62602" y="4013200"/>
            <a:ext cx="2945199" cy="1556748"/>
          </a:xfrm>
          <a:prstGeom prst="rect">
            <a:avLst/>
          </a:prstGeom>
        </p:spPr>
      </p:pic>
      <p:pic>
        <p:nvPicPr>
          <p:cNvPr id="12" name="Picture 11" descr="A clock with a yellow border&#10;&#10;Description automatically generated">
            <a:extLst>
              <a:ext uri="{FF2B5EF4-FFF2-40B4-BE49-F238E27FC236}">
                <a16:creationId xmlns:a16="http://schemas.microsoft.com/office/drawing/2014/main" id="{3D31A201-3DBC-3AF5-88C2-117A8B63C3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67886" y="1359946"/>
            <a:ext cx="642794" cy="642794"/>
          </a:xfrm>
          <a:prstGeom prst="rect">
            <a:avLst/>
          </a:prstGeom>
        </p:spPr>
      </p:pic>
      <p:pic>
        <p:nvPicPr>
          <p:cNvPr id="9" name="Picture 8" descr="A group of papers with text on them&#10;&#10;Description automatically generated">
            <a:extLst>
              <a:ext uri="{FF2B5EF4-FFF2-40B4-BE49-F238E27FC236}">
                <a16:creationId xmlns:a16="http://schemas.microsoft.com/office/drawing/2014/main" id="{789B6A7B-67CA-F490-61B6-42ED4C0579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62603" y="2210851"/>
            <a:ext cx="2092428" cy="1388005"/>
          </a:xfrm>
          <a:prstGeom prst="rect">
            <a:avLst/>
          </a:prstGeom>
        </p:spPr>
      </p:pic>
      <p:pic>
        <p:nvPicPr>
          <p:cNvPr id="10" name="Picture 9" descr="A picture containing text, sign, clipart, vector graphics&#10;&#10;Description automatically generated">
            <a:extLst>
              <a:ext uri="{FF2B5EF4-FFF2-40B4-BE49-F238E27FC236}">
                <a16:creationId xmlns:a16="http://schemas.microsoft.com/office/drawing/2014/main" id="{A9AE07F7-2AF3-4215-DFC9-080DF6BEABF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030" y="6103408"/>
            <a:ext cx="1175017" cy="407339"/>
          </a:xfrm>
          <a:prstGeom prst="rect">
            <a:avLst/>
          </a:prstGeom>
        </p:spPr>
      </p:pic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F120040B-09EE-BED8-F63A-3C30D110FA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199" y="1263186"/>
            <a:ext cx="7871825" cy="43092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solidFill>
                  <a:srgbClr val="55585A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</a:t>
            </a:r>
            <a:r>
              <a:rPr lang="en-GB" dirty="0" err="1"/>
              <a:t>dolor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</a:t>
            </a:r>
            <a:endParaRPr lang="en-NL" dirty="0"/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Sed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perspiciatis</a:t>
            </a:r>
            <a:r>
              <a:rPr lang="en-GB" dirty="0"/>
              <a:t> </a:t>
            </a:r>
            <a:r>
              <a:rPr lang="en-GB" dirty="0" err="1"/>
              <a:t>unde</a:t>
            </a:r>
            <a:r>
              <a:rPr lang="en-GB" dirty="0"/>
              <a:t> </a:t>
            </a:r>
            <a:r>
              <a:rPr lang="en-GB" dirty="0" err="1"/>
              <a:t>omnis</a:t>
            </a:r>
            <a:r>
              <a:rPr lang="en-GB" dirty="0"/>
              <a:t> </a:t>
            </a:r>
            <a:r>
              <a:rPr lang="en-GB" dirty="0" err="1"/>
              <a:t>iste</a:t>
            </a:r>
            <a:r>
              <a:rPr lang="en-GB" dirty="0"/>
              <a:t> </a:t>
            </a:r>
            <a:r>
              <a:rPr lang="en-GB" dirty="0" err="1"/>
              <a:t>natus</a:t>
            </a:r>
            <a:r>
              <a:rPr lang="en-GB" dirty="0"/>
              <a:t> error sit </a:t>
            </a:r>
            <a:r>
              <a:rPr lang="en-GB" dirty="0" err="1"/>
              <a:t>voluptatem</a:t>
            </a:r>
            <a:r>
              <a:rPr lang="en-GB" dirty="0"/>
              <a:t> </a:t>
            </a:r>
            <a:r>
              <a:rPr lang="en-GB" dirty="0" err="1"/>
              <a:t>accusantium</a:t>
            </a:r>
            <a:r>
              <a:rPr lang="en-GB" dirty="0"/>
              <a:t> </a:t>
            </a:r>
            <a:r>
              <a:rPr lang="en-GB" dirty="0" err="1"/>
              <a:t>doloremque</a:t>
            </a:r>
            <a:r>
              <a:rPr lang="en-GB" dirty="0"/>
              <a:t> </a:t>
            </a:r>
            <a:r>
              <a:rPr lang="en-GB" dirty="0" err="1"/>
              <a:t>laudantium</a:t>
            </a:r>
            <a:r>
              <a:rPr lang="en-GB" dirty="0"/>
              <a:t>, </a:t>
            </a:r>
            <a:r>
              <a:rPr lang="en-GB" dirty="0" err="1"/>
              <a:t>totam</a:t>
            </a:r>
            <a:r>
              <a:rPr lang="en-GB" dirty="0"/>
              <a:t> rem </a:t>
            </a:r>
            <a:r>
              <a:rPr lang="en-GB" dirty="0" err="1"/>
              <a:t>aperiam</a:t>
            </a:r>
            <a:r>
              <a:rPr lang="en-GB" dirty="0"/>
              <a:t>, </a:t>
            </a:r>
            <a:r>
              <a:rPr lang="en-GB" dirty="0" err="1"/>
              <a:t>eaque</a:t>
            </a:r>
            <a:r>
              <a:rPr lang="en-GB" dirty="0"/>
              <a:t> </a:t>
            </a:r>
            <a:r>
              <a:rPr lang="en-GB" dirty="0" err="1"/>
              <a:t>ipsa</a:t>
            </a:r>
            <a:r>
              <a:rPr lang="en-GB" dirty="0"/>
              <a:t> </a:t>
            </a:r>
            <a:r>
              <a:rPr lang="en-GB" dirty="0" err="1"/>
              <a:t>quae</a:t>
            </a:r>
            <a:r>
              <a:rPr lang="en-GB" dirty="0"/>
              <a:t> ab </a:t>
            </a:r>
            <a:r>
              <a:rPr lang="en-GB" dirty="0" err="1"/>
              <a:t>illo</a:t>
            </a:r>
            <a:r>
              <a:rPr lang="en-GB" dirty="0"/>
              <a:t> </a:t>
            </a:r>
            <a:r>
              <a:rPr lang="en-GB" dirty="0" err="1"/>
              <a:t>inventore</a:t>
            </a:r>
            <a:r>
              <a:rPr lang="en-GB" dirty="0"/>
              <a:t> </a:t>
            </a:r>
            <a:r>
              <a:rPr lang="en-GB" dirty="0" err="1"/>
              <a:t>veritatis</a:t>
            </a:r>
            <a:r>
              <a:rPr lang="en-GB" dirty="0"/>
              <a:t> et quasi </a:t>
            </a:r>
            <a:r>
              <a:rPr lang="en-GB" dirty="0" err="1"/>
              <a:t>architecto</a:t>
            </a:r>
            <a:r>
              <a:rPr lang="en-GB" dirty="0"/>
              <a:t> beatae vitae dicta sunt </a:t>
            </a:r>
            <a:r>
              <a:rPr lang="en-GB" dirty="0" err="1"/>
              <a:t>explicabo</a:t>
            </a:r>
            <a:r>
              <a:rPr lang="en-GB" dirty="0"/>
              <a:t>. 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Nemo </a:t>
            </a:r>
            <a:r>
              <a:rPr lang="en-GB" dirty="0" err="1"/>
              <a:t>enim</a:t>
            </a:r>
            <a:r>
              <a:rPr lang="en-GB" dirty="0"/>
              <a:t> </a:t>
            </a:r>
            <a:r>
              <a:rPr lang="en-GB" dirty="0" err="1"/>
              <a:t>ipsam</a:t>
            </a:r>
            <a:r>
              <a:rPr lang="en-GB" dirty="0"/>
              <a:t> </a:t>
            </a:r>
            <a:r>
              <a:rPr lang="en-GB" dirty="0" err="1"/>
              <a:t>voluptatem</a:t>
            </a:r>
            <a:r>
              <a:rPr lang="en-GB" dirty="0"/>
              <a:t>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voluptas</a:t>
            </a:r>
            <a:r>
              <a:rPr lang="en-GB" dirty="0"/>
              <a:t> sit </a:t>
            </a:r>
            <a:r>
              <a:rPr lang="en-GB" dirty="0" err="1"/>
              <a:t>aspernatur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odit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fugit,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consequuntur</a:t>
            </a:r>
            <a:r>
              <a:rPr lang="en-GB" dirty="0"/>
              <a:t> </a:t>
            </a:r>
            <a:r>
              <a:rPr lang="en-GB" dirty="0" err="1"/>
              <a:t>magni</a:t>
            </a:r>
            <a:r>
              <a:rPr lang="en-GB" dirty="0"/>
              <a:t> </a:t>
            </a:r>
            <a:r>
              <a:rPr lang="en-GB" dirty="0" err="1"/>
              <a:t>dolores</a:t>
            </a:r>
            <a:r>
              <a:rPr lang="en-GB" dirty="0"/>
              <a:t> </a:t>
            </a:r>
            <a:r>
              <a:rPr lang="en-GB" dirty="0" err="1"/>
              <a:t>eos</a:t>
            </a:r>
            <a:r>
              <a:rPr lang="en-GB" dirty="0"/>
              <a:t> qui </a:t>
            </a:r>
            <a:r>
              <a:rPr lang="en-GB" dirty="0" err="1"/>
              <a:t>ratione</a:t>
            </a:r>
            <a:r>
              <a:rPr lang="en-GB" dirty="0"/>
              <a:t> </a:t>
            </a:r>
            <a:r>
              <a:rPr lang="en-GB" dirty="0" err="1"/>
              <a:t>voluptatem</a:t>
            </a:r>
            <a:r>
              <a:rPr lang="en-GB" dirty="0"/>
              <a:t> </a:t>
            </a:r>
            <a:r>
              <a:rPr lang="en-GB" dirty="0" err="1"/>
              <a:t>sequi</a:t>
            </a:r>
            <a:r>
              <a:rPr lang="en-GB" dirty="0"/>
              <a:t> </a:t>
            </a:r>
            <a:r>
              <a:rPr lang="en-GB" dirty="0" err="1"/>
              <a:t>nesciunt</a:t>
            </a:r>
            <a:r>
              <a:rPr lang="en-GB" dirty="0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494E91-B082-5F6B-3193-45EC9893BD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950" y="520604"/>
            <a:ext cx="11012318" cy="5355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200" b="1">
                <a:solidFill>
                  <a:srgbClr val="0071B9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</a:lstStyle>
          <a:p>
            <a:r>
              <a:rPr lang="en-GB" dirty="0"/>
              <a:t>Headline</a:t>
            </a:r>
            <a:endParaRPr lang="en-NL" dirty="0"/>
          </a:p>
        </p:txBody>
      </p:sp>
      <p:sp>
        <p:nvSpPr>
          <p:cNvPr id="6" name="Picture Placeholder 18">
            <a:extLst>
              <a:ext uri="{FF2B5EF4-FFF2-40B4-BE49-F238E27FC236}">
                <a16:creationId xmlns:a16="http://schemas.microsoft.com/office/drawing/2014/main" id="{B022CBEE-A617-ACB0-3347-6C43AA02EE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685192" y="5685721"/>
            <a:ext cx="1175016" cy="100893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55585A"/>
                </a:solidFill>
              </a:defRPr>
            </a:lvl1pPr>
          </a:lstStyle>
          <a:p>
            <a:r>
              <a:rPr lang="en-NL" dirty="0"/>
              <a:t>Optional Logo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704482-8047-7B6D-D9E6-422B5B498E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01" t="9712" r="10701" b="9712"/>
          <a:stretch/>
        </p:blipFill>
        <p:spPr>
          <a:xfrm>
            <a:off x="193644" y="5685720"/>
            <a:ext cx="1358180" cy="100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8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eadline + Bullet +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artoon of a person wearing headphones&#10;&#10;Description automatically generated">
            <a:extLst>
              <a:ext uri="{FF2B5EF4-FFF2-40B4-BE49-F238E27FC236}">
                <a16:creationId xmlns:a16="http://schemas.microsoft.com/office/drawing/2014/main" id="{0B8C3D77-AA31-E8B1-62AA-0F65DF7D83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58470" y="2949292"/>
            <a:ext cx="2922334" cy="2727512"/>
          </a:xfrm>
          <a:prstGeom prst="rect">
            <a:avLst/>
          </a:prstGeom>
        </p:spPr>
      </p:pic>
      <p:pic>
        <p:nvPicPr>
          <p:cNvPr id="8" name="Picture 7" descr="A person pointing at a computer screen&#10;&#10;Description automatically generated">
            <a:extLst>
              <a:ext uri="{FF2B5EF4-FFF2-40B4-BE49-F238E27FC236}">
                <a16:creationId xmlns:a16="http://schemas.microsoft.com/office/drawing/2014/main" id="{E685DFF2-393D-A07B-2266-28319DB31E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11104" y="1431807"/>
            <a:ext cx="2509893" cy="1218523"/>
          </a:xfrm>
          <a:prstGeom prst="rect">
            <a:avLst/>
          </a:prstGeom>
        </p:spPr>
      </p:pic>
      <p:pic>
        <p:nvPicPr>
          <p:cNvPr id="10" name="Picture 9" descr="A picture containing text, sign, clipart, vector graphics&#10;&#10;Description automatically generated">
            <a:extLst>
              <a:ext uri="{FF2B5EF4-FFF2-40B4-BE49-F238E27FC236}">
                <a16:creationId xmlns:a16="http://schemas.microsoft.com/office/drawing/2014/main" id="{A9AE07F7-2AF3-4215-DFC9-080DF6BEABF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030" y="6103408"/>
            <a:ext cx="1175017" cy="407339"/>
          </a:xfrm>
          <a:prstGeom prst="rect">
            <a:avLst/>
          </a:prstGeom>
        </p:spPr>
      </p:pic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F120040B-09EE-BED8-F63A-3C30D110FA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199" y="1263186"/>
            <a:ext cx="7871825" cy="43092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solidFill>
                  <a:srgbClr val="55585A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</a:t>
            </a:r>
            <a:r>
              <a:rPr lang="en-GB" dirty="0" err="1"/>
              <a:t>dolor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</a:t>
            </a:r>
            <a:endParaRPr lang="en-NL" dirty="0"/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Sed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perspiciatis</a:t>
            </a:r>
            <a:r>
              <a:rPr lang="en-GB" dirty="0"/>
              <a:t> </a:t>
            </a:r>
            <a:r>
              <a:rPr lang="en-GB" dirty="0" err="1"/>
              <a:t>unde</a:t>
            </a:r>
            <a:r>
              <a:rPr lang="en-GB" dirty="0"/>
              <a:t> </a:t>
            </a:r>
            <a:r>
              <a:rPr lang="en-GB" dirty="0" err="1"/>
              <a:t>omnis</a:t>
            </a:r>
            <a:r>
              <a:rPr lang="en-GB" dirty="0"/>
              <a:t> </a:t>
            </a:r>
            <a:r>
              <a:rPr lang="en-GB" dirty="0" err="1"/>
              <a:t>iste</a:t>
            </a:r>
            <a:r>
              <a:rPr lang="en-GB" dirty="0"/>
              <a:t> </a:t>
            </a:r>
            <a:r>
              <a:rPr lang="en-GB" dirty="0" err="1"/>
              <a:t>natus</a:t>
            </a:r>
            <a:r>
              <a:rPr lang="en-GB" dirty="0"/>
              <a:t> error sit </a:t>
            </a:r>
            <a:r>
              <a:rPr lang="en-GB" dirty="0" err="1"/>
              <a:t>voluptatem</a:t>
            </a:r>
            <a:r>
              <a:rPr lang="en-GB" dirty="0"/>
              <a:t> </a:t>
            </a:r>
            <a:r>
              <a:rPr lang="en-GB" dirty="0" err="1"/>
              <a:t>accusantium</a:t>
            </a:r>
            <a:r>
              <a:rPr lang="en-GB" dirty="0"/>
              <a:t> </a:t>
            </a:r>
            <a:r>
              <a:rPr lang="en-GB" dirty="0" err="1"/>
              <a:t>doloremque</a:t>
            </a:r>
            <a:r>
              <a:rPr lang="en-GB" dirty="0"/>
              <a:t> </a:t>
            </a:r>
            <a:r>
              <a:rPr lang="en-GB" dirty="0" err="1"/>
              <a:t>laudantium</a:t>
            </a:r>
            <a:r>
              <a:rPr lang="en-GB" dirty="0"/>
              <a:t>, </a:t>
            </a:r>
            <a:r>
              <a:rPr lang="en-GB" dirty="0" err="1"/>
              <a:t>totam</a:t>
            </a:r>
            <a:r>
              <a:rPr lang="en-GB" dirty="0"/>
              <a:t> rem </a:t>
            </a:r>
            <a:r>
              <a:rPr lang="en-GB" dirty="0" err="1"/>
              <a:t>aperiam</a:t>
            </a:r>
            <a:r>
              <a:rPr lang="en-GB" dirty="0"/>
              <a:t>, </a:t>
            </a:r>
            <a:r>
              <a:rPr lang="en-GB" dirty="0" err="1"/>
              <a:t>eaque</a:t>
            </a:r>
            <a:r>
              <a:rPr lang="en-GB" dirty="0"/>
              <a:t> </a:t>
            </a:r>
            <a:r>
              <a:rPr lang="en-GB" dirty="0" err="1"/>
              <a:t>ipsa</a:t>
            </a:r>
            <a:r>
              <a:rPr lang="en-GB" dirty="0"/>
              <a:t> </a:t>
            </a:r>
            <a:r>
              <a:rPr lang="en-GB" dirty="0" err="1"/>
              <a:t>quae</a:t>
            </a:r>
            <a:r>
              <a:rPr lang="en-GB" dirty="0"/>
              <a:t> ab </a:t>
            </a:r>
            <a:r>
              <a:rPr lang="en-GB" dirty="0" err="1"/>
              <a:t>illo</a:t>
            </a:r>
            <a:r>
              <a:rPr lang="en-GB" dirty="0"/>
              <a:t> </a:t>
            </a:r>
            <a:r>
              <a:rPr lang="en-GB" dirty="0" err="1"/>
              <a:t>inventore</a:t>
            </a:r>
            <a:r>
              <a:rPr lang="en-GB" dirty="0"/>
              <a:t> </a:t>
            </a:r>
            <a:r>
              <a:rPr lang="en-GB" dirty="0" err="1"/>
              <a:t>veritatis</a:t>
            </a:r>
            <a:r>
              <a:rPr lang="en-GB" dirty="0"/>
              <a:t> et quasi </a:t>
            </a:r>
            <a:r>
              <a:rPr lang="en-GB" dirty="0" err="1"/>
              <a:t>architecto</a:t>
            </a:r>
            <a:r>
              <a:rPr lang="en-GB" dirty="0"/>
              <a:t> beatae vitae dicta sunt </a:t>
            </a:r>
            <a:r>
              <a:rPr lang="en-GB" dirty="0" err="1"/>
              <a:t>explicabo</a:t>
            </a:r>
            <a:r>
              <a:rPr lang="en-GB" dirty="0"/>
              <a:t>. 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Nemo </a:t>
            </a:r>
            <a:r>
              <a:rPr lang="en-GB" dirty="0" err="1"/>
              <a:t>enim</a:t>
            </a:r>
            <a:r>
              <a:rPr lang="en-GB" dirty="0"/>
              <a:t> </a:t>
            </a:r>
            <a:r>
              <a:rPr lang="en-GB" dirty="0" err="1"/>
              <a:t>ipsam</a:t>
            </a:r>
            <a:r>
              <a:rPr lang="en-GB" dirty="0"/>
              <a:t> </a:t>
            </a:r>
            <a:r>
              <a:rPr lang="en-GB" dirty="0" err="1"/>
              <a:t>voluptatem</a:t>
            </a:r>
            <a:r>
              <a:rPr lang="en-GB" dirty="0"/>
              <a:t>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voluptas</a:t>
            </a:r>
            <a:r>
              <a:rPr lang="en-GB" dirty="0"/>
              <a:t> sit </a:t>
            </a:r>
            <a:r>
              <a:rPr lang="en-GB" dirty="0" err="1"/>
              <a:t>aspernatur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odit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fugit,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consequuntur</a:t>
            </a:r>
            <a:r>
              <a:rPr lang="en-GB" dirty="0"/>
              <a:t> </a:t>
            </a:r>
            <a:r>
              <a:rPr lang="en-GB" dirty="0" err="1"/>
              <a:t>magni</a:t>
            </a:r>
            <a:r>
              <a:rPr lang="en-GB" dirty="0"/>
              <a:t> </a:t>
            </a:r>
            <a:r>
              <a:rPr lang="en-GB" dirty="0" err="1"/>
              <a:t>dolores</a:t>
            </a:r>
            <a:r>
              <a:rPr lang="en-GB" dirty="0"/>
              <a:t> </a:t>
            </a:r>
            <a:r>
              <a:rPr lang="en-GB" dirty="0" err="1"/>
              <a:t>eos</a:t>
            </a:r>
            <a:r>
              <a:rPr lang="en-GB" dirty="0"/>
              <a:t> qui </a:t>
            </a:r>
            <a:r>
              <a:rPr lang="en-GB" dirty="0" err="1"/>
              <a:t>ratione</a:t>
            </a:r>
            <a:r>
              <a:rPr lang="en-GB" dirty="0"/>
              <a:t> </a:t>
            </a:r>
            <a:r>
              <a:rPr lang="en-GB" dirty="0" err="1"/>
              <a:t>voluptatem</a:t>
            </a:r>
            <a:r>
              <a:rPr lang="en-GB" dirty="0"/>
              <a:t> </a:t>
            </a:r>
            <a:r>
              <a:rPr lang="en-GB" dirty="0" err="1"/>
              <a:t>sequi</a:t>
            </a:r>
            <a:r>
              <a:rPr lang="en-GB" dirty="0"/>
              <a:t> </a:t>
            </a:r>
            <a:r>
              <a:rPr lang="en-GB" dirty="0" err="1"/>
              <a:t>nesciunt</a:t>
            </a:r>
            <a:r>
              <a:rPr lang="en-GB" dirty="0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494E91-B082-5F6B-3193-45EC9893BD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950" y="520604"/>
            <a:ext cx="11012318" cy="5355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200" b="1">
                <a:solidFill>
                  <a:srgbClr val="0071B9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</a:lstStyle>
          <a:p>
            <a:r>
              <a:rPr lang="en-GB" dirty="0"/>
              <a:t>Headline</a:t>
            </a:r>
            <a:endParaRPr lang="en-NL" dirty="0"/>
          </a:p>
        </p:txBody>
      </p:sp>
      <p:sp>
        <p:nvSpPr>
          <p:cNvPr id="6" name="Picture Placeholder 18">
            <a:extLst>
              <a:ext uri="{FF2B5EF4-FFF2-40B4-BE49-F238E27FC236}">
                <a16:creationId xmlns:a16="http://schemas.microsoft.com/office/drawing/2014/main" id="{B022CBEE-A617-ACB0-3347-6C43AA02EE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685192" y="5685721"/>
            <a:ext cx="1175016" cy="100893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55585A"/>
                </a:solidFill>
              </a:defRPr>
            </a:lvl1pPr>
          </a:lstStyle>
          <a:p>
            <a:r>
              <a:rPr lang="en-NL" dirty="0"/>
              <a:t>Optional Logo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704482-8047-7B6D-D9E6-422B5B498E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01" t="9712" r="10701" b="9712"/>
          <a:stretch/>
        </p:blipFill>
        <p:spPr>
          <a:xfrm>
            <a:off x="193644" y="5685720"/>
            <a:ext cx="1358180" cy="100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909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eadline + Bullet +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erson sitting in a chair&#10;&#10;Description automatically generated">
            <a:extLst>
              <a:ext uri="{FF2B5EF4-FFF2-40B4-BE49-F238E27FC236}">
                <a16:creationId xmlns:a16="http://schemas.microsoft.com/office/drawing/2014/main" id="{9D4C9616-B25F-EDE1-1AE7-62BFE16F9C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0832" y="2771644"/>
            <a:ext cx="1900954" cy="2800779"/>
          </a:xfrm>
          <a:prstGeom prst="rect">
            <a:avLst/>
          </a:prstGeom>
        </p:spPr>
      </p:pic>
      <p:pic>
        <p:nvPicPr>
          <p:cNvPr id="19" name="Picture 18" descr="A blue and yellow object with a black background&#10;&#10;Description automatically generated">
            <a:extLst>
              <a:ext uri="{FF2B5EF4-FFF2-40B4-BE49-F238E27FC236}">
                <a16:creationId xmlns:a16="http://schemas.microsoft.com/office/drawing/2014/main" id="{77D48669-80EC-4DA7-DB7C-E9A3A790E7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53968" y="3039024"/>
            <a:ext cx="2927083" cy="2653058"/>
          </a:xfrm>
          <a:prstGeom prst="rect">
            <a:avLst/>
          </a:prstGeom>
        </p:spPr>
      </p:pic>
      <p:pic>
        <p:nvPicPr>
          <p:cNvPr id="15" name="Picture 14" descr="A cartoon of a person standing&#10;&#10;Description automatically generated">
            <a:extLst>
              <a:ext uri="{FF2B5EF4-FFF2-40B4-BE49-F238E27FC236}">
                <a16:creationId xmlns:a16="http://schemas.microsoft.com/office/drawing/2014/main" id="{AC2E0D7B-9863-C036-994E-F7DBF8F460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6759" y="3041692"/>
            <a:ext cx="834648" cy="2851205"/>
          </a:xfrm>
          <a:prstGeom prst="rect">
            <a:avLst/>
          </a:prstGeom>
        </p:spPr>
      </p:pic>
      <p:pic>
        <p:nvPicPr>
          <p:cNvPr id="5" name="Picture 4" descr="A group of papers with text on them&#10;&#10;Description automatically generated">
            <a:extLst>
              <a:ext uri="{FF2B5EF4-FFF2-40B4-BE49-F238E27FC236}">
                <a16:creationId xmlns:a16="http://schemas.microsoft.com/office/drawing/2014/main" id="{D1726845-654D-20DA-A72A-D968D03BBDD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88458" y="1334226"/>
            <a:ext cx="1908810" cy="1266203"/>
          </a:xfrm>
          <a:prstGeom prst="rect">
            <a:avLst/>
          </a:prstGeom>
        </p:spPr>
      </p:pic>
      <p:pic>
        <p:nvPicPr>
          <p:cNvPr id="10" name="Picture 9" descr="A picture containing text, sign, clipart, vector graphics&#10;&#10;Description automatically generated">
            <a:extLst>
              <a:ext uri="{FF2B5EF4-FFF2-40B4-BE49-F238E27FC236}">
                <a16:creationId xmlns:a16="http://schemas.microsoft.com/office/drawing/2014/main" id="{A9AE07F7-2AF3-4215-DFC9-080DF6BEABF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030" y="6103408"/>
            <a:ext cx="1175017" cy="407339"/>
          </a:xfrm>
          <a:prstGeom prst="rect">
            <a:avLst/>
          </a:prstGeom>
        </p:spPr>
      </p:pic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F120040B-09EE-BED8-F63A-3C30D110FA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199" y="1263186"/>
            <a:ext cx="7871825" cy="43092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solidFill>
                  <a:srgbClr val="55585A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</a:t>
            </a:r>
            <a:r>
              <a:rPr lang="en-GB" dirty="0" err="1"/>
              <a:t>dolor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</a:t>
            </a:r>
            <a:endParaRPr lang="en-NL" dirty="0"/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Sed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perspiciatis</a:t>
            </a:r>
            <a:r>
              <a:rPr lang="en-GB" dirty="0"/>
              <a:t> </a:t>
            </a:r>
            <a:r>
              <a:rPr lang="en-GB" dirty="0" err="1"/>
              <a:t>unde</a:t>
            </a:r>
            <a:r>
              <a:rPr lang="en-GB" dirty="0"/>
              <a:t> </a:t>
            </a:r>
            <a:r>
              <a:rPr lang="en-GB" dirty="0" err="1"/>
              <a:t>omnis</a:t>
            </a:r>
            <a:r>
              <a:rPr lang="en-GB" dirty="0"/>
              <a:t> </a:t>
            </a:r>
            <a:r>
              <a:rPr lang="en-GB" dirty="0" err="1"/>
              <a:t>iste</a:t>
            </a:r>
            <a:r>
              <a:rPr lang="en-GB" dirty="0"/>
              <a:t> </a:t>
            </a:r>
            <a:r>
              <a:rPr lang="en-GB" dirty="0" err="1"/>
              <a:t>natus</a:t>
            </a:r>
            <a:r>
              <a:rPr lang="en-GB" dirty="0"/>
              <a:t> error sit </a:t>
            </a:r>
            <a:r>
              <a:rPr lang="en-GB" dirty="0" err="1"/>
              <a:t>voluptatem</a:t>
            </a:r>
            <a:r>
              <a:rPr lang="en-GB" dirty="0"/>
              <a:t> </a:t>
            </a:r>
            <a:r>
              <a:rPr lang="en-GB" dirty="0" err="1"/>
              <a:t>accusantium</a:t>
            </a:r>
            <a:r>
              <a:rPr lang="en-GB" dirty="0"/>
              <a:t> </a:t>
            </a:r>
            <a:r>
              <a:rPr lang="en-GB" dirty="0" err="1"/>
              <a:t>doloremque</a:t>
            </a:r>
            <a:r>
              <a:rPr lang="en-GB" dirty="0"/>
              <a:t> </a:t>
            </a:r>
            <a:r>
              <a:rPr lang="en-GB" dirty="0" err="1"/>
              <a:t>laudantium</a:t>
            </a:r>
            <a:r>
              <a:rPr lang="en-GB" dirty="0"/>
              <a:t>, </a:t>
            </a:r>
            <a:r>
              <a:rPr lang="en-GB" dirty="0" err="1"/>
              <a:t>totam</a:t>
            </a:r>
            <a:r>
              <a:rPr lang="en-GB" dirty="0"/>
              <a:t> rem </a:t>
            </a:r>
            <a:r>
              <a:rPr lang="en-GB" dirty="0" err="1"/>
              <a:t>aperiam</a:t>
            </a:r>
            <a:r>
              <a:rPr lang="en-GB" dirty="0"/>
              <a:t>, </a:t>
            </a:r>
            <a:r>
              <a:rPr lang="en-GB" dirty="0" err="1"/>
              <a:t>eaque</a:t>
            </a:r>
            <a:r>
              <a:rPr lang="en-GB" dirty="0"/>
              <a:t> </a:t>
            </a:r>
            <a:r>
              <a:rPr lang="en-GB" dirty="0" err="1"/>
              <a:t>ipsa</a:t>
            </a:r>
            <a:r>
              <a:rPr lang="en-GB" dirty="0"/>
              <a:t> </a:t>
            </a:r>
            <a:r>
              <a:rPr lang="en-GB" dirty="0" err="1"/>
              <a:t>quae</a:t>
            </a:r>
            <a:r>
              <a:rPr lang="en-GB" dirty="0"/>
              <a:t> ab </a:t>
            </a:r>
            <a:r>
              <a:rPr lang="en-GB" dirty="0" err="1"/>
              <a:t>illo</a:t>
            </a:r>
            <a:r>
              <a:rPr lang="en-GB" dirty="0"/>
              <a:t> </a:t>
            </a:r>
            <a:r>
              <a:rPr lang="en-GB" dirty="0" err="1"/>
              <a:t>inventore</a:t>
            </a:r>
            <a:r>
              <a:rPr lang="en-GB" dirty="0"/>
              <a:t> </a:t>
            </a:r>
            <a:r>
              <a:rPr lang="en-GB" dirty="0" err="1"/>
              <a:t>veritatis</a:t>
            </a:r>
            <a:r>
              <a:rPr lang="en-GB" dirty="0"/>
              <a:t> et quasi </a:t>
            </a:r>
            <a:r>
              <a:rPr lang="en-GB" dirty="0" err="1"/>
              <a:t>architecto</a:t>
            </a:r>
            <a:r>
              <a:rPr lang="en-GB" dirty="0"/>
              <a:t> beatae vitae dicta sunt </a:t>
            </a:r>
            <a:r>
              <a:rPr lang="en-GB" dirty="0" err="1"/>
              <a:t>explicabo</a:t>
            </a:r>
            <a:r>
              <a:rPr lang="en-GB" dirty="0"/>
              <a:t>. 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Nemo </a:t>
            </a:r>
            <a:r>
              <a:rPr lang="en-GB" dirty="0" err="1"/>
              <a:t>enim</a:t>
            </a:r>
            <a:r>
              <a:rPr lang="en-GB" dirty="0"/>
              <a:t> </a:t>
            </a:r>
            <a:r>
              <a:rPr lang="en-GB" dirty="0" err="1"/>
              <a:t>ipsam</a:t>
            </a:r>
            <a:r>
              <a:rPr lang="en-GB" dirty="0"/>
              <a:t> </a:t>
            </a:r>
            <a:r>
              <a:rPr lang="en-GB" dirty="0" err="1"/>
              <a:t>voluptatem</a:t>
            </a:r>
            <a:r>
              <a:rPr lang="en-GB" dirty="0"/>
              <a:t>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voluptas</a:t>
            </a:r>
            <a:r>
              <a:rPr lang="en-GB" dirty="0"/>
              <a:t> sit </a:t>
            </a:r>
            <a:r>
              <a:rPr lang="en-GB" dirty="0" err="1"/>
              <a:t>aspernatur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odit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fugit,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consequuntur</a:t>
            </a:r>
            <a:r>
              <a:rPr lang="en-GB" dirty="0"/>
              <a:t> </a:t>
            </a:r>
            <a:r>
              <a:rPr lang="en-GB" dirty="0" err="1"/>
              <a:t>magni</a:t>
            </a:r>
            <a:r>
              <a:rPr lang="en-GB" dirty="0"/>
              <a:t> </a:t>
            </a:r>
            <a:r>
              <a:rPr lang="en-GB" dirty="0" err="1"/>
              <a:t>dolores</a:t>
            </a:r>
            <a:r>
              <a:rPr lang="en-GB" dirty="0"/>
              <a:t> </a:t>
            </a:r>
            <a:r>
              <a:rPr lang="en-GB" dirty="0" err="1"/>
              <a:t>eos</a:t>
            </a:r>
            <a:r>
              <a:rPr lang="en-GB" dirty="0"/>
              <a:t> qui </a:t>
            </a:r>
            <a:r>
              <a:rPr lang="en-GB" dirty="0" err="1"/>
              <a:t>ratione</a:t>
            </a:r>
            <a:r>
              <a:rPr lang="en-GB" dirty="0"/>
              <a:t> </a:t>
            </a:r>
            <a:r>
              <a:rPr lang="en-GB" dirty="0" err="1"/>
              <a:t>voluptatem</a:t>
            </a:r>
            <a:r>
              <a:rPr lang="en-GB" dirty="0"/>
              <a:t> </a:t>
            </a:r>
            <a:r>
              <a:rPr lang="en-GB" dirty="0" err="1"/>
              <a:t>sequi</a:t>
            </a:r>
            <a:r>
              <a:rPr lang="en-GB" dirty="0"/>
              <a:t> </a:t>
            </a:r>
            <a:r>
              <a:rPr lang="en-GB" dirty="0" err="1"/>
              <a:t>nesciunt</a:t>
            </a:r>
            <a:r>
              <a:rPr lang="en-GB" dirty="0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494E91-B082-5F6B-3193-45EC9893BD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950" y="520604"/>
            <a:ext cx="11012318" cy="5355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200" b="1">
                <a:solidFill>
                  <a:srgbClr val="0071B9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</a:lstStyle>
          <a:p>
            <a:r>
              <a:rPr lang="en-GB" dirty="0"/>
              <a:t>Headline</a:t>
            </a:r>
            <a:endParaRPr lang="en-NL" dirty="0"/>
          </a:p>
        </p:txBody>
      </p:sp>
      <p:sp>
        <p:nvSpPr>
          <p:cNvPr id="6" name="Picture Placeholder 18">
            <a:extLst>
              <a:ext uri="{FF2B5EF4-FFF2-40B4-BE49-F238E27FC236}">
                <a16:creationId xmlns:a16="http://schemas.microsoft.com/office/drawing/2014/main" id="{B022CBEE-A617-ACB0-3347-6C43AA02EE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685192" y="5685721"/>
            <a:ext cx="1175016" cy="100893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55585A"/>
                </a:solidFill>
              </a:defRPr>
            </a:lvl1pPr>
          </a:lstStyle>
          <a:p>
            <a:r>
              <a:rPr lang="en-NL" dirty="0"/>
              <a:t>Optional Logo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704482-8047-7B6D-D9E6-422B5B498E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01" t="9712" r="10701" b="9712"/>
          <a:stretch/>
        </p:blipFill>
        <p:spPr>
          <a:xfrm>
            <a:off x="193644" y="5685720"/>
            <a:ext cx="1358180" cy="10089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025178-1ADA-D268-8750-592489DB1B4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21357660">
            <a:off x="9206632" y="2800359"/>
            <a:ext cx="840294" cy="708483"/>
          </a:xfrm>
          <a:prstGeom prst="rect">
            <a:avLst/>
          </a:prstGeom>
        </p:spPr>
      </p:pic>
      <p:pic>
        <p:nvPicPr>
          <p:cNvPr id="9" name="Picture 8" descr="A blue curved line on a black background&#10;&#10;Description automatically generated">
            <a:extLst>
              <a:ext uri="{FF2B5EF4-FFF2-40B4-BE49-F238E27FC236}">
                <a16:creationId xmlns:a16="http://schemas.microsoft.com/office/drawing/2014/main" id="{CBC744CE-5D10-F320-3F62-9A637CD7F7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560391" y="2940197"/>
            <a:ext cx="215492" cy="43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4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Bullet + Char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sign, clipart, vector graphics&#10;&#10;Description automatically generated">
            <a:extLst>
              <a:ext uri="{FF2B5EF4-FFF2-40B4-BE49-F238E27FC236}">
                <a16:creationId xmlns:a16="http://schemas.microsoft.com/office/drawing/2014/main" id="{A9AE07F7-2AF3-4215-DFC9-080DF6BEAB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030" y="6103408"/>
            <a:ext cx="1175017" cy="407339"/>
          </a:xfrm>
          <a:prstGeom prst="rect">
            <a:avLst/>
          </a:prstGeom>
        </p:spPr>
      </p:pic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4916C7A2-2D5D-FA7C-82B5-6B30D051CD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264754"/>
            <a:ext cx="5511800" cy="430767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Lato" panose="020F0502020204030203" pitchFamily="34" charset="77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</a:t>
            </a:r>
            <a:r>
              <a:rPr lang="en-GB" dirty="0" err="1"/>
              <a:t>dolor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</a:t>
            </a:r>
            <a:endParaRPr lang="en-NL" dirty="0"/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Nemo </a:t>
            </a:r>
            <a:r>
              <a:rPr lang="en-GB" dirty="0" err="1"/>
              <a:t>enim</a:t>
            </a:r>
            <a:r>
              <a:rPr lang="en-GB" dirty="0"/>
              <a:t> </a:t>
            </a:r>
            <a:r>
              <a:rPr lang="en-GB" dirty="0" err="1"/>
              <a:t>ipsam</a:t>
            </a:r>
            <a:r>
              <a:rPr lang="en-GB" dirty="0"/>
              <a:t> </a:t>
            </a:r>
            <a:r>
              <a:rPr lang="en-GB" dirty="0" err="1"/>
              <a:t>voluptatem</a:t>
            </a:r>
            <a:r>
              <a:rPr lang="en-GB" dirty="0"/>
              <a:t>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voluptas</a:t>
            </a:r>
            <a:r>
              <a:rPr lang="en-GB" dirty="0"/>
              <a:t> sit </a:t>
            </a:r>
            <a:r>
              <a:rPr lang="en-GB" dirty="0" err="1"/>
              <a:t>aspernatur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odit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fugit,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consequuntur</a:t>
            </a:r>
            <a:r>
              <a:rPr lang="en-GB" dirty="0"/>
              <a:t> </a:t>
            </a:r>
            <a:r>
              <a:rPr lang="en-GB" dirty="0" err="1"/>
              <a:t>magni</a:t>
            </a:r>
            <a:r>
              <a:rPr lang="en-GB" dirty="0"/>
              <a:t> </a:t>
            </a:r>
            <a:r>
              <a:rPr lang="en-GB" dirty="0" err="1"/>
              <a:t>dolores</a:t>
            </a:r>
            <a:r>
              <a:rPr lang="en-GB" dirty="0"/>
              <a:t> </a:t>
            </a:r>
            <a:r>
              <a:rPr lang="en-GB" dirty="0" err="1"/>
              <a:t>eos</a:t>
            </a:r>
            <a:r>
              <a:rPr lang="en-GB" dirty="0"/>
              <a:t> qui </a:t>
            </a:r>
            <a:r>
              <a:rPr lang="en-GB" dirty="0" err="1"/>
              <a:t>ratione</a:t>
            </a:r>
            <a:r>
              <a:rPr lang="en-GB" dirty="0"/>
              <a:t> </a:t>
            </a:r>
            <a:r>
              <a:rPr lang="en-GB" dirty="0" err="1"/>
              <a:t>voluptatem</a:t>
            </a:r>
            <a:r>
              <a:rPr lang="en-GB" dirty="0"/>
              <a:t> </a:t>
            </a:r>
            <a:r>
              <a:rPr lang="en-GB" dirty="0" err="1"/>
              <a:t>sequi</a:t>
            </a:r>
            <a:r>
              <a:rPr lang="en-GB" dirty="0"/>
              <a:t> </a:t>
            </a:r>
            <a:r>
              <a:rPr lang="en-GB" dirty="0" err="1"/>
              <a:t>nesciunt</a:t>
            </a:r>
            <a:r>
              <a:rPr lang="en-GB" dirty="0"/>
              <a:t>. 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Nemo </a:t>
            </a:r>
            <a:r>
              <a:rPr lang="en-GB" dirty="0" err="1"/>
              <a:t>enim</a:t>
            </a:r>
            <a:r>
              <a:rPr lang="en-GB" dirty="0"/>
              <a:t> </a:t>
            </a:r>
            <a:r>
              <a:rPr lang="en-GB" dirty="0" err="1"/>
              <a:t>ipsam</a:t>
            </a:r>
            <a:r>
              <a:rPr lang="en-GB" dirty="0"/>
              <a:t> </a:t>
            </a:r>
            <a:r>
              <a:rPr lang="en-GB" dirty="0" err="1"/>
              <a:t>voluptatem</a:t>
            </a:r>
            <a:r>
              <a:rPr lang="en-GB" dirty="0"/>
              <a:t>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voluptas</a:t>
            </a:r>
            <a:r>
              <a:rPr lang="en-GB" dirty="0"/>
              <a:t> sit </a:t>
            </a:r>
            <a:r>
              <a:rPr lang="en-GB" dirty="0" err="1"/>
              <a:t>aspernatur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odit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fugit.</a:t>
            </a:r>
          </a:p>
        </p:txBody>
      </p:sp>
      <p:sp>
        <p:nvSpPr>
          <p:cNvPr id="2" name="Chart Placeholder 19">
            <a:extLst>
              <a:ext uri="{FF2B5EF4-FFF2-40B4-BE49-F238E27FC236}">
                <a16:creationId xmlns:a16="http://schemas.microsoft.com/office/drawing/2014/main" id="{16E038F0-C513-F040-5D74-0F80C1E52737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6786880" y="1264753"/>
            <a:ext cx="4809808" cy="43073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Chart/Image</a:t>
            </a:r>
            <a:endParaRPr lang="en-NL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764A2C4-1081-4616-F55D-8A67BEA518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950" y="520604"/>
            <a:ext cx="5511050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b="1">
                <a:solidFill>
                  <a:srgbClr val="0071B9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</a:lstStyle>
          <a:p>
            <a:r>
              <a:rPr lang="en-GB" dirty="0"/>
              <a:t>Headline</a:t>
            </a:r>
            <a:endParaRPr lang="en-NL" dirty="0"/>
          </a:p>
        </p:txBody>
      </p:sp>
      <p:sp>
        <p:nvSpPr>
          <p:cNvPr id="8" name="Picture Placeholder 18">
            <a:extLst>
              <a:ext uri="{FF2B5EF4-FFF2-40B4-BE49-F238E27FC236}">
                <a16:creationId xmlns:a16="http://schemas.microsoft.com/office/drawing/2014/main" id="{15AE5F8F-46AC-1C9D-01EE-D11A5844791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685192" y="5685721"/>
            <a:ext cx="1175016" cy="100893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55585A"/>
                </a:solidFill>
              </a:defRPr>
            </a:lvl1pPr>
          </a:lstStyle>
          <a:p>
            <a:r>
              <a:rPr lang="en-NL" dirty="0"/>
              <a:t>Optional Logo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308437-A3DC-9204-EFD3-730CD9F1B7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01" t="9712" r="10701" b="9712"/>
          <a:stretch/>
        </p:blipFill>
        <p:spPr>
          <a:xfrm>
            <a:off x="193644" y="5685720"/>
            <a:ext cx="1358180" cy="100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50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FCDC33-B9B7-2F5D-6478-BD6A74C45F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000"/>
            <a:ext cx="12192000" cy="687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925F56-2586-ECFC-F87D-2466CA5999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0D62542-0F23-91BC-8018-68C83A293526}"/>
              </a:ext>
            </a:extLst>
          </p:cNvPr>
          <p:cNvSpPr txBox="1">
            <a:spLocks/>
          </p:cNvSpPr>
          <p:nvPr userDrawn="1"/>
        </p:nvSpPr>
        <p:spPr>
          <a:xfrm>
            <a:off x="838200" y="2781933"/>
            <a:ext cx="10515599" cy="5291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nl-NL" sz="3600" b="1" dirty="0" err="1">
                <a:latin typeface="Lato" panose="020F0502020204030203" pitchFamily="34" charset="77"/>
                <a:cs typeface="Arial" panose="020B0604020202020204" pitchFamily="34" charset="0"/>
              </a:rPr>
              <a:t>Thank</a:t>
            </a:r>
            <a:r>
              <a:rPr lang="nl-NL" sz="3600" b="1" dirty="0">
                <a:latin typeface="Lato" panose="020F0502020204030203" pitchFamily="34" charset="77"/>
                <a:cs typeface="Arial" panose="020B0604020202020204" pitchFamily="34" charset="0"/>
              </a:rPr>
              <a:t> </a:t>
            </a:r>
            <a:r>
              <a:rPr lang="nl-NL" sz="3600" b="1" dirty="0" err="1">
                <a:latin typeface="Lato" panose="020F0502020204030203" pitchFamily="34" charset="77"/>
                <a:cs typeface="Arial" panose="020B0604020202020204" pitchFamily="34" charset="0"/>
              </a:rPr>
              <a:t>you</a:t>
            </a:r>
            <a:r>
              <a:rPr lang="nl-NL" sz="3600" b="1" dirty="0">
                <a:latin typeface="Lato" panose="020F0502020204030203" pitchFamily="34" charset="77"/>
                <a:cs typeface="Arial" panose="020B0604020202020204" pitchFamily="34" charset="0"/>
              </a:rPr>
              <a:t>!</a:t>
            </a:r>
            <a:br>
              <a:rPr lang="nl-NL" sz="3600" b="1" dirty="0">
                <a:latin typeface="Lato" panose="020F0502020204030203" pitchFamily="34" charset="77"/>
                <a:cs typeface="Arial" panose="020B0604020202020204" pitchFamily="34" charset="0"/>
              </a:rPr>
            </a:br>
            <a:r>
              <a:rPr lang="nl-NL" sz="2800" b="1" dirty="0">
                <a:latin typeface="Lato" panose="020F0502020204030203" pitchFamily="34" charset="77"/>
                <a:cs typeface="Arial" panose="020B0604020202020204" pitchFamily="34" charset="0"/>
              </a:rPr>
              <a:t>Merci </a:t>
            </a:r>
            <a:r>
              <a:rPr lang="nl-NL" sz="2800" b="1" dirty="0" err="1">
                <a:latin typeface="Lato" panose="020F0502020204030203" pitchFamily="34" charset="77"/>
                <a:cs typeface="Arial" panose="020B0604020202020204" pitchFamily="34" charset="0"/>
              </a:rPr>
              <a:t>bien</a:t>
            </a:r>
            <a:r>
              <a:rPr lang="nl-NL" sz="2800" b="1" dirty="0">
                <a:latin typeface="Lato" panose="020F0502020204030203" pitchFamily="34" charset="77"/>
                <a:cs typeface="Arial" panose="020B0604020202020204" pitchFamily="34" charset="0"/>
              </a:rPr>
              <a:t>!</a:t>
            </a:r>
            <a:br>
              <a:rPr lang="nl-NL" sz="2800" b="1" dirty="0">
                <a:latin typeface="Lato" panose="020F0502020204030203" pitchFamily="34" charset="77"/>
                <a:cs typeface="Arial" panose="020B0604020202020204" pitchFamily="34" charset="0"/>
              </a:rPr>
            </a:br>
            <a:r>
              <a:rPr lang="nl-NL" sz="2400" b="1" dirty="0">
                <a:latin typeface="Lato" panose="020F0502020204030203" pitchFamily="34" charset="77"/>
                <a:cs typeface="Arial" panose="020B0604020202020204" pitchFamily="34" charset="0"/>
              </a:rPr>
              <a:t>¡</a:t>
            </a:r>
            <a:r>
              <a:rPr lang="nl-NL" sz="2400" b="1" dirty="0" err="1">
                <a:latin typeface="Lato" panose="020F0502020204030203" pitchFamily="34" charset="77"/>
                <a:cs typeface="Arial" panose="020B0604020202020204" pitchFamily="34" charset="0"/>
              </a:rPr>
              <a:t>Muchas</a:t>
            </a:r>
            <a:r>
              <a:rPr lang="nl-NL" sz="2400" b="1" dirty="0">
                <a:latin typeface="Lato" panose="020F0502020204030203" pitchFamily="34" charset="77"/>
                <a:cs typeface="Arial" panose="020B0604020202020204" pitchFamily="34" charset="0"/>
              </a:rPr>
              <a:t> </a:t>
            </a:r>
            <a:r>
              <a:rPr lang="nl-NL" sz="2400" b="1" dirty="0" err="1">
                <a:latin typeface="Lato" panose="020F0502020204030203" pitchFamily="34" charset="77"/>
                <a:cs typeface="Arial" panose="020B0604020202020204" pitchFamily="34" charset="0"/>
              </a:rPr>
              <a:t>gracias</a:t>
            </a:r>
            <a:r>
              <a:rPr lang="nl-NL" sz="2400" b="1" dirty="0">
                <a:latin typeface="Lato" panose="020F0502020204030203" pitchFamily="34" charset="77"/>
                <a:cs typeface="Arial" panose="020B0604020202020204" pitchFamily="34" charset="0"/>
              </a:rPr>
              <a:t>!</a:t>
            </a:r>
            <a:br>
              <a:rPr lang="nl-NL" sz="2400" b="1" dirty="0">
                <a:latin typeface="Lato" panose="020F0502020204030203" pitchFamily="34" charset="77"/>
                <a:cs typeface="Arial" panose="020B0604020202020204" pitchFamily="34" charset="0"/>
              </a:rPr>
            </a:br>
            <a:r>
              <a:rPr lang="nl-NL" sz="2400" b="1" dirty="0">
                <a:latin typeface="Lato" panose="020F0502020204030203" pitchFamily="34" charset="77"/>
                <a:cs typeface="Arial" panose="020B0604020202020204" pitchFamily="34" charset="0"/>
              </a:rPr>
              <a:t>Mille </a:t>
            </a:r>
            <a:r>
              <a:rPr lang="nl-NL" sz="2400" b="1" dirty="0" err="1">
                <a:latin typeface="Lato" panose="020F0502020204030203" pitchFamily="34" charset="77"/>
                <a:cs typeface="Arial" panose="020B0604020202020204" pitchFamily="34" charset="0"/>
              </a:rPr>
              <a:t>grazie</a:t>
            </a:r>
            <a:r>
              <a:rPr lang="nl-NL" sz="2400" b="1" dirty="0">
                <a:latin typeface="Lato" panose="020F0502020204030203" pitchFamily="34" charset="77"/>
                <a:cs typeface="Arial" panose="020B0604020202020204" pitchFamily="34" charset="0"/>
              </a:rPr>
              <a:t>!</a:t>
            </a:r>
            <a:br>
              <a:rPr lang="nl-NL" sz="2400" b="1" dirty="0">
                <a:latin typeface="Lato" panose="020F0502020204030203" pitchFamily="34" charset="77"/>
                <a:cs typeface="Arial" panose="020B0604020202020204" pitchFamily="34" charset="0"/>
              </a:rPr>
            </a:br>
            <a:r>
              <a:rPr lang="nl-NL" sz="2400" b="1" dirty="0">
                <a:latin typeface="Lato" panose="020F0502020204030203" pitchFamily="34" charset="77"/>
                <a:cs typeface="Arial" panose="020B0604020202020204" pitchFamily="34" charset="0"/>
              </a:rPr>
              <a:t>Bedankt!</a:t>
            </a:r>
            <a:br>
              <a:rPr lang="nl-NL" sz="2400" b="1" dirty="0">
                <a:latin typeface="Lato" panose="020F0502020204030203" pitchFamily="34" charset="77"/>
                <a:cs typeface="Arial" panose="020B0604020202020204" pitchFamily="34" charset="0"/>
              </a:rPr>
            </a:br>
            <a:r>
              <a:rPr lang="nl-NL" sz="1800" b="1" dirty="0" err="1">
                <a:latin typeface="Lato" panose="020F0502020204030203" pitchFamily="34" charset="77"/>
                <a:cs typeface="Arial" panose="020B0604020202020204" pitchFamily="34" charset="0"/>
              </a:rPr>
              <a:t>Dzięki</a:t>
            </a:r>
            <a:r>
              <a:rPr lang="nl-NL" sz="1800" b="1" dirty="0">
                <a:latin typeface="Lato" panose="020F0502020204030203" pitchFamily="34" charset="77"/>
                <a:cs typeface="Arial" panose="020B0604020202020204" pitchFamily="34" charset="0"/>
              </a:rPr>
              <a:t>!</a:t>
            </a:r>
            <a:br>
              <a:rPr lang="nl-NL" sz="1800" b="1" dirty="0">
                <a:latin typeface="Lato" panose="020F0502020204030203" pitchFamily="34" charset="77"/>
                <a:cs typeface="Arial" panose="020B0604020202020204" pitchFamily="34" charset="0"/>
              </a:rPr>
            </a:br>
            <a:r>
              <a:rPr lang="nl-NL" sz="1800" b="1" dirty="0" err="1">
                <a:latin typeface="Lato" panose="020F0502020204030203" pitchFamily="34" charset="77"/>
                <a:cs typeface="Arial" panose="020B0604020202020204" pitchFamily="34" charset="0"/>
              </a:rPr>
              <a:t>Obrigado</a:t>
            </a:r>
            <a:r>
              <a:rPr lang="nl-NL" sz="1800" b="1" dirty="0">
                <a:latin typeface="Lato" panose="020F0502020204030203" pitchFamily="34" charset="77"/>
                <a:cs typeface="Arial" panose="020B0604020202020204" pitchFamily="34" charset="0"/>
              </a:rPr>
              <a:t>!</a:t>
            </a:r>
            <a:br>
              <a:rPr lang="nl-NL" sz="1800" b="1" dirty="0">
                <a:latin typeface="Lato" panose="020F0502020204030203" pitchFamily="34" charset="77"/>
                <a:cs typeface="Arial" panose="020B0604020202020204" pitchFamily="34" charset="0"/>
              </a:rPr>
            </a:br>
            <a:r>
              <a:rPr lang="nl-NL" sz="1800" b="1" dirty="0">
                <a:latin typeface="Lato" panose="020F0502020204030203" pitchFamily="34" charset="77"/>
                <a:cs typeface="Arial" panose="020B0604020202020204" pitchFamily="34" charset="0"/>
              </a:rPr>
              <a:t>Vielen Dank!</a:t>
            </a:r>
            <a:br>
              <a:rPr lang="nl-NL" sz="1800" b="1" dirty="0">
                <a:latin typeface="Lato" panose="020F0502020204030203" pitchFamily="34" charset="77"/>
                <a:cs typeface="Arial" panose="020B0604020202020204" pitchFamily="34" charset="0"/>
              </a:rPr>
            </a:br>
            <a:r>
              <a:rPr lang="ja-JP" altLang="en-US" sz="1800" b="1" dirty="0">
                <a:latin typeface="Lato" panose="020F0502020204030203" pitchFamily="34" charset="77"/>
                <a:cs typeface="Arial" panose="020B0604020202020204" pitchFamily="34" charset="0"/>
              </a:rPr>
              <a:t>谢谢你</a:t>
            </a:r>
            <a:br>
              <a:rPr lang="ja-JP" altLang="en-US" sz="1800" b="1" dirty="0">
                <a:latin typeface="Lato" panose="020F0502020204030203" pitchFamily="34" charset="77"/>
                <a:cs typeface="Arial" panose="020B0604020202020204" pitchFamily="34" charset="0"/>
              </a:rPr>
            </a:br>
            <a:r>
              <a:rPr lang="az-Cyrl-AZ" sz="1800" b="1" dirty="0">
                <a:latin typeface="Arial" panose="020B0604020202020204" pitchFamily="34" charset="0"/>
                <a:cs typeface="Arial" panose="020B0604020202020204" pitchFamily="34" charset="0"/>
              </a:rPr>
              <a:t>Хвала вам</a:t>
            </a:r>
            <a:br>
              <a:rPr lang="az-Cyrl-AZ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600" b="1" dirty="0" err="1">
                <a:latin typeface="Lato" panose="020F0502020204030203" pitchFamily="34" charset="77"/>
                <a:cs typeface="Arial" panose="020B0604020202020204" pitchFamily="34" charset="0"/>
              </a:rPr>
              <a:t>Mange</a:t>
            </a:r>
            <a:r>
              <a:rPr lang="nl-NL" sz="1600" b="1" dirty="0">
                <a:latin typeface="Lato" panose="020F0502020204030203" pitchFamily="34" charset="77"/>
                <a:cs typeface="Arial" panose="020B0604020202020204" pitchFamily="34" charset="0"/>
              </a:rPr>
              <a:t> tak!</a:t>
            </a:r>
            <a:br>
              <a:rPr lang="nl-NL" sz="1600" b="1" dirty="0">
                <a:latin typeface="Lato" panose="020F0502020204030203" pitchFamily="34" charset="77"/>
                <a:cs typeface="Arial" panose="020B0604020202020204" pitchFamily="34" charset="0"/>
              </a:rPr>
            </a:br>
            <a:r>
              <a:rPr lang="az-Cyrl-AZ" sz="1400" b="1" dirty="0">
                <a:latin typeface="Arial" panose="020B0604020202020204" pitchFamily="34" charset="0"/>
                <a:cs typeface="Arial" panose="020B0604020202020204" pitchFamily="34" charset="0"/>
              </a:rPr>
              <a:t>БЛАГОДАРЯ МНОГО</a:t>
            </a:r>
            <a:br>
              <a:rPr lang="az-Cyrl-AZ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b="1" dirty="0">
                <a:latin typeface="Lato" panose="020F0502020204030203" pitchFamily="34" charset="77"/>
                <a:cs typeface="Arial" panose="020B0604020202020204" pitchFamily="34" charset="0"/>
              </a:rPr>
              <a:t>MULȚUMESC MULT</a:t>
            </a:r>
            <a:endParaRPr lang="en-NL" dirty="0">
              <a:latin typeface="Lato" panose="020F0502020204030203" pitchFamily="34" charset="77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C57151-3ADF-A3C1-A670-69B741C9E9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5030" y="6103408"/>
            <a:ext cx="1175016" cy="4073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47598C-6204-EDAB-3438-932C593355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736" y="411226"/>
            <a:ext cx="2474652" cy="174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62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5FC0D-5614-296C-3D83-2D797D678E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000"/>
            <a:ext cx="12192000" cy="687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925F56-2586-ECFC-F87D-2466CA599953}"/>
              </a:ext>
            </a:extLst>
          </p:cNvPr>
          <p:cNvSpPr/>
          <p:nvPr userDrawn="1"/>
        </p:nvSpPr>
        <p:spPr>
          <a:xfrm>
            <a:off x="0" y="-18000"/>
            <a:ext cx="12192000" cy="6885000"/>
          </a:xfrm>
          <a:prstGeom prst="rect">
            <a:avLst/>
          </a:prstGeom>
          <a:solidFill>
            <a:schemeClr val="bg2">
              <a:lumMod val="1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04488B01-C2FF-B81A-B59D-D342103A17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3544353"/>
            <a:ext cx="10515600" cy="423962"/>
          </a:xfrm>
          <a:prstGeom prst="rect">
            <a:avLst/>
          </a:prstGeom>
        </p:spPr>
        <p:txBody>
          <a:bodyPr numCol="1" anchor="ctr">
            <a:sp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Contact Name and E-Mail </a:t>
            </a:r>
            <a:endParaRPr lang="en-N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5B5464-9053-EBE5-3AD9-9656088686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5030" y="6103408"/>
            <a:ext cx="1175016" cy="40733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4502046-F4CF-89BE-5513-51977F4D78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87" y="2896683"/>
            <a:ext cx="7871825" cy="535531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defRPr sz="3200" b="1">
                <a:solidFill>
                  <a:schemeClr val="bg1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</a:t>
            </a:r>
            <a:endParaRPr lang="en-NL" dirty="0"/>
          </a:p>
        </p:txBody>
      </p:sp>
      <p:sp>
        <p:nvSpPr>
          <p:cNvPr id="5" name="Picture Placeholder 18">
            <a:extLst>
              <a:ext uri="{FF2B5EF4-FFF2-40B4-BE49-F238E27FC236}">
                <a16:creationId xmlns:a16="http://schemas.microsoft.com/office/drawing/2014/main" id="{9143C039-6D12-B880-473A-FCAFD5E62D2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592388" y="523817"/>
            <a:ext cx="2345372" cy="1636123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NL" dirty="0"/>
              <a:t>Optional Logo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5403DF-80D9-5422-2082-9F422E6BBC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736" y="411226"/>
            <a:ext cx="2474652" cy="174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77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3925F56-2586-ECFC-F87D-2466CA599953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DD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B07177-4991-7A15-1F6D-9A64DFB71C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733925"/>
            <a:ext cx="12192000" cy="21340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E395D-0553-8276-6D71-5B5B54DCBD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2855133"/>
            <a:ext cx="10515600" cy="618631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defRPr sz="3800" b="1">
                <a:solidFill>
                  <a:srgbClr val="0071B9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</a:lstStyle>
          <a:p>
            <a:r>
              <a:rPr lang="en-GB" dirty="0"/>
              <a:t>Chapter Slide</a:t>
            </a:r>
            <a:endParaRPr lang="en-NL" dirty="0"/>
          </a:p>
        </p:txBody>
      </p:sp>
      <p:pic>
        <p:nvPicPr>
          <p:cNvPr id="3" name="Picture 2" descr="A picture containing text, sign, clipart, vector graphics&#10;&#10;Description automatically generated">
            <a:extLst>
              <a:ext uri="{FF2B5EF4-FFF2-40B4-BE49-F238E27FC236}">
                <a16:creationId xmlns:a16="http://schemas.microsoft.com/office/drawing/2014/main" id="{AA0791F9-5EE5-B278-62D7-2D9643AF37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030" y="6103408"/>
            <a:ext cx="1175017" cy="407339"/>
          </a:xfrm>
          <a:prstGeom prst="rect">
            <a:avLst/>
          </a:prstGeom>
        </p:spPr>
      </p:pic>
      <p:sp>
        <p:nvSpPr>
          <p:cNvPr id="6" name="Picture Placeholder 18">
            <a:extLst>
              <a:ext uri="{FF2B5EF4-FFF2-40B4-BE49-F238E27FC236}">
                <a16:creationId xmlns:a16="http://schemas.microsoft.com/office/drawing/2014/main" id="{9F1EB264-3A11-C238-0B77-D9AC64C4D2B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685192" y="5685721"/>
            <a:ext cx="1175016" cy="100893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55585A"/>
                </a:solidFill>
              </a:defRPr>
            </a:lvl1pPr>
          </a:lstStyle>
          <a:p>
            <a:r>
              <a:rPr lang="en-NL" dirty="0"/>
              <a:t>Optional Logo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B9ED76-A662-0565-927A-618094C2A1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01" t="9712" r="10701" b="9712"/>
          <a:stretch/>
        </p:blipFill>
        <p:spPr>
          <a:xfrm>
            <a:off x="193644" y="5685720"/>
            <a:ext cx="1358180" cy="100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97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Bullet Point Slide (full widt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B325237-A7F5-0284-BB24-642DE5F3B7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950" y="520604"/>
            <a:ext cx="11012318" cy="5355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200" b="1">
                <a:solidFill>
                  <a:srgbClr val="0071B9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</a:lstStyle>
          <a:p>
            <a:r>
              <a:rPr lang="en-GB" dirty="0"/>
              <a:t>Headline</a:t>
            </a:r>
            <a:endParaRPr lang="en-NL" dirty="0"/>
          </a:p>
        </p:txBody>
      </p:sp>
      <p:pic>
        <p:nvPicPr>
          <p:cNvPr id="10" name="Picture 9" descr="A picture containing text, sign, clipart, vector graphics&#10;&#10;Description automatically generated">
            <a:extLst>
              <a:ext uri="{FF2B5EF4-FFF2-40B4-BE49-F238E27FC236}">
                <a16:creationId xmlns:a16="http://schemas.microsoft.com/office/drawing/2014/main" id="{A9AE07F7-2AF3-4215-DFC9-080DF6BEAB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030" y="6103408"/>
            <a:ext cx="1175017" cy="407339"/>
          </a:xfrm>
          <a:prstGeom prst="rect">
            <a:avLst/>
          </a:prstGeom>
        </p:spPr>
      </p:pic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E160D396-7352-3D4B-3324-4BF903D30E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200" y="1264754"/>
            <a:ext cx="11012318" cy="430767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Lato" panose="020F0502020204030203" pitchFamily="34" charset="77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</a:t>
            </a:r>
            <a:r>
              <a:rPr lang="en-GB" dirty="0" err="1"/>
              <a:t>dolor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</a:t>
            </a:r>
            <a:endParaRPr lang="en-NL" dirty="0"/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Nemo </a:t>
            </a:r>
            <a:r>
              <a:rPr lang="en-GB" dirty="0" err="1"/>
              <a:t>enim</a:t>
            </a:r>
            <a:r>
              <a:rPr lang="en-GB" dirty="0"/>
              <a:t> </a:t>
            </a:r>
            <a:r>
              <a:rPr lang="en-GB" dirty="0" err="1"/>
              <a:t>ipsam</a:t>
            </a:r>
            <a:r>
              <a:rPr lang="en-GB" dirty="0"/>
              <a:t> </a:t>
            </a:r>
            <a:r>
              <a:rPr lang="en-GB" dirty="0" err="1"/>
              <a:t>voluptatem</a:t>
            </a:r>
            <a:r>
              <a:rPr lang="en-GB" dirty="0"/>
              <a:t>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voluptas</a:t>
            </a:r>
            <a:r>
              <a:rPr lang="en-GB" dirty="0"/>
              <a:t> sit </a:t>
            </a:r>
            <a:r>
              <a:rPr lang="en-GB" dirty="0" err="1"/>
              <a:t>aspernatur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odit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fugit,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consequuntur</a:t>
            </a:r>
            <a:r>
              <a:rPr lang="en-GB" dirty="0"/>
              <a:t> </a:t>
            </a:r>
            <a:r>
              <a:rPr lang="en-GB" dirty="0" err="1"/>
              <a:t>magni</a:t>
            </a:r>
            <a:r>
              <a:rPr lang="en-GB" dirty="0"/>
              <a:t> </a:t>
            </a:r>
            <a:r>
              <a:rPr lang="en-GB" dirty="0" err="1"/>
              <a:t>dolores</a:t>
            </a:r>
            <a:r>
              <a:rPr lang="en-GB" dirty="0"/>
              <a:t> </a:t>
            </a:r>
            <a:r>
              <a:rPr lang="en-GB" dirty="0" err="1"/>
              <a:t>eos</a:t>
            </a:r>
            <a:r>
              <a:rPr lang="en-GB" dirty="0"/>
              <a:t> qui </a:t>
            </a:r>
            <a:r>
              <a:rPr lang="en-GB" dirty="0" err="1"/>
              <a:t>ratione</a:t>
            </a:r>
            <a:r>
              <a:rPr lang="en-GB" dirty="0"/>
              <a:t> </a:t>
            </a:r>
            <a:r>
              <a:rPr lang="en-GB" dirty="0" err="1"/>
              <a:t>voluptatem</a:t>
            </a:r>
            <a:r>
              <a:rPr lang="en-GB" dirty="0"/>
              <a:t> </a:t>
            </a:r>
            <a:r>
              <a:rPr lang="en-GB" dirty="0" err="1"/>
              <a:t>sequi</a:t>
            </a:r>
            <a:r>
              <a:rPr lang="en-GB" dirty="0"/>
              <a:t> </a:t>
            </a:r>
            <a:r>
              <a:rPr lang="en-GB" dirty="0" err="1"/>
              <a:t>nesciunt</a:t>
            </a:r>
            <a:r>
              <a:rPr lang="en-GB" dirty="0"/>
              <a:t>. 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Nemo </a:t>
            </a:r>
            <a:r>
              <a:rPr lang="en-GB" dirty="0" err="1"/>
              <a:t>enim</a:t>
            </a:r>
            <a:r>
              <a:rPr lang="en-GB" dirty="0"/>
              <a:t> </a:t>
            </a:r>
            <a:r>
              <a:rPr lang="en-GB" dirty="0" err="1"/>
              <a:t>ipsam</a:t>
            </a:r>
            <a:r>
              <a:rPr lang="en-GB" dirty="0"/>
              <a:t> </a:t>
            </a:r>
            <a:r>
              <a:rPr lang="en-GB" dirty="0" err="1"/>
              <a:t>voluptatem</a:t>
            </a:r>
            <a:r>
              <a:rPr lang="en-GB" dirty="0"/>
              <a:t>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voluptas</a:t>
            </a:r>
            <a:r>
              <a:rPr lang="en-GB" dirty="0"/>
              <a:t> sit </a:t>
            </a:r>
            <a:r>
              <a:rPr lang="en-GB" dirty="0" err="1"/>
              <a:t>aspernatur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odit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fugit.</a:t>
            </a:r>
            <a:endParaRPr lang="sr-Latn-BA" dirty="0"/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sr-Latn-BA" dirty="0"/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sr-Latn-BA" dirty="0"/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sr-Latn-BA" dirty="0"/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Picture Placeholder 18">
            <a:extLst>
              <a:ext uri="{FF2B5EF4-FFF2-40B4-BE49-F238E27FC236}">
                <a16:creationId xmlns:a16="http://schemas.microsoft.com/office/drawing/2014/main" id="{80F4AC86-6FE2-1EBC-ACF3-0AE3BA98B5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685192" y="5685721"/>
            <a:ext cx="1175016" cy="100893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55585A"/>
                </a:solidFill>
              </a:defRPr>
            </a:lvl1pPr>
          </a:lstStyle>
          <a:p>
            <a:r>
              <a:rPr lang="en-NL" dirty="0"/>
              <a:t>Optional Logo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669DF3-2F31-DFD9-6CBD-4C28554A5D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01" t="9712" r="10701" b="9712"/>
          <a:stretch/>
        </p:blipFill>
        <p:spPr>
          <a:xfrm>
            <a:off x="193644" y="5685720"/>
            <a:ext cx="1358180" cy="100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08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Subline + Bullet Point Slide (full widt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sign, clipart, vector graphics&#10;&#10;Description automatically generated">
            <a:extLst>
              <a:ext uri="{FF2B5EF4-FFF2-40B4-BE49-F238E27FC236}">
                <a16:creationId xmlns:a16="http://schemas.microsoft.com/office/drawing/2014/main" id="{A9AE07F7-2AF3-4215-DFC9-080DF6BEAB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030" y="6103408"/>
            <a:ext cx="1175017" cy="407339"/>
          </a:xfrm>
          <a:prstGeom prst="rect">
            <a:avLst/>
          </a:prstGeom>
        </p:spPr>
      </p:pic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99F6C0D2-783D-1F79-B606-A6F617C451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4198" y="1243278"/>
            <a:ext cx="11012319" cy="708095"/>
          </a:xfrm>
          <a:prstGeom prst="rect">
            <a:avLst/>
          </a:prstGeom>
        </p:spPr>
        <p:txBody>
          <a:bodyPr numCol="1" anchor="ctr"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200" b="1">
                <a:latin typeface="Lato" panose="020F0502020204030203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</a:t>
            </a:r>
            <a:r>
              <a:rPr lang="en-GB" dirty="0" err="1"/>
              <a:t>dolor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endParaRPr lang="en-NL" dirty="0"/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E969CC49-ECCA-CDE7-1754-37A8CDA0F4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199" y="2141730"/>
            <a:ext cx="11012317" cy="343069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Lato" panose="020F0502020204030203" pitchFamily="34" charset="77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</a:t>
            </a:r>
            <a:r>
              <a:rPr lang="en-GB" dirty="0" err="1"/>
              <a:t>dolor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</a:t>
            </a:r>
            <a:endParaRPr lang="en-NL" dirty="0"/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Nemo </a:t>
            </a:r>
            <a:r>
              <a:rPr lang="en-GB" dirty="0" err="1"/>
              <a:t>enim</a:t>
            </a:r>
            <a:r>
              <a:rPr lang="en-GB" dirty="0"/>
              <a:t> </a:t>
            </a:r>
            <a:r>
              <a:rPr lang="en-GB" dirty="0" err="1"/>
              <a:t>ipsam</a:t>
            </a:r>
            <a:r>
              <a:rPr lang="en-GB" dirty="0"/>
              <a:t> </a:t>
            </a:r>
            <a:r>
              <a:rPr lang="en-GB" dirty="0" err="1"/>
              <a:t>voluptatem</a:t>
            </a:r>
            <a:r>
              <a:rPr lang="en-GB" dirty="0"/>
              <a:t>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voluptas</a:t>
            </a:r>
            <a:r>
              <a:rPr lang="en-GB" dirty="0"/>
              <a:t> sit </a:t>
            </a:r>
            <a:r>
              <a:rPr lang="en-GB" dirty="0" err="1"/>
              <a:t>aspernatur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odit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fugit,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consequuntur</a:t>
            </a:r>
            <a:r>
              <a:rPr lang="en-GB" dirty="0"/>
              <a:t> </a:t>
            </a:r>
            <a:r>
              <a:rPr lang="en-GB" dirty="0" err="1"/>
              <a:t>magni</a:t>
            </a:r>
            <a:r>
              <a:rPr lang="en-GB" dirty="0"/>
              <a:t> </a:t>
            </a:r>
            <a:r>
              <a:rPr lang="en-GB" dirty="0" err="1"/>
              <a:t>dolores</a:t>
            </a:r>
            <a:r>
              <a:rPr lang="en-GB" dirty="0"/>
              <a:t> </a:t>
            </a:r>
            <a:r>
              <a:rPr lang="en-GB" dirty="0" err="1"/>
              <a:t>eos</a:t>
            </a:r>
            <a:r>
              <a:rPr lang="en-GB" dirty="0"/>
              <a:t> qui </a:t>
            </a:r>
            <a:r>
              <a:rPr lang="en-GB" dirty="0" err="1"/>
              <a:t>ratione</a:t>
            </a:r>
            <a:r>
              <a:rPr lang="en-GB" dirty="0"/>
              <a:t> </a:t>
            </a:r>
            <a:r>
              <a:rPr lang="en-GB" dirty="0" err="1"/>
              <a:t>voluptatem</a:t>
            </a:r>
            <a:r>
              <a:rPr lang="en-GB" dirty="0"/>
              <a:t> </a:t>
            </a:r>
            <a:r>
              <a:rPr lang="en-GB" dirty="0" err="1"/>
              <a:t>sequi</a:t>
            </a:r>
            <a:r>
              <a:rPr lang="en-GB" dirty="0"/>
              <a:t> </a:t>
            </a:r>
            <a:r>
              <a:rPr lang="en-GB" dirty="0" err="1"/>
              <a:t>nesciunt</a:t>
            </a:r>
            <a:r>
              <a:rPr lang="en-GB" dirty="0"/>
              <a:t>. 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Nemo </a:t>
            </a:r>
            <a:r>
              <a:rPr lang="en-GB" dirty="0" err="1"/>
              <a:t>enim</a:t>
            </a:r>
            <a:r>
              <a:rPr lang="en-GB" dirty="0"/>
              <a:t> </a:t>
            </a:r>
            <a:r>
              <a:rPr lang="en-GB" dirty="0" err="1"/>
              <a:t>ipsam</a:t>
            </a:r>
            <a:r>
              <a:rPr lang="en-GB" dirty="0"/>
              <a:t> </a:t>
            </a:r>
            <a:r>
              <a:rPr lang="en-GB" dirty="0" err="1"/>
              <a:t>voluptatem</a:t>
            </a:r>
            <a:r>
              <a:rPr lang="en-GB" dirty="0"/>
              <a:t>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voluptas</a:t>
            </a:r>
            <a:r>
              <a:rPr lang="en-GB" dirty="0"/>
              <a:t> sit </a:t>
            </a:r>
            <a:r>
              <a:rPr lang="en-GB" dirty="0" err="1"/>
              <a:t>aspernatur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odit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fugit.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7C14E-1537-DDA2-46E0-F21D7E7C73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950" y="520604"/>
            <a:ext cx="11012318" cy="5355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200" b="1">
                <a:solidFill>
                  <a:srgbClr val="0071B9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</a:lstStyle>
          <a:p>
            <a:r>
              <a:rPr lang="en-GB" dirty="0"/>
              <a:t>Headline</a:t>
            </a:r>
            <a:endParaRPr lang="en-NL" dirty="0"/>
          </a:p>
        </p:txBody>
      </p:sp>
      <p:sp>
        <p:nvSpPr>
          <p:cNvPr id="8" name="Picture Placeholder 18">
            <a:extLst>
              <a:ext uri="{FF2B5EF4-FFF2-40B4-BE49-F238E27FC236}">
                <a16:creationId xmlns:a16="http://schemas.microsoft.com/office/drawing/2014/main" id="{3407E498-8762-3202-B803-F3FBFF94039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685192" y="5685721"/>
            <a:ext cx="1175016" cy="100893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55585A"/>
                </a:solidFill>
              </a:defRPr>
            </a:lvl1pPr>
          </a:lstStyle>
          <a:p>
            <a:r>
              <a:rPr lang="en-NL" dirty="0"/>
              <a:t>Optional Logo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F33037-A137-45BC-2A65-75AB4B3273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01" t="9712" r="10701" b="9712"/>
          <a:stretch/>
        </p:blipFill>
        <p:spPr>
          <a:xfrm>
            <a:off x="193644" y="5685720"/>
            <a:ext cx="1358180" cy="100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19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Subline + Table/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hart Placeholder 19">
            <a:extLst>
              <a:ext uri="{FF2B5EF4-FFF2-40B4-BE49-F238E27FC236}">
                <a16:creationId xmlns:a16="http://schemas.microsoft.com/office/drawing/2014/main" id="{2EA6412C-6E0D-76DE-FD5F-72AF0BB66EAA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584200" y="2157413"/>
            <a:ext cx="11012488" cy="3414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latin typeface="Lato" panose="020F0502020204030203" pitchFamily="34" charset="77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Chart/Graph/Table/Image</a:t>
            </a:r>
            <a:endParaRPr lang="en-NL" dirty="0"/>
          </a:p>
          <a:p>
            <a:endParaRPr lang="en-NL" dirty="0"/>
          </a:p>
        </p:txBody>
      </p:sp>
      <p:pic>
        <p:nvPicPr>
          <p:cNvPr id="9" name="Picture 8" descr="A picture containing text, sign, clipart, vector graphics&#10;&#10;Description automatically generated">
            <a:extLst>
              <a:ext uri="{FF2B5EF4-FFF2-40B4-BE49-F238E27FC236}">
                <a16:creationId xmlns:a16="http://schemas.microsoft.com/office/drawing/2014/main" id="{0E597C6F-1137-0314-DF5C-D29DBD32E8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030" y="6103408"/>
            <a:ext cx="1175017" cy="407339"/>
          </a:xfrm>
          <a:prstGeom prst="rect">
            <a:avLst/>
          </a:prstGeom>
        </p:spPr>
      </p:pic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30E8E1E7-CAE0-665A-1766-18727CD039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198" y="1243278"/>
            <a:ext cx="11012319" cy="708095"/>
          </a:xfrm>
          <a:prstGeom prst="rect">
            <a:avLst/>
          </a:prstGeom>
        </p:spPr>
        <p:txBody>
          <a:bodyPr numCol="1" anchor="ctr"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200" b="1">
                <a:latin typeface="Lato" panose="020F0502020204030203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</a:t>
            </a:r>
            <a:r>
              <a:rPr lang="en-GB" dirty="0" err="1"/>
              <a:t>dolor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endParaRPr lang="en-NL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B1E2D29-5D60-70FB-C9C1-1D1BE161E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950" y="520604"/>
            <a:ext cx="11012318" cy="5355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200" b="1">
                <a:solidFill>
                  <a:srgbClr val="0071B9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</a:lstStyle>
          <a:p>
            <a:r>
              <a:rPr lang="en-GB" dirty="0"/>
              <a:t>Headline</a:t>
            </a:r>
            <a:endParaRPr lang="en-NL" dirty="0"/>
          </a:p>
        </p:txBody>
      </p:sp>
      <p:sp>
        <p:nvSpPr>
          <p:cNvPr id="8" name="Picture Placeholder 18">
            <a:extLst>
              <a:ext uri="{FF2B5EF4-FFF2-40B4-BE49-F238E27FC236}">
                <a16:creationId xmlns:a16="http://schemas.microsoft.com/office/drawing/2014/main" id="{38F98927-377F-6DB4-914F-1DA4AB9A393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685192" y="5685721"/>
            <a:ext cx="1175016" cy="100893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55585A"/>
                </a:solidFill>
              </a:defRPr>
            </a:lvl1pPr>
          </a:lstStyle>
          <a:p>
            <a:r>
              <a:rPr lang="en-NL" dirty="0"/>
              <a:t>Optional Logo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30EA35-8254-E7B2-F682-8FEA88F446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01" t="9712" r="10701" b="9712"/>
          <a:stretch/>
        </p:blipFill>
        <p:spPr>
          <a:xfrm>
            <a:off x="193644" y="5685720"/>
            <a:ext cx="1358180" cy="100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72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Bullet +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white circle with blue outline&#10;&#10;Description automatically generated">
            <a:extLst>
              <a:ext uri="{FF2B5EF4-FFF2-40B4-BE49-F238E27FC236}">
                <a16:creationId xmlns:a16="http://schemas.microsoft.com/office/drawing/2014/main" id="{78E6650A-F0BC-CD47-269A-D68A5F398F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49389">
            <a:off x="9552456" y="1601849"/>
            <a:ext cx="1255521" cy="1055968"/>
          </a:xfrm>
          <a:prstGeom prst="rect">
            <a:avLst/>
          </a:prstGeom>
        </p:spPr>
      </p:pic>
      <p:pic>
        <p:nvPicPr>
          <p:cNvPr id="14" name="Picture 13" descr="A cartoon of a person holding a tablet&#10;&#10;Description automatically generated">
            <a:extLst>
              <a:ext uri="{FF2B5EF4-FFF2-40B4-BE49-F238E27FC236}">
                <a16:creationId xmlns:a16="http://schemas.microsoft.com/office/drawing/2014/main" id="{70CFB364-AAB5-4EA3-F47B-FA67081573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42651" y="2674612"/>
            <a:ext cx="1293931" cy="2890183"/>
          </a:xfrm>
          <a:prstGeom prst="rect">
            <a:avLst/>
          </a:prstGeom>
        </p:spPr>
      </p:pic>
      <p:pic>
        <p:nvPicPr>
          <p:cNvPr id="12" name="Picture 11" descr="A cartoon of a person wearing yellow clothes&#10;&#10;Description automatically generated">
            <a:extLst>
              <a:ext uri="{FF2B5EF4-FFF2-40B4-BE49-F238E27FC236}">
                <a16:creationId xmlns:a16="http://schemas.microsoft.com/office/drawing/2014/main" id="{6DFBAC5B-5F85-177D-0A9E-4491F2185F9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16557" y="2271050"/>
            <a:ext cx="1731327" cy="3293745"/>
          </a:xfrm>
          <a:prstGeom prst="rect">
            <a:avLst/>
          </a:prstGeom>
        </p:spPr>
      </p:pic>
      <p:pic>
        <p:nvPicPr>
          <p:cNvPr id="10" name="Picture 9" descr="A picture containing text, sign, clipart, vector graphics&#10;&#10;Description automatically generated">
            <a:extLst>
              <a:ext uri="{FF2B5EF4-FFF2-40B4-BE49-F238E27FC236}">
                <a16:creationId xmlns:a16="http://schemas.microsoft.com/office/drawing/2014/main" id="{A9AE07F7-2AF3-4215-DFC9-080DF6BEABF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030" y="6103408"/>
            <a:ext cx="1175017" cy="407339"/>
          </a:xfrm>
          <a:prstGeom prst="rect">
            <a:avLst/>
          </a:prstGeom>
        </p:spPr>
      </p:pic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F120040B-09EE-BED8-F63A-3C30D110FA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199" y="1263186"/>
            <a:ext cx="7871825" cy="43092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solidFill>
                  <a:srgbClr val="55585A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</a:t>
            </a:r>
            <a:r>
              <a:rPr lang="en-GB" dirty="0" err="1"/>
              <a:t>dolor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</a:t>
            </a:r>
            <a:endParaRPr lang="en-NL" dirty="0"/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Sed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perspiciatis</a:t>
            </a:r>
            <a:r>
              <a:rPr lang="en-GB" dirty="0"/>
              <a:t> </a:t>
            </a:r>
            <a:r>
              <a:rPr lang="en-GB" dirty="0" err="1"/>
              <a:t>unde</a:t>
            </a:r>
            <a:r>
              <a:rPr lang="en-GB" dirty="0"/>
              <a:t> </a:t>
            </a:r>
            <a:r>
              <a:rPr lang="en-GB" dirty="0" err="1"/>
              <a:t>omnis</a:t>
            </a:r>
            <a:r>
              <a:rPr lang="en-GB" dirty="0"/>
              <a:t> </a:t>
            </a:r>
            <a:r>
              <a:rPr lang="en-GB" dirty="0" err="1"/>
              <a:t>iste</a:t>
            </a:r>
            <a:r>
              <a:rPr lang="en-GB" dirty="0"/>
              <a:t> </a:t>
            </a:r>
            <a:r>
              <a:rPr lang="en-GB" dirty="0" err="1"/>
              <a:t>natus</a:t>
            </a:r>
            <a:r>
              <a:rPr lang="en-GB" dirty="0"/>
              <a:t> error sit </a:t>
            </a:r>
            <a:r>
              <a:rPr lang="en-GB" dirty="0" err="1"/>
              <a:t>voluptatem</a:t>
            </a:r>
            <a:r>
              <a:rPr lang="en-GB" dirty="0"/>
              <a:t> </a:t>
            </a:r>
            <a:r>
              <a:rPr lang="en-GB" dirty="0" err="1"/>
              <a:t>accusantium</a:t>
            </a:r>
            <a:r>
              <a:rPr lang="en-GB" dirty="0"/>
              <a:t> </a:t>
            </a:r>
            <a:r>
              <a:rPr lang="en-GB" dirty="0" err="1"/>
              <a:t>doloremque</a:t>
            </a:r>
            <a:r>
              <a:rPr lang="en-GB" dirty="0"/>
              <a:t> </a:t>
            </a:r>
            <a:r>
              <a:rPr lang="en-GB" dirty="0" err="1"/>
              <a:t>laudantium</a:t>
            </a:r>
            <a:r>
              <a:rPr lang="en-GB" dirty="0"/>
              <a:t>, </a:t>
            </a:r>
            <a:r>
              <a:rPr lang="en-GB" dirty="0" err="1"/>
              <a:t>totam</a:t>
            </a:r>
            <a:r>
              <a:rPr lang="en-GB" dirty="0"/>
              <a:t> rem </a:t>
            </a:r>
            <a:r>
              <a:rPr lang="en-GB" dirty="0" err="1"/>
              <a:t>aperiam</a:t>
            </a:r>
            <a:r>
              <a:rPr lang="en-GB" dirty="0"/>
              <a:t>, </a:t>
            </a:r>
            <a:r>
              <a:rPr lang="en-GB" dirty="0" err="1"/>
              <a:t>eaque</a:t>
            </a:r>
            <a:r>
              <a:rPr lang="en-GB" dirty="0"/>
              <a:t> </a:t>
            </a:r>
            <a:r>
              <a:rPr lang="en-GB" dirty="0" err="1"/>
              <a:t>ipsa</a:t>
            </a:r>
            <a:r>
              <a:rPr lang="en-GB" dirty="0"/>
              <a:t> </a:t>
            </a:r>
            <a:r>
              <a:rPr lang="en-GB" dirty="0" err="1"/>
              <a:t>quae</a:t>
            </a:r>
            <a:r>
              <a:rPr lang="en-GB" dirty="0"/>
              <a:t> ab </a:t>
            </a:r>
            <a:r>
              <a:rPr lang="en-GB" dirty="0" err="1"/>
              <a:t>illo</a:t>
            </a:r>
            <a:r>
              <a:rPr lang="en-GB" dirty="0"/>
              <a:t> </a:t>
            </a:r>
            <a:r>
              <a:rPr lang="en-GB" dirty="0" err="1"/>
              <a:t>inventore</a:t>
            </a:r>
            <a:r>
              <a:rPr lang="en-GB" dirty="0"/>
              <a:t> </a:t>
            </a:r>
            <a:r>
              <a:rPr lang="en-GB" dirty="0" err="1"/>
              <a:t>veritatis</a:t>
            </a:r>
            <a:r>
              <a:rPr lang="en-GB" dirty="0"/>
              <a:t> et quasi </a:t>
            </a:r>
            <a:r>
              <a:rPr lang="en-GB" dirty="0" err="1"/>
              <a:t>architecto</a:t>
            </a:r>
            <a:r>
              <a:rPr lang="en-GB" dirty="0"/>
              <a:t> beatae vitae dicta sunt </a:t>
            </a:r>
            <a:r>
              <a:rPr lang="en-GB" dirty="0" err="1"/>
              <a:t>explicabo</a:t>
            </a:r>
            <a:r>
              <a:rPr lang="en-GB" dirty="0"/>
              <a:t>. 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Nemo </a:t>
            </a:r>
            <a:r>
              <a:rPr lang="en-GB" dirty="0" err="1"/>
              <a:t>enim</a:t>
            </a:r>
            <a:r>
              <a:rPr lang="en-GB" dirty="0"/>
              <a:t> </a:t>
            </a:r>
            <a:r>
              <a:rPr lang="en-GB" dirty="0" err="1"/>
              <a:t>ipsam</a:t>
            </a:r>
            <a:r>
              <a:rPr lang="en-GB" dirty="0"/>
              <a:t> </a:t>
            </a:r>
            <a:r>
              <a:rPr lang="en-GB" dirty="0" err="1"/>
              <a:t>voluptatem</a:t>
            </a:r>
            <a:r>
              <a:rPr lang="en-GB" dirty="0"/>
              <a:t>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voluptas</a:t>
            </a:r>
            <a:r>
              <a:rPr lang="en-GB" dirty="0"/>
              <a:t> sit </a:t>
            </a:r>
            <a:r>
              <a:rPr lang="en-GB" dirty="0" err="1"/>
              <a:t>aspernatur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odit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fugit,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consequuntur</a:t>
            </a:r>
            <a:r>
              <a:rPr lang="en-GB" dirty="0"/>
              <a:t> </a:t>
            </a:r>
            <a:r>
              <a:rPr lang="en-GB" dirty="0" err="1"/>
              <a:t>magni</a:t>
            </a:r>
            <a:r>
              <a:rPr lang="en-GB" dirty="0"/>
              <a:t> </a:t>
            </a:r>
            <a:r>
              <a:rPr lang="en-GB" dirty="0" err="1"/>
              <a:t>dolores</a:t>
            </a:r>
            <a:r>
              <a:rPr lang="en-GB" dirty="0"/>
              <a:t> </a:t>
            </a:r>
            <a:r>
              <a:rPr lang="en-GB" dirty="0" err="1"/>
              <a:t>eos</a:t>
            </a:r>
            <a:r>
              <a:rPr lang="en-GB" dirty="0"/>
              <a:t> qui </a:t>
            </a:r>
            <a:r>
              <a:rPr lang="en-GB" dirty="0" err="1"/>
              <a:t>ratione</a:t>
            </a:r>
            <a:r>
              <a:rPr lang="en-GB" dirty="0"/>
              <a:t> </a:t>
            </a:r>
            <a:r>
              <a:rPr lang="en-GB" dirty="0" err="1"/>
              <a:t>voluptatem</a:t>
            </a:r>
            <a:r>
              <a:rPr lang="en-GB" dirty="0"/>
              <a:t> </a:t>
            </a:r>
            <a:r>
              <a:rPr lang="en-GB" dirty="0" err="1"/>
              <a:t>sequi</a:t>
            </a:r>
            <a:r>
              <a:rPr lang="en-GB" dirty="0"/>
              <a:t> </a:t>
            </a:r>
            <a:r>
              <a:rPr lang="en-GB" dirty="0" err="1"/>
              <a:t>nesciunt</a:t>
            </a:r>
            <a:r>
              <a:rPr lang="en-GB" dirty="0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494E91-B082-5F6B-3193-45EC9893BD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950" y="520604"/>
            <a:ext cx="11012318" cy="5355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200" b="1">
                <a:solidFill>
                  <a:srgbClr val="0071B9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</a:lstStyle>
          <a:p>
            <a:r>
              <a:rPr lang="en-GB" dirty="0"/>
              <a:t>Headline</a:t>
            </a:r>
            <a:endParaRPr lang="en-NL" dirty="0"/>
          </a:p>
        </p:txBody>
      </p:sp>
      <p:sp>
        <p:nvSpPr>
          <p:cNvPr id="6" name="Picture Placeholder 18">
            <a:extLst>
              <a:ext uri="{FF2B5EF4-FFF2-40B4-BE49-F238E27FC236}">
                <a16:creationId xmlns:a16="http://schemas.microsoft.com/office/drawing/2014/main" id="{B022CBEE-A617-ACB0-3347-6C43AA02EE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685192" y="5685721"/>
            <a:ext cx="1175016" cy="100893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55585A"/>
                </a:solidFill>
              </a:defRPr>
            </a:lvl1pPr>
          </a:lstStyle>
          <a:p>
            <a:r>
              <a:rPr lang="en-NL" dirty="0"/>
              <a:t>Optional Logo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704482-8047-7B6D-D9E6-422B5B498E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01" t="9712" r="10701" b="9712"/>
          <a:stretch/>
        </p:blipFill>
        <p:spPr>
          <a:xfrm>
            <a:off x="193644" y="5685720"/>
            <a:ext cx="1358180" cy="1008934"/>
          </a:xfrm>
          <a:prstGeom prst="rect">
            <a:avLst/>
          </a:prstGeom>
        </p:spPr>
      </p:pic>
      <p:pic>
        <p:nvPicPr>
          <p:cNvPr id="18" name="Picture 17" descr="A screenshot of a computer&#10;&#10;Description automatically generated">
            <a:extLst>
              <a:ext uri="{FF2B5EF4-FFF2-40B4-BE49-F238E27FC236}">
                <a16:creationId xmlns:a16="http://schemas.microsoft.com/office/drawing/2014/main" id="{9CB3EFFA-1E38-2ABE-69F2-DD4201843D5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989556" y="1293205"/>
            <a:ext cx="1202954" cy="93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33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+ Bullet +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and children in front of a computer&#10;&#10;Description automatically generated">
            <a:extLst>
              <a:ext uri="{FF2B5EF4-FFF2-40B4-BE49-F238E27FC236}">
                <a16:creationId xmlns:a16="http://schemas.microsoft.com/office/drawing/2014/main" id="{A005C4B5-1852-6A3F-5497-E2937A670F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14368" y="3222923"/>
            <a:ext cx="2876110" cy="1921630"/>
          </a:xfrm>
          <a:prstGeom prst="rect">
            <a:avLst/>
          </a:prstGeom>
        </p:spPr>
      </p:pic>
      <p:pic>
        <p:nvPicPr>
          <p:cNvPr id="10" name="Picture 9" descr="A picture containing text, sign, clipart, vector graphics&#10;&#10;Description automatically generated">
            <a:extLst>
              <a:ext uri="{FF2B5EF4-FFF2-40B4-BE49-F238E27FC236}">
                <a16:creationId xmlns:a16="http://schemas.microsoft.com/office/drawing/2014/main" id="{A9AE07F7-2AF3-4215-DFC9-080DF6BEAB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030" y="6103408"/>
            <a:ext cx="1175017" cy="407339"/>
          </a:xfrm>
          <a:prstGeom prst="rect">
            <a:avLst/>
          </a:prstGeom>
        </p:spPr>
      </p:pic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F120040B-09EE-BED8-F63A-3C30D110FA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199" y="1263186"/>
            <a:ext cx="7871825" cy="43092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solidFill>
                  <a:srgbClr val="55585A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</a:t>
            </a:r>
            <a:r>
              <a:rPr lang="en-GB" dirty="0" err="1"/>
              <a:t>dolor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</a:t>
            </a:r>
            <a:endParaRPr lang="en-NL" dirty="0"/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Sed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perspiciatis</a:t>
            </a:r>
            <a:r>
              <a:rPr lang="en-GB" dirty="0"/>
              <a:t> </a:t>
            </a:r>
            <a:r>
              <a:rPr lang="en-GB" dirty="0" err="1"/>
              <a:t>unde</a:t>
            </a:r>
            <a:r>
              <a:rPr lang="en-GB" dirty="0"/>
              <a:t> </a:t>
            </a:r>
            <a:r>
              <a:rPr lang="en-GB" dirty="0" err="1"/>
              <a:t>omnis</a:t>
            </a:r>
            <a:r>
              <a:rPr lang="en-GB" dirty="0"/>
              <a:t> </a:t>
            </a:r>
            <a:r>
              <a:rPr lang="en-GB" dirty="0" err="1"/>
              <a:t>iste</a:t>
            </a:r>
            <a:r>
              <a:rPr lang="en-GB" dirty="0"/>
              <a:t> </a:t>
            </a:r>
            <a:r>
              <a:rPr lang="en-GB" dirty="0" err="1"/>
              <a:t>natus</a:t>
            </a:r>
            <a:r>
              <a:rPr lang="en-GB" dirty="0"/>
              <a:t> error sit </a:t>
            </a:r>
            <a:r>
              <a:rPr lang="en-GB" dirty="0" err="1"/>
              <a:t>voluptatem</a:t>
            </a:r>
            <a:r>
              <a:rPr lang="en-GB" dirty="0"/>
              <a:t> </a:t>
            </a:r>
            <a:r>
              <a:rPr lang="en-GB" dirty="0" err="1"/>
              <a:t>accusantium</a:t>
            </a:r>
            <a:r>
              <a:rPr lang="en-GB" dirty="0"/>
              <a:t> </a:t>
            </a:r>
            <a:r>
              <a:rPr lang="en-GB" dirty="0" err="1"/>
              <a:t>doloremque</a:t>
            </a:r>
            <a:r>
              <a:rPr lang="en-GB" dirty="0"/>
              <a:t> </a:t>
            </a:r>
            <a:r>
              <a:rPr lang="en-GB" dirty="0" err="1"/>
              <a:t>laudantium</a:t>
            </a:r>
            <a:r>
              <a:rPr lang="en-GB" dirty="0"/>
              <a:t>, </a:t>
            </a:r>
            <a:r>
              <a:rPr lang="en-GB" dirty="0" err="1"/>
              <a:t>totam</a:t>
            </a:r>
            <a:r>
              <a:rPr lang="en-GB" dirty="0"/>
              <a:t> rem </a:t>
            </a:r>
            <a:r>
              <a:rPr lang="en-GB" dirty="0" err="1"/>
              <a:t>aperiam</a:t>
            </a:r>
            <a:r>
              <a:rPr lang="en-GB" dirty="0"/>
              <a:t>, </a:t>
            </a:r>
            <a:r>
              <a:rPr lang="en-GB" dirty="0" err="1"/>
              <a:t>eaque</a:t>
            </a:r>
            <a:r>
              <a:rPr lang="en-GB" dirty="0"/>
              <a:t> </a:t>
            </a:r>
            <a:r>
              <a:rPr lang="en-GB" dirty="0" err="1"/>
              <a:t>ipsa</a:t>
            </a:r>
            <a:r>
              <a:rPr lang="en-GB" dirty="0"/>
              <a:t> </a:t>
            </a:r>
            <a:r>
              <a:rPr lang="en-GB" dirty="0" err="1"/>
              <a:t>quae</a:t>
            </a:r>
            <a:r>
              <a:rPr lang="en-GB" dirty="0"/>
              <a:t> ab </a:t>
            </a:r>
            <a:r>
              <a:rPr lang="en-GB" dirty="0" err="1"/>
              <a:t>illo</a:t>
            </a:r>
            <a:r>
              <a:rPr lang="en-GB" dirty="0"/>
              <a:t> </a:t>
            </a:r>
            <a:r>
              <a:rPr lang="en-GB" dirty="0" err="1"/>
              <a:t>inventore</a:t>
            </a:r>
            <a:r>
              <a:rPr lang="en-GB" dirty="0"/>
              <a:t> </a:t>
            </a:r>
            <a:r>
              <a:rPr lang="en-GB" dirty="0" err="1"/>
              <a:t>veritatis</a:t>
            </a:r>
            <a:r>
              <a:rPr lang="en-GB" dirty="0"/>
              <a:t> et quasi </a:t>
            </a:r>
            <a:r>
              <a:rPr lang="en-GB" dirty="0" err="1"/>
              <a:t>architecto</a:t>
            </a:r>
            <a:r>
              <a:rPr lang="en-GB" dirty="0"/>
              <a:t> beatae vitae dicta sunt </a:t>
            </a:r>
            <a:r>
              <a:rPr lang="en-GB" dirty="0" err="1"/>
              <a:t>explicabo</a:t>
            </a:r>
            <a:r>
              <a:rPr lang="en-GB" dirty="0"/>
              <a:t>. 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Nemo </a:t>
            </a:r>
            <a:r>
              <a:rPr lang="en-GB" dirty="0" err="1"/>
              <a:t>enim</a:t>
            </a:r>
            <a:r>
              <a:rPr lang="en-GB" dirty="0"/>
              <a:t> </a:t>
            </a:r>
            <a:r>
              <a:rPr lang="en-GB" dirty="0" err="1"/>
              <a:t>ipsam</a:t>
            </a:r>
            <a:r>
              <a:rPr lang="en-GB" dirty="0"/>
              <a:t> </a:t>
            </a:r>
            <a:r>
              <a:rPr lang="en-GB" dirty="0" err="1"/>
              <a:t>voluptatem</a:t>
            </a:r>
            <a:r>
              <a:rPr lang="en-GB" dirty="0"/>
              <a:t>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voluptas</a:t>
            </a:r>
            <a:r>
              <a:rPr lang="en-GB" dirty="0"/>
              <a:t> sit </a:t>
            </a:r>
            <a:r>
              <a:rPr lang="en-GB" dirty="0" err="1"/>
              <a:t>aspernatur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odit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fugit,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consequuntur</a:t>
            </a:r>
            <a:r>
              <a:rPr lang="en-GB" dirty="0"/>
              <a:t> </a:t>
            </a:r>
            <a:r>
              <a:rPr lang="en-GB" dirty="0" err="1"/>
              <a:t>magni</a:t>
            </a:r>
            <a:r>
              <a:rPr lang="en-GB" dirty="0"/>
              <a:t> </a:t>
            </a:r>
            <a:r>
              <a:rPr lang="en-GB" dirty="0" err="1"/>
              <a:t>dolores</a:t>
            </a:r>
            <a:r>
              <a:rPr lang="en-GB" dirty="0"/>
              <a:t> </a:t>
            </a:r>
            <a:r>
              <a:rPr lang="en-GB" dirty="0" err="1"/>
              <a:t>eos</a:t>
            </a:r>
            <a:r>
              <a:rPr lang="en-GB" dirty="0"/>
              <a:t> qui </a:t>
            </a:r>
            <a:r>
              <a:rPr lang="en-GB" dirty="0" err="1"/>
              <a:t>ratione</a:t>
            </a:r>
            <a:r>
              <a:rPr lang="en-GB" dirty="0"/>
              <a:t> </a:t>
            </a:r>
            <a:r>
              <a:rPr lang="en-GB" dirty="0" err="1"/>
              <a:t>voluptatem</a:t>
            </a:r>
            <a:r>
              <a:rPr lang="en-GB" dirty="0"/>
              <a:t> </a:t>
            </a:r>
            <a:r>
              <a:rPr lang="en-GB" dirty="0" err="1"/>
              <a:t>sequi</a:t>
            </a:r>
            <a:r>
              <a:rPr lang="en-GB" dirty="0"/>
              <a:t> </a:t>
            </a:r>
            <a:r>
              <a:rPr lang="en-GB" dirty="0" err="1"/>
              <a:t>nesciunt</a:t>
            </a:r>
            <a:r>
              <a:rPr lang="en-GB" dirty="0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494E91-B082-5F6B-3193-45EC9893BD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950" y="520604"/>
            <a:ext cx="11012318" cy="5355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200" b="1">
                <a:solidFill>
                  <a:srgbClr val="0071B9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</a:lstStyle>
          <a:p>
            <a:r>
              <a:rPr lang="en-GB" dirty="0"/>
              <a:t>Headline</a:t>
            </a:r>
            <a:endParaRPr lang="en-NL" dirty="0"/>
          </a:p>
        </p:txBody>
      </p:sp>
      <p:sp>
        <p:nvSpPr>
          <p:cNvPr id="6" name="Picture Placeholder 18">
            <a:extLst>
              <a:ext uri="{FF2B5EF4-FFF2-40B4-BE49-F238E27FC236}">
                <a16:creationId xmlns:a16="http://schemas.microsoft.com/office/drawing/2014/main" id="{B022CBEE-A617-ACB0-3347-6C43AA02EE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685192" y="5685721"/>
            <a:ext cx="1175016" cy="100893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55585A"/>
                </a:solidFill>
              </a:defRPr>
            </a:lvl1pPr>
          </a:lstStyle>
          <a:p>
            <a:r>
              <a:rPr lang="en-NL" dirty="0"/>
              <a:t>Optional Logo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704482-8047-7B6D-D9E6-422B5B498E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01" t="9712" r="10701" b="9712"/>
          <a:stretch/>
        </p:blipFill>
        <p:spPr>
          <a:xfrm>
            <a:off x="193644" y="5685720"/>
            <a:ext cx="1358180" cy="1008934"/>
          </a:xfrm>
          <a:prstGeom prst="rect">
            <a:avLst/>
          </a:prstGeom>
        </p:spPr>
      </p:pic>
      <p:pic>
        <p:nvPicPr>
          <p:cNvPr id="5" name="Picture 4" descr="A blue and yellow rectangle frame&#10;&#10;Description automatically generated">
            <a:extLst>
              <a:ext uri="{FF2B5EF4-FFF2-40B4-BE49-F238E27FC236}">
                <a16:creationId xmlns:a16="http://schemas.microsoft.com/office/drawing/2014/main" id="{7FC86B4E-E9F3-EB1B-AA33-139FF8130A2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237489">
            <a:off x="9382178" y="1674147"/>
            <a:ext cx="361057" cy="756500"/>
          </a:xfrm>
          <a:prstGeom prst="rect">
            <a:avLst/>
          </a:prstGeom>
        </p:spPr>
      </p:pic>
      <p:pic>
        <p:nvPicPr>
          <p:cNvPr id="9" name="Picture 8" descr="A yellow headphones on a black background&#10;&#10;Description automatically generated">
            <a:extLst>
              <a:ext uri="{FF2B5EF4-FFF2-40B4-BE49-F238E27FC236}">
                <a16:creationId xmlns:a16="http://schemas.microsoft.com/office/drawing/2014/main" id="{264282D3-C8DD-BA63-14F3-51AC1858102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711330">
            <a:off x="10440394" y="1967221"/>
            <a:ext cx="899271" cy="91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89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line + Bullet +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omputer screen with a white screen&#10;&#10;Description automatically generated">
            <a:extLst>
              <a:ext uri="{FF2B5EF4-FFF2-40B4-BE49-F238E27FC236}">
                <a16:creationId xmlns:a16="http://schemas.microsoft.com/office/drawing/2014/main" id="{90FBDC8E-ABA6-930F-6BA4-49BC0AFF13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17563" y="3467667"/>
            <a:ext cx="2065703" cy="1736388"/>
          </a:xfrm>
          <a:prstGeom prst="rect">
            <a:avLst/>
          </a:prstGeom>
        </p:spPr>
      </p:pic>
      <p:pic>
        <p:nvPicPr>
          <p:cNvPr id="8" name="Picture 7" descr="A cloud with blue lines and dots&#10;&#10;Description automatically generated">
            <a:extLst>
              <a:ext uri="{FF2B5EF4-FFF2-40B4-BE49-F238E27FC236}">
                <a16:creationId xmlns:a16="http://schemas.microsoft.com/office/drawing/2014/main" id="{33BA95BE-FC17-448B-4C7E-A8BE738A09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02891" y="1259937"/>
            <a:ext cx="1767681" cy="1344566"/>
          </a:xfrm>
          <a:prstGeom prst="rect">
            <a:avLst/>
          </a:prstGeom>
        </p:spPr>
      </p:pic>
      <p:pic>
        <p:nvPicPr>
          <p:cNvPr id="10" name="Picture 9" descr="A picture containing text, sign, clipart, vector graphics&#10;&#10;Description automatically generated">
            <a:extLst>
              <a:ext uri="{FF2B5EF4-FFF2-40B4-BE49-F238E27FC236}">
                <a16:creationId xmlns:a16="http://schemas.microsoft.com/office/drawing/2014/main" id="{A9AE07F7-2AF3-4215-DFC9-080DF6BEABF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030" y="6103408"/>
            <a:ext cx="1175017" cy="407339"/>
          </a:xfrm>
          <a:prstGeom prst="rect">
            <a:avLst/>
          </a:prstGeom>
        </p:spPr>
      </p:pic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F120040B-09EE-BED8-F63A-3C30D110FA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199" y="1263186"/>
            <a:ext cx="7871825" cy="43092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solidFill>
                  <a:srgbClr val="55585A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</a:t>
            </a:r>
            <a:r>
              <a:rPr lang="en-GB" dirty="0" err="1"/>
              <a:t>dolor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</a:t>
            </a:r>
            <a:endParaRPr lang="en-NL" dirty="0"/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Sed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perspiciatis</a:t>
            </a:r>
            <a:r>
              <a:rPr lang="en-GB" dirty="0"/>
              <a:t> </a:t>
            </a:r>
            <a:r>
              <a:rPr lang="en-GB" dirty="0" err="1"/>
              <a:t>unde</a:t>
            </a:r>
            <a:r>
              <a:rPr lang="en-GB" dirty="0"/>
              <a:t> </a:t>
            </a:r>
            <a:r>
              <a:rPr lang="en-GB" dirty="0" err="1"/>
              <a:t>omnis</a:t>
            </a:r>
            <a:r>
              <a:rPr lang="en-GB" dirty="0"/>
              <a:t> </a:t>
            </a:r>
            <a:r>
              <a:rPr lang="en-GB" dirty="0" err="1"/>
              <a:t>iste</a:t>
            </a:r>
            <a:r>
              <a:rPr lang="en-GB" dirty="0"/>
              <a:t> </a:t>
            </a:r>
            <a:r>
              <a:rPr lang="en-GB" dirty="0" err="1"/>
              <a:t>natus</a:t>
            </a:r>
            <a:r>
              <a:rPr lang="en-GB" dirty="0"/>
              <a:t> error sit </a:t>
            </a:r>
            <a:r>
              <a:rPr lang="en-GB" dirty="0" err="1"/>
              <a:t>voluptatem</a:t>
            </a:r>
            <a:r>
              <a:rPr lang="en-GB" dirty="0"/>
              <a:t> </a:t>
            </a:r>
            <a:r>
              <a:rPr lang="en-GB" dirty="0" err="1"/>
              <a:t>accusantium</a:t>
            </a:r>
            <a:r>
              <a:rPr lang="en-GB" dirty="0"/>
              <a:t> </a:t>
            </a:r>
            <a:r>
              <a:rPr lang="en-GB" dirty="0" err="1"/>
              <a:t>doloremque</a:t>
            </a:r>
            <a:r>
              <a:rPr lang="en-GB" dirty="0"/>
              <a:t> </a:t>
            </a:r>
            <a:r>
              <a:rPr lang="en-GB" dirty="0" err="1"/>
              <a:t>laudantium</a:t>
            </a:r>
            <a:r>
              <a:rPr lang="en-GB" dirty="0"/>
              <a:t>, </a:t>
            </a:r>
            <a:r>
              <a:rPr lang="en-GB" dirty="0" err="1"/>
              <a:t>totam</a:t>
            </a:r>
            <a:r>
              <a:rPr lang="en-GB" dirty="0"/>
              <a:t> rem </a:t>
            </a:r>
            <a:r>
              <a:rPr lang="en-GB" dirty="0" err="1"/>
              <a:t>aperiam</a:t>
            </a:r>
            <a:r>
              <a:rPr lang="en-GB" dirty="0"/>
              <a:t>, </a:t>
            </a:r>
            <a:r>
              <a:rPr lang="en-GB" dirty="0" err="1"/>
              <a:t>eaque</a:t>
            </a:r>
            <a:r>
              <a:rPr lang="en-GB" dirty="0"/>
              <a:t> </a:t>
            </a:r>
            <a:r>
              <a:rPr lang="en-GB" dirty="0" err="1"/>
              <a:t>ipsa</a:t>
            </a:r>
            <a:r>
              <a:rPr lang="en-GB" dirty="0"/>
              <a:t> </a:t>
            </a:r>
            <a:r>
              <a:rPr lang="en-GB" dirty="0" err="1"/>
              <a:t>quae</a:t>
            </a:r>
            <a:r>
              <a:rPr lang="en-GB" dirty="0"/>
              <a:t> ab </a:t>
            </a:r>
            <a:r>
              <a:rPr lang="en-GB" dirty="0" err="1"/>
              <a:t>illo</a:t>
            </a:r>
            <a:r>
              <a:rPr lang="en-GB" dirty="0"/>
              <a:t> </a:t>
            </a:r>
            <a:r>
              <a:rPr lang="en-GB" dirty="0" err="1"/>
              <a:t>inventore</a:t>
            </a:r>
            <a:r>
              <a:rPr lang="en-GB" dirty="0"/>
              <a:t> </a:t>
            </a:r>
            <a:r>
              <a:rPr lang="en-GB" dirty="0" err="1"/>
              <a:t>veritatis</a:t>
            </a:r>
            <a:r>
              <a:rPr lang="en-GB" dirty="0"/>
              <a:t> et quasi </a:t>
            </a:r>
            <a:r>
              <a:rPr lang="en-GB" dirty="0" err="1"/>
              <a:t>architecto</a:t>
            </a:r>
            <a:r>
              <a:rPr lang="en-GB" dirty="0"/>
              <a:t> beatae vitae dicta sunt </a:t>
            </a:r>
            <a:r>
              <a:rPr lang="en-GB" dirty="0" err="1"/>
              <a:t>explicabo</a:t>
            </a:r>
            <a:r>
              <a:rPr lang="en-GB" dirty="0"/>
              <a:t>. 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Nemo </a:t>
            </a:r>
            <a:r>
              <a:rPr lang="en-GB" dirty="0" err="1"/>
              <a:t>enim</a:t>
            </a:r>
            <a:r>
              <a:rPr lang="en-GB" dirty="0"/>
              <a:t> </a:t>
            </a:r>
            <a:r>
              <a:rPr lang="en-GB" dirty="0" err="1"/>
              <a:t>ipsam</a:t>
            </a:r>
            <a:r>
              <a:rPr lang="en-GB" dirty="0"/>
              <a:t> </a:t>
            </a:r>
            <a:r>
              <a:rPr lang="en-GB" dirty="0" err="1"/>
              <a:t>voluptatem</a:t>
            </a:r>
            <a:r>
              <a:rPr lang="en-GB" dirty="0"/>
              <a:t>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voluptas</a:t>
            </a:r>
            <a:r>
              <a:rPr lang="en-GB" dirty="0"/>
              <a:t> sit </a:t>
            </a:r>
            <a:r>
              <a:rPr lang="en-GB" dirty="0" err="1"/>
              <a:t>aspernatur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odit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fugit,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consequuntur</a:t>
            </a:r>
            <a:r>
              <a:rPr lang="en-GB" dirty="0"/>
              <a:t> </a:t>
            </a:r>
            <a:r>
              <a:rPr lang="en-GB" dirty="0" err="1"/>
              <a:t>magni</a:t>
            </a:r>
            <a:r>
              <a:rPr lang="en-GB" dirty="0"/>
              <a:t> </a:t>
            </a:r>
            <a:r>
              <a:rPr lang="en-GB" dirty="0" err="1"/>
              <a:t>dolores</a:t>
            </a:r>
            <a:r>
              <a:rPr lang="en-GB" dirty="0"/>
              <a:t> </a:t>
            </a:r>
            <a:r>
              <a:rPr lang="en-GB" dirty="0" err="1"/>
              <a:t>eos</a:t>
            </a:r>
            <a:r>
              <a:rPr lang="en-GB" dirty="0"/>
              <a:t> qui </a:t>
            </a:r>
            <a:r>
              <a:rPr lang="en-GB" dirty="0" err="1"/>
              <a:t>ratione</a:t>
            </a:r>
            <a:r>
              <a:rPr lang="en-GB" dirty="0"/>
              <a:t> </a:t>
            </a:r>
            <a:r>
              <a:rPr lang="en-GB" dirty="0" err="1"/>
              <a:t>voluptatem</a:t>
            </a:r>
            <a:r>
              <a:rPr lang="en-GB" dirty="0"/>
              <a:t> </a:t>
            </a:r>
            <a:r>
              <a:rPr lang="en-GB" dirty="0" err="1"/>
              <a:t>sequi</a:t>
            </a:r>
            <a:r>
              <a:rPr lang="en-GB" dirty="0"/>
              <a:t> </a:t>
            </a:r>
            <a:r>
              <a:rPr lang="en-GB" dirty="0" err="1"/>
              <a:t>nesciunt</a:t>
            </a:r>
            <a:r>
              <a:rPr lang="en-GB" dirty="0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494E91-B082-5F6B-3193-45EC9893BD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950" y="520604"/>
            <a:ext cx="11012318" cy="5355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200" b="1">
                <a:solidFill>
                  <a:srgbClr val="0071B9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</a:lstStyle>
          <a:p>
            <a:r>
              <a:rPr lang="en-GB" dirty="0"/>
              <a:t>Headline</a:t>
            </a:r>
            <a:endParaRPr lang="en-NL" dirty="0"/>
          </a:p>
        </p:txBody>
      </p:sp>
      <p:sp>
        <p:nvSpPr>
          <p:cNvPr id="6" name="Picture Placeholder 18">
            <a:extLst>
              <a:ext uri="{FF2B5EF4-FFF2-40B4-BE49-F238E27FC236}">
                <a16:creationId xmlns:a16="http://schemas.microsoft.com/office/drawing/2014/main" id="{B022CBEE-A617-ACB0-3347-6C43AA02EE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685192" y="5685721"/>
            <a:ext cx="1175016" cy="100893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55585A"/>
                </a:solidFill>
              </a:defRPr>
            </a:lvl1pPr>
          </a:lstStyle>
          <a:p>
            <a:r>
              <a:rPr lang="en-NL" dirty="0"/>
              <a:t>Optional Logo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704482-8047-7B6D-D9E6-422B5B498E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01" t="9712" r="10701" b="9712"/>
          <a:stretch/>
        </p:blipFill>
        <p:spPr>
          <a:xfrm>
            <a:off x="193644" y="5685720"/>
            <a:ext cx="1358180" cy="1008934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61CA3A53-336B-F709-E256-B73ED2DC14D8}"/>
              </a:ext>
            </a:extLst>
          </p:cNvPr>
          <p:cNvSpPr/>
          <p:nvPr userDrawn="1"/>
        </p:nvSpPr>
        <p:spPr>
          <a:xfrm>
            <a:off x="9891834" y="2943885"/>
            <a:ext cx="927365" cy="9273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1" name="Picture 10" descr="A group of blue and white objects&#10;&#10;Description automatically generated with medium confidence">
            <a:extLst>
              <a:ext uri="{FF2B5EF4-FFF2-40B4-BE49-F238E27FC236}">
                <a16:creationId xmlns:a16="http://schemas.microsoft.com/office/drawing/2014/main" id="{F59689E1-8F44-83CA-5B0E-F8C76A0935E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07701" y="2386289"/>
            <a:ext cx="828646" cy="806450"/>
          </a:xfrm>
          <a:prstGeom prst="rect">
            <a:avLst/>
          </a:prstGeom>
        </p:spPr>
      </p:pic>
      <p:pic>
        <p:nvPicPr>
          <p:cNvPr id="13" name="Picture 12" descr="A group of yellow and blue gears&#10;&#10;Description automatically generated">
            <a:extLst>
              <a:ext uri="{FF2B5EF4-FFF2-40B4-BE49-F238E27FC236}">
                <a16:creationId xmlns:a16="http://schemas.microsoft.com/office/drawing/2014/main" id="{0A9ABB0A-67EC-5850-ABB8-7C577693529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767719" y="3187001"/>
            <a:ext cx="946378" cy="121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36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line + Bullet +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cloud with blue outline&#10;&#10;Description automatically generated">
            <a:extLst>
              <a:ext uri="{FF2B5EF4-FFF2-40B4-BE49-F238E27FC236}">
                <a16:creationId xmlns:a16="http://schemas.microsoft.com/office/drawing/2014/main" id="{796E3F7F-8B67-2B09-1B30-1DCFCDD66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7468" y="1237273"/>
            <a:ext cx="1299399" cy="1018665"/>
          </a:xfrm>
          <a:prstGeom prst="rect">
            <a:avLst/>
          </a:prstGeom>
        </p:spPr>
      </p:pic>
      <p:pic>
        <p:nvPicPr>
          <p:cNvPr id="8" name="Picture 7" descr="A cartoon of a person wearing yellow clothes&#10;&#10;Description automatically generated">
            <a:extLst>
              <a:ext uri="{FF2B5EF4-FFF2-40B4-BE49-F238E27FC236}">
                <a16:creationId xmlns:a16="http://schemas.microsoft.com/office/drawing/2014/main" id="{ED360860-05E3-5498-C0BE-6F60686DEB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99314" y="1877994"/>
            <a:ext cx="1395935" cy="2849500"/>
          </a:xfrm>
          <a:prstGeom prst="rect">
            <a:avLst/>
          </a:prstGeom>
        </p:spPr>
      </p:pic>
      <p:pic>
        <p:nvPicPr>
          <p:cNvPr id="10" name="Picture 9" descr="A picture containing text, sign, clipart, vector graphics&#10;&#10;Description automatically generated">
            <a:extLst>
              <a:ext uri="{FF2B5EF4-FFF2-40B4-BE49-F238E27FC236}">
                <a16:creationId xmlns:a16="http://schemas.microsoft.com/office/drawing/2014/main" id="{A9AE07F7-2AF3-4215-DFC9-080DF6BEABF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030" y="6103408"/>
            <a:ext cx="1175017" cy="407339"/>
          </a:xfrm>
          <a:prstGeom prst="rect">
            <a:avLst/>
          </a:prstGeom>
        </p:spPr>
      </p:pic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F120040B-09EE-BED8-F63A-3C30D110FA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199" y="1263186"/>
            <a:ext cx="7871825" cy="43092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solidFill>
                  <a:srgbClr val="55585A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</a:t>
            </a:r>
            <a:r>
              <a:rPr lang="en-GB" dirty="0" err="1"/>
              <a:t>dolor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</a:t>
            </a:r>
            <a:endParaRPr lang="en-NL" dirty="0"/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Sed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perspiciatis</a:t>
            </a:r>
            <a:r>
              <a:rPr lang="en-GB" dirty="0"/>
              <a:t> </a:t>
            </a:r>
            <a:r>
              <a:rPr lang="en-GB" dirty="0" err="1"/>
              <a:t>unde</a:t>
            </a:r>
            <a:r>
              <a:rPr lang="en-GB" dirty="0"/>
              <a:t> </a:t>
            </a:r>
            <a:r>
              <a:rPr lang="en-GB" dirty="0" err="1"/>
              <a:t>omnis</a:t>
            </a:r>
            <a:r>
              <a:rPr lang="en-GB" dirty="0"/>
              <a:t> </a:t>
            </a:r>
            <a:r>
              <a:rPr lang="en-GB" dirty="0" err="1"/>
              <a:t>iste</a:t>
            </a:r>
            <a:r>
              <a:rPr lang="en-GB" dirty="0"/>
              <a:t> </a:t>
            </a:r>
            <a:r>
              <a:rPr lang="en-GB" dirty="0" err="1"/>
              <a:t>natus</a:t>
            </a:r>
            <a:r>
              <a:rPr lang="en-GB" dirty="0"/>
              <a:t> error sit </a:t>
            </a:r>
            <a:r>
              <a:rPr lang="en-GB" dirty="0" err="1"/>
              <a:t>voluptatem</a:t>
            </a:r>
            <a:r>
              <a:rPr lang="en-GB" dirty="0"/>
              <a:t> </a:t>
            </a:r>
            <a:r>
              <a:rPr lang="en-GB" dirty="0" err="1"/>
              <a:t>accusantium</a:t>
            </a:r>
            <a:r>
              <a:rPr lang="en-GB" dirty="0"/>
              <a:t> </a:t>
            </a:r>
            <a:r>
              <a:rPr lang="en-GB" dirty="0" err="1"/>
              <a:t>doloremque</a:t>
            </a:r>
            <a:r>
              <a:rPr lang="en-GB" dirty="0"/>
              <a:t> </a:t>
            </a:r>
            <a:r>
              <a:rPr lang="en-GB" dirty="0" err="1"/>
              <a:t>laudantium</a:t>
            </a:r>
            <a:r>
              <a:rPr lang="en-GB" dirty="0"/>
              <a:t>, </a:t>
            </a:r>
            <a:r>
              <a:rPr lang="en-GB" dirty="0" err="1"/>
              <a:t>totam</a:t>
            </a:r>
            <a:r>
              <a:rPr lang="en-GB" dirty="0"/>
              <a:t> rem </a:t>
            </a:r>
            <a:r>
              <a:rPr lang="en-GB" dirty="0" err="1"/>
              <a:t>aperiam</a:t>
            </a:r>
            <a:r>
              <a:rPr lang="en-GB" dirty="0"/>
              <a:t>, </a:t>
            </a:r>
            <a:r>
              <a:rPr lang="en-GB" dirty="0" err="1"/>
              <a:t>eaque</a:t>
            </a:r>
            <a:r>
              <a:rPr lang="en-GB" dirty="0"/>
              <a:t> </a:t>
            </a:r>
            <a:r>
              <a:rPr lang="en-GB" dirty="0" err="1"/>
              <a:t>ipsa</a:t>
            </a:r>
            <a:r>
              <a:rPr lang="en-GB" dirty="0"/>
              <a:t> </a:t>
            </a:r>
            <a:r>
              <a:rPr lang="en-GB" dirty="0" err="1"/>
              <a:t>quae</a:t>
            </a:r>
            <a:r>
              <a:rPr lang="en-GB" dirty="0"/>
              <a:t> ab </a:t>
            </a:r>
            <a:r>
              <a:rPr lang="en-GB" dirty="0" err="1"/>
              <a:t>illo</a:t>
            </a:r>
            <a:r>
              <a:rPr lang="en-GB" dirty="0"/>
              <a:t> </a:t>
            </a:r>
            <a:r>
              <a:rPr lang="en-GB" dirty="0" err="1"/>
              <a:t>inventore</a:t>
            </a:r>
            <a:r>
              <a:rPr lang="en-GB" dirty="0"/>
              <a:t> </a:t>
            </a:r>
            <a:r>
              <a:rPr lang="en-GB" dirty="0" err="1"/>
              <a:t>veritatis</a:t>
            </a:r>
            <a:r>
              <a:rPr lang="en-GB" dirty="0"/>
              <a:t> et quasi </a:t>
            </a:r>
            <a:r>
              <a:rPr lang="en-GB" dirty="0" err="1"/>
              <a:t>architecto</a:t>
            </a:r>
            <a:r>
              <a:rPr lang="en-GB" dirty="0"/>
              <a:t> beatae vitae dicta sunt </a:t>
            </a:r>
            <a:r>
              <a:rPr lang="en-GB" dirty="0" err="1"/>
              <a:t>explicabo</a:t>
            </a:r>
            <a:r>
              <a:rPr lang="en-GB" dirty="0"/>
              <a:t>. 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Nemo </a:t>
            </a:r>
            <a:r>
              <a:rPr lang="en-GB" dirty="0" err="1"/>
              <a:t>enim</a:t>
            </a:r>
            <a:r>
              <a:rPr lang="en-GB" dirty="0"/>
              <a:t> </a:t>
            </a:r>
            <a:r>
              <a:rPr lang="en-GB" dirty="0" err="1"/>
              <a:t>ipsam</a:t>
            </a:r>
            <a:r>
              <a:rPr lang="en-GB" dirty="0"/>
              <a:t> </a:t>
            </a:r>
            <a:r>
              <a:rPr lang="en-GB" dirty="0" err="1"/>
              <a:t>voluptatem</a:t>
            </a:r>
            <a:r>
              <a:rPr lang="en-GB" dirty="0"/>
              <a:t>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voluptas</a:t>
            </a:r>
            <a:r>
              <a:rPr lang="en-GB" dirty="0"/>
              <a:t> sit </a:t>
            </a:r>
            <a:r>
              <a:rPr lang="en-GB" dirty="0" err="1"/>
              <a:t>aspernatur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odit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fugit,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consequuntur</a:t>
            </a:r>
            <a:r>
              <a:rPr lang="en-GB" dirty="0"/>
              <a:t> </a:t>
            </a:r>
            <a:r>
              <a:rPr lang="en-GB" dirty="0" err="1"/>
              <a:t>magni</a:t>
            </a:r>
            <a:r>
              <a:rPr lang="en-GB" dirty="0"/>
              <a:t> </a:t>
            </a:r>
            <a:r>
              <a:rPr lang="en-GB" dirty="0" err="1"/>
              <a:t>dolores</a:t>
            </a:r>
            <a:r>
              <a:rPr lang="en-GB" dirty="0"/>
              <a:t> </a:t>
            </a:r>
            <a:r>
              <a:rPr lang="en-GB" dirty="0" err="1"/>
              <a:t>eos</a:t>
            </a:r>
            <a:r>
              <a:rPr lang="en-GB" dirty="0"/>
              <a:t> qui </a:t>
            </a:r>
            <a:r>
              <a:rPr lang="en-GB" dirty="0" err="1"/>
              <a:t>ratione</a:t>
            </a:r>
            <a:r>
              <a:rPr lang="en-GB" dirty="0"/>
              <a:t> </a:t>
            </a:r>
            <a:r>
              <a:rPr lang="en-GB" dirty="0" err="1"/>
              <a:t>voluptatem</a:t>
            </a:r>
            <a:r>
              <a:rPr lang="en-GB" dirty="0"/>
              <a:t> </a:t>
            </a:r>
            <a:r>
              <a:rPr lang="en-GB" dirty="0" err="1"/>
              <a:t>sequi</a:t>
            </a:r>
            <a:r>
              <a:rPr lang="en-GB" dirty="0"/>
              <a:t> </a:t>
            </a:r>
            <a:r>
              <a:rPr lang="en-GB" dirty="0" err="1"/>
              <a:t>nesciunt</a:t>
            </a:r>
            <a:r>
              <a:rPr lang="en-GB" dirty="0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494E91-B082-5F6B-3193-45EC9893BD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950" y="520604"/>
            <a:ext cx="11012318" cy="5355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200" b="1">
                <a:solidFill>
                  <a:srgbClr val="0071B9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</a:lstStyle>
          <a:p>
            <a:r>
              <a:rPr lang="en-GB" dirty="0"/>
              <a:t>Headline</a:t>
            </a:r>
            <a:endParaRPr lang="en-NL" dirty="0"/>
          </a:p>
        </p:txBody>
      </p:sp>
      <p:sp>
        <p:nvSpPr>
          <p:cNvPr id="6" name="Picture Placeholder 18">
            <a:extLst>
              <a:ext uri="{FF2B5EF4-FFF2-40B4-BE49-F238E27FC236}">
                <a16:creationId xmlns:a16="http://schemas.microsoft.com/office/drawing/2014/main" id="{B022CBEE-A617-ACB0-3347-6C43AA02EE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685192" y="5685721"/>
            <a:ext cx="1175016" cy="100893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800">
                <a:solidFill>
                  <a:srgbClr val="55585A"/>
                </a:solidFill>
              </a:defRPr>
            </a:lvl1pPr>
          </a:lstStyle>
          <a:p>
            <a:r>
              <a:rPr lang="en-NL" dirty="0"/>
              <a:t>Optional Logo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704482-8047-7B6D-D9E6-422B5B498E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01" t="9712" r="10701" b="9712"/>
          <a:stretch/>
        </p:blipFill>
        <p:spPr>
          <a:xfrm>
            <a:off x="193644" y="5685720"/>
            <a:ext cx="1358180" cy="1008934"/>
          </a:xfrm>
          <a:prstGeom prst="rect">
            <a:avLst/>
          </a:prstGeom>
        </p:spPr>
      </p:pic>
      <p:pic>
        <p:nvPicPr>
          <p:cNvPr id="16" name="Picture 15" descr="A blue line on a black background&#10;&#10;Description automatically generated">
            <a:extLst>
              <a:ext uri="{FF2B5EF4-FFF2-40B4-BE49-F238E27FC236}">
                <a16:creationId xmlns:a16="http://schemas.microsoft.com/office/drawing/2014/main" id="{275D9DEE-5E5D-044F-86B9-889DCC3CD97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276759" y="1599377"/>
            <a:ext cx="808480" cy="4201646"/>
          </a:xfrm>
          <a:prstGeom prst="rect">
            <a:avLst/>
          </a:prstGeom>
        </p:spPr>
      </p:pic>
      <p:pic>
        <p:nvPicPr>
          <p:cNvPr id="18" name="Picture 17" descr="A light bulb with lines and lines in the middle&#10;&#10;Description automatically generated">
            <a:extLst>
              <a:ext uri="{FF2B5EF4-FFF2-40B4-BE49-F238E27FC236}">
                <a16:creationId xmlns:a16="http://schemas.microsoft.com/office/drawing/2014/main" id="{73B2E904-F9A2-0344-EBF5-EAB0093286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05335" y="672916"/>
            <a:ext cx="911904" cy="92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45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C764DE79-268F-4C1A-8933-263129D2AF90}" type="datetimeFigureOut">
              <a:rPr lang="en-US" smtClean="0"/>
              <a:pPr/>
              <a:t>3/11/2025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750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1" r:id="rId2"/>
    <p:sldLayoutId id="2147483690" r:id="rId3"/>
    <p:sldLayoutId id="2147483694" r:id="rId4"/>
    <p:sldLayoutId id="2147483695" r:id="rId5"/>
    <p:sldLayoutId id="2147483696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689" r:id="rId13"/>
    <p:sldLayoutId id="2147483678" r:id="rId14"/>
    <p:sldLayoutId id="214748370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www.iea.nl/studies/iea/icils/2023" TargetMode="External"/><Relationship Id="rId7" Type="http://schemas.openxmlformats.org/officeDocument/2006/relationships/image" Target="../media/image34.png"/><Relationship Id="rId2" Type="http://schemas.openxmlformats.org/officeDocument/2006/relationships/hyperlink" Target="https://aposo.gov.ba/bs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hyperlink" Target="https://www.iea.nl/sites/default/files/2023-12/20231221%20ICILS2023_Assessment_Framework__Final_0.pdf" TargetMode="External"/><Relationship Id="rId4" Type="http://schemas.openxmlformats.org/officeDocument/2006/relationships/hyperlink" Target="https://www.iea.nl/publications/icils-2023-international-report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4950" y="2375452"/>
            <a:ext cx="10515600" cy="1291807"/>
          </a:xfrm>
        </p:spPr>
        <p:txBody>
          <a:bodyPr/>
          <a:lstStyle/>
          <a:p>
            <a:r>
              <a:rPr lang="sr-Latn-RS" dirty="0"/>
              <a:t>ICILS 2023</a:t>
            </a:r>
            <a:br>
              <a:rPr lang="sr-Latn-RS" dirty="0"/>
            </a:br>
            <a:r>
              <a:rPr lang="sr-Latn-RS" dirty="0"/>
              <a:t>Predstavljanje rezultata za Bosnu i Hercegovinu</a:t>
            </a:r>
            <a:endParaRPr lang="sr-Cyrl-BA" dirty="0"/>
          </a:p>
        </p:txBody>
      </p:sp>
      <p:pic>
        <p:nvPicPr>
          <p:cNvPr id="26" name="Slika 25">
            <a:extLst>
              <a:ext uri="{FF2B5EF4-FFF2-40B4-BE49-F238E27FC236}">
                <a16:creationId xmlns:a16="http://schemas.microsoft.com/office/drawing/2014/main" id="{191FBD1B-6B8B-3EC8-FA2F-E0A6EECC5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939" y="774943"/>
            <a:ext cx="3123001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72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F985F55-E713-5688-8A30-3CB4F8BEE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/>
              <a:t>ICILS instrumenti za testiranje</a:t>
            </a:r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D623BD9C-94C4-1602-CB2B-7DFABFD81E0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r-Latn-BA" dirty="0"/>
              <a:t>Međunarodni računarski učenički test: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r-Latn-BA" dirty="0"/>
              <a:t>CIL (računarska i informaciona pismenost) </a:t>
            </a:r>
            <a:r>
              <a:rPr lang="sr-Latn-BA" dirty="0" err="1"/>
              <a:t>testni</a:t>
            </a:r>
            <a:r>
              <a:rPr lang="sr-Latn-BA" dirty="0"/>
              <a:t> modul - 30 min.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r-Latn-BA" dirty="0"/>
              <a:t>CT (računarsko razmišljanje) </a:t>
            </a:r>
            <a:r>
              <a:rPr lang="sr-Latn-BA" dirty="0" err="1"/>
              <a:t>testni</a:t>
            </a:r>
            <a:r>
              <a:rPr lang="sr-Latn-BA" dirty="0"/>
              <a:t> modul - 25 min.</a:t>
            </a:r>
          </a:p>
          <a:p>
            <a:r>
              <a:rPr lang="sr-Latn-BA" dirty="0"/>
              <a:t>Upitnik za učenike - 30 minuta</a:t>
            </a:r>
          </a:p>
          <a:p>
            <a:r>
              <a:rPr lang="sr-Latn-BA" dirty="0"/>
              <a:t>Upitnik za nastavnike - </a:t>
            </a:r>
            <a:r>
              <a:rPr lang="sr-Latn-BA" dirty="0" err="1"/>
              <a:t>online</a:t>
            </a:r>
            <a:endParaRPr lang="sr-Latn-BA" dirty="0"/>
          </a:p>
          <a:p>
            <a:r>
              <a:rPr lang="sr-Latn-BA" dirty="0"/>
              <a:t>Upitnik za IKT koordinatora - </a:t>
            </a:r>
            <a:r>
              <a:rPr lang="sr-Latn-BA" dirty="0" err="1"/>
              <a:t>online</a:t>
            </a:r>
            <a:endParaRPr lang="sr-Latn-BA" dirty="0"/>
          </a:p>
          <a:p>
            <a:r>
              <a:rPr lang="sr-Latn-BA" dirty="0"/>
              <a:t>Upitnik za direktora škole - </a:t>
            </a:r>
            <a:r>
              <a:rPr lang="sr-Latn-BA" dirty="0" err="1"/>
              <a:t>online</a:t>
            </a:r>
            <a:endParaRPr lang="sr-Latn-BA" dirty="0"/>
          </a:p>
          <a:p>
            <a:r>
              <a:rPr lang="sr-Latn-BA" dirty="0"/>
              <a:t>Agencija – anketa o obrazovnim kontekstima u BiH za CIL i CT učenje – </a:t>
            </a:r>
            <a:r>
              <a:rPr lang="sr-Latn-BA" dirty="0" err="1"/>
              <a:t>online</a:t>
            </a:r>
            <a:endParaRPr lang="sr-Latn-BA" dirty="0"/>
          </a:p>
          <a:p>
            <a:pPr marL="0" indent="0">
              <a:buNone/>
            </a:pPr>
            <a:endParaRPr lang="sr-Latn-BA" dirty="0"/>
          </a:p>
          <a:p>
            <a:pPr marL="0" indent="0">
              <a:buNone/>
            </a:pPr>
            <a:r>
              <a:rPr lang="sr-Latn-BA" sz="1700" dirty="0"/>
              <a:t>Napomena: </a:t>
            </a:r>
          </a:p>
          <a:p>
            <a:pPr marL="0" indent="0">
              <a:buNone/>
            </a:pPr>
            <a:r>
              <a:rPr lang="sr-Latn-BA" sz="1700" dirty="0"/>
              <a:t>U BiH učenici su radili samo CIL </a:t>
            </a:r>
            <a:r>
              <a:rPr lang="sr-Latn-BA" sz="1700" dirty="0" err="1"/>
              <a:t>testni</a:t>
            </a:r>
            <a:r>
              <a:rPr lang="sr-Latn-BA" sz="1700" dirty="0"/>
              <a:t> modul. CIL modul i upitnik za učenike, učenici su radili </a:t>
            </a:r>
            <a:r>
              <a:rPr lang="sr-Latn-BA" sz="1700" dirty="0" err="1"/>
              <a:t>offline</a:t>
            </a:r>
            <a:r>
              <a:rPr lang="sr-Latn-BA" sz="1700" dirty="0"/>
              <a:t> koristeći USB diskove (jedan po računaru učenika).</a:t>
            </a:r>
          </a:p>
          <a:p>
            <a:pPr marL="0" indent="0">
              <a:buNone/>
            </a:pPr>
            <a:endParaRPr lang="sr-Latn-BA" dirty="0"/>
          </a:p>
          <a:p>
            <a:pPr marL="0" indent="0">
              <a:buNone/>
            </a:pPr>
            <a:endParaRPr lang="sr-Latn-BA" dirty="0"/>
          </a:p>
          <a:p>
            <a:pPr marL="0" indent="0">
              <a:buNone/>
            </a:pPr>
            <a:endParaRPr lang="sr-Latn-BA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E3E3ECD-0122-A939-32E6-7C6FCA68C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786" y="5848268"/>
            <a:ext cx="2236985" cy="64341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1FAAE0C9-A3B6-FF7B-A122-5BE9CF05B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7261" y="1056135"/>
            <a:ext cx="1249743" cy="1249743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69F0A355-58AE-1571-FF91-385C92B0D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9616" y="2880828"/>
            <a:ext cx="1225031" cy="487107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3A67842B-6F1B-E100-BA03-AFC8DF639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1255" y="3707492"/>
            <a:ext cx="1461751" cy="84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59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tekst 1">
            <a:extLst>
              <a:ext uri="{FF2B5EF4-FFF2-40B4-BE49-F238E27FC236}">
                <a16:creationId xmlns:a16="http://schemas.microsoft.com/office/drawing/2014/main" id="{4C113B17-A98F-FA69-E867-7405FFD07F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1264754"/>
            <a:ext cx="6041887" cy="4307670"/>
          </a:xfrm>
        </p:spPr>
        <p:txBody>
          <a:bodyPr/>
          <a:lstStyle/>
          <a:p>
            <a:r>
              <a:rPr lang="sr-Latn-BA" sz="2000" dirty="0"/>
              <a:t>Instrumentarijum za CIL test sastojao se od 7 </a:t>
            </a:r>
            <a:r>
              <a:rPr lang="sr-Latn-BA" sz="2000" dirty="0" err="1"/>
              <a:t>testnih</a:t>
            </a:r>
            <a:r>
              <a:rPr lang="sr-Latn-BA" sz="2000" dirty="0"/>
              <a:t> modula</a:t>
            </a:r>
          </a:p>
          <a:p>
            <a:r>
              <a:rPr lang="sr-Latn-BA" sz="2000" dirty="0"/>
              <a:t>Svaki učenik je završio dva modula dodijeljena nasumično u rotacionom dizajnu</a:t>
            </a:r>
          </a:p>
          <a:p>
            <a:r>
              <a:rPr lang="sr-Latn-BA" sz="2000" dirty="0"/>
              <a:t>Svaki modul je uključivao niz manjih zadataka – rješavali su se za oko 2 minuta</a:t>
            </a:r>
          </a:p>
          <a:p>
            <a:r>
              <a:rPr lang="sr-Latn-BA" sz="2000" dirty="0"/>
              <a:t>Svaki modul je uključivao veliki zadatak – trajali su 15 do 20 minuta </a:t>
            </a:r>
          </a:p>
          <a:p>
            <a:pPr marL="0" indent="0">
              <a:buNone/>
            </a:pPr>
            <a:endParaRPr lang="sr-Latn-BA" dirty="0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3FF2A2BC-A901-7C68-C8E2-9D2AA3FF9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50" y="520604"/>
            <a:ext cx="10719154" cy="535531"/>
          </a:xfrm>
        </p:spPr>
        <p:txBody>
          <a:bodyPr/>
          <a:lstStyle/>
          <a:p>
            <a:r>
              <a:rPr lang="sr-Latn-BA" dirty="0"/>
              <a:t>Dizajn CIL testa</a:t>
            </a:r>
          </a:p>
        </p:txBody>
      </p:sp>
      <p:pic>
        <p:nvPicPr>
          <p:cNvPr id="21" name="Slika 20">
            <a:extLst>
              <a:ext uri="{FF2B5EF4-FFF2-40B4-BE49-F238E27FC236}">
                <a16:creationId xmlns:a16="http://schemas.microsoft.com/office/drawing/2014/main" id="{27D41E62-0615-D688-446A-FF0DBD5D65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64" t="1" r="14057" b="830"/>
          <a:stretch/>
        </p:blipFill>
        <p:spPr>
          <a:xfrm>
            <a:off x="6882117" y="1056135"/>
            <a:ext cx="3931658" cy="430767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230EE308-BC02-3B60-C6A2-C21EB5232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786" y="5848268"/>
            <a:ext cx="2236985" cy="64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96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917713A3-708F-8F45-51F0-33E66A2155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88"/>
          <a:stretch/>
        </p:blipFill>
        <p:spPr>
          <a:xfrm>
            <a:off x="246743" y="0"/>
            <a:ext cx="11466285" cy="5535437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1C90E3C3-EAC3-0A83-B7D5-250A3507B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786" y="5848268"/>
            <a:ext cx="2236985" cy="64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911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84950" y="520604"/>
            <a:ext cx="11012318" cy="535531"/>
          </a:xfrm>
        </p:spPr>
        <p:txBody>
          <a:bodyPr/>
          <a:lstStyle/>
          <a:p>
            <a:r>
              <a:rPr lang="sr-Cyrl-BA" dirty="0" err="1"/>
              <a:t>Skala</a:t>
            </a:r>
            <a:r>
              <a:rPr lang="sr-Cyrl-BA" dirty="0"/>
              <a:t> </a:t>
            </a:r>
            <a:r>
              <a:rPr lang="sr-Cyrl-BA" dirty="0" err="1"/>
              <a:t>postignuća</a:t>
            </a:r>
            <a:r>
              <a:rPr lang="sr-Cyrl-BA" dirty="0"/>
              <a:t> u </a:t>
            </a:r>
            <a:r>
              <a:rPr lang="sr-Cyrl-BA" dirty="0" err="1"/>
              <a:t>CIL</a:t>
            </a:r>
            <a:r>
              <a:rPr lang="sr-Cyrl-BA" dirty="0"/>
              <a:t>-u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584200" y="1264754"/>
            <a:ext cx="5758543" cy="4152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Latn-RS" dirty="0"/>
              <a:t>Nivoi postignuća: </a:t>
            </a:r>
          </a:p>
          <a:p>
            <a:pPr marL="0" indent="0">
              <a:lnSpc>
                <a:spcPct val="100000"/>
              </a:lnSpc>
              <a:buNone/>
            </a:pPr>
            <a:endParaRPr lang="sr-Latn-RS" dirty="0"/>
          </a:p>
          <a:p>
            <a:r>
              <a:rPr lang="sr-Latn-RS" dirty="0"/>
              <a:t>Ispod nivoa 1 (407 bodova i manje) </a:t>
            </a:r>
          </a:p>
          <a:p>
            <a:r>
              <a:rPr lang="sr-Latn-RS" dirty="0"/>
              <a:t>Nivo 1 (iznad 407 bodova  do 492 boda ) </a:t>
            </a:r>
          </a:p>
          <a:p>
            <a:r>
              <a:rPr lang="sr-Latn-RS" dirty="0"/>
              <a:t>Nivo 2 (iznad 492 boda do 576 bodova)</a:t>
            </a:r>
          </a:p>
          <a:p>
            <a:r>
              <a:rPr lang="sr-Latn-RS" dirty="0"/>
              <a:t>Nivo 3 (iznad 576 bodova do 661 bod)  </a:t>
            </a:r>
          </a:p>
          <a:p>
            <a:r>
              <a:rPr lang="sr-Latn-RS" dirty="0"/>
              <a:t>Nivo 4 (iznad 661 boda)</a:t>
            </a:r>
          </a:p>
          <a:p>
            <a:pPr marL="0" indent="0">
              <a:buNone/>
            </a:pPr>
            <a:endParaRPr lang="sr-Latn-RS" dirty="0"/>
          </a:p>
          <a:p>
            <a:pPr marL="0" indent="0">
              <a:buNone/>
            </a:pPr>
            <a:r>
              <a:rPr lang="sr-Latn-RS" sz="1200" b="1" dirty="0"/>
              <a:t>Napomena</a:t>
            </a:r>
            <a:r>
              <a:rPr lang="sr-Latn-RS" sz="1200" dirty="0"/>
              <a:t>: Bodovi su predstavljeni na skali bodova.</a:t>
            </a:r>
            <a:endParaRPr lang="sr-Cyrl-BA" sz="1200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B79C558C-EBCF-0E39-EC80-CAE2EAD73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786" y="5848268"/>
            <a:ext cx="2236985" cy="643413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F3414F58-6547-1E41-2391-51712D700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048" y="1441094"/>
            <a:ext cx="4872038" cy="397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97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364EA10-EB88-4CF1-2E3F-496BBD40A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786" y="5848268"/>
            <a:ext cx="2236985" cy="64341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D90F5A2-FB13-EE7D-E902-1EC7C84689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7" r="688"/>
          <a:stretch/>
        </p:blipFill>
        <p:spPr>
          <a:xfrm>
            <a:off x="471585" y="173182"/>
            <a:ext cx="11248829" cy="551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97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Čuvar mesta za grafikon 5">
            <a:extLst>
              <a:ext uri="{FF2B5EF4-FFF2-40B4-BE49-F238E27FC236}">
                <a16:creationId xmlns:a16="http://schemas.microsoft.com/office/drawing/2014/main" id="{7AEF609C-B1B6-1742-147E-4C6C4619E8D4}"/>
              </a:ext>
            </a:extLst>
          </p:cNvPr>
          <p:cNvGraphicFramePr>
            <a:graphicFrameLocks noGrp="1"/>
          </p:cNvGraphicFramePr>
          <p:nvPr>
            <p:ph type="chart" sz="quarter" idx="17"/>
            <p:extLst>
              <p:ext uri="{D42A27DB-BD31-4B8C-83A1-F6EECF244321}">
                <p14:modId xmlns:p14="http://schemas.microsoft.com/office/powerpoint/2010/main" val="1057691002"/>
              </p:ext>
            </p:extLst>
          </p:nvPr>
        </p:nvGraphicFramePr>
        <p:xfrm>
          <a:off x="6786563" y="808384"/>
          <a:ext cx="4810125" cy="4359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Slika 2">
            <a:extLst>
              <a:ext uri="{FF2B5EF4-FFF2-40B4-BE49-F238E27FC236}">
                <a16:creationId xmlns:a16="http://schemas.microsoft.com/office/drawing/2014/main" id="{34BE2966-5B35-DF07-16C7-6715DEF34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786" y="5848268"/>
            <a:ext cx="2236985" cy="6434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540" y="808385"/>
            <a:ext cx="6021237" cy="435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89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817" y="0"/>
            <a:ext cx="9905999" cy="5685721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BD08949D-06C3-DC84-58B9-0FD18A67C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786" y="5848268"/>
            <a:ext cx="2236985" cy="64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13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65" y="0"/>
            <a:ext cx="10830339" cy="5685722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637BB416-C001-EB52-2105-485FD07B2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786" y="5848268"/>
            <a:ext cx="2236985" cy="64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59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901" y="32242"/>
            <a:ext cx="10506075" cy="5675782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059C129E-A96F-3A94-B239-7B274A9C5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786" y="5848268"/>
            <a:ext cx="2236985" cy="64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49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79" y="275772"/>
            <a:ext cx="11826841" cy="5515429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E47AC536-68C1-E861-1608-06F4654FD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786" y="5848268"/>
            <a:ext cx="2236985" cy="64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21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949" y="520604"/>
            <a:ext cx="10785415" cy="535531"/>
          </a:xfrm>
        </p:spPr>
        <p:txBody>
          <a:bodyPr/>
          <a:lstStyle/>
          <a:p>
            <a:r>
              <a:rPr lang="sr-Latn-RS" dirty="0"/>
              <a:t>ICILS 2023</a:t>
            </a:r>
            <a:endParaRPr lang="sr-Cyrl-B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pPr lvl="0"/>
            <a:r>
              <a:rPr lang="sr-Latn-BA" sz="2000" dirty="0" err="1"/>
              <a:t>International</a:t>
            </a:r>
            <a:r>
              <a:rPr lang="sr-Latn-BA" sz="2000" dirty="0"/>
              <a:t> </a:t>
            </a:r>
            <a:r>
              <a:rPr lang="sr-Latn-BA" sz="2000" dirty="0" err="1"/>
              <a:t>computer</a:t>
            </a:r>
            <a:r>
              <a:rPr lang="sr-Latn-BA" sz="2000" dirty="0"/>
              <a:t> </a:t>
            </a:r>
            <a:r>
              <a:rPr lang="sr-Latn-BA" sz="2000" dirty="0" err="1"/>
              <a:t>and</a:t>
            </a:r>
            <a:r>
              <a:rPr lang="sr-Latn-BA" sz="2000" dirty="0"/>
              <a:t> </a:t>
            </a:r>
            <a:r>
              <a:rPr lang="sr-Latn-BA" sz="2000" dirty="0" err="1"/>
              <a:t>information</a:t>
            </a:r>
            <a:r>
              <a:rPr lang="sr-Latn-BA" sz="2000" dirty="0"/>
              <a:t> </a:t>
            </a:r>
            <a:r>
              <a:rPr lang="sr-Latn-BA" sz="2000" dirty="0" err="1"/>
              <a:t>literacy</a:t>
            </a:r>
            <a:r>
              <a:rPr lang="sr-Latn-BA" sz="2000" dirty="0"/>
              <a:t> </a:t>
            </a:r>
            <a:r>
              <a:rPr lang="sr-Latn-BA" sz="2000" dirty="0" err="1"/>
              <a:t>study</a:t>
            </a:r>
            <a:r>
              <a:rPr lang="sr-Latn-BA" sz="2000" dirty="0"/>
              <a:t> – međunarodno istraživanje računarske i informacione pismenosti</a:t>
            </a:r>
          </a:p>
          <a:p>
            <a:pPr lvl="0"/>
            <a:r>
              <a:rPr lang="sr-Latn-BA" sz="2000" dirty="0"/>
              <a:t>IEA - Međunarodna asocijacija za evaluaciju obrazovnih postignuća - stručno rukovođenje istraživanjem na međunarodnom planu</a:t>
            </a:r>
          </a:p>
          <a:p>
            <a:pPr lvl="0"/>
            <a:r>
              <a:rPr lang="sr-Latn-BA" sz="2000" dirty="0"/>
              <a:t>Partner IEA u BiH je Agencija za predškolsko, osnovno i srednje obrazovanje u BiH – učestvuje u planiranju, pripremi i realizaciji istraživanja</a:t>
            </a:r>
          </a:p>
          <a:p>
            <a:pPr lvl="0"/>
            <a:r>
              <a:rPr lang="sr-Latn-BA" sz="2000" dirty="0"/>
              <a:t>Agencija kontinuirano informiše nadležne vlasti o važnosti učešća BiH u međunarodnim istraživanjima i pruža smjernice za unapređenje obrazovnog sistema i postignuća učenika na osnovu relevantnih </a:t>
            </a:r>
            <a:r>
              <a:rPr lang="sr-Latn-BA" sz="2000" dirty="0" smtClean="0"/>
              <a:t>izvještaja</a:t>
            </a:r>
            <a:endParaRPr lang="sr-Latn-BA" sz="2000" dirty="0"/>
          </a:p>
          <a:p>
            <a:pPr marL="0" indent="0">
              <a:buNone/>
            </a:pPr>
            <a:endParaRPr lang="sr-Latn-BA" sz="1200" b="1" i="1" dirty="0"/>
          </a:p>
          <a:p>
            <a:pPr marL="0" indent="0">
              <a:buNone/>
            </a:pPr>
            <a:r>
              <a:rPr lang="sr-Latn-BA" sz="1200" b="1" i="1" dirty="0"/>
              <a:t>Napomena:</a:t>
            </a:r>
            <a:r>
              <a:rPr lang="sr-Latn-BA" sz="1200" dirty="0"/>
              <a:t> EU je obezbijedila dodatnu podršku zemljama zapadnog Balkana, među njima i BiH, i pokrila troškove učešća u ICILS 2023 istraživanju, zahvaljujući finansiranju od strane Generalnog direktorata Evropske komisije za obrazovanje, omladinu, sport i kulturu (EAC) i evropske Izvršne agencije za obrazovanje i kulturu</a:t>
            </a:r>
            <a:endParaRPr lang="sr-Latn-BA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CD0944B5-76BB-94E6-EB06-4CC4B75D0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786" y="5848268"/>
            <a:ext cx="2236985" cy="64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83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0A80D463-2EE9-6EBB-8BD9-F109522F2A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7"/>
          <a:stretch/>
        </p:blipFill>
        <p:spPr>
          <a:xfrm>
            <a:off x="143101" y="163344"/>
            <a:ext cx="11905798" cy="552237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FFF8C36C-CB05-F37D-9A4D-7DF5F8D8E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786" y="5848268"/>
            <a:ext cx="2236985" cy="64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40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293"/>
          <a:stretch/>
        </p:blipFill>
        <p:spPr>
          <a:xfrm>
            <a:off x="268599" y="51239"/>
            <a:ext cx="11654802" cy="5499652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9F81ABFB-6D21-4B64-8E17-CAF76F8B2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786" y="5848268"/>
            <a:ext cx="2236985" cy="64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87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A610D487-735D-28E2-9F8F-56D9421ED7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46"/>
          <a:stretch/>
        </p:blipFill>
        <p:spPr>
          <a:xfrm>
            <a:off x="384313" y="163344"/>
            <a:ext cx="11116032" cy="552237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895938FF-0FBD-3A1D-C38E-1DA2E4B78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786" y="5848268"/>
            <a:ext cx="2236985" cy="64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23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35" t="6465" b="8536"/>
          <a:stretch/>
        </p:blipFill>
        <p:spPr>
          <a:xfrm>
            <a:off x="92869" y="119806"/>
            <a:ext cx="12006262" cy="5565915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032FBE66-DA30-574C-A5E2-03C7FCFD1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786" y="5848268"/>
            <a:ext cx="2236985" cy="64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438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463" y="1"/>
            <a:ext cx="10465676" cy="5654565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DB0ED25B-9FB8-C434-F529-BDAA408A8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786" y="5848268"/>
            <a:ext cx="2236985" cy="64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30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7DF2A362-D2C3-1B8C-9FD5-7CDC7A2A15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12" b="11486"/>
          <a:stretch/>
        </p:blipFill>
        <p:spPr>
          <a:xfrm>
            <a:off x="533989" y="0"/>
            <a:ext cx="11124022" cy="568572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87D20FB-35F4-DB8E-AA19-46430DEBB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786" y="5848268"/>
            <a:ext cx="2236985" cy="64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036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F2F8013-3E92-90E7-ADE0-B260F79B9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231" y="290285"/>
            <a:ext cx="11121537" cy="50959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7500544-8B0C-71CD-D32A-E5973102A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786" y="5848268"/>
            <a:ext cx="2236985" cy="64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8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A7500544-8B0C-71CD-D32A-E5973102A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786" y="5848268"/>
            <a:ext cx="2236985" cy="643413"/>
          </a:xfrm>
          <a:prstGeom prst="rect">
            <a:avLst/>
          </a:prstGeom>
        </p:spPr>
      </p:pic>
      <p:sp>
        <p:nvSpPr>
          <p:cNvPr id="2" name="Title 8">
            <a:extLst>
              <a:ext uri="{FF2B5EF4-FFF2-40B4-BE49-F238E27FC236}">
                <a16:creationId xmlns:a16="http://schemas.microsoft.com/office/drawing/2014/main" id="{93399900-9D5E-E7D6-6786-A13E0CEC3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680" y="273555"/>
            <a:ext cx="11012318" cy="535531"/>
          </a:xfrm>
        </p:spPr>
        <p:txBody>
          <a:bodyPr/>
          <a:lstStyle/>
          <a:p>
            <a:r>
              <a:rPr lang="sr-Latn-BA" dirty="0"/>
              <a:t>Zaključci </a:t>
            </a:r>
            <a:endParaRPr lang="sr-Cyrl-BA" dirty="0"/>
          </a:p>
        </p:txBody>
      </p:sp>
      <p:sp>
        <p:nvSpPr>
          <p:cNvPr id="6" name="Okvir za tekst 5">
            <a:extLst>
              <a:ext uri="{FF2B5EF4-FFF2-40B4-BE49-F238E27FC236}">
                <a16:creationId xmlns:a16="http://schemas.microsoft.com/office/drawing/2014/main" id="{9A5700D1-4869-C6B5-167C-ADF2DF1705B6}"/>
              </a:ext>
            </a:extLst>
          </p:cNvPr>
          <p:cNvSpPr txBox="1"/>
          <p:nvPr/>
        </p:nvSpPr>
        <p:spPr>
          <a:xfrm>
            <a:off x="465680" y="830829"/>
            <a:ext cx="11315503" cy="5354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07000"/>
              </a:lnSpc>
              <a:spcBef>
                <a:spcPts val="1200"/>
              </a:spcBef>
            </a:pPr>
            <a:r>
              <a:rPr lang="sr-Latn-BA" sz="17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Učenici iz BiH pokazuju:</a:t>
            </a: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sr-Latn-BA" sz="1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</a:t>
            </a:r>
            <a:r>
              <a:rPr lang="sr-Latn-BA" sz="17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amo osnovne CIL vještine, sa niskim postignućima, ispod ICILS 2023 prosjeka</a:t>
            </a: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sr-Latn-BA" sz="1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</a:t>
            </a:r>
            <a:r>
              <a:rPr lang="sr-Latn-BA" sz="17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uprkos velikoj upotrebi IKT uređaja, nisu razvili potrebne vještine za efikasno korišćenje digitalnih informacija, kao korisnici i kao potrošači digitalnih informacija</a:t>
            </a: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sr-Latn-BA" sz="1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</a:t>
            </a:r>
            <a:r>
              <a:rPr lang="sr-Latn-BA" sz="17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ne posjeduju dovoljne vještine potrebne za samostalno korišćenje digitalnih informacija i donošenje procjena o njihovoj vjerodostojnosti, relevantnosti i korisnosti</a:t>
            </a: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sr-Latn-BA" sz="1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</a:t>
            </a:r>
            <a:r>
              <a:rPr lang="sr-Latn-BA" sz="17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nastava</a:t>
            </a:r>
            <a:r>
              <a:rPr lang="bs-Latn-BA" sz="17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u online režimu, </a:t>
            </a:r>
            <a:r>
              <a:rPr lang="sr-Latn-BA" sz="17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 vrijeme pandemije COVID – 19, kada je evidentno pojačana upotreba IKT uređaja, nije značajno doprinijela računarskim kompetencijama učenika</a:t>
            </a: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sr-Latn-BA" sz="1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</a:t>
            </a:r>
            <a:r>
              <a:rPr lang="sr-Latn-BA" sz="17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su </a:t>
            </a:r>
            <a:r>
              <a:rPr lang="bs-Latn-BA" sz="17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učenice pokazale više </a:t>
            </a:r>
            <a:r>
              <a:rPr lang="bs-Latn-BA" sz="170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postignuće</a:t>
            </a:r>
            <a:r>
              <a:rPr lang="bs-Latn-BA" sz="17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nego učenici</a:t>
            </a:r>
            <a:endParaRPr lang="sr-Latn-BA" sz="17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sr-Latn-BA" sz="1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</a:t>
            </a:r>
            <a:r>
              <a:rPr lang="sr-Latn-BA" sz="17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</a:t>
            </a:r>
            <a:r>
              <a:rPr lang="bs-Latn-BA" sz="17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postoji značajan digitalni jaz među učenicima, veoma izražen zbog </a:t>
            </a:r>
            <a:r>
              <a:rPr lang="bs-Latn-BA" sz="170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socio</a:t>
            </a:r>
            <a:r>
              <a:rPr lang="bs-Latn-BA" sz="17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-ekonomskih razlika, posebno između učenika sa najvišim i najnižim </a:t>
            </a:r>
            <a:r>
              <a:rPr lang="bs-Latn-BA" sz="170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postignućima</a:t>
            </a:r>
            <a:endParaRPr lang="bs-Latn-BA" sz="17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bs-Latn-BA" sz="1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</a:t>
            </a:r>
            <a:r>
              <a:rPr lang="bs-Latn-BA" sz="17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učenici iz viših SES grupa u BiH postižu znatno bolje rezultate u CIL-u u odnosu na učenike iz nižih SES grupa, npr. pouzdan internet, više računara kod kuće, stalna dostupnost računara su ključni za postizanje boljih rezultata učenika u CIL-u</a:t>
            </a:r>
            <a:endParaRPr lang="sr-Latn-BA" sz="17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sr-Latn-BA" sz="18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sr-Latn-BA" dirty="0"/>
          </a:p>
        </p:txBody>
      </p:sp>
    </p:spTree>
    <p:extLst>
      <p:ext uri="{BB962C8B-B14F-4D97-AF65-F5344CB8AC3E}">
        <p14:creationId xmlns:p14="http://schemas.microsoft.com/office/powerpoint/2010/main" val="26383065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A7500544-8B0C-71CD-D32A-E5973102A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786" y="5848268"/>
            <a:ext cx="2236985" cy="643413"/>
          </a:xfrm>
          <a:prstGeom prst="rect">
            <a:avLst/>
          </a:prstGeom>
        </p:spPr>
      </p:pic>
      <p:sp>
        <p:nvSpPr>
          <p:cNvPr id="2" name="Title 8">
            <a:extLst>
              <a:ext uri="{FF2B5EF4-FFF2-40B4-BE49-F238E27FC236}">
                <a16:creationId xmlns:a16="http://schemas.microsoft.com/office/drawing/2014/main" id="{93399900-9D5E-E7D6-6786-A13E0CEC3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20" y="141035"/>
            <a:ext cx="11012318" cy="535531"/>
          </a:xfrm>
        </p:spPr>
        <p:txBody>
          <a:bodyPr/>
          <a:lstStyle/>
          <a:p>
            <a:r>
              <a:rPr lang="sr-Latn-BA" dirty="0"/>
              <a:t>Zaključci </a:t>
            </a:r>
            <a:endParaRPr lang="sr-Cyrl-BA" dirty="0"/>
          </a:p>
        </p:txBody>
      </p:sp>
      <p:sp>
        <p:nvSpPr>
          <p:cNvPr id="3" name="Okvir za tekst 2">
            <a:extLst>
              <a:ext uri="{FF2B5EF4-FFF2-40B4-BE49-F238E27FC236}">
                <a16:creationId xmlns:a16="http://schemas.microsoft.com/office/drawing/2014/main" id="{3C428C21-10FF-632A-7F99-61EA700721AE}"/>
              </a:ext>
            </a:extLst>
          </p:cNvPr>
          <p:cNvSpPr txBox="1"/>
          <p:nvPr/>
        </p:nvSpPr>
        <p:spPr>
          <a:xfrm>
            <a:off x="465680" y="636110"/>
            <a:ext cx="11012318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r-Latn-BA" sz="1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 korišćenje IKT u školi za školske i druge svrhe nije na zadovoljavajućem nivou</a:t>
            </a:r>
          </a:p>
          <a:p>
            <a:pPr marL="56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r-Latn-BA" sz="1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 se više koristi IKT van škole za školske i druge svrhe</a:t>
            </a:r>
          </a:p>
          <a:p>
            <a:pPr marL="56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r-Latn-BA" sz="1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 su često „samouki“ kada je riječ o IKT vještinama, oslanjajući se na neformalne izvore, a ne na formalno obrazovanje</a:t>
            </a:r>
          </a:p>
          <a:p>
            <a:pPr marL="56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r-Latn-BA" sz="1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 postižu znatno bolje rezultate u CIL-u oni bez ograničenja </a:t>
            </a:r>
            <a:r>
              <a:rPr lang="sr-Latn-BA" sz="17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vremena</a:t>
            </a:r>
            <a:r>
              <a:rPr lang="sr-Latn-BA" sz="1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sr-Latn-BA" sz="17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pred</a:t>
            </a:r>
            <a:r>
              <a:rPr lang="sr-Latn-BA" sz="1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ekranom u odnosu na one sa ograničenim </a:t>
            </a:r>
            <a:r>
              <a:rPr lang="sr-Latn-BA" sz="17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vremenom</a:t>
            </a:r>
            <a:r>
              <a:rPr lang="sr-Latn-BA" sz="1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sr-Latn-BA" sz="17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pred</a:t>
            </a:r>
            <a:r>
              <a:rPr lang="sr-Latn-BA" sz="1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ekranom</a:t>
            </a:r>
          </a:p>
          <a:p>
            <a:pPr marL="56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r-Latn-BA" sz="1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 se  u školama uglavnom koriste tradicionalni digitalni alati (npr. uređenje teksta) jer nastavnici pokazuju manju sklonost ka upotrebi IKT-a, što primjenu tehnologije iz škola „gura“ u vanškolski kontekst</a:t>
            </a:r>
          </a:p>
          <a:p>
            <a:pPr marL="56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r-Latn-BA" sz="1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 im programiranje i složenije računarske aktivnosti predstavljaju izazov</a:t>
            </a:r>
          </a:p>
          <a:p>
            <a:pPr marL="56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r-Latn-BA" sz="1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 koriste IKT u manje predmeta u odnosu na ICILS 2023 prosjek, najviše u informatičkim predmetima, dok se u ostalim predmetima koristi značajno manje</a:t>
            </a:r>
          </a:p>
          <a:p>
            <a:pPr marL="56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r-Latn-BA" sz="1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 imaju više prilika da uče o zadacima vezanim za internet o bezbjednoj i odgovornoj upotrebi IKT-a</a:t>
            </a:r>
            <a:r>
              <a:rPr kumimoji="0" lang="sr-Latn-BA" sz="1700" b="0" i="0" u="none" strike="noStrike" kern="1200" cap="none" spc="0" normalizeH="0" baseline="0" noProof="0" dirty="0">
                <a:ln>
                  <a:noFill/>
                </a:ln>
                <a:solidFill>
                  <a:srgbClr val="54585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van škole</a:t>
            </a:r>
            <a:r>
              <a:rPr lang="sr-Latn-BA" sz="1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nego u školi uz značajne varijacije između ta dva okruženja</a:t>
            </a:r>
          </a:p>
          <a:p>
            <a:pPr marL="56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r-Latn-BA" sz="1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 je CIL prilično dobro zastupljen, a CT dosta manje u NPP, ali da nedosljedna primjena u ranijim fazama obrazovanja vjerovatno utiče na postignuća </a:t>
            </a:r>
            <a:r>
              <a:rPr lang="sr-Latn-BA" sz="17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učenika</a:t>
            </a:r>
            <a:endParaRPr lang="sr-Latn-BA" sz="17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77200" lvl="1">
              <a:spcBef>
                <a:spcPts val="1200"/>
              </a:spcBef>
            </a:pPr>
            <a:endParaRPr lang="sr-Latn-BA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2682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A7500544-8B0C-71CD-D32A-E5973102A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786" y="5848268"/>
            <a:ext cx="2236985" cy="643413"/>
          </a:xfrm>
          <a:prstGeom prst="rect">
            <a:avLst/>
          </a:prstGeom>
        </p:spPr>
      </p:pic>
      <p:sp>
        <p:nvSpPr>
          <p:cNvPr id="2" name="Title 8">
            <a:extLst>
              <a:ext uri="{FF2B5EF4-FFF2-40B4-BE49-F238E27FC236}">
                <a16:creationId xmlns:a16="http://schemas.microsoft.com/office/drawing/2014/main" id="{93399900-9D5E-E7D6-6786-A13E0CEC3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20" y="141035"/>
            <a:ext cx="11012318" cy="535531"/>
          </a:xfrm>
        </p:spPr>
        <p:txBody>
          <a:bodyPr/>
          <a:lstStyle/>
          <a:p>
            <a:r>
              <a:rPr lang="sr-Latn-BA" dirty="0"/>
              <a:t>Preporuke</a:t>
            </a:r>
            <a:endParaRPr lang="sr-Cyrl-BA" dirty="0"/>
          </a:p>
        </p:txBody>
      </p:sp>
      <p:sp>
        <p:nvSpPr>
          <p:cNvPr id="3" name="Okvir za tekst 2">
            <a:extLst>
              <a:ext uri="{FF2B5EF4-FFF2-40B4-BE49-F238E27FC236}">
                <a16:creationId xmlns:a16="http://schemas.microsoft.com/office/drawing/2014/main" id="{3C428C21-10FF-632A-7F99-61EA700721AE}"/>
              </a:ext>
            </a:extLst>
          </p:cNvPr>
          <p:cNvSpPr txBox="1"/>
          <p:nvPr/>
        </p:nvSpPr>
        <p:spPr>
          <a:xfrm>
            <a:off x="465680" y="967416"/>
            <a:ext cx="11012318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r-Latn-BA" sz="1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Osigurati pouzdanu internet konekciju i dovoljan broj digitalnih uređaja za sve škole, posebno u ruralnim područjima, i podržati učenike bez pristupa internetu kod kuće</a:t>
            </a:r>
          </a:p>
          <a:p>
            <a:pPr marL="56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r-Latn-BA" sz="1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Redovno evaluirati i prilagođavati NPP prema najnovijim tehnološkim trendovima i potrebama tržišta rada, uzimajući u obzir integraciju povratnih informacija učenika i nastavnika</a:t>
            </a:r>
          </a:p>
          <a:p>
            <a:pPr marL="56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r-Latn-BA" sz="1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Organizovati obuke i radionice za nastavnike kako bi se osposobili za korišćenje različitih digitalnih alata u nastavi, s fokusom na pedagoške metode koje uključuju tehnologiju</a:t>
            </a:r>
          </a:p>
          <a:p>
            <a:pPr marL="56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r-Latn-BA" sz="1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Ulagati u programe obuke za nastavnike kako bi efikasno podučavali digitalne vještine</a:t>
            </a:r>
          </a:p>
          <a:p>
            <a:pPr marL="56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r-Latn-BA" sz="1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Promovisati korišćenje digitalnih alata i resursa u učionici za poboljšanje učenja i angažovanja učenika</a:t>
            </a:r>
          </a:p>
          <a:p>
            <a:pPr marL="56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r-Latn-BA" sz="1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Uvesti kurseve i aktivnosti koje podstiču razvoj kritičkog mišljenja i vještina rješavanja problema kod učenika</a:t>
            </a:r>
          </a:p>
          <a:p>
            <a:pPr marL="277200" lvl="1">
              <a:spcBef>
                <a:spcPts val="1200"/>
              </a:spcBef>
            </a:pPr>
            <a:endParaRPr lang="sr-Latn-BA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293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tekst 1">
            <a:extLst>
              <a:ext uri="{FF2B5EF4-FFF2-40B4-BE49-F238E27FC236}">
                <a16:creationId xmlns:a16="http://schemas.microsoft.com/office/drawing/2014/main" id="{93AFCE55-D087-D145-D9DD-C3875AA836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7" y="1635815"/>
            <a:ext cx="8520045" cy="430767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sr-Latn-BA" dirty="0">
                <a:hlinkClick r:id="rId2"/>
              </a:rPr>
              <a:t>https://aposo.gov.ba/bs/</a:t>
            </a:r>
            <a:endParaRPr lang="sr-Latn-BA" dirty="0"/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sr-Latn-BA" dirty="0">
                <a:hlinkClick r:id="rId3"/>
              </a:rPr>
              <a:t>https://www.iea.nl/studies/iea/icils/2023</a:t>
            </a:r>
            <a:endParaRPr lang="sr-Latn-BA" dirty="0"/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sr-Latn-BA" dirty="0">
                <a:hlinkClick r:id="rId4"/>
              </a:rPr>
              <a:t>https://www.iea.nl/publications/icils-2023-international-report</a:t>
            </a:r>
            <a:endParaRPr lang="sr-Latn-BA" dirty="0"/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>
                <a:hlinkClick r:id="rId5"/>
              </a:rPr>
              <a:t>https://www.iea.nl/sites/default/files/2023-12/20231221 ICILS2023_Assessment_Framework__Final_0.pdf</a:t>
            </a:r>
            <a:endParaRPr lang="sr-Latn-BA" dirty="0"/>
          </a:p>
          <a:p>
            <a:pPr marL="0" indent="0">
              <a:lnSpc>
                <a:spcPct val="200000"/>
              </a:lnSpc>
              <a:buNone/>
            </a:pPr>
            <a:endParaRPr lang="sr-Latn-BA" dirty="0"/>
          </a:p>
          <a:p>
            <a:endParaRPr lang="sr-Latn-BA" dirty="0"/>
          </a:p>
          <a:p>
            <a:endParaRPr lang="sr-Latn-BA" dirty="0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C03F2C2A-8400-2FAD-E237-7C73DA4C1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/>
              <a:t>Korisni linkovi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2F065E4F-3745-CCE6-583B-17D2E83268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4786" y="5848268"/>
            <a:ext cx="2236985" cy="643413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D1095344-53E1-3DA8-8DEC-6B50DA6011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9022" y="3429000"/>
            <a:ext cx="2776058" cy="2088969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462B7136-1E46-DBD6-2398-3F09D8EABA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7660" y="1264754"/>
            <a:ext cx="2398781" cy="182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376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A7500544-8B0C-71CD-D32A-E5973102A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786" y="5848268"/>
            <a:ext cx="2236985" cy="643413"/>
          </a:xfrm>
          <a:prstGeom prst="rect">
            <a:avLst/>
          </a:prstGeom>
        </p:spPr>
      </p:pic>
      <p:sp>
        <p:nvSpPr>
          <p:cNvPr id="2" name="Title 8">
            <a:extLst>
              <a:ext uri="{FF2B5EF4-FFF2-40B4-BE49-F238E27FC236}">
                <a16:creationId xmlns:a16="http://schemas.microsoft.com/office/drawing/2014/main" id="{93399900-9D5E-E7D6-6786-A13E0CEC3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20" y="141035"/>
            <a:ext cx="11012318" cy="535531"/>
          </a:xfrm>
        </p:spPr>
        <p:txBody>
          <a:bodyPr/>
          <a:lstStyle/>
          <a:p>
            <a:r>
              <a:rPr lang="sr-Latn-BA" dirty="0"/>
              <a:t>Preporuke</a:t>
            </a:r>
            <a:endParaRPr lang="sr-Cyrl-BA" dirty="0"/>
          </a:p>
        </p:txBody>
      </p:sp>
      <p:sp>
        <p:nvSpPr>
          <p:cNvPr id="3" name="Okvir za tekst 2">
            <a:extLst>
              <a:ext uri="{FF2B5EF4-FFF2-40B4-BE49-F238E27FC236}">
                <a16:creationId xmlns:a16="http://schemas.microsoft.com/office/drawing/2014/main" id="{3C428C21-10FF-632A-7F99-61EA700721AE}"/>
              </a:ext>
            </a:extLst>
          </p:cNvPr>
          <p:cNvSpPr txBox="1"/>
          <p:nvPr/>
        </p:nvSpPr>
        <p:spPr>
          <a:xfrm>
            <a:off x="465680" y="967416"/>
            <a:ext cx="1101231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r-Latn-BA" sz="17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Obezbijediti</a:t>
            </a:r>
            <a:r>
              <a:rPr lang="sr-Latn-BA" sz="1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dodatnu podršku i resurse učenicima iz nižih </a:t>
            </a:r>
            <a:r>
              <a:rPr lang="sr-Latn-BA" sz="17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socio</a:t>
            </a:r>
            <a:r>
              <a:rPr lang="sr-Latn-BA" sz="1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-ekonomskih pozadina kako bi se smanjio digitalni jaz, uključujući besplatne ili subvencionisane digitalne uređaje i pristup internetu</a:t>
            </a:r>
          </a:p>
          <a:p>
            <a:pPr marL="56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r-Latn-BA" sz="1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Sprovesti više istraživanja i integrisati rodno senzitivne pristupe u obrazovne strategije kako bi se smanjile rodne razlike u postignućima u CIL i CT</a:t>
            </a:r>
          </a:p>
          <a:p>
            <a:pPr marL="56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r-Latn-BA" sz="17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Obezbijediti</a:t>
            </a:r>
            <a:r>
              <a:rPr lang="sr-Latn-BA" sz="1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da škole imaju pristup naprednim digitalnim alatima poput simulacija, modeliranja i prikupljanja podataka iz stvarnoga svijeta kako bi učenici stekli relevantne praktične vještine za tržište rada</a:t>
            </a:r>
          </a:p>
          <a:p>
            <a:pPr marL="56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r-Latn-BA" sz="1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Organizovati vanškolske aktivnosti i klubove fokusirane na digitalnu pismenost, poput programiranja i </a:t>
            </a:r>
            <a:r>
              <a:rPr lang="sr-Latn-BA" sz="17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robotike</a:t>
            </a:r>
            <a:r>
              <a:rPr lang="sr-Latn-BA" sz="1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kako bi se podstakla kreativnost i inovativnost učenika</a:t>
            </a:r>
          </a:p>
          <a:p>
            <a:pPr marL="56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r-Latn-BA" sz="1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Uvesti AI u nastavne planove kako bi učenici razvili vještine rada sa AI alatima, uključujući kritičku evaluaciju njihove upotrebe</a:t>
            </a:r>
          </a:p>
          <a:p>
            <a:pPr marL="56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r-Latn-BA" sz="1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Stvarati partnerstva između škola i tehnoloških kompanija kako bi se </a:t>
            </a:r>
            <a:r>
              <a:rPr lang="sr-Latn-BA" sz="17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obezbijedili</a:t>
            </a:r>
            <a:r>
              <a:rPr lang="sr-Latn-BA" sz="1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resursi, obuke i praktične prilike za rad sa naprednim tehnologijama</a:t>
            </a:r>
          </a:p>
          <a:p>
            <a:pPr marL="277200" lvl="1">
              <a:spcBef>
                <a:spcPts val="1200"/>
              </a:spcBef>
            </a:pPr>
            <a:endParaRPr lang="sr-Latn-BA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389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838200" y="3340836"/>
            <a:ext cx="10515600" cy="830997"/>
          </a:xfrm>
        </p:spPr>
        <p:txBody>
          <a:bodyPr/>
          <a:lstStyle/>
          <a:p>
            <a:r>
              <a:rPr lang="sr-Latn-RS" dirty="0" smtClean="0"/>
              <a:t>Nataša Kokoruš, koordinator za ICILS </a:t>
            </a:r>
            <a:r>
              <a:rPr lang="sr-Latn-RS" smtClean="0"/>
              <a:t>2023 u </a:t>
            </a:r>
            <a:r>
              <a:rPr lang="sr-Latn-RS" dirty="0" smtClean="0"/>
              <a:t>BiH</a:t>
            </a:r>
          </a:p>
          <a:p>
            <a:r>
              <a:rPr lang="sr-Latn-RS" dirty="0"/>
              <a:t>n</a:t>
            </a:r>
            <a:r>
              <a:rPr lang="sr-Latn-RS" dirty="0" smtClean="0"/>
              <a:t>atasa.kokorus@aposo.gov.ba</a:t>
            </a:r>
            <a:endParaRPr lang="sr-Cyrl-B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Hvala!</a:t>
            </a:r>
            <a:endParaRPr lang="sr-Cyrl-B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179" y="838506"/>
            <a:ext cx="3121423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27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Karakteristike ICILS istraživanja</a:t>
            </a:r>
            <a:endParaRPr lang="sr-Cyrl-B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0" indent="0">
              <a:buNone/>
            </a:pPr>
            <a:r>
              <a:rPr lang="sr-Latn-BA" dirty="0"/>
              <a:t>Šta je ICILS?</a:t>
            </a:r>
          </a:p>
          <a:p>
            <a:pPr lvl="0"/>
            <a:r>
              <a:rPr lang="sr-Latn-BA" sz="2000" dirty="0"/>
              <a:t>IEA kroz ICILS proučava odnos između IKT (informaciono-komunikacionih tehnologija) i obrazovnih procesa, kao i faktore povezane sa pedagoškom upotrebom IKT-a</a:t>
            </a:r>
          </a:p>
          <a:p>
            <a:pPr lvl="0"/>
            <a:r>
              <a:rPr lang="sr-Latn-BA" sz="2000" dirty="0"/>
              <a:t>Cilj IEA je da prikupi visokokvalitetne informacije o učeničkim postignućima i obrazovnim okvirima tih postignuća</a:t>
            </a:r>
          </a:p>
          <a:p>
            <a:pPr lvl="0"/>
            <a:r>
              <a:rPr lang="sr-Latn-BA" sz="2000" dirty="0"/>
              <a:t>ICILS istraživanje je osmišljeno kako bi upoznalo odgovorne u obrazovanju sa razvojem vještina računarske i informacione pismenosti i IKT kompetencija kod učenika u digitalnom društvu </a:t>
            </a:r>
          </a:p>
          <a:p>
            <a:pPr lvl="0"/>
            <a:r>
              <a:rPr lang="sr-Latn-BA" sz="2000" dirty="0"/>
              <a:t>Istraživanjem se, vrlo osjetljivim instrumentima objektivno i standardizovano, mjere usvojene IKT kompetencije i razvoj IKT vještina</a:t>
            </a:r>
          </a:p>
          <a:p>
            <a:pPr lvl="0"/>
            <a:r>
              <a:rPr lang="sr-Latn-BA" sz="2000" dirty="0"/>
              <a:t>Sprovodi se u petogodišnjim ciklusima (2013, 2018, 2023</a:t>
            </a:r>
            <a:r>
              <a:rPr lang="sr-Latn-BA" sz="2000" dirty="0" smtClean="0"/>
              <a:t>)</a:t>
            </a:r>
            <a:endParaRPr lang="sr-Latn-BA" sz="2000" dirty="0"/>
          </a:p>
          <a:p>
            <a:pPr marL="0" indent="0">
              <a:buNone/>
            </a:pPr>
            <a:endParaRPr lang="sr-Latn-BA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8BA7BF41-64EC-14DD-D564-8BD615CF6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786" y="5848268"/>
            <a:ext cx="2236985" cy="64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81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950" y="299005"/>
            <a:ext cx="11012318" cy="978729"/>
          </a:xfrm>
        </p:spPr>
        <p:txBody>
          <a:bodyPr/>
          <a:lstStyle/>
          <a:p>
            <a:r>
              <a:rPr lang="sr-Latn-RS" dirty="0"/>
              <a:t>Svrha ICILS istraživanja</a:t>
            </a:r>
            <a:r>
              <a:rPr lang="sr-Cyrl-BA" dirty="0"/>
              <a:t/>
            </a:r>
            <a:br>
              <a:rPr lang="sr-Cyrl-BA" dirty="0"/>
            </a:br>
            <a:endParaRPr lang="sr-Cyrl-B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584200" y="1179443"/>
            <a:ext cx="11012318" cy="4392981"/>
          </a:xfrm>
        </p:spPr>
        <p:txBody>
          <a:bodyPr>
            <a:normAutofit fontScale="92500"/>
          </a:bodyPr>
          <a:lstStyle/>
          <a:p>
            <a:pPr lvl="0"/>
            <a:r>
              <a:rPr lang="sr-Latn-RS" dirty="0"/>
              <a:t>Nastoji da odgovori na jedno od klјučnih pitanja današnjice: Koliko su učenici pripremlјeni za učenje, rad i život u digitalnom svijetu? </a:t>
            </a:r>
            <a:endParaRPr lang="sr-Cyrl-BA" dirty="0"/>
          </a:p>
          <a:p>
            <a:pPr lvl="0"/>
            <a:r>
              <a:rPr lang="sr-Latn-RS" dirty="0"/>
              <a:t>Istražuje načine na koje mladi lјudi koriste računare za istraživanje, kreiranje i komunikaciju kako bi uspješno funkcionisali kod kuće, u školi, na radnom mjestu i u zajednici </a:t>
            </a:r>
            <a:endParaRPr lang="sr-Cyrl-BA" dirty="0"/>
          </a:p>
          <a:p>
            <a:pPr lvl="0"/>
            <a:r>
              <a:rPr lang="sr-Latn-RS" dirty="0"/>
              <a:t>Mjeri razlike u računarskoj i informacionoj pismenosti među učenicima na međunarodnom nivou </a:t>
            </a:r>
            <a:endParaRPr lang="sr-Cyrl-BA" dirty="0"/>
          </a:p>
          <a:p>
            <a:pPr lvl="0"/>
            <a:r>
              <a:rPr lang="sr-Latn-BA" dirty="0"/>
              <a:t>Izv</a:t>
            </a:r>
            <a:r>
              <a:rPr lang="sr-Latn-RS" dirty="0"/>
              <a:t>j</a:t>
            </a:r>
            <a:r>
              <a:rPr lang="sr-Latn-BA" dirty="0"/>
              <a:t>eštava o sposobnostima učenika da prikuplјaju, upravlјaju, procjenjuju i dijele digitalne informacije, kao i o njihovom razumijevanju pitanja u vezi sa bezbijednom i odgovornom upotrebom digitalnih tehnologija</a:t>
            </a:r>
            <a:endParaRPr lang="sr-Cyrl-BA" dirty="0"/>
          </a:p>
          <a:p>
            <a:pPr lvl="0"/>
            <a:r>
              <a:rPr lang="hr-BA" dirty="0"/>
              <a:t>Izvještava o postignućima učenika na testu pojmovnog razumijevanja i kompetencija povezanih sa digitalnom pismenošću</a:t>
            </a:r>
            <a:endParaRPr lang="sr-Cyrl-BA" dirty="0"/>
          </a:p>
          <a:p>
            <a:pPr lvl="0"/>
            <a:r>
              <a:rPr lang="hr-BA" dirty="0"/>
              <a:t>Prikuplja i analizira podatke o aktivnostima i stavovima učenika u vezi sa korišćenjem računara u školskim i vanškolskim kontekstima u kojima se razvija njihova računarska i informaciona pismenost (CIL) i računarsko mišljenje (CT</a:t>
            </a:r>
            <a:r>
              <a:rPr lang="hr-BA" dirty="0" smtClean="0"/>
              <a:t>)</a:t>
            </a:r>
            <a:endParaRPr lang="sr-Cyrl-BA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B6F47CE-C43A-C1CC-6E99-CACDAC6E7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786" y="5848268"/>
            <a:ext cx="2236985" cy="64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320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950" y="299005"/>
            <a:ext cx="11012318" cy="978729"/>
          </a:xfrm>
        </p:spPr>
        <p:txBody>
          <a:bodyPr/>
          <a:lstStyle/>
          <a:p>
            <a:r>
              <a:rPr lang="sr-Latn-BA" dirty="0"/>
              <a:t>Ciljevi ICILS istraživanja</a:t>
            </a:r>
            <a:r>
              <a:rPr lang="sr-Cyrl-BA" dirty="0"/>
              <a:t/>
            </a:r>
            <a:br>
              <a:rPr lang="sr-Cyrl-BA" dirty="0"/>
            </a:br>
            <a:endParaRPr lang="sr-Cyrl-B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sr-Latn-BA" sz="2000" dirty="0"/>
              <a:t>Prikupljanje visokokvalitetnih informacija o učeničkim postignućima i obrazovnim okvirima</a:t>
            </a:r>
          </a:p>
          <a:p>
            <a:r>
              <a:rPr lang="sr-Latn-BA" sz="2000" dirty="0"/>
              <a:t>Dublje razumijevanje obrazovnih procesa unutar zemalja i u međunarodnim okvirima</a:t>
            </a:r>
          </a:p>
          <a:p>
            <a:r>
              <a:rPr lang="sr-Latn-BA" sz="2000" dirty="0"/>
              <a:t>Podrška obrazovnim vlastima u praćenju funkcionisanja obrazovnih sistema</a:t>
            </a:r>
          </a:p>
          <a:p>
            <a:r>
              <a:rPr lang="sr-Latn-BA" sz="2000" dirty="0"/>
              <a:t>Pružanje relevantnih informacija kreatorima obrazovnih politika</a:t>
            </a:r>
          </a:p>
          <a:p>
            <a:r>
              <a:rPr lang="sr-Latn-BA" sz="2000" dirty="0"/>
              <a:t>Istraživanje razvoja računarske i informacione pismenosti kod mladih</a:t>
            </a:r>
          </a:p>
          <a:p>
            <a:r>
              <a:rPr lang="sr-Latn-BA" sz="2000" dirty="0"/>
              <a:t>Analiza konteksta u kojima se razvija računarska i informaciona pismenost</a:t>
            </a:r>
          </a:p>
          <a:p>
            <a:r>
              <a:rPr lang="sr-Latn-BA" sz="2000" dirty="0"/>
              <a:t>Procjena znanja i sposobnosti učenika u računarskoj i informacionoj pismenosti</a:t>
            </a:r>
          </a:p>
          <a:p>
            <a:r>
              <a:rPr lang="sr-Latn-BA" sz="2000" dirty="0"/>
              <a:t>Ne vrednuje postignuća pojedinaca (učenika, nastavnika ili direktora)</a:t>
            </a:r>
          </a:p>
          <a:p>
            <a:r>
              <a:rPr lang="sr-Latn-BA" sz="2000" dirty="0"/>
              <a:t>Zaštita identiteta učesnika - nijedan podatak koji bi omogućio identifikaciju neće biti </a:t>
            </a:r>
            <a:r>
              <a:rPr lang="sr-Latn-BA" sz="2000" dirty="0" smtClean="0"/>
              <a:t>objavljen</a:t>
            </a:r>
            <a:endParaRPr lang="sr-Latn-BA" sz="2000" dirty="0"/>
          </a:p>
          <a:p>
            <a:endParaRPr lang="sr-Latn-BA" sz="2000" dirty="0"/>
          </a:p>
          <a:p>
            <a:pPr marL="0" indent="0">
              <a:buNone/>
            </a:pPr>
            <a:endParaRPr lang="sr-Latn-BA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5AA3916-DC69-C9FB-D6AE-51FC5408D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786" y="5848268"/>
            <a:ext cx="2236985" cy="64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90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Ukupan uzorak </a:t>
            </a:r>
            <a:r>
              <a:rPr lang="sr-Latn-RS" dirty="0"/>
              <a:t>i broj učesnika u BiH</a:t>
            </a:r>
            <a:endParaRPr lang="sr-Cyrl-B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584200" y="954161"/>
            <a:ext cx="9739243" cy="4134677"/>
          </a:xfrm>
        </p:spPr>
        <p:txBody>
          <a:bodyPr numCol="1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sr-Latn-BA" sz="2000" dirty="0"/>
          </a:p>
          <a:p>
            <a:pPr marL="0" indent="0">
              <a:lnSpc>
                <a:spcPct val="150000"/>
              </a:lnSpc>
              <a:buNone/>
            </a:pPr>
            <a:r>
              <a:rPr lang="sr-Latn-BA" sz="2000" dirty="0"/>
              <a:t>U ICILS-u 2023 uzorak za BiH je bio:</a:t>
            </a:r>
          </a:p>
          <a:p>
            <a:pPr algn="just">
              <a:lnSpc>
                <a:spcPct val="150000"/>
              </a:lnSpc>
            </a:pPr>
            <a:r>
              <a:rPr lang="sr-Latn-BA" sz="2000" dirty="0"/>
              <a:t>173 škole (107 u F BiH, 61 u RS i 5 u Distriktu Brčko)</a:t>
            </a:r>
          </a:p>
          <a:p>
            <a:pPr algn="just">
              <a:lnSpc>
                <a:spcPct val="150000"/>
              </a:lnSpc>
            </a:pPr>
            <a:r>
              <a:rPr lang="sr-Latn-BA" sz="2000" dirty="0"/>
              <a:t>4084 učenika (2132 u F BiH, 1861 u R. Srpskoj i 91 u Distriktu Brčko)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18230BC-DD78-99E1-348D-412D41576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786" y="5848268"/>
            <a:ext cx="2236985" cy="643413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4709FDF1-A7E6-F4F5-A574-CC9E55A93B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2414" y="1999582"/>
            <a:ext cx="1134787" cy="1480529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46D48893-B6D4-2A51-A44A-437378414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4641" y="869423"/>
            <a:ext cx="1650331" cy="722243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628B24D5-3DD9-CD5E-1901-FAD21757D7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2232" y="3760004"/>
            <a:ext cx="1375153" cy="115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02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Uzorak i broj </a:t>
            </a:r>
            <a:r>
              <a:rPr lang="sr-Latn-RS" dirty="0" smtClean="0"/>
              <a:t>učesnika na testu </a:t>
            </a:r>
            <a:r>
              <a:rPr lang="sr-Latn-RS" dirty="0"/>
              <a:t>u BiH</a:t>
            </a:r>
            <a:endParaRPr lang="sr-Cyrl-B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584200" y="1056135"/>
            <a:ext cx="11012318" cy="4516289"/>
          </a:xfrm>
        </p:spPr>
        <p:txBody>
          <a:bodyPr numCol="1" anchor="t">
            <a:normAutofit/>
          </a:bodyPr>
          <a:lstStyle/>
          <a:p>
            <a:pPr marL="0" indent="0">
              <a:buNone/>
            </a:pPr>
            <a:endParaRPr lang="sr-Latn-BA" sz="2000" dirty="0"/>
          </a:p>
          <a:p>
            <a:pPr marL="0" indent="0">
              <a:buNone/>
            </a:pPr>
            <a:r>
              <a:rPr lang="sr-Latn-BA" sz="2000" dirty="0"/>
              <a:t>U  ICILS 2023 istraživanju u BiH je </a:t>
            </a:r>
            <a:r>
              <a:rPr lang="sr-Latn-BA" sz="2000" dirty="0" smtClean="0"/>
              <a:t>učestvovalo</a:t>
            </a:r>
            <a:r>
              <a:rPr lang="sr-Latn-BA" sz="2000" dirty="0"/>
              <a:t>: </a:t>
            </a:r>
          </a:p>
          <a:p>
            <a:pPr marL="0" indent="0">
              <a:buNone/>
            </a:pPr>
            <a:endParaRPr lang="sr-Latn-BA" sz="2000" dirty="0"/>
          </a:p>
          <a:p>
            <a:r>
              <a:rPr lang="sr-Latn-BA" sz="2000" dirty="0"/>
              <a:t>106 uzorkovanih škola (zbog izuzimanja jedne škole ostalo 105)  </a:t>
            </a:r>
          </a:p>
          <a:p>
            <a:r>
              <a:rPr lang="sr-Latn-BA" sz="2000" dirty="0"/>
              <a:t>Za BiH je naglašeno: Definisana populacija zemlje pokriva 61% ciljne populacije u zemlji</a:t>
            </a:r>
          </a:p>
          <a:p>
            <a:r>
              <a:rPr lang="sr-Latn-BA" sz="2000" dirty="0"/>
              <a:t>T</a:t>
            </a:r>
            <a:r>
              <a:rPr lang="sr-Latn-BA" sz="2000" dirty="0" smtClean="0"/>
              <a:t>estirano je i </a:t>
            </a:r>
            <a:r>
              <a:rPr lang="sr-Latn-BA" sz="2000" dirty="0"/>
              <a:t>anketirano 1877 učenika</a:t>
            </a:r>
          </a:p>
          <a:p>
            <a:r>
              <a:rPr lang="sr-Latn-BA" sz="2000" dirty="0"/>
              <a:t>Broj nastavnika iz 106 škola je bio 1598, ali je samo 451 nastavnik popunio upitnik za </a:t>
            </a:r>
            <a:r>
              <a:rPr lang="sr-Latn-BA" sz="2000" dirty="0" smtClean="0"/>
              <a:t>nastavnika</a:t>
            </a:r>
            <a:endParaRPr lang="sr-Latn-BA" sz="2000" dirty="0"/>
          </a:p>
          <a:p>
            <a:r>
              <a:rPr lang="sr-Latn-BA" sz="2000" dirty="0"/>
              <a:t>Upitnik za IKT koordinatora je popunilo 70 IKT koordinatora </a:t>
            </a:r>
          </a:p>
          <a:p>
            <a:r>
              <a:rPr lang="sr-Latn-BA" sz="2000" dirty="0"/>
              <a:t>Upitnik za direktora škole je popunilo 77 </a:t>
            </a:r>
            <a:r>
              <a:rPr lang="sr-Latn-BA" sz="2000" dirty="0" smtClean="0"/>
              <a:t>direktora</a:t>
            </a:r>
            <a:endParaRPr lang="sr-Latn-BA" sz="20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3651E71-60E9-B075-AA51-D7ECBE137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786" y="5848268"/>
            <a:ext cx="2236985" cy="64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38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FC4F25CF-7E3A-D3AD-EE52-E074C342F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704" y="1157288"/>
            <a:ext cx="9541566" cy="4524183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19B7F59E-BCBF-87BB-2530-AA91DA42F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50" y="520605"/>
            <a:ext cx="11012318" cy="535531"/>
          </a:xfrm>
        </p:spPr>
        <p:txBody>
          <a:bodyPr/>
          <a:lstStyle/>
          <a:p>
            <a:r>
              <a:rPr lang="sr-Latn-RS" dirty="0"/>
              <a:t>Uzorak i broj učesnika u BiH</a:t>
            </a:r>
            <a:endParaRPr lang="sr-Latn-BA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9C65220B-A655-22B7-4B90-A0AA4F1F2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786" y="5848268"/>
            <a:ext cx="2236985" cy="64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78075"/>
      </p:ext>
    </p:extLst>
  </p:cSld>
  <p:clrMapOvr>
    <a:masterClrMapping/>
  </p:clrMapOvr>
</p:sld>
</file>

<file path=ppt/theme/theme1.xml><?xml version="1.0" encoding="utf-8"?>
<a:theme xmlns:a="http://schemas.openxmlformats.org/drawingml/2006/main" name="ICILS2023 Theme">
  <a:themeElements>
    <a:clrScheme name="ICILS2023 Theme">
      <a:dk1>
        <a:srgbClr val="545854"/>
      </a:dk1>
      <a:lt1>
        <a:srgbClr val="FFFFFF"/>
      </a:lt1>
      <a:dk2>
        <a:srgbClr val="006FB7"/>
      </a:dk2>
      <a:lt2>
        <a:srgbClr val="CDCCD0"/>
      </a:lt2>
      <a:accent1>
        <a:srgbClr val="545855"/>
      </a:accent1>
      <a:accent2>
        <a:srgbClr val="8B8E90"/>
      </a:accent2>
      <a:accent3>
        <a:srgbClr val="CDCCD0"/>
      </a:accent3>
      <a:accent4>
        <a:srgbClr val="FFEDBB"/>
      </a:accent4>
      <a:accent5>
        <a:srgbClr val="FDDA6B"/>
      </a:accent5>
      <a:accent6>
        <a:srgbClr val="AFD2E9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CILS2023 Theme" id="{9CC4287F-23ED-8D4C-9C32-AB2C63058595}" vid="{1C46EDAF-54B1-7748-BD6D-AA8243DA69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92F5E1882FD14585312177478FB259" ma:contentTypeVersion="17" ma:contentTypeDescription="Create a new document." ma:contentTypeScope="" ma:versionID="e073afece3e1400c194873060dedc8b3">
  <xsd:schema xmlns:xsd="http://www.w3.org/2001/XMLSchema" xmlns:xs="http://www.w3.org/2001/XMLSchema" xmlns:p="http://schemas.microsoft.com/office/2006/metadata/properties" xmlns:ns2="67cbbb52-a643-498f-8e9f-2b7d41490673" xmlns:ns3="c629535f-e742-44be-81ca-1bfccfe4e3a2" xmlns:ns4="9095e66f-adc9-404f-9d1a-4747cf8fe63a" targetNamespace="http://schemas.microsoft.com/office/2006/metadata/properties" ma:root="true" ma:fieldsID="cf79a928628528ce242e98fbf5cc21de" ns2:_="" ns3:_="" ns4:_="">
    <xsd:import namespace="67cbbb52-a643-498f-8e9f-2b7d41490673"/>
    <xsd:import namespace="c629535f-e742-44be-81ca-1bfccfe4e3a2"/>
    <xsd:import namespace="9095e66f-adc9-404f-9d1a-4747cf8fe6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cbbb52-a643-498f-8e9f-2b7d414906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6eeb5fbf-f871-46b4-bf3f-735c88b65d7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29535f-e742-44be-81ca-1bfccfe4e3a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95e66f-adc9-404f-9d1a-4747cf8fe63a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c4469139-a8af-4218-8fbd-4ceff73b143c}" ma:internalName="TaxCatchAll" ma:showField="CatchAllData" ma:web="9095e66f-adc9-404f-9d1a-4747cf8fe6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7cbbb52-a643-498f-8e9f-2b7d41490673">
      <Terms xmlns="http://schemas.microsoft.com/office/infopath/2007/PartnerControls"/>
    </lcf76f155ced4ddcb4097134ff3c332f>
    <TaxCatchAll xmlns="9095e66f-adc9-404f-9d1a-4747cf8fe63a" xsi:nil="true"/>
  </documentManagement>
</p:properties>
</file>

<file path=customXml/itemProps1.xml><?xml version="1.0" encoding="utf-8"?>
<ds:datastoreItem xmlns:ds="http://schemas.openxmlformats.org/officeDocument/2006/customXml" ds:itemID="{740B9028-2AA7-4225-9D50-37EDDD36E4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cbbb52-a643-498f-8e9f-2b7d41490673"/>
    <ds:schemaRef ds:uri="c629535f-e742-44be-81ca-1bfccfe4e3a2"/>
    <ds:schemaRef ds:uri="9095e66f-adc9-404f-9d1a-4747cf8fe6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26D2C1F-73FB-43A1-ACA3-24506ABEABD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7E1C12-D462-4AAF-A82E-59F8F0AF2972}">
  <ds:schemaRefs>
    <ds:schemaRef ds:uri="http://schemas.microsoft.com/office/2006/metadata/properties"/>
    <ds:schemaRef ds:uri="http://schemas.microsoft.com/office/infopath/2007/PartnerControls"/>
    <ds:schemaRef ds:uri="67cbbb52-a643-498f-8e9f-2b7d41490673"/>
    <ds:schemaRef ds:uri="9095e66f-adc9-404f-9d1a-4747cf8fe63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2776</TotalTime>
  <Words>1428</Words>
  <Application>Microsoft Office PowerPoint</Application>
  <PresentationFormat>Widescreen</PresentationFormat>
  <Paragraphs>122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Aptos</vt:lpstr>
      <vt:lpstr>Courier New</vt:lpstr>
      <vt:lpstr>Symbol</vt:lpstr>
      <vt:lpstr>Lato</vt:lpstr>
      <vt:lpstr>Wingdings</vt:lpstr>
      <vt:lpstr>Calibri</vt:lpstr>
      <vt:lpstr>游ゴシック Light</vt:lpstr>
      <vt:lpstr>ICILS2023 Theme</vt:lpstr>
      <vt:lpstr>ICILS 2023 Predstavljanje rezultata za Bosnu i Hercegovinu</vt:lpstr>
      <vt:lpstr>ICILS 2023</vt:lpstr>
      <vt:lpstr>Korisni linkovi</vt:lpstr>
      <vt:lpstr>Karakteristike ICILS istraživanja</vt:lpstr>
      <vt:lpstr>Svrha ICILS istraživanja </vt:lpstr>
      <vt:lpstr>Ciljevi ICILS istraživanja </vt:lpstr>
      <vt:lpstr>Ukupan uzorak i broj učesnika u BiH</vt:lpstr>
      <vt:lpstr>Uzorak i broj učesnika na testu u BiH</vt:lpstr>
      <vt:lpstr>Uzorak i broj učesnika u BiH</vt:lpstr>
      <vt:lpstr>ICILS instrumenti za testiranje</vt:lpstr>
      <vt:lpstr>Dizajn CIL testa</vt:lpstr>
      <vt:lpstr>PowerPoint Presentation</vt:lpstr>
      <vt:lpstr>Skala postignuća u CIL-u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Zaključci </vt:lpstr>
      <vt:lpstr>Zaključci </vt:lpstr>
      <vt:lpstr>Preporuke</vt:lpstr>
      <vt:lpstr>Preporuke</vt:lpstr>
      <vt:lpstr>Hvala!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Jasmin Schiffer</dc:creator>
  <cp:lastModifiedBy>Nataša Kokoroš</cp:lastModifiedBy>
  <cp:revision>239</cp:revision>
  <dcterms:created xsi:type="dcterms:W3CDTF">2022-10-04T14:02:07Z</dcterms:created>
  <dcterms:modified xsi:type="dcterms:W3CDTF">2025-03-11T08:49:43Z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0x0101008892F5E1882FD14585312177478FB259</vt:lpwstr>
  </property>
  <property fmtid="{D5CDD505-2E9C-101B-9397-08002B2CF9AE}" pid="3" name="MediaServiceImageTags">
    <vt:lpwstr/>
  </property>
</Properties>
</file>