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4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6"/>
    <p:restoredTop sz="92241"/>
  </p:normalViewPr>
  <p:slideViewPr>
    <p:cSldViewPr snapToGrid="0" snapToObjects="1">
      <p:cViewPr varScale="1">
        <p:scale>
          <a:sx n="47" d="100"/>
          <a:sy n="47" d="100"/>
        </p:scale>
        <p:origin x="98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Neprijatne emocije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nikada ili rijetko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tužno</c:v>
                </c:pt>
                <c:pt idx="1">
                  <c:v>zabrinuto</c:v>
                </c:pt>
                <c:pt idx="2">
                  <c:v>nesrećno</c:v>
                </c:pt>
                <c:pt idx="3">
                  <c:v>uplašeno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57.0</c:v>
                </c:pt>
                <c:pt idx="1">
                  <c:v>53.0</c:v>
                </c:pt>
                <c:pt idx="2">
                  <c:v>65.0</c:v>
                </c:pt>
                <c:pt idx="3">
                  <c:v>64.0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ponekad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tužno</c:v>
                </c:pt>
                <c:pt idx="1">
                  <c:v>zabrinuto</c:v>
                </c:pt>
                <c:pt idx="2">
                  <c:v>nesrećno</c:v>
                </c:pt>
                <c:pt idx="3">
                  <c:v>uplašeno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38.0</c:v>
                </c:pt>
                <c:pt idx="1">
                  <c:v>39.0</c:v>
                </c:pt>
                <c:pt idx="2">
                  <c:v>29.0</c:v>
                </c:pt>
                <c:pt idx="3">
                  <c:v>31.0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uvijek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tužno</c:v>
                </c:pt>
                <c:pt idx="1">
                  <c:v>zabrinuto</c:v>
                </c:pt>
                <c:pt idx="2">
                  <c:v>nesrećno</c:v>
                </c:pt>
                <c:pt idx="3">
                  <c:v>uplašeno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5.0</c:v>
                </c:pt>
                <c:pt idx="1">
                  <c:v>8.0</c:v>
                </c:pt>
                <c:pt idx="2">
                  <c:v>6.0</c:v>
                </c:pt>
                <c:pt idx="3">
                  <c:v>5.0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-1477291808"/>
        <c:axId val="-1477288976"/>
        <c:axId val="0"/>
      </c:bar3DChart>
      <c:catAx>
        <c:axId val="-1477291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1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77288976"/>
        <c:crosses val="autoZero"/>
        <c:auto val="1"/>
        <c:lblAlgn val="ctr"/>
        <c:lblOffset val="100"/>
        <c:noMultiLvlLbl val="0"/>
      </c:catAx>
      <c:valAx>
        <c:axId val="-1477288976"/>
        <c:scaling>
          <c:orientation val="minMax"/>
        </c:scaling>
        <c:delete val="1"/>
        <c:axPos val="b"/>
        <c:majorTickMark val="none"/>
        <c:minorTickMark val="none"/>
        <c:tickLblPos val="nextTo"/>
        <c:crossAx val="-1477291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Prijatne emocije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nikada ili rijetko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veselo</c:v>
                </c:pt>
                <c:pt idx="1">
                  <c:v>radosno</c:v>
                </c:pt>
                <c:pt idx="2">
                  <c:v>ponosno</c:v>
                </c:pt>
                <c:pt idx="3">
                  <c:v>energično</c:v>
                </c:pt>
                <c:pt idx="4">
                  <c:v>srećno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6.0</c:v>
                </c:pt>
                <c:pt idx="1">
                  <c:v>8.0</c:v>
                </c:pt>
                <c:pt idx="2">
                  <c:v>14.0</c:v>
                </c:pt>
                <c:pt idx="3">
                  <c:v>12.0</c:v>
                </c:pt>
                <c:pt idx="4">
                  <c:v>8.0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ponekad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veselo</c:v>
                </c:pt>
                <c:pt idx="1">
                  <c:v>radosno</c:v>
                </c:pt>
                <c:pt idx="2">
                  <c:v>ponosno</c:v>
                </c:pt>
                <c:pt idx="3">
                  <c:v>energično</c:v>
                </c:pt>
                <c:pt idx="4">
                  <c:v>srećno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32.0</c:v>
                </c:pt>
                <c:pt idx="1">
                  <c:v>39.0</c:v>
                </c:pt>
                <c:pt idx="2">
                  <c:v>52.0</c:v>
                </c:pt>
                <c:pt idx="3">
                  <c:v>39.0</c:v>
                </c:pt>
                <c:pt idx="4">
                  <c:v>34.0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uvijek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veselo</c:v>
                </c:pt>
                <c:pt idx="1">
                  <c:v>radosno</c:v>
                </c:pt>
                <c:pt idx="2">
                  <c:v>ponosno</c:v>
                </c:pt>
                <c:pt idx="3">
                  <c:v>energično</c:v>
                </c:pt>
                <c:pt idx="4">
                  <c:v>srećno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62.0</c:v>
                </c:pt>
                <c:pt idx="1">
                  <c:v>53.0</c:v>
                </c:pt>
                <c:pt idx="2">
                  <c:v>34.0</c:v>
                </c:pt>
                <c:pt idx="3">
                  <c:v>49.0</c:v>
                </c:pt>
                <c:pt idx="4">
                  <c:v>58.0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-1467967344"/>
        <c:axId val="-1467964080"/>
        <c:axId val="0"/>
      </c:bar3DChart>
      <c:catAx>
        <c:axId val="-1467967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1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67964080"/>
        <c:crosses val="autoZero"/>
        <c:auto val="1"/>
        <c:lblAlgn val="ctr"/>
        <c:lblOffset val="100"/>
        <c:noMultiLvlLbl val="0"/>
      </c:catAx>
      <c:valAx>
        <c:axId val="-1467964080"/>
        <c:scaling>
          <c:orientation val="minMax"/>
        </c:scaling>
        <c:delete val="1"/>
        <c:axPos val="b"/>
        <c:majorTickMark val="none"/>
        <c:minorTickMark val="none"/>
        <c:tickLblPos val="nextTo"/>
        <c:crossAx val="-1467967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6A353B-1588-9F4C-AB3E-6C7D44A78C93}" type="doc">
      <dgm:prSet loTypeId="urn:microsoft.com/office/officeart/2005/8/layout/hChevron3" loCatId="" qsTypeId="urn:microsoft.com/office/officeart/2005/8/quickstyle/3D1" qsCatId="3D" csTypeId="urn:microsoft.com/office/officeart/2005/8/colors/colorful4" csCatId="colorful" phldr="1"/>
      <dgm:spPr/>
    </dgm:pt>
    <dgm:pt modelId="{493390CA-2E0A-4242-A170-A41948CDEC86}">
      <dgm:prSet phldrT="[Text]"/>
      <dgm:spPr/>
      <dgm:t>
        <a:bodyPr/>
        <a:lstStyle/>
        <a:p>
          <a:r>
            <a:rPr lang="hr-HR" dirty="0" smtClean="0"/>
            <a:t>0-4</a:t>
          </a:r>
        </a:p>
        <a:p>
          <a:r>
            <a:rPr lang="hr-HR" dirty="0" smtClean="0"/>
            <a:t>nezadovoljni</a:t>
          </a:r>
          <a:endParaRPr lang="hr-HR" dirty="0"/>
        </a:p>
      </dgm:t>
    </dgm:pt>
    <dgm:pt modelId="{EDC4FBDE-3B54-3D4A-9280-6FB4686C0A39}" type="parTrans" cxnId="{508FABEA-3F18-A04D-9542-47A8FC587BF5}">
      <dgm:prSet/>
      <dgm:spPr/>
      <dgm:t>
        <a:bodyPr/>
        <a:lstStyle/>
        <a:p>
          <a:endParaRPr lang="hr-HR"/>
        </a:p>
      </dgm:t>
    </dgm:pt>
    <dgm:pt modelId="{E822BD59-CFB7-AF40-92D5-39533F680B15}" type="sibTrans" cxnId="{508FABEA-3F18-A04D-9542-47A8FC587BF5}">
      <dgm:prSet/>
      <dgm:spPr/>
      <dgm:t>
        <a:bodyPr/>
        <a:lstStyle/>
        <a:p>
          <a:endParaRPr lang="hr-HR"/>
        </a:p>
      </dgm:t>
    </dgm:pt>
    <dgm:pt modelId="{AB740E72-C8C8-3641-8D1E-1F54561F0639}">
      <dgm:prSet phldrT="[Text]"/>
      <dgm:spPr/>
      <dgm:t>
        <a:bodyPr/>
        <a:lstStyle/>
        <a:p>
          <a:r>
            <a:rPr lang="hr-HR" dirty="0" smtClean="0"/>
            <a:t>7-8</a:t>
          </a:r>
        </a:p>
        <a:p>
          <a:r>
            <a:rPr lang="hr-HR" dirty="0" smtClean="0"/>
            <a:t>zadovoljni</a:t>
          </a:r>
          <a:endParaRPr lang="hr-HR" dirty="0"/>
        </a:p>
      </dgm:t>
    </dgm:pt>
    <dgm:pt modelId="{F24C2D9E-4E0E-6143-9311-5DF10E3E3744}" type="parTrans" cxnId="{DB896023-68B5-E042-8490-A9D69A14CA10}">
      <dgm:prSet/>
      <dgm:spPr/>
      <dgm:t>
        <a:bodyPr/>
        <a:lstStyle/>
        <a:p>
          <a:endParaRPr lang="hr-HR"/>
        </a:p>
      </dgm:t>
    </dgm:pt>
    <dgm:pt modelId="{BCC761A3-E479-AD44-90DB-289A3BFA7661}" type="sibTrans" cxnId="{DB896023-68B5-E042-8490-A9D69A14CA10}">
      <dgm:prSet/>
      <dgm:spPr/>
      <dgm:t>
        <a:bodyPr/>
        <a:lstStyle/>
        <a:p>
          <a:endParaRPr lang="hr-HR"/>
        </a:p>
      </dgm:t>
    </dgm:pt>
    <dgm:pt modelId="{C5D36B44-7624-E949-B7E3-B6E9CC0A4BE1}">
      <dgm:prSet phldrT="[Text]"/>
      <dgm:spPr/>
      <dgm:t>
        <a:bodyPr/>
        <a:lstStyle/>
        <a:p>
          <a:r>
            <a:rPr lang="hr-HR" dirty="0" smtClean="0"/>
            <a:t>9-10</a:t>
          </a:r>
        </a:p>
        <a:p>
          <a:r>
            <a:rPr lang="hr-HR" dirty="0" smtClean="0"/>
            <a:t>veoma zadovoljni</a:t>
          </a:r>
          <a:endParaRPr lang="hr-HR" dirty="0"/>
        </a:p>
      </dgm:t>
    </dgm:pt>
    <dgm:pt modelId="{19B549DF-CFFD-6842-AB60-AA4CCB1C2702}" type="parTrans" cxnId="{17A70AD4-ADB0-504E-9CBB-CB12A4A53290}">
      <dgm:prSet/>
      <dgm:spPr/>
      <dgm:t>
        <a:bodyPr/>
        <a:lstStyle/>
        <a:p>
          <a:endParaRPr lang="hr-HR"/>
        </a:p>
      </dgm:t>
    </dgm:pt>
    <dgm:pt modelId="{D64E8A46-3472-384A-8AF3-A25CE8F9BB08}" type="sibTrans" cxnId="{17A70AD4-ADB0-504E-9CBB-CB12A4A53290}">
      <dgm:prSet/>
      <dgm:spPr/>
      <dgm:t>
        <a:bodyPr/>
        <a:lstStyle/>
        <a:p>
          <a:endParaRPr lang="hr-HR"/>
        </a:p>
      </dgm:t>
    </dgm:pt>
    <dgm:pt modelId="{A6D3242A-7959-A744-B587-D014D3E8AB9D}">
      <dgm:prSet/>
      <dgm:spPr/>
      <dgm:t>
        <a:bodyPr/>
        <a:lstStyle/>
        <a:p>
          <a:r>
            <a:rPr lang="hr-HR" dirty="0" smtClean="0"/>
            <a:t>5-6</a:t>
          </a:r>
        </a:p>
        <a:p>
          <a:r>
            <a:rPr lang="hr-HR" dirty="0" smtClean="0"/>
            <a:t>umjereno zadovoljni</a:t>
          </a:r>
          <a:endParaRPr lang="hr-HR" dirty="0"/>
        </a:p>
      </dgm:t>
    </dgm:pt>
    <dgm:pt modelId="{87652541-792B-5E4A-B8A5-6B989D9125FE}" type="parTrans" cxnId="{46F4A0FD-2903-F44E-9F99-81080A838B6F}">
      <dgm:prSet/>
      <dgm:spPr/>
      <dgm:t>
        <a:bodyPr/>
        <a:lstStyle/>
        <a:p>
          <a:endParaRPr lang="hr-HR"/>
        </a:p>
      </dgm:t>
    </dgm:pt>
    <dgm:pt modelId="{85A42B2A-7915-9840-8270-E08A0CB31B63}" type="sibTrans" cxnId="{46F4A0FD-2903-F44E-9F99-81080A838B6F}">
      <dgm:prSet/>
      <dgm:spPr/>
      <dgm:t>
        <a:bodyPr/>
        <a:lstStyle/>
        <a:p>
          <a:endParaRPr lang="hr-HR"/>
        </a:p>
      </dgm:t>
    </dgm:pt>
    <dgm:pt modelId="{1D7F858B-FB64-7049-9A4A-83D031FB816B}" type="pres">
      <dgm:prSet presAssocID="{FE6A353B-1588-9F4C-AB3E-6C7D44A78C93}" presName="Name0" presStyleCnt="0">
        <dgm:presLayoutVars>
          <dgm:dir/>
          <dgm:resizeHandles val="exact"/>
        </dgm:presLayoutVars>
      </dgm:prSet>
      <dgm:spPr/>
    </dgm:pt>
    <dgm:pt modelId="{0861E1AC-23E1-9E43-8A44-7CB33D96ED55}" type="pres">
      <dgm:prSet presAssocID="{493390CA-2E0A-4242-A170-A41948CDEC86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6788269-E6EE-B742-8E23-ED869ECF49AD}" type="pres">
      <dgm:prSet presAssocID="{E822BD59-CFB7-AF40-92D5-39533F680B15}" presName="parSpace" presStyleCnt="0"/>
      <dgm:spPr/>
    </dgm:pt>
    <dgm:pt modelId="{9E5A1515-CC56-6047-ACF3-A8F038A3A345}" type="pres">
      <dgm:prSet presAssocID="{A6D3242A-7959-A744-B587-D014D3E8AB9D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810076F-521D-284C-B7EB-414A0CCE0090}" type="pres">
      <dgm:prSet presAssocID="{85A42B2A-7915-9840-8270-E08A0CB31B63}" presName="parSpace" presStyleCnt="0"/>
      <dgm:spPr/>
    </dgm:pt>
    <dgm:pt modelId="{6ED3C493-6BD5-AB4A-8815-C5C1A8A00270}" type="pres">
      <dgm:prSet presAssocID="{AB740E72-C8C8-3641-8D1E-1F54561F0639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2539C5E-5DCF-F848-938E-D4A6ED0BEBC5}" type="pres">
      <dgm:prSet presAssocID="{BCC761A3-E479-AD44-90DB-289A3BFA7661}" presName="parSpace" presStyleCnt="0"/>
      <dgm:spPr/>
    </dgm:pt>
    <dgm:pt modelId="{D8020038-2366-814F-B392-62CA4F922E21}" type="pres">
      <dgm:prSet presAssocID="{C5D36B44-7624-E949-B7E3-B6E9CC0A4BE1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46F4A0FD-2903-F44E-9F99-81080A838B6F}" srcId="{FE6A353B-1588-9F4C-AB3E-6C7D44A78C93}" destId="{A6D3242A-7959-A744-B587-D014D3E8AB9D}" srcOrd="1" destOrd="0" parTransId="{87652541-792B-5E4A-B8A5-6B989D9125FE}" sibTransId="{85A42B2A-7915-9840-8270-E08A0CB31B63}"/>
    <dgm:cxn modelId="{701AE203-2F11-2548-BE33-80F0F175066E}" type="presOf" srcId="{FE6A353B-1588-9F4C-AB3E-6C7D44A78C93}" destId="{1D7F858B-FB64-7049-9A4A-83D031FB816B}" srcOrd="0" destOrd="0" presId="urn:microsoft.com/office/officeart/2005/8/layout/hChevron3"/>
    <dgm:cxn modelId="{A79A8E1B-F04B-634E-9998-59F5CFEF346C}" type="presOf" srcId="{A6D3242A-7959-A744-B587-D014D3E8AB9D}" destId="{9E5A1515-CC56-6047-ACF3-A8F038A3A345}" srcOrd="0" destOrd="0" presId="urn:microsoft.com/office/officeart/2005/8/layout/hChevron3"/>
    <dgm:cxn modelId="{DB896023-68B5-E042-8490-A9D69A14CA10}" srcId="{FE6A353B-1588-9F4C-AB3E-6C7D44A78C93}" destId="{AB740E72-C8C8-3641-8D1E-1F54561F0639}" srcOrd="2" destOrd="0" parTransId="{F24C2D9E-4E0E-6143-9311-5DF10E3E3744}" sibTransId="{BCC761A3-E479-AD44-90DB-289A3BFA7661}"/>
    <dgm:cxn modelId="{6A14BB8A-2E73-8640-AE1D-FEACA9D7304B}" type="presOf" srcId="{AB740E72-C8C8-3641-8D1E-1F54561F0639}" destId="{6ED3C493-6BD5-AB4A-8815-C5C1A8A00270}" srcOrd="0" destOrd="0" presId="urn:microsoft.com/office/officeart/2005/8/layout/hChevron3"/>
    <dgm:cxn modelId="{17A70AD4-ADB0-504E-9CBB-CB12A4A53290}" srcId="{FE6A353B-1588-9F4C-AB3E-6C7D44A78C93}" destId="{C5D36B44-7624-E949-B7E3-B6E9CC0A4BE1}" srcOrd="3" destOrd="0" parTransId="{19B549DF-CFFD-6842-AB60-AA4CCB1C2702}" sibTransId="{D64E8A46-3472-384A-8AF3-A25CE8F9BB08}"/>
    <dgm:cxn modelId="{4B6E031D-CFF1-CA42-95F1-1A1343B7EC2A}" type="presOf" srcId="{C5D36B44-7624-E949-B7E3-B6E9CC0A4BE1}" destId="{D8020038-2366-814F-B392-62CA4F922E21}" srcOrd="0" destOrd="0" presId="urn:microsoft.com/office/officeart/2005/8/layout/hChevron3"/>
    <dgm:cxn modelId="{A49577AF-B41B-044D-819A-E978D108581B}" type="presOf" srcId="{493390CA-2E0A-4242-A170-A41948CDEC86}" destId="{0861E1AC-23E1-9E43-8A44-7CB33D96ED55}" srcOrd="0" destOrd="0" presId="urn:microsoft.com/office/officeart/2005/8/layout/hChevron3"/>
    <dgm:cxn modelId="{508FABEA-3F18-A04D-9542-47A8FC587BF5}" srcId="{FE6A353B-1588-9F4C-AB3E-6C7D44A78C93}" destId="{493390CA-2E0A-4242-A170-A41948CDEC86}" srcOrd="0" destOrd="0" parTransId="{EDC4FBDE-3B54-3D4A-9280-6FB4686C0A39}" sibTransId="{E822BD59-CFB7-AF40-92D5-39533F680B15}"/>
    <dgm:cxn modelId="{81359FBC-C173-0542-B3E5-2DF642CD2558}" type="presParOf" srcId="{1D7F858B-FB64-7049-9A4A-83D031FB816B}" destId="{0861E1AC-23E1-9E43-8A44-7CB33D96ED55}" srcOrd="0" destOrd="0" presId="urn:microsoft.com/office/officeart/2005/8/layout/hChevron3"/>
    <dgm:cxn modelId="{2D50C8C6-8A92-F44F-B954-AD7CE3D3B25A}" type="presParOf" srcId="{1D7F858B-FB64-7049-9A4A-83D031FB816B}" destId="{16788269-E6EE-B742-8E23-ED869ECF49AD}" srcOrd="1" destOrd="0" presId="urn:microsoft.com/office/officeart/2005/8/layout/hChevron3"/>
    <dgm:cxn modelId="{8CD6742C-379B-144B-968A-9304DAEAE3E4}" type="presParOf" srcId="{1D7F858B-FB64-7049-9A4A-83D031FB816B}" destId="{9E5A1515-CC56-6047-ACF3-A8F038A3A345}" srcOrd="2" destOrd="0" presId="urn:microsoft.com/office/officeart/2005/8/layout/hChevron3"/>
    <dgm:cxn modelId="{A5831CED-579A-0749-8215-3F97E1FA84E7}" type="presParOf" srcId="{1D7F858B-FB64-7049-9A4A-83D031FB816B}" destId="{0810076F-521D-284C-B7EB-414A0CCE0090}" srcOrd="3" destOrd="0" presId="urn:microsoft.com/office/officeart/2005/8/layout/hChevron3"/>
    <dgm:cxn modelId="{FF36FAE3-0115-7346-905F-0C8DAB087EEE}" type="presParOf" srcId="{1D7F858B-FB64-7049-9A4A-83D031FB816B}" destId="{6ED3C493-6BD5-AB4A-8815-C5C1A8A00270}" srcOrd="4" destOrd="0" presId="urn:microsoft.com/office/officeart/2005/8/layout/hChevron3"/>
    <dgm:cxn modelId="{5AAFE294-D482-394C-AE57-60E4B657E396}" type="presParOf" srcId="{1D7F858B-FB64-7049-9A4A-83D031FB816B}" destId="{B2539C5E-5DCF-F848-938E-D4A6ED0BEBC5}" srcOrd="5" destOrd="0" presId="urn:microsoft.com/office/officeart/2005/8/layout/hChevron3"/>
    <dgm:cxn modelId="{BDDFAB9A-941E-054D-987F-36FE37225630}" type="presParOf" srcId="{1D7F858B-FB64-7049-9A4A-83D031FB816B}" destId="{D8020038-2366-814F-B392-62CA4F922E21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6A353B-1588-9F4C-AB3E-6C7D44A78C93}" type="doc">
      <dgm:prSet loTypeId="urn:microsoft.com/office/officeart/2005/8/layout/hChevron3" loCatId="" qsTypeId="urn:microsoft.com/office/officeart/2005/8/quickstyle/3D1" qsCatId="3D" csTypeId="urn:microsoft.com/office/officeart/2005/8/colors/colorful4" csCatId="colorful" phldr="1"/>
      <dgm:spPr/>
    </dgm:pt>
    <dgm:pt modelId="{493390CA-2E0A-4242-A170-A41948CDEC86}">
      <dgm:prSet phldrT="[Text]"/>
      <dgm:spPr/>
      <dgm:t>
        <a:bodyPr/>
        <a:lstStyle/>
        <a:p>
          <a:r>
            <a:rPr lang="hr-HR" dirty="0" smtClean="0"/>
            <a:t>0-4</a:t>
          </a:r>
        </a:p>
        <a:p>
          <a:r>
            <a:rPr lang="hr-HR" dirty="0" smtClean="0"/>
            <a:t>nezadovoljni</a:t>
          </a:r>
          <a:endParaRPr lang="hr-HR" dirty="0"/>
        </a:p>
      </dgm:t>
    </dgm:pt>
    <dgm:pt modelId="{EDC4FBDE-3B54-3D4A-9280-6FB4686C0A39}" type="parTrans" cxnId="{508FABEA-3F18-A04D-9542-47A8FC587BF5}">
      <dgm:prSet/>
      <dgm:spPr/>
      <dgm:t>
        <a:bodyPr/>
        <a:lstStyle/>
        <a:p>
          <a:endParaRPr lang="hr-HR"/>
        </a:p>
      </dgm:t>
    </dgm:pt>
    <dgm:pt modelId="{E822BD59-CFB7-AF40-92D5-39533F680B15}" type="sibTrans" cxnId="{508FABEA-3F18-A04D-9542-47A8FC587BF5}">
      <dgm:prSet/>
      <dgm:spPr/>
      <dgm:t>
        <a:bodyPr/>
        <a:lstStyle/>
        <a:p>
          <a:endParaRPr lang="hr-HR"/>
        </a:p>
      </dgm:t>
    </dgm:pt>
    <dgm:pt modelId="{AB740E72-C8C8-3641-8D1E-1F54561F0639}">
      <dgm:prSet phldrT="[Text]"/>
      <dgm:spPr/>
      <dgm:t>
        <a:bodyPr/>
        <a:lstStyle/>
        <a:p>
          <a:r>
            <a:rPr lang="hr-HR" dirty="0" smtClean="0"/>
            <a:t>7-8</a:t>
          </a:r>
        </a:p>
        <a:p>
          <a:r>
            <a:rPr lang="hr-HR" dirty="0" smtClean="0"/>
            <a:t>zadovoljni</a:t>
          </a:r>
          <a:endParaRPr lang="hr-HR" dirty="0"/>
        </a:p>
      </dgm:t>
    </dgm:pt>
    <dgm:pt modelId="{F24C2D9E-4E0E-6143-9311-5DF10E3E3744}" type="parTrans" cxnId="{DB896023-68B5-E042-8490-A9D69A14CA10}">
      <dgm:prSet/>
      <dgm:spPr/>
      <dgm:t>
        <a:bodyPr/>
        <a:lstStyle/>
        <a:p>
          <a:endParaRPr lang="hr-HR"/>
        </a:p>
      </dgm:t>
    </dgm:pt>
    <dgm:pt modelId="{BCC761A3-E479-AD44-90DB-289A3BFA7661}" type="sibTrans" cxnId="{DB896023-68B5-E042-8490-A9D69A14CA10}">
      <dgm:prSet/>
      <dgm:spPr/>
      <dgm:t>
        <a:bodyPr/>
        <a:lstStyle/>
        <a:p>
          <a:endParaRPr lang="hr-HR"/>
        </a:p>
      </dgm:t>
    </dgm:pt>
    <dgm:pt modelId="{C5D36B44-7624-E949-B7E3-B6E9CC0A4BE1}">
      <dgm:prSet phldrT="[Text]"/>
      <dgm:spPr/>
      <dgm:t>
        <a:bodyPr/>
        <a:lstStyle/>
        <a:p>
          <a:r>
            <a:rPr lang="hr-HR" dirty="0" smtClean="0"/>
            <a:t>9-10</a:t>
          </a:r>
        </a:p>
        <a:p>
          <a:r>
            <a:rPr lang="hr-HR" dirty="0" smtClean="0"/>
            <a:t>veoma zadovoljni</a:t>
          </a:r>
          <a:endParaRPr lang="hr-HR" dirty="0"/>
        </a:p>
      </dgm:t>
    </dgm:pt>
    <dgm:pt modelId="{19B549DF-CFFD-6842-AB60-AA4CCB1C2702}" type="parTrans" cxnId="{17A70AD4-ADB0-504E-9CBB-CB12A4A53290}">
      <dgm:prSet/>
      <dgm:spPr/>
      <dgm:t>
        <a:bodyPr/>
        <a:lstStyle/>
        <a:p>
          <a:endParaRPr lang="hr-HR"/>
        </a:p>
      </dgm:t>
    </dgm:pt>
    <dgm:pt modelId="{D64E8A46-3472-384A-8AF3-A25CE8F9BB08}" type="sibTrans" cxnId="{17A70AD4-ADB0-504E-9CBB-CB12A4A53290}">
      <dgm:prSet/>
      <dgm:spPr/>
      <dgm:t>
        <a:bodyPr/>
        <a:lstStyle/>
        <a:p>
          <a:endParaRPr lang="hr-HR"/>
        </a:p>
      </dgm:t>
    </dgm:pt>
    <dgm:pt modelId="{A6D3242A-7959-A744-B587-D014D3E8AB9D}">
      <dgm:prSet/>
      <dgm:spPr/>
      <dgm:t>
        <a:bodyPr/>
        <a:lstStyle/>
        <a:p>
          <a:r>
            <a:rPr lang="hr-HR" dirty="0" smtClean="0"/>
            <a:t>5-6</a:t>
          </a:r>
        </a:p>
        <a:p>
          <a:r>
            <a:rPr lang="hr-HR" dirty="0" smtClean="0"/>
            <a:t>umjereno zadovoljni</a:t>
          </a:r>
          <a:endParaRPr lang="hr-HR" dirty="0"/>
        </a:p>
      </dgm:t>
    </dgm:pt>
    <dgm:pt modelId="{87652541-792B-5E4A-B8A5-6B989D9125FE}" type="parTrans" cxnId="{46F4A0FD-2903-F44E-9F99-81080A838B6F}">
      <dgm:prSet/>
      <dgm:spPr/>
      <dgm:t>
        <a:bodyPr/>
        <a:lstStyle/>
        <a:p>
          <a:endParaRPr lang="hr-HR"/>
        </a:p>
      </dgm:t>
    </dgm:pt>
    <dgm:pt modelId="{85A42B2A-7915-9840-8270-E08A0CB31B63}" type="sibTrans" cxnId="{46F4A0FD-2903-F44E-9F99-81080A838B6F}">
      <dgm:prSet/>
      <dgm:spPr/>
      <dgm:t>
        <a:bodyPr/>
        <a:lstStyle/>
        <a:p>
          <a:endParaRPr lang="hr-HR"/>
        </a:p>
      </dgm:t>
    </dgm:pt>
    <dgm:pt modelId="{1D7F858B-FB64-7049-9A4A-83D031FB816B}" type="pres">
      <dgm:prSet presAssocID="{FE6A353B-1588-9F4C-AB3E-6C7D44A78C93}" presName="Name0" presStyleCnt="0">
        <dgm:presLayoutVars>
          <dgm:dir/>
          <dgm:resizeHandles val="exact"/>
        </dgm:presLayoutVars>
      </dgm:prSet>
      <dgm:spPr/>
    </dgm:pt>
    <dgm:pt modelId="{0861E1AC-23E1-9E43-8A44-7CB33D96ED55}" type="pres">
      <dgm:prSet presAssocID="{493390CA-2E0A-4242-A170-A41948CDEC86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6788269-E6EE-B742-8E23-ED869ECF49AD}" type="pres">
      <dgm:prSet presAssocID="{E822BD59-CFB7-AF40-92D5-39533F680B15}" presName="parSpace" presStyleCnt="0"/>
      <dgm:spPr/>
    </dgm:pt>
    <dgm:pt modelId="{9E5A1515-CC56-6047-ACF3-A8F038A3A345}" type="pres">
      <dgm:prSet presAssocID="{A6D3242A-7959-A744-B587-D014D3E8AB9D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810076F-521D-284C-B7EB-414A0CCE0090}" type="pres">
      <dgm:prSet presAssocID="{85A42B2A-7915-9840-8270-E08A0CB31B63}" presName="parSpace" presStyleCnt="0"/>
      <dgm:spPr/>
    </dgm:pt>
    <dgm:pt modelId="{6ED3C493-6BD5-AB4A-8815-C5C1A8A00270}" type="pres">
      <dgm:prSet presAssocID="{AB740E72-C8C8-3641-8D1E-1F54561F0639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2539C5E-5DCF-F848-938E-D4A6ED0BEBC5}" type="pres">
      <dgm:prSet presAssocID="{BCC761A3-E479-AD44-90DB-289A3BFA7661}" presName="parSpace" presStyleCnt="0"/>
      <dgm:spPr/>
    </dgm:pt>
    <dgm:pt modelId="{D8020038-2366-814F-B392-62CA4F922E21}" type="pres">
      <dgm:prSet presAssocID="{C5D36B44-7624-E949-B7E3-B6E9CC0A4BE1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508FABEA-3F18-A04D-9542-47A8FC587BF5}" srcId="{FE6A353B-1588-9F4C-AB3E-6C7D44A78C93}" destId="{493390CA-2E0A-4242-A170-A41948CDEC86}" srcOrd="0" destOrd="0" parTransId="{EDC4FBDE-3B54-3D4A-9280-6FB4686C0A39}" sibTransId="{E822BD59-CFB7-AF40-92D5-39533F680B15}"/>
    <dgm:cxn modelId="{3C9A80D3-DA8A-3240-83EC-4A61A225F286}" type="presOf" srcId="{AB740E72-C8C8-3641-8D1E-1F54561F0639}" destId="{6ED3C493-6BD5-AB4A-8815-C5C1A8A00270}" srcOrd="0" destOrd="0" presId="urn:microsoft.com/office/officeart/2005/8/layout/hChevron3"/>
    <dgm:cxn modelId="{17A70AD4-ADB0-504E-9CBB-CB12A4A53290}" srcId="{FE6A353B-1588-9F4C-AB3E-6C7D44A78C93}" destId="{C5D36B44-7624-E949-B7E3-B6E9CC0A4BE1}" srcOrd="3" destOrd="0" parTransId="{19B549DF-CFFD-6842-AB60-AA4CCB1C2702}" sibTransId="{D64E8A46-3472-384A-8AF3-A25CE8F9BB08}"/>
    <dgm:cxn modelId="{9F293941-EAB2-6F4F-81AA-D1B8AE8AF6C3}" type="presOf" srcId="{FE6A353B-1588-9F4C-AB3E-6C7D44A78C93}" destId="{1D7F858B-FB64-7049-9A4A-83D031FB816B}" srcOrd="0" destOrd="0" presId="urn:microsoft.com/office/officeart/2005/8/layout/hChevron3"/>
    <dgm:cxn modelId="{43B80CDF-DEA4-4A42-A9B5-79BF68C6134B}" type="presOf" srcId="{A6D3242A-7959-A744-B587-D014D3E8AB9D}" destId="{9E5A1515-CC56-6047-ACF3-A8F038A3A345}" srcOrd="0" destOrd="0" presId="urn:microsoft.com/office/officeart/2005/8/layout/hChevron3"/>
    <dgm:cxn modelId="{CCE98F16-4A7D-3045-95AB-B765310665F7}" type="presOf" srcId="{493390CA-2E0A-4242-A170-A41948CDEC86}" destId="{0861E1AC-23E1-9E43-8A44-7CB33D96ED55}" srcOrd="0" destOrd="0" presId="urn:microsoft.com/office/officeart/2005/8/layout/hChevron3"/>
    <dgm:cxn modelId="{46F4A0FD-2903-F44E-9F99-81080A838B6F}" srcId="{FE6A353B-1588-9F4C-AB3E-6C7D44A78C93}" destId="{A6D3242A-7959-A744-B587-D014D3E8AB9D}" srcOrd="1" destOrd="0" parTransId="{87652541-792B-5E4A-B8A5-6B989D9125FE}" sibTransId="{85A42B2A-7915-9840-8270-E08A0CB31B63}"/>
    <dgm:cxn modelId="{DB896023-68B5-E042-8490-A9D69A14CA10}" srcId="{FE6A353B-1588-9F4C-AB3E-6C7D44A78C93}" destId="{AB740E72-C8C8-3641-8D1E-1F54561F0639}" srcOrd="2" destOrd="0" parTransId="{F24C2D9E-4E0E-6143-9311-5DF10E3E3744}" sibTransId="{BCC761A3-E479-AD44-90DB-289A3BFA7661}"/>
    <dgm:cxn modelId="{2CF71F90-9A0C-FF4D-8A93-ABF124F5A458}" type="presOf" srcId="{C5D36B44-7624-E949-B7E3-B6E9CC0A4BE1}" destId="{D8020038-2366-814F-B392-62CA4F922E21}" srcOrd="0" destOrd="0" presId="urn:microsoft.com/office/officeart/2005/8/layout/hChevron3"/>
    <dgm:cxn modelId="{9C1F8FEE-184A-0E49-B68F-7E48FC2DEDEA}" type="presParOf" srcId="{1D7F858B-FB64-7049-9A4A-83D031FB816B}" destId="{0861E1AC-23E1-9E43-8A44-7CB33D96ED55}" srcOrd="0" destOrd="0" presId="urn:microsoft.com/office/officeart/2005/8/layout/hChevron3"/>
    <dgm:cxn modelId="{998E5EC6-5280-9F4A-8E01-73A6F2C9175A}" type="presParOf" srcId="{1D7F858B-FB64-7049-9A4A-83D031FB816B}" destId="{16788269-E6EE-B742-8E23-ED869ECF49AD}" srcOrd="1" destOrd="0" presId="urn:microsoft.com/office/officeart/2005/8/layout/hChevron3"/>
    <dgm:cxn modelId="{749A8590-0381-D84F-8AF2-8DE8EFA279DD}" type="presParOf" srcId="{1D7F858B-FB64-7049-9A4A-83D031FB816B}" destId="{9E5A1515-CC56-6047-ACF3-A8F038A3A345}" srcOrd="2" destOrd="0" presId="urn:microsoft.com/office/officeart/2005/8/layout/hChevron3"/>
    <dgm:cxn modelId="{586EA90C-F69B-5E4E-B394-54C801768721}" type="presParOf" srcId="{1D7F858B-FB64-7049-9A4A-83D031FB816B}" destId="{0810076F-521D-284C-B7EB-414A0CCE0090}" srcOrd="3" destOrd="0" presId="urn:microsoft.com/office/officeart/2005/8/layout/hChevron3"/>
    <dgm:cxn modelId="{E8F42E3D-689A-074C-8E88-6C0C6E4A0455}" type="presParOf" srcId="{1D7F858B-FB64-7049-9A4A-83D031FB816B}" destId="{6ED3C493-6BD5-AB4A-8815-C5C1A8A00270}" srcOrd="4" destOrd="0" presId="urn:microsoft.com/office/officeart/2005/8/layout/hChevron3"/>
    <dgm:cxn modelId="{109E2753-6DD3-B14C-B46F-579F83EF6C4F}" type="presParOf" srcId="{1D7F858B-FB64-7049-9A4A-83D031FB816B}" destId="{B2539C5E-5DCF-F848-938E-D4A6ED0BEBC5}" srcOrd="5" destOrd="0" presId="urn:microsoft.com/office/officeart/2005/8/layout/hChevron3"/>
    <dgm:cxn modelId="{ADED2E0E-BAC9-044D-98F8-6D891E5125E0}" type="presParOf" srcId="{1D7F858B-FB64-7049-9A4A-83D031FB816B}" destId="{D8020038-2366-814F-B392-62CA4F922E21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6A353B-1588-9F4C-AB3E-6C7D44A78C93}" type="doc">
      <dgm:prSet loTypeId="urn:microsoft.com/office/officeart/2005/8/layout/hChevron3" loCatId="" qsTypeId="urn:microsoft.com/office/officeart/2005/8/quickstyle/3D1" qsCatId="3D" csTypeId="urn:microsoft.com/office/officeart/2005/8/colors/colorful4" csCatId="colorful" phldr="1"/>
      <dgm:spPr/>
    </dgm:pt>
    <dgm:pt modelId="{493390CA-2E0A-4242-A170-A41948CDEC86}">
      <dgm:prSet phldrT="[Text]"/>
      <dgm:spPr/>
      <dgm:t>
        <a:bodyPr/>
        <a:lstStyle/>
        <a:p>
          <a:r>
            <a:rPr lang="hr-HR" dirty="0" smtClean="0"/>
            <a:t>0-4</a:t>
          </a:r>
        </a:p>
        <a:p>
          <a:r>
            <a:rPr lang="hr-HR" dirty="0" smtClean="0"/>
            <a:t>nezadovoljni</a:t>
          </a:r>
          <a:endParaRPr lang="hr-HR" dirty="0"/>
        </a:p>
      </dgm:t>
    </dgm:pt>
    <dgm:pt modelId="{EDC4FBDE-3B54-3D4A-9280-6FB4686C0A39}" type="parTrans" cxnId="{508FABEA-3F18-A04D-9542-47A8FC587BF5}">
      <dgm:prSet/>
      <dgm:spPr/>
      <dgm:t>
        <a:bodyPr/>
        <a:lstStyle/>
        <a:p>
          <a:endParaRPr lang="hr-HR"/>
        </a:p>
      </dgm:t>
    </dgm:pt>
    <dgm:pt modelId="{E822BD59-CFB7-AF40-92D5-39533F680B15}" type="sibTrans" cxnId="{508FABEA-3F18-A04D-9542-47A8FC587BF5}">
      <dgm:prSet/>
      <dgm:spPr/>
      <dgm:t>
        <a:bodyPr/>
        <a:lstStyle/>
        <a:p>
          <a:endParaRPr lang="hr-HR"/>
        </a:p>
      </dgm:t>
    </dgm:pt>
    <dgm:pt modelId="{AB740E72-C8C8-3641-8D1E-1F54561F0639}">
      <dgm:prSet phldrT="[Text]"/>
      <dgm:spPr/>
      <dgm:t>
        <a:bodyPr/>
        <a:lstStyle/>
        <a:p>
          <a:r>
            <a:rPr lang="hr-HR" dirty="0" smtClean="0"/>
            <a:t>7-8</a:t>
          </a:r>
        </a:p>
        <a:p>
          <a:r>
            <a:rPr lang="hr-HR" dirty="0" smtClean="0"/>
            <a:t>zadovoljni</a:t>
          </a:r>
          <a:endParaRPr lang="hr-HR" dirty="0"/>
        </a:p>
      </dgm:t>
    </dgm:pt>
    <dgm:pt modelId="{F24C2D9E-4E0E-6143-9311-5DF10E3E3744}" type="parTrans" cxnId="{DB896023-68B5-E042-8490-A9D69A14CA10}">
      <dgm:prSet/>
      <dgm:spPr/>
      <dgm:t>
        <a:bodyPr/>
        <a:lstStyle/>
        <a:p>
          <a:endParaRPr lang="hr-HR"/>
        </a:p>
      </dgm:t>
    </dgm:pt>
    <dgm:pt modelId="{BCC761A3-E479-AD44-90DB-289A3BFA7661}" type="sibTrans" cxnId="{DB896023-68B5-E042-8490-A9D69A14CA10}">
      <dgm:prSet/>
      <dgm:spPr/>
      <dgm:t>
        <a:bodyPr/>
        <a:lstStyle/>
        <a:p>
          <a:endParaRPr lang="hr-HR"/>
        </a:p>
      </dgm:t>
    </dgm:pt>
    <dgm:pt modelId="{C5D36B44-7624-E949-B7E3-B6E9CC0A4BE1}">
      <dgm:prSet phldrT="[Text]"/>
      <dgm:spPr/>
      <dgm:t>
        <a:bodyPr/>
        <a:lstStyle/>
        <a:p>
          <a:r>
            <a:rPr lang="hr-HR" dirty="0" smtClean="0"/>
            <a:t>9-10</a:t>
          </a:r>
        </a:p>
        <a:p>
          <a:r>
            <a:rPr lang="hr-HR" dirty="0" smtClean="0"/>
            <a:t>veoma zadovoljni</a:t>
          </a:r>
          <a:endParaRPr lang="hr-HR" dirty="0"/>
        </a:p>
      </dgm:t>
    </dgm:pt>
    <dgm:pt modelId="{19B549DF-CFFD-6842-AB60-AA4CCB1C2702}" type="parTrans" cxnId="{17A70AD4-ADB0-504E-9CBB-CB12A4A53290}">
      <dgm:prSet/>
      <dgm:spPr/>
      <dgm:t>
        <a:bodyPr/>
        <a:lstStyle/>
        <a:p>
          <a:endParaRPr lang="hr-HR"/>
        </a:p>
      </dgm:t>
    </dgm:pt>
    <dgm:pt modelId="{D64E8A46-3472-384A-8AF3-A25CE8F9BB08}" type="sibTrans" cxnId="{17A70AD4-ADB0-504E-9CBB-CB12A4A53290}">
      <dgm:prSet/>
      <dgm:spPr/>
      <dgm:t>
        <a:bodyPr/>
        <a:lstStyle/>
        <a:p>
          <a:endParaRPr lang="hr-HR"/>
        </a:p>
      </dgm:t>
    </dgm:pt>
    <dgm:pt modelId="{A6D3242A-7959-A744-B587-D014D3E8AB9D}">
      <dgm:prSet/>
      <dgm:spPr/>
      <dgm:t>
        <a:bodyPr/>
        <a:lstStyle/>
        <a:p>
          <a:r>
            <a:rPr lang="hr-HR" dirty="0" smtClean="0"/>
            <a:t>5-6</a:t>
          </a:r>
        </a:p>
        <a:p>
          <a:r>
            <a:rPr lang="hr-HR" dirty="0" smtClean="0"/>
            <a:t>umjereno zadovoljni</a:t>
          </a:r>
          <a:endParaRPr lang="hr-HR" dirty="0"/>
        </a:p>
      </dgm:t>
    </dgm:pt>
    <dgm:pt modelId="{87652541-792B-5E4A-B8A5-6B989D9125FE}" type="parTrans" cxnId="{46F4A0FD-2903-F44E-9F99-81080A838B6F}">
      <dgm:prSet/>
      <dgm:spPr/>
      <dgm:t>
        <a:bodyPr/>
        <a:lstStyle/>
        <a:p>
          <a:endParaRPr lang="hr-HR"/>
        </a:p>
      </dgm:t>
    </dgm:pt>
    <dgm:pt modelId="{85A42B2A-7915-9840-8270-E08A0CB31B63}" type="sibTrans" cxnId="{46F4A0FD-2903-F44E-9F99-81080A838B6F}">
      <dgm:prSet/>
      <dgm:spPr/>
      <dgm:t>
        <a:bodyPr/>
        <a:lstStyle/>
        <a:p>
          <a:endParaRPr lang="hr-HR"/>
        </a:p>
      </dgm:t>
    </dgm:pt>
    <dgm:pt modelId="{1D7F858B-FB64-7049-9A4A-83D031FB816B}" type="pres">
      <dgm:prSet presAssocID="{FE6A353B-1588-9F4C-AB3E-6C7D44A78C93}" presName="Name0" presStyleCnt="0">
        <dgm:presLayoutVars>
          <dgm:dir/>
          <dgm:resizeHandles val="exact"/>
        </dgm:presLayoutVars>
      </dgm:prSet>
      <dgm:spPr/>
    </dgm:pt>
    <dgm:pt modelId="{0861E1AC-23E1-9E43-8A44-7CB33D96ED55}" type="pres">
      <dgm:prSet presAssocID="{493390CA-2E0A-4242-A170-A41948CDEC86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6788269-E6EE-B742-8E23-ED869ECF49AD}" type="pres">
      <dgm:prSet presAssocID="{E822BD59-CFB7-AF40-92D5-39533F680B15}" presName="parSpace" presStyleCnt="0"/>
      <dgm:spPr/>
    </dgm:pt>
    <dgm:pt modelId="{9E5A1515-CC56-6047-ACF3-A8F038A3A345}" type="pres">
      <dgm:prSet presAssocID="{A6D3242A-7959-A744-B587-D014D3E8AB9D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810076F-521D-284C-B7EB-414A0CCE0090}" type="pres">
      <dgm:prSet presAssocID="{85A42B2A-7915-9840-8270-E08A0CB31B63}" presName="parSpace" presStyleCnt="0"/>
      <dgm:spPr/>
    </dgm:pt>
    <dgm:pt modelId="{6ED3C493-6BD5-AB4A-8815-C5C1A8A00270}" type="pres">
      <dgm:prSet presAssocID="{AB740E72-C8C8-3641-8D1E-1F54561F0639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2539C5E-5DCF-F848-938E-D4A6ED0BEBC5}" type="pres">
      <dgm:prSet presAssocID="{BCC761A3-E479-AD44-90DB-289A3BFA7661}" presName="parSpace" presStyleCnt="0"/>
      <dgm:spPr/>
    </dgm:pt>
    <dgm:pt modelId="{D8020038-2366-814F-B392-62CA4F922E21}" type="pres">
      <dgm:prSet presAssocID="{C5D36B44-7624-E949-B7E3-B6E9CC0A4BE1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87DD03A3-661D-404F-B640-025CC97EB332}" type="presOf" srcId="{AB740E72-C8C8-3641-8D1E-1F54561F0639}" destId="{6ED3C493-6BD5-AB4A-8815-C5C1A8A00270}" srcOrd="0" destOrd="0" presId="urn:microsoft.com/office/officeart/2005/8/layout/hChevron3"/>
    <dgm:cxn modelId="{585D5DB2-6F55-3A43-8F09-BC89F19547B7}" type="presOf" srcId="{493390CA-2E0A-4242-A170-A41948CDEC86}" destId="{0861E1AC-23E1-9E43-8A44-7CB33D96ED55}" srcOrd="0" destOrd="0" presId="urn:microsoft.com/office/officeart/2005/8/layout/hChevron3"/>
    <dgm:cxn modelId="{46F4A0FD-2903-F44E-9F99-81080A838B6F}" srcId="{FE6A353B-1588-9F4C-AB3E-6C7D44A78C93}" destId="{A6D3242A-7959-A744-B587-D014D3E8AB9D}" srcOrd="1" destOrd="0" parTransId="{87652541-792B-5E4A-B8A5-6B989D9125FE}" sibTransId="{85A42B2A-7915-9840-8270-E08A0CB31B63}"/>
    <dgm:cxn modelId="{7B8BA0A1-CC09-D046-A533-FB13BC2B9A3C}" type="presOf" srcId="{A6D3242A-7959-A744-B587-D014D3E8AB9D}" destId="{9E5A1515-CC56-6047-ACF3-A8F038A3A345}" srcOrd="0" destOrd="0" presId="urn:microsoft.com/office/officeart/2005/8/layout/hChevron3"/>
    <dgm:cxn modelId="{DB896023-68B5-E042-8490-A9D69A14CA10}" srcId="{FE6A353B-1588-9F4C-AB3E-6C7D44A78C93}" destId="{AB740E72-C8C8-3641-8D1E-1F54561F0639}" srcOrd="2" destOrd="0" parTransId="{F24C2D9E-4E0E-6143-9311-5DF10E3E3744}" sibTransId="{BCC761A3-E479-AD44-90DB-289A3BFA7661}"/>
    <dgm:cxn modelId="{DC645B17-2C18-CF4E-A7B7-D79B094D52D2}" type="presOf" srcId="{C5D36B44-7624-E949-B7E3-B6E9CC0A4BE1}" destId="{D8020038-2366-814F-B392-62CA4F922E21}" srcOrd="0" destOrd="0" presId="urn:microsoft.com/office/officeart/2005/8/layout/hChevron3"/>
    <dgm:cxn modelId="{465A3751-FFEE-334D-8EB8-9DD1D0629D20}" type="presOf" srcId="{FE6A353B-1588-9F4C-AB3E-6C7D44A78C93}" destId="{1D7F858B-FB64-7049-9A4A-83D031FB816B}" srcOrd="0" destOrd="0" presId="urn:microsoft.com/office/officeart/2005/8/layout/hChevron3"/>
    <dgm:cxn modelId="{17A70AD4-ADB0-504E-9CBB-CB12A4A53290}" srcId="{FE6A353B-1588-9F4C-AB3E-6C7D44A78C93}" destId="{C5D36B44-7624-E949-B7E3-B6E9CC0A4BE1}" srcOrd="3" destOrd="0" parTransId="{19B549DF-CFFD-6842-AB60-AA4CCB1C2702}" sibTransId="{D64E8A46-3472-384A-8AF3-A25CE8F9BB08}"/>
    <dgm:cxn modelId="{508FABEA-3F18-A04D-9542-47A8FC587BF5}" srcId="{FE6A353B-1588-9F4C-AB3E-6C7D44A78C93}" destId="{493390CA-2E0A-4242-A170-A41948CDEC86}" srcOrd="0" destOrd="0" parTransId="{EDC4FBDE-3B54-3D4A-9280-6FB4686C0A39}" sibTransId="{E822BD59-CFB7-AF40-92D5-39533F680B15}"/>
    <dgm:cxn modelId="{370BD167-2F9E-034E-A4E6-6F7933C856AC}" type="presParOf" srcId="{1D7F858B-FB64-7049-9A4A-83D031FB816B}" destId="{0861E1AC-23E1-9E43-8A44-7CB33D96ED55}" srcOrd="0" destOrd="0" presId="urn:microsoft.com/office/officeart/2005/8/layout/hChevron3"/>
    <dgm:cxn modelId="{71FD8FBF-6B71-F74B-BDFD-646C5F75B67F}" type="presParOf" srcId="{1D7F858B-FB64-7049-9A4A-83D031FB816B}" destId="{16788269-E6EE-B742-8E23-ED869ECF49AD}" srcOrd="1" destOrd="0" presId="urn:microsoft.com/office/officeart/2005/8/layout/hChevron3"/>
    <dgm:cxn modelId="{54D9F946-C575-2B43-A63A-AA24809F667D}" type="presParOf" srcId="{1D7F858B-FB64-7049-9A4A-83D031FB816B}" destId="{9E5A1515-CC56-6047-ACF3-A8F038A3A345}" srcOrd="2" destOrd="0" presId="urn:microsoft.com/office/officeart/2005/8/layout/hChevron3"/>
    <dgm:cxn modelId="{D093802F-5DE7-3544-B030-B5A57FD2012A}" type="presParOf" srcId="{1D7F858B-FB64-7049-9A4A-83D031FB816B}" destId="{0810076F-521D-284C-B7EB-414A0CCE0090}" srcOrd="3" destOrd="0" presId="urn:microsoft.com/office/officeart/2005/8/layout/hChevron3"/>
    <dgm:cxn modelId="{C0075DD8-B0A7-154B-9E5F-C30ACE1CAEFB}" type="presParOf" srcId="{1D7F858B-FB64-7049-9A4A-83D031FB816B}" destId="{6ED3C493-6BD5-AB4A-8815-C5C1A8A00270}" srcOrd="4" destOrd="0" presId="urn:microsoft.com/office/officeart/2005/8/layout/hChevron3"/>
    <dgm:cxn modelId="{CEEF1945-AD10-924D-B6C6-C6E09CD91927}" type="presParOf" srcId="{1D7F858B-FB64-7049-9A4A-83D031FB816B}" destId="{B2539C5E-5DCF-F848-938E-D4A6ED0BEBC5}" srcOrd="5" destOrd="0" presId="urn:microsoft.com/office/officeart/2005/8/layout/hChevron3"/>
    <dgm:cxn modelId="{6A4E1079-E1D2-6249-A95D-C8EAE1A5BF6B}" type="presParOf" srcId="{1D7F858B-FB64-7049-9A4A-83D031FB816B}" destId="{D8020038-2366-814F-B392-62CA4F922E21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E6A353B-1588-9F4C-AB3E-6C7D44A78C93}" type="doc">
      <dgm:prSet loTypeId="urn:microsoft.com/office/officeart/2005/8/layout/hChevron3" loCatId="" qsTypeId="urn:microsoft.com/office/officeart/2005/8/quickstyle/3D1" qsCatId="3D" csTypeId="urn:microsoft.com/office/officeart/2005/8/colors/colorful4" csCatId="colorful" phldr="1"/>
      <dgm:spPr/>
    </dgm:pt>
    <dgm:pt modelId="{493390CA-2E0A-4242-A170-A41948CDEC86}">
      <dgm:prSet phldrT="[Text]"/>
      <dgm:spPr/>
      <dgm:t>
        <a:bodyPr/>
        <a:lstStyle/>
        <a:p>
          <a:r>
            <a:rPr lang="hr-HR" dirty="0" smtClean="0"/>
            <a:t>nikada</a:t>
          </a:r>
          <a:endParaRPr lang="hr-HR" dirty="0"/>
        </a:p>
      </dgm:t>
    </dgm:pt>
    <dgm:pt modelId="{EDC4FBDE-3B54-3D4A-9280-6FB4686C0A39}" type="parTrans" cxnId="{508FABEA-3F18-A04D-9542-47A8FC587BF5}">
      <dgm:prSet/>
      <dgm:spPr/>
      <dgm:t>
        <a:bodyPr/>
        <a:lstStyle/>
        <a:p>
          <a:endParaRPr lang="hr-HR"/>
        </a:p>
      </dgm:t>
    </dgm:pt>
    <dgm:pt modelId="{E822BD59-CFB7-AF40-92D5-39533F680B15}" type="sibTrans" cxnId="{508FABEA-3F18-A04D-9542-47A8FC587BF5}">
      <dgm:prSet/>
      <dgm:spPr/>
      <dgm:t>
        <a:bodyPr/>
        <a:lstStyle/>
        <a:p>
          <a:endParaRPr lang="hr-HR"/>
        </a:p>
      </dgm:t>
    </dgm:pt>
    <dgm:pt modelId="{AB740E72-C8C8-3641-8D1E-1F54561F0639}">
      <dgm:prSet phldrT="[Text]"/>
      <dgm:spPr/>
      <dgm:t>
        <a:bodyPr/>
        <a:lstStyle/>
        <a:p>
          <a:r>
            <a:rPr lang="hr-HR" dirty="0" smtClean="0"/>
            <a:t>ponekad</a:t>
          </a:r>
          <a:endParaRPr lang="hr-HR" dirty="0"/>
        </a:p>
      </dgm:t>
    </dgm:pt>
    <dgm:pt modelId="{F24C2D9E-4E0E-6143-9311-5DF10E3E3744}" type="parTrans" cxnId="{DB896023-68B5-E042-8490-A9D69A14CA10}">
      <dgm:prSet/>
      <dgm:spPr/>
      <dgm:t>
        <a:bodyPr/>
        <a:lstStyle/>
        <a:p>
          <a:endParaRPr lang="hr-HR"/>
        </a:p>
      </dgm:t>
    </dgm:pt>
    <dgm:pt modelId="{BCC761A3-E479-AD44-90DB-289A3BFA7661}" type="sibTrans" cxnId="{DB896023-68B5-E042-8490-A9D69A14CA10}">
      <dgm:prSet/>
      <dgm:spPr/>
      <dgm:t>
        <a:bodyPr/>
        <a:lstStyle/>
        <a:p>
          <a:endParaRPr lang="hr-HR"/>
        </a:p>
      </dgm:t>
    </dgm:pt>
    <dgm:pt modelId="{C5D36B44-7624-E949-B7E3-B6E9CC0A4BE1}">
      <dgm:prSet phldrT="[Text]"/>
      <dgm:spPr/>
      <dgm:t>
        <a:bodyPr/>
        <a:lstStyle/>
        <a:p>
          <a:r>
            <a:rPr lang="hr-HR" dirty="0" smtClean="0"/>
            <a:t>uvijek</a:t>
          </a:r>
          <a:endParaRPr lang="hr-HR" dirty="0"/>
        </a:p>
      </dgm:t>
    </dgm:pt>
    <dgm:pt modelId="{19B549DF-CFFD-6842-AB60-AA4CCB1C2702}" type="parTrans" cxnId="{17A70AD4-ADB0-504E-9CBB-CB12A4A53290}">
      <dgm:prSet/>
      <dgm:spPr/>
      <dgm:t>
        <a:bodyPr/>
        <a:lstStyle/>
        <a:p>
          <a:endParaRPr lang="hr-HR"/>
        </a:p>
      </dgm:t>
    </dgm:pt>
    <dgm:pt modelId="{D64E8A46-3472-384A-8AF3-A25CE8F9BB08}" type="sibTrans" cxnId="{17A70AD4-ADB0-504E-9CBB-CB12A4A53290}">
      <dgm:prSet/>
      <dgm:spPr/>
      <dgm:t>
        <a:bodyPr/>
        <a:lstStyle/>
        <a:p>
          <a:endParaRPr lang="hr-HR"/>
        </a:p>
      </dgm:t>
    </dgm:pt>
    <dgm:pt modelId="{A6D3242A-7959-A744-B587-D014D3E8AB9D}">
      <dgm:prSet/>
      <dgm:spPr/>
      <dgm:t>
        <a:bodyPr/>
        <a:lstStyle/>
        <a:p>
          <a:r>
            <a:rPr lang="hr-HR" dirty="0" smtClean="0"/>
            <a:t>rijetko</a:t>
          </a:r>
          <a:endParaRPr lang="hr-HR" dirty="0"/>
        </a:p>
      </dgm:t>
    </dgm:pt>
    <dgm:pt modelId="{87652541-792B-5E4A-B8A5-6B989D9125FE}" type="parTrans" cxnId="{46F4A0FD-2903-F44E-9F99-81080A838B6F}">
      <dgm:prSet/>
      <dgm:spPr/>
      <dgm:t>
        <a:bodyPr/>
        <a:lstStyle/>
        <a:p>
          <a:endParaRPr lang="hr-HR"/>
        </a:p>
      </dgm:t>
    </dgm:pt>
    <dgm:pt modelId="{85A42B2A-7915-9840-8270-E08A0CB31B63}" type="sibTrans" cxnId="{46F4A0FD-2903-F44E-9F99-81080A838B6F}">
      <dgm:prSet/>
      <dgm:spPr/>
      <dgm:t>
        <a:bodyPr/>
        <a:lstStyle/>
        <a:p>
          <a:endParaRPr lang="hr-HR"/>
        </a:p>
      </dgm:t>
    </dgm:pt>
    <dgm:pt modelId="{1D7F858B-FB64-7049-9A4A-83D031FB816B}" type="pres">
      <dgm:prSet presAssocID="{FE6A353B-1588-9F4C-AB3E-6C7D44A78C93}" presName="Name0" presStyleCnt="0">
        <dgm:presLayoutVars>
          <dgm:dir/>
          <dgm:resizeHandles val="exact"/>
        </dgm:presLayoutVars>
      </dgm:prSet>
      <dgm:spPr/>
    </dgm:pt>
    <dgm:pt modelId="{0861E1AC-23E1-9E43-8A44-7CB33D96ED55}" type="pres">
      <dgm:prSet presAssocID="{493390CA-2E0A-4242-A170-A41948CDEC86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6788269-E6EE-B742-8E23-ED869ECF49AD}" type="pres">
      <dgm:prSet presAssocID="{E822BD59-CFB7-AF40-92D5-39533F680B15}" presName="parSpace" presStyleCnt="0"/>
      <dgm:spPr/>
    </dgm:pt>
    <dgm:pt modelId="{9E5A1515-CC56-6047-ACF3-A8F038A3A345}" type="pres">
      <dgm:prSet presAssocID="{A6D3242A-7959-A744-B587-D014D3E8AB9D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810076F-521D-284C-B7EB-414A0CCE0090}" type="pres">
      <dgm:prSet presAssocID="{85A42B2A-7915-9840-8270-E08A0CB31B63}" presName="parSpace" presStyleCnt="0"/>
      <dgm:spPr/>
    </dgm:pt>
    <dgm:pt modelId="{6ED3C493-6BD5-AB4A-8815-C5C1A8A00270}" type="pres">
      <dgm:prSet presAssocID="{AB740E72-C8C8-3641-8D1E-1F54561F0639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2539C5E-5DCF-F848-938E-D4A6ED0BEBC5}" type="pres">
      <dgm:prSet presAssocID="{BCC761A3-E479-AD44-90DB-289A3BFA7661}" presName="parSpace" presStyleCnt="0"/>
      <dgm:spPr/>
    </dgm:pt>
    <dgm:pt modelId="{D8020038-2366-814F-B392-62CA4F922E21}" type="pres">
      <dgm:prSet presAssocID="{C5D36B44-7624-E949-B7E3-B6E9CC0A4BE1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3602D778-F9D3-BC42-A263-3AA97A663558}" type="presOf" srcId="{C5D36B44-7624-E949-B7E3-B6E9CC0A4BE1}" destId="{D8020038-2366-814F-B392-62CA4F922E21}" srcOrd="0" destOrd="0" presId="urn:microsoft.com/office/officeart/2005/8/layout/hChevron3"/>
    <dgm:cxn modelId="{508FABEA-3F18-A04D-9542-47A8FC587BF5}" srcId="{FE6A353B-1588-9F4C-AB3E-6C7D44A78C93}" destId="{493390CA-2E0A-4242-A170-A41948CDEC86}" srcOrd="0" destOrd="0" parTransId="{EDC4FBDE-3B54-3D4A-9280-6FB4686C0A39}" sibTransId="{E822BD59-CFB7-AF40-92D5-39533F680B15}"/>
    <dgm:cxn modelId="{DCD54B8E-9845-644F-9E93-4230546882B1}" type="presOf" srcId="{A6D3242A-7959-A744-B587-D014D3E8AB9D}" destId="{9E5A1515-CC56-6047-ACF3-A8F038A3A345}" srcOrd="0" destOrd="0" presId="urn:microsoft.com/office/officeart/2005/8/layout/hChevron3"/>
    <dgm:cxn modelId="{993FB73D-05A4-7B4D-922A-45E665519776}" type="presOf" srcId="{AB740E72-C8C8-3641-8D1E-1F54561F0639}" destId="{6ED3C493-6BD5-AB4A-8815-C5C1A8A00270}" srcOrd="0" destOrd="0" presId="urn:microsoft.com/office/officeart/2005/8/layout/hChevron3"/>
    <dgm:cxn modelId="{17A70AD4-ADB0-504E-9CBB-CB12A4A53290}" srcId="{FE6A353B-1588-9F4C-AB3E-6C7D44A78C93}" destId="{C5D36B44-7624-E949-B7E3-B6E9CC0A4BE1}" srcOrd="3" destOrd="0" parTransId="{19B549DF-CFFD-6842-AB60-AA4CCB1C2702}" sibTransId="{D64E8A46-3472-384A-8AF3-A25CE8F9BB08}"/>
    <dgm:cxn modelId="{75611C77-31BF-2740-B442-A07883BD2738}" type="presOf" srcId="{493390CA-2E0A-4242-A170-A41948CDEC86}" destId="{0861E1AC-23E1-9E43-8A44-7CB33D96ED55}" srcOrd="0" destOrd="0" presId="urn:microsoft.com/office/officeart/2005/8/layout/hChevron3"/>
    <dgm:cxn modelId="{46F4A0FD-2903-F44E-9F99-81080A838B6F}" srcId="{FE6A353B-1588-9F4C-AB3E-6C7D44A78C93}" destId="{A6D3242A-7959-A744-B587-D014D3E8AB9D}" srcOrd="1" destOrd="0" parTransId="{87652541-792B-5E4A-B8A5-6B989D9125FE}" sibTransId="{85A42B2A-7915-9840-8270-E08A0CB31B63}"/>
    <dgm:cxn modelId="{DB896023-68B5-E042-8490-A9D69A14CA10}" srcId="{FE6A353B-1588-9F4C-AB3E-6C7D44A78C93}" destId="{AB740E72-C8C8-3641-8D1E-1F54561F0639}" srcOrd="2" destOrd="0" parTransId="{F24C2D9E-4E0E-6143-9311-5DF10E3E3744}" sibTransId="{BCC761A3-E479-AD44-90DB-289A3BFA7661}"/>
    <dgm:cxn modelId="{5A6C5788-746F-0744-B2DD-24B9D393EDDC}" type="presOf" srcId="{FE6A353B-1588-9F4C-AB3E-6C7D44A78C93}" destId="{1D7F858B-FB64-7049-9A4A-83D031FB816B}" srcOrd="0" destOrd="0" presId="urn:microsoft.com/office/officeart/2005/8/layout/hChevron3"/>
    <dgm:cxn modelId="{C6B149B5-E7A1-4440-8012-1F325591C12E}" type="presParOf" srcId="{1D7F858B-FB64-7049-9A4A-83D031FB816B}" destId="{0861E1AC-23E1-9E43-8A44-7CB33D96ED55}" srcOrd="0" destOrd="0" presId="urn:microsoft.com/office/officeart/2005/8/layout/hChevron3"/>
    <dgm:cxn modelId="{60D0CB37-E3FA-734B-A2F8-D46577BD396D}" type="presParOf" srcId="{1D7F858B-FB64-7049-9A4A-83D031FB816B}" destId="{16788269-E6EE-B742-8E23-ED869ECF49AD}" srcOrd="1" destOrd="0" presId="urn:microsoft.com/office/officeart/2005/8/layout/hChevron3"/>
    <dgm:cxn modelId="{F39F0236-4DF8-6140-9A0F-94F76B79FED8}" type="presParOf" srcId="{1D7F858B-FB64-7049-9A4A-83D031FB816B}" destId="{9E5A1515-CC56-6047-ACF3-A8F038A3A345}" srcOrd="2" destOrd="0" presId="urn:microsoft.com/office/officeart/2005/8/layout/hChevron3"/>
    <dgm:cxn modelId="{1EAB0760-184A-CF42-9D59-75CAB0E6B69E}" type="presParOf" srcId="{1D7F858B-FB64-7049-9A4A-83D031FB816B}" destId="{0810076F-521D-284C-B7EB-414A0CCE0090}" srcOrd="3" destOrd="0" presId="urn:microsoft.com/office/officeart/2005/8/layout/hChevron3"/>
    <dgm:cxn modelId="{ACF3731D-A235-E145-B175-2C6EF58DDB3C}" type="presParOf" srcId="{1D7F858B-FB64-7049-9A4A-83D031FB816B}" destId="{6ED3C493-6BD5-AB4A-8815-C5C1A8A00270}" srcOrd="4" destOrd="0" presId="urn:microsoft.com/office/officeart/2005/8/layout/hChevron3"/>
    <dgm:cxn modelId="{5BCB704A-A063-0A42-865A-CA126A1AD82F}" type="presParOf" srcId="{1D7F858B-FB64-7049-9A4A-83D031FB816B}" destId="{B2539C5E-5DCF-F848-938E-D4A6ED0BEBC5}" srcOrd="5" destOrd="0" presId="urn:microsoft.com/office/officeart/2005/8/layout/hChevron3"/>
    <dgm:cxn modelId="{B0A9962F-93D7-5D44-ADBB-9AC5645F22A4}" type="presParOf" srcId="{1D7F858B-FB64-7049-9A4A-83D031FB816B}" destId="{D8020038-2366-814F-B392-62CA4F922E21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61E1AC-23E1-9E43-8A44-7CB33D96ED55}">
      <dsp:nvSpPr>
        <dsp:cNvPr id="0" name=""/>
        <dsp:cNvSpPr/>
      </dsp:nvSpPr>
      <dsp:spPr>
        <a:xfrm>
          <a:off x="2998" y="1045682"/>
          <a:ext cx="3008518" cy="1203407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7348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0-4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nezadovoljni</a:t>
          </a:r>
          <a:endParaRPr lang="hr-HR" sz="2200" kern="1200" dirty="0"/>
        </a:p>
      </dsp:txBody>
      <dsp:txXfrm>
        <a:off x="2998" y="1045682"/>
        <a:ext cx="2707666" cy="1203407"/>
      </dsp:txXfrm>
    </dsp:sp>
    <dsp:sp modelId="{9E5A1515-CC56-6047-ACF3-A8F038A3A345}">
      <dsp:nvSpPr>
        <dsp:cNvPr id="0" name=""/>
        <dsp:cNvSpPr/>
      </dsp:nvSpPr>
      <dsp:spPr>
        <a:xfrm>
          <a:off x="2409813" y="1045682"/>
          <a:ext cx="3008518" cy="1203407"/>
        </a:xfrm>
        <a:prstGeom prst="chevron">
          <a:avLst/>
        </a:prstGeom>
        <a:gradFill rotWithShape="0">
          <a:gsLst>
            <a:gs pos="0">
              <a:schemeClr val="accent4">
                <a:hueOff val="3266964"/>
                <a:satOff val="-13592"/>
                <a:lumOff val="320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3266964"/>
                <a:satOff val="-13592"/>
                <a:lumOff val="320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3266964"/>
                <a:satOff val="-13592"/>
                <a:lumOff val="320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5-6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umjereno zadovoljni</a:t>
          </a:r>
          <a:endParaRPr lang="hr-HR" sz="2200" kern="1200" dirty="0"/>
        </a:p>
      </dsp:txBody>
      <dsp:txXfrm>
        <a:off x="3011517" y="1045682"/>
        <a:ext cx="1805111" cy="1203407"/>
      </dsp:txXfrm>
    </dsp:sp>
    <dsp:sp modelId="{6ED3C493-6BD5-AB4A-8815-C5C1A8A00270}">
      <dsp:nvSpPr>
        <dsp:cNvPr id="0" name=""/>
        <dsp:cNvSpPr/>
      </dsp:nvSpPr>
      <dsp:spPr>
        <a:xfrm>
          <a:off x="4816628" y="1045682"/>
          <a:ext cx="3008518" cy="1203407"/>
        </a:xfrm>
        <a:prstGeom prst="chevron">
          <a:avLst/>
        </a:prstGeom>
        <a:gradFill rotWithShape="0">
          <a:gsLst>
            <a:gs pos="0">
              <a:schemeClr val="accent4">
                <a:hueOff val="6533927"/>
                <a:satOff val="-27185"/>
                <a:lumOff val="640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6533927"/>
                <a:satOff val="-27185"/>
                <a:lumOff val="640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6533927"/>
                <a:satOff val="-27185"/>
                <a:lumOff val="640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7-8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zadovoljni</a:t>
          </a:r>
          <a:endParaRPr lang="hr-HR" sz="2200" kern="1200" dirty="0"/>
        </a:p>
      </dsp:txBody>
      <dsp:txXfrm>
        <a:off x="5418332" y="1045682"/>
        <a:ext cx="1805111" cy="1203407"/>
      </dsp:txXfrm>
    </dsp:sp>
    <dsp:sp modelId="{D8020038-2366-814F-B392-62CA4F922E21}">
      <dsp:nvSpPr>
        <dsp:cNvPr id="0" name=""/>
        <dsp:cNvSpPr/>
      </dsp:nvSpPr>
      <dsp:spPr>
        <a:xfrm>
          <a:off x="7223443" y="1045682"/>
          <a:ext cx="3008518" cy="1203407"/>
        </a:xfrm>
        <a:prstGeom prst="chevron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9-10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veoma zadovoljni</a:t>
          </a:r>
          <a:endParaRPr lang="hr-HR" sz="2200" kern="1200" dirty="0"/>
        </a:p>
      </dsp:txBody>
      <dsp:txXfrm>
        <a:off x="7825147" y="1045682"/>
        <a:ext cx="1805111" cy="12034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61E1AC-23E1-9E43-8A44-7CB33D96ED55}">
      <dsp:nvSpPr>
        <dsp:cNvPr id="0" name=""/>
        <dsp:cNvSpPr/>
      </dsp:nvSpPr>
      <dsp:spPr>
        <a:xfrm>
          <a:off x="3080" y="1377285"/>
          <a:ext cx="3091011" cy="1236404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268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0-4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nezadovoljni</a:t>
          </a:r>
          <a:endParaRPr lang="hr-HR" sz="2300" kern="1200" dirty="0"/>
        </a:p>
      </dsp:txBody>
      <dsp:txXfrm>
        <a:off x="3080" y="1377285"/>
        <a:ext cx="2781910" cy="1236404"/>
      </dsp:txXfrm>
    </dsp:sp>
    <dsp:sp modelId="{9E5A1515-CC56-6047-ACF3-A8F038A3A345}">
      <dsp:nvSpPr>
        <dsp:cNvPr id="0" name=""/>
        <dsp:cNvSpPr/>
      </dsp:nvSpPr>
      <dsp:spPr>
        <a:xfrm>
          <a:off x="2475889" y="1377285"/>
          <a:ext cx="3091011" cy="1236404"/>
        </a:xfrm>
        <a:prstGeom prst="chevron">
          <a:avLst/>
        </a:prstGeom>
        <a:gradFill rotWithShape="0">
          <a:gsLst>
            <a:gs pos="0">
              <a:schemeClr val="accent4">
                <a:hueOff val="3266964"/>
                <a:satOff val="-13592"/>
                <a:lumOff val="320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3266964"/>
                <a:satOff val="-13592"/>
                <a:lumOff val="320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3266964"/>
                <a:satOff val="-13592"/>
                <a:lumOff val="320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5-6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umjereno zadovoljni</a:t>
          </a:r>
          <a:endParaRPr lang="hr-HR" sz="2300" kern="1200" dirty="0"/>
        </a:p>
      </dsp:txBody>
      <dsp:txXfrm>
        <a:off x="3094091" y="1377285"/>
        <a:ext cx="1854607" cy="1236404"/>
      </dsp:txXfrm>
    </dsp:sp>
    <dsp:sp modelId="{6ED3C493-6BD5-AB4A-8815-C5C1A8A00270}">
      <dsp:nvSpPr>
        <dsp:cNvPr id="0" name=""/>
        <dsp:cNvSpPr/>
      </dsp:nvSpPr>
      <dsp:spPr>
        <a:xfrm>
          <a:off x="4948698" y="1377285"/>
          <a:ext cx="3091011" cy="1236404"/>
        </a:xfrm>
        <a:prstGeom prst="chevron">
          <a:avLst/>
        </a:prstGeom>
        <a:gradFill rotWithShape="0">
          <a:gsLst>
            <a:gs pos="0">
              <a:schemeClr val="accent4">
                <a:hueOff val="6533927"/>
                <a:satOff val="-27185"/>
                <a:lumOff val="640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6533927"/>
                <a:satOff val="-27185"/>
                <a:lumOff val="640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6533927"/>
                <a:satOff val="-27185"/>
                <a:lumOff val="640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7-8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zadovoljni</a:t>
          </a:r>
          <a:endParaRPr lang="hr-HR" sz="2300" kern="1200" dirty="0"/>
        </a:p>
      </dsp:txBody>
      <dsp:txXfrm>
        <a:off x="5566900" y="1377285"/>
        <a:ext cx="1854607" cy="1236404"/>
      </dsp:txXfrm>
    </dsp:sp>
    <dsp:sp modelId="{D8020038-2366-814F-B392-62CA4F922E21}">
      <dsp:nvSpPr>
        <dsp:cNvPr id="0" name=""/>
        <dsp:cNvSpPr/>
      </dsp:nvSpPr>
      <dsp:spPr>
        <a:xfrm>
          <a:off x="7421507" y="1377285"/>
          <a:ext cx="3091011" cy="1236404"/>
        </a:xfrm>
        <a:prstGeom prst="chevron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9-10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veoma zadovoljni</a:t>
          </a:r>
          <a:endParaRPr lang="hr-HR" sz="2300" kern="1200" dirty="0"/>
        </a:p>
      </dsp:txBody>
      <dsp:txXfrm>
        <a:off x="8039709" y="1377285"/>
        <a:ext cx="1854607" cy="12364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61E1AC-23E1-9E43-8A44-7CB33D96ED55}">
      <dsp:nvSpPr>
        <dsp:cNvPr id="0" name=""/>
        <dsp:cNvSpPr/>
      </dsp:nvSpPr>
      <dsp:spPr>
        <a:xfrm>
          <a:off x="3080" y="1377285"/>
          <a:ext cx="3091011" cy="1236404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268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0-4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nezadovoljni</a:t>
          </a:r>
          <a:endParaRPr lang="hr-HR" sz="2300" kern="1200" dirty="0"/>
        </a:p>
      </dsp:txBody>
      <dsp:txXfrm>
        <a:off x="3080" y="1377285"/>
        <a:ext cx="2781910" cy="1236404"/>
      </dsp:txXfrm>
    </dsp:sp>
    <dsp:sp modelId="{9E5A1515-CC56-6047-ACF3-A8F038A3A345}">
      <dsp:nvSpPr>
        <dsp:cNvPr id="0" name=""/>
        <dsp:cNvSpPr/>
      </dsp:nvSpPr>
      <dsp:spPr>
        <a:xfrm>
          <a:off x="2475889" y="1377285"/>
          <a:ext cx="3091011" cy="1236404"/>
        </a:xfrm>
        <a:prstGeom prst="chevron">
          <a:avLst/>
        </a:prstGeom>
        <a:gradFill rotWithShape="0">
          <a:gsLst>
            <a:gs pos="0">
              <a:schemeClr val="accent4">
                <a:hueOff val="3266964"/>
                <a:satOff val="-13592"/>
                <a:lumOff val="320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3266964"/>
                <a:satOff val="-13592"/>
                <a:lumOff val="320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3266964"/>
                <a:satOff val="-13592"/>
                <a:lumOff val="320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5-6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umjereno zadovoljni</a:t>
          </a:r>
          <a:endParaRPr lang="hr-HR" sz="2300" kern="1200" dirty="0"/>
        </a:p>
      </dsp:txBody>
      <dsp:txXfrm>
        <a:off x="3094091" y="1377285"/>
        <a:ext cx="1854607" cy="1236404"/>
      </dsp:txXfrm>
    </dsp:sp>
    <dsp:sp modelId="{6ED3C493-6BD5-AB4A-8815-C5C1A8A00270}">
      <dsp:nvSpPr>
        <dsp:cNvPr id="0" name=""/>
        <dsp:cNvSpPr/>
      </dsp:nvSpPr>
      <dsp:spPr>
        <a:xfrm>
          <a:off x="4948698" y="1377285"/>
          <a:ext cx="3091011" cy="1236404"/>
        </a:xfrm>
        <a:prstGeom prst="chevron">
          <a:avLst/>
        </a:prstGeom>
        <a:gradFill rotWithShape="0">
          <a:gsLst>
            <a:gs pos="0">
              <a:schemeClr val="accent4">
                <a:hueOff val="6533927"/>
                <a:satOff val="-27185"/>
                <a:lumOff val="640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6533927"/>
                <a:satOff val="-27185"/>
                <a:lumOff val="640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6533927"/>
                <a:satOff val="-27185"/>
                <a:lumOff val="640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7-8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zadovoljni</a:t>
          </a:r>
          <a:endParaRPr lang="hr-HR" sz="2300" kern="1200" dirty="0"/>
        </a:p>
      </dsp:txBody>
      <dsp:txXfrm>
        <a:off x="5566900" y="1377285"/>
        <a:ext cx="1854607" cy="1236404"/>
      </dsp:txXfrm>
    </dsp:sp>
    <dsp:sp modelId="{D8020038-2366-814F-B392-62CA4F922E21}">
      <dsp:nvSpPr>
        <dsp:cNvPr id="0" name=""/>
        <dsp:cNvSpPr/>
      </dsp:nvSpPr>
      <dsp:spPr>
        <a:xfrm>
          <a:off x="7421507" y="1377285"/>
          <a:ext cx="3091011" cy="1236404"/>
        </a:xfrm>
        <a:prstGeom prst="chevron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9-10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veoma zadovoljni</a:t>
          </a:r>
          <a:endParaRPr lang="hr-HR" sz="2300" kern="1200" dirty="0"/>
        </a:p>
      </dsp:txBody>
      <dsp:txXfrm>
        <a:off x="8039709" y="1377285"/>
        <a:ext cx="1854607" cy="12364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61E1AC-23E1-9E43-8A44-7CB33D96ED55}">
      <dsp:nvSpPr>
        <dsp:cNvPr id="0" name=""/>
        <dsp:cNvSpPr/>
      </dsp:nvSpPr>
      <dsp:spPr>
        <a:xfrm>
          <a:off x="3080" y="0"/>
          <a:ext cx="3091011" cy="880134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17348" rIns="58674" bIns="11734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400" kern="1200" dirty="0" smtClean="0"/>
            <a:t>nikada</a:t>
          </a:r>
          <a:endParaRPr lang="hr-HR" sz="4400" kern="1200" dirty="0"/>
        </a:p>
      </dsp:txBody>
      <dsp:txXfrm>
        <a:off x="3080" y="0"/>
        <a:ext cx="2870978" cy="880134"/>
      </dsp:txXfrm>
    </dsp:sp>
    <dsp:sp modelId="{9E5A1515-CC56-6047-ACF3-A8F038A3A345}">
      <dsp:nvSpPr>
        <dsp:cNvPr id="0" name=""/>
        <dsp:cNvSpPr/>
      </dsp:nvSpPr>
      <dsp:spPr>
        <a:xfrm>
          <a:off x="2475889" y="0"/>
          <a:ext cx="3091011" cy="880134"/>
        </a:xfrm>
        <a:prstGeom prst="chevron">
          <a:avLst/>
        </a:prstGeom>
        <a:gradFill rotWithShape="0">
          <a:gsLst>
            <a:gs pos="0">
              <a:schemeClr val="accent4">
                <a:hueOff val="3266964"/>
                <a:satOff val="-13592"/>
                <a:lumOff val="320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3266964"/>
                <a:satOff val="-13592"/>
                <a:lumOff val="320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3266964"/>
                <a:satOff val="-13592"/>
                <a:lumOff val="320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022" tIns="117348" rIns="58674" bIns="11734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400" kern="1200" dirty="0" smtClean="0"/>
            <a:t>rijetko</a:t>
          </a:r>
          <a:endParaRPr lang="hr-HR" sz="4400" kern="1200" dirty="0"/>
        </a:p>
      </dsp:txBody>
      <dsp:txXfrm>
        <a:off x="2915956" y="0"/>
        <a:ext cx="2210877" cy="880134"/>
      </dsp:txXfrm>
    </dsp:sp>
    <dsp:sp modelId="{6ED3C493-6BD5-AB4A-8815-C5C1A8A00270}">
      <dsp:nvSpPr>
        <dsp:cNvPr id="0" name=""/>
        <dsp:cNvSpPr/>
      </dsp:nvSpPr>
      <dsp:spPr>
        <a:xfrm>
          <a:off x="4948698" y="0"/>
          <a:ext cx="3091011" cy="880134"/>
        </a:xfrm>
        <a:prstGeom prst="chevron">
          <a:avLst/>
        </a:prstGeom>
        <a:gradFill rotWithShape="0">
          <a:gsLst>
            <a:gs pos="0">
              <a:schemeClr val="accent4">
                <a:hueOff val="6533927"/>
                <a:satOff val="-27185"/>
                <a:lumOff val="640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6533927"/>
                <a:satOff val="-27185"/>
                <a:lumOff val="640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6533927"/>
                <a:satOff val="-27185"/>
                <a:lumOff val="640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022" tIns="117348" rIns="58674" bIns="11734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400" kern="1200" dirty="0" smtClean="0"/>
            <a:t>ponekad</a:t>
          </a:r>
          <a:endParaRPr lang="hr-HR" sz="4400" kern="1200" dirty="0"/>
        </a:p>
      </dsp:txBody>
      <dsp:txXfrm>
        <a:off x="5388765" y="0"/>
        <a:ext cx="2210877" cy="880134"/>
      </dsp:txXfrm>
    </dsp:sp>
    <dsp:sp modelId="{D8020038-2366-814F-B392-62CA4F922E21}">
      <dsp:nvSpPr>
        <dsp:cNvPr id="0" name=""/>
        <dsp:cNvSpPr/>
      </dsp:nvSpPr>
      <dsp:spPr>
        <a:xfrm>
          <a:off x="7421507" y="0"/>
          <a:ext cx="3091011" cy="880134"/>
        </a:xfrm>
        <a:prstGeom prst="chevron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022" tIns="117348" rIns="58674" bIns="11734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400" kern="1200" dirty="0" smtClean="0"/>
            <a:t>uvijek</a:t>
          </a:r>
          <a:endParaRPr lang="hr-HR" sz="4400" kern="1200" dirty="0"/>
        </a:p>
      </dsp:txBody>
      <dsp:txXfrm>
        <a:off x="7861574" y="0"/>
        <a:ext cx="2210877" cy="8801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465EB5-BB2F-B049-8D90-7EBFEC999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F243603-8B54-764A-8ABA-45716153E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5BA6467-33B8-6146-99A7-BCF574C51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C3D6-AD7E-4842-A787-9703EDFA52B1}" type="datetimeFigureOut">
              <a:rPr lang="en-US" smtClean="0"/>
              <a:t>11/27/19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458303A-70A2-6E4D-872D-58A48AD44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83EB892-23C6-C84A-9D7A-C8D538DF8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2534-A4B5-6346-819C-B864EC56B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435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34D308-F631-AE4C-AD34-A7D1D9F1C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0054880-4153-9443-A234-A62B9D488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951A635-5AA7-AC4E-9071-0DECE2470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C3D6-AD7E-4842-A787-9703EDFA52B1}" type="datetimeFigureOut">
              <a:rPr lang="en-US" smtClean="0"/>
              <a:t>11/27/19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372C21-623B-4842-B2B2-D29CF3466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AB4E56A-489E-6049-9A3F-020970FE3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2534-A4B5-6346-819C-B864EC56B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294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F3FD030-CB67-E94A-BA55-64877E3461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7365FD3-4546-5F46-8608-D19C2ACF9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7A37BDC-4A50-E743-8C4B-2612152D8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C3D6-AD7E-4842-A787-9703EDFA52B1}" type="datetimeFigureOut">
              <a:rPr lang="en-US" smtClean="0"/>
              <a:t>11/27/19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0C63B6A-E853-CC4B-95E0-323057507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E284581-7863-1143-8007-0A11D3B82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2534-A4B5-6346-819C-B864EC56B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330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2DB4D6-B1CA-3B43-B9E9-D1C1EEF00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E0AF6CC-1BBB-1F4F-8E5E-C34307EE7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2770B32-4CAF-FC41-A1A0-9A098ED3E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C3D6-AD7E-4842-A787-9703EDFA52B1}" type="datetimeFigureOut">
              <a:rPr lang="en-US" smtClean="0"/>
              <a:t>11/27/19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49E4E2B-C023-214F-887F-03CDBD82B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8E61DD0-7605-A146-98F8-4EF17EE57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2534-A4B5-6346-819C-B864EC56B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3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929B13-E12E-5944-8698-263EE3846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B809D83-CEAA-154B-BD62-4A90D8A0E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A47263A-6267-2844-A6E9-673098B2D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C3D6-AD7E-4842-A787-9703EDFA52B1}" type="datetimeFigureOut">
              <a:rPr lang="en-US" smtClean="0"/>
              <a:t>11/27/19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130074D-9908-AF46-83A5-9561BDAF3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8A2496D-4E94-2541-9A1C-E65BDA94B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2534-A4B5-6346-819C-B864EC56B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64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54FC95B-75FB-C646-B513-8016955C7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5663EC4-BC65-DD44-A550-7B8EB14660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F37683C-78E8-3148-A55E-330C7CFADA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DD77C47-A2B5-3F4D-A25E-389D21ED8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C3D6-AD7E-4842-A787-9703EDFA52B1}" type="datetimeFigureOut">
              <a:rPr lang="en-US" smtClean="0"/>
              <a:t>11/27/19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7499DCE-BEAC-FB48-8516-3428CFBD3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7CE59A8-583A-2148-89F8-B8B049EC3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2534-A4B5-6346-819C-B864EC56B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35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2A3E6B-62CE-FD47-8DFB-F0A7ECDEF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7F7AD15-79C1-994E-B8C5-32FFAFB5C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6A5E34F-587C-0B4A-94B4-E1746379E0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E90F8BB8-7CDF-DF40-BCC3-503C08C0CF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DD0C5115-C3C0-4347-AE88-2FF4EB5E5C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49CC2066-8E83-274F-8C45-0506D347B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C3D6-AD7E-4842-A787-9703EDFA52B1}" type="datetimeFigureOut">
              <a:rPr lang="en-US" smtClean="0"/>
              <a:t>11/27/19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9289615-CCD5-CB40-9AD8-17BE3755F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B33183A-D1C8-6042-B03D-4A526630E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2534-A4B5-6346-819C-B864EC56B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6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D2F007-3CD1-764D-AD5C-08C6543C4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AFD1D41-F62C-E246-89D0-0EF58F9C5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C3D6-AD7E-4842-A787-9703EDFA52B1}" type="datetimeFigureOut">
              <a:rPr lang="en-US" smtClean="0"/>
              <a:t>11/27/19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2F169FB-404C-044B-821D-7F5A1A67D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55A618E-40B8-9342-BEAE-64669906E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2534-A4B5-6346-819C-B864EC56B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482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568CC045-FBFE-2B41-97F5-EC752FD0D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C3D6-AD7E-4842-A787-9703EDFA52B1}" type="datetimeFigureOut">
              <a:rPr lang="en-US" smtClean="0"/>
              <a:t>11/27/19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34758B0D-1529-124F-8E25-9F61E183B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2E01632-5464-8847-9A3E-D11BFCE6D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2534-A4B5-6346-819C-B864EC56B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74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C61B39-5932-D64C-ACEB-C63FEFADF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631EAF8-68FE-844E-8EA3-05C07B7C2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07A8B80-07EA-DC4E-AE74-D101CD1642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327AEC1-91F0-6444-B482-3B0021850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C3D6-AD7E-4842-A787-9703EDFA52B1}" type="datetimeFigureOut">
              <a:rPr lang="en-US" smtClean="0"/>
              <a:t>11/27/19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F1BE155-E63F-F142-AE28-F11FFB07E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25446EA-DA26-7844-8FEE-337ABD95A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2534-A4B5-6346-819C-B864EC56B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71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EF9DBDB-F1C9-7947-9877-07CFD9CCE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C0C5E28-D174-414B-B5C5-C188476846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1A75582-15AE-8A40-80C9-0F274DB64C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C08EB76-1745-8C4C-869A-2126F9347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C3D6-AD7E-4842-A787-9703EDFA52B1}" type="datetimeFigureOut">
              <a:rPr lang="en-US" smtClean="0"/>
              <a:t>11/27/19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D4204C8-BEBF-DA4C-9A8F-FE325FF9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BCAF326-5F64-9E49-80E7-F055B8D6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2534-A4B5-6346-819C-B864EC56B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99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C654153-F0D2-7C4E-9109-0FA69E295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A435826-901C-464A-BEDC-953ED17B4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68193A2-6E8E-7746-BA04-625C3AB7C2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CC3D6-AD7E-4842-A787-9703EDFA52B1}" type="datetimeFigureOut">
              <a:rPr lang="en-US" smtClean="0"/>
              <a:t>11/27/19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13A985C-3CFE-A143-8851-82BE9D0CAA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30D0F32-11D7-A844-A9A3-454189F932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F2534-A4B5-6346-819C-B864EC56B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2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ED5415-18D5-E649-937E-4238AAD616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9ECB32D-C72C-F243-BED0-C62A9308BF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2935" y="2700338"/>
            <a:ext cx="6332113" cy="1655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CA35D03C-CBD2-E74A-A9F4-FE20765980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5018"/>
            <a:ext cx="12192000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88" y="5248217"/>
            <a:ext cx="5468813" cy="1336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0" y="3201751"/>
            <a:ext cx="63321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>
                <a:solidFill>
                  <a:schemeClr val="bg1"/>
                </a:solidFill>
              </a:rPr>
              <a:t>D</a:t>
            </a:r>
            <a:r>
              <a:rPr lang="en-US" sz="3600" dirty="0">
                <a:solidFill>
                  <a:schemeClr val="bg1"/>
                </a:solidFill>
              </a:rPr>
              <a:t>o</a:t>
            </a:r>
            <a:r>
              <a:rPr lang="hr-HR" sz="3600" dirty="0">
                <a:solidFill>
                  <a:schemeClr val="bg1"/>
                </a:solidFill>
              </a:rPr>
              <a:t>brobit i stavovi naših učenika prema školi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0" y="4601886"/>
            <a:ext cx="68313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i="1" dirty="0" smtClean="0">
                <a:solidFill>
                  <a:schemeClr val="bg1"/>
                </a:solidFill>
              </a:rPr>
              <a:t>prof. dr Ivana Zečević</a:t>
            </a:r>
          </a:p>
          <a:p>
            <a:r>
              <a:rPr lang="hr-HR" i="1" dirty="0" smtClean="0">
                <a:solidFill>
                  <a:schemeClr val="bg1"/>
                </a:solidFill>
              </a:rPr>
              <a:t>Univerzitet u Banjaluci, Filozofski fakultet, Studijski program psihologija</a:t>
            </a:r>
            <a:endParaRPr lang="hr-HR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744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Nivoi emocionalne dobrobiti </a:t>
            </a:r>
            <a:r>
              <a:rPr lang="mr-IN" dirty="0" smtClean="0"/>
              <a:t>–</a:t>
            </a:r>
            <a:r>
              <a:rPr lang="hr-HR" dirty="0" smtClean="0"/>
              <a:t> rezultati za cijeli uzorak BiH učenika</a:t>
            </a:r>
            <a:endParaRPr lang="hr-HR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003610" y="1851102"/>
          <a:ext cx="10103003" cy="4287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21345BF-2585-DE4F-BE0D-F5702F3649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100" y="6123272"/>
            <a:ext cx="2403427" cy="78349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3840DAA7-F8CE-704F-BC4A-BD47943CC4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16931" y="5974343"/>
            <a:ext cx="3363918" cy="822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076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Nivoi emocionalne dobrobiti </a:t>
            </a:r>
            <a:r>
              <a:rPr lang="mr-IN" dirty="0" smtClean="0"/>
              <a:t>–</a:t>
            </a:r>
            <a:r>
              <a:rPr lang="hr-HR" dirty="0" smtClean="0"/>
              <a:t> rezultati za cijeli uzorak BiH učenika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21345BF-2585-DE4F-BE0D-F5702F3649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100" y="6123272"/>
            <a:ext cx="2403427" cy="78349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3840DAA7-F8CE-704F-BC4A-BD47943CC4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16931" y="5974343"/>
            <a:ext cx="3363918" cy="822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841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Stavovi 15-godišnjaka u BiH prema školi i učenju</a:t>
            </a:r>
            <a:endParaRPr lang="hr-HR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21345BF-2585-DE4F-BE0D-F5702F3649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" y="6123272"/>
            <a:ext cx="2403427" cy="7834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3840DAA7-F8CE-704F-BC4A-BD47943CC4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6931" y="5974343"/>
            <a:ext cx="3363918" cy="822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379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Stavovi 15-godišnjaka u BiH prema školi i učenju </a:t>
            </a:r>
            <a:r>
              <a:rPr lang="mr-IN" dirty="0" smtClean="0"/>
              <a:t>–</a:t>
            </a:r>
            <a:r>
              <a:rPr lang="hr-HR" dirty="0" smtClean="0"/>
              <a:t> način ispitivanja 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107579"/>
            <a:ext cx="10515600" cy="4572001"/>
          </a:xfrm>
        </p:spPr>
        <p:txBody>
          <a:bodyPr/>
          <a:lstStyle/>
          <a:p>
            <a:r>
              <a:rPr lang="hr-HR" dirty="0" smtClean="0"/>
              <a:t>PISA 2018 je mjerila uvjerenja </a:t>
            </a:r>
            <a:r>
              <a:rPr lang="hr-HR" dirty="0" err="1" smtClean="0"/>
              <a:t>učenika</a:t>
            </a:r>
            <a:r>
              <a:rPr lang="hr-HR" dirty="0" smtClean="0"/>
              <a:t> o vrijednosti </a:t>
            </a:r>
            <a:r>
              <a:rPr lang="hr-HR" dirty="0" err="1" smtClean="0"/>
              <a:t>školovanja</a:t>
            </a:r>
            <a:r>
              <a:rPr lang="hr-HR" dirty="0" smtClean="0"/>
              <a:t> i </a:t>
            </a:r>
            <a:r>
              <a:rPr lang="hr-HR" dirty="0" err="1" smtClean="0"/>
              <a:t>učenja</a:t>
            </a:r>
            <a:r>
              <a:rPr lang="hr-HR" dirty="0" smtClean="0"/>
              <a:t>. Upitnik je </a:t>
            </a:r>
            <a:r>
              <a:rPr lang="hr-HR" dirty="0" err="1" smtClean="0"/>
              <a:t>uključivao</a:t>
            </a:r>
            <a:r>
              <a:rPr lang="hr-HR" dirty="0" smtClean="0"/>
              <a:t> pitanja o njihovim stavovima prema </a:t>
            </a:r>
            <a:r>
              <a:rPr lang="hr-HR" dirty="0" err="1" smtClean="0"/>
              <a:t>školi</a:t>
            </a:r>
            <a:r>
              <a:rPr lang="hr-HR" dirty="0" smtClean="0"/>
              <a:t>. Neke od tvrdnji su bile:</a:t>
            </a:r>
          </a:p>
          <a:p>
            <a:pPr lvl="1"/>
            <a:r>
              <a:rPr lang="hr-HR" dirty="0" err="1" smtClean="0"/>
              <a:t>Važno</a:t>
            </a:r>
            <a:r>
              <a:rPr lang="hr-HR" dirty="0" smtClean="0"/>
              <a:t> je ulagati veliki trud u </a:t>
            </a:r>
            <a:r>
              <a:rPr lang="hr-HR" dirty="0" err="1" smtClean="0"/>
              <a:t>školi</a:t>
            </a:r>
            <a:r>
              <a:rPr lang="hr-HR" dirty="0" smtClean="0"/>
              <a:t>. </a:t>
            </a:r>
          </a:p>
          <a:p>
            <a:pPr lvl="1"/>
            <a:r>
              <a:rPr lang="hr-HR" dirty="0" smtClean="0"/>
              <a:t>Veliki trud u </a:t>
            </a:r>
            <a:r>
              <a:rPr lang="hr-HR" dirty="0" err="1" smtClean="0"/>
              <a:t>školi</a:t>
            </a:r>
            <a:r>
              <a:rPr lang="hr-HR" dirty="0" smtClean="0"/>
              <a:t> </a:t>
            </a:r>
            <a:r>
              <a:rPr lang="hr-HR" dirty="0" err="1" smtClean="0"/>
              <a:t>će</a:t>
            </a:r>
            <a:r>
              <a:rPr lang="hr-HR" dirty="0" smtClean="0"/>
              <a:t> mi </a:t>
            </a:r>
            <a:r>
              <a:rPr lang="hr-HR" dirty="0" err="1" smtClean="0"/>
              <a:t>pomoći</a:t>
            </a:r>
            <a:r>
              <a:rPr lang="hr-HR" dirty="0" smtClean="0"/>
              <a:t> da se </a:t>
            </a:r>
            <a:r>
              <a:rPr lang="hr-HR" dirty="0" err="1" smtClean="0"/>
              <a:t>upišem</a:t>
            </a:r>
            <a:r>
              <a:rPr lang="hr-HR" dirty="0" smtClean="0"/>
              <a:t> na dobar fakultet. </a:t>
            </a:r>
          </a:p>
          <a:p>
            <a:pPr lvl="1"/>
            <a:r>
              <a:rPr lang="hr-HR" dirty="0" smtClean="0"/>
              <a:t>Veliki trud u </a:t>
            </a:r>
            <a:r>
              <a:rPr lang="hr-HR" dirty="0" err="1" smtClean="0"/>
              <a:t>školi</a:t>
            </a:r>
            <a:r>
              <a:rPr lang="hr-HR" dirty="0" smtClean="0"/>
              <a:t> </a:t>
            </a:r>
            <a:r>
              <a:rPr lang="hr-HR" dirty="0" err="1" smtClean="0"/>
              <a:t>će</a:t>
            </a:r>
            <a:r>
              <a:rPr lang="hr-HR" dirty="0" smtClean="0"/>
              <a:t> mi </a:t>
            </a:r>
            <a:r>
              <a:rPr lang="hr-HR" dirty="0" err="1" smtClean="0"/>
              <a:t>pomoći</a:t>
            </a:r>
            <a:r>
              <a:rPr lang="hr-HR" dirty="0" smtClean="0"/>
              <a:t> da nađem dobar posao. </a:t>
            </a:r>
          </a:p>
          <a:p>
            <a:pPr marL="228600" lvl="1">
              <a:spcBef>
                <a:spcPts val="1000"/>
              </a:spcBef>
            </a:pPr>
            <a:endParaRPr lang="hr-HR" sz="2800" dirty="0" smtClean="0"/>
          </a:p>
          <a:p>
            <a:pPr marL="228600" lvl="1">
              <a:spcBef>
                <a:spcPts val="1000"/>
              </a:spcBef>
            </a:pPr>
            <a:r>
              <a:rPr lang="hr-HR" sz="2800" dirty="0" err="1" smtClean="0"/>
              <a:t>Uc</a:t>
            </a:r>
            <a:r>
              <a:rPr lang="hr-HR" sz="2800" dirty="0" err="1"/>
              <a:t>̌enicima</a:t>
            </a:r>
            <a:r>
              <a:rPr lang="hr-HR" sz="2800" dirty="0"/>
              <a:t> su ponuđena </a:t>
            </a:r>
            <a:r>
              <a:rPr lang="hr-HR" sz="2800" dirty="0" err="1"/>
              <a:t>četiri</a:t>
            </a:r>
            <a:r>
              <a:rPr lang="hr-HR" sz="2800" dirty="0"/>
              <a:t> odgovora: “potpuno se </a:t>
            </a:r>
            <a:r>
              <a:rPr lang="hr-HR" sz="2800" dirty="0" err="1"/>
              <a:t>slažem</a:t>
            </a:r>
            <a:r>
              <a:rPr lang="hr-HR" sz="2800" dirty="0"/>
              <a:t>”, “</a:t>
            </a:r>
            <a:r>
              <a:rPr lang="hr-HR" sz="2800" dirty="0" err="1"/>
              <a:t>slažem</a:t>
            </a:r>
            <a:r>
              <a:rPr lang="hr-HR" sz="2800" dirty="0"/>
              <a:t> se”, “ne </a:t>
            </a:r>
            <a:r>
              <a:rPr lang="hr-HR" sz="2800" dirty="0" err="1"/>
              <a:t>slažem</a:t>
            </a:r>
            <a:r>
              <a:rPr lang="hr-HR" sz="2800" dirty="0"/>
              <a:t> se” i “</a:t>
            </a:r>
            <a:r>
              <a:rPr lang="hr-HR" sz="2800" dirty="0" smtClean="0"/>
              <a:t>uopšte </a:t>
            </a:r>
            <a:r>
              <a:rPr lang="hr-HR" sz="2800" dirty="0"/>
              <a:t>se ne </a:t>
            </a:r>
            <a:r>
              <a:rPr lang="hr-HR" sz="2800" dirty="0" err="1"/>
              <a:t>slažem</a:t>
            </a:r>
            <a:r>
              <a:rPr lang="hr-HR" sz="2800" dirty="0"/>
              <a:t>”. </a:t>
            </a:r>
            <a:endParaRPr lang="hr-HR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721345BF-2585-DE4F-BE0D-F5702F3649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" y="6123272"/>
            <a:ext cx="2403427" cy="78349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3840DAA7-F8CE-704F-BC4A-BD47943CC4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6931" y="5974343"/>
            <a:ext cx="3363918" cy="822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8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1311"/>
            <a:ext cx="10515600" cy="1325563"/>
          </a:xfrm>
        </p:spPr>
        <p:txBody>
          <a:bodyPr/>
          <a:lstStyle/>
          <a:p>
            <a:r>
              <a:rPr lang="hr-HR" dirty="0" smtClean="0"/>
              <a:t>Stavovi 15-godišnjaka u BiH prema školi i učenju </a:t>
            </a:r>
            <a:r>
              <a:rPr lang="mr-IN" dirty="0" smtClean="0"/>
              <a:t>–</a:t>
            </a:r>
            <a:r>
              <a:rPr lang="hr-HR" dirty="0" smtClean="0"/>
              <a:t> rezultati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0724"/>
            <a:ext cx="10515600" cy="42949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smtClean="0"/>
              <a:t>Važno je truditi se u školi (86%), jer:</a:t>
            </a:r>
          </a:p>
          <a:p>
            <a:endParaRPr lang="hr-HR" dirty="0"/>
          </a:p>
          <a:p>
            <a:pPr marL="914400" lvl="1" indent="-457200">
              <a:buFont typeface="+mj-lt"/>
              <a:buAutoNum type="arabicPeriod"/>
            </a:pPr>
            <a:r>
              <a:rPr lang="hr-HR" dirty="0" smtClean="0"/>
              <a:t>mogu naći dobar posao: 86%</a:t>
            </a:r>
          </a:p>
          <a:p>
            <a:pPr marL="914400" lvl="1" indent="-457200">
              <a:buFont typeface="+mj-lt"/>
              <a:buAutoNum type="arabicPeriod"/>
            </a:pPr>
            <a:endParaRPr lang="hr-HR" dirty="0"/>
          </a:p>
          <a:p>
            <a:pPr marL="914400" lvl="1" indent="-457200">
              <a:buFont typeface="+mj-lt"/>
              <a:buAutoNum type="arabicPeriod"/>
            </a:pPr>
            <a:r>
              <a:rPr lang="hr-HR" dirty="0" smtClean="0"/>
              <a:t>mogu upisati dobar fakultet: 88%</a:t>
            </a:r>
          </a:p>
          <a:p>
            <a:pPr marL="514350" indent="-514350">
              <a:buFont typeface="+mj-lt"/>
              <a:buAutoNum type="arabicPeriod"/>
            </a:pPr>
            <a:endParaRPr lang="hr-HR" dirty="0"/>
          </a:p>
          <a:p>
            <a:r>
              <a:rPr lang="hr-HR" dirty="0" smtClean="0"/>
              <a:t>Djevojčice iznose nešto pozitivnije stavove prema ulaganju truda u školi, od dječaka.</a:t>
            </a:r>
          </a:p>
          <a:p>
            <a:r>
              <a:rPr lang="hr-HR" dirty="0" smtClean="0"/>
              <a:t>SES se ne pokazuje kao faktor na osnovu kojeg možemo praviti razliku među ispitanicima.</a:t>
            </a:r>
            <a:endParaRPr lang="hr-HR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721345BF-2585-DE4F-BE0D-F5702F3649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" y="6123272"/>
            <a:ext cx="2403427" cy="7834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3840DAA7-F8CE-704F-BC4A-BD47943CC4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6931" y="5974343"/>
            <a:ext cx="3363918" cy="822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934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 kraju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63412"/>
            <a:ext cx="10515600" cy="4351338"/>
          </a:xfrm>
        </p:spPr>
        <p:txBody>
          <a:bodyPr/>
          <a:lstStyle/>
          <a:p>
            <a:r>
              <a:rPr lang="hr-HR" dirty="0" smtClean="0"/>
              <a:t>Naši učenici prijavljuju viši nivo zadovoljstva životom, nego njihovi vršnjaci u drugim zemljama, te imaju pozitivan stav prema obrazovanju, vjerujući da će ih ono dovesti do boljeg posla ili daljeg školovanja.</a:t>
            </a:r>
          </a:p>
          <a:p>
            <a:r>
              <a:rPr lang="hr-HR" dirty="0" smtClean="0"/>
              <a:t>Naši učenici izjavljuju da češće doživljavaju prijatne nego neprijatne emocije.</a:t>
            </a:r>
          </a:p>
          <a:p>
            <a:endParaRPr lang="hr-HR" dirty="0"/>
          </a:p>
          <a:p>
            <a:r>
              <a:rPr lang="hr-HR" b="1" dirty="0" smtClean="0"/>
              <a:t>Mogu li nam ovi pokazatelji biti motiv da nakon dobijenih rezultata uđemo u reformske procese i našoj djeci omogućimo bolje obrazovanje?</a:t>
            </a:r>
            <a:endParaRPr lang="hr-HR" b="1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721345BF-2585-DE4F-BE0D-F5702F3649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" y="6123272"/>
            <a:ext cx="2403427" cy="7834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3840DAA7-F8CE-704F-BC4A-BD47943CC4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6931" y="5974343"/>
            <a:ext cx="3363918" cy="822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848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36711"/>
          </a:xfrm>
        </p:spPr>
        <p:txBody>
          <a:bodyPr/>
          <a:lstStyle/>
          <a:p>
            <a:pPr algn="ctr"/>
            <a:r>
              <a:rPr lang="hr-HR" dirty="0" smtClean="0"/>
              <a:t>Hvala na pažnji!</a:t>
            </a:r>
            <a:endParaRPr lang="hr-HR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721345BF-2585-DE4F-BE0D-F5702F3649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" y="6123272"/>
            <a:ext cx="2403427" cy="78349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3840DAA7-F8CE-704F-BC4A-BD47943CC4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6931" y="5974343"/>
            <a:ext cx="3363918" cy="822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1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="" xmlns:a16="http://schemas.microsoft.com/office/drawing/2014/main" id="{5E7E315A-8034-5D4E-92ED-C5A2C37127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1673" y="2099256"/>
            <a:ext cx="10362127" cy="3616538"/>
          </a:xfr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67C38E39-0C25-2340-8481-B0D3D88440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1717856"/>
            <a:ext cx="6096000" cy="3429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21345BF-2585-DE4F-BE0D-F5702F3649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100" y="6123272"/>
            <a:ext cx="2403427" cy="78349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3840DAA7-F8CE-704F-BC4A-BD47943CC4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28082" y="5974343"/>
            <a:ext cx="3363918" cy="82269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89310" y="2226670"/>
            <a:ext cx="104133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/>
              <a:t>Ovim poglavljem, tj. dijelom istraživanja, ispituje se koliko je važno, pored ulaganja u učenje i poučavanje, ulagati i u očuvanje i promociju dobrobiti učenika, kao i u njihov zdrav razvoj.</a:t>
            </a:r>
          </a:p>
        </p:txBody>
      </p:sp>
    </p:spTree>
    <p:extLst>
      <p:ext uri="{BB962C8B-B14F-4D97-AF65-F5344CB8AC3E}">
        <p14:creationId xmlns:p14="http://schemas.microsoft.com/office/powerpoint/2010/main" val="238531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Dobrobit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PISA 2018 nudi niz indikatora dobrobiti za adolescente, koji uključuju:</a:t>
            </a:r>
          </a:p>
          <a:p>
            <a:pPr lvl="1"/>
            <a:r>
              <a:rPr lang="hr-HR" dirty="0" smtClean="0"/>
              <a:t>subjektivne procjene zadovoljstva životom, </a:t>
            </a:r>
          </a:p>
          <a:p>
            <a:pPr lvl="1"/>
            <a:r>
              <a:rPr lang="hr-HR" dirty="0" smtClean="0"/>
              <a:t>iskustva negativnih događaja i emocija (npr. anksioznost),</a:t>
            </a:r>
          </a:p>
          <a:p>
            <a:pPr lvl="1"/>
            <a:r>
              <a:rPr lang="hr-HR" dirty="0" smtClean="0"/>
              <a:t>pozitivne stavove i osjećaj svrhe koji promovišu zdrav razvoj. </a:t>
            </a:r>
          </a:p>
          <a:p>
            <a:pPr lvl="1"/>
            <a:endParaRPr lang="hr-HR" dirty="0" smtClean="0"/>
          </a:p>
          <a:p>
            <a:pPr lvl="1"/>
            <a:endParaRPr lang="hr-HR" dirty="0" smtClean="0"/>
          </a:p>
          <a:p>
            <a:pPr marL="228600" lvl="1">
              <a:spcBef>
                <a:spcPts val="1000"/>
              </a:spcBef>
            </a:pPr>
            <a:r>
              <a:rPr lang="hr-HR" sz="2800" dirty="0" smtClean="0"/>
              <a:t>Većina podataka programa PISA 2018 o </a:t>
            </a:r>
            <a:r>
              <a:rPr lang="hr-HR" sz="2800" b="1" dirty="0" smtClean="0"/>
              <a:t>dobrobiti</a:t>
            </a:r>
            <a:r>
              <a:rPr lang="hr-HR" sz="2800" dirty="0" smtClean="0"/>
              <a:t> zasniva se na samoprocjeni učenika i na taj način pruža adolescentima priliku da izraze kako se osjećaju, šta misle o svom životu, te školi i učenju. </a:t>
            </a:r>
          </a:p>
          <a:p>
            <a:endParaRPr lang="hr-HR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721345BF-2585-DE4F-BE0D-F5702F3649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" y="6123272"/>
            <a:ext cx="2403427" cy="7834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3840DAA7-F8CE-704F-BC4A-BD47943CC4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6931" y="5974343"/>
            <a:ext cx="3363918" cy="822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613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Oprez u interpretaciji!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Samoprocjene učenika su informativne i korisne, ali podliježu mogućim pristranostima: </a:t>
            </a:r>
          </a:p>
          <a:p>
            <a:pPr marL="914400" lvl="1" indent="-457200">
              <a:buFont typeface="+mj-lt"/>
              <a:buAutoNum type="arabicPeriod"/>
            </a:pPr>
            <a:r>
              <a:rPr lang="hr-HR" dirty="0" smtClean="0"/>
              <a:t>društvenoj poželjnosti, tj. tendenciji da se odgovori na način koji je prihvatljiviji u društvenom i kulturnom kontekstu samog učenika, </a:t>
            </a:r>
          </a:p>
          <a:p>
            <a:pPr marL="914400" lvl="1" indent="-457200">
              <a:buFont typeface="+mj-lt"/>
              <a:buAutoNum type="arabicPeriod"/>
            </a:pPr>
            <a:r>
              <a:rPr lang="hr-HR" dirty="0" smtClean="0"/>
              <a:t>pristranosti referentne grupe, tj. uticaju implicitne poredbene grupe poznate samo ispitaniku koji daje odgovore o svojim vrijednostima na subjektivnoj skali i </a:t>
            </a:r>
          </a:p>
          <a:p>
            <a:pPr marL="914400" lvl="1" indent="-457200">
              <a:buFont typeface="+mj-lt"/>
              <a:buAutoNum type="arabicPeriod"/>
            </a:pPr>
            <a:r>
              <a:rPr lang="hr-HR" dirty="0" smtClean="0"/>
              <a:t>pristranosti u stilu odgovora, kao što je tendencija da se koriste ili izbjegnu ekstremni odgovori. </a:t>
            </a:r>
            <a:endParaRPr lang="hr-HR" dirty="0" smtClean="0">
              <a:effectLst/>
            </a:endParaRPr>
          </a:p>
          <a:p>
            <a:endParaRPr lang="hr-HR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721345BF-2585-DE4F-BE0D-F5702F3649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" y="6123272"/>
            <a:ext cx="2403427" cy="7834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3840DAA7-F8CE-704F-BC4A-BD47943CC4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6931" y="5974343"/>
            <a:ext cx="3363918" cy="822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179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Zadovoljstvo životom BiH 15-godišnjaka</a:t>
            </a:r>
            <a:endParaRPr lang="hr-HR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21345BF-2585-DE4F-BE0D-F5702F3649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" y="6123272"/>
            <a:ext cx="2403427" cy="7834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3840DAA7-F8CE-704F-BC4A-BD47943CC4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6931" y="5974343"/>
            <a:ext cx="3363918" cy="822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25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Nivoi zadovoljstva životom </a:t>
            </a:r>
            <a:r>
              <a:rPr lang="mr-IN" dirty="0" smtClean="0"/>
              <a:t>–</a:t>
            </a:r>
            <a:r>
              <a:rPr lang="hr-HR" dirty="0" smtClean="0"/>
              <a:t> način ispitivanja</a:t>
            </a:r>
            <a:endParaRPr lang="hr-HR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2185639"/>
            <a:ext cx="10515600" cy="3991324"/>
          </a:xfrm>
        </p:spPr>
        <p:txBody>
          <a:bodyPr/>
          <a:lstStyle/>
          <a:p>
            <a:r>
              <a:rPr lang="hr-HR" dirty="0" smtClean="0"/>
              <a:t>Upitnik PISA 2018 </a:t>
            </a:r>
            <a:r>
              <a:rPr lang="hr-HR" dirty="0" err="1" smtClean="0"/>
              <a:t>tražio</a:t>
            </a:r>
            <a:r>
              <a:rPr lang="hr-HR" dirty="0" smtClean="0"/>
              <a:t> je od </a:t>
            </a:r>
            <a:r>
              <a:rPr lang="hr-HR" dirty="0" err="1" smtClean="0"/>
              <a:t>učenika</a:t>
            </a:r>
            <a:r>
              <a:rPr lang="hr-HR" dirty="0" smtClean="0"/>
              <a:t> da ocijene svoj </a:t>
            </a:r>
            <a:r>
              <a:rPr lang="hr-HR" dirty="0" err="1" smtClean="0"/>
              <a:t>život</a:t>
            </a:r>
            <a:r>
              <a:rPr lang="hr-HR" dirty="0" smtClean="0"/>
              <a:t> na skali od 0 do 10, gdje 0 </a:t>
            </a:r>
            <a:r>
              <a:rPr lang="hr-HR" dirty="0" err="1" smtClean="0"/>
              <a:t>znači</a:t>
            </a:r>
            <a:r>
              <a:rPr lang="hr-HR" dirty="0" smtClean="0"/>
              <a:t> najgori </a:t>
            </a:r>
            <a:r>
              <a:rPr lang="hr-HR" dirty="0" err="1" smtClean="0"/>
              <a:t>mogući</a:t>
            </a:r>
            <a:r>
              <a:rPr lang="hr-HR" dirty="0" smtClean="0"/>
              <a:t> </a:t>
            </a:r>
            <a:r>
              <a:rPr lang="hr-HR" dirty="0" err="1" smtClean="0"/>
              <a:t>život</a:t>
            </a:r>
            <a:r>
              <a:rPr lang="hr-HR" dirty="0" smtClean="0"/>
              <a:t>, a 10 najbolji </a:t>
            </a:r>
            <a:r>
              <a:rPr lang="hr-HR" dirty="0" err="1" smtClean="0"/>
              <a:t>mogući</a:t>
            </a:r>
            <a:r>
              <a:rPr lang="hr-HR" dirty="0" smtClean="0"/>
              <a:t> </a:t>
            </a:r>
            <a:r>
              <a:rPr lang="hr-HR" dirty="0" err="1" smtClean="0"/>
              <a:t>život</a:t>
            </a:r>
            <a:r>
              <a:rPr lang="hr-HR" dirty="0" smtClean="0"/>
              <a:t>. </a:t>
            </a:r>
            <a:endParaRPr lang="hr-HR" dirty="0" smtClean="0">
              <a:effectLst/>
            </a:endParaRPr>
          </a:p>
          <a:p>
            <a:endParaRPr lang="hr-HR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838199" y="2843561"/>
          <a:ext cx="10234961" cy="3294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21345BF-2585-DE4F-BE0D-F5702F3649D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5100" y="6123272"/>
            <a:ext cx="2403427" cy="7834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3840DAA7-F8CE-704F-BC4A-BD47943CC42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16931" y="5974343"/>
            <a:ext cx="3363918" cy="822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311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Nivoi zadovoljstva životom </a:t>
            </a:r>
            <a:r>
              <a:rPr lang="mr-IN" dirty="0" smtClean="0"/>
              <a:t>–</a:t>
            </a:r>
            <a:r>
              <a:rPr lang="hr-HR" dirty="0" smtClean="0"/>
              <a:t> BiH, OECD i EU</a:t>
            </a:r>
            <a:endParaRPr lang="hr-H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38200" y="2185988"/>
          <a:ext cx="10515600" cy="3990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199756" y="3010829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mtClean="0"/>
              <a:t>BiH 53%</a:t>
            </a:r>
            <a:endParaRPr lang="hr-HR"/>
          </a:p>
        </p:txBody>
      </p:sp>
      <p:sp>
        <p:nvSpPr>
          <p:cNvPr id="9" name="TextBox 8"/>
          <p:cNvSpPr txBox="1"/>
          <p:nvPr/>
        </p:nvSpPr>
        <p:spPr>
          <a:xfrm>
            <a:off x="9096843" y="5167734"/>
            <a:ext cx="1164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dirty="0" smtClean="0"/>
              <a:t>OECD 33%</a:t>
            </a:r>
          </a:p>
          <a:p>
            <a:pPr algn="ctr"/>
            <a:r>
              <a:rPr lang="hr-HR" dirty="0" smtClean="0"/>
              <a:t>EU 34%</a:t>
            </a:r>
            <a:endParaRPr lang="hr-HR" dirty="0"/>
          </a:p>
        </p:txBody>
      </p:sp>
      <p:sp>
        <p:nvSpPr>
          <p:cNvPr id="10" name="TextBox 9"/>
          <p:cNvSpPr txBox="1"/>
          <p:nvPr/>
        </p:nvSpPr>
        <p:spPr>
          <a:xfrm>
            <a:off x="1573760" y="5151493"/>
            <a:ext cx="1164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dirty="0" smtClean="0"/>
              <a:t>OECD 16%</a:t>
            </a:r>
          </a:p>
          <a:p>
            <a:pPr algn="ctr"/>
            <a:r>
              <a:rPr lang="hr-HR" dirty="0" smtClean="0"/>
              <a:t>EU 15%</a:t>
            </a:r>
            <a:endParaRPr lang="hr-HR" dirty="0"/>
          </a:p>
        </p:txBody>
      </p:sp>
      <p:sp>
        <p:nvSpPr>
          <p:cNvPr id="11" name="TextBox 10"/>
          <p:cNvSpPr txBox="1"/>
          <p:nvPr/>
        </p:nvSpPr>
        <p:spPr>
          <a:xfrm>
            <a:off x="1676673" y="3010829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BiH 11%</a:t>
            </a:r>
            <a:endParaRPr lang="hr-HR" dirty="0"/>
          </a:p>
        </p:txBody>
      </p:sp>
      <p:sp>
        <p:nvSpPr>
          <p:cNvPr id="12" name="TextBox 11"/>
          <p:cNvSpPr txBox="1"/>
          <p:nvPr/>
        </p:nvSpPr>
        <p:spPr>
          <a:xfrm>
            <a:off x="5430917" y="2185988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mtClean="0"/>
              <a:t>BiH 7,84</a:t>
            </a:r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5328004" y="5720205"/>
            <a:ext cx="1174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mtClean="0"/>
              <a:t>OECD 7,02</a:t>
            </a:r>
            <a:endParaRPr lang="hr-HR" dirty="0"/>
          </a:p>
        </p:txBody>
      </p: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721345BF-2585-DE4F-BE0D-F5702F3649D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5100" y="6123272"/>
            <a:ext cx="2403427" cy="78349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3840DAA7-F8CE-704F-BC4A-BD47943CC42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16931" y="5974343"/>
            <a:ext cx="3363918" cy="822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482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Nivoi zadovoljstva životom </a:t>
            </a:r>
            <a:r>
              <a:rPr lang="mr-IN" dirty="0" smtClean="0"/>
              <a:t>–</a:t>
            </a:r>
            <a:r>
              <a:rPr lang="hr-HR" dirty="0" smtClean="0"/>
              <a:t> mladići i djevojke</a:t>
            </a:r>
            <a:endParaRPr lang="hr-H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38200" y="2185988"/>
          <a:ext cx="10515600" cy="3990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199756" y="3010829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M 58%</a:t>
            </a:r>
            <a:endParaRPr lang="hr-HR" dirty="0"/>
          </a:p>
        </p:txBody>
      </p:sp>
      <p:sp>
        <p:nvSpPr>
          <p:cNvPr id="9" name="TextBox 8"/>
          <p:cNvSpPr txBox="1"/>
          <p:nvPr/>
        </p:nvSpPr>
        <p:spPr>
          <a:xfrm>
            <a:off x="9307156" y="5167734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dirty="0" err="1" smtClean="0"/>
              <a:t>Ž</a:t>
            </a:r>
            <a:r>
              <a:rPr lang="hr-HR" dirty="0" smtClean="0"/>
              <a:t> 47%</a:t>
            </a:r>
            <a:endParaRPr lang="hr-HR" dirty="0"/>
          </a:p>
        </p:txBody>
      </p:sp>
      <p:sp>
        <p:nvSpPr>
          <p:cNvPr id="10" name="TextBox 9"/>
          <p:cNvSpPr txBox="1"/>
          <p:nvPr/>
        </p:nvSpPr>
        <p:spPr>
          <a:xfrm>
            <a:off x="1784074" y="5151493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dirty="0" err="1" smtClean="0"/>
              <a:t>Ž</a:t>
            </a:r>
            <a:r>
              <a:rPr lang="hr-HR" dirty="0" smtClean="0"/>
              <a:t> 13%</a:t>
            </a:r>
            <a:endParaRPr lang="hr-HR" dirty="0"/>
          </a:p>
        </p:txBody>
      </p:sp>
      <p:sp>
        <p:nvSpPr>
          <p:cNvPr id="11" name="TextBox 10"/>
          <p:cNvSpPr txBox="1"/>
          <p:nvPr/>
        </p:nvSpPr>
        <p:spPr>
          <a:xfrm>
            <a:off x="1676673" y="3010829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M 9%</a:t>
            </a:r>
            <a:endParaRPr lang="hr-HR" dirty="0"/>
          </a:p>
        </p:txBody>
      </p:sp>
      <p:sp>
        <p:nvSpPr>
          <p:cNvPr id="12" name="TextBox 11"/>
          <p:cNvSpPr txBox="1"/>
          <p:nvPr/>
        </p:nvSpPr>
        <p:spPr>
          <a:xfrm>
            <a:off x="5430917" y="2185988"/>
            <a:ext cx="843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M 8,08</a:t>
            </a:r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5328004" y="5720205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err="1" smtClean="0"/>
              <a:t>Ž</a:t>
            </a:r>
            <a:r>
              <a:rPr lang="hr-HR" dirty="0" smtClean="0"/>
              <a:t> 7,54</a:t>
            </a:r>
            <a:endParaRPr lang="hr-HR" dirty="0"/>
          </a:p>
        </p:txBody>
      </p: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721345BF-2585-DE4F-BE0D-F5702F3649D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5100" y="6123272"/>
            <a:ext cx="2403427" cy="78349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3840DAA7-F8CE-704F-BC4A-BD47943CC42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16931" y="5974343"/>
            <a:ext cx="3363918" cy="822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984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199" y="365126"/>
            <a:ext cx="10725615" cy="872660"/>
          </a:xfrm>
        </p:spPr>
        <p:txBody>
          <a:bodyPr/>
          <a:lstStyle/>
          <a:p>
            <a:r>
              <a:rPr lang="hr-HR" dirty="0" smtClean="0"/>
              <a:t>Nivoi emocionalne dobrobiti </a:t>
            </a:r>
            <a:r>
              <a:rPr lang="mr-IN" dirty="0" smtClean="0"/>
              <a:t>–</a:t>
            </a:r>
            <a:r>
              <a:rPr lang="hr-HR" dirty="0" smtClean="0"/>
              <a:t> način ispitivanja</a:t>
            </a:r>
            <a:endParaRPr lang="hr-HR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572322"/>
            <a:ext cx="10515600" cy="3111190"/>
          </a:xfrm>
        </p:spPr>
        <p:txBody>
          <a:bodyPr/>
          <a:lstStyle/>
          <a:p>
            <a:r>
              <a:rPr lang="hr-HR" dirty="0" smtClean="0"/>
              <a:t>PISA 2018 je </a:t>
            </a:r>
            <a:r>
              <a:rPr lang="hr-HR" dirty="0" err="1" smtClean="0"/>
              <a:t>tražila</a:t>
            </a:r>
            <a:r>
              <a:rPr lang="hr-HR" dirty="0" smtClean="0"/>
              <a:t> od </a:t>
            </a:r>
            <a:r>
              <a:rPr lang="hr-HR" dirty="0" err="1" smtClean="0"/>
              <a:t>učenika</a:t>
            </a:r>
            <a:r>
              <a:rPr lang="hr-HR" dirty="0" smtClean="0"/>
              <a:t> da navedu da li i koliko </a:t>
            </a:r>
            <a:r>
              <a:rPr lang="hr-HR" dirty="0" err="1" smtClean="0"/>
              <a:t>često</a:t>
            </a:r>
            <a:r>
              <a:rPr lang="hr-HR" dirty="0" smtClean="0"/>
              <a:t> </a:t>
            </a:r>
            <a:r>
              <a:rPr lang="hr-HR" dirty="0" err="1" smtClean="0"/>
              <a:t>doživljavaju</a:t>
            </a:r>
            <a:r>
              <a:rPr lang="hr-HR" dirty="0" smtClean="0"/>
              <a:t> određena </a:t>
            </a:r>
            <a:r>
              <a:rPr lang="hr-HR" dirty="0" err="1" smtClean="0"/>
              <a:t>osjećanja</a:t>
            </a:r>
            <a:r>
              <a:rPr lang="hr-HR" dirty="0" smtClean="0"/>
              <a:t> (“nikada”, “rijetko”, “ponekad” ili “uvijek”). </a:t>
            </a:r>
          </a:p>
          <a:p>
            <a:r>
              <a:rPr lang="hr-HR" b="1" dirty="0" smtClean="0"/>
              <a:t>Neprijatna </a:t>
            </a:r>
            <a:r>
              <a:rPr lang="hr-HR" b="1" dirty="0" err="1" smtClean="0"/>
              <a:t>osjećanja</a:t>
            </a:r>
            <a:r>
              <a:rPr lang="hr-HR" b="1" dirty="0" smtClean="0"/>
              <a:t> </a:t>
            </a:r>
            <a:r>
              <a:rPr lang="hr-HR" dirty="0" err="1" smtClean="0"/>
              <a:t>uključuju</a:t>
            </a:r>
            <a:r>
              <a:rPr lang="hr-HR" dirty="0" smtClean="0"/>
              <a:t>: “</a:t>
            </a:r>
            <a:r>
              <a:rPr lang="hr-HR" dirty="0" err="1" smtClean="0"/>
              <a:t>uplašeno</a:t>
            </a:r>
            <a:r>
              <a:rPr lang="hr-HR" dirty="0" smtClean="0"/>
              <a:t>”, “</a:t>
            </a:r>
            <a:r>
              <a:rPr lang="hr-HR" dirty="0" err="1" smtClean="0"/>
              <a:t>nesrećno</a:t>
            </a:r>
            <a:r>
              <a:rPr lang="hr-HR" dirty="0" smtClean="0"/>
              <a:t>”, “zabrinuto” i “</a:t>
            </a:r>
            <a:r>
              <a:rPr lang="hr-HR" dirty="0" err="1" smtClean="0"/>
              <a:t>tužno</a:t>
            </a:r>
            <a:r>
              <a:rPr lang="hr-HR" dirty="0" smtClean="0"/>
              <a:t>”.</a:t>
            </a:r>
          </a:p>
          <a:p>
            <a:r>
              <a:rPr lang="hr-HR" b="1" dirty="0" smtClean="0"/>
              <a:t>Prijatna </a:t>
            </a:r>
            <a:r>
              <a:rPr lang="hr-HR" b="1" dirty="0" err="1" smtClean="0"/>
              <a:t>osjećanja</a:t>
            </a:r>
            <a:r>
              <a:rPr lang="hr-HR" b="1" dirty="0" smtClean="0"/>
              <a:t> </a:t>
            </a:r>
            <a:r>
              <a:rPr lang="hr-HR" dirty="0" err="1" smtClean="0"/>
              <a:t>uključuju</a:t>
            </a:r>
            <a:r>
              <a:rPr lang="hr-HR" dirty="0" smtClean="0"/>
              <a:t>: “srećno”, “</a:t>
            </a:r>
            <a:r>
              <a:rPr lang="hr-HR" dirty="0" err="1" smtClean="0"/>
              <a:t>energično</a:t>
            </a:r>
            <a:r>
              <a:rPr lang="hr-HR" dirty="0" smtClean="0"/>
              <a:t>”, “ponosno”, “radosno” i “veselo”. </a:t>
            </a:r>
          </a:p>
          <a:p>
            <a:endParaRPr lang="hr-HR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8431286"/>
              </p:ext>
            </p:extLst>
          </p:nvPr>
        </p:nvGraphicFramePr>
        <p:xfrm>
          <a:off x="838200" y="4761571"/>
          <a:ext cx="10515600" cy="880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721345BF-2585-DE4F-BE0D-F5702F3649D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5100" y="6123272"/>
            <a:ext cx="2403427" cy="7834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3840DAA7-F8CE-704F-BC4A-BD47943CC42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16931" y="5974343"/>
            <a:ext cx="3363918" cy="822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3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750</Words>
  <Application>Microsoft Macintosh PowerPoint</Application>
  <PresentationFormat>Widescreen</PresentationFormat>
  <Paragraphs>95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Calibri Light</vt:lpstr>
      <vt:lpstr>Mangal</vt:lpstr>
      <vt:lpstr>Arial</vt:lpstr>
      <vt:lpstr>Office Theme</vt:lpstr>
      <vt:lpstr>PowerPoint Presentation</vt:lpstr>
      <vt:lpstr>PowerPoint Presentation</vt:lpstr>
      <vt:lpstr>Dobrobit</vt:lpstr>
      <vt:lpstr>Oprez u interpretaciji!</vt:lpstr>
      <vt:lpstr>Zadovoljstvo životom BiH 15-godišnjaka</vt:lpstr>
      <vt:lpstr>Nivoi zadovoljstva životom – način ispitivanja</vt:lpstr>
      <vt:lpstr>Nivoi zadovoljstva životom – BiH, OECD i EU</vt:lpstr>
      <vt:lpstr>Nivoi zadovoljstva životom – mladići i djevojke</vt:lpstr>
      <vt:lpstr>Nivoi emocionalne dobrobiti – način ispitivanja</vt:lpstr>
      <vt:lpstr>Nivoi emocionalne dobrobiti – rezultati za cijeli uzorak BiH učenika</vt:lpstr>
      <vt:lpstr>Nivoi emocionalne dobrobiti – rezultati za cijeli uzorak BiH učenika</vt:lpstr>
      <vt:lpstr>Stavovi 15-godišnjaka u BiH prema školi i učenju</vt:lpstr>
      <vt:lpstr>Stavovi 15-godišnjaka u BiH prema školi i učenju – način ispitivanja </vt:lpstr>
      <vt:lpstr>Stavovi 15-godišnjaka u BiH prema školi i učenju – rezultati</vt:lpstr>
      <vt:lpstr>Na kraju</vt:lpstr>
      <vt:lpstr>Hvala na pažnji!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Azra Kadic</dc:creator>
  <cp:lastModifiedBy>rastko.matija@gmail.com</cp:lastModifiedBy>
  <cp:revision>11</cp:revision>
  <dcterms:created xsi:type="dcterms:W3CDTF">2019-11-19T00:25:52Z</dcterms:created>
  <dcterms:modified xsi:type="dcterms:W3CDTF">2019-11-27T10:24:06Z</dcterms:modified>
</cp:coreProperties>
</file>