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Ex1.xml" ContentType="application/vnd.ms-office.chartex+xml"/>
  <Override PartName="/ppt/charts/colors110.xml" ContentType="application/vnd.ms-office.chartcolorstyle+xml"/>
  <Override PartName="/ppt/charts/style1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694" r:id="rId2"/>
    <p:sldId id="695" r:id="rId3"/>
    <p:sldId id="696" r:id="rId4"/>
    <p:sldId id="697" r:id="rId5"/>
    <p:sldId id="698" r:id="rId6"/>
    <p:sldId id="699" r:id="rId7"/>
    <p:sldId id="700" r:id="rId8"/>
    <p:sldId id="701" r:id="rId9"/>
    <p:sldId id="702" r:id="rId10"/>
    <p:sldId id="703" r:id="rId11"/>
    <p:sldId id="704" r:id="rId12"/>
    <p:sldId id="705" r:id="rId13"/>
    <p:sldId id="706" r:id="rId14"/>
    <p:sldId id="707" r:id="rId15"/>
    <p:sldId id="713" r:id="rId16"/>
    <p:sldId id="715" r:id="rId17"/>
    <p:sldId id="708" r:id="rId18"/>
    <p:sldId id="709" r:id="rId19"/>
    <p:sldId id="681" r:id="rId20"/>
    <p:sldId id="710" r:id="rId21"/>
    <p:sldId id="711" r:id="rId22"/>
    <p:sldId id="712" r:id="rId23"/>
    <p:sldId id="716" r:id="rId24"/>
    <p:sldId id="717" r:id="rId25"/>
    <p:sldId id="71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 Bloem" initials="SB" lastIdx="11" clrIdx="0">
    <p:extLst>
      <p:ext uri="{19B8F6BF-5375-455C-9EA6-DF929625EA0E}">
        <p15:presenceInfo xmlns:p15="http://schemas.microsoft.com/office/powerpoint/2012/main" userId="208849bcae916d3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5F7F7"/>
    <a:srgbClr val="C3ECEB"/>
    <a:srgbClr val="3DB8B8"/>
    <a:srgbClr val="BEDEF2"/>
    <a:srgbClr val="666666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721" autoAdjust="0"/>
  </p:normalViewPr>
  <p:slideViewPr>
    <p:cSldViewPr snapToGrid="0">
      <p:cViewPr varScale="1">
        <p:scale>
          <a:sx n="97" d="100"/>
          <a:sy n="97" d="100"/>
        </p:scale>
        <p:origin x="1110" y="90"/>
      </p:cViewPr>
      <p:guideLst/>
    </p:cSldViewPr>
  </p:slideViewPr>
  <p:outlineViewPr>
    <p:cViewPr>
      <p:scale>
        <a:sx n="33" d="100"/>
        <a:sy n="33" d="100"/>
      </p:scale>
      <p:origin x="0" y="-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6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10.xml"/><Relationship Id="rId2" Type="http://schemas.microsoft.com/office/2011/relationships/chartStyle" Target="style110.xml"/><Relationship Id="rId1" Type="http://schemas.openxmlformats.org/officeDocument/2006/relationships/package" Target="../embeddings/Microsoft_Excel_Worksheet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330090840440896E-2"/>
          <c:y val="0.11713622921623852"/>
          <c:w val="0.96436760645103181"/>
          <c:h val="0.564783344101144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score</c:v>
                </c:pt>
              </c:strCache>
            </c:strRef>
          </c:tx>
          <c:spPr>
            <a:solidFill>
              <a:srgbClr val="3DB8B8"/>
            </a:solidFill>
            <a:ln>
              <a:noFill/>
            </a:ln>
            <a:effectLst/>
          </c:spPr>
          <c:invertIfNegative val="0"/>
          <c:cat>
            <c:strRef>
              <c:f>Sheet1!$A$2:$A$78</c:f>
              <c:strCache>
                <c:ptCount val="77"/>
                <c:pt idx="0">
                  <c:v>B-S-J-Z (China)</c:v>
                </c:pt>
                <c:pt idx="1">
                  <c:v>Singapore</c:v>
                </c:pt>
                <c:pt idx="2">
                  <c:v>Macao (China)</c:v>
                </c:pt>
                <c:pt idx="3">
                  <c:v>Hong Kong (China)*</c:v>
                </c:pt>
                <c:pt idx="4">
                  <c:v>Estonia</c:v>
                </c:pt>
                <c:pt idx="5">
                  <c:v>Canada</c:v>
                </c:pt>
                <c:pt idx="6">
                  <c:v>Finland</c:v>
                </c:pt>
                <c:pt idx="7">
                  <c:v>Ireland</c:v>
                </c:pt>
                <c:pt idx="8">
                  <c:v>Korea</c:v>
                </c:pt>
                <c:pt idx="9">
                  <c:v>Poland</c:v>
                </c:pt>
                <c:pt idx="10">
                  <c:v>Sweden</c:v>
                </c:pt>
                <c:pt idx="11">
                  <c:v>New Zealand</c:v>
                </c:pt>
                <c:pt idx="12">
                  <c:v>United States*</c:v>
                </c:pt>
                <c:pt idx="13">
                  <c:v>United Kingdom</c:v>
                </c:pt>
                <c:pt idx="14">
                  <c:v>Japan</c:v>
                </c:pt>
                <c:pt idx="15">
                  <c:v>Australia</c:v>
                </c:pt>
                <c:pt idx="16">
                  <c:v>Chinese Taipei</c:v>
                </c:pt>
                <c:pt idx="17">
                  <c:v>Denmark</c:v>
                </c:pt>
                <c:pt idx="18">
                  <c:v>Norway</c:v>
                </c:pt>
                <c:pt idx="19">
                  <c:v>Germany</c:v>
                </c:pt>
                <c:pt idx="20">
                  <c:v>Slovenia</c:v>
                </c:pt>
                <c:pt idx="21">
                  <c:v>Belgium</c:v>
                </c:pt>
                <c:pt idx="22">
                  <c:v>France</c:v>
                </c:pt>
                <c:pt idx="23">
                  <c:v>Portugal*</c:v>
                </c:pt>
                <c:pt idx="24">
                  <c:v>OECD</c:v>
                </c:pt>
                <c:pt idx="25">
                  <c:v>Netherlands</c:v>
                </c:pt>
                <c:pt idx="26">
                  <c:v>Austria</c:v>
                </c:pt>
                <c:pt idx="27">
                  <c:v>Switzerland</c:v>
                </c:pt>
                <c:pt idx="28">
                  <c:v>Croatia</c:v>
                </c:pt>
                <c:pt idx="29">
                  <c:v>Latvia</c:v>
                </c:pt>
                <c:pt idx="30">
                  <c:v>Russia</c:v>
                </c:pt>
                <c:pt idx="31">
                  <c:v>Italy</c:v>
                </c:pt>
                <c:pt idx="32">
                  <c:v>Hungary</c:v>
                </c:pt>
                <c:pt idx="33">
                  <c:v>Lithuania</c:v>
                </c:pt>
                <c:pt idx="34">
                  <c:v>Iceland</c:v>
                </c:pt>
                <c:pt idx="35">
                  <c:v>Belarus</c:v>
                </c:pt>
                <c:pt idx="36">
                  <c:v>Israel</c:v>
                </c:pt>
                <c:pt idx="37">
                  <c:v>Luxembourg</c:v>
                </c:pt>
                <c:pt idx="38">
                  <c:v>Ukraine</c:v>
                </c:pt>
                <c:pt idx="39">
                  <c:v>Turkey</c:v>
                </c:pt>
                <c:pt idx="40">
                  <c:v>Slovak Republic</c:v>
                </c:pt>
                <c:pt idx="41">
                  <c:v>Greece</c:v>
                </c:pt>
                <c:pt idx="42">
                  <c:v>Chile</c:v>
                </c:pt>
                <c:pt idx="43">
                  <c:v>Malta</c:v>
                </c:pt>
                <c:pt idx="44">
                  <c:v>Serbia</c:v>
                </c:pt>
                <c:pt idx="45">
                  <c:v>United Arab Emirates</c:v>
                </c:pt>
                <c:pt idx="46">
                  <c:v>Romania</c:v>
                </c:pt>
                <c:pt idx="47">
                  <c:v>Uruguay</c:v>
                </c:pt>
                <c:pt idx="48">
                  <c:v>Costa Rica</c:v>
                </c:pt>
                <c:pt idx="49">
                  <c:v>Cyprus</c:v>
                </c:pt>
                <c:pt idx="50">
                  <c:v>Moldova</c:v>
                </c:pt>
                <c:pt idx="51">
                  <c:v>Montenegro</c:v>
                </c:pt>
                <c:pt idx="52">
                  <c:v>Mexico</c:v>
                </c:pt>
                <c:pt idx="53">
                  <c:v>Bulgaria</c:v>
                </c:pt>
                <c:pt idx="54">
                  <c:v>Jordan</c:v>
                </c:pt>
                <c:pt idx="55">
                  <c:v>Malaysia</c:v>
                </c:pt>
                <c:pt idx="56">
                  <c:v>Brazil</c:v>
                </c:pt>
                <c:pt idx="57">
                  <c:v>Colombia</c:v>
                </c:pt>
                <c:pt idx="58">
                  <c:v>Brunei Darussalam</c:v>
                </c:pt>
                <c:pt idx="59">
                  <c:v>Qatar</c:v>
                </c:pt>
                <c:pt idx="60">
                  <c:v>Albania</c:v>
                </c:pt>
                <c:pt idx="61">
                  <c:v>Argentina</c:v>
                </c:pt>
                <c:pt idx="62">
                  <c:v>Bosnia and Herzegovina</c:v>
                </c:pt>
                <c:pt idx="63">
                  <c:v>Peru</c:v>
                </c:pt>
                <c:pt idx="64">
                  <c:v>Saudi Arabia</c:v>
                </c:pt>
                <c:pt idx="65">
                  <c:v>Thailand</c:v>
                </c:pt>
                <c:pt idx="66">
                  <c:v>North Macedonia</c:v>
                </c:pt>
                <c:pt idx="67">
                  <c:v>Baku (Azerbaijan)</c:v>
                </c:pt>
                <c:pt idx="68">
                  <c:v>Kazakhstan</c:v>
                </c:pt>
                <c:pt idx="69">
                  <c:v>Georgia</c:v>
                </c:pt>
                <c:pt idx="70">
                  <c:v>Panama</c:v>
                </c:pt>
                <c:pt idx="71">
                  <c:v>Indonesia</c:v>
                </c:pt>
                <c:pt idx="72">
                  <c:v>Morocco</c:v>
                </c:pt>
                <c:pt idx="73">
                  <c:v>Lebanon</c:v>
                </c:pt>
                <c:pt idx="74">
                  <c:v>Kosovo**</c:v>
                </c:pt>
                <c:pt idx="75">
                  <c:v>Dominican Republic</c:v>
                </c:pt>
                <c:pt idx="76">
                  <c:v>Philippines</c:v>
                </c:pt>
              </c:strCache>
            </c:strRef>
          </c:cat>
          <c:val>
            <c:numRef>
              <c:f>Sheet1!$B$2:$B$78</c:f>
              <c:numCache>
                <c:formatCode>0</c:formatCode>
                <c:ptCount val="77"/>
                <c:pt idx="0">
                  <c:v>555.23624358750749</c:v>
                </c:pt>
                <c:pt idx="1">
                  <c:v>549.46470779446076</c:v>
                </c:pt>
                <c:pt idx="2">
                  <c:v>525.11616894822509</c:v>
                </c:pt>
                <c:pt idx="3">
                  <c:v>524.28311715195014</c:v>
                </c:pt>
                <c:pt idx="4">
                  <c:v>523.01701842526472</c:v>
                </c:pt>
                <c:pt idx="5">
                  <c:v>520.08552092652087</c:v>
                </c:pt>
                <c:pt idx="6">
                  <c:v>520.07874831668892</c:v>
                </c:pt>
                <c:pt idx="7">
                  <c:v>518.07845911939353</c:v>
                </c:pt>
                <c:pt idx="8">
                  <c:v>514.05228795826918</c:v>
                </c:pt>
                <c:pt idx="9">
                  <c:v>511.85569535773169</c:v>
                </c:pt>
                <c:pt idx="10">
                  <c:v>505.78522059816532</c:v>
                </c:pt>
                <c:pt idx="11">
                  <c:v>505.72728344383086</c:v>
                </c:pt>
                <c:pt idx="12">
                  <c:v>505.35277105006838</c:v>
                </c:pt>
                <c:pt idx="13">
                  <c:v>503.92810920604546</c:v>
                </c:pt>
                <c:pt idx="14">
                  <c:v>503.85604130918574</c:v>
                </c:pt>
                <c:pt idx="15">
                  <c:v>502.63172442266045</c:v>
                </c:pt>
                <c:pt idx="16">
                  <c:v>502.60114690242108</c:v>
                </c:pt>
                <c:pt idx="17">
                  <c:v>501.12993377404803</c:v>
                </c:pt>
                <c:pt idx="18">
                  <c:v>499.45095627638415</c:v>
                </c:pt>
                <c:pt idx="19">
                  <c:v>498.27925642959156</c:v>
                </c:pt>
                <c:pt idx="20">
                  <c:v>495.34561512603591</c:v>
                </c:pt>
                <c:pt idx="21">
                  <c:v>492.86443860384173</c:v>
                </c:pt>
                <c:pt idx="22">
                  <c:v>492.60648133455328</c:v>
                </c:pt>
                <c:pt idx="23">
                  <c:v>491.80078513683378</c:v>
                </c:pt>
                <c:pt idx="24">
                  <c:v>490.21881502637234</c:v>
                </c:pt>
                <c:pt idx="25">
                  <c:v>484.78372537056595</c:v>
                </c:pt>
                <c:pt idx="26">
                  <c:v>484.3925685119973</c:v>
                </c:pt>
                <c:pt idx="27">
                  <c:v>483.92940514533916</c:v>
                </c:pt>
                <c:pt idx="28">
                  <c:v>478.98915239507591</c:v>
                </c:pt>
                <c:pt idx="29">
                  <c:v>478.6986741450462</c:v>
                </c:pt>
                <c:pt idx="30">
                  <c:v>478.50193399494424</c:v>
                </c:pt>
                <c:pt idx="31">
                  <c:v>476.28467969266717</c:v>
                </c:pt>
                <c:pt idx="32">
                  <c:v>475.98667224503328</c:v>
                </c:pt>
                <c:pt idx="33">
                  <c:v>475.87347960821211</c:v>
                </c:pt>
                <c:pt idx="34">
                  <c:v>473.9743167673447</c:v>
                </c:pt>
                <c:pt idx="35">
                  <c:v>473.78844693315233</c:v>
                </c:pt>
                <c:pt idx="36">
                  <c:v>470.41517797924456</c:v>
                </c:pt>
                <c:pt idx="37">
                  <c:v>469.98538936317885</c:v>
                </c:pt>
                <c:pt idx="38">
                  <c:v>465.95014814029156</c:v>
                </c:pt>
                <c:pt idx="39">
                  <c:v>465.63166649860943</c:v>
                </c:pt>
                <c:pt idx="40">
                  <c:v>457.98396704074833</c:v>
                </c:pt>
                <c:pt idx="41">
                  <c:v>457.41439470369306</c:v>
                </c:pt>
                <c:pt idx="42">
                  <c:v>452.27255409198017</c:v>
                </c:pt>
                <c:pt idx="43">
                  <c:v>448.23476010986792</c:v>
                </c:pt>
                <c:pt idx="44">
                  <c:v>439.46634120605881</c:v>
                </c:pt>
                <c:pt idx="45">
                  <c:v>431.78176943111998</c:v>
                </c:pt>
                <c:pt idx="46">
                  <c:v>427.70314585064472</c:v>
                </c:pt>
                <c:pt idx="47">
                  <c:v>427.1176181983505</c:v>
                </c:pt>
                <c:pt idx="48">
                  <c:v>426.49822500736076</c:v>
                </c:pt>
                <c:pt idx="49">
                  <c:v>424.3582472168186</c:v>
                </c:pt>
                <c:pt idx="50">
                  <c:v>423.99296573788729</c:v>
                </c:pt>
                <c:pt idx="51">
                  <c:v>421.05757319802069</c:v>
                </c:pt>
                <c:pt idx="52">
                  <c:v>420.46889277117191</c:v>
                </c:pt>
                <c:pt idx="53">
                  <c:v>419.84400596424894</c:v>
                </c:pt>
                <c:pt idx="54">
                  <c:v>419.0636607101942</c:v>
                </c:pt>
                <c:pt idx="55">
                  <c:v>414.97951420628556</c:v>
                </c:pt>
                <c:pt idx="56">
                  <c:v>412.87331668524951</c:v>
                </c:pt>
                <c:pt idx="57">
                  <c:v>412.29508567556314</c:v>
                </c:pt>
                <c:pt idx="58">
                  <c:v>408.06994401933429</c:v>
                </c:pt>
                <c:pt idx="59">
                  <c:v>407.09179209025712</c:v>
                </c:pt>
                <c:pt idx="60">
                  <c:v>405.42936627838083</c:v>
                </c:pt>
                <c:pt idx="61">
                  <c:v>402.97782126090317</c:v>
                </c:pt>
                <c:pt idx="62">
                  <c:v>401.50310880731661</c:v>
                </c:pt>
                <c:pt idx="63">
                  <c:v>400.51370593416982</c:v>
                </c:pt>
                <c:pt idx="64">
                  <c:v>399.15165857859211</c:v>
                </c:pt>
                <c:pt idx="65">
                  <c:v>392.88864098808062</c:v>
                </c:pt>
                <c:pt idx="66">
                  <c:v>392.66776940308341</c:v>
                </c:pt>
                <c:pt idx="67">
                  <c:v>389.38833381099158</c:v>
                </c:pt>
                <c:pt idx="68">
                  <c:v>386.90927469955631</c:v>
                </c:pt>
                <c:pt idx="69">
                  <c:v>379.75254064634555</c:v>
                </c:pt>
                <c:pt idx="70">
                  <c:v>376.97131666197612</c:v>
                </c:pt>
                <c:pt idx="71">
                  <c:v>370.96538184622591</c:v>
                </c:pt>
                <c:pt idx="72">
                  <c:v>359.3878862166863</c:v>
                </c:pt>
                <c:pt idx="73">
                  <c:v>353.35531643001087</c:v>
                </c:pt>
                <c:pt idx="74">
                  <c:v>353.06543254045846</c:v>
                </c:pt>
                <c:pt idx="75">
                  <c:v>341.62562074396402</c:v>
                </c:pt>
                <c:pt idx="76">
                  <c:v>339.69158997901422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2C-4885-9485-56F8C14E9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867472480"/>
        <c:axId val="-867482816"/>
      </c:barChart>
      <c:catAx>
        <c:axId val="-86747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82816"/>
        <c:crosses val="autoZero"/>
        <c:auto val="1"/>
        <c:lblAlgn val="ctr"/>
        <c:lblOffset val="100"/>
        <c:tickLblSkip val="1"/>
        <c:noMultiLvlLbl val="0"/>
      </c:catAx>
      <c:valAx>
        <c:axId val="-86748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prstDash val="sys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7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>
      <a:noFill/>
    </a:ln>
    <a:effectLst/>
  </c:spPr>
  <c:txPr>
    <a:bodyPr/>
    <a:lstStyle/>
    <a:p>
      <a:pPr>
        <a:defRPr sz="1000">
          <a:solidFill>
            <a:srgbClr val="000000"/>
          </a:solidFill>
          <a:latin typeface="HelveticaNeueLT Std"/>
        </a:defRPr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-50" baseline="0">
                <a:solidFill>
                  <a:srgbClr val="000000"/>
                </a:solidFill>
                <a:latin typeface="HelveticaNeueLT Std"/>
                <a:ea typeface="+mn-ea"/>
                <a:cs typeface="+mn-cs"/>
              </a:defRPr>
            </a:pP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Trend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ovi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 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u prosječnim rezultatima, na vrhu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 (90</a:t>
            </a:r>
            <a:r>
              <a:rPr lang="bs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t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i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 p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ostotak) i na dnu 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(10t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i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 p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ostotak</a:t>
            </a:r>
            <a:r>
              <a:rPr lang="en-GB" sz="1400" b="1" i="1" spc="-60" baseline="0" dirty="0" smtClean="0">
                <a:solidFill>
                  <a:srgbClr val="000000"/>
                </a:solidFill>
                <a:latin typeface="HelveticaNeueLT Std"/>
              </a:rPr>
              <a:t>) </a:t>
            </a:r>
            <a:r>
              <a:rPr lang="sr-Latn-BA" sz="1400" b="1" i="1" spc="-60" baseline="0" dirty="0" smtClean="0">
                <a:solidFill>
                  <a:srgbClr val="000000"/>
                </a:solidFill>
                <a:latin typeface="HelveticaNeueLT Std"/>
              </a:rPr>
              <a:t>distribucije uspjeha</a:t>
            </a:r>
            <a:endParaRPr lang="en-GB" sz="1400" b="1" i="1" spc="-60" baseline="0" dirty="0">
              <a:solidFill>
                <a:srgbClr val="000000"/>
              </a:solidFill>
              <a:latin typeface="HelveticaNeueLT Std"/>
            </a:endParaRPr>
          </a:p>
        </c:rich>
      </c:tx>
      <c:layout>
        <c:manualLayout>
          <c:xMode val="edge"/>
          <c:yMode val="edge"/>
          <c:x val="3.6969958588026194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1" u="none" strike="noStrike" kern="1200" spc="-50" baseline="0">
              <a:solidFill>
                <a:srgbClr val="000000"/>
              </a:solidFill>
              <a:latin typeface="HelveticaNeueLT Std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414695941905226E-2"/>
          <c:y val="7.9865379730759453E-2"/>
          <c:w val="0.93227905521375487"/>
          <c:h val="0.6295381671062424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10ti postotak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9"/>
            <c:spPr>
              <a:solidFill>
                <a:srgbClr val="DE3F53"/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Sheet1!$B$2:$B$70</c:f>
              <c:numCache>
                <c:formatCode>General</c:formatCode>
                <c:ptCount val="69"/>
                <c:pt idx="0">
                  <c:v>14.554113882352944</c:v>
                </c:pt>
                <c:pt idx="1">
                  <c:v>14.40941505882353</c:v>
                </c:pt>
                <c:pt idx="2">
                  <c:v>8.1256482969432327</c:v>
                </c:pt>
                <c:pt idx="4">
                  <c:v>7.7493157142857152</c:v>
                </c:pt>
                <c:pt idx="5">
                  <c:v>6.4008107142857185</c:v>
                </c:pt>
                <c:pt idx="6">
                  <c:v>5.1962542857142866</c:v>
                </c:pt>
                <c:pt idx="7">
                  <c:v>4.6766521428571419</c:v>
                </c:pt>
                <c:pt idx="8">
                  <c:v>5.7723000000000004</c:v>
                </c:pt>
                <c:pt idx="9">
                  <c:v>4.9366557142857168</c:v>
                </c:pt>
                <c:pt idx="20">
                  <c:v>-4.0449300000000008</c:v>
                </c:pt>
                <c:pt idx="27">
                  <c:v>-2.8044921428571437</c:v>
                </c:pt>
                <c:pt idx="30">
                  <c:v>-9.4973107142857174</c:v>
                </c:pt>
                <c:pt idx="31">
                  <c:v>-6.4039099999999998</c:v>
                </c:pt>
                <c:pt idx="33">
                  <c:v>-3.1951271428571424</c:v>
                </c:pt>
                <c:pt idx="34">
                  <c:v>-8.5739742857142875</c:v>
                </c:pt>
                <c:pt idx="35">
                  <c:v>-6.2051928571428618</c:v>
                </c:pt>
                <c:pt idx="36">
                  <c:v>-4.1239036496350403</c:v>
                </c:pt>
                <c:pt idx="37">
                  <c:v>-6.4986064285714296</c:v>
                </c:pt>
                <c:pt idx="40">
                  <c:v>3.4412262857142872</c:v>
                </c:pt>
                <c:pt idx="41">
                  <c:v>8.4087622857142854</c:v>
                </c:pt>
                <c:pt idx="42">
                  <c:v>-2.8680291428571434</c:v>
                </c:pt>
                <c:pt idx="43">
                  <c:v>-5.4102948571428602</c:v>
                </c:pt>
                <c:pt idx="44">
                  <c:v>-9.0339828571428598</c:v>
                </c:pt>
                <c:pt idx="46">
                  <c:v>19.295027999999999</c:v>
                </c:pt>
                <c:pt idx="47">
                  <c:v>8.2498039999999957</c:v>
                </c:pt>
                <c:pt idx="48">
                  <c:v>4.8463234285714227</c:v>
                </c:pt>
                <c:pt idx="49">
                  <c:v>5.4027799999999999</c:v>
                </c:pt>
                <c:pt idx="50">
                  <c:v>3.7154240000000041</c:v>
                </c:pt>
                <c:pt idx="51">
                  <c:v>12.044791999999998</c:v>
                </c:pt>
                <c:pt idx="52">
                  <c:v>4.8747239999999969</c:v>
                </c:pt>
                <c:pt idx="59">
                  <c:v>11.086671428571428</c:v>
                </c:pt>
                <c:pt idx="64">
                  <c:v>11.623151020408162</c:v>
                </c:pt>
                <c:pt idx="65">
                  <c:v>5.0487314285714273</c:v>
                </c:pt>
                <c:pt idx="66">
                  <c:v>-7.6118285714285712</c:v>
                </c:pt>
                <c:pt idx="68">
                  <c:v>-8.073084000000005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6C0C-4D2E-B11A-28FD54925019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not signi.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9"/>
            <c:spPr>
              <a:solidFill>
                <a:srgbClr val="DE3F53">
                  <a:alpha val="50000"/>
                </a:srgbClr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Sheet1!$C$2:$C$70</c:f>
              <c:numCache>
                <c:formatCode>General</c:formatCode>
                <c:ptCount val="69"/>
                <c:pt idx="3">
                  <c:v>2.6312923846153868</c:v>
                </c:pt>
                <c:pt idx="10">
                  <c:v>2.6400135714285757</c:v>
                </c:pt>
                <c:pt idx="11">
                  <c:v>-1.5026673828124995</c:v>
                </c:pt>
                <c:pt idx="12">
                  <c:v>0.52473643724696495</c:v>
                </c:pt>
                <c:pt idx="13">
                  <c:v>1.1865759489051091</c:v>
                </c:pt>
                <c:pt idx="14">
                  <c:v>2.1718985714285708</c:v>
                </c:pt>
                <c:pt idx="15">
                  <c:v>1.4455321428571437</c:v>
                </c:pt>
                <c:pt idx="16">
                  <c:v>0.91389571428571337</c:v>
                </c:pt>
                <c:pt idx="17">
                  <c:v>0.85678878602620157</c:v>
                </c:pt>
                <c:pt idx="18">
                  <c:v>5.022142857142823E-2</c:v>
                </c:pt>
                <c:pt idx="19">
                  <c:v>0.2376803726708078</c:v>
                </c:pt>
                <c:pt idx="21">
                  <c:v>0.22781571428571482</c:v>
                </c:pt>
                <c:pt idx="22">
                  <c:v>-0.80855198757764002</c:v>
                </c:pt>
                <c:pt idx="23">
                  <c:v>0.6358921428571398</c:v>
                </c:pt>
                <c:pt idx="24">
                  <c:v>-2.382052857142857</c:v>
                </c:pt>
                <c:pt idx="25">
                  <c:v>-1.6944428571428594</c:v>
                </c:pt>
                <c:pt idx="26">
                  <c:v>-0.86893428571428788</c:v>
                </c:pt>
                <c:pt idx="28">
                  <c:v>-0.82620571428571421</c:v>
                </c:pt>
                <c:pt idx="29">
                  <c:v>4.4064806388206357</c:v>
                </c:pt>
                <c:pt idx="32">
                  <c:v>1.1016207142857146</c:v>
                </c:pt>
                <c:pt idx="39">
                  <c:v>-9.5957714285714604E-2</c:v>
                </c:pt>
                <c:pt idx="53">
                  <c:v>1.2675360000000044</c:v>
                </c:pt>
                <c:pt idx="54">
                  <c:v>1.013516000000001</c:v>
                </c:pt>
                <c:pt idx="55">
                  <c:v>2.9122760000000008</c:v>
                </c:pt>
                <c:pt idx="56">
                  <c:v>-3.6855640000000021</c:v>
                </c:pt>
                <c:pt idx="57">
                  <c:v>1.4236839999999953</c:v>
                </c:pt>
                <c:pt idx="60">
                  <c:v>0.31900000000000439</c:v>
                </c:pt>
                <c:pt idx="61">
                  <c:v>6.4065999999999992</c:v>
                </c:pt>
                <c:pt idx="62">
                  <c:v>1.1463784615384647</c:v>
                </c:pt>
                <c:pt idx="63">
                  <c:v>5.372706122448978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9D5-4F3A-AE99-EF97452D56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Sredina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FF9900"/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Sheet1!$D$2:$D$70</c:f>
              <c:numCache>
                <c:formatCode>General</c:formatCode>
                <c:ptCount val="69"/>
                <c:pt idx="0">
                  <c:v>13.52496776470589</c:v>
                </c:pt>
                <c:pt idx="1">
                  <c:v>9.7338720000000052</c:v>
                </c:pt>
                <c:pt idx="2">
                  <c:v>6.9760226200873348</c:v>
                </c:pt>
                <c:pt idx="3">
                  <c:v>6.1340451923076937</c:v>
                </c:pt>
                <c:pt idx="4">
                  <c:v>6.0856207142857146</c:v>
                </c:pt>
                <c:pt idx="5">
                  <c:v>4.1115249999999985</c:v>
                </c:pt>
                <c:pt idx="6">
                  <c:v>4.0594892857142897</c:v>
                </c:pt>
                <c:pt idx="30">
                  <c:v>-2.7332128571428562</c:v>
                </c:pt>
                <c:pt idx="31">
                  <c:v>-3.005941428571429</c:v>
                </c:pt>
                <c:pt idx="32">
                  <c:v>-3.6299600000000041</c:v>
                </c:pt>
                <c:pt idx="33">
                  <c:v>-4.4011442857142864</c:v>
                </c:pt>
                <c:pt idx="34">
                  <c:v>-4.5474621428571433</c:v>
                </c:pt>
                <c:pt idx="35">
                  <c:v>-4.6424642857142864</c:v>
                </c:pt>
                <c:pt idx="36">
                  <c:v>-4.9547927007299304</c:v>
                </c:pt>
                <c:pt idx="37">
                  <c:v>-4.9586885714285724</c:v>
                </c:pt>
                <c:pt idx="39">
                  <c:v>6.2778811428571437</c:v>
                </c:pt>
                <c:pt idx="43">
                  <c:v>-3.6395354285714281</c:v>
                </c:pt>
                <c:pt idx="44">
                  <c:v>-4.6093777142857135</c:v>
                </c:pt>
                <c:pt idx="46">
                  <c:v>24.150069999999999</c:v>
                </c:pt>
                <c:pt idx="47">
                  <c:v>7.0417440000000013</c:v>
                </c:pt>
                <c:pt idx="48">
                  <c:v>7.0127297142857197</c:v>
                </c:pt>
                <c:pt idx="49">
                  <c:v>6.9840239999999962</c:v>
                </c:pt>
                <c:pt idx="50">
                  <c:v>5.6123919999999954</c:v>
                </c:pt>
                <c:pt idx="51">
                  <c:v>4.2587279999999961</c:v>
                </c:pt>
                <c:pt idx="52">
                  <c:v>4.0339680000000033</c:v>
                </c:pt>
                <c:pt idx="59">
                  <c:v>12.802751020408161</c:v>
                </c:pt>
                <c:pt idx="60">
                  <c:v>7.3522240000000103</c:v>
                </c:pt>
                <c:pt idx="66">
                  <c:v>-8.2697885714285739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009F-4A06-8F11-7910ECDF340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 signi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FF9900">
                  <a:alpha val="50000"/>
                </a:srgbClr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Sheet1!$E$2:$E$70</c:f>
              <c:numCache>
                <c:formatCode>General</c:formatCode>
                <c:ptCount val="69"/>
                <c:pt idx="7">
                  <c:v>2.1884614285714274</c:v>
                </c:pt>
                <c:pt idx="8">
                  <c:v>2.0243278571428589</c:v>
                </c:pt>
                <c:pt idx="9">
                  <c:v>1.8069235714285705</c:v>
                </c:pt>
                <c:pt idx="10">
                  <c:v>1.5536749999999997</c:v>
                </c:pt>
                <c:pt idx="11">
                  <c:v>1.330367734375004</c:v>
                </c:pt>
                <c:pt idx="12">
                  <c:v>1.0702141700404837</c:v>
                </c:pt>
                <c:pt idx="13">
                  <c:v>0.68954270072992452</c:v>
                </c:pt>
                <c:pt idx="14">
                  <c:v>0.64943285714285648</c:v>
                </c:pt>
                <c:pt idx="15">
                  <c:v>0.50103214285714248</c:v>
                </c:pt>
                <c:pt idx="16">
                  <c:v>0.16536142857142899</c:v>
                </c:pt>
                <c:pt idx="17">
                  <c:v>6.8877117903934346E-2</c:v>
                </c:pt>
                <c:pt idx="18">
                  <c:v>-7.1763571428573036E-2</c:v>
                </c:pt>
                <c:pt idx="19">
                  <c:v>-0.15619975155279328</c:v>
                </c:pt>
                <c:pt idx="20">
                  <c:v>-0.51774071428571322</c:v>
                </c:pt>
                <c:pt idx="21">
                  <c:v>-0.60277785714285792</c:v>
                </c:pt>
                <c:pt idx="22">
                  <c:v>-0.94993288819875787</c:v>
                </c:pt>
                <c:pt idx="23">
                  <c:v>-0.96078714285714195</c:v>
                </c:pt>
                <c:pt idx="24">
                  <c:v>-1.4066271428571411</c:v>
                </c:pt>
                <c:pt idx="25">
                  <c:v>-1.8236664285714275</c:v>
                </c:pt>
                <c:pt idx="26">
                  <c:v>-1.9126457142857141</c:v>
                </c:pt>
                <c:pt idx="27">
                  <c:v>-2.0046357142857159</c:v>
                </c:pt>
                <c:pt idx="28">
                  <c:v>-2.0481378571428572</c:v>
                </c:pt>
                <c:pt idx="29">
                  <c:v>-2.4911876167076175</c:v>
                </c:pt>
                <c:pt idx="40">
                  <c:v>2.5235285714285709</c:v>
                </c:pt>
                <c:pt idx="41">
                  <c:v>-0.50749942857142716</c:v>
                </c:pt>
                <c:pt idx="42">
                  <c:v>-2.020146285714286</c:v>
                </c:pt>
                <c:pt idx="53">
                  <c:v>1.6323880000000031</c:v>
                </c:pt>
                <c:pt idx="54">
                  <c:v>1.3589400000000014</c:v>
                </c:pt>
                <c:pt idx="55">
                  <c:v>1.3442440000000033</c:v>
                </c:pt>
                <c:pt idx="56">
                  <c:v>1.1661559999999986</c:v>
                </c:pt>
                <c:pt idx="57">
                  <c:v>0.38707599999999842</c:v>
                </c:pt>
                <c:pt idx="61">
                  <c:v>2.0086666666666626</c:v>
                </c:pt>
                <c:pt idx="62">
                  <c:v>0.8301784615384642</c:v>
                </c:pt>
                <c:pt idx="63">
                  <c:v>0.26579999999999993</c:v>
                </c:pt>
                <c:pt idx="64">
                  <c:v>0.25972040816326708</c:v>
                </c:pt>
                <c:pt idx="65">
                  <c:v>-2.8111157142857133</c:v>
                </c:pt>
                <c:pt idx="68">
                  <c:v>-2.4757559999999996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009F-4A06-8F11-7910ECDF340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90ti postotak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2"/>
            <c:spPr>
              <a:solidFill>
                <a:srgbClr val="3DB8B8">
                  <a:alpha val="50000"/>
                </a:srgbClr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Sheet1!$F$2:$F$70</c:f>
              <c:numCache>
                <c:formatCode>General</c:formatCode>
                <c:ptCount val="69"/>
                <c:pt idx="0">
                  <c:v>12.48875682352941</c:v>
                </c:pt>
                <c:pt idx="1">
                  <c:v>7.8618617647058837</c:v>
                </c:pt>
                <c:pt idx="2">
                  <c:v>6.2102241746724927</c:v>
                </c:pt>
                <c:pt idx="3">
                  <c:v>8.7134022692307784</c:v>
                </c:pt>
                <c:pt idx="4">
                  <c:v>6.6745014285714328</c:v>
                </c:pt>
                <c:pt idx="5">
                  <c:v>3.2644992857142863</c:v>
                </c:pt>
                <c:pt idx="6">
                  <c:v>4.0719071428571461</c:v>
                </c:pt>
                <c:pt idx="10">
                  <c:v>3.9725721428571457</c:v>
                </c:pt>
                <c:pt idx="11">
                  <c:v>4.7681275000000021</c:v>
                </c:pt>
                <c:pt idx="20">
                  <c:v>3.0250578571428566</c:v>
                </c:pt>
                <c:pt idx="29">
                  <c:v>-4.3038042751842776</c:v>
                </c:pt>
                <c:pt idx="33">
                  <c:v>-3.2766764285714225</c:v>
                </c:pt>
                <c:pt idx="39">
                  <c:v>11.234936571428573</c:v>
                </c:pt>
                <c:pt idx="41">
                  <c:v>-5.8296954285714264</c:v>
                </c:pt>
                <c:pt idx="42">
                  <c:v>3.5197805714285675</c:v>
                </c:pt>
                <c:pt idx="46">
                  <c:v>20.919468000000006</c:v>
                </c:pt>
                <c:pt idx="47">
                  <c:v>8.0453479999999953</c:v>
                </c:pt>
                <c:pt idx="48">
                  <c:v>11.275894857142859</c:v>
                </c:pt>
                <c:pt idx="49">
                  <c:v>10.129031999999997</c:v>
                </c:pt>
                <c:pt idx="50">
                  <c:v>9.9888799999999964</c:v>
                </c:pt>
                <c:pt idx="51">
                  <c:v>4.5380680000000053</c:v>
                </c:pt>
                <c:pt idx="53">
                  <c:v>4.3248559999999951</c:v>
                </c:pt>
                <c:pt idx="56">
                  <c:v>7.3962640000000084</c:v>
                </c:pt>
                <c:pt idx="59">
                  <c:v>16.957089795918371</c:v>
                </c:pt>
                <c:pt idx="60">
                  <c:v>9.501412000000002</c:v>
                </c:pt>
                <c:pt idx="62">
                  <c:v>5.6243030769230762</c:v>
                </c:pt>
                <c:pt idx="65">
                  <c:v>-6.1865485714285757</c:v>
                </c:pt>
                <c:pt idx="68">
                  <c:v>8.8849339999999941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0-009F-4A06-8F11-7910ECDF340F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not signi2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3DB8B8">
                  <a:alpha val="50000"/>
                </a:srgbClr>
              </a:solidFill>
              <a:ln w="9525">
                <a:noFill/>
              </a:ln>
              <a:effectLst/>
            </c:spPr>
          </c:marker>
          <c:cat>
            <c:strRef>
              <c:f>Sheet1!$A$2:$A$70</c:f>
              <c:strCache>
                <c:ptCount val="69"/>
                <c:pt idx="0">
                  <c:v>Peru</c:v>
                </c:pt>
                <c:pt idx="1">
                  <c:v>Albanija</c:v>
                </c:pt>
                <c:pt idx="2">
                  <c:v>Čile</c:v>
                </c:pt>
                <c:pt idx="3">
                  <c:v>Izrael</c:v>
                </c:pt>
                <c:pt idx="4">
                  <c:v>Rusija</c:v>
                </c:pt>
                <c:pt idx="5">
                  <c:v>Poljska</c:v>
                </c:pt>
                <c:pt idx="6">
                  <c:v>Portugal</c:v>
                </c:pt>
                <c:pt idx="7">
                  <c:v>Latvija</c:v>
                </c:pt>
                <c:pt idx="8">
                  <c:v>Njemačka</c:v>
                </c:pt>
                <c:pt idx="9">
                  <c:v>Meksiko</c:v>
                </c:pt>
                <c:pt idx="10">
                  <c:v>Brazil</c:v>
                </c:pt>
                <c:pt idx="11">
                  <c:v>Hong Kong (Kina)</c:v>
                </c:pt>
                <c:pt idx="12">
                  <c:v>Sjeverna Makedonija</c:v>
                </c:pt>
                <c:pt idx="13">
                  <c:v>Indonezija</c:v>
                </c:pt>
                <c:pt idx="14">
                  <c:v>Danska</c:v>
                </c:pt>
                <c:pt idx="15">
                  <c:v>Norveška</c:v>
                </c:pt>
                <c:pt idx="16">
                  <c:v>Japan</c:v>
                </c:pt>
                <c:pt idx="17">
                  <c:v>Bugarska</c:v>
                </c:pt>
                <c:pt idx="18">
                  <c:v>Italija</c:v>
                </c:pt>
                <c:pt idx="19">
                  <c:v>SAD</c:v>
                </c:pt>
                <c:pt idx="20">
                  <c:v>Francuska</c:v>
                </c:pt>
                <c:pt idx="21">
                  <c:v>Češka Republika</c:v>
                </c:pt>
                <c:pt idx="22">
                  <c:v>OECD prosjek</c:v>
                </c:pt>
                <c:pt idx="23">
                  <c:v>Irska</c:v>
                </c:pt>
                <c:pt idx="24">
                  <c:v>Mađarska</c:v>
                </c:pt>
                <c:pt idx="25">
                  <c:v>Švajcarska</c:v>
                </c:pt>
                <c:pt idx="26">
                  <c:v>Austrija</c:v>
                </c:pt>
                <c:pt idx="27">
                  <c:v>Kanada</c:v>
                </c:pt>
                <c:pt idx="28">
                  <c:v>Grčka</c:v>
                </c:pt>
                <c:pt idx="29">
                  <c:v>Argentina</c:v>
                </c:pt>
                <c:pt idx="30">
                  <c:v>Koreja</c:v>
                </c:pt>
                <c:pt idx="31">
                  <c:v>Švedska</c:v>
                </c:pt>
                <c:pt idx="32">
                  <c:v>Belgija</c:v>
                </c:pt>
                <c:pt idx="33">
                  <c:v>Novi Zeland</c:v>
                </c:pt>
                <c:pt idx="34">
                  <c:v>Finska</c:v>
                </c:pt>
                <c:pt idx="35">
                  <c:v>Australija</c:v>
                </c:pt>
                <c:pt idx="36">
                  <c:v>Tajland</c:v>
                </c:pt>
                <c:pt idx="39">
                  <c:v>Makao (Kina)</c:v>
                </c:pt>
                <c:pt idx="40">
                  <c:v>Turska</c:v>
                </c:pt>
                <c:pt idx="41">
                  <c:v>Urugvaj</c:v>
                </c:pt>
                <c:pt idx="42">
                  <c:v>Luksemburg</c:v>
                </c:pt>
                <c:pt idx="43">
                  <c:v>Slovačka Republika</c:v>
                </c:pt>
                <c:pt idx="44">
                  <c:v>Nizozemska</c:v>
                </c:pt>
                <c:pt idx="46">
                  <c:v>Katar</c:v>
                </c:pt>
                <c:pt idx="47">
                  <c:v>Crna Gora</c:v>
                </c:pt>
                <c:pt idx="48">
                  <c:v>Srbija</c:v>
                </c:pt>
                <c:pt idx="49">
                  <c:v>Rumunija</c:v>
                </c:pt>
                <c:pt idx="50">
                  <c:v>Estonija</c:v>
                </c:pt>
                <c:pt idx="51">
                  <c:v>Kolumbija</c:v>
                </c:pt>
                <c:pt idx="52">
                  <c:v>Jordan</c:v>
                </c:pt>
                <c:pt idx="53">
                  <c:v>Slovenija</c:v>
                </c:pt>
                <c:pt idx="54">
                  <c:v>Litvanija</c:v>
                </c:pt>
                <c:pt idx="55">
                  <c:v>Ujedinjeno Kraljevstvo</c:v>
                </c:pt>
                <c:pt idx="56">
                  <c:v>Kineski Taipei</c:v>
                </c:pt>
                <c:pt idx="57">
                  <c:v>Hrvatska</c:v>
                </c:pt>
                <c:pt idx="59">
                  <c:v>Moldavija</c:v>
                </c:pt>
                <c:pt idx="60">
                  <c:v>Singapur</c:v>
                </c:pt>
                <c:pt idx="61">
                  <c:v>Panama</c:v>
                </c:pt>
                <c:pt idx="62">
                  <c:v>Malezija</c:v>
                </c:pt>
                <c:pt idx="63">
                  <c:v>Malta</c:v>
                </c:pt>
                <c:pt idx="64">
                  <c:v>Gruzija</c:v>
                </c:pt>
                <c:pt idx="65">
                  <c:v>Kazahstan</c:v>
                </c:pt>
                <c:pt idx="66">
                  <c:v>Kostarika</c:v>
                </c:pt>
                <c:pt idx="68">
                  <c:v>Ujedinjeni Arapski Emirati</c:v>
                </c:pt>
              </c:strCache>
            </c:strRef>
          </c:cat>
          <c:val>
            <c:numRef>
              <c:f>Sheet1!$G$2:$G$70</c:f>
              <c:numCache>
                <c:formatCode>General</c:formatCode>
                <c:ptCount val="69"/>
                <c:pt idx="7">
                  <c:v>0.31492357142857053</c:v>
                </c:pt>
                <c:pt idx="8">
                  <c:v>1.872712857142858</c:v>
                </c:pt>
                <c:pt idx="9">
                  <c:v>-0.41221214285714125</c:v>
                </c:pt>
                <c:pt idx="12">
                  <c:v>1.6128097165991933</c:v>
                </c:pt>
                <c:pt idx="13">
                  <c:v>2.1388664233576624</c:v>
                </c:pt>
                <c:pt idx="14">
                  <c:v>0.6960592857142861</c:v>
                </c:pt>
                <c:pt idx="15">
                  <c:v>1.3125585714285686</c:v>
                </c:pt>
                <c:pt idx="16">
                  <c:v>1.8047178571428599</c:v>
                </c:pt>
                <c:pt idx="17">
                  <c:v>1.8080538864628815</c:v>
                </c:pt>
                <c:pt idx="18">
                  <c:v>0.36113714285713994</c:v>
                </c:pt>
                <c:pt idx="19">
                  <c:v>0.43357875776397187</c:v>
                </c:pt>
                <c:pt idx="21">
                  <c:v>0.67101857142857291</c:v>
                </c:pt>
                <c:pt idx="22">
                  <c:v>0.30299748447204988</c:v>
                </c:pt>
                <c:pt idx="23">
                  <c:v>-0.20810357142856903</c:v>
                </c:pt>
                <c:pt idx="24">
                  <c:v>0.29688714285714313</c:v>
                </c:pt>
                <c:pt idx="25">
                  <c:v>-0.47791000000000705</c:v>
                </c:pt>
                <c:pt idx="26">
                  <c:v>-1.301407142857139</c:v>
                </c:pt>
                <c:pt idx="27">
                  <c:v>-0.31771928571428953</c:v>
                </c:pt>
                <c:pt idx="28">
                  <c:v>-1.4616992857142834</c:v>
                </c:pt>
                <c:pt idx="30">
                  <c:v>2.6371200000000101</c:v>
                </c:pt>
                <c:pt idx="31">
                  <c:v>0.140764999999999</c:v>
                </c:pt>
                <c:pt idx="32">
                  <c:v>-1.7856321428571398</c:v>
                </c:pt>
                <c:pt idx="34">
                  <c:v>-1.4999035714285758</c:v>
                </c:pt>
                <c:pt idx="35">
                  <c:v>-2.3632121428571451</c:v>
                </c:pt>
                <c:pt idx="36">
                  <c:v>-2.5785900000000006</c:v>
                </c:pt>
                <c:pt idx="37">
                  <c:v>-1.6973535714285755</c:v>
                </c:pt>
                <c:pt idx="40">
                  <c:v>0.69419428571429387</c:v>
                </c:pt>
                <c:pt idx="43">
                  <c:v>-0.83474000000000448</c:v>
                </c:pt>
                <c:pt idx="44">
                  <c:v>0.6042874285714237</c:v>
                </c:pt>
                <c:pt idx="52">
                  <c:v>2.6289759999999909</c:v>
                </c:pt>
                <c:pt idx="54">
                  <c:v>2.6839640000000102</c:v>
                </c:pt>
                <c:pt idx="55">
                  <c:v>2.9366879999999993</c:v>
                </c:pt>
                <c:pt idx="57">
                  <c:v>2.8895800000000031</c:v>
                </c:pt>
                <c:pt idx="61">
                  <c:v>-2.8272666666666666</c:v>
                </c:pt>
                <c:pt idx="63">
                  <c:v>2.2463081632653044</c:v>
                </c:pt>
                <c:pt idx="64">
                  <c:v>0.51382040816326291</c:v>
                </c:pt>
                <c:pt idx="66">
                  <c:v>-3.7284604081632677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1-009F-4A06-8F11-7910ECDF34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9050" cap="flat" cmpd="sng" algn="ctr">
              <a:solidFill>
                <a:srgbClr val="666666"/>
              </a:solidFill>
              <a:round/>
            </a:ln>
            <a:effectLst/>
          </c:spPr>
        </c:hiLowLines>
        <c:marker val="1"/>
        <c:smooth val="0"/>
        <c:axId val="-867475200"/>
        <c:axId val="-867484448"/>
      </c:lineChart>
      <c:catAx>
        <c:axId val="-86747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84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867484448"/>
        <c:scaling>
          <c:orientation val="minMax"/>
          <c:max val="25"/>
          <c:min val="-10"/>
        </c:scaling>
        <c:delete val="0"/>
        <c:axPos val="l"/>
        <c:majorGridlines>
          <c:spPr>
            <a:ln w="6350" cap="flat" cmpd="sng" algn="ctr">
              <a:solidFill>
                <a:srgbClr val="A59C99"/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bs-Latn-BA" sz="1400" dirty="0" smtClean="0">
                    <a:effectLst/>
                  </a:rPr>
                  <a:t>Prosječan trogodišnji trend (razlika bodova)</a:t>
                </a:r>
                <a:endParaRPr lang="bs-Latn-BA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4.865892051249513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1" i="0" u="none" strike="noStrike" kern="1200" baseline="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1587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75200"/>
        <c:crossesAt val="0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45699702380028112"/>
          <c:y val="8.2751897881488082E-2"/>
          <c:w val="0.17613849774222945"/>
          <c:h val="0.17025128577488835"/>
        </c:manualLayout>
      </c:layout>
      <c:overlay val="0"/>
      <c:spPr>
        <a:solidFill>
          <a:sysClr val="window" lastClr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000000"/>
              </a:solidFill>
              <a:latin typeface="HelveticaNeueLT Std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/>
  </c:chart>
  <c:spPr>
    <a:noFill/>
    <a:ln w="12700"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169258548652963E-2"/>
          <c:y val="1.568133739192918E-2"/>
          <c:w val="0.92222784483741949"/>
          <c:h val="0.871291577395636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Strength of the relationship between performance and socio-economic status is below the average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7"/>
            <c:spPr>
              <a:solidFill>
                <a:srgbClr val="3392AB"/>
              </a:solidFill>
              <a:ln w="9525">
                <a:noFill/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fld id="{C2E4C6BF-58BC-4C09-A467-38BD08E542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D94ABF1-8D95-419B-A6F0-5B821FC39DB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92A5ADE8-3C2C-4862-9466-718BD333F2C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FB60EFFC-7CE1-4A8A-89EF-D250383CB0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E2F0C92B-2B21-4B26-BB9E-53D12F01545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D23E0C77-02F9-441C-8476-99D45386D6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78797328-CAA6-4CB9-81EB-98BBABA7E4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CC1F9403-DC04-4333-BB89-28738C53DA4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1A026D27-752C-4249-9E94-C76FED6A77A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0B96B6EA-5812-49D9-B2F9-E30F044545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0"/>
              <c:layout>
                <c:manualLayout>
                  <c:x val="-0.10201736803358891"/>
                  <c:y val="0"/>
                </c:manualLayout>
              </c:layout>
              <c:tx>
                <c:rich>
                  <a:bodyPr/>
                  <a:lstStyle/>
                  <a:p>
                    <a:fld id="{19BEF781-B2FE-4282-8BDB-A863B5B39C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1"/>
              <c:layout>
                <c:manualLayout>
                  <c:x val="-8.2792808271349105E-2"/>
                  <c:y val="4.4580667049638756E-3"/>
                </c:manualLayout>
              </c:layout>
              <c:tx>
                <c:rich>
                  <a:bodyPr/>
                  <a:lstStyle/>
                  <a:p>
                    <a:fld id="{E9053ED2-68BA-47C4-AEF7-0D16742689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endParaRPr lang="en-GB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fld id="{2424E25E-B5FE-4BE9-BF5F-1D5E3C4BA2E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fld id="{8E433993-57FB-4D9C-8988-380C9A8E3F1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315E650C-A2AE-4A00-B4B2-5E990D49828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6"/>
              <c:layout>
                <c:manualLayout>
                  <c:x val="-2.5102845876097128E-3"/>
                  <c:y val="-4.4580667049639172E-3"/>
                </c:manualLayout>
              </c:layout>
              <c:tx>
                <c:rich>
                  <a:bodyPr/>
                  <a:lstStyle/>
                  <a:p>
                    <a:fld id="{A8353C08-7EF7-4ACF-9B91-C0B72DF9E1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fld id="{8405C475-43EF-4766-BD3B-D0FB8970F4B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8"/>
              <c:layout>
                <c:manualLayout>
                  <c:x val="-7.4979350248573398E-2"/>
                  <c:y val="-2.2290333524819583E-2"/>
                </c:manualLayout>
              </c:layout>
              <c:tx>
                <c:rich>
                  <a:bodyPr/>
                  <a:lstStyle/>
                  <a:p>
                    <a:fld id="{2934F9B7-D9B5-4C85-8F53-F5CF513C20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9"/>
              <c:layout>
                <c:manualLayout>
                  <c:x val="-3.0944704829628706E-2"/>
                  <c:y val="-2.8977433582265458E-2"/>
                </c:manualLayout>
              </c:layout>
              <c:tx>
                <c:rich>
                  <a:bodyPr/>
                  <a:lstStyle/>
                  <a:p>
                    <a:fld id="{F3AFA0BE-B885-49C8-941E-E8F10469A2B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1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9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C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D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0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1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2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3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4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5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8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6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69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2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4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1A07-4B6A-B7B0-8A307AF11089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1A07-4B6A-B7B0-8A307AF1108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Sheet1!$B$2:$B$77</c:f>
              <c:numCache>
                <c:formatCode>#,#00</c:formatCode>
                <c:ptCount val="76"/>
                <c:pt idx="0">
                  <c:v>17.983699034066124</c:v>
                </c:pt>
                <c:pt idx="1">
                  <c:v>17.02127926207762</c:v>
                </c:pt>
                <c:pt idx="2">
                  <c:v>21.496483914533844</c:v>
                </c:pt>
                <c:pt idx="3">
                  <c:v>17.079437184147707</c:v>
                </c:pt>
                <c:pt idx="4">
                  <c:v>16.034510432918957</c:v>
                </c:pt>
                <c:pt idx="5">
                  <c:v>16.337755548415863</c:v>
                </c:pt>
                <c:pt idx="6">
                  <c:v>17.293586130332152</c:v>
                </c:pt>
                <c:pt idx="7">
                  <c:v>15.569439983367969</c:v>
                </c:pt>
                <c:pt idx="8">
                  <c:v>15.993390523687525</c:v>
                </c:pt>
                <c:pt idx="9">
                  <c:v>18.087609117104968</c:v>
                </c:pt>
                <c:pt idx="10">
                  <c:v>17.521973886186807</c:v>
                </c:pt>
                <c:pt idx="11">
                  <c:v>17.779991443144787</c:v>
                </c:pt>
                <c:pt idx="13">
                  <c:v>19.750223404418364</c:v>
                </c:pt>
                <c:pt idx="14">
                  <c:v>19.062536276389228</c:v>
                </c:pt>
                <c:pt idx="15">
                  <c:v>15.577972757562112</c:v>
                </c:pt>
                <c:pt idx="16">
                  <c:v>16.462172960088971</c:v>
                </c:pt>
                <c:pt idx="17">
                  <c:v>17.541974500226701</c:v>
                </c:pt>
                <c:pt idx="18">
                  <c:v>17.225857169758378</c:v>
                </c:pt>
                <c:pt idx="19">
                  <c:v>17.185291165416061</c:v>
                </c:pt>
              </c:numCache>
            </c:numRef>
          </c:xVal>
          <c:yVal>
            <c:numRef>
              <c:f>Sheet1!$A$2:$A$77</c:f>
              <c:numCache>
                <c:formatCode>0</c:formatCode>
                <c:ptCount val="76"/>
                <c:pt idx="0">
                  <c:v>339.69158997901422</c:v>
                </c:pt>
                <c:pt idx="1">
                  <c:v>376.97131666197612</c:v>
                </c:pt>
                <c:pt idx="2">
                  <c:v>400.51370593416982</c:v>
                </c:pt>
                <c:pt idx="3">
                  <c:v>401.50310880731661</c:v>
                </c:pt>
                <c:pt idx="4">
                  <c:v>408.06994401933429</c:v>
                </c:pt>
                <c:pt idx="5">
                  <c:v>414.97951420628556</c:v>
                </c:pt>
                <c:pt idx="6">
                  <c:v>423.99296573788729</c:v>
                </c:pt>
                <c:pt idx="7">
                  <c:v>426.49822500736076</c:v>
                </c:pt>
                <c:pt idx="8">
                  <c:v>427.1176181983505</c:v>
                </c:pt>
                <c:pt idx="9">
                  <c:v>427.70314585064472</c:v>
                </c:pt>
                <c:pt idx="10">
                  <c:v>457.98396704074833</c:v>
                </c:pt>
                <c:pt idx="11">
                  <c:v>469.98538936317885</c:v>
                </c:pt>
                <c:pt idx="13">
                  <c:v>473.78844693315233</c:v>
                </c:pt>
                <c:pt idx="14">
                  <c:v>475.98667224503328</c:v>
                </c:pt>
                <c:pt idx="15">
                  <c:v>483.92940514533916</c:v>
                </c:pt>
                <c:pt idx="16">
                  <c:v>490.21881502637234</c:v>
                </c:pt>
                <c:pt idx="17">
                  <c:v>492.60648133455328</c:v>
                </c:pt>
                <c:pt idx="18">
                  <c:v>492.86443860384173</c:v>
                </c:pt>
                <c:pt idx="19">
                  <c:v>498.27925642959156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07-4B6A-B7B0-8A307AF11089}"/>
            </c:ext>
            <c:ext xmlns:c15="http://schemas.microsoft.com/office/drawing/2012/chart" uri="{02D57815-91ED-43cb-92C2-25804820EDAC}">
              <c15:datalabelsRange>
                <c15:f>Sheet1!$G$2:$G$77</c15:f>
                <c15:dlblRangeCache>
                  <c:ptCount val="76"/>
                  <c:pt idx="0">
                    <c:v>Philippines</c:v>
                  </c:pt>
                  <c:pt idx="1">
                    <c:v>Panama</c:v>
                  </c:pt>
                  <c:pt idx="2">
                    <c:v>Peru</c:v>
                  </c:pt>
                  <c:pt idx="3">
                    <c:v>Argentina</c:v>
                  </c:pt>
                  <c:pt idx="4">
                    <c:v>Brunei Darussalam</c:v>
                  </c:pt>
                  <c:pt idx="5">
                    <c:v>Malaysia</c:v>
                  </c:pt>
                  <c:pt idx="6">
                    <c:v>Moldova</c:v>
                  </c:pt>
                  <c:pt idx="7">
                    <c:v>Costa Rica</c:v>
                  </c:pt>
                  <c:pt idx="8">
                    <c:v>Uruguay</c:v>
                  </c:pt>
                  <c:pt idx="9">
                    <c:v>Romania</c:v>
                  </c:pt>
                  <c:pt idx="10">
                    <c:v>Slovak Republic</c:v>
                  </c:pt>
                  <c:pt idx="11">
                    <c:v>Luxembourg</c:v>
                  </c:pt>
                  <c:pt idx="12">
                    <c:v>Israel</c:v>
                  </c:pt>
                  <c:pt idx="13">
                    <c:v>Belarus</c:v>
                  </c:pt>
                  <c:pt idx="14">
                    <c:v>Hungary</c:v>
                  </c:pt>
                  <c:pt idx="15">
                    <c:v>Switzerland</c:v>
                  </c:pt>
                  <c:pt idx="16">
                    <c:v>Czech Republic</c:v>
                  </c:pt>
                  <c:pt idx="17">
                    <c:v>France</c:v>
                  </c:pt>
                  <c:pt idx="18">
                    <c:v>Belgium</c:v>
                  </c:pt>
                  <c:pt idx="19">
                    <c:v>Germany</c:v>
                  </c:pt>
                  <c:pt idx="20">
                    <c:v>Lebanon</c:v>
                  </c:pt>
                  <c:pt idx="21">
                    <c:v>North Macedonia</c:v>
                  </c:pt>
                  <c:pt idx="22">
                    <c:v>Thailand</c:v>
                  </c:pt>
                  <c:pt idx="23">
                    <c:v>Saudi Arabia</c:v>
                  </c:pt>
                  <c:pt idx="24">
                    <c:v>Colombia</c:v>
                  </c:pt>
                  <c:pt idx="25">
                    <c:v>Brazil</c:v>
                  </c:pt>
                  <c:pt idx="26">
                    <c:v>Bulgaria</c:v>
                  </c:pt>
                  <c:pt idx="27">
                    <c:v>Mexico</c:v>
                  </c:pt>
                  <c:pt idx="28">
                    <c:v>United Arab Emirates</c:v>
                  </c:pt>
                  <c:pt idx="29">
                    <c:v>Chile</c:v>
                  </c:pt>
                  <c:pt idx="30">
                    <c:v>Greece</c:v>
                  </c:pt>
                  <c:pt idx="31">
                    <c:v>Turkey</c:v>
                  </c:pt>
                  <c:pt idx="32">
                    <c:v>Ukraine</c:v>
                  </c:pt>
                  <c:pt idx="33">
                    <c:v>Lithuania</c:v>
                  </c:pt>
                  <c:pt idx="34">
                    <c:v>Austria</c:v>
                  </c:pt>
                  <c:pt idx="35">
                    <c:v>Netherlands</c:v>
                  </c:pt>
                  <c:pt idx="36">
                    <c:v>Portugal</c:v>
                  </c:pt>
                  <c:pt idx="37">
                    <c:v>Slovenia</c:v>
                  </c:pt>
                  <c:pt idx="38">
                    <c:v>Chinese Taipei</c:v>
                  </c:pt>
                  <c:pt idx="39">
                    <c:v>United States</c:v>
                  </c:pt>
                  <c:pt idx="40">
                    <c:v>New Zealand</c:v>
                  </c:pt>
                  <c:pt idx="41">
                    <c:v>Sweden</c:v>
                  </c:pt>
                  <c:pt idx="42">
                    <c:v>Poland</c:v>
                  </c:pt>
                  <c:pt idx="43">
                    <c:v>Ireland</c:v>
                  </c:pt>
                  <c:pt idx="44">
                    <c:v>Singapore</c:v>
                  </c:pt>
                  <c:pt idx="45">
                    <c:v>B-S-J-Z (China)</c:v>
                  </c:pt>
                  <c:pt idx="46">
                    <c:v>Dominican Republic</c:v>
                  </c:pt>
                  <c:pt idx="47">
                    <c:v>Kosovo*</c:v>
                  </c:pt>
                  <c:pt idx="48">
                    <c:v>Morocco</c:v>
                  </c:pt>
                  <c:pt idx="49">
                    <c:v>Indonesia</c:v>
                  </c:pt>
                  <c:pt idx="50">
                    <c:v>Georgia</c:v>
                  </c:pt>
                  <c:pt idx="51">
                    <c:v>Kazakhstan</c:v>
                  </c:pt>
                  <c:pt idx="52">
                    <c:v>Baku (Azerbaijan)</c:v>
                  </c:pt>
                  <c:pt idx="53">
                    <c:v>Bosnia and Herzegovina</c:v>
                  </c:pt>
                  <c:pt idx="54">
                    <c:v>Albania</c:v>
                  </c:pt>
                  <c:pt idx="55">
                    <c:v>Qatar</c:v>
                  </c:pt>
                  <c:pt idx="56">
                    <c:v>Jordan</c:v>
                  </c:pt>
                  <c:pt idx="57">
                    <c:v>Montenegro</c:v>
                  </c:pt>
                  <c:pt idx="58">
                    <c:v>Serbia</c:v>
                  </c:pt>
                  <c:pt idx="59">
                    <c:v>Malta</c:v>
                  </c:pt>
                  <c:pt idx="60">
                    <c:v>Iceland</c:v>
                  </c:pt>
                  <c:pt idx="61">
                    <c:v>Italy</c:v>
                  </c:pt>
                  <c:pt idx="62">
                    <c:v>Russia</c:v>
                  </c:pt>
                  <c:pt idx="63">
                    <c:v>Latvia</c:v>
                  </c:pt>
                  <c:pt idx="64">
                    <c:v>Croatia</c:v>
                  </c:pt>
                  <c:pt idx="65">
                    <c:v>Norway</c:v>
                  </c:pt>
                  <c:pt idx="66">
                    <c:v>Denmark</c:v>
                  </c:pt>
                  <c:pt idx="67">
                    <c:v>Australia</c:v>
                  </c:pt>
                  <c:pt idx="68">
                    <c:v>Japan</c:v>
                  </c:pt>
                  <c:pt idx="69">
                    <c:v>United Kingdom</c:v>
                  </c:pt>
                  <c:pt idx="70">
                    <c:v>Korea</c:v>
                  </c:pt>
                  <c:pt idx="71">
                    <c:v>Finland</c:v>
                  </c:pt>
                  <c:pt idx="72">
                    <c:v>Canada</c:v>
                  </c:pt>
                  <c:pt idx="73">
                    <c:v>Estonia</c:v>
                  </c:pt>
                  <c:pt idx="74">
                    <c:v>Hong Kong (China)</c:v>
                  </c:pt>
                  <c:pt idx="75">
                    <c:v>Macao (China)</c:v>
                  </c:pt>
                </c15:dlblRangeCache>
              </c15:datalabelsRange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Strength of the relationship between performance and socio-economic status is not statistically significantly different from the average</c:v>
                </c:pt>
              </c:strCache>
            </c:strRef>
          </c:tx>
          <c:spPr>
            <a:ln w="25400">
              <a:noFill/>
            </a:ln>
          </c:spPr>
          <c:marker>
            <c:symbol val="diamond"/>
            <c:size val="7"/>
            <c:spPr>
              <a:solidFill>
                <a:srgbClr val="3392AB"/>
              </a:solidFill>
              <a:ln>
                <a:noFill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6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23FA60DE-1E4B-4AE0-8A67-EED8C5A42B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6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fld id="{74B0B450-EB71-4454-B190-E030C2106D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1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DFC66F0-7671-4CE7-8E12-2C189ADDE943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F4BDA2CC-8A62-4C62-BAA4-C35A5FCB3AF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fld id="{354D60EE-A4A1-4D07-B578-05BC61BDF7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4"/>
              <c:layout/>
              <c:tx>
                <c:rich>
                  <a:bodyPr/>
                  <a:lstStyle/>
                  <a:p>
                    <a:fld id="{36AC521F-877B-4077-9974-6B068925D6E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5"/>
              <c:layout/>
              <c:tx>
                <c:rich>
                  <a:bodyPr/>
                  <a:lstStyle/>
                  <a:p>
                    <a:fld id="{4198986F-2CDC-4C5A-B9A2-621928B05E9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6"/>
              <c:layout>
                <c:manualLayout>
                  <c:x val="-5.0099935480280855E-2"/>
                  <c:y val="1.337420011489175E-2"/>
                </c:manualLayout>
              </c:layout>
              <c:tx>
                <c:rich>
                  <a:bodyPr/>
                  <a:lstStyle/>
                  <a:p>
                    <a:fld id="{14F8B76C-B9A1-470F-B7D4-1D83DE80352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7"/>
              <c:layout/>
              <c:tx>
                <c:rich>
                  <a:bodyPr/>
                  <a:lstStyle/>
                  <a:p>
                    <a:fld id="{03835BE5-3000-426C-9B70-A22896D0420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fld id="{0A102895-D5EA-4778-AA51-6FE0D7D7CFB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fld id="{B664A0DB-1859-4A74-AD3C-AF2BCE43615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fld id="{2CD5F5AF-FC5D-4118-BB93-D7B1D6F3E1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1"/>
              <c:layout/>
              <c:tx>
                <c:rich>
                  <a:bodyPr/>
                  <a:lstStyle/>
                  <a:p>
                    <a:fld id="{9FC93337-909E-4C9D-8218-AFC6971898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2"/>
              <c:layout/>
              <c:tx>
                <c:rich>
                  <a:bodyPr/>
                  <a:lstStyle/>
                  <a:p>
                    <a:fld id="{4D99C6BA-5149-4E0A-A135-558BCEA7F8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fld id="{6E14F6E0-6E80-4E0F-B6B2-D93125A780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4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F12FAF50-95F5-423C-8A92-4BE2524D51D8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B544-46E0-B46A-0D2B0450E21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35"/>
              <c:layout/>
              <c:tx>
                <c:rich>
                  <a:bodyPr/>
                  <a:lstStyle/>
                  <a:p>
                    <a:fld id="{C23EE4E8-4268-4FCC-81E0-81FDA667DBD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6"/>
              <c:layout/>
              <c:tx>
                <c:rich>
                  <a:bodyPr/>
                  <a:lstStyle/>
                  <a:p>
                    <a:fld id="{B25FA3EC-D3C1-4478-9752-8E9DFA4DDF7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7"/>
              <c:layout/>
              <c:tx>
                <c:rich>
                  <a:bodyPr/>
                  <a:lstStyle/>
                  <a:p>
                    <a:fld id="{E7151A03-B73E-40A2-8D42-A611C84E58C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8"/>
              <c:layout>
                <c:manualLayout>
                  <c:x val="-1.7055297184776434E-2"/>
                  <c:y val="-9.3619400804242248E-2"/>
                </c:manualLayout>
              </c:layout>
              <c:tx>
                <c:rich>
                  <a:bodyPr/>
                  <a:lstStyle/>
                  <a:p>
                    <a:fld id="{E8A5C553-4B0E-4002-A67E-074CD5B45A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9"/>
              <c:layout>
                <c:manualLayout>
                  <c:x val="-9.1672222368173337E-2"/>
                  <c:y val="1.7832266819855669E-2"/>
                </c:manualLayout>
              </c:layout>
              <c:tx>
                <c:rich>
                  <a:bodyPr/>
                  <a:lstStyle/>
                  <a:p>
                    <a:fld id="{2A2391D2-E022-4E30-8E6D-6D1DEB47B2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0"/>
              <c:layout>
                <c:manualLayout>
                  <c:x val="-7.0836390263137552E-2"/>
                  <c:y val="-3.0954077174049067E-2"/>
                </c:manualLayout>
              </c:layout>
              <c:tx>
                <c:rich>
                  <a:bodyPr/>
                  <a:lstStyle/>
                  <a:p>
                    <a:fld id="{A6D983EF-81C9-4A4A-A6BC-4A63BD6E30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1"/>
              <c:layout>
                <c:manualLayout>
                  <c:x val="-8.5276485923882171E-3"/>
                  <c:y val="-2.2290333524819583E-2"/>
                </c:manualLayout>
              </c:layout>
              <c:tx>
                <c:rich>
                  <a:bodyPr/>
                  <a:lstStyle/>
                  <a:p>
                    <a:fld id="{9EC937FB-1058-41BB-9574-0939A411EE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2"/>
              <c:layout/>
              <c:tx>
                <c:rich>
                  <a:bodyPr/>
                  <a:lstStyle/>
                  <a:p>
                    <a:fld id="{5E14FE5E-B091-48D5-91BB-E0AF9E5D51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3"/>
              <c:layout/>
              <c:tx>
                <c:rich>
                  <a:bodyPr/>
                  <a:lstStyle/>
                  <a:p>
                    <a:fld id="{8F8E1F66-489B-43B3-90F6-9FFE68249C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4"/>
              <c:layout>
                <c:manualLayout>
                  <c:x val="-7.6748837331493958E-2"/>
                  <c:y val="4.458066704963912E-3"/>
                </c:manualLayout>
              </c:layout>
              <c:tx>
                <c:rich>
                  <a:bodyPr/>
                  <a:lstStyle/>
                  <a:p>
                    <a:fld id="{C5C2A0C2-5941-4AD8-B878-DC729EE1884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7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5"/>
              <c:layout>
                <c:manualLayout>
                  <c:x val="-0.10339773918270714"/>
                  <c:y val="0"/>
                </c:manualLayout>
              </c:layout>
              <c:tx>
                <c:rich>
                  <a:bodyPr/>
                  <a:lstStyle/>
                  <a:p>
                    <a:fld id="{5DD43601-D37F-4F8B-AEA8-CB67868D40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8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4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1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6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5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1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6-B544-46E0-B46A-0D2B0450E21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rgbClr val="7F7F7F"/>
                      </a:solidFill>
                    </a:ln>
                  </c:spPr>
                </c15:leaderLines>
              </c:ext>
            </c:extLst>
          </c:dLbls>
          <c:xVal>
            <c:numRef>
              <c:f>Sheet1!$D$2:$D$77</c:f>
              <c:numCache>
                <c:formatCode>General</c:formatCode>
                <c:ptCount val="76"/>
                <c:pt idx="12" formatCode="#,#00">
                  <c:v>13.966595891093924</c:v>
                </c:pt>
                <c:pt idx="20" formatCode="#,#00">
                  <c:v>12.201214295255916</c:v>
                </c:pt>
                <c:pt idx="21" formatCode="#,#00">
                  <c:v>10.174336535871264</c:v>
                </c:pt>
                <c:pt idx="22" formatCode="#,#00">
                  <c:v>11.962484458274712</c:v>
                </c:pt>
                <c:pt idx="23" formatCode="#,#00">
                  <c:v>11.508867542500434</c:v>
                </c:pt>
                <c:pt idx="24" formatCode="#,#00">
                  <c:v>13.74614205904899</c:v>
                </c:pt>
                <c:pt idx="25" formatCode="#,#00">
                  <c:v>14.045143278884368</c:v>
                </c:pt>
                <c:pt idx="26" formatCode="#,#00">
                  <c:v>15.032985997748071</c:v>
                </c:pt>
                <c:pt idx="27" formatCode="#,#00">
                  <c:v>13.667816967890092</c:v>
                </c:pt>
                <c:pt idx="28" formatCode="#,#00">
                  <c:v>11.08266759617239</c:v>
                </c:pt>
                <c:pt idx="29" formatCode="#,#00">
                  <c:v>12.670354042537923</c:v>
                </c:pt>
                <c:pt idx="30" formatCode="#,#00">
                  <c:v>10.907105736468036</c:v>
                </c:pt>
                <c:pt idx="31" formatCode="#,#00">
                  <c:v>11.380286561966729</c:v>
                </c:pt>
                <c:pt idx="32" formatCode="#,#00">
                  <c:v>14.034491138962323</c:v>
                </c:pt>
                <c:pt idx="33" formatCode="#,#00">
                  <c:v>13.224263800808256</c:v>
                </c:pt>
                <c:pt idx="34" formatCode="#,#00">
                  <c:v>12.975948601438153</c:v>
                </c:pt>
                <c:pt idx="35" formatCode="#,#00">
                  <c:v>10.509688573722574</c:v>
                </c:pt>
                <c:pt idx="36" formatCode="#,#00">
                  <c:v>13.508459679776214</c:v>
                </c:pt>
                <c:pt idx="37" formatCode="#,#00">
                  <c:v>12.059609694213744</c:v>
                </c:pt>
                <c:pt idx="38" formatCode="#,#00">
                  <c:v>11.428720425486288</c:v>
                </c:pt>
                <c:pt idx="39" formatCode="#,#00">
                  <c:v>12.004910940512103</c:v>
                </c:pt>
                <c:pt idx="40" formatCode="#,#00">
                  <c:v>12.903868215031258</c:v>
                </c:pt>
                <c:pt idx="41" formatCode="#,#00">
                  <c:v>10.663236735486873</c:v>
                </c:pt>
                <c:pt idx="42" formatCode="#,#00">
                  <c:v>11.632795594870803</c:v>
                </c:pt>
                <c:pt idx="43" formatCode="#,#00">
                  <c:v>10.668463406367307</c:v>
                </c:pt>
                <c:pt idx="44" formatCode="#,#00">
                  <c:v>13.174447122326979</c:v>
                </c:pt>
                <c:pt idx="45" formatCode="#,#00">
                  <c:v>12.580586333877783</c:v>
                </c:pt>
              </c:numCache>
            </c:numRef>
          </c:xVal>
          <c:yVal>
            <c:numRef>
              <c:f>Sheet1!$C$2:$C$77</c:f>
              <c:numCache>
                <c:formatCode>General</c:formatCode>
                <c:ptCount val="76"/>
                <c:pt idx="12" formatCode="0">
                  <c:v>470.41517797924456</c:v>
                </c:pt>
                <c:pt idx="20" formatCode="0">
                  <c:v>353.35531643001087</c:v>
                </c:pt>
                <c:pt idx="21" formatCode="0">
                  <c:v>392.66776940308341</c:v>
                </c:pt>
                <c:pt idx="22" formatCode="0">
                  <c:v>392.88864098808062</c:v>
                </c:pt>
                <c:pt idx="23" formatCode="0">
                  <c:v>399.15165857859211</c:v>
                </c:pt>
                <c:pt idx="24" formatCode="0">
                  <c:v>412.29508567556314</c:v>
                </c:pt>
                <c:pt idx="25" formatCode="0">
                  <c:v>412.87331668524951</c:v>
                </c:pt>
                <c:pt idx="26" formatCode="0">
                  <c:v>419.84400596424894</c:v>
                </c:pt>
                <c:pt idx="27" formatCode="0">
                  <c:v>420.46889277117191</c:v>
                </c:pt>
                <c:pt idx="28" formatCode="0">
                  <c:v>431.78176943111998</c:v>
                </c:pt>
                <c:pt idx="29" formatCode="0">
                  <c:v>452.27255409198017</c:v>
                </c:pt>
                <c:pt idx="30" formatCode="0">
                  <c:v>457.41439470369306</c:v>
                </c:pt>
                <c:pt idx="31" formatCode="0">
                  <c:v>465.63166649860943</c:v>
                </c:pt>
                <c:pt idx="32" formatCode="0">
                  <c:v>465.95014814029156</c:v>
                </c:pt>
                <c:pt idx="33" formatCode="0">
                  <c:v>475.87347960821211</c:v>
                </c:pt>
                <c:pt idx="34" formatCode="0">
                  <c:v>484.3925685119973</c:v>
                </c:pt>
                <c:pt idx="35" formatCode="0">
                  <c:v>484.78372537056595</c:v>
                </c:pt>
                <c:pt idx="36" formatCode="0">
                  <c:v>491.80078513683378</c:v>
                </c:pt>
                <c:pt idx="37" formatCode="0">
                  <c:v>495.34561512603591</c:v>
                </c:pt>
                <c:pt idx="38" formatCode="0">
                  <c:v>502.60114690242108</c:v>
                </c:pt>
                <c:pt idx="39" formatCode="0">
                  <c:v>505.35277105006838</c:v>
                </c:pt>
                <c:pt idx="40" formatCode="0">
                  <c:v>505.72728344383086</c:v>
                </c:pt>
                <c:pt idx="41" formatCode="0">
                  <c:v>505.78522059816532</c:v>
                </c:pt>
                <c:pt idx="42" formatCode="0">
                  <c:v>511.85569535773169</c:v>
                </c:pt>
                <c:pt idx="43" formatCode="0">
                  <c:v>518.07845911939353</c:v>
                </c:pt>
                <c:pt idx="44" formatCode="0">
                  <c:v>549.46470779446076</c:v>
                </c:pt>
                <c:pt idx="45" formatCode="0">
                  <c:v>555.23624358750749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B544-46E0-B46A-0D2B0450E21B}"/>
            </c:ext>
            <c:ext xmlns:c15="http://schemas.microsoft.com/office/drawing/2012/chart" uri="{02D57815-91ED-43cb-92C2-25804820EDAC}">
              <c15:datalabelsRange>
                <c15:f>Sheet1!$G$2:$G$77</c15:f>
                <c15:dlblRangeCache>
                  <c:ptCount val="76"/>
                  <c:pt idx="0">
                    <c:v>Philippines</c:v>
                  </c:pt>
                  <c:pt idx="1">
                    <c:v>Panama</c:v>
                  </c:pt>
                  <c:pt idx="2">
                    <c:v>Peru</c:v>
                  </c:pt>
                  <c:pt idx="3">
                    <c:v>Argentina</c:v>
                  </c:pt>
                  <c:pt idx="4">
                    <c:v>Brunei Darussalam</c:v>
                  </c:pt>
                  <c:pt idx="5">
                    <c:v>Malaysia</c:v>
                  </c:pt>
                  <c:pt idx="6">
                    <c:v>Moldova</c:v>
                  </c:pt>
                  <c:pt idx="7">
                    <c:v>Costa Rica</c:v>
                  </c:pt>
                  <c:pt idx="8">
                    <c:v>Uruguay</c:v>
                  </c:pt>
                  <c:pt idx="9">
                    <c:v>Romania</c:v>
                  </c:pt>
                  <c:pt idx="10">
                    <c:v>Slovak Republic</c:v>
                  </c:pt>
                  <c:pt idx="11">
                    <c:v>Luxembourg</c:v>
                  </c:pt>
                  <c:pt idx="12">
                    <c:v>Israel</c:v>
                  </c:pt>
                  <c:pt idx="13">
                    <c:v>Belarus</c:v>
                  </c:pt>
                  <c:pt idx="14">
                    <c:v>Hungary</c:v>
                  </c:pt>
                  <c:pt idx="15">
                    <c:v>Switzerland</c:v>
                  </c:pt>
                  <c:pt idx="16">
                    <c:v>Czech Republic</c:v>
                  </c:pt>
                  <c:pt idx="17">
                    <c:v>France</c:v>
                  </c:pt>
                  <c:pt idx="18">
                    <c:v>Belgium</c:v>
                  </c:pt>
                  <c:pt idx="19">
                    <c:v>Germany</c:v>
                  </c:pt>
                  <c:pt idx="20">
                    <c:v>Lebanon</c:v>
                  </c:pt>
                  <c:pt idx="21">
                    <c:v>North Macedonia</c:v>
                  </c:pt>
                  <c:pt idx="22">
                    <c:v>Thailand</c:v>
                  </c:pt>
                  <c:pt idx="23">
                    <c:v>Saudi Arabia</c:v>
                  </c:pt>
                  <c:pt idx="24">
                    <c:v>Colombia</c:v>
                  </c:pt>
                  <c:pt idx="25">
                    <c:v>Brazil</c:v>
                  </c:pt>
                  <c:pt idx="26">
                    <c:v>Bulgaria</c:v>
                  </c:pt>
                  <c:pt idx="27">
                    <c:v>Mexico</c:v>
                  </c:pt>
                  <c:pt idx="28">
                    <c:v>United Arab Emirates</c:v>
                  </c:pt>
                  <c:pt idx="29">
                    <c:v>Chile</c:v>
                  </c:pt>
                  <c:pt idx="30">
                    <c:v>Greece</c:v>
                  </c:pt>
                  <c:pt idx="31">
                    <c:v>Turkey</c:v>
                  </c:pt>
                  <c:pt idx="32">
                    <c:v>Ukraine</c:v>
                  </c:pt>
                  <c:pt idx="33">
                    <c:v>Lithuania</c:v>
                  </c:pt>
                  <c:pt idx="34">
                    <c:v>Austria</c:v>
                  </c:pt>
                  <c:pt idx="35">
                    <c:v>Netherlands</c:v>
                  </c:pt>
                  <c:pt idx="36">
                    <c:v>Portugal</c:v>
                  </c:pt>
                  <c:pt idx="37">
                    <c:v>Slovenia</c:v>
                  </c:pt>
                  <c:pt idx="38">
                    <c:v>Chinese Taipei</c:v>
                  </c:pt>
                  <c:pt idx="39">
                    <c:v>United States</c:v>
                  </c:pt>
                  <c:pt idx="40">
                    <c:v>New Zealand</c:v>
                  </c:pt>
                  <c:pt idx="41">
                    <c:v>Sweden</c:v>
                  </c:pt>
                  <c:pt idx="42">
                    <c:v>Poland</c:v>
                  </c:pt>
                  <c:pt idx="43">
                    <c:v>Ireland</c:v>
                  </c:pt>
                  <c:pt idx="44">
                    <c:v>Singapore</c:v>
                  </c:pt>
                  <c:pt idx="45">
                    <c:v>B-S-J-Z (China)</c:v>
                  </c:pt>
                  <c:pt idx="46">
                    <c:v>Dominican Republic</c:v>
                  </c:pt>
                  <c:pt idx="47">
                    <c:v>Kosovo*</c:v>
                  </c:pt>
                  <c:pt idx="48">
                    <c:v>Morocco</c:v>
                  </c:pt>
                  <c:pt idx="49">
                    <c:v>Indonesia</c:v>
                  </c:pt>
                  <c:pt idx="50">
                    <c:v>Georgia</c:v>
                  </c:pt>
                  <c:pt idx="51">
                    <c:v>Kazakhstan</c:v>
                  </c:pt>
                  <c:pt idx="52">
                    <c:v>Baku (Azerbaijan)</c:v>
                  </c:pt>
                  <c:pt idx="53">
                    <c:v>Bosnia and Herzegovina</c:v>
                  </c:pt>
                  <c:pt idx="54">
                    <c:v>Albania</c:v>
                  </c:pt>
                  <c:pt idx="55">
                    <c:v>Qatar</c:v>
                  </c:pt>
                  <c:pt idx="56">
                    <c:v>Jordan</c:v>
                  </c:pt>
                  <c:pt idx="57">
                    <c:v>Montenegro</c:v>
                  </c:pt>
                  <c:pt idx="58">
                    <c:v>Serbia</c:v>
                  </c:pt>
                  <c:pt idx="59">
                    <c:v>Malta</c:v>
                  </c:pt>
                  <c:pt idx="60">
                    <c:v>Iceland</c:v>
                  </c:pt>
                  <c:pt idx="61">
                    <c:v>Italy</c:v>
                  </c:pt>
                  <c:pt idx="62">
                    <c:v>Russia</c:v>
                  </c:pt>
                  <c:pt idx="63">
                    <c:v>Latvia</c:v>
                  </c:pt>
                  <c:pt idx="64">
                    <c:v>Croatia</c:v>
                  </c:pt>
                  <c:pt idx="65">
                    <c:v>Norway</c:v>
                  </c:pt>
                  <c:pt idx="66">
                    <c:v>Denmark</c:v>
                  </c:pt>
                  <c:pt idx="67">
                    <c:v>Australia</c:v>
                  </c:pt>
                  <c:pt idx="68">
                    <c:v>Japan</c:v>
                  </c:pt>
                  <c:pt idx="69">
                    <c:v>United Kingdom</c:v>
                  </c:pt>
                  <c:pt idx="70">
                    <c:v>Korea</c:v>
                  </c:pt>
                  <c:pt idx="71">
                    <c:v>Finland</c:v>
                  </c:pt>
                  <c:pt idx="72">
                    <c:v>Canada</c:v>
                  </c:pt>
                  <c:pt idx="73">
                    <c:v>Estonia</c:v>
                  </c:pt>
                  <c:pt idx="74">
                    <c:v>Hong Kong (China)</c:v>
                  </c:pt>
                  <c:pt idx="75">
                    <c:v>Macao (China)</c:v>
                  </c:pt>
                </c15:dlblRangeCache>
              </c15:datalabelsRange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Strength of the relationship between performance and socio-economic status is above the average</c:v>
                </c:pt>
              </c:strCache>
            </c:strRef>
          </c:tx>
          <c:spPr>
            <a:ln w="25400">
              <a:noFill/>
            </a:ln>
          </c:spPr>
          <c:marker>
            <c:symbol val="diamond"/>
            <c:size val="7"/>
            <c:spPr>
              <a:solidFill>
                <a:srgbClr val="3392AB"/>
              </a:solidFill>
              <a:ln>
                <a:noFill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6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1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6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1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7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1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2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5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6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7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8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9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A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6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B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C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D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E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8F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0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1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3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2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4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3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4-B544-46E0-B46A-0D2B0450E21B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layout/>
              <c:tx>
                <c:rich>
                  <a:bodyPr/>
                  <a:lstStyle/>
                  <a:p>
                    <a:fld id="{0DD68A84-FCFF-48B3-8FF9-D4777575E6B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7"/>
              <c:layout/>
              <c:tx>
                <c:rich>
                  <a:bodyPr/>
                  <a:lstStyle/>
                  <a:p>
                    <a:fld id="{463D64FA-4FC1-4493-8320-9F66A5F151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8"/>
              <c:layout/>
              <c:tx>
                <c:rich>
                  <a:bodyPr/>
                  <a:lstStyle/>
                  <a:p>
                    <a:fld id="{DB2EA1A5-9C1D-41F7-88CB-51A84BC1C99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9"/>
              <c:layout/>
              <c:tx>
                <c:rich>
                  <a:bodyPr/>
                  <a:lstStyle/>
                  <a:p>
                    <a:fld id="{D12EB945-8776-48C7-BB2B-1FD9D3F90B9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0"/>
              <c:layout>
                <c:manualLayout>
                  <c:x val="-5.5429715850523413E-2"/>
                  <c:y val="-1.3374200114891833E-2"/>
                </c:manualLayout>
              </c:layout>
              <c:tx>
                <c:rich>
                  <a:bodyPr/>
                  <a:lstStyle/>
                  <a:p>
                    <a:fld id="{288F8584-7C51-4E52-A064-1201088BFA5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98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1"/>
              <c:layout/>
              <c:tx>
                <c:rich>
                  <a:bodyPr/>
                  <a:lstStyle/>
                  <a:p>
                    <a:fld id="{88DA7C73-E4E0-42A6-9CA8-F45466120D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2"/>
              <c:layout/>
              <c:tx>
                <c:rich>
                  <a:bodyPr/>
                  <a:lstStyle/>
                  <a:p>
                    <a:fld id="{223019B2-8514-478D-B36E-88F862A9DF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3"/>
              <c:layout/>
              <c:tx>
                <c:rich>
                  <a:bodyPr/>
                  <a:lstStyle/>
                  <a:p>
                    <a:fld id="{F763F5A0-702C-49C8-9F38-8A1F34AECC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4"/>
              <c:layout/>
              <c:tx>
                <c:rich>
                  <a:bodyPr/>
                  <a:lstStyle/>
                  <a:p>
                    <a:fld id="{CFB00558-9E8F-4CBC-940A-17E3B25E97B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5"/>
              <c:layout/>
              <c:tx>
                <c:rich>
                  <a:bodyPr/>
                  <a:lstStyle/>
                  <a:p>
                    <a:fld id="{AD97A522-F51C-4334-9A56-5343053007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6"/>
              <c:layout/>
              <c:tx>
                <c:rich>
                  <a:bodyPr/>
                  <a:lstStyle/>
                  <a:p>
                    <a:fld id="{15FD1FD1-38A5-4986-9817-E4B5AD5A1D0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7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56BB20D1-77CF-4F71-AB8D-40315A18B393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8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0B1E9AC0-1450-4F1D-9E30-91D442124DA5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B544-46E0-B46A-0D2B0450E21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59"/>
              <c:layout/>
              <c:tx>
                <c:rich>
                  <a:bodyPr/>
                  <a:lstStyle/>
                  <a:p>
                    <a:fld id="{D3518836-5416-465F-B615-CA7670AB780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0"/>
              <c:layout/>
              <c:tx>
                <c:rich>
                  <a:bodyPr/>
                  <a:lstStyle/>
                  <a:p>
                    <a:fld id="{1C96AD2A-92BC-4C4A-8973-DCB6DD4016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1"/>
              <c:layout/>
              <c:tx>
                <c:rich>
                  <a:bodyPr/>
                  <a:lstStyle/>
                  <a:p>
                    <a:fld id="{2F3FE4DC-8550-449B-8609-E041F945CB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2"/>
              <c:layout/>
              <c:tx>
                <c:rich>
                  <a:bodyPr/>
                  <a:lstStyle/>
                  <a:p>
                    <a:fld id="{37C6B7C4-5FF8-4FFC-899E-DCC6673C3D5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3"/>
              <c:layout>
                <c:manualLayout>
                  <c:x val="-3.7308462591698455E-2"/>
                  <c:y val="2.2290333524819624E-2"/>
                </c:manualLayout>
              </c:layout>
              <c:tx>
                <c:rich>
                  <a:bodyPr/>
                  <a:lstStyle/>
                  <a:p>
                    <a:fld id="{27D1B14C-DF29-4F0F-8289-720041C5E3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4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FBAF40EC-2882-4705-AC28-A6489160B9B2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544-46E0-B46A-0D2B0450E21B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65"/>
              <c:layout>
                <c:manualLayout>
                  <c:x val="0"/>
                  <c:y val="1.1145166762409751E-2"/>
                </c:manualLayout>
              </c:layout>
              <c:tx>
                <c:rich>
                  <a:bodyPr/>
                  <a:lstStyle/>
                  <a:p>
                    <a:fld id="{1C98608B-67FE-46F6-9772-D6761AE1BB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6"/>
              <c:layout>
                <c:manualLayout>
                  <c:x val="-1.8121253258825042E-2"/>
                  <c:y val="2.4519366877301503E-2"/>
                </c:manualLayout>
              </c:layout>
              <c:tx>
                <c:rich>
                  <a:bodyPr/>
                  <a:lstStyle/>
                  <a:p>
                    <a:fld id="{24657205-C0A7-4E13-A3DA-87E4951FF3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7"/>
              <c:layout>
                <c:manualLayout>
                  <c:x val="6.3957364442911628E-3"/>
                  <c:y val="4.4580667049639172E-3"/>
                </c:manualLayout>
              </c:layout>
              <c:tx>
                <c:rich>
                  <a:bodyPr/>
                  <a:lstStyle/>
                  <a:p>
                    <a:fld id="{EEDA3756-618A-4664-94DB-BC372537A6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8"/>
              <c:layout>
                <c:manualLayout>
                  <c:x val="-2.1319121480970543E-3"/>
                  <c:y val="0"/>
                </c:manualLayout>
              </c:layout>
              <c:tx>
                <c:rich>
                  <a:bodyPr/>
                  <a:lstStyle/>
                  <a:p>
                    <a:fld id="{250F01FA-534E-4672-A0C8-632AEF74E43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9"/>
              <c:layout>
                <c:manualLayout>
                  <c:x val="-6.3957364442910848E-3"/>
                  <c:y val="-1.7832266819855669E-2"/>
                </c:manualLayout>
              </c:layout>
              <c:tx>
                <c:rich>
                  <a:bodyPr/>
                  <a:lstStyle/>
                  <a:p>
                    <a:fld id="{029D2915-F2DF-4E0C-9B1A-10723F8B44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70"/>
              <c:layout/>
              <c:tx>
                <c:rich>
                  <a:bodyPr/>
                  <a:lstStyle/>
                  <a:p>
                    <a:fld id="{58ECFA9A-B62B-4429-AE02-1AF39CB909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71"/>
              <c:layout/>
              <c:tx>
                <c:rich>
                  <a:bodyPr/>
                  <a:lstStyle/>
                  <a:p>
                    <a:fld id="{3594C57E-0ADE-44F9-B660-E74A002DBB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72"/>
              <c:layout>
                <c:manualLayout>
                  <c:x val="-4.2638242961941086E-3"/>
                  <c:y val="2.4519366877301503E-2"/>
                </c:manualLayout>
              </c:layout>
              <c:tx>
                <c:rich>
                  <a:bodyPr/>
                  <a:lstStyle/>
                  <a:p>
                    <a:fld id="{E2E27DF2-5E0B-4534-BD17-98FFEFD40D7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73"/>
              <c:layout>
                <c:manualLayout>
                  <c:x val="-5.8758688276422208E-2"/>
                  <c:y val="-8.9161334099278535E-3"/>
                </c:manualLayout>
              </c:layout>
              <c:tx>
                <c:rich>
                  <a:bodyPr/>
                  <a:lstStyle/>
                  <a:p>
                    <a:fld id="{F941F2CA-858E-424C-8F47-258B12F2FB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74"/>
              <c:layout/>
              <c:tx>
                <c:rich>
                  <a:bodyPr/>
                  <a:lstStyle/>
                  <a:p>
                    <a:fld id="{09788AE6-9E3C-436B-90E4-4EC9C627936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75"/>
              <c:layout/>
              <c:tx>
                <c:rich>
                  <a:bodyPr/>
                  <a:lstStyle/>
                  <a:p>
                    <a:fld id="{96470B6B-0426-4CCF-9A88-1446611A111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B544-46E0-B46A-0D2B0450E21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rgbClr val="7F7F7F"/>
                      </a:solidFill>
                    </a:ln>
                  </c:spPr>
                </c15:leaderLines>
              </c:ext>
            </c:extLst>
          </c:dLbls>
          <c:xVal>
            <c:numRef>
              <c:f>Sheet1!$F$2:$F$77</c:f>
              <c:numCache>
                <c:formatCode>General</c:formatCode>
                <c:ptCount val="76"/>
                <c:pt idx="46" formatCode="#,#00">
                  <c:v>8.8600849111694746</c:v>
                </c:pt>
                <c:pt idx="47" formatCode="#,#00">
                  <c:v>4.8824175580062441</c:v>
                </c:pt>
                <c:pt idx="48" formatCode="#,#00">
                  <c:v>7.1086759324367854</c:v>
                </c:pt>
                <c:pt idx="49" formatCode="#,#00">
                  <c:v>7.8326408118447253</c:v>
                </c:pt>
                <c:pt idx="50" formatCode="#,#00">
                  <c:v>9.4248022366291817</c:v>
                </c:pt>
                <c:pt idx="51" formatCode="#,#00">
                  <c:v>4.2629113976930828</c:v>
                </c:pt>
                <c:pt idx="52" formatCode="#,#00">
                  <c:v>4.2800734614914484</c:v>
                </c:pt>
                <c:pt idx="53" formatCode="#,#00">
                  <c:v>7.3241166927399837</c:v>
                </c:pt>
                <c:pt idx="54" formatCode="#,#00">
                  <c:v>7.7597610586026153</c:v>
                </c:pt>
                <c:pt idx="55" formatCode="#,#00">
                  <c:v>8.5617161534275166</c:v>
                </c:pt>
                <c:pt idx="56" formatCode="#,#00">
                  <c:v>7.7465064307453089</c:v>
                </c:pt>
                <c:pt idx="57" formatCode="#,#00">
                  <c:v>5.8405431890744302</c:v>
                </c:pt>
                <c:pt idx="58" formatCode="#,#00">
                  <c:v>7.8468600150292138</c:v>
                </c:pt>
                <c:pt idx="59" formatCode="#,#00">
                  <c:v>7.5630965057143715</c:v>
                </c:pt>
                <c:pt idx="60" formatCode="#,#00">
                  <c:v>6.6422922880999353</c:v>
                </c:pt>
                <c:pt idx="61" formatCode="#,#00">
                  <c:v>8.9353525996801739</c:v>
                </c:pt>
                <c:pt idx="62" formatCode="#,#00">
                  <c:v>7.3283956377291277</c:v>
                </c:pt>
                <c:pt idx="63" formatCode="#,#00">
                  <c:v>7.1746112217560398</c:v>
                </c:pt>
                <c:pt idx="64" formatCode="#,#00">
                  <c:v>7.7151519822710677</c:v>
                </c:pt>
                <c:pt idx="65" formatCode="#,#00">
                  <c:v>7.526675456980997</c:v>
                </c:pt>
                <c:pt idx="66" formatCode="#,#00">
                  <c:v>9.9037276884033361</c:v>
                </c:pt>
                <c:pt idx="67" formatCode="#,#00">
                  <c:v>10.120740688707569</c:v>
                </c:pt>
                <c:pt idx="68" formatCode="#,#00">
                  <c:v>7.9850125896761863</c:v>
                </c:pt>
                <c:pt idx="69" formatCode="#,#00">
                  <c:v>9.302217457648533</c:v>
                </c:pt>
                <c:pt idx="70" formatCode="#,#00">
                  <c:v>7.9887346244858604</c:v>
                </c:pt>
                <c:pt idx="71" formatCode="#,#00">
                  <c:v>9.2075144874457333</c:v>
                </c:pt>
                <c:pt idx="72" formatCode="#,#00">
                  <c:v>6.6523986468023972</c:v>
                </c:pt>
                <c:pt idx="73" formatCode="#,#00">
                  <c:v>6.1993405536008508</c:v>
                </c:pt>
                <c:pt idx="74" formatCode="#,#00">
                  <c:v>5.0975377852088197</c:v>
                </c:pt>
                <c:pt idx="75" formatCode="#,#00">
                  <c:v>1.7238416440821893</c:v>
                </c:pt>
              </c:numCache>
            </c:numRef>
          </c:xVal>
          <c:yVal>
            <c:numRef>
              <c:f>Sheet1!$E$2:$E$77</c:f>
              <c:numCache>
                <c:formatCode>General</c:formatCode>
                <c:ptCount val="76"/>
                <c:pt idx="46" formatCode="0">
                  <c:v>341.62562074396402</c:v>
                </c:pt>
                <c:pt idx="47" formatCode="0">
                  <c:v>353.06543254045846</c:v>
                </c:pt>
                <c:pt idx="48" formatCode="0">
                  <c:v>359.3878862166863</c:v>
                </c:pt>
                <c:pt idx="49" formatCode="0">
                  <c:v>370.96538184622591</c:v>
                </c:pt>
                <c:pt idx="50" formatCode="0">
                  <c:v>379.75254064634555</c:v>
                </c:pt>
                <c:pt idx="51" formatCode="0">
                  <c:v>386.90927469955631</c:v>
                </c:pt>
                <c:pt idx="52" formatCode="0">
                  <c:v>389.38833381099158</c:v>
                </c:pt>
                <c:pt idx="53" formatCode="0">
                  <c:v>402.97782126090317</c:v>
                </c:pt>
                <c:pt idx="54" formatCode="0">
                  <c:v>405.42936627838083</c:v>
                </c:pt>
                <c:pt idx="55" formatCode="0">
                  <c:v>407.09179209025712</c:v>
                </c:pt>
                <c:pt idx="56" formatCode="0">
                  <c:v>419.0636607101942</c:v>
                </c:pt>
                <c:pt idx="57" formatCode="0">
                  <c:v>421.05757319802069</c:v>
                </c:pt>
                <c:pt idx="58" formatCode="0">
                  <c:v>439.46634120605881</c:v>
                </c:pt>
                <c:pt idx="59" formatCode="0">
                  <c:v>448.23476010986792</c:v>
                </c:pt>
                <c:pt idx="60" formatCode="0">
                  <c:v>473.9743167673447</c:v>
                </c:pt>
                <c:pt idx="61" formatCode="0">
                  <c:v>476.28467969266717</c:v>
                </c:pt>
                <c:pt idx="62" formatCode="0">
                  <c:v>478.50193399494424</c:v>
                </c:pt>
                <c:pt idx="63" formatCode="0">
                  <c:v>478.6986741450462</c:v>
                </c:pt>
                <c:pt idx="64" formatCode="0">
                  <c:v>478.98915239507591</c:v>
                </c:pt>
                <c:pt idx="65" formatCode="0">
                  <c:v>499.45095627638415</c:v>
                </c:pt>
                <c:pt idx="66" formatCode="0">
                  <c:v>501.12993377404803</c:v>
                </c:pt>
                <c:pt idx="67" formatCode="0">
                  <c:v>502.63172442266045</c:v>
                </c:pt>
                <c:pt idx="68" formatCode="0">
                  <c:v>503.85604130918574</c:v>
                </c:pt>
                <c:pt idx="69" formatCode="0">
                  <c:v>503.92810920604546</c:v>
                </c:pt>
                <c:pt idx="70" formatCode="0">
                  <c:v>514.05228795826918</c:v>
                </c:pt>
                <c:pt idx="71" formatCode="0">
                  <c:v>520.07874831668892</c:v>
                </c:pt>
                <c:pt idx="72" formatCode="0">
                  <c:v>520.08552092652087</c:v>
                </c:pt>
                <c:pt idx="73" formatCode="0">
                  <c:v>523.01701842526472</c:v>
                </c:pt>
                <c:pt idx="74" formatCode="0">
                  <c:v>524.28311715195014</c:v>
                </c:pt>
                <c:pt idx="75" formatCode="0">
                  <c:v>525.11616894822509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B544-46E0-B46A-0D2B0450E21B}"/>
            </c:ext>
            <c:ext xmlns:c15="http://schemas.microsoft.com/office/drawing/2012/chart" uri="{02D57815-91ED-43cb-92C2-25804820EDAC}">
              <c15:datalabelsRange>
                <c15:f>Sheet1!$G$2:$G$77</c15:f>
                <c15:dlblRangeCache>
                  <c:ptCount val="76"/>
                  <c:pt idx="0">
                    <c:v>Philippines</c:v>
                  </c:pt>
                  <c:pt idx="1">
                    <c:v>Panama</c:v>
                  </c:pt>
                  <c:pt idx="2">
                    <c:v>Peru</c:v>
                  </c:pt>
                  <c:pt idx="3">
                    <c:v>Argentina</c:v>
                  </c:pt>
                  <c:pt idx="4">
                    <c:v>Brunei Darussalam</c:v>
                  </c:pt>
                  <c:pt idx="5">
                    <c:v>Malaysia</c:v>
                  </c:pt>
                  <c:pt idx="6">
                    <c:v>Moldova</c:v>
                  </c:pt>
                  <c:pt idx="7">
                    <c:v>Costa Rica</c:v>
                  </c:pt>
                  <c:pt idx="8">
                    <c:v>Uruguay</c:v>
                  </c:pt>
                  <c:pt idx="9">
                    <c:v>Romania</c:v>
                  </c:pt>
                  <c:pt idx="10">
                    <c:v>Slovak Republic</c:v>
                  </c:pt>
                  <c:pt idx="11">
                    <c:v>Luxembourg</c:v>
                  </c:pt>
                  <c:pt idx="12">
                    <c:v>Israel</c:v>
                  </c:pt>
                  <c:pt idx="13">
                    <c:v>Belarus</c:v>
                  </c:pt>
                  <c:pt idx="14">
                    <c:v>Hungary</c:v>
                  </c:pt>
                  <c:pt idx="15">
                    <c:v>Switzerland</c:v>
                  </c:pt>
                  <c:pt idx="16">
                    <c:v>Czech Republic</c:v>
                  </c:pt>
                  <c:pt idx="17">
                    <c:v>France</c:v>
                  </c:pt>
                  <c:pt idx="18">
                    <c:v>Belgium</c:v>
                  </c:pt>
                  <c:pt idx="19">
                    <c:v>Germany</c:v>
                  </c:pt>
                  <c:pt idx="20">
                    <c:v>Lebanon</c:v>
                  </c:pt>
                  <c:pt idx="21">
                    <c:v>North Macedonia</c:v>
                  </c:pt>
                  <c:pt idx="22">
                    <c:v>Thailand</c:v>
                  </c:pt>
                  <c:pt idx="23">
                    <c:v>Saudi Arabia</c:v>
                  </c:pt>
                  <c:pt idx="24">
                    <c:v>Colombia</c:v>
                  </c:pt>
                  <c:pt idx="25">
                    <c:v>Brazil</c:v>
                  </c:pt>
                  <c:pt idx="26">
                    <c:v>Bulgaria</c:v>
                  </c:pt>
                  <c:pt idx="27">
                    <c:v>Mexico</c:v>
                  </c:pt>
                  <c:pt idx="28">
                    <c:v>United Arab Emirates</c:v>
                  </c:pt>
                  <c:pt idx="29">
                    <c:v>Chile</c:v>
                  </c:pt>
                  <c:pt idx="30">
                    <c:v>Greece</c:v>
                  </c:pt>
                  <c:pt idx="31">
                    <c:v>Turkey</c:v>
                  </c:pt>
                  <c:pt idx="32">
                    <c:v>Ukraine</c:v>
                  </c:pt>
                  <c:pt idx="33">
                    <c:v>Lithuania</c:v>
                  </c:pt>
                  <c:pt idx="34">
                    <c:v>Austria</c:v>
                  </c:pt>
                  <c:pt idx="35">
                    <c:v>Netherlands</c:v>
                  </c:pt>
                  <c:pt idx="36">
                    <c:v>Portugal</c:v>
                  </c:pt>
                  <c:pt idx="37">
                    <c:v>Slovenia</c:v>
                  </c:pt>
                  <c:pt idx="38">
                    <c:v>Chinese Taipei</c:v>
                  </c:pt>
                  <c:pt idx="39">
                    <c:v>United States</c:v>
                  </c:pt>
                  <c:pt idx="40">
                    <c:v>New Zealand</c:v>
                  </c:pt>
                  <c:pt idx="41">
                    <c:v>Sweden</c:v>
                  </c:pt>
                  <c:pt idx="42">
                    <c:v>Poland</c:v>
                  </c:pt>
                  <c:pt idx="43">
                    <c:v>Ireland</c:v>
                  </c:pt>
                  <c:pt idx="44">
                    <c:v>Singapore</c:v>
                  </c:pt>
                  <c:pt idx="45">
                    <c:v>B-S-J-Z (China)</c:v>
                  </c:pt>
                  <c:pt idx="46">
                    <c:v>Dominican Republic</c:v>
                  </c:pt>
                  <c:pt idx="47">
                    <c:v>Kosovo*</c:v>
                  </c:pt>
                  <c:pt idx="48">
                    <c:v>Morocco</c:v>
                  </c:pt>
                  <c:pt idx="49">
                    <c:v>Indonesia</c:v>
                  </c:pt>
                  <c:pt idx="50">
                    <c:v>Georgia</c:v>
                  </c:pt>
                  <c:pt idx="51">
                    <c:v>Kazakhstan</c:v>
                  </c:pt>
                  <c:pt idx="52">
                    <c:v>Baku (Azerbaijan)</c:v>
                  </c:pt>
                  <c:pt idx="53">
                    <c:v>Bosnia and Herzegovina</c:v>
                  </c:pt>
                  <c:pt idx="54">
                    <c:v>Albania</c:v>
                  </c:pt>
                  <c:pt idx="55">
                    <c:v>Qatar</c:v>
                  </c:pt>
                  <c:pt idx="56">
                    <c:v>Jordan</c:v>
                  </c:pt>
                  <c:pt idx="57">
                    <c:v>Montenegro</c:v>
                  </c:pt>
                  <c:pt idx="58">
                    <c:v>Serbia</c:v>
                  </c:pt>
                  <c:pt idx="59">
                    <c:v>Malta</c:v>
                  </c:pt>
                  <c:pt idx="60">
                    <c:v>Iceland</c:v>
                  </c:pt>
                  <c:pt idx="61">
                    <c:v>Italy</c:v>
                  </c:pt>
                  <c:pt idx="62">
                    <c:v>Russia</c:v>
                  </c:pt>
                  <c:pt idx="63">
                    <c:v>Latvia</c:v>
                  </c:pt>
                  <c:pt idx="64">
                    <c:v>Croatia</c:v>
                  </c:pt>
                  <c:pt idx="65">
                    <c:v>Norway</c:v>
                  </c:pt>
                  <c:pt idx="66">
                    <c:v>Denmark</c:v>
                  </c:pt>
                  <c:pt idx="67">
                    <c:v>Australia</c:v>
                  </c:pt>
                  <c:pt idx="68">
                    <c:v>Japan</c:v>
                  </c:pt>
                  <c:pt idx="69">
                    <c:v>United Kingdom</c:v>
                  </c:pt>
                  <c:pt idx="70">
                    <c:v>Korea</c:v>
                  </c:pt>
                  <c:pt idx="71">
                    <c:v>Finland</c:v>
                  </c:pt>
                  <c:pt idx="72">
                    <c:v>Canada</c:v>
                  </c:pt>
                  <c:pt idx="73">
                    <c:v>Estonia</c:v>
                  </c:pt>
                  <c:pt idx="74">
                    <c:v>Hong Kong (China)</c:v>
                  </c:pt>
                  <c:pt idx="75">
                    <c:v>Macao (China)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67473024"/>
        <c:axId val="-867471392"/>
      </c:scatterChart>
      <c:valAx>
        <c:axId val="-867473024"/>
        <c:scaling>
          <c:orientation val="maxMin"/>
        </c:scaling>
        <c:delete val="0"/>
        <c:axPos val="b"/>
        <c:majorGridlines>
          <c:spPr>
            <a:ln w="9525" cap="flat" cmpd="sng" algn="ctr">
              <a:noFill/>
              <a:prstDash val="sys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baseline="0" dirty="0">
                    <a:effectLst/>
                  </a:rPr>
                  <a:t>Percentage of variation in performance explained by social-economic status</a:t>
                </a:r>
                <a:endParaRPr lang="en-GB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4034661479140471"/>
              <c:y val="0.95628110883702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low"/>
        <c:spPr>
          <a:noFill/>
          <a:ln w="15875" cap="flat" cmpd="sng" algn="ctr">
            <a:solidFill>
              <a:srgbClr val="3392A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71392"/>
        <c:crossesAt val="487"/>
        <c:crossBetween val="midCat"/>
        <c:majorUnit val="5"/>
      </c:valAx>
      <c:valAx>
        <c:axId val="-867471392"/>
        <c:scaling>
          <c:orientation val="minMax"/>
          <c:max val="560"/>
          <c:min val="330"/>
        </c:scaling>
        <c:delete val="0"/>
        <c:axPos val="r"/>
        <c:majorGridlines>
          <c:spPr>
            <a:ln w="9525" cap="flat" cmpd="sng" algn="ctr">
              <a:noFill/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u="none" strike="noStrike" baseline="0" dirty="0">
                    <a:effectLst/>
                  </a:rPr>
                  <a:t>Reading performance (in score points)</a:t>
                </a:r>
                <a:endParaRPr lang="en-GB" sz="1400" dirty="0"/>
              </a:p>
            </c:rich>
          </c:tx>
          <c:layout>
            <c:manualLayout>
              <c:xMode val="edge"/>
              <c:yMode val="edge"/>
              <c:x val="8.7957568177851077E-4"/>
              <c:y val="8.5799004025774631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high"/>
        <c:spPr>
          <a:noFill/>
          <a:ln w="15875" cap="flat" cmpd="sng" algn="ctr">
            <a:solidFill>
              <a:srgbClr val="3392A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73024"/>
        <c:crossesAt val="12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600" b="1" i="1" u="none" strike="noStrike" kern="1200" spc="-10" baseline="0">
                <a:solidFill>
                  <a:srgbClr val="000000"/>
                </a:solidFill>
                <a:latin typeface="HelveticaNeueLT Std"/>
                <a:ea typeface="+mn-ea"/>
                <a:cs typeface="+mn-cs"/>
              </a:defRPr>
            </a:pPr>
            <a:r>
              <a:rPr lang="en-US" sz="1600" b="1" i="1" u="none" strike="noStrike" baseline="0" dirty="0" err="1" smtClean="0"/>
              <a:t>Postotak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učenika</a:t>
            </a:r>
            <a:r>
              <a:rPr lang="en-US" sz="1600" b="1" i="1" u="none" strike="noStrike" baseline="0" dirty="0" smtClean="0"/>
              <a:t> u </a:t>
            </a:r>
            <a:r>
              <a:rPr lang="en-US" sz="1600" b="1" i="1" u="none" strike="noStrike" baseline="0" dirty="0" err="1" smtClean="0"/>
              <a:t>nepovoljnom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položaju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koji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su</a:t>
            </a:r>
            <a:r>
              <a:rPr lang="en-US" sz="1600" b="1" i="1" u="none" strike="noStrike" baseline="0" dirty="0" smtClean="0"/>
              <a:t> u </a:t>
            </a:r>
            <a:r>
              <a:rPr lang="en-US" sz="1600" b="1" i="1" u="none" strike="noStrike" baseline="0" dirty="0" err="1" smtClean="0"/>
              <a:t>gornjem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kvartalu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postigli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najbolji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uspjeh</a:t>
            </a:r>
            <a:r>
              <a:rPr lang="en-US" sz="1600" b="1" i="1" u="none" strike="noStrike" baseline="0" dirty="0" smtClean="0"/>
              <a:t> u </a:t>
            </a:r>
            <a:r>
              <a:rPr lang="en-US" sz="1600" b="1" i="1" u="none" strike="noStrike" baseline="0" dirty="0" err="1" smtClean="0"/>
              <a:t>čitanju</a:t>
            </a:r>
            <a:r>
              <a:rPr lang="en-US" sz="1600" b="1" i="1" u="none" strike="noStrike" baseline="0" dirty="0" smtClean="0"/>
              <a:t> (</a:t>
            </a:r>
            <a:r>
              <a:rPr lang="en-US" sz="1600" b="1" i="1" u="none" strike="noStrike" baseline="0" dirty="0" err="1" smtClean="0"/>
              <a:t>akademski</a:t>
            </a:r>
            <a:r>
              <a:rPr lang="en-US" sz="1600" b="1" i="1" u="none" strike="noStrike" baseline="0" dirty="0" smtClean="0"/>
              <a:t> </a:t>
            </a:r>
            <a:r>
              <a:rPr lang="en-US" sz="1600" b="1" i="1" u="none" strike="noStrike" baseline="0" dirty="0" err="1" smtClean="0"/>
              <a:t>otporni</a:t>
            </a:r>
            <a:r>
              <a:rPr lang="en-US" sz="1600" b="1" i="1" u="none" strike="noStrike" baseline="0" dirty="0" smtClean="0"/>
              <a:t> </a:t>
            </a:r>
            <a:r>
              <a:rPr lang="bs-Latn-BA" sz="1600" b="1" i="1" u="none" strike="noStrike" baseline="0" dirty="0" smtClean="0"/>
              <a:t>učenici</a:t>
            </a:r>
            <a:r>
              <a:rPr lang="en-US" sz="1600" b="1" i="1" u="none" strike="noStrike" baseline="0" dirty="0" smtClean="0"/>
              <a:t>)</a:t>
            </a:r>
            <a:endParaRPr lang="en-GB" sz="1600" b="1" i="1" spc="-10" baseline="0" dirty="0"/>
          </a:p>
        </c:rich>
      </c:tx>
      <c:layout>
        <c:manualLayout>
          <c:xMode val="edge"/>
          <c:yMode val="edge"/>
          <c:x val="4.3640157737997572E-2"/>
          <c:y val="1.337420011489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600" b="1" i="1" u="none" strike="noStrike" kern="1200" spc="-10" baseline="0">
              <a:solidFill>
                <a:srgbClr val="000000"/>
              </a:solidFill>
              <a:latin typeface="HelveticaNeueLT Std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8330090840440896E-2"/>
          <c:y val="0.11713622921623852"/>
          <c:w val="0.96436760645103181"/>
          <c:h val="0.564783344101144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disadvantaged students who scored in the top quarter of reading performance in their own country (Academically resilient students)</c:v>
                </c:pt>
              </c:strCache>
            </c:strRef>
          </c:tx>
          <c:spPr>
            <a:solidFill>
              <a:srgbClr val="3DB8B8"/>
            </a:solidFill>
            <a:ln>
              <a:noFill/>
            </a:ln>
            <a:effectLst/>
          </c:spPr>
          <c:invertIfNegative val="0"/>
          <c:cat>
            <c:strRef>
              <c:f>Sheet1!$A$2:$A$78</c:f>
              <c:strCache>
                <c:ptCount val="77"/>
                <c:pt idx="0">
                  <c:v>Macao (China)</c:v>
                </c:pt>
                <c:pt idx="1">
                  <c:v>Kosovo*</c:v>
                </c:pt>
                <c:pt idx="2">
                  <c:v>Baku (Azerbaijan)</c:v>
                </c:pt>
                <c:pt idx="3">
                  <c:v>Hong Kong (China)</c:v>
                </c:pt>
                <c:pt idx="4">
                  <c:v>Kazakhstan</c:v>
                </c:pt>
                <c:pt idx="5">
                  <c:v>Estonia</c:v>
                </c:pt>
                <c:pt idx="6">
                  <c:v>Croatia</c:v>
                </c:pt>
                <c:pt idx="7">
                  <c:v>Turkey</c:v>
                </c:pt>
                <c:pt idx="8">
                  <c:v>Montenegro</c:v>
                </c:pt>
                <c:pt idx="9">
                  <c:v>United Kingdom</c:v>
                </c:pt>
                <c:pt idx="10">
                  <c:v>Canada</c:v>
                </c:pt>
                <c:pt idx="11">
                  <c:v>Indonesia</c:v>
                </c:pt>
                <c:pt idx="12">
                  <c:v>Korea</c:v>
                </c:pt>
                <c:pt idx="13">
                  <c:v>Malta</c:v>
                </c:pt>
                <c:pt idx="14">
                  <c:v>Serbia</c:v>
                </c:pt>
                <c:pt idx="15">
                  <c:v>Morocco</c:v>
                </c:pt>
                <c:pt idx="16">
                  <c:v>Australia</c:v>
                </c:pt>
                <c:pt idx="17">
                  <c:v>North Macedonia</c:v>
                </c:pt>
                <c:pt idx="18">
                  <c:v>Bosnia and Herzegovina</c:v>
                </c:pt>
                <c:pt idx="19">
                  <c:v>Ireland</c:v>
                </c:pt>
                <c:pt idx="20">
                  <c:v>Iceland</c:v>
                </c:pt>
                <c:pt idx="21">
                  <c:v>Russia</c:v>
                </c:pt>
                <c:pt idx="22">
                  <c:v>Finland</c:v>
                </c:pt>
                <c:pt idx="23">
                  <c:v>Netherlands</c:v>
                </c:pt>
                <c:pt idx="24">
                  <c:v>Thailand</c:v>
                </c:pt>
                <c:pt idx="25">
                  <c:v>Jordan</c:v>
                </c:pt>
                <c:pt idx="26">
                  <c:v>Italy</c:v>
                </c:pt>
                <c:pt idx="27">
                  <c:v>Norway</c:v>
                </c:pt>
                <c:pt idx="28">
                  <c:v>Albania</c:v>
                </c:pt>
                <c:pt idx="29">
                  <c:v>Georgia</c:v>
                </c:pt>
                <c:pt idx="30">
                  <c:v>Dominican Republic</c:v>
                </c:pt>
                <c:pt idx="31">
                  <c:v>Denmark</c:v>
                </c:pt>
                <c:pt idx="32">
                  <c:v>Latvia</c:v>
                </c:pt>
                <c:pt idx="33">
                  <c:v>Greece</c:v>
                </c:pt>
                <c:pt idx="34">
                  <c:v>Chinese Taipei</c:v>
                </c:pt>
                <c:pt idx="35">
                  <c:v>Ukraine</c:v>
                </c:pt>
                <c:pt idx="36">
                  <c:v>Japan</c:v>
                </c:pt>
                <c:pt idx="37">
                  <c:v>B-S-J-Z (China)</c:v>
                </c:pt>
                <c:pt idx="38">
                  <c:v>Slovenia</c:v>
                </c:pt>
                <c:pt idx="39">
                  <c:v>New Zealand</c:v>
                </c:pt>
                <c:pt idx="40">
                  <c:v>Sweden</c:v>
                </c:pt>
                <c:pt idx="41">
                  <c:v>OECD average</c:v>
                </c:pt>
                <c:pt idx="42">
                  <c:v>Lithuania</c:v>
                </c:pt>
                <c:pt idx="43">
                  <c:v>Chile</c:v>
                </c:pt>
                <c:pt idx="44">
                  <c:v>Poland</c:v>
                </c:pt>
                <c:pt idx="45">
                  <c:v>Saudi Arabia</c:v>
                </c:pt>
                <c:pt idx="46">
                  <c:v>Mexico</c:v>
                </c:pt>
                <c:pt idx="47">
                  <c:v>Germany</c:v>
                </c:pt>
                <c:pt idx="48">
                  <c:v>United States</c:v>
                </c:pt>
                <c:pt idx="49">
                  <c:v>Portugal</c:v>
                </c:pt>
                <c:pt idx="50">
                  <c:v>Costa Rica</c:v>
                </c:pt>
                <c:pt idx="51">
                  <c:v>Colombia</c:v>
                </c:pt>
                <c:pt idx="52">
                  <c:v>Austria</c:v>
                </c:pt>
                <c:pt idx="53">
                  <c:v>Malaysia</c:v>
                </c:pt>
                <c:pt idx="54">
                  <c:v>Singapore</c:v>
                </c:pt>
                <c:pt idx="55">
                  <c:v>France</c:v>
                </c:pt>
                <c:pt idx="56">
                  <c:v>Brazil</c:v>
                </c:pt>
                <c:pt idx="57">
                  <c:v>Qatar</c:v>
                </c:pt>
                <c:pt idx="58">
                  <c:v>Uruguay</c:v>
                </c:pt>
                <c:pt idx="59">
                  <c:v>Brunei Darussalam</c:v>
                </c:pt>
                <c:pt idx="60">
                  <c:v>Switzerland</c:v>
                </c:pt>
                <c:pt idx="61">
                  <c:v>Panama</c:v>
                </c:pt>
                <c:pt idx="62">
                  <c:v>Slovak Republic</c:v>
                </c:pt>
                <c:pt idx="63">
                  <c:v>Lebanon</c:v>
                </c:pt>
                <c:pt idx="64">
                  <c:v>Belgium</c:v>
                </c:pt>
                <c:pt idx="65">
                  <c:v>Belarus</c:v>
                </c:pt>
                <c:pt idx="66">
                  <c:v>Czech Republic</c:v>
                </c:pt>
                <c:pt idx="67">
                  <c:v>Romania</c:v>
                </c:pt>
                <c:pt idx="68">
                  <c:v>Argentina</c:v>
                </c:pt>
                <c:pt idx="69">
                  <c:v>Moldova</c:v>
                </c:pt>
                <c:pt idx="70">
                  <c:v>Israel</c:v>
                </c:pt>
                <c:pt idx="71">
                  <c:v>Hungary</c:v>
                </c:pt>
                <c:pt idx="72">
                  <c:v>Philippines</c:v>
                </c:pt>
                <c:pt idx="73">
                  <c:v>Luxembourg</c:v>
                </c:pt>
                <c:pt idx="74">
                  <c:v>United Arab Emirates</c:v>
                </c:pt>
                <c:pt idx="75">
                  <c:v>Bulgaria</c:v>
                </c:pt>
                <c:pt idx="76">
                  <c:v>Peru</c:v>
                </c:pt>
              </c:strCache>
            </c:strRef>
          </c:cat>
          <c:val>
            <c:numRef>
              <c:f>Sheet1!$B$2:$B$78</c:f>
              <c:numCache>
                <c:formatCode>0.0</c:formatCode>
                <c:ptCount val="77"/>
                <c:pt idx="0">
                  <c:v>19.769053574365071</c:v>
                </c:pt>
                <c:pt idx="1">
                  <c:v>17.25341277924203</c:v>
                </c:pt>
                <c:pt idx="2">
                  <c:v>16.532675088658934</c:v>
                </c:pt>
                <c:pt idx="3">
                  <c:v>16.463789001125551</c:v>
                </c:pt>
                <c:pt idx="4">
                  <c:v>15.986523098505465</c:v>
                </c:pt>
                <c:pt idx="5">
                  <c:v>15.596224628490043</c:v>
                </c:pt>
                <c:pt idx="6">
                  <c:v>15.181586161514288</c:v>
                </c:pt>
                <c:pt idx="7">
                  <c:v>14.522196058326953</c:v>
                </c:pt>
                <c:pt idx="8">
                  <c:v>14.328063086105145</c:v>
                </c:pt>
                <c:pt idx="9">
                  <c:v>13.992840566521656</c:v>
                </c:pt>
                <c:pt idx="10">
                  <c:v>13.932748800651803</c:v>
                </c:pt>
                <c:pt idx="11">
                  <c:v>13.716738355734243</c:v>
                </c:pt>
                <c:pt idx="12">
                  <c:v>13.488716260724033</c:v>
                </c:pt>
                <c:pt idx="13">
                  <c:v>13.342802045072602</c:v>
                </c:pt>
                <c:pt idx="14">
                  <c:v>13.199739436657563</c:v>
                </c:pt>
                <c:pt idx="15">
                  <c:v>13.197215039823091</c:v>
                </c:pt>
                <c:pt idx="16">
                  <c:v>13.093079747721323</c:v>
                </c:pt>
                <c:pt idx="17">
                  <c:v>13.084668779759287</c:v>
                </c:pt>
                <c:pt idx="18">
                  <c:v>13.078023935011752</c:v>
                </c:pt>
                <c:pt idx="19">
                  <c:v>13.066398457396405</c:v>
                </c:pt>
                <c:pt idx="20">
                  <c:v>12.773526518982722</c:v>
                </c:pt>
                <c:pt idx="21">
                  <c:v>12.605558649976839</c:v>
                </c:pt>
                <c:pt idx="22">
                  <c:v>12.573096873179423</c:v>
                </c:pt>
                <c:pt idx="23">
                  <c:v>12.56316159300715</c:v>
                </c:pt>
                <c:pt idx="24">
                  <c:v>12.511761986634735</c:v>
                </c:pt>
                <c:pt idx="25">
                  <c:v>12.4332089169682</c:v>
                </c:pt>
                <c:pt idx="26">
                  <c:v>12.369357019796601</c:v>
                </c:pt>
                <c:pt idx="27">
                  <c:v>12.336296216496763</c:v>
                </c:pt>
                <c:pt idx="28">
                  <c:v>12.334988650932402</c:v>
                </c:pt>
                <c:pt idx="29">
                  <c:v>12.296585415117791</c:v>
                </c:pt>
                <c:pt idx="30">
                  <c:v>12.26272163662787</c:v>
                </c:pt>
                <c:pt idx="31">
                  <c:v>12.231378460295275</c:v>
                </c:pt>
                <c:pt idx="32">
                  <c:v>12.19785538591505</c:v>
                </c:pt>
                <c:pt idx="33">
                  <c:v>11.806887549081502</c:v>
                </c:pt>
                <c:pt idx="34">
                  <c:v>11.770784139120186</c:v>
                </c:pt>
                <c:pt idx="35">
                  <c:v>11.768717852268416</c:v>
                </c:pt>
                <c:pt idx="36">
                  <c:v>11.740283239153296</c:v>
                </c:pt>
                <c:pt idx="37">
                  <c:v>11.724615062740243</c:v>
                </c:pt>
                <c:pt idx="38">
                  <c:v>11.722212013341158</c:v>
                </c:pt>
                <c:pt idx="39">
                  <c:v>11.662569673536034</c:v>
                </c:pt>
                <c:pt idx="40">
                  <c:v>11.434984623681121</c:v>
                </c:pt>
                <c:pt idx="41">
                  <c:v>11.29925380644373</c:v>
                </c:pt>
                <c:pt idx="42">
                  <c:v>11.236698114041195</c:v>
                </c:pt>
                <c:pt idx="43">
                  <c:v>11.16452189317722</c:v>
                </c:pt>
                <c:pt idx="44">
                  <c:v>10.824056158388306</c:v>
                </c:pt>
                <c:pt idx="45">
                  <c:v>10.706538940037607</c:v>
                </c:pt>
                <c:pt idx="46">
                  <c:v>10.619683869588506</c:v>
                </c:pt>
                <c:pt idx="47">
                  <c:v>10.369506972374493</c:v>
                </c:pt>
                <c:pt idx="48">
                  <c:v>10.327940025128971</c:v>
                </c:pt>
                <c:pt idx="49">
                  <c:v>10.034700533982836</c:v>
                </c:pt>
                <c:pt idx="50">
                  <c:v>10.007633480945294</c:v>
                </c:pt>
                <c:pt idx="51">
                  <c:v>10.003008881756532</c:v>
                </c:pt>
                <c:pt idx="52">
                  <c:v>9.9611848358413795</c:v>
                </c:pt>
                <c:pt idx="53">
                  <c:v>9.778962142386824</c:v>
                </c:pt>
                <c:pt idx="54">
                  <c:v>9.7350230813923684</c:v>
                </c:pt>
                <c:pt idx="55">
                  <c:v>9.5239322117910739</c:v>
                </c:pt>
                <c:pt idx="56">
                  <c:v>9.5026041245253321</c:v>
                </c:pt>
                <c:pt idx="57">
                  <c:v>9.4808512861329817</c:v>
                </c:pt>
                <c:pt idx="58">
                  <c:v>9.4634148400441873</c:v>
                </c:pt>
                <c:pt idx="59">
                  <c:v>9.4622368624870372</c:v>
                </c:pt>
                <c:pt idx="60">
                  <c:v>9.3232011710023546</c:v>
                </c:pt>
                <c:pt idx="61">
                  <c:v>9.2234972602324774</c:v>
                </c:pt>
                <c:pt idx="62">
                  <c:v>9.094613911381197</c:v>
                </c:pt>
                <c:pt idx="63">
                  <c:v>9.0509373856879627</c:v>
                </c:pt>
                <c:pt idx="64">
                  <c:v>9.0075255105962562</c:v>
                </c:pt>
                <c:pt idx="65">
                  <c:v>8.92688687714484</c:v>
                </c:pt>
                <c:pt idx="66">
                  <c:v>8.8621727048895007</c:v>
                </c:pt>
                <c:pt idx="67">
                  <c:v>8.7704610475634137</c:v>
                </c:pt>
                <c:pt idx="68">
                  <c:v>8.4864488831015894</c:v>
                </c:pt>
                <c:pt idx="69">
                  <c:v>8.0572969784127757</c:v>
                </c:pt>
                <c:pt idx="70">
                  <c:v>7.9770500219081661</c:v>
                </c:pt>
                <c:pt idx="71">
                  <c:v>7.7076770679185893</c:v>
                </c:pt>
                <c:pt idx="72">
                  <c:v>7.6559028035674714</c:v>
                </c:pt>
                <c:pt idx="73">
                  <c:v>7.6318494619093551</c:v>
                </c:pt>
                <c:pt idx="74">
                  <c:v>7.2191564144583289</c:v>
                </c:pt>
                <c:pt idx="75">
                  <c:v>6.4728043804260142</c:v>
                </c:pt>
                <c:pt idx="76">
                  <c:v>6.1505806275913528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2C-4885-9485-56F8C14E9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-867469760"/>
        <c:axId val="-867484992"/>
      </c:barChart>
      <c:catAx>
        <c:axId val="-867469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84992"/>
        <c:crosses val="autoZero"/>
        <c:auto val="1"/>
        <c:lblAlgn val="ctr"/>
        <c:lblOffset val="100"/>
        <c:tickLblSkip val="1"/>
        <c:noMultiLvlLbl val="0"/>
      </c:catAx>
      <c:valAx>
        <c:axId val="-867484992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2"/>
              </a:solidFill>
              <a:prstDash val="sys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67469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>
      <a:noFill/>
    </a:ln>
    <a:effectLst/>
  </c:spPr>
  <c:txPr>
    <a:bodyPr/>
    <a:lstStyle/>
    <a:p>
      <a:pPr>
        <a:defRPr sz="1000">
          <a:solidFill>
            <a:srgbClr val="000000"/>
          </a:solidFill>
          <a:latin typeface="HelveticaNeueLT Std"/>
        </a:defRPr>
      </a:pPr>
      <a:endParaRPr lang="en-US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2886120555267447E-2"/>
          <c:y val="1.7910370744411139E-2"/>
          <c:w val="0.90943637194883709"/>
          <c:h val="0.8712915773956360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Reading performance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3DB8B8"/>
              </a:solidFill>
              <a:ln w="9525">
                <a:noFill/>
              </a:ln>
              <a:effectLst/>
            </c:spPr>
          </c:marker>
          <c:dPt>
            <c:idx val="51"/>
            <c:marker>
              <c:spPr>
                <a:noFill/>
                <a:ln w="9525">
                  <a:noFill/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35-1A07-4B6A-B7B0-8A307AF11089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ED77EA2D-EDAA-477A-AD01-A5398BEDA28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53056716-DBB9-46DC-88E3-673187E7A85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"/>
              <c:layout>
                <c:manualLayout>
                  <c:x val="-4.9033979406232261E-2"/>
                  <c:y val="-3.5664533639711338E-2"/>
                </c:manualLayout>
              </c:layout>
              <c:tx>
                <c:rich>
                  <a:bodyPr/>
                  <a:lstStyle/>
                  <a:p>
                    <a:fld id="{D14071B8-29C6-44A6-B93A-E706574FB42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B2DFE60-30A1-455A-8991-D4CBC8B271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"/>
              <c:layout>
                <c:manualLayout>
                  <c:x val="-1.0659560740485271E-3"/>
                  <c:y val="-8.916133409927916E-3"/>
                </c:manualLayout>
              </c:layout>
              <c:tx>
                <c:rich>
                  <a:bodyPr/>
                  <a:lstStyle/>
                  <a:p>
                    <a:fld id="{58870BF2-0BF5-4F9E-B198-461E7BD7D9A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893A7510-CCD0-4E13-BD31-F55D9D1B2F79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A07-4B6A-B7B0-8A307AF1108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6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DF2E71DA-4B10-48C6-B2D5-B0180284C1A0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D192C0E4-AA86-4B8F-9E37-4C72AB6579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8829A641-0B1C-4748-BA8C-D7658A2942C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4579B95B-FAA9-483E-BD18-E2DF89F0967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681181AB-29BD-4A28-A894-5F628811D5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fld id="{A64FCE72-4D6B-4CAA-9A84-8DC3C92931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fld id="{448200B8-4A1A-4B14-B4FB-87D8273DFD2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3"/>
              <c:layout>
                <c:manualLayout>
                  <c:x val="-8.6128327514080477E-2"/>
                  <c:y val="-1.3374200114891833E-2"/>
                </c:manualLayout>
              </c:layout>
              <c:tx>
                <c:rich>
                  <a:bodyPr/>
                  <a:lstStyle/>
                  <a:p>
                    <a:fld id="{A5E8D4D5-C4F4-4046-B26B-B53CBDEF20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4"/>
              <c:layout>
                <c:manualLayout>
                  <c:x val="3.7308462591698455E-2"/>
                  <c:y val="0"/>
                </c:manualLayout>
              </c:layout>
              <c:tx>
                <c:rich>
                  <a:bodyPr/>
                  <a:lstStyle/>
                  <a:p>
                    <a:fld id="{35A491A3-4E9A-472F-901A-5DE0262884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fld id="{7DBBFABD-376D-40BD-A3CA-4B47F557F96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6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5E16BA1C-D083-4519-AF81-11CD8904A540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7"/>
              <c:layout>
                <c:manualLayout>
                  <c:x val="5.4363759776474889E-2"/>
                  <c:y val="4.6809700402121124E-2"/>
                </c:manualLayout>
              </c:layout>
              <c:tx>
                <c:rich>
                  <a:bodyPr/>
                  <a:lstStyle/>
                  <a:p>
                    <a:fld id="{84E33AD6-9300-459F-AE29-92B571C68AC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8"/>
              <c:layout>
                <c:manualLayout>
                  <c:x val="-4.0506330813844055E-2"/>
                  <c:y val="2.4519366877301541E-2"/>
                </c:manualLayout>
              </c:layout>
              <c:tx>
                <c:rich>
                  <a:bodyPr/>
                  <a:lstStyle/>
                  <a:p>
                    <a:fld id="{3FFAD0EB-E762-4C19-83BB-C17521B1C2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9"/>
              <c:layout/>
              <c:tx>
                <c:rich>
                  <a:bodyPr/>
                  <a:lstStyle/>
                  <a:p>
                    <a:fld id="{97275872-1F98-4D05-981B-845D882E892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0"/>
              <c:layout/>
              <c:tx>
                <c:rich>
                  <a:bodyPr/>
                  <a:lstStyle/>
                  <a:p>
                    <a:fld id="{2D09C079-F3A3-4A0C-92D5-BD76681F10A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1"/>
              <c:layout/>
              <c:tx>
                <c:rich>
                  <a:bodyPr/>
                  <a:lstStyle/>
                  <a:p>
                    <a:fld id="{8D77DEB7-5FE0-4490-B8D7-766738F732F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2"/>
              <c:layout/>
              <c:tx>
                <c:rich>
                  <a:bodyPr/>
                  <a:lstStyle/>
                  <a:p>
                    <a:fld id="{AEF96994-24D0-4FF4-A588-C6BD6CA844E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3"/>
              <c:layout/>
              <c:tx>
                <c:rich>
                  <a:bodyPr/>
                  <a:lstStyle/>
                  <a:p>
                    <a:fld id="{EAA825A3-AB53-4C05-9E24-F30ACED9E5E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4"/>
              <c:layout>
                <c:manualLayout>
                  <c:x val="-1.2791472888582326E-2"/>
                  <c:y val="3.1206466934747417E-2"/>
                </c:manualLayout>
              </c:layout>
              <c:tx>
                <c:rich>
                  <a:bodyPr/>
                  <a:lstStyle/>
                  <a:p>
                    <a:fld id="{F2CF44E0-C61B-426B-8D57-766F7F2195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5"/>
              <c:layout>
                <c:manualLayout>
                  <c:x val="-2.8814303485416169E-2"/>
                  <c:y val="-2.3337803686048944E-2"/>
                </c:manualLayout>
              </c:layout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F36C9489-CE7D-4DF0-9839-828E3DE05C07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1A07-4B6A-B7B0-8A307AF1108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26"/>
              <c:layout/>
              <c:tx>
                <c:rich>
                  <a:bodyPr/>
                  <a:lstStyle/>
                  <a:p>
                    <a:fld id="{4BEBB46A-E5F1-458C-BC0B-DEFA0647503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7"/>
              <c:layout>
                <c:manualLayout>
                  <c:x val="-3.4212237897558617E-2"/>
                  <c:y val="2.5566837038530861E-2"/>
                </c:manualLayout>
              </c:layout>
              <c:tx>
                <c:rich>
                  <a:bodyPr/>
                  <a:lstStyle/>
                  <a:p>
                    <a:fld id="{46CC4398-08FA-4DC1-BEE3-82F1FFBE291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8"/>
              <c:layout/>
              <c:tx>
                <c:rich>
                  <a:bodyPr/>
                  <a:lstStyle/>
                  <a:p>
                    <a:fld id="{5038D2FC-C870-4C2B-9B8F-5DC3322BEA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29"/>
              <c:layout/>
              <c:tx>
                <c:rich>
                  <a:bodyPr/>
                  <a:lstStyle/>
                  <a:p>
                    <a:fld id="{7C31EDF2-A97C-4B70-BF0F-615A9245DF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0"/>
              <c:layout/>
              <c:tx>
                <c:rich>
                  <a:bodyPr/>
                  <a:lstStyle/>
                  <a:p>
                    <a:fld id="{9E3B5C2F-0C73-4A23-8616-F9B55764CAD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1"/>
              <c:layout>
                <c:manualLayout>
                  <c:x val="-9.5936046664367447E-3"/>
                  <c:y val="-1.560323346737375E-2"/>
                </c:manualLayout>
              </c:layout>
              <c:tx>
                <c:rich>
                  <a:bodyPr/>
                  <a:lstStyle/>
                  <a:p>
                    <a:fld id="{ABC4741B-5938-4604-A466-59996A8E68D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2"/>
              <c:layout/>
              <c:tx>
                <c:rich>
                  <a:bodyPr/>
                  <a:lstStyle/>
                  <a:p>
                    <a:fld id="{240F661C-A187-417B-897A-B30E5E4292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3"/>
              <c:layout/>
              <c:tx>
                <c:rich>
                  <a:bodyPr/>
                  <a:lstStyle/>
                  <a:p>
                    <a:fld id="{1E69903A-49AC-48B9-B700-0E593C25F3C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4"/>
              <c:layout/>
              <c:tx>
                <c:rich>
                  <a:bodyPr/>
                  <a:lstStyle/>
                  <a:p>
                    <a:fld id="{7535E182-2927-4EC6-BF42-35B2AEF2F78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5"/>
              <c:layout>
                <c:manualLayout>
                  <c:x val="-9.5936046664367447E-3"/>
                  <c:y val="-2.0061300172337666E-2"/>
                </c:manualLayout>
              </c:layout>
              <c:tx>
                <c:rich>
                  <a:bodyPr/>
                  <a:lstStyle/>
                  <a:p>
                    <a:fld id="{3114F542-A0DF-48AA-9435-66E30AED42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5-1A07-4B6A-B7B0-8A307AF11089}"/>
                </c:ext>
                <c:ext xmlns:c15="http://schemas.microsoft.com/office/drawing/2012/chart" uri="{CE6537A1-D6FC-4f65-9D91-7224C49458BB}">
                  <c15:dlblFieldTable/>
                  <c15:showDataLabelsRange val="1"/>
                </c:ext>
              </c:extLst>
            </c:dLbl>
            <c:dLbl>
              <c:idx val="36"/>
              <c:layout/>
              <c:tx>
                <c:rich>
                  <a:bodyPr/>
                  <a:lstStyle/>
                  <a:p>
                    <a:fld id="{FBE1CA56-6448-4964-A392-63F826EE8CF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7"/>
              <c:layout>
                <c:manualLayout>
                  <c:x val="-5.9839080920922258E-2"/>
                  <c:y val="-6.687100057445875E-3"/>
                </c:manualLayout>
              </c:layout>
              <c:tx>
                <c:rich>
                  <a:bodyPr/>
                  <a:lstStyle/>
                  <a:p>
                    <a:fld id="{8C18FB20-A374-4A3D-8632-AC88DAA9C8C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8"/>
              <c:layout>
                <c:manualLayout>
                  <c:x val="-2.9846770073358762E-2"/>
                  <c:y val="1.7832266819855669E-2"/>
                </c:manualLayout>
              </c:layout>
              <c:tx>
                <c:rich>
                  <a:bodyPr/>
                  <a:lstStyle/>
                  <a:p>
                    <a:fld id="{2170E707-505B-460C-8400-E037C1AA352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8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9"/>
              <c:layout/>
              <c:tx>
                <c:rich>
                  <a:bodyPr/>
                  <a:lstStyle/>
                  <a:p>
                    <a:fld id="{23000D7F-D43B-4182-963F-B987958CF96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l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9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0"/>
              <c:layout/>
              <c:tx>
                <c:rich>
                  <a:bodyPr/>
                  <a:lstStyle/>
                  <a:p>
                    <a:fld id="{426211C0-E1D7-470E-ACB6-65E7BF874C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1"/>
              <c:layout>
                <c:manualLayout>
                  <c:x val="-6.1275939348610191E-2"/>
                  <c:y val="-1.5603233467373709E-2"/>
                </c:manualLayout>
              </c:layout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D37C631-5E53-4813-8602-5680A57490C8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B-1A07-4B6A-B7B0-8A307AF1108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1"/>
                </c:ext>
              </c:extLst>
            </c:dLbl>
            <c:dLbl>
              <c:idx val="42"/>
              <c:layout>
                <c:manualLayout>
                  <c:x val="-7.4616925183396904E-3"/>
                  <c:y val="2.0061300172337627E-2"/>
                </c:manualLayout>
              </c:layout>
              <c:tx>
                <c:rich>
                  <a:bodyPr/>
                  <a:lstStyle/>
                  <a:p>
                    <a:fld id="{F400604C-EA72-419A-BC45-B4E971070D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C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3"/>
              <c:layout/>
              <c:tx>
                <c:rich>
                  <a:bodyPr/>
                  <a:lstStyle/>
                  <a:p>
                    <a:fld id="{1B6247AE-F28A-4B9E-AAAA-1FB6BE63999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D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4"/>
              <c:layout/>
              <c:tx>
                <c:rich>
                  <a:bodyPr/>
                  <a:lstStyle/>
                  <a:p>
                    <a:fld id="{C55C39BD-AFC1-4239-B89E-96876E83966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5"/>
              <c:layout>
                <c:manualLayout>
                  <c:x val="-8.527648592388257E-3"/>
                  <c:y val="-1.5603233467373709E-2"/>
                </c:manualLayout>
              </c:layout>
              <c:tx>
                <c:rich>
                  <a:bodyPr/>
                  <a:lstStyle/>
                  <a:p>
                    <a:fld id="{D8598C59-EFE1-44E3-914C-9A8F974EDF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F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6"/>
              <c:layout>
                <c:manualLayout>
                  <c:x val="-3.8374418665746979E-2"/>
                  <c:y val="-1.1145166762409791E-2"/>
                </c:manualLayout>
              </c:layout>
              <c:tx>
                <c:rich>
                  <a:bodyPr/>
                  <a:lstStyle/>
                  <a:p>
                    <a:fld id="{D0ADAF54-3B1A-4931-BF0A-DB11AE9333A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0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7"/>
              <c:layout/>
              <c:tx>
                <c:rich>
                  <a:bodyPr/>
                  <a:lstStyle/>
                  <a:p>
                    <a:fld id="{540E48EE-8642-46E7-BD90-61858A94A29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48"/>
              <c:layout>
                <c:manualLayout>
                  <c:x val="8.2078617701736592E-2"/>
                  <c:y val="3.7893566992193296E-2"/>
                </c:manualLayout>
              </c:layout>
              <c:tx>
                <c:rich>
                  <a:bodyPr/>
                  <a:lstStyle/>
                  <a:p>
                    <a:fld id="{77990646-F075-4705-A3CE-CB8BB7C5237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2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9"/>
              <c:layout/>
              <c:tx>
                <c:rich>
                  <a:bodyPr/>
                  <a:lstStyle/>
                  <a:p>
                    <a:fld id="{F1B0BF4D-2D36-43D8-9166-C9F4A27EB94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0"/>
              <c:layout/>
              <c:tx>
                <c:rich>
                  <a:bodyPr/>
                  <a:lstStyle/>
                  <a:p>
                    <a:fld id="{73D2D191-AB9B-4A91-AAE2-6108AFD3092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1"/>
              <c:layout/>
              <c:tx>
                <c:rich>
                  <a:bodyPr/>
                  <a:lstStyle/>
                  <a:p>
                    <a:fld id="{C5DA3E24-AA1E-42E5-9202-663FB6120CB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2"/>
              <c:layout/>
              <c:tx>
                <c:rich>
                  <a:bodyPr/>
                  <a:lstStyle/>
                  <a:p>
                    <a:fld id="{5FBC1734-53D7-4E17-AF59-85A0AA859E9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3"/>
              <c:layout>
                <c:manualLayout>
                  <c:x val="7.4616925183396904E-3"/>
                  <c:y val="-0.10476456756665205"/>
                </c:manualLayout>
              </c:layout>
              <c:tx>
                <c:rich>
                  <a:bodyPr/>
                  <a:lstStyle/>
                  <a:p>
                    <a:fld id="{14C7365B-94FE-461F-A5C0-892089B2C80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7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4"/>
              <c:layout/>
              <c:tx>
                <c:rich>
                  <a:bodyPr/>
                  <a:lstStyle/>
                  <a:p>
                    <a:fld id="{F72A3B72-598A-42CC-969A-C17B1B8F332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5"/>
              <c:layout/>
              <c:tx>
                <c:rich>
                  <a:bodyPr/>
                  <a:lstStyle/>
                  <a:p>
                    <a:fld id="{78D7088E-DF00-428B-AC9E-DC3E8206DC3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6"/>
              <c:layout>
                <c:manualLayout>
                  <c:x val="-4.2638242961941866E-3"/>
                  <c:y val="4.4580667049638756E-3"/>
                </c:manualLayout>
              </c:layout>
              <c:tx>
                <c:rich>
                  <a:bodyPr/>
                  <a:lstStyle/>
                  <a:p>
                    <a:fld id="{E9AEBD78-793A-4AA5-8A30-32A547B136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A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7"/>
              <c:layout>
                <c:manualLayout>
                  <c:x val="7.8880749479590936E-2"/>
                  <c:y val="-3.7893566992193296E-2"/>
                </c:manualLayout>
              </c:layout>
              <c:tx>
                <c:rich>
                  <a:bodyPr/>
                  <a:lstStyle/>
                  <a:p>
                    <a:fld id="{51706D70-B99F-4999-989A-76106452C8D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B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58"/>
              <c:layout/>
              <c:tx>
                <c:rich>
                  <a:bodyPr/>
                  <a:lstStyle/>
                  <a:p>
                    <a:fld id="{379B776B-45A7-4A80-B0B6-CF42A9A2DEF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59"/>
              <c:layout/>
              <c:tx>
                <c:rich>
                  <a:bodyPr/>
                  <a:lstStyle/>
                  <a:p>
                    <a:fld id="{4779C0EA-5BA1-4D01-97D8-5DD5264C026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0"/>
              <c:layout>
                <c:manualLayout>
                  <c:x val="-2.1319121480970543E-3"/>
                  <c:y val="-8.9161334099278344E-3"/>
                </c:manualLayout>
              </c:layout>
              <c:tx>
                <c:rich>
                  <a:bodyPr/>
                  <a:lstStyle/>
                  <a:p>
                    <a:fld id="{C68F0F40-B3C1-4818-ABB7-8CFBF79CD4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E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1"/>
              <c:layout>
                <c:manualLayout>
                  <c:x val="-1.0659560740485271E-3"/>
                  <c:y val="4.4580667049639172E-3"/>
                </c:manualLayout>
              </c:layout>
              <c:tx>
                <c:rich>
                  <a:bodyPr/>
                  <a:lstStyle/>
                  <a:p>
                    <a:fld id="{6A054E90-FAD3-4F23-909B-FC87766C7CA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3F-1A07-4B6A-B7B0-8A307AF11089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62"/>
              <c:layout/>
              <c:tx>
                <c:rich>
                  <a:bodyPr wrap="square" lIns="0" tIns="0" rIns="0" bIns="0" anchor="ctr">
                    <a:spAutoFit/>
                  </a:bodyPr>
                  <a:lstStyle/>
                  <a:p>
                    <a:pPr>
                      <a:defRPr sz="11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151CED68-4E62-4C19-96C6-25289434313C}" type="CELLRANGE">
                      <a:rPr lang="en-US"/>
                      <a:pPr>
                        <a:defRPr sz="11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solidFill>
                  <a:srgbClr val="C3ECEB"/>
                </a:solidFill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3"/>
              <c:layout/>
              <c:tx>
                <c:rich>
                  <a:bodyPr/>
                  <a:lstStyle/>
                  <a:p>
                    <a:fld id="{FA6B6C49-0C20-4FCE-A253-9A436B8666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4"/>
              <c:layout/>
              <c:tx>
                <c:rich>
                  <a:bodyPr/>
                  <a:lstStyle/>
                  <a:p>
                    <a:fld id="{9E2D5954-0597-48DC-B7E8-3E17C3635B7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65"/>
              <c:layout/>
              <c:tx>
                <c:rich>
                  <a:bodyPr/>
                  <a:lstStyle/>
                  <a:p>
                    <a:fld id="{98957ECA-C463-4A11-AFD1-2A204A7ECBE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0" tIns="0" rIns="0" bIns="0" anchor="ctr">
                <a:spAutoFit/>
              </a:bodyPr>
              <a:lstStyle/>
              <a:p>
                <a:pPr>
                  <a:defRPr sz="11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DataLabelsRange val="1"/>
                <c15:showLeaderLines val="1"/>
                <c15:leaderLines>
                  <c:spPr>
                    <a:ln>
                      <a:solidFill>
                        <a:srgbClr val="666666"/>
                      </a:solidFill>
                    </a:ln>
                  </c:spPr>
                </c15:leaderLines>
              </c:ext>
            </c:extLst>
          </c:dLbls>
          <c:trendline>
            <c:trendlineType val="log"/>
            <c:forward val="2"/>
            <c:dispRSqr val="1"/>
            <c:dispEq val="0"/>
            <c:trendlineLbl>
              <c:layout>
                <c:manualLayout>
                  <c:x val="4.4712408828231416E-2"/>
                  <c:y val="2.5677411133968941E-2"/>
                </c:manualLayout>
              </c:layout>
              <c:numFmt formatCode="0.00" sourceLinked="0"/>
              <c:txPr>
                <a:bodyPr/>
                <a:lstStyle/>
                <a:p>
                  <a:pPr>
                    <a:defRPr sz="1200" b="1">
                      <a:latin typeface="Arial" panose="020B0604020202020204" pitchFamily="34" charset="0"/>
                      <a:cs typeface="Arial" panose="020B0604020202020204" pitchFamily="34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Sheet1!$C$2:$C$67</c:f>
              <c:numCache>
                <c:formatCode>0</c:formatCode>
                <c:ptCount val="66"/>
                <c:pt idx="0">
                  <c:v>8473.5635808594488</c:v>
                </c:pt>
                <c:pt idx="1">
                  <c:v>14716.876467872429</c:v>
                </c:pt>
                <c:pt idx="2">
                  <c:v>19362.532358947148</c:v>
                </c:pt>
                <c:pt idx="3">
                  <c:v>20421.641476822188</c:v>
                </c:pt>
                <c:pt idx="4">
                  <c:v>21350.897573098897</c:v>
                </c:pt>
                <c:pt idx="5">
                  <c:v>22032.282603670716</c:v>
                </c:pt>
                <c:pt idx="6">
                  <c:v>24292.274383190452</c:v>
                </c:pt>
                <c:pt idx="7">
                  <c:v>24607.740513242868</c:v>
                </c:pt>
                <c:pt idx="8">
                  <c:v>24977.887457889938</c:v>
                </c:pt>
                <c:pt idx="9">
                  <c:v>26481.068169803264</c:v>
                </c:pt>
                <c:pt idx="10">
                  <c:v>26646.712787129043</c:v>
                </c:pt>
                <c:pt idx="11">
                  <c:v>27271.365053716148</c:v>
                </c:pt>
                <c:pt idx="12">
                  <c:v>27339.217068383954</c:v>
                </c:pt>
                <c:pt idx="13">
                  <c:v>28431.117257591759</c:v>
                </c:pt>
                <c:pt idx="14">
                  <c:v>29014.5151134425</c:v>
                </c:pt>
                <c:pt idx="15">
                  <c:v>30112.759287885696</c:v>
                </c:pt>
                <c:pt idx="16">
                  <c:v>30220.002465526341</c:v>
                </c:pt>
                <c:pt idx="17">
                  <c:v>31029.29266179528</c:v>
                </c:pt>
                <c:pt idx="18">
                  <c:v>37558.774036394199</c:v>
                </c:pt>
                <c:pt idx="19">
                  <c:v>37954.408433090248</c:v>
                </c:pt>
                <c:pt idx="20">
                  <c:v>43063.206650918692</c:v>
                </c:pt>
                <c:pt idx="21">
                  <c:v>43728.097783717436</c:v>
                </c:pt>
                <c:pt idx="22">
                  <c:v>43964.154901760739</c:v>
                </c:pt>
                <c:pt idx="23">
                  <c:v>47422.337887698508</c:v>
                </c:pt>
                <c:pt idx="24">
                  <c:v>50148.811058239</c:v>
                </c:pt>
                <c:pt idx="25">
                  <c:v>52491.118677568775</c:v>
                </c:pt>
                <c:pt idx="26">
                  <c:v>53002.2941959206</c:v>
                </c:pt>
                <c:pt idx="27">
                  <c:v>53133.239817682203</c:v>
                </c:pt>
                <c:pt idx="28">
                  <c:v>60899.005605815917</c:v>
                </c:pt>
                <c:pt idx="29">
                  <c:v>62645.141812178204</c:v>
                </c:pt>
                <c:pt idx="30">
                  <c:v>64314.722423082399</c:v>
                </c:pt>
                <c:pt idx="31">
                  <c:v>65514.660806541608</c:v>
                </c:pt>
                <c:pt idx="32">
                  <c:v>66012.049275597907</c:v>
                </c:pt>
                <c:pt idx="33">
                  <c:v>67719.748515715008</c:v>
                </c:pt>
                <c:pt idx="34">
                  <c:v>69143.457167521294</c:v>
                </c:pt>
                <c:pt idx="36">
                  <c:v>79776.008552955798</c:v>
                </c:pt>
                <c:pt idx="37">
                  <c:v>82452.426928929592</c:v>
                </c:pt>
                <c:pt idx="38">
                  <c:v>83218.463572795372</c:v>
                </c:pt>
                <c:pt idx="39">
                  <c:v>84730.147281796788</c:v>
                </c:pt>
                <c:pt idx="40">
                  <c:v>87839.993366777795</c:v>
                </c:pt>
                <c:pt idx="41">
                  <c:v>88255.008055463797</c:v>
                </c:pt>
                <c:pt idx="42">
                  <c:v>89934.550770988892</c:v>
                </c:pt>
                <c:pt idx="43">
                  <c:v>91365.887045926909</c:v>
                </c:pt>
                <c:pt idx="44">
                  <c:v>91849.605380350491</c:v>
                </c:pt>
                <c:pt idx="45">
                  <c:v>96144.744374861708</c:v>
                </c:pt>
                <c:pt idx="46">
                  <c:v>98030.186188130014</c:v>
                </c:pt>
                <c:pt idx="47">
                  <c:v>98557.217344115998</c:v>
                </c:pt>
                <c:pt idx="48">
                  <c:v>100757.87560010867</c:v>
                </c:pt>
                <c:pt idx="49">
                  <c:v>101580.95577977059</c:v>
                </c:pt>
                <c:pt idx="50">
                  <c:v>107139.8548515622</c:v>
                </c:pt>
                <c:pt idx="51">
                  <c:v>104314.86037082619</c:v>
                </c:pt>
                <c:pt idx="52">
                  <c:v>109059.65979854391</c:v>
                </c:pt>
                <c:pt idx="53">
                  <c:v>110491.68125979201</c:v>
                </c:pt>
                <c:pt idx="54">
                  <c:v>110531.8032199148</c:v>
                </c:pt>
                <c:pt idx="55">
                  <c:v>112607.854427678</c:v>
                </c:pt>
                <c:pt idx="56">
                  <c:v>113045.12978611399</c:v>
                </c:pt>
                <c:pt idx="57">
                  <c:v>113811.74557282901</c:v>
                </c:pt>
                <c:pt idx="58">
                  <c:v>117120.57528596799</c:v>
                </c:pt>
                <c:pt idx="59">
                  <c:v>118869.30644593059</c:v>
                </c:pt>
                <c:pt idx="60">
                  <c:v>121916.703578197</c:v>
                </c:pt>
                <c:pt idx="61">
                  <c:v>136383.469169594</c:v>
                </c:pt>
                <c:pt idx="62">
                  <c:v>139674.55644586001</c:v>
                </c:pt>
                <c:pt idx="63">
                  <c:v>149233.88952791045</c:v>
                </c:pt>
                <c:pt idx="64">
                  <c:v>208531.30717715199</c:v>
                </c:pt>
                <c:pt idx="65">
                  <c:v>325968.02647972293</c:v>
                </c:pt>
              </c:numCache>
            </c:numRef>
          </c:xVal>
          <c:yVal>
            <c:numRef>
              <c:f>Sheet1!$B$2:$B$67</c:f>
              <c:numCache>
                <c:formatCode>0</c:formatCode>
                <c:ptCount val="66"/>
                <c:pt idx="0">
                  <c:v>339.69158997901422</c:v>
                </c:pt>
                <c:pt idx="1">
                  <c:v>370.96538184622591</c:v>
                </c:pt>
                <c:pt idx="2">
                  <c:v>419.0636607101942</c:v>
                </c:pt>
                <c:pt idx="3">
                  <c:v>376.97131666197612</c:v>
                </c:pt>
                <c:pt idx="4">
                  <c:v>423.99296573788729</c:v>
                </c:pt>
                <c:pt idx="5">
                  <c:v>421.05757319802069</c:v>
                </c:pt>
                <c:pt idx="6">
                  <c:v>439.46634120605881</c:v>
                </c:pt>
                <c:pt idx="7">
                  <c:v>427.70314585064472</c:v>
                </c:pt>
                <c:pt idx="8">
                  <c:v>386.90927469955631</c:v>
                </c:pt>
                <c:pt idx="9">
                  <c:v>341.62562074396402</c:v>
                </c:pt>
                <c:pt idx="10">
                  <c:v>465.95014814029156</c:v>
                </c:pt>
                <c:pt idx="11">
                  <c:v>392.88864098808062</c:v>
                </c:pt>
                <c:pt idx="12">
                  <c:v>400.51370593416982</c:v>
                </c:pt>
                <c:pt idx="13">
                  <c:v>402.97782126090317</c:v>
                </c:pt>
                <c:pt idx="14">
                  <c:v>420.46889277117191</c:v>
                </c:pt>
                <c:pt idx="15">
                  <c:v>412.29508567556314</c:v>
                </c:pt>
                <c:pt idx="16">
                  <c:v>392.66776940308341</c:v>
                </c:pt>
                <c:pt idx="17">
                  <c:v>419.84400596424894</c:v>
                </c:pt>
                <c:pt idx="18">
                  <c:v>465.63166649860943</c:v>
                </c:pt>
                <c:pt idx="19">
                  <c:v>412.87331668524951</c:v>
                </c:pt>
                <c:pt idx="20">
                  <c:v>427.1176181983505</c:v>
                </c:pt>
                <c:pt idx="21">
                  <c:v>478.50193399494424</c:v>
                </c:pt>
                <c:pt idx="22">
                  <c:v>401.50310880731661</c:v>
                </c:pt>
                <c:pt idx="23">
                  <c:v>473.78844693315233</c:v>
                </c:pt>
                <c:pt idx="24">
                  <c:v>452.27255409198017</c:v>
                </c:pt>
                <c:pt idx="25">
                  <c:v>478.98915239507591</c:v>
                </c:pt>
                <c:pt idx="26">
                  <c:v>475.98667224503328</c:v>
                </c:pt>
                <c:pt idx="27">
                  <c:v>475.87347960821211</c:v>
                </c:pt>
                <c:pt idx="28">
                  <c:v>414.97951420628556</c:v>
                </c:pt>
                <c:pt idx="29">
                  <c:v>457.41439470369306</c:v>
                </c:pt>
                <c:pt idx="30">
                  <c:v>523.01701842526472</c:v>
                </c:pt>
                <c:pt idx="31">
                  <c:v>478.6986741450462</c:v>
                </c:pt>
                <c:pt idx="32">
                  <c:v>457.98396704074833</c:v>
                </c:pt>
                <c:pt idx="33">
                  <c:v>511.85569535773169</c:v>
                </c:pt>
                <c:pt idx="34">
                  <c:v>490.21881502637234</c:v>
                </c:pt>
                <c:pt idx="36">
                  <c:v>470.41517797924456</c:v>
                </c:pt>
                <c:pt idx="37">
                  <c:v>491.80078513683378</c:v>
                </c:pt>
                <c:pt idx="38">
                  <c:v>448.23476010986792</c:v>
                </c:pt>
                <c:pt idx="39">
                  <c:v>505.72728344383086</c:v>
                </c:pt>
                <c:pt idx="40">
                  <c:v>476.28467969266717</c:v>
                </c:pt>
                <c:pt idx="41">
                  <c:v>495.34561512603591</c:v>
                </c:pt>
                <c:pt idx="42">
                  <c:v>518.07845911939353</c:v>
                </c:pt>
                <c:pt idx="43">
                  <c:v>524.28311715195014</c:v>
                </c:pt>
                <c:pt idx="44">
                  <c:v>492.60648133455328</c:v>
                </c:pt>
                <c:pt idx="45">
                  <c:v>520.08552092652087</c:v>
                </c:pt>
                <c:pt idx="46">
                  <c:v>503.85604130918574</c:v>
                </c:pt>
                <c:pt idx="47">
                  <c:v>498.27925642959156</c:v>
                </c:pt>
                <c:pt idx="48">
                  <c:v>502.60114690242108</c:v>
                </c:pt>
                <c:pt idx="49">
                  <c:v>484.78372537056595</c:v>
                </c:pt>
                <c:pt idx="50">
                  <c:v>502.63172442266045</c:v>
                </c:pt>
                <c:pt idx="51">
                  <c:v>424.3582472168186</c:v>
                </c:pt>
                <c:pt idx="52">
                  <c:v>549.46470779446076</c:v>
                </c:pt>
                <c:pt idx="53">
                  <c:v>503.92810920604546</c:v>
                </c:pt>
                <c:pt idx="54">
                  <c:v>520.07874831668892</c:v>
                </c:pt>
                <c:pt idx="55">
                  <c:v>514.05228795826918</c:v>
                </c:pt>
                <c:pt idx="56">
                  <c:v>492.86443860384173</c:v>
                </c:pt>
                <c:pt idx="57">
                  <c:v>505.78522059816532</c:v>
                </c:pt>
                <c:pt idx="58">
                  <c:v>473.9743167673447</c:v>
                </c:pt>
                <c:pt idx="59">
                  <c:v>408.06994401933429</c:v>
                </c:pt>
                <c:pt idx="60">
                  <c:v>505.35277105006838</c:v>
                </c:pt>
                <c:pt idx="61">
                  <c:v>499.45095627638415</c:v>
                </c:pt>
                <c:pt idx="62">
                  <c:v>484.3925685119973</c:v>
                </c:pt>
                <c:pt idx="63">
                  <c:v>525.11616894822509</c:v>
                </c:pt>
                <c:pt idx="64">
                  <c:v>469.98538936317885</c:v>
                </c:pt>
                <c:pt idx="65">
                  <c:v>407.09179209025712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A07-4B6A-B7B0-8A307AF11089}"/>
            </c:ext>
            <c:ext xmlns:c15="http://schemas.microsoft.com/office/drawing/2012/chart" uri="{02D57815-91ED-43cb-92C2-25804820EDAC}">
              <c15:datalabelsRange>
                <c15:f>Sheet1!$A$2:$A$67</c15:f>
                <c15:dlblRangeCache>
                  <c:ptCount val="66"/>
                  <c:pt idx="0">
                    <c:v>Philippines</c:v>
                  </c:pt>
                  <c:pt idx="1">
                    <c:v>Indonesia</c:v>
                  </c:pt>
                  <c:pt idx="2">
                    <c:v>Jordan</c:v>
                  </c:pt>
                  <c:pt idx="3">
                    <c:v>Panama</c:v>
                  </c:pt>
                  <c:pt idx="4">
                    <c:v>Moldova</c:v>
                  </c:pt>
                  <c:pt idx="5">
                    <c:v>Montenegro</c:v>
                  </c:pt>
                  <c:pt idx="6">
                    <c:v>Serbia</c:v>
                  </c:pt>
                  <c:pt idx="7">
                    <c:v>Romania</c:v>
                  </c:pt>
                  <c:pt idx="8">
                    <c:v>Kazakhstan</c:v>
                  </c:pt>
                  <c:pt idx="9">
                    <c:v>Dominican Republic</c:v>
                  </c:pt>
                  <c:pt idx="10">
                    <c:v>Ukraine</c:v>
                  </c:pt>
                  <c:pt idx="11">
                    <c:v>Thailand</c:v>
                  </c:pt>
                  <c:pt idx="12">
                    <c:v>Peru</c:v>
                  </c:pt>
                  <c:pt idx="13">
                    <c:v>Bosnia and Herzegovina</c:v>
                  </c:pt>
                  <c:pt idx="14">
                    <c:v>Mexico</c:v>
                  </c:pt>
                  <c:pt idx="15">
                    <c:v>Colombia</c:v>
                  </c:pt>
                  <c:pt idx="16">
                    <c:v>North Macedonia</c:v>
                  </c:pt>
                  <c:pt idx="17">
                    <c:v>Bulgaria</c:v>
                  </c:pt>
                  <c:pt idx="18">
                    <c:v>Turkey</c:v>
                  </c:pt>
                  <c:pt idx="19">
                    <c:v>Brazil</c:v>
                  </c:pt>
                  <c:pt idx="20">
                    <c:v>Uruguay</c:v>
                  </c:pt>
                  <c:pt idx="21">
                    <c:v>Russia</c:v>
                  </c:pt>
                  <c:pt idx="22">
                    <c:v>Argentina</c:v>
                  </c:pt>
                  <c:pt idx="23">
                    <c:v>Belarus</c:v>
                  </c:pt>
                  <c:pt idx="24">
                    <c:v>Chile</c:v>
                  </c:pt>
                  <c:pt idx="25">
                    <c:v>Croatia</c:v>
                  </c:pt>
                  <c:pt idx="26">
                    <c:v>Hungary</c:v>
                  </c:pt>
                  <c:pt idx="27">
                    <c:v>Lithuania</c:v>
                  </c:pt>
                  <c:pt idx="28">
                    <c:v>Malaysia</c:v>
                  </c:pt>
                  <c:pt idx="29">
                    <c:v>Greece</c:v>
                  </c:pt>
                  <c:pt idx="30">
                    <c:v>Estonia</c:v>
                  </c:pt>
                  <c:pt idx="31">
                    <c:v>Latvia</c:v>
                  </c:pt>
                  <c:pt idx="32">
                    <c:v>Slovak Republic</c:v>
                  </c:pt>
                  <c:pt idx="33">
                    <c:v>Poland</c:v>
                  </c:pt>
                  <c:pt idx="34">
                    <c:v>Czech Republic</c:v>
                  </c:pt>
                  <c:pt idx="36">
                    <c:v>Israel</c:v>
                  </c:pt>
                  <c:pt idx="37">
                    <c:v>Portugal</c:v>
                  </c:pt>
                  <c:pt idx="38">
                    <c:v>Malta</c:v>
                  </c:pt>
                  <c:pt idx="39">
                    <c:v>New Zealand</c:v>
                  </c:pt>
                  <c:pt idx="40">
                    <c:v>Italy</c:v>
                  </c:pt>
                  <c:pt idx="41">
                    <c:v>Slovenia</c:v>
                  </c:pt>
                  <c:pt idx="42">
                    <c:v>Ireland</c:v>
                  </c:pt>
                  <c:pt idx="43">
                    <c:v>Hong Kong (China)</c:v>
                  </c:pt>
                  <c:pt idx="44">
                    <c:v>France</c:v>
                  </c:pt>
                  <c:pt idx="45">
                    <c:v>Canada</c:v>
                  </c:pt>
                  <c:pt idx="46">
                    <c:v>Japan</c:v>
                  </c:pt>
                  <c:pt idx="47">
                    <c:v>Germany</c:v>
                  </c:pt>
                  <c:pt idx="48">
                    <c:v>Chinese Taipei</c:v>
                  </c:pt>
                  <c:pt idx="49">
                    <c:v>Netherlands</c:v>
                  </c:pt>
                  <c:pt idx="50">
                    <c:v>Australia</c:v>
                  </c:pt>
                  <c:pt idx="52">
                    <c:v>Singapore</c:v>
                  </c:pt>
                  <c:pt idx="53">
                    <c:v>United Kingdom</c:v>
                  </c:pt>
                  <c:pt idx="54">
                    <c:v>Finland</c:v>
                  </c:pt>
                  <c:pt idx="55">
                    <c:v>Korea</c:v>
                  </c:pt>
                  <c:pt idx="56">
                    <c:v>Belgium</c:v>
                  </c:pt>
                  <c:pt idx="57">
                    <c:v>Sweden</c:v>
                  </c:pt>
                  <c:pt idx="58">
                    <c:v>Iceland</c:v>
                  </c:pt>
                  <c:pt idx="59">
                    <c:v>Brunei Darussalam</c:v>
                  </c:pt>
                  <c:pt idx="60">
                    <c:v>United States</c:v>
                  </c:pt>
                  <c:pt idx="61">
                    <c:v>Norway</c:v>
                  </c:pt>
                  <c:pt idx="62">
                    <c:v>Austria</c:v>
                  </c:pt>
                  <c:pt idx="63">
                    <c:v>Macao (China)</c:v>
                  </c:pt>
                  <c:pt idx="64">
                    <c:v>Luxembourg</c:v>
                  </c:pt>
                  <c:pt idx="65">
                    <c:v>Qatar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823905552"/>
        <c:axId val="-823894672"/>
      </c:scatterChart>
      <c:valAx>
        <c:axId val="-823905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ysClr val="windowText" lastClr="000000">
                  <a:lumMod val="15000"/>
                  <a:lumOff val="85000"/>
                </a:sys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u="none" strike="noStrike" baseline="0" dirty="0" err="1" smtClean="0"/>
                  <a:t>Kumulativni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izdaci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po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studentu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tokom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teorijskog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trajanja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studija</a:t>
                </a:r>
                <a:r>
                  <a:rPr lang="en-US" sz="1400" b="1" i="0" u="none" strike="noStrike" baseline="0" dirty="0" smtClean="0"/>
                  <a:t> (u </a:t>
                </a:r>
                <a:r>
                  <a:rPr lang="en-US" sz="1400" b="1" i="0" u="none" strike="noStrike" baseline="0" dirty="0" err="1" smtClean="0"/>
                  <a:t>američkim</a:t>
                </a:r>
                <a:r>
                  <a:rPr lang="en-US" sz="1400" b="1" i="0" u="none" strike="noStrike" baseline="0" dirty="0" smtClean="0"/>
                  <a:t> </a:t>
                </a:r>
                <a:r>
                  <a:rPr lang="en-US" sz="1400" b="1" i="0" u="none" strike="noStrike" baseline="0" dirty="0" err="1" smtClean="0"/>
                  <a:t>dolarima</a:t>
                </a:r>
                <a:r>
                  <a:rPr lang="en-US" sz="1400" b="1" i="0" baseline="0" dirty="0" smtClean="0">
                    <a:effectLst/>
                  </a:rPr>
                  <a:t>)</a:t>
                </a:r>
                <a:endParaRPr lang="en-GB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0836791465502428"/>
              <c:y val="0.940261906153483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##\ ###\ ##0" sourceLinked="0"/>
        <c:majorTickMark val="none"/>
        <c:minorTickMark val="none"/>
        <c:tickLblPos val="low"/>
        <c:spPr>
          <a:noFill/>
          <a:ln w="15875" cap="flat" cmpd="sng" algn="ctr">
            <a:solidFill>
              <a:srgbClr val="3392A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23894672"/>
        <c:crossesAt val="487"/>
        <c:crossBetween val="midCat"/>
      </c:valAx>
      <c:valAx>
        <c:axId val="-823894672"/>
        <c:scaling>
          <c:orientation val="minMax"/>
          <c:max val="560"/>
          <c:min val="330"/>
        </c:scaling>
        <c:delete val="0"/>
        <c:axPos val="l"/>
        <c:majorGridlines>
          <c:spPr>
            <a:ln w="9525" cap="flat" cmpd="sng" algn="ctr">
              <a:solidFill>
                <a:sysClr val="windowText" lastClr="000000">
                  <a:lumMod val="15000"/>
                  <a:lumOff val="85000"/>
                </a:sys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1" i="0" u="none" strike="noStrike" baseline="0" dirty="0" err="1" smtClean="0"/>
                  <a:t>Prosječn</a:t>
                </a:r>
                <a:r>
                  <a:rPr lang="bs-Latn-BA" sz="1400" b="1" i="0" u="none" strike="noStrike" baseline="0" dirty="0" smtClean="0"/>
                  <a:t>i uspjeh</a:t>
                </a:r>
                <a:r>
                  <a:rPr lang="en-US" sz="1400" b="1" i="0" u="none" strike="noStrike" baseline="0" dirty="0" smtClean="0"/>
                  <a:t> u </a:t>
                </a:r>
                <a:r>
                  <a:rPr lang="en-US" sz="1400" b="1" i="0" u="none" strike="noStrike" baseline="0" dirty="0" err="1" smtClean="0"/>
                  <a:t>čitanju</a:t>
                </a:r>
                <a:r>
                  <a:rPr lang="en-US" sz="1400" b="1" i="0" u="none" strike="noStrike" baseline="0" dirty="0" smtClean="0"/>
                  <a:t> (u </a:t>
                </a:r>
                <a:r>
                  <a:rPr lang="en-US" sz="1400" b="1" i="0" u="none" strike="noStrike" baseline="0" dirty="0" err="1" smtClean="0"/>
                  <a:t>bodov</a:t>
                </a:r>
                <a:r>
                  <a:rPr lang="bs-Latn-BA" sz="1400" b="1" i="0" u="none" strike="noStrike" baseline="0" dirty="0" smtClean="0"/>
                  <a:t>ima</a:t>
                </a:r>
                <a:r>
                  <a:rPr lang="en-US" sz="1400" b="1" i="0" baseline="0" dirty="0" smtClean="0">
                    <a:effectLst/>
                  </a:rPr>
                  <a:t>)</a:t>
                </a:r>
                <a:endParaRPr lang="en-GB" sz="1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8.7953966141374141E-4"/>
              <c:y val="1.09573663146022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1"/>
        <c:majorTickMark val="none"/>
        <c:minorTickMark val="none"/>
        <c:tickLblPos val="low"/>
        <c:spPr>
          <a:noFill/>
          <a:ln w="15875" cap="flat" cmpd="sng" algn="ctr">
            <a:solidFill>
              <a:srgbClr val="3392AB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823905552"/>
        <c:crossesAt val="89092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1916083406240884"/>
          <c:y val="7.5030786876575531E-3"/>
          <c:w val="0.55213157383104894"/>
          <c:h val="0.86046666041744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OECD zemlje</c:v>
                </c:pt>
              </c:strCache>
            </c:strRef>
          </c:tx>
          <c:spPr>
            <a:solidFill>
              <a:srgbClr val="3DB8B8"/>
            </a:solidFill>
          </c:spPr>
          <c:invertIfNegative val="0"/>
          <c:cat>
            <c:strRef>
              <c:f>Sheet1!$A$2:$A$21</c:f>
              <c:strCache>
                <c:ptCount val="20"/>
                <c:pt idx="0">
                  <c:v>Ukupno sedmično vrijeme  u redovnoj nastavi</c:v>
                </c:pt>
                <c:pt idx="1">
                  <c:v>Indeks podrške nastavnika</c:v>
                </c:pt>
                <c:pt idx="2">
                  <c:v>Škola se nalazi nalazi u gradu</c:v>
                </c:pt>
                <c:pt idx="3">
                  <c:v>Indeks nedostatka obrazovnog materijala</c:v>
                </c:pt>
                <c:pt idx="4">
                  <c:v>Škola nudi  sekciju za prirodne nauke</c:v>
                </c:pt>
                <c:pt idx="5">
                  <c:v>Škola nudi takmičenja u prirodnim naukama</c:v>
                </c:pt>
                <c:pt idx="6">
                  <c:v>Akademski uspjeh se uzima u obzir pri upisu u školu
</c:v>
                </c:pt>
                <c:pt idx="7">
                  <c:v>Indeks resursa specifičnih za prirodne nauke</c:v>
                </c:pt>
                <c:pt idx="8">
                  <c:v>Veličina razreda</c:v>
                </c:pt>
                <c:pt idx="9">
                  <c:v>Socijalno-ekonomski profil učenika</c:v>
                </c:pt>
                <c:pt idx="10">
                  <c:v>Učenik nema imigrantsko porijeklo</c:v>
                </c:pt>
                <c:pt idx="11">
                  <c:v>Indeks školske disciplinske klime</c:v>
                </c:pt>
                <c:pt idx="12">
                  <c:v>Učenik je upisan u opšti program</c:v>
                </c:pt>
                <c:pt idx="13">
                  <c:v>Učenik govori kod kuće  jezik testa</c:v>
                </c:pt>
                <c:pt idx="14">
                  <c:v>Indeks disciplinske klime na časovima prirodnih nauka</c:v>
                </c:pt>
                <c:pt idx="15">
                  <c:v>Zahtjev za pohađanje barem jednog kursa prirodnih nauka</c:v>
                </c:pt>
                <c:pt idx="16">
                  <c:v>Socio-ekonomski profil škole</c:v>
                </c:pt>
                <c:pt idx="17">
                  <c:v>Indeks podučavanja usmjeren na nastavnika</c:v>
                </c:pt>
                <c:pt idx="18">
                  <c:v>Indeks adaptivnog podučavanja</c:v>
                </c:pt>
                <c:pt idx="19">
                  <c:v>Socijalno-ekonomski profil učenika</c:v>
                </c:pt>
              </c:strCache>
            </c:strRef>
          </c:cat>
          <c:val>
            <c:numRef>
              <c:f>Sheet1!$B$2:$B$21</c:f>
              <c:numCache>
                <c:formatCode>0.0</c:formatCode>
                <c:ptCount val="20"/>
                <c:pt idx="0">
                  <c:v>2.3157880678259919</c:v>
                </c:pt>
                <c:pt idx="1">
                  <c:v>3.051901530898637</c:v>
                </c:pt>
                <c:pt idx="2">
                  <c:v>3.1189620980852473</c:v>
                </c:pt>
                <c:pt idx="3">
                  <c:v>3.5051878495163926</c:v>
                </c:pt>
                <c:pt idx="4">
                  <c:v>4.3476396815282303</c:v>
                </c:pt>
                <c:pt idx="5">
                  <c:v>7.25676989170121</c:v>
                </c:pt>
                <c:pt idx="6">
                  <c:v>7.9084731284695877</c:v>
                </c:pt>
                <c:pt idx="7">
                  <c:v>9.3413233532621227</c:v>
                </c:pt>
                <c:pt idx="8">
                  <c:v>10.805312437707522</c:v>
                </c:pt>
                <c:pt idx="9">
                  <c:v>15.230536925451984</c:v>
                </c:pt>
                <c:pt idx="10">
                  <c:v>19.595795079168731</c:v>
                </c:pt>
                <c:pt idx="11">
                  <c:v>20.699459632270994</c:v>
                </c:pt>
                <c:pt idx="12">
                  <c:v>21.835112159980831</c:v>
                </c:pt>
                <c:pt idx="13">
                  <c:v>27.466345194823624</c:v>
                </c:pt>
                <c:pt idx="14">
                  <c:v>28.403744452006226</c:v>
                </c:pt>
                <c:pt idx="15">
                  <c:v>29.445608280635145</c:v>
                </c:pt>
                <c:pt idx="16">
                  <c:v>41.283468468484003</c:v>
                </c:pt>
                <c:pt idx="17">
                  <c:v>43.822010931180152</c:v>
                </c:pt>
                <c:pt idx="18">
                  <c:v>46.974721078733602</c:v>
                </c:pt>
                <c:pt idx="19">
                  <c:v>78.781782606572207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0E-4CF3-A985-5BF8991A75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Sve zemlje i ekonomije</c:v>
                </c:pt>
              </c:strCache>
            </c:strRef>
          </c:tx>
          <c:spPr>
            <a:solidFill>
              <a:srgbClr val="C3ECEB"/>
            </a:solidFill>
          </c:spPr>
          <c:invertIfNegative val="0"/>
          <c:cat>
            <c:strRef>
              <c:f>Sheet1!$A$2:$A$21</c:f>
              <c:strCache>
                <c:ptCount val="20"/>
                <c:pt idx="0">
                  <c:v>Ukupno sedmično vrijeme  u redovnoj nastavi</c:v>
                </c:pt>
                <c:pt idx="1">
                  <c:v>Indeks podrške nastavnika</c:v>
                </c:pt>
                <c:pt idx="2">
                  <c:v>Škola se nalazi nalazi u gradu</c:v>
                </c:pt>
                <c:pt idx="3">
                  <c:v>Indeks nedostatka obrazovnog materijala</c:v>
                </c:pt>
                <c:pt idx="4">
                  <c:v>Škola nudi  sekciju za prirodne nauke</c:v>
                </c:pt>
                <c:pt idx="5">
                  <c:v>Škola nudi takmičenja u prirodnim naukama</c:v>
                </c:pt>
                <c:pt idx="6">
                  <c:v>Akademski uspjeh se uzima u obzir pri upisu u školu
</c:v>
                </c:pt>
                <c:pt idx="7">
                  <c:v>Indeks resursa specifičnih za prirodne nauke</c:v>
                </c:pt>
                <c:pt idx="8">
                  <c:v>Veličina razreda</c:v>
                </c:pt>
                <c:pt idx="9">
                  <c:v>Socijalno-ekonomski profil učenika</c:v>
                </c:pt>
                <c:pt idx="10">
                  <c:v>Učenik nema imigrantsko porijeklo</c:v>
                </c:pt>
                <c:pt idx="11">
                  <c:v>Indeks školske disciplinske klime</c:v>
                </c:pt>
                <c:pt idx="12">
                  <c:v>Učenik je upisan u opšti program</c:v>
                </c:pt>
                <c:pt idx="13">
                  <c:v>Učenik govori kod kuće  jezik testa</c:v>
                </c:pt>
                <c:pt idx="14">
                  <c:v>Indeks disciplinske klime na časovima prirodnih nauka</c:v>
                </c:pt>
                <c:pt idx="15">
                  <c:v>Zahtjev za pohađanje barem jednog kursa prirodnih nauka</c:v>
                </c:pt>
                <c:pt idx="16">
                  <c:v>Socio-ekonomski profil škole</c:v>
                </c:pt>
                <c:pt idx="17">
                  <c:v>Indeks podučavanja usmjeren na nastavnika</c:v>
                </c:pt>
                <c:pt idx="18">
                  <c:v>Indeks adaptivnog podučavanja</c:v>
                </c:pt>
                <c:pt idx="19">
                  <c:v>Socijalno-ekonomski profil učenika</c:v>
                </c:pt>
              </c:strCache>
            </c:strRef>
          </c:cat>
          <c:val>
            <c:numRef>
              <c:f>Sheet1!$C$2:$C$21</c:f>
              <c:numCache>
                <c:formatCode>General</c:formatCode>
                <c:ptCount val="20"/>
                <c:pt idx="0">
                  <c:v>2.1857742975680905</c:v>
                </c:pt>
                <c:pt idx="1">
                  <c:v>1.7659286502750289</c:v>
                </c:pt>
                <c:pt idx="2">
                  <c:v>3.7446227511727375</c:v>
                </c:pt>
                <c:pt idx="3">
                  <c:v>2.2921651463313606</c:v>
                </c:pt>
                <c:pt idx="4">
                  <c:v>2.4412464209415781</c:v>
                </c:pt>
                <c:pt idx="5">
                  <c:v>5.493398050569466</c:v>
                </c:pt>
                <c:pt idx="6">
                  <c:v>4.6370540966956622</c:v>
                </c:pt>
                <c:pt idx="7">
                  <c:v>6.0169333718776796</c:v>
                </c:pt>
                <c:pt idx="8">
                  <c:v>4.1744363485172471</c:v>
                </c:pt>
                <c:pt idx="9">
                  <c:v>5.004984929976227</c:v>
                </c:pt>
                <c:pt idx="10">
                  <c:v>1.0785101274912312</c:v>
                </c:pt>
                <c:pt idx="11">
                  <c:v>12.629201140595592</c:v>
                </c:pt>
                <c:pt idx="12">
                  <c:v>3.6445688153197406</c:v>
                </c:pt>
                <c:pt idx="13">
                  <c:v>11.274721366640719</c:v>
                </c:pt>
                <c:pt idx="14">
                  <c:v>9.3122126341624814</c:v>
                </c:pt>
                <c:pt idx="15">
                  <c:v>11.495162295741151</c:v>
                </c:pt>
                <c:pt idx="16">
                  <c:v>13.987274175534994</c:v>
                </c:pt>
                <c:pt idx="17">
                  <c:v>16.524051248984016</c:v>
                </c:pt>
                <c:pt idx="18">
                  <c:v>14.831888806317384</c:v>
                </c:pt>
                <c:pt idx="19">
                  <c:v>15.883019615481464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0E-4CF3-A985-5BF8991A7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823897392"/>
        <c:axId val="-823901744"/>
      </c:barChart>
      <c:catAx>
        <c:axId val="-8238973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-823901744"/>
        <c:crosses val="autoZero"/>
        <c:auto val="1"/>
        <c:lblAlgn val="ctr"/>
        <c:lblOffset val="100"/>
        <c:noMultiLvlLbl val="0"/>
      </c:catAx>
      <c:valAx>
        <c:axId val="-823901744"/>
        <c:scaling>
          <c:orientation val="minMax"/>
        </c:scaling>
        <c:delete val="0"/>
        <c:axPos val="b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sr-Latn-BA" sz="1200" b="1" i="0" u="none" strike="noStrike" baseline="0" dirty="0" smtClean="0">
                    <a:effectLst/>
                  </a:rPr>
                  <a:t>Nivo pouzdanosti o postojanju povezanosti</a:t>
                </a:r>
                <a:endParaRPr lang="en-GB" sz="1200" dirty="0"/>
              </a:p>
            </c:rich>
          </c:tx>
          <c:layout>
            <c:manualLayout>
              <c:xMode val="edge"/>
              <c:yMode val="edge"/>
              <c:x val="0.5277392582871584"/>
              <c:y val="0.9416336369511368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823897392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0.64832361232623703"/>
          <c:y val="0.35134217528881767"/>
          <c:w val="0.35167635137664754"/>
          <c:h val="5.2621283714828951E-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Sheet1!$A$2:$A$80</cx:f>
        <cx:lvl ptCount="79">
          <cx:pt idx="0">Australia</cx:pt>
          <cx:pt idx="1">Austria</cx:pt>
          <cx:pt idx="2">Belgium</cx:pt>
          <cx:pt idx="3">Canada</cx:pt>
          <cx:pt idx="4">Chile</cx:pt>
          <cx:pt idx="5">Colombia</cx:pt>
          <cx:pt idx="6">Czech Republic</cx:pt>
          <cx:pt idx="7">Denmark</cx:pt>
          <cx:pt idx="8">Estonia</cx:pt>
          <cx:pt idx="9">Finland</cx:pt>
          <cx:pt idx="10">France</cx:pt>
          <cx:pt idx="11">Germany</cx:pt>
          <cx:pt idx="12">Greece</cx:pt>
          <cx:pt idx="13">Hungary</cx:pt>
          <cx:pt idx="14">Iceland</cx:pt>
          <cx:pt idx="15">Ireland</cx:pt>
          <cx:pt idx="16">Israel</cx:pt>
          <cx:pt idx="17">Italy</cx:pt>
          <cx:pt idx="18">Japan</cx:pt>
          <cx:pt idx="19">Korea</cx:pt>
          <cx:pt idx="20">Latvia</cx:pt>
          <cx:pt idx="21">Lithuania</cx:pt>
          <cx:pt idx="22">Luxembourg</cx:pt>
          <cx:pt idx="23">Mexico</cx:pt>
          <cx:pt idx="24">The Netherlands</cx:pt>
          <cx:pt idx="25">New Zealand</cx:pt>
          <cx:pt idx="26">Norway</cx:pt>
          <cx:pt idx="27">Poland</cx:pt>
          <cx:pt idx="28">Portugal</cx:pt>
          <cx:pt idx="29">Slovak Republic</cx:pt>
          <cx:pt idx="30">Slovenia</cx:pt>
          <cx:pt idx="31">Spain</cx:pt>
          <cx:pt idx="32">Sweden</cx:pt>
          <cx:pt idx="33">Switzerland</cx:pt>
          <cx:pt idx="34">Turkey</cx:pt>
          <cx:pt idx="35">United Kingdom</cx:pt>
          <cx:pt idx="36">United States</cx:pt>
          <cx:pt idx="37">Albania*</cx:pt>
          <cx:pt idx="38">Azerbaijan</cx:pt>
          <cx:pt idx="39">Argentina*</cx:pt>
          <cx:pt idx="40">Belarus*</cx:pt>
          <cx:pt idx="41">Bosnia &amp; Herzegovina*</cx:pt>
          <cx:pt idx="42">Brazil*</cx:pt>
          <cx:pt idx="43">Brunei Darussalam*</cx:pt>
          <cx:pt idx="44">Bulgaria*</cx:pt>
          <cx:pt idx="45">China</cx:pt>
          <cx:pt idx="46">Costa Rica*</cx:pt>
          <cx:pt idx="47">Croatia*</cx:pt>
          <cx:pt idx="48">Dominican Republic*</cx:pt>
          <cx:pt idx="49">Georgia*</cx:pt>
          <cx:pt idx="50">Hong Kong-China*</cx:pt>
          <cx:pt idx="51">Indonesia*</cx:pt>
          <cx:pt idx="52">Jordan*</cx:pt>
          <cx:pt idx="53">Kazakhstan*</cx:pt>
          <cx:pt idx="54">Kosovo*</cx:pt>
          <cx:pt idx="55">Lebanon*</cx:pt>
          <cx:pt idx="56">Macao-China*</cx:pt>
          <cx:pt idx="57">Former Yugoslav Republic of Macedonia*</cx:pt>
          <cx:pt idx="58">Malaysia*</cx:pt>
          <cx:pt idx="59">Malta*</cx:pt>
          <cx:pt idx="60">Moldova*</cx:pt>
          <cx:pt idx="61">Montenegro*</cx:pt>
          <cx:pt idx="62">Morocco*</cx:pt>
          <cx:pt idx="63">Panama*</cx:pt>
          <cx:pt idx="64">Peru*</cx:pt>
          <cx:pt idx="65">Philippines*</cx:pt>
          <cx:pt idx="66">Qatar*</cx:pt>
          <cx:pt idx="67">Romania*</cx:pt>
          <cx:pt idx="68">Russian Federation*</cx:pt>
          <cx:pt idx="69">Saudi Arabia*</cx:pt>
          <cx:pt idx="70">Scotland*</cx:pt>
          <cx:pt idx="71">Serbia*</cx:pt>
          <cx:pt idx="72">Singapore*</cx:pt>
          <cx:pt idx="73">Chinese Taipei*</cx:pt>
          <cx:pt idx="74">Thailand*</cx:pt>
          <cx:pt idx="75">Ukraine*</cx:pt>
          <cx:pt idx="76">United Arab Emirates*</cx:pt>
          <cx:pt idx="77">Uruguay*</cx:pt>
          <cx:pt idx="78">Viet Nam*</cx:pt>
        </cx:lvl>
      </cx:strDim>
      <cx:numDim type="colorVal">
        <cx:f>Sheet1!$B$2:$B$80</cx:f>
        <cx:nf>Sheet1!$B$1</cx:nf>
        <cx:lvl ptCount="79" formatCode="Standard" name="Series1">
          <cx:pt idx="0">1</cx:pt>
          <cx:pt idx="1">1</cx:pt>
          <cx:pt idx="2">1</cx:pt>
          <cx:pt idx="3">1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1</cx:pt>
          <cx:pt idx="12">1</cx:pt>
          <cx:pt idx="13">1</cx:pt>
          <cx:pt idx="14">1</cx:pt>
          <cx:pt idx="15">1</cx:pt>
          <cx:pt idx="16">1</cx:pt>
          <cx:pt idx="17">1</cx:pt>
          <cx:pt idx="18">1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  <cx:pt idx="30">1</cx:pt>
          <cx:pt idx="31">1</cx:pt>
          <cx:pt idx="32">1</cx:pt>
          <cx:pt idx="33">1</cx:pt>
          <cx:pt idx="34">1</cx:pt>
          <cx:pt idx="35">1</cx:pt>
          <cx:pt idx="36">1</cx:pt>
          <cx:pt idx="37">2</cx:pt>
          <cx:pt idx="38">2</cx:pt>
          <cx:pt idx="39">2</cx:pt>
          <cx:pt idx="40">2</cx:pt>
          <cx:pt idx="41">2</cx:pt>
          <cx:pt idx="42">2</cx:pt>
          <cx:pt idx="43">2</cx:pt>
          <cx:pt idx="44">2</cx:pt>
          <cx:pt idx="45">2</cx:pt>
          <cx:pt idx="46">2</cx:pt>
          <cx:pt idx="47">2</cx:pt>
          <cx:pt idx="48">2</cx:pt>
          <cx:pt idx="49">2</cx:pt>
          <cx:pt idx="50">2</cx:pt>
          <cx:pt idx="51">2</cx:pt>
          <cx:pt idx="52">2</cx:pt>
          <cx:pt idx="53">2</cx:pt>
          <cx:pt idx="54">2</cx:pt>
          <cx:pt idx="55">2</cx:pt>
          <cx:pt idx="56">2</cx:pt>
          <cx:pt idx="57">2</cx:pt>
          <cx:pt idx="58">2</cx:pt>
          <cx:pt idx="59">2</cx:pt>
          <cx:pt idx="60">2</cx:pt>
          <cx:pt idx="61">2</cx:pt>
          <cx:pt idx="62">2</cx:pt>
          <cx:pt idx="63">2</cx:pt>
          <cx:pt idx="64">2</cx:pt>
          <cx:pt idx="65">2</cx:pt>
          <cx:pt idx="66">2</cx:pt>
          <cx:pt idx="67">2</cx:pt>
          <cx:pt idx="68">2</cx:pt>
          <cx:pt idx="69">2</cx:pt>
          <cx:pt idx="70">2</cx:pt>
          <cx:pt idx="71">2</cx:pt>
          <cx:pt idx="72">2</cx:pt>
          <cx:pt idx="73">2</cx:pt>
          <cx:pt idx="74">2</cx:pt>
          <cx:pt idx="75">2</cx:pt>
          <cx:pt idx="76">2</cx:pt>
          <cx:pt idx="77">2</cx:pt>
          <cx:pt idx="78">2</cx:pt>
        </cx:lvl>
      </cx:numDim>
    </cx:data>
  </cx:chartData>
  <cx:chart>
    <cx:plotArea>
      <cx:plotAreaRegion>
        <cx:series layoutId="regionMap" uniqueId="{ED4FC9C6-DFFE-4E06-BC94-D2056A1D8EC2}">
          <cx:tx>
            <cx:txData>
              <cx:f>Sheet1!$B$1</cx:f>
              <cx:v>Series1</cx:v>
            </cx:txData>
          </cx:tx>
          <cx:spPr>
            <a:ln>
              <a:solidFill>
                <a:schemeClr val="tx2">
                  <a:alpha val="95000"/>
                </a:schemeClr>
              </a:solidFill>
            </a:ln>
          </cx:spPr>
          <cx:dataId val="0"/>
          <cx:layoutPr>
            <cx:geography cultureLanguage="en-US" cultureRegion="DE" attribution="Powered by Bing">
              <cx:geoCache provider="{E9337A44-BEBE-4D9F-B70C-5C5E7DAFC167}">
                <cx:binary>7H1pc9tI0uZfUfjDfthYqAFU4ZqdfiMM3qKoW27bXxC0zMZ93/j1+4CXySJtUT2YMCNWEzFqq6Ai
E5lVeVXmU/9+qf714i3myUXle0H6r5fqzw9WlkX/+uOP9MVa+PP00rdfkjAN/84uX0L/j/Dvv+2X
xR/fk3lpB+YfIi/QP16seZItqg//8298mrkIr8OXeWaHwX2+SOqHRZp7WfqLZ0cfXbyEeZC10018
0p8fHl/CzJsH3//3h4tFkNlZ/VRHiz8/7P3Vh4s//ufff/yUhqPfsyLv6COWhEGahYE9f42A/e8/
ePELD7zJ8u8gXlIvZZXICs9TolGJCOTDhRcG5vqxKF2qRFV4QaSqIKv4i81X38x9TD+BnuV7zb9/
TxZperH+787EPe7tjNtp2Fuxvxe2hA4Gx1h7wGu863+P+7PQ+x4W81flfzr7qXIp8qJAqSyKKi8q
hO6zX72kskSpShRNEmSZF/fZvyZoM3hsPR5n/3Yiw/7tOMv+Wf/3s7+/CPx54v7qbdvddzr3JflS
BOMVSdYklecVVdjjvnZJiEwkWZAJL1KNF7E3Vht/tfhPoOc497cTGe5vx1nu96e/n/sf8zRL5l6X
yoeDepEUVSOKRHhJUPDvPQEIhF4SSVMEXtYI/kHweFcAJ5F0XAQ7Uxkh7DxhxfDx+UzE0KUQoIIk
aHhVUkRoeuyEfQsg0EuBCqIqqRq2gSAqR0Twa3J+IYB24jH2t+MHzH/6/czXF55p5/6GBcf07Rs1
EH8pU0EA82WeaipPwd4d80svofOhnQSN1xSN54m2+eqVBjqBnuPc305kuL8dZ7mvn4H57c2D+fcO
fR9ZvJQI+C6I0DGyJItwbnaYz2nyJVFVIsE881TUZJVRP6/Tc5z5m3kM7zfDLOt7H3//wr8Jk3Je
bxbff77uZXoJbaOJmkJVCRyW5D3WC+RSk3iZiDzUEcH6h1u0q/hfJ+c45zfzGM5vhlnO39z+fs73
msWLdfGwiPJvnv2yYcN/LgGqXSpEE3hJFKnMtyZ4XwISnB9B4nleIpSHemI8z9PJOi4Jdj4jEfYx
K5ne1zOQjGV7i+4EwhEJe0LkeZlXRO3QFnCKcCkKqgqPVduGarubovcaPT+RxGoaK4DV6AHfr8+A
76EX+t9+7XO8zQpD2/AyhYffRllEgiHe2wucQi55RUJ4hmBMFfllkLzH+RMo+gnztzNZ/m8fHIjg
DJTSbO5lXYbBWPqqxkuSDC8fchAF+Dk7lhg+KLITra3WqCxLEuuELsn51U48zvz1NIbz61GW7bMz
cD+HdtDmn371pm9b+DDDkqCpqqZC17cuzj7fRcTHKnSRImDJ09ZF2nz1yv08gZ7jnN9OZHi/HWe5
P5z8fr0zTObBS4cKn8qXMhQ6FSjhZZnC3dlb9OIlhWwoogNRwf8EhvWvEvMTzq/nsYxfDx/w/eH3
8320SPx50KHzKQmXAhjPKzzWvarKCnybXW3DX1JYYY2qdJV5YJzPE+g5zvvtRIb523GW+/3B7+f+
dN7MXSvN5kGXaU/1UpB5pHVgTzUiSUzYKyMrisBXFRUZqWlBbX3TXXv7g6bN+DF/+LgQducycth9
xIpiegYO5yhZLLpUQAQJTqpQCo+yTfsgDN7bByLCYwXKR2gzP7KIDN2G2yvt/zo5xyWwmcdwfzPM
cn50Bipokibzhbd5/WOL7W12l0Cb72gcwnD29a87ztnNPIazm2GWs5MzcObHeWDOkw6VO9KZggzD
iR9Il/FsUkfQLpHv4SmVROR1ZOj4jVRXi/oEeo7zfjuRYf52nOX++PkMlDsOVYuwS8UOnaEKyOkg
ryMiuyDs53VEHn6+0D6UNBkyooxXM13Ss5HIsX12nPmbeQzvN8OHR7IHp4T/1XNDPcmDhf2r13qb
+kA4BFedBxeRn5EFvtUfO+pEQLyEXD2Odakq49iW5fLr5Bzn8mYew+XNMLvA9Zvfv8AnL4vOIyY4
jTIVcVbFGkxOUGExW69ShWZZuzW7fssJ1Bzn/HYiw/rtOMv7yePv5/3VPJoH3S16gnAJyWCwFU4J
sgVMuCQQ5VJb1yisXJldzr9Ky3G+r6cxXF+Psjy/uvv9PJ8kHa93iVwiRNVUGUpF4gX2dJCDI09x
MILDEbjylCpsauYEgo6zfjuRYf52nGX/ZHAG7M/mXpe+DLmURNQdaNAnrbXk962pIMLVQSBLFFmA
PZWZ46nJa8T8hPGraSzbV6MHTD+DrNg0TBbzTvUMEi84kULdhyjgZGQ/GYyA6HJnNyxtwK6meQzz
zLp4labjvN+bzEhg7xkrh+kZBEnXi2/zIOxS4yMvj9wXoezhFNLFClFQkyBjTwhIESCBsyuDEyg5
zv/tRIb323GW79f671c61/Os6PI0BFVROJOFLeWRI1smJve8S5G2UqFtWY6sQO+zyZnXyfkJ79ev
wbJ+PXzA+U9nwHk7s/J5t/WY7bmrQgQcRYH/BzUJIrlsKxKWZySHnD+FnJ8w/8dUlv8/nhyI4AyU
/3VeLfxvYZ6YGxVwLGp8Y3iFo3FFVlHyBzuwTj/uhFfyJa+JOBTHWZSg4ViwPS3c0z4nkfQTOezM
ZQWx8+hAEmeQS5gtKvsl3LDiP5cClroGjwe5GlFEGabIFGdyAo9cA5I4yOC3J7bL0qldMbxOz3ER
bOYx7N8Ms6yfff79euhmUV58Xcy7jXQ52goAGXgJmTS5Pf5jvE+Fv8SZODIMsoTtsLTRu/w/kajj
QtibzEhi7xkrjpszyNM/WYuLm0VmLZJWIml3W0ISkbAXRQRa66qo/TQyimmxS9o6Topo4bBY/0Sa
fiaRnRc6kMjOswOJnEGW+TGa2x06ppRHYeCyVPYgBYSITUJdFSwECnVUSkRsmt1d8Solx7m/nsbw
fT3KcnxwBsmfu7BbbYSlLyAUJijUXFVj7hfKIq1PUMMGjwk740ga4nVyjvN9M49h/GaY5fzdGaz1
uzDJcnPe5WmVdglPX+PhcIqoR2DTEBwSbzACOHQRkamQVIQO+2v+FIp+xv7NuxwIYPPgQARn4JRe
hcn3Ts/LCUr/0IAFpY7VrbVlUHshGVKjitrGa4Imb1Kju0pnRc9GKMdcs+Ps38xjmL8ZZll/dQaV
aY8eGrTc/0a9rHqp8O3BFeqlULUMGeyJoD1XVCmMAjzV9mgGtTy7EliR9eso/bgMfsxkpPDjASuH
xzPoFmqpW3QaGaNcCusbNYJURLfiQSYaZ16qKKCNQkDsJhxWK5xC0M8lsHqVIxJYPTiQwOT3BwWP
5eL7okOnB90SLYM1EV2ISA8dnL9ABxGJtH1CVEE/l8Yc7b5Ozk+4v34Nlvfr4QPOn8EpwGNpZ83K
+d9ogWM6941JCWTleB4NETyV6DI1tKd/1EsYX6gmKuH8nZdoW8m5p4BOo+lnMth5oQNB7DxjpdEb
//598JQn7qLDQxlUTaFXEcVrKIpFKo49H0DLokZ40uZPCcr5Ea7tC+J1co7LYDOPYf9mmOX80xkc
CDwHdrb4fjFFk/73sMumuTYxQXAKL6KMc1mQv7cVOOSFJHTNoW2Fl1HeBp20L4LT6TouCnY+IxL2
MSua0RmcGaxpfMzm2aLDBAX2BpKmOKnE8QAa2tGyvi8ZTcUZPXpbYEOWKTtWS51M1i8Fs3mr43LZ
PGXF8nwGUfNHD0dodpedFRS1zgTJiG2b475EUJCFzhdU96vrLCqzVdYEbfbPMTN2XBTbiYwQtuMs
+z+eQej8EVb729x25h26TW2uCIfzFDAPqoouayZ0Q7ki0qeoN9cUGHY0YiCy27Xbp5H0ExnsvA4r
hp1HB5I4gxTqx8RsuRB0uRXaBjtBRR2L2hZVoImIAdvgZAknO7AWqJkTliltJo+xJWojojdsh837
HPa7/3hyIIgzsOHrk+8OS0TJ+6k+A1GyxChicRDQiT9P8rRDxqOUCz1eiBHaTdCu7/0kkqjCrwXA
AwEcjSIC7GezyrdQAy09m8HTl/76RQ4W/nacXfb6l98fNOhhCjt88b/mfvR/L8aLpFmYYdGtOqIA
1sAhs9SqI1FD0yMChZ1TZkFBTg+WoUU/QSkv/r9h/VoeKwpxwLRL3+Zv3iCen3wOYzDWDDn4ugPh
fTwD4SXzxvY63Dk4a24rAhQNjdk49JdlDdH1jqw4bC1eVhF2CxqaVw8KM/QlQf9ANut5rCzWwwe8
PwN7sSoGv+i3uiLFibTfoRjey96BYrd09ViAuwPjkXvoquk2kBAvgc+EMyBkwZEDR7vY3hYAklML
H4QeeQVgKa3m2iz3tbpaU7QZfYOC2s5kt8H2wcFGGP1+JXQHAAU7iuygy/hakJD5QKkLToJWjZMI
13b0ENIhl219ADq2NZwXHZTEnEjT8WhibzIjir1nrDTuziAJCGyMYP6rtfe2ZCwO3IBVgFACtmAJ
HrQfVaMjp02Gq4gmRLmtIGNs96vUHJfAehrD+/Uoy/Xeze/fA70QfcMXD/ZLl2GcdtmCBuGoAZh9
KAlAOeTeHuBU+FVtFIdaGOQAW0jLjdxXmugHUZvx03XR7lxWDNt3PYQu652BYe4lIUA/uxQERTjd
Nspv/Z59p0iQoYuUNhUuIPlxmNlYE/QPhLB6k4OAYvuB7FYYnwH7+6FvB9gIwfZoukPHCH1nOJMG
o0WiQPOzMB4cKvWopmFTIA+FmiS2YvuQtrcL5dhnMDvk2J+wouqfQQnBLEzCl5cuu2JRvgGYDxwJ
iTgWJWh/hXO0Y7a5FmZFILyG3hKgUsBiMM7TmqK3S2U7kRHFdpzl/+wMwrfRIkzMbjUVisfgDSHF
ra47N/f4j0JXiVcEHJtq8HAPmwfXBL2d/duJDPu34yz7R2dwej0ME3+RXHzJzTD15sVWX12Ef1/M
5i+L7y0AdYfKCycUMtCnZQIgllXovLM14NCi2AP9hYAopQDgbXNWu+lxIPeh22pL1ubh6Rb94AMY
UR08Z0U2O4NimzEAu9FyFpjc0hnsUDjAAEHLLQ9oak2A18Xik7ad5ohFUKDfHvkd7pwtYRePH2GE
V5I7XTjMdEY0zFNWMOMzEMwkwG5ZpJ3uF44HDGCbp0U1CA4ywHiRcbxa9EykqgDYAnzN1SHs7p7Z
EvV2gexMZYSx84QVxKT/+yMRaIh5+N/YHeiKhmEHWJSIM1SZKUqGIKTW6FCcebfw4YzyWhL1z3bG
zlRGEDtPWEHMzsC5ugOGr9+l+QDkArrlcMQNiHxU/x34ViqPA3D0y20QR9oe6t3dsCJoM3a6btrM
Y9i/GWZ5f3cGjhWQDed1t8qIwHaj2EzlN0BS7A6glzi/2CKLt7dL7DJ/Q9Fm9HT2/5jJCODHA1YE
szM4V5qFQbYIFmbSZXhBkZoFFIwm4eRuHd7tuFCoTEYuEBlBnGujhhx2esPtVT7kB0mb8TdIYfs6
B9H47sceSOIM3Ny7RZJ36Chx2iUSfSj3A1Zm2/uDWyX2YgxOaa8yAFIGmqoVJK2W7Yy7W6Gl5+0C
WM1itsBqkGX63Tkw/UdSvEPev2fFDy87OumY6H6ezZMOBdEeAgE6gCCBsbTEDIxvi7uJjDiadpft
pPi5WfArTbQkZzN0uhJaT2M2wXqU3QX3Z2CHH0LgmXYaEyAVi7YrpJAAhwGkHjRL7ymfFrIBEDJA
cscBdnuLBJMSXxP0dtZvJzLM346z7H84Axf0ASfTNhKxQ/RHJMtLwjrcAjISFuhBgQmA33OAqq9p
l2gRgig2eMrMDliR9g/ksHylAxu8+bgDKTz//ojscZ5/ty8+JnMguXfIfyx1WGEgPMIYr27U2tsJ
KLpBbXgL7IAmFZQ7tRcO7VrhXao2T07XRPuzmT2x/5AVyeMZ6KVHVL92KgxwG1kIwDMgPKAoD2DV
EqpqsEXaa81gMQ4TFSt6/oEYlu9xsBs2H8ey/uHxDHYDeiTmEYCsOtwKAhzOtmQDaSBgtGkCU4zf
HlKjVUgU1w3VbC3+44akfyCAH1PZTfDjCSuGxzMo2mjTp4t0cfE0t6OF/aos/ns3DT5Zc7ttoH+V
hNMvu4OXDAdBRtUzdmRbUQgnYDdM5IXLtncSB1XCCtFjI/eVc7ahaDN6ulb8MZNZDD8esGvh6QxK
Rp7dBKARXW5IXLkD1HPc3iKtwZ1g/Xck0DZ5t6CiAP0H9hDKCBnbtCbo7QLYTmT4vx1n2f98BsZo
3QrUOggXA9+Go7boshi6RReCj4BOJI1ssiI7spAQrQNqFGgrFNkr8eDmi2PU/QPBrBrk9t7xwGwd
/ypWZB/PILp/TnIzn9cd6iyOiMCWQGkDWl9l9JUhxbu3ZThg1aHTDy1MSEMuYWGZyGZN0j8Qzepd
DqWxGWcF8HwG2cVP9iK7gLruUAKo4gHMn9xWNVPcQwu9tCcA5HbbyBOetNjWnRxUPrcUBfNf9n4e
r3XbTmR01nac5f+nM6h3O6lB6G2Vhu9NS/uXeJ+U19o2Ga5Cu2Ouytuk8N5F+YY7yrfFRV1x/718
an2D/UmL/8cBWGf8fz/kS94igZ/1SnUlj/fOsepf5iK8PvHU4w2qa3NhSGeSer8OZZHUbHfSiTiU
bzPR79iYJ24HVhqPpwHWv00aaJB5B9HP/oHryhQ1dqWI3us432Qy2D1yPAfTmXDec1Evy3PYJRDC
L8z1Lx6xEoMXnM1/lfZ5oz57v6D4FNCKg2r5rrbIe5PA8cbvt+yInVq9zsTyXnkYBq9pLVY1bVOY
XUnhPUf7hm3wAza3K/bTd2Tgt2RHdjpFupLAe0vMP4g0XgeleZuL9A6Sk54Mz7LC9urOPX2H9lqc
zvwtbExX6qftv3iHxjldArsoGl3J4B0V5KQImvVFt5gZXcnhHRTkDb7oMUSMrgTxjgnyamD2Bklt
ERu6Eg9sxjskxan+0ubCma6Y/36dzqmcn86buWsBxatLRGzcGY4WGVwtu8Kwo/s1fbJyKaIlQBVx
9eAGEWQl+FUh8mkkHa8q253LFJbtPmJry6Zff3+HwE5ff1fbAIdC7/AFOJ9+gx14rUv3jSHze9Pw
fv/CUSTsWeh9x6Ve3UXLwNwHGj864eV1i9gBEDZ6JVHsCkQJ3GCBiv3NV68U0An0HNc+24mM6tmO
s3pndgbIKRtAi66Uzjtex8mZilf7od+mbd67s0+qn9z2Lne14t+bs99gYDcty10x/70f+0TI8P32
5K7Y/96OfXqdKpub2/QrdyWL927sU6Pek1qf32Z835uxX03Hsev/R3twVzvgvQX6bdHutkG4KwG8
d0C/wRU6oXf1bTro/7tu2p/jM6SbUKAPCKwBbprL6p0yrl8//cnUNY7M0WbD1f6ZfP/zA1BplrnE
Vd6j/fY9/JmrefQj1br9+8U8zTC1DSQktKwLgBOlgN4HkmW5WD5BJg8XfgBiBUAqChAekNAIWmTk
Pz9gDpABgfZA27vLyfJGzrSt+P/zA+5+JAIgr4EHhUSrrEjqh82r3YVebYbBlg/r3y+C3L8L7SBL
QQ1AZ6PVn7V04ltxjyT6hAmu/gRUMNrm8fxl/gDAj/av/09YSGUsRw154nRRSrRbyQjyYRWocc8W
LON2Obb8QT3D1qW05Ea+VHtWP1e0LwWtlLESANZH52rFvylDQc/DSrvVYl+75fUdnh6hlQBogaWV
EkkEMgpuq0Ymun2+Q2ttpa4ZkJI8ZWHo6XJq87me27ZwvfxRmf08K0dFXligwizLgcsV9oQ2ka6k
ovzd9otEz4s4f/Tt6pMfK/ZYKaUXmeTWo0HF8MZwC1uvtFyeimWj3UW8muuRoFrfXNv/wmuOdm9Y
dS+hpTcRA6O6bULZ6iueGX0RAm3mSXWxgtFaLaIjL6xJ+y+s4j5iTQD2Oa4AABA94LT3X9gJvFTQ
Atu7s8SqyfupHUiPVardWE7jvxRJE+h5VRlTN02+KjEXTRTJUIeV6fGfwpDb+SuhbvyHNNVrraI3
hetY09jNrqQsoDdlO+SorkX0TAmJrgnOgA8Ec8wbfPDZcJurRlHCR99ykrtcdufLYcKZzijx6oHn
ZUFvxfE4kuOrJLemWmZZM87UwmtVnKWRMai8e9O0hW8NZ34yqzC7KXIjGGSOoU1JyNd9QQmV58qI
oy+qSe4qQbGGaR6Su7iOlX5oyfZjzNdSrwhGtA6zcVLl6a0rO+lt1v7LUp0vQdHUwzK1pstny+HK
Is9aUAW3dREqAz6i7sRUTf4xMmOdcJ5yw5elcrP8l2dF3EiOI0/3Q2VKMjW9yjPKX0c1EYe4VazU
cy3g7r2EXBdG3gzEyCsnWVIps7ropUQtZj7p49rjbFa0gwolWaNTrkr7YoJ99OtNIDKbAFeo4AKV
9v7kFjwB95Iym6Cs8zhyTa65E23F0WOO2Hep74s9I7WsoWbYzt1yjBdD7VZ5tApF6klZWl7JkZ3M
EtfnJnXKT5a/cVWN9UyEaFJGVJk5StprNEAE6jGAeW9tL8Xn26nIDX/9CgSIKLv7GK+gSJoq45pt
ifAAVQH6w+4+lsVaSBOZC+6TIG10Pou4TxlHvuaGYX5zZKFn+GRm5kYzqxS/fBDUxrz2VeNz7PGl
LsSlpeeRrN2KXJ70kApOv3o17XuGQOdundu9LM6Mm7iJjRmlZdFbPuA1eYqPtz9FVVKOQ/B1KCRe
/NkTprQuw1tcGhQ9yE4tTznO+hJrUfTAuUb4wJmWPwhSJR+QzFwhIf10dxMofpYNMoBKcLsBxKgI
rCTrWrNxF3kU3/uhbfdCO8beKUVNLzRvSMzaf6k0TtGdhPhXuZD7Vt9RIqOXQ/k9UFeIdVEtrWfK
KaGL9R1ZAyH03c+q18tqpfocSJXZ40Qn0Gsldh9pkTzzoegPuLD2hxwXUD0wSPHX8l91ZWOJJ/E8
b15qLVTGRmY3Q7mO7CvLVRNdDY3iwdfMevLrhXCo3/D+QGkB7l6Lc4Wb+vYXQmjahpfLnH+fOfaz
R2gwFTP1L9HxS6tnUCtc/uoIdTl2tMzQK6GSHqkRGTpwu/Mx76W6TXkLrXKeOpUr7aUiofXIq/Hn
xpdsPRXVZKCIknBVpmn24JqSpeNqx4Fv5ek4zuU80/3AHhqh7F8bhRCNc8P1dcuX0jE1SqPnmjw3
pglfTi1T5caOkBV6YDZxn684/0aJtbhP07LsFYYRTBpODqZFxv1lB+4i5wLp1goFT68KV5oFopEP
aUyrO5uqyjirKm4iyq49kjz+OhNjcai6En2s/NwbBoX0OYVNHmm4gLhX0EJ8jv2vdUHdlVxt6gQ9
JRl6aZ4/51X2t1h72QsVK72Mvmh1XM9jpRT7sFL5de3kdEKo8bmumkoXfZf8pYZyNgzSROgRp+Rs
3fXLTBetwr/mfaMa4srLL47rmFNiUE2PbIc8L38V2l9zy+yplqbd2I5HB5RYHr6zCG9qUc1eMfUC
a/kA/Q2wRTgnuF4FmoJVEZFVZbEWesmM8+J4QIxUnYmccbMUd+Yl32JR/hKVdXKfVeWVE1IfFj8v
Xb11xAalnzrXNnkuQ7u5+vWSbX2yvU0LrUuBL0QUYPkDkbC9UnJXd4lupRLOqMw7x3GLPvXKIeFg
NcQ6pzdhFOY9223iMU9EmBmnyJ8iNXeHVawpUzuNs2s+UeiA0+xwaJaVMiKpOvFVL7sLU0V68pIg
0f20kNHwjF85vml0r7GlfhUk8TQzZOsm5K4y1fH1tDVQSyuVmuZ3C0j3w3Lp+IhJXQ8Smg4CS1NH
smc0owDXbv5l1tJYywpHz2JLu5agGJ7ML5rcGI9Bma0u+f6pZpMYpxJImQDRxOUSuPIOvioQmfaZ
VIVVmWYNr94avttvJCn8kljOfesL/w04bD3VfFPn/VCapK0Fp6HNX4WaVt1RPnJ0uGLuX0nlunpZ
JvWLEIlDpXJDS4+wyOXsW6pMXM93dD+xjJEU1fUNKWgo6gb2Sl+MaH2dhpJ1K0dQD8TL+dHy1+UP
T3bjYWgkJO/5iUKGpZRLT2VkTa3Sd++g56UnMyUZvliopy6n+D2lyLwrcDftSUZjXiVGJOiWJYRT
3qgj3azwaoonrv+lLf9FxFoPAz8b+Ikdz3zLCPqeUyvfDFMnYezpWiUZyeDXy3Lp+u648UuO43ZB
qFIZB6AHnmJBPMGy61q6LQonGilK417LnteraFRcJVVCe2VTTzPPT64T1/lUeWX92VCTv+00KHVD
SJI+HDZxnPLRtWrZ6bWbyLxu+24yUaNC0N2mrL8CgK7UkyBubuOk9m41oxZ0LMWBo5imo3s05O+E
Jl5QzRHuHQIJR0md3Ydmcb/07XhDTHUlD9VZRg23x5eGfSM4HMZkKX0oSZgNDM2PBmlmEr0MYnmo
lqo5U03D7nsZp0vKVNBcrtcocIJ9x+BvTN4ZZF7ZM11eekwbhT4Sv7lK86gR+oZTF1AJVZXqWZaJ
Ezig94GhKCMYPPWaK/PgFY3VAoXvKwYFCMlwaVRJAR4c7Pn+mrflRI3smnp3pZVJPVvJsqukcIZu
HVgzj2rmjHCFq2uWFruDUFSLvmW6Zo/YfDKmgV/NmsK8VgSfTDjb1npWJc2FUk0fiqi+FUUvmMVx
mD14dWhch1GCd+FGbhFcuYVWf1VJHOlxEfqv+JoH9hk3guLiaRHhKY7Vedz3s/9OWmSbtlvmxi3u
sPEGiZ0F+jL08FzrlldI88mqU23oWQU8yEBrepWTBYPUCOORbKrkSik07dpUwA6vFkcO7zZfzfI5
TIn3xZZSd5wpftqLC9kY+V5jTOvywUx9d+oS2oz4APhuI8Mj8pXM2/B7bAv+x2qtcY1v6VrWxD1D
zP2wp/nFNVdzwgBO07NZGYqKsDDtUU+Ai1kliJm0KOiZsWKO44Am9zISC7rCCc0o5gLvekCldFia
Yf3VI3ExkCvKT5pGcx7rpvQNXa2sUC+c4iGurPwrJ2uzCKpg5rYytSy3rzZGeUPiOriziufl5wdl
v4SvcufypTsoedu6s82bOLDK6zxJLV00wuJJc8rwMaNPXmkpwxLXkfQQSGDlG7Vt9125qB/V3IRl
DvjnTGz4uygij77QS/Oe7PG+NCpUN9MDJ5f0LCf5hDrE7XGyTceuG5oz3uWfPND7SMwqecVvFQ9s
swI0ZE2TcWkd0hPwsJlVYWR5FEehdCsrHGLfqoaCLvzmMyHRgJqa+yypUAhuYop91eftCaSSTWnk
OhPYwmSYpAI3dS2p6ssBbw1qNwju4AzkN0JYjipBcPQwj+qvcR15PSk09diSy9EyppPDsljVXvzU
VOG2sAOLjtcgsqrhCjEZSNuUWeRmUHjwoVPlFoCsPS/W0iknlfkoU2PjljZ8029yK36uBKh1ajux
HnlWfOsnedzzbcOfplUQ/VUG0jQrKByqvmta5j1PrObR0TzSd31NGFpG1jxKdlzPgkJ+XD40A7yo
yhV8T7OV5F4sKm2gZeJ3itSJHpcReW5y2x2mNJrG7RJOlfs8UIWHJk5mqZkV46bIpHGcWcJEM5po
FgSlMcAmrEaNm2fXlWTSXioLX5xCCfBCbjUrrG+i06Q3nMOVj26mjgRXlIeVYifXDdSklgvWCx+D
KBO+qZ5yGjfLVPOLV8jJKNN4axgrBfkrioLR6k1dallPEkK0Wz4qnrgoKCeGRKPx0muktdj0cpsU
4IfmX5slH/aEIkQCprKLq6YRvmmNSa44W3y0OU+G/o8eSqsynoyGSMNCSxHdtNtBS1NJV4yi6ouK
OSGhlN4ufQYprN1+xCfxQLPzRM98rxwTr0omuNuS69UNtr9tGsmchupQ9QtrUIiuMQC+ajhruGz9
I9CSsO/abq9oqnqQqyX/NXOfY6q6z7XXPPpJ48xCQYoHcZZnz3WiXCdiIATDLKHaoJDlSk+FhN5B
O/vXQZrP8vY3LzfXP3wjHYS1aMx+DAm5Oolz4b5y7Gxiu3z2EIhcdi/zt4WvNF5PaDhVh4B4HWF4
2ItanY/o07qLE2Egptm1IcvmZ7lI6gHyBM1UC8zqhiuTbyvFaMsy0jiUC2dO6tlTpeDEYdSII6QF
TL2As6YriZDc55kb98pUcAeEI8pMSzR1KCVSrNs51xrQeszfa6butbbF85tomImqPbIybmjxHLwv
rY56qVk2VwCJ1kWF1j2hNLgrU1OLcVVYc0HiZ42lOFPNl/8KY7H+ynua3KuzGotApdEXDmmUXlkP
xCQgz54jOM8NHfgKMe8FQ5mrVlz1NctvviIUuxFSS9Gl2IeA5Lya5RVX6EpB4cJJjVHfCOZIyy1j
AbhDqEu+ckcrVgihgt2oVDJ3pXn8E2fRYOZnJB0gxlNhaprgRsg4u19Zjd+rjRIwz4UxTbY/TGL9
HRNfnYS0Su5ijesXTpP0ElW2r2LeoXc253xzBTkwdCdSrHEgZYJeqv2KKrAZdhXQiY31q4L6gSvY
1kzDeuyrRmH3fLlG6CnavNRTeSfua2Uo9QvNEK4K3Mg6MTK1MIbQD16fb30dkotmzzObdMhHxvcs
FemVYKrqOLPTB9GKm5nvBNCSrcoAl40+V8CUj6xaUO+EuPKGlPebfhry/rhZ2jNPDZoxEtXGlZWR
65LautiY9hOXuNKNTZx7O3C0WygR7VZof4h52hOsvNSlqMqnoRxVM7u5XzHZ9B7luOHGteD1GtGJ
ZoqWXBXElGclLJER++IVb4SR7tYRzDQcgylpo2CS+Ty8Mynw7ziS9ZZxgc/Zt7lol0PLL/GQ2vLt
UmsZduKPs9QLdA5h81cCpThGSNToEpfBsMceclYViccE1jJWPBUJLZUUIzcuRis+R0HljFU3agrd
q7TmWiuxSi0aphPDweap+IlCIzJwkGG4NjLHn4aVYAxFEvPYIhk/jAnvXgdR4l4bFvH7jQfvjASc
L/drJ+SuTa/R4dj1ubDwrhwDbgxCLmOqFjEdJLzd6L4YIreqCGY4EKQrmLZsZLpVOAtLsR6FIZ9N
c9fuFV7IjYuCqmMnDbzbEH55H66LoCtWSa4q13emcm1/IYV4L4mcMFPat4/j4quR1K7uZ0H4EAfp
IKfh0JHiaZ2E/APNuGqQNUnd8xzvlndJLem3q+gH8agzEtrdJ4SypnsBz10lNYd0imzPDC81J6Eq
5ONYNcM+YEQFBFueMQpLwumloSX3SHQayFEZ2cD24oHRxM3Tatn5uKXSyzzpUUKWWecITL1EC12t
U+4K+fTy2Q1DPVRqMe9Zmakvd0agUHPGqdZTJPBVL0WN+bMT5d8kEgR9F9uC9CkNvyJ3HX2JcmQ9
QhqLembz4VVVmbau2rw1zS256i/9BjMObgrSZliWqyxQkTjm5Lon2zw8zqtUjiK3ryTcsxR65Y1l
NVSXcjmarJw925DvHNPxX5JSfqC+LYPg2B3hU0gR8EPTKMpIX32ySJPypqZIkoZENq7S1IOK5tSb
OMqQiW/MXA98U3iQLOVatEznkxbE6jBDNhML0bTEG68YRv+PsC9bkhNno3wiIhCI7ZYl18qlFrtc
viFstw0SSIBYpaefA+mJ6PY/090XGUnZXU4S6dP5ziLVdvSMY5hVNnZu+codeRbhXJ2379jXzkrM
u0nAgJ7DurkHrdudaiggFxD9ySz0dSn9/AuYShVjIKnYL3L6NHbFrWnb8ABGvv2YCts9TqXPY8lm
9gSOJEcHPNE7DyqZuoo1nxUDmTjrJYum6F113WmeQ+sYKdXt+w3TzGZYW+m2v20v3JtEbGSL4plr
c28Ke8oKT+LdHKIj2+6QoxDluivi7eHyOlcnrydjviO+AchtFe42lwfezF8e/0bRAeVZxi0uc1RP
qaadt+deGgWC/2qK6Jd0PXp5AI9iWL6YqqlutcM/lbQ+ypU7MIM3ntB2BRcS1izR1DdZMUizj6ro
vfABgELJu/2D9gIyaRLO7ChpjakvdT9ASCg7GjOWdbk9lUlZ8SqNeGGnk1OnvCjJk8esk1SsPhZ9
YCWdnPG8+SLeJvAPiYCichhsqdO64t1pmKpLHan6G6AnjQWt1BsoAZG5jYh12CfVaOS+UlVc5FGQ
tgHtnrDDe36eRehnDj2YkXvHDUnZ/mLihurl3jrtmIyRbzkxn4sp7aZOZE5J3iQ6QrTb36KmKYs4
FMu5tnP0QMuid2aF133Xz/GCkfMknVhsC7Jqxd5uG7PHOYhj7PkOym8/xIaR9h1zujzLOfirrFs7
zj2nPTXAKl9ofXKsxb6EzA+SwvXHpDLQ+vKue64xzJMqquSRe/V0Zk0oY4VPfulZlbp0JgEYAg/s
qufmO4wa+ym3On4qivzOZr7Ehdd3X6Rvo8EkqOWVnzqVirKtBdbV4O9a3RjQjVhkFS39997Yp8fA
WbgkH2wYm3vkdFcy+c6nORiHrDQg/wM7+Ob4HX2frXaKfROaSxCGWWkNYZ4YzxJxboXvG8wqpIh2
uPsSiNVxkw1xbCtQW/A51sXcHVrVVC9WrlJIB8vNBfl5cxnqtwO4GoHo+9Zu1JLR+S4i/eLGfQ24
KmonFV7e78iso9RYOctCHvZRbA3lLgTR/1JP1ZJu7/j6rllvtZrxDJpwJnFkRPR9mKzU1lZ/cJaJ
oafM+xumSAsaS4jdBLp84ZWLBtQ2R7/UA7qv5qz7sgfPFoK51aP9FykjHk9V9VTVzqnXfXXb2rHZ
maYz6ZyjiaJut/187t3f78j6s8minyQe3jWs6p/93IkfZOg/WaBCT7S3UMmBMNodJdN7UXn5T0/3
STgD+S+Kk3NEbJX6PUiweUNGrgyi44gG/EUEVRtPczHv26nacZSRMS564yQKcKJMPeOZK6ekPTcO
uc+RqD5NOc+TwFh24gyjuUyLW53Qa/r7OayKrHWLVSOx23EvWQfwXAzlh0W8L/VAnJ9uq2Mb1fKk
ZzSdsnbFfuhHPw1J7b9hUNITsKILesPz3iY0HCmkCQuYGeSF7YzmVuTjB3Mqea/WFwL+qOE0UWWb
SGOa+2TXwwuOeILUqIqdVbfyVAswEktviW8m2ttKMNRoRx2HlbnFxhBmz5X9UTRquSyyXC6oJ05m
cRnGxGbdriSYQY2rfHzM2bnJytJprgKoAe7YYxotYJp9oJUhz92kKyz00H2jMs/X3n77erXbt2ev
nL5M9bELZJ+IQlupBeLqbFXRfu4m77kKCiBWKA3P4LBRhmQJxdtm9S23vXSol+DVKyR/9Zpybw0z
u0oOtMgKKm61Ht+6daVWhMkbx5XfHwUK1BB789dWecNZah99prdccjyxz2RkKelwE6DHxmsHtRIw
2vLTB9rt69zOvKanMV+/XhzXJxJ7GiFX+W5+dkRpnQlkwhOgq4xxgm742XN1FFcBrw+bsKJDxdIZ
tzUx+6u0WAcou+gzGHWZKNFnoDLZrkIDnXlz0CaoaeOHzYYo9hugKdlYn/GlDCjq4XyJBJVpMy1O
Std+U7QB1rLOlWnneuns2mVCACL2/gZAZxCQj0IEMrw6OKKT94bMzU6GzIp1HdpPBYQSZvX9ucv5
9YEdxCxv3UjlnRbdZzco2nevX+gRatFLNaIcgs2t3l2b/4pKe/jZzD/dwXeyKGTFoVmLEBEssVrC
7r4v8lvQ5TEJJs+NBVwKZ2z6vvODKr/mQYl/3MUgWWn2Lhrl0Q5yMIXVlM1V2Ox8I6a3YZ6to2Ug
7kShLXZduSzpwHzrbIf5Wfh8QaHta7EKcgJ9iONnTVjOaWGJ+sbR3R/A/DrZotgTuBXxaR45vnbq
vgROAb5+ZaLn0P2llJl2PqnMUQNDATwuAwf1y32wtJgxTuhDNO88dDLEhJjHdo0p7fGSnYoKXwhl
yxXwPT+Oq+IUWVVzHZpqSBqLRvRokwIPdorc40z5kEkCdlQoVPFQqvIC84R9MGoY0m6w+J5XwZwA
eLdn0Qdd3NUwCdDKzZ9JU5wnASnPNzAuoOK8yXAgqTbS2rU3jY4XZXay0BhXHsTCTZLtJlckipnw
RKScLnVTV1kgIUlETnUhatB3zNL9zKz24ivDElRkdewq4R1YPvJ069o8mdODk/RttBxt158zKhX/
ArgbTyvW7h1XXss+ymw6dmfDq3tuSnnH8bo38K38ufLbv6YJ7AsZa7SelhZx7SzuuxqwSmONGU8U
YCN+4LJHd1VAsax2dkq7D8+eVkKgn6/SDk7SViOUs1AcZsGxCEUaaPVRWCHjZmWjrSsjgxuzUC1v
7SD/kvWY8FUeqDvNdkU5gry37CgGb9y+jwuBJp9Pt6Yb/GPd9WH8YDmJE4rM74hMXMr3G6XfUz+4
PGaSZs6P1qCMeJZ8isoySsbJHQ4Nvt1saoZ2P9hqSVodyN0mHlDuvCqrMU8TJB+rXJrqPxwLq9vr
n+Q+zrGnPqxcOFXdxsnFf6h+jQcSctTzcBOii85T2+aXkqApCIJ2BmYEHU7KkF3YopLtqlvIfsrR
KuAkE/PM8OQOkdeWidfb7quNj5pFNK6VkpehsuRle2fL6fPCm+U/GM7/pWvx2ddzNuAjwjGDQfCH
GNdjpnPq0+lW8GA6UFr7sSFNu9O66q6tAg3DQe5NeW/FvDIi9uEIuZrvAkLYX6Qhx3pQc9q1yo+b
IsCghGdNxbKav7STHWFuW35iCnt+7buKxm0Low9p+2zqQ/MfEosXrlTsP1QuyBE41yXyVvcXVqo/
mOcqKFvPlMTcH5PPHRdUikdH+2gNFIl2YhH9swgW+6lrzGtZV/qLRVaowVUb04nre0HLKqaoKoyA
X5Fub5+LfH4e2tLOeuPTbFqNBkXHDiOMYIepMFDP12a58kXSwqCUtCtDLcJqhwZWHbzaFFkf+vWh
bQK1dwLVf3bae5tXx43bKEe2j8xQfp8J/14znUllTT8ioOZGiNPQRirVfk2ezLpaqGqM1dhSFNJG
73Eq0esceV+WoDurdb3NQ6qOEBqPOYVuGYRGxdundXu4WLaONxzKfj9LYEjq9tGp42Z6W2pisqGC
FA2urtHT1zJfXplppteGrX63huWx23dptbbuC9XWhY71S9/wjyGiy9Mmu3Npk9iMyj0OwJnpnIso
bct6NHHguX0SVAF8KPZvcnief+paHWZ7dL5PpIzhnZjAedHBHJewObWRx1/GrjyNYVlcfVNXLwGe
Y1qPM4vNbPfZAA/IJ/QgXVy4BjJ/zuqk9JMllPO3IiJLBjQM9OfsJh6RPWu4OVdF1adknsDKkqCI
TQRiCsDnuxqbCUaMmmcy8Bto7ktN9/XYw+JoVzm6f1oDn5Huky/9+agiq91zQT5E4OtDUXjfFS/M
1SFEP17mOmpjVbT1ribeG4W15W1sSfNGu0TWC3mrgsHs6nDl9ADF446Py3HrMIIiODEL8p/E4ncc
aWtdnBq9P07R6V5QeWNd+d6cmkYHR07R6dC1Nt9GUc1wvkUCpBLagcmfwc8S3j9PcjxZbt5ctp9T
Q/UBrc5YJlaFJ7VdLz/q2og7k0pc846V4ELYNxD36ga02KW6lwRL3pTo9fcNHZAxj6YKbe3qwGns
8fd10+bRaYjm6FQQMd5mDy3FtjRF+XkcHAfMBXCfzrOgLX+Oky2vTLn0/FhsJtg5i3h2zgDK4iR8
44FAL01qzeCQIq9zTrStnYR3urrY41ff8i60KoYYsJQk25QoekiEqhy6uOpZezP+clEwTmyL59CD
/bHdHCTYSk2WvpA7YvdLKtzeynjdgYfcCFXdgEVdh/f2oj3r4hs/6dC2guY2q0iOKY9Sl8HfeRPe
lMcj8UEEsBE8bc+GNwnxNdVBP73Z3VBfxrn/vuRN8bYx2nkXNF4sw8lBWXdj3XooJXYxJAWv6JVU
Xn3+TdFHwZ3Z03DBCVf3MNB3Sy8J66R7z1H3Up+NbIf6WR3yMITRZ9XG9RjFTl1351xG9tMiq3L3
qHxBPSx3ZcH3N/aeRBPfwmFk6LzHx1Kxgg0j3rxgzKGXrsnZqQefFDeRcnfB4OWxPdbsGtpo53dF
txweCEGRYnVosDGbh1LFOLucnMPZkDNgfHOowB/F0lm8u10WeUJzO3oPg+Jb2XOWSdsUD9VemoJm
eABoDkfRhgl0pfFshVrHvtRfKuE37xBr5mPQBjK1fNxBbw8FoDyh8TxW4dUWzM5y5r2MxPgq3ojV
gC1djPndQQNdKivVeW4nHJPk4tn9sZyGMAPpyFI5exDWLSvawQAI4qEgAephT8+yg6ck0K2bGM0h
IMC4qs+sCMmeLwvNahCFBz2YPOM0OFiDTb5CBdWggiKWMOgOu7w3LaxibZ+6Vd6huTFfJivcGfQ1
b1pINxNr/Sqtwt23VDSnylfTpavpgGWlPg6OxHJV59RLgcWrXSdb7xOBF7NhfkxGF/DLacSbJX6F
w4RWVMzqqXRY8S7q+oSpL19sMnX7RwdR+QM9Tw4wJO+KMQ2HvM3K1QwH0wNscyvBPtsgKEnrtsdJ
dG6GwdnEjya879hnSDr01cMiqFblIGoKIN0QfkNStMNRkZLvgoDyb3mdNJ3rfO1pNjYNgCiQg5AT
JgZgoXuxvJity6cnp+8dwUANuia4NZEN4BbmSzqqygEZ4sBgOy77KGzASLhQxRUIkh+EFKnQXp1M
lEJfGge7hveTp6hZ4W0b+qWEY8nqwzLNF9A5FkN3DgdMewmD7kcz93Dv2H79IsHmiCCCrijEywjx
77JQd4qnkIGT4JrttW/Xu+1yBCUNH86ddrAAuA3aWRVaWLjgGk29erZSIfIRnZZEdVyLotUG4aEC
ORlvNdeUbZvW3uDth0Z9F3Y53Hqr5+/FtUY7hvaaDrtB5FB+pglYiqF33HV0+sVFW+3zAEvm49lA
gIJ/WUy/3KKE4wHV48iCecpcpr4UVe7/5VXlnkzHpiGJxyr6jtyAd4Z8K5JOTN/dvMj3tKLkbPrS
OfPG6FNJfja2CWK76mESFX26WRpsIe++g/tyly7Y9ThmEotXA8PzxrUWYE5SxaO7SzGSCuaW+wc5
vxGOoz19D5Q33W3Jd7LxvVfF69/drqUNv00rD9Xlz57CdNeAuvsyXNhu5pq80k6A6LWHZTcaDl4G
bsMzpfrXuDIlhWxfzaQ1COgi9ecWZnWcQJ5ioaCp74jm6i0k7SX/q4AR/FPo223ileXHQ/eb4WdO
F099EAYdbg5c9/GCXt1nFstUZTnnkMF/3TZO8LK9Awt6VYOlz4UGrKOEzXEftAM8jVP7pPigT2Zy
gwcz2QGsHDv+rNo5w1mDZoydqMYaUITTE9DbwRIjj91xbk8bXVAbnoKd8d+sKMyor2Xm4ljvw8ZE
sqZRibPBVI5fXxI7PEeT7p9mv/PQ51l9kltNnhQ2OrqyoPr8776wP+MdIfykNjzW7mrIw0L0P/EO
f1R5YAlym7s82JeLrnSs9SxRJOcOipz6gK4O/wLMrccG9rWUrpfac/xUVqE5RLOwEh54dDdW9fe8
CutrLxznU+TK713R6v9otLz/R6NFcCRgEEWuDR+b+wfCFxBmWKkouVlypP3OuNJ5rz1f7pHnYAct
ovqdhzBnIKWR9ANxn3sNB3kXLUmpzXjUgul7U+YzCBC0iBWNWJYP8K6azu92PvriQ+2UsPabAORM
7x5GUBU3xpvoGSGP6H0cCue5CL30oR1y/d2fZ29v1+3BZe2zCWroFZbu0p4CpDnoyq8M1RDzDaTe
QL88yitpyksDY93GF7YQju568WNbh1D9ctUenwfH5btplBMkwbl6I2Sy/+PBb3azf7ZKIQx5sG7h
aFI0rJtd7W9ZmboFMZIPPr3ZNVTpymMGmi6kgBBLSPxolsJKuf7e96ChzTDIhLEwcVtZr4PtiLcg
Akb1iq7dOT3WAK+0zVM7lTsvh8fuoZVxJscnDyaMOGe5+knDJHTqlykS0MSXwMCA7esLq/zxXOWl
E8SoA31MQsx+p26Ssp4UtLLJu062BjFihPkGcuA3q49szx7+9OGvaACypA39NYzRM3ygWd549Ve7
UveIiSFuKQj4ibFzn0/uJ1nx3/9/XvI1NoKGKbKyFvb/98VpsAxQdmiwTh0Kq7ht9XEJWqwHkEW2
REln5DesogToawp//6qlcX9MAawr/tTkjxNw/7/2o/8lFmA7gsnfh0cWBzHCvvlPL1Vbzl5D9CRv
RI/8WrjPfpB3PyszVLEa5vBT0OdFppVTX91evhvp45bRsGa0bfUX1vXoaHnlX5tSVW/10B02vFc7
DRR+LT6ravYOLvTcWz9y8h/uQLLZeP8+xjwksXC4JJAqUmgRsmj//PDIpkkPJiB+M90SxMDIsIVg
h560AWhJOXG+lrxbMtPz+V4s8vvDGhHmOkxzmNR2avXi1SOAheP21215LV2Sg3VqpwQ+nvvilv7N
iQr303pF3HlvajGkMPoaWCAQDbEGGAE56I/kMaJLFdnXeaE/YFoKX4JApJ5TW+kclvZzzworDSBo
PBUWvUsyu0lfO/TbANeXO1BU9A00tU5J95G9eDfGQNlHRDZPcxH+2lC+1gYLJxX64g/RBCI6ok8m
mr5TGiDL5Hhs10aOlVLpw3pbDPnXwaHfm3oEATZUiacmOAGQsHmjSpLdxluPJqquxRxgDW/9ly13
4xEkd7g35Lt5IkUyj0WdOMBB16rrWUZHMezraVbXh5IZLSJIuH8Wo6Fvzqp+4cJvih/OwMBHrE5F
2eVFamnI16iYdDeggO2cWjhXGopvFGh5N7mGJCjr5jgV1tdBe7JMEXUSsPPNoIxaFRvFxxcwp+LN
GVevNeiOQsTBulQ7oQ1BIszBlpT2cicamYoCJ5AmbjDwnTPA9YD20AHmzvWtC8dkVp7SiJ+UsQcA
8aTnGnKy39o3q3NIvEjJbrTv7nLkQSwm8NtGLCAOrQoGYIwFa+zJzvjWr5yPAExIAVxgk7H+w1FN
//SwY3AjkRliyymsmiAM/qDNEGMcG+YwRInmVp83rMWJHvY+jQR2CG2v8GzethaUo3W5F8x5XEF5
I4eiHMiuqCbn2FTCPZWT6xw5XFYAEtVNwB0J71GWqxleiLGOMhewokc2he+FTb9OBXheO6pg+V/f
eaNsT2072FBWYKKxR3ISw9Q/CQyAZAGDkFVMyxjsqjlaXtE/z8zMSQ4qAt8Xc5MBcazrNJhol8MN
d3FYmMc+W/S3enYPhFrhr/n7v6MO+ucqju8OMQmclx36ToBjgP/IqFWW8ZtyDL0rHAXsqfZc68mi
Q5EAWvtfwnCwkoDK/CTkr7Bxus9l9waTcfcRGZUf+p6ltozmnXZDdPYBs+EgYWK/OHDUCoYu26cF
jCALFMQmGl5w77/ciQBEr1c1CPZbBVPy9hdQ4cvfij/1KE+akEYnIvzdGCwiIZoGSQlwlkpe1EBt
oJ36gRbHECxKunTfmjoi/xGNcFYA88+a6btAZXDogzFa//tnzWy114y66jvkD8svYTuLb0UQ/fBM
S45FZdysGd3XoigqbEbmvpaCshfeEj/Wa7KJScuDm7ax46DBg2WoD9nU0epQGq4A36S6IUhaocVA
V/7vjxSO7//94CEYWccFrKC4hT+KfYt5jUlewKa7NTpd5L5zEIUJoU6Y6mL4aBD4CGMkNWKLul/R
3zWr1BR8bkdo0VVp6nRZtZueuoctEMBqSlGpZmRcuq7f+1zSQ93BYr75IrvBA4HWwLQ5lgHkBFju
zpXtTFndzWJv5TKBHT+ESlzCW4ygzXOkyi62ERmKtS/GOCw9mg3o9mEDh3FFa1rF0IuHgxjDICO1
BTo7ciS0C+beI5CZGfNnEJ2u/tq3BXnJ4caMVr5le1naoE6dmTV7NCsNJCrPif2VbilnfLYZRh9Y
MqY8Qwh6TjYStacC9MjKNj+WPUSLEUwzRdwAwzzelfdtUXn8eW2gtOfReOyMb3+yetykN4gDHGT+
zme58yyDTie9XIqPMozegtY5DvCQ3wg+1K3izq9Qk+p3tsUCl3WMILchEZIOc9c/j7MdT3ZffQZ5
+IUsxl+bR/PeFwI6pTTfrHaGE9YGa9TmvDxFblglmw0KHWtSIp127Uao2Q1NfF+Tq2qgnNcOqAuf
4Huiq1/tefPYwI1RHPwWuaMYbeyu7EX4bNzQT4tCh89F60xxZwBLD7qUL5Hvgyhk0RHzRSUFotTZ
lvlgug52CFo1CSyCy8WBPT7OEdfmlq92W3YF/fnz5vrJc+tpYwqGQDenwSUNREWzpF2uBlQQTJpB
zyr2uA1kSZbgOEJRPsLPFKwCAPTmztXwf6qKXWdDL8B+iBO6TN9ar7jLoYdlbnHGeSU7wN3M+KOs
Efaw72EbvxRzxFMvCF8fV1KYxK17Bqei5x+FZYJbaYPvMFuUwR8U+MvXZuj5x7/PzQ1n/bOmoKEE
kAxd6rqBE655279h/ap1V+M1vqmS/sWRvvg8t6q7w7t/b8Kg/axQdBIEKZ7Hwhn+LylbR/V9igI0
6w4UDFky8kHHF82oQkNfI7goCwJ7VjgBHCj+jd/D3oRf6xx0Tui3dC/MZMMzHi3XLoTeyW2j0yZo
edoDrWa+VUhYVZBfq0xbX0RfWz9ya3ntYXpDw5H/FKW5VwhTPpV+N6aFsl8GuMhfpQYWWLCHAiiM
IpLHjSxQM2t3ilCZ1IpT+FSW9oPL0gfF26I5l+UJhZs4RmVwnUDpHYR3VHK0EsbNPUeqPyXS0rE1
TvRFde2NFJO+jE3KWzeCkkTq+78/D+/PYO+6dUMItdAHMRESZP3++TxgufQbtyymS1lH+VtUNU/U
sOVWEHJgzpIn2MJh8eLSz/CI+CVwhl8WwtZvZngllTXddDn8DMcjyo25kEA1V4a9IxAr32MDhOF5
FEvyCLUwBY8VgoaHhUKDq0ZCPzm191Wz4Nwun3pT9l+Rey32kOKC2K91+fDdEe7ZiRAerB66azJs
QlBdHVX8FU0dEjxjOcO5UXXZQ4otysVOtg7CrZCj1e58BnN2fWBlzkq989b9E5yZJtwdILKhYYDy
Cdlakf/gBuj/LJ3rlg9rK4uEFeiBLQP3t2GuVCmrdsrBZS99DRe145w06KGTrwQ/VeaRstqiVgEn
748cWMPmU6nzX9Mw8FvlRvBhzyI6KN0iEtcuecr2U1s0z5vj0nXyMm0ZbFKk0ONhEMAC1dzTmw82
ny7T9AjCFbXzMS3N9DLxUIOhHbEUm6h8ynljI3k26u6jG9yfv3laD2DE7Wvwxu1oIWuH4vHvw835
Y7hFTkgQWw5hJHRs26V/fi9l7nPXLZEPmtvKybauqoi6GTe5ODELhDr6i/T2XjnDkYyOGOmc6QW+
4r9d5dYIxdZxP/mVdG+tk4dPRtfUpGBLfYicUBkXEExI4529dZ3emuW5dVRCBoP01L/f0YOd+FtF
w69am0ofm5Ign+1gCv0xg1gBZa4z5sXcLPzxiPIfsMxC7i5VUwQ44SBpOy8Le3mMRHcJnHSQtX+u
hOMeaBR4YPpqtZd2k1qqbw9yDr3P6BwOEaTQb1xZmIbYZzZx/QrbPUix36B8j/X8eb0KFgIBIy9B
Ba/xnMFexJ5PBmb19VJPhUpm2nbZ5sYdusrfuTPWHmCk5WLNDorYup/Ftv4PRU9fLI6M4tzZ32zC
dtgvxb3WI9Gnsa8i9AEmfH9oZS5/AQSxzpteaFlsPKNgHUpmr73gs4sYKqwI5IQAmH2KrJKckBL4
2pXTfqM64Nb8Jmuxd7Etx134IHAWmIQTVQ1emoMPw9IIOSmQnF/sfoIm5/cQxLECxyFIHOAXs69h
Uj4Bop3AaPIPBo8rbHylvngF9DzkwjK+eHOiYFX50qmwj5XFk64pHKTj1ygEdsFoMq8+lPMN6oVK
auMB8ZXdpSWIewJmsV0kTBnTxsVmH2vOCCr3j6HRaNQbOPl73WTSdxBp4RBCCucDIbjhXahCxsQf
xcmni7eDMYVi34BXrSxyCgYUt6VpP2lMxOcO3VwSjCv5FJFTpMDKThW07aIZxlTbVTojelTE/zVc
/T8aHkxBMBA+jGcRNu3B4PoD1Y8wG8+jgKCyorteIkBkfDYnNQxdj3fbz8j6M8Vb561CdL7pvCe4
iU9Vrd0B0MrdKyW6C2HY3SNmzW+PQys1f8qROrqT1Vrm1/OQYasDDISmb6usXaKUqwHbsTi+PPQS
2t1jOxaywLr7+Du0noSCaX2dqI1lfvROFBzhMDu7K7rq8WVdJN9vdTyqIZArvvqvcsQtR8+Cid/Q
/NytwRjHgg9vu5wAj1Kw6FOiInfJBFZ6YDXb/VTMvMycCcoqQjwXlFp/3NUtKImobOCGUF2UIu4Q
fGqtAQxVB+fmor8U/uIdck82mdAw1iFnFqXwwwU7ofmSbQRQ0dBg18HIFTtW/Vp6HAIUsZo5kW3B
9psYrbHlywGZ2v9D2Jk1N8qrXfsXUSUGITgFG8925qRzQnU63QgxiUEg9Ou/Be7az97PwfeeuAAn
7TQGpPtea13isRibPW9J82fZaIpC/uHYEMuRZWM9sryVTRcyjeY3enAJJLLuK6UBjbzM758F3NJw
A6dFUk7V8K37AgavHI1cFJnWc2+L+dkdvZ1aNtC6k498rp5SNbKnNtcHyD75iSxdi/sf/59d0hUX
6pryucxdgzNBy2PgdOaDNAmdZPsjs6lMiApGEZs8J3HQByMc1WEdV8oeX2oiFPJvmFAte5D+oUWn
Et0hpaCpW3Lrd9Jcu6wJomypZIIuxJyzSquHf96wPD4mVW47fhMVTu0eeq4eVCfSpxRmhKtsBUqF
meHhZdl+DB+Du6lTQWKI8Ig0hQ451l6OMnTZypdjmSkWpsxzapXNThLN3rUmiZMV+deYV14cqBkW
16Wegrt1RlCm57va4fya9zgHE8nmCxdOeLR6MEzWp/McyEiofv4h8AEJMEB6nzFH3PQA+brPoSN/
eK2PIK1f0RvqFwJrGRVbOWb2DzOEr2yc5JPtoUeDhKMbAYVh/2Ap/5n6sxuhbwi9ZWpFsKPNy2LG
IZK9t53j7DVhVbLm1RoY6TKbl3jI4Xhe2/amQoKR+Ma7uhmLioJml8FNYcWvqfEPXlc9WaOgW46E
YMyhJ12dNSM0afktFR328+QirDbUVsRx7JjpakY/p9DXrOvdp5bPj95yAQQQxJL1O8iHzI8oD6y3
sgGDBU77Dhlwmb3DHL812h+fhzofnzsVbkXH2fF+f9NsHoCIan4qmudf1Mp7/BsArISyQ1rQa+nG
IC7z5brPrCztz4rX4dbKZHgoRgU7TYE7f0S2FACol/UFCckuQhenPq27SG/QJJwyf6NmpD/ZILur
R/nj+qZ2kWcgfM5PmLHw+xbCM/aTXCbctnGuYw+DWdz4zrhxZ6mSHMgz+DYMORTewB6R1HrXcCec
NB4Rj+shE7wNWtoPiCeyR+WX7gVGrOP6lj+M2RauoWKrcOefYQE/mVJjjoVsMnsoHQpdqOK3dY9q
wx6atgbwxIF3io/OeTSWeKvNvNV5MXxmJlcbtCccePFsce55123L0BJgsbCzbGn3zUT9o8qY/WoQ
poCV2DJxt+bQPfjBfO1au6nP/Odptv1jMcNITZexynPmObFo5W/B7nKOcpjsG5fzNquni1poUXxi
7NJ02Wiidb910y5yUZXisg3wgK8a3Nv+iuvIvHbnNTaoI8uuZWl+9Qf+ksPB0MfO2G3ywBsfOVKL
L/WSGYSNmR6QT/oVdGI8j0Uq4e/qW6jzhh+0YxF4iVN2c9jMN+BmeB9eB8SZ0/Z/6s6NRznVv2Dk
dnAjwDgQ1hC8vKkLDmjnIHJgd+lHR+Q2J5Xz5TUdCjZGoeWwKT13oNRtIMva0KkveT1OP82Yw32V
5T/hNQi21Njs1fJNghkeAwogmLAl052YSvZDtC8ISkwfFZXqUCBuAO8EforP7DZs8tntHlYrHiPe
JXWH/mHVWQvlX/73PcFR2+a278X/+fF/fmD58ZDk//7lWs7nmYd1cwvnCrFmxE6wGEr5WIngNTRU
P/zzknrF/IBnHGIHsCBj0h+8tWuLYBAT3a4FkIPe7Hn26EO2jlYUTdOoQAwz+S9wHQEtKBEOHeKi
zdnRAIC2bahRb3eDI9ro3pvGYyaZmKSYA/YQC0zA4tyV2a4xBXtCX5UiNuGrX1llR/AFAMhXVdZw
aGdxXDUV7YoOpgFAGe62rnUf9zC8FrpDX30lTaVl/YHGOxKzS0AYlSBs8zBD7eyxqB5tJMXWNthd
DV83q6J8a1ll4xErnyrkB5FLJNBVuLpwtAC5j9TtDlbDcku5p2M/FHC0oBROZmJ/+EQP+9oT/rAb
i1oi84NI9hruZmgHHJ3JfrynvC0+xARpGcwkNo0GHAJNtPi+gSOLvyXwp2WwtMOXGq7oJq7FecRz
4mlFQU1dbm1D4uTbOZe/QxlWOzjI8oPVWMFhJlKfyzksVbRuzqJ9zuzc2sFNoc/roY6Rn6IkzWn0
2LYEoubBCUn10llOFVNa9wd0ZRZFpL0g+KUiXubZ48gxBS7GIXucqunvFglYsyV9EIdtejCwPYPQ
4/Nnfymd+3Grpnl8WnfwWKDb3NYTumduj1SUGZ8aFejNP1uN6sDJoDDpr1v3dwvrDScNsuDS6xTh
4i2pW/vc0/l+aD1eVw67aAtWu57A/BVM8mGaKn6yiD8jLpX2P2g3bN25q36tPwE5y28K8WFzJKmV
Cqdb1wXiUpoRLkF8BCkfCswLr3zZWT8h67NPAIEYdDo4WVdP6/pS5bm7YcAXLjfKkSDc9g1D25/U
zdULuGj9Dt7Z+hCIUD96lvQinvVzQhwQI4goHxdnw3OIL/sE5Uhuco0qvmqpF1k2uAACUZpkjU+O
qDZgCnCBA1hC0nkG1BLta+sDI26SL6HOpg79qJ4UeUCW+4xp6eJpLmDhGaz+CIEZt43lIcsM/5KH
xshoY36AWGVu0Fjr3TcEzPo/TVj+wCf172lbzJtM+961kDP6tiBn7m1UmNtgrrJNDcwiHDh6fE9d
+9eEpsxvWj7fDVAkNTdGnPnstHB+wc8U7KoUPmy/y933pkW2wxmgm8x1DcuI6fqtM7eYbbABM1X7
jGBE8cPUebehCIpdO+K1R0jIfOf0onsG1WRCq2sxW6GhmniVMQmcmdOm0Bqqu/HQSg1y/pgHbnD1
Z7HHPAW8n17t7+g/tqiPc0E7PIcAbxIQlE5C5HZ1MsR+MD6eaoehTG899cXTQIsC1vCKnrnlIrBd
NH7EZ5/+DK8mlF+wHpTXukqDr7vVANcQznCPfGQsAzT1A9P4W99rcFVSgmYDJgdk447Zn6kUr3qa
0CRDodffWF1mx+XYusedqb9N6mLxhl0dwjHXx6UcwWlVF1vBPVBHXPw7vZbOLSTGA6KAwMhI/RFC
yVwgzzDw6ghbpnicepKYubFf1pehaKAEdeljXtjw9LoUsKzU7885yJ4xFU15aODZ2DRI3+3uvyDT
YadwijfZ8hsSatsJ81JcMMuuhSknQlRNmFjjd0H8UMY2VJG4b8t5j2jO+GzAZD1hGEcyLGudm7Cn
Y0sDCx/YIAddjvNnx62vGX3xpxB8m3Mnh7/HvT64H7fDBuoLNAw476126zuleGtU/nu2m/S3I94G
BN2/EbKH3orH8HOPjmniYD5yQot/hVuImI3tsYdz4kODvhNVbetdTT2MrwODQxLPzg8q7PToUiSR
113CNMgE45anQMHBcl3jFAbyxm1UTJmsW/w/sMVV3ZwQH79UbGi3k2/Jl7rmMFw1Tx3yKD9Z7h9L
bUiGEQdeVVW3v9vOflqij21L7HfG0NMcBOkeqx7uI/gkcnC9oKVOZPR3ZeHgfFlwEQN1MffVcyaD
csMDu3s2tVtCbcj756aa/27p5ZhY3l1/LqPusENWScVDh3E0bQw94D5XD9BN4K/z0/qbJ8yS3bdg
QFUxg5Rzpgf70EFE3GkU7C8z9/9QQGZj4AGyk55tBqygLiDA+v07h6G/mWWIRxC8pRhpT8YA3eIF
unhC1B5PUMd9R0uhj5ByyGOE8fP9RMvuycMFEhWirL/E5ERecIbBc/qRAs234+0MTWQJ2ujqUjPr
ZxeA5hXBi15HfY3JQ4IkWrVrKAY7Tcd+t3oB0PXKUVTDQXuP5+fO/BM1qB9BFap+Qb0F/bBvLwCd
pvFqCBTOVEcEncNk3S0IeEUofO3DHUZFhh9OmbLTCqOqZYlvIhNITjNgR/Ki+lWpfte0eXED2w/O
VD7VcWNsFQPEKl8U5sxbWbJhP7UZ/eiqNNGaeS99xtmlygz4GctxQIzUxikHcVx32/LFtctumwf2
tOsdqW8oG3947oQhz8+ro6xRY667E6zQSeMifdsXhbtBFtHarg7FiYc8nkWgkzW/ni3jVb68rG/0
3PAtYcMGYye7wKnALt7ysm6Vbor7VzdthNqQHDGVu0gB0yvc5c1pbbqlxau/TrjsfvoMEfYFhadI
X83U/CrCfvhNUDu7SqC5kDcy9vuCP8KNCgQFWF/7gWI6HCgqmxuZFLoeNFUXGq9SmqH+dGmJFnMU
BmF27qWIXZQwm85O7URRBwmK5UX0GuaW3DmvezaAitcOcyM4pHJUlG8I+uY7jRDdISU6fBqMVUSr
tLf8xAjmSpQDSHmkZnBe+fiTCtO8tGXhwmTithsxL+SO1qsxGbHa09r3XSG7xTCEe+2T3+shF3OB
ysYJsrwcJN7lfCsG3AxZs3zofDsIenrue1++0IoojKQZagW0M6IOwaNNvfayGlu0p1GjtTozYiD0
WRXmW0N9k+TTZ0O4sdFdPKy9R2mKbQCSwqEqmn6fM73pFjhRM7fTaeZtG6+7dYogUG9sH5k/BTPh
gjMZodLCd52hLgHmZCWc+EL4B13rz0bxIAIeiMJLkNJT45mErYGKMdAgGeDvOSJTfJ5qADweVYEM
sPAASZAz72IifYransLhJ4HBsmHwW1Ua1Zvugg7RG1eIVFo+QfKIsflZ5ezeHOI5Ukpuj1FqMbfI
sthBDRVb+CHcd3QGn3Itq0cnreznrlc7CU1iYyaE9/s6RQ+6L9Ivu/7Tlmn2q1q53DQFQNQw73kA
snlfyQ6tmwWQV4ly3qm8mUSMibB5qPDI3bIK6em1yQBI7ULNVtN53dWlOjS+i0xzkB9lHoSbbglE
2t5MEtvm6PEt5AMvyPNLmJmfsiJL9EaMAJkEFjAkVJ8hg+cAMod8B093+AhlFQEZpAEOM4U5WcEk
jQ68LZ7AzVM7y22LY8Om9tpTV8ToIp4oKBXXEvaCI3p/kCHRqX6F+//UW+4NVIvyshrXYdUH2sJP
ctGVSR/qLHHpAB0DWnZiz2imVDW6Jyg9m93gcjsO/Vp96kAfpJ4gQzYNkEoOspVUMRjtFKHnxgad
sEWuj3dm+AA/C5726mwbMNV2lt32KOfRRrKt8Gc4++iZrFdIqwaxtdrWnCGyfk0WHNxWxXcK+sZr
hqyCv5RVdBb2tSzSjV6zpJaA9TsT6nN9mq4PWAvwjji153lfuVP/JHtvP4CznYQFerfu3Jr3NPCP
NSZ+8V1V1nWH6Wrm1D9U99wtU4Yqc91EdQw1Y95uclqSI02zttrwDpLpmPJfYKgjKBuUCGQhURme
fLKtgPM4g+y0DExBVbJdA/zydt0tmYVWQtgMiVElSQppXdZ8+foi28EA+NeJrSfpuLvfx0HA6p1j
GQnaBUCk639s/S9Ch7xxvyGJtrmJuKead1nSBzfrikc8LfjrXAX3wxDMgPUY6ePMnCJan7NhWYqL
CSh2ByYerArRDVrPqDhFtqdNaiOQ7/N+Wx4bgnqloD76ir5XPaRF+03hrHjnPf5N1oEA0MAF7Y5h
d9bWr/teDrLV+uYIZuD/IQ/8C3cduuin2wRDN7X9JYf5L+cMujMuncBOfOoUzQ4aJfUMqIYLcDBT
TxIsrmd0zmKXE+fVmSYUoVYbNzZsq2tDgSi9XQlww8iKq6bWw7qHW0z+H2xb+1/xyhDhViBbYZuB
yQfDxL89w5hYIXcioEHdi2q35rjQ4QJ/Xn0q98cLKAXIEi9jvU3rjT2W5P9yGv1bS8FfQW0YSwnA
vzhr4b+0lL7KQV0JhHga14dVxtsPZfzqV+hhIFoQjPY7XMYuSHdWY6eblRdEPPH0///WHHAuITL+
twjpebB8wc6HkA96BHAB/q8I6YWzGxrfbx7DoMifQj2+3iNcQW6lBwQfUUoEffrBU1l7G5NBfESI
4gA+APlEHAbtQTSX1zNX1NBriJzllThYU6BCDOLDRU5+6wqBjgTXG4jV8t2e6vdS4tomPuwtSjon
GHwF2AUNpthEXF3ql88mN/MO+l9/gHdMPYCbCpUtZ+hP28Wc8DDrjghmhnE7K5hrCIxJuWO7W1Mp
krh8ztDxWPqA0FWKcMrhmM7gY4WRKxrBJ4skkvWHdcuASnAY/e7JzJM4Q9FpQNfM86NSGK/56H9n
kjsPmUw/DdcwzwZsSiogeDbGqDkeUoKGh+M/5YW2H2rZ/y7Kov3hws+FasVEGamz87CY5qUMcJba
9MVlcCtHhn/VldqU6PkpdLPsNNa6EaAilZCiZ3PO0Rl+ADpAH+62qRG9sySr6E84Q7w/7Vvl2/Lh
bgbG341udp4CI2680rkyws8VAheDlWW/BKwrEYZeUEcXO8mdY1J2xgJApEPxiqEY+JLmYdnrsr0p
wP7uUKiXG5vTHKj8hXk7ZN7NCr/QFO3vAm8Gqhh3K9CD0OsA9m2RRAt8yfE9WofwKmoiJ7OB7Q+q
GwW1O1Yw5Ee2a/VPNVr8CJCht553LcyeKUmPwZA7WYQG/nhsl8gsIG2YiVboInWMeeeGtHmUSWeO
G1hZXxpHv4StWyT1QL5dUN3cSKE8KKF//xh46Sn82FLlFDzd3PVmgQnrDlHAdrfqRegplbgQCSwz
LMjVTvOhu7/jxIFn0WdRdo/rOyqEuG6G1n1kgFr4xVich05t0LnKjyG8ducS0AtMM60v+rFmoANB
fg5W+U2Img5rB1EKo3YzbChz2iPXavIJWFA/mqicNz3Px6cAwYD71noMilOAqUw9RisvoNH5bkBo
/RZOyIDt1q+xl5ugwl+yiIpu6NtJF8Ke58ghSWE7/xS2jAaGHDALxASAI3c3WgGktGI+wuodDmXQ
zC2XRG2DFofp0dtCy+IZYMONX9L0MvX6bOGqfVplDU/lDiBwXZVgcZDz32dDL28arvtNADl9L5bx
tPWy6/3sB4XeWgGSmnnRdcfV5lg547SdUi02MHAPW2BcWZSHDd/7qQGkunfUkeQ+Ptmp2cYh+bWc
5HAUC1BQUMAz7vaHjIR1hAnVkpREz3PvBdO1UeYl5TAC50iGl3kvDtnAXjQWNIiK1sbduWSa1i8C
wGQghWyRRgMST0jgm9c8t7E6iskQFxFXs5jYFQLvWTbp2LOBoaXQ286sFQef6e4YkObDBbwTE5uq
9UGtFCFcm/CCB1qmt9lKWM3hMTOiiafmZ2u0+gqgYJURAf5nA2eDt/V9Jmhst8gp5vgDLjOFgQWZ
EIhPyOTE9/uTWcV8aNOawVyU08QtWBCvuxbknUcK7AdIOKBRQqS9zXVgXeBc+O+XtIStkTTtvK3+
TGbyz6tZaH1ZMc1B0LobElIVG1GCg6e3K54nXxg9OctMPI5a3TvhaVDZZ7Te4ZjQ+n09jRZJEYBm
uD4ZhKRL2pd/X6TGV3bnGQcUoJn/1dM7y0YmV7lVUq5cSMab9wGJcITXxJ8SMMnrPy9VG+Qb9Kh9
FILB7q4ruGjfXjwS/t1NHQFaHw39hDTMj63luu9L8mB0kx7YsjSLzqCdax5iGmbp/lFaUxF3xLFe
LWsE6KpW/OyUdrOHdOptuBIPhjgK/wZwNp5U3nMt9Lj1UJwuCVXETGkL3vACqhSljagPCavIYu6p
AOjnZpWu94j1CHZdzotLRp2Xzl/4e5OMCUGWZR0VeK7d2FL4nZyhaZor1B7eoJyDP2xGd+JXFAj5
CapVh3kqi3sI1sfKY/2r5ikk2SoeHKzsUdeI9dwDguCxPE4Bep5iQU4bARyLgJDgrDm8Nh2aByiS
1r5kePR2/pQ9WCKPYXWx4Xyb3KTXeuuNyrpMZCi2BVfmtSjRGpuw3gD8ourxH/7zbDuRazN1mgqc
hXlifWTKyKTl8Da77Gbbaoi7FUiurPbqZN384eSg9DhTUoYIruwtMrXRnenG2IjlH0AASOpsaBbD
PO4Z0uAvw1xtU6Mg3FvIQaPDeJEINCXdYKsXBlxQ5M0eAPvQrr1x3g9AV9/8pYs7gl59asxkoeW7
BIpW4+RyX25JinOP6KALCRypSbd87TtWHIXXDzdi7xpW4XmfrfacFMqOFj9XqAaiKDPWeEJNUuLB
71OoR6Mh0wFVjkhSjPYy7INHD0PTg5qGHzb11I0z0GKEg7QjGBP8IZsKbHnwAaXp8DssSqzVBK5O
cRoNsGzr9SSKpcyjj8iA0ASlDj0hUtadCsw843U6hXigSFZDVTc631U4ySRIZbMNWw6a8mJMVxP8
yfksdqxDpnalVxD8Op7m5Mh0Wpxag77HPXFUdyGwCWia27LEmiIZlpK434gwDuXbFe/ie7CTI3gR
VUzdStqSc5W7MGGI9HzX8gCM4TGzrHbDW+HCLweOZ2C12Wvt98gEgw5LVP/L8q56ZR9lTuNdRiyF
dBWT++kbqfe80r8D6N+HvhRHNGn7iyLTdf125gBf6sphdHx8baQLUzgEmuFJEK8C3NZCLnhpic9E
O/sRvf4EAXSEkJHSrAg4Wus5G8l3ADUc7kcw9dkpnczzuuICpuKQqxdiCuITDzCOJJli/CsndMtM
W31YdfqndVGQVAhU7CBJN5/TnyxtHgkprHdeQHMcHPIG/IEEVYaB57P0BeBVZ7DGl0kzTFZktP7d
jL59q5u8gtBZXu5SKUzLAGykIRAsgH4wM+7XbBjNEX4XE6rZWV4qM3yPZVVhoMZKPP1iakC9T7ol
mtpM9U4YF1IzFvO6oFioz0B6ltvSggcOziFA/Gjmb7Xjmp0tMjRtrTIJxXwDayX4AL+32gic+6MU
sPTTGU6RlYjaUDVtcsBSogEonHhN1GXunwYy6tXMoYGAZGwAs4CqDKUqMSVxvMQdwAJ1sP4CmDPA
OJdBvsNZNQmYtyQC1C59hyMYhiykHrepRS2sd6FYNItQnmV59doQa5AFYoCm1z6kQn7KzL+tDTDU
HvMZjuk7WUz5mDyLZgh3fdqepJHTASsB2ecRGSLQqneDNr+QkTvpvguOZRq414nQYgdQudyBgLKZ
CqxLsRrnwVgs49W9OPaAPlcVQvKLebEqVRhnCKiBAAUUJZGBPIMr6e4yfzoGE2suc9EAlAZfwXNZ
kbe+Ic0F1va/L3R2oFN0G6yUtqQ/vB7Jo3FAyTq8jRV/Rs+6OsgVsAmkMtZ+AGXvAEpfP/PLKuTX
uvmYAH4vsnY83AOrqV9v0NDudq1yE75k4yvP2rU+uuop5w9T0wfn+/2hhwIw3rYFYy4fzxZi81eW
hva2Gzzkx+cGzxpnDMrjgNYnEoN+t7WRe0hM3c1J58HjO/fGRZsQy46NcyY2yhLokXCLsyiQeYm+
Yf7GSst9pz3M8TUIpVZnkn+MwVUAHcaavOHv7JpiybJM9e4GBq1yt3q2ppCEe4GFIuJO4/ONZFiF
hFGNJowCdgP2iNdRYOAK2gbJjUI9K+HCyNJn/Rd8/aS02wbWrpr/1hmJ7fxVSYZVu9Ku+Z7aUOx7
ZX021Fcvg8xfGTwFX77jY+LXfKN48Y+rFQLGUyyjYqfYBbFnjbDnGQS2e3AXtluCRgiIvAHsAhgz
q3nvOBoSu7DY1Q5dkA4AhomrcqA/ZxBl4aPhb9JYE3izjZNA4MIqHOylq4BsVlj+7TeMLWMb/O66
tI6CrnNuxhTHSdfjgcMBvIG6PX8MS/ffbRewcTve7DTtEL4wSV3S/Gl9ki17CrODpxl1z3HgGv6i
0bVP60sDMB5+W6Vb2lr+YUllZEqJKQozcZ1ymp0mrpELCoE7DWApQVCRnY3DxPsM+Dgkg9EchgHL
y7FheJLOVznnzUtvvd3PSObjG3CgdF+lIog7wiHpOJLsM2D219yEsvFI8qZMPoxLqiL00LJStMkT
VPXZuek4ZkSZCzEWVF5EdBbBmQyWc/bAh4fTs6fFy2raGSf3g9i6Pg3UBvy5nTDoBQDbrTBxAPhB
qkF2+YlOz7U16keIEvYTV5TvRdG9OoP1uU53KJAOEevK4MHJ0asbvW+/nawzLFPepq/qOV6hplVf
IFeX6Tg0qT9t3Npgrtfob8dDVlB3FdkhpmNvC6/azgPO3V0mXzCCqzHD5/WQwGZRxjgDA26/eXQA
eVPpycN9dWZOXoPPpulGILx/ruoMgwwwurUZ8WGM+dXBSg3iCOXJQavnaQWrhoVCsB/YxtjTSNyM
fpWfQWilMZCpuPJgXzqp1ltc2S4ALmowO6vMvWvoUMRTFX4XiulHuLJ+KlE9rUuK4GQA6u7iOe9g
+Rt4CCJfCufQLTZ4XuX41pvh0faKaT8g2htnlffuUghsxSiG27KGIqQpN9JI6T70NqqgbMbUebCt
NzvsfvMMyetsAbSQAX7ezhTRmBU8bkdufbsL6LyYMQVswyCCoATccHhdq9R7zRbAKpPAQq4uPdZw
sICBAGGx5Nd1abMejrlYOoW9gQAi0LhBxPleQZCKjyeKkwm9Ho2L9R+ctOVfVClU4pgyPKM+gClT
aywMQcUeXoYzU7R4S8Ef3mNNPxLJofvuBGm8aIDQ5xkXY6mjdYRl6Lb3Mra1+t24DLYO8bGuCArj
axvOv2eE6gAPUEcGjMHnfboWpLZ7gI8ONJ0eSWRubk2BNC63bFwRcNEA6oivJeAyA0di6ZqIPnN3
BH1MCbn1GdiFFOqbCfE0q6yoRzH4ZrWXGghVkEbh2fB4f6inmn/YJXDHUpcFCMewOlswmgZzGs9S
89cQ2vEN7IhfjMPDlGNUiVxKB7ORWLHpCIDvH9/tmlsHOwnWcLLhEb/5mGm/ViXP9xYjX6oaxxfg
eze0KN1H0AqwxyYVAff4l0h/H2Kk27wT3NzblYJhd1MWc9KedE4QccNwd0DoIN/BwdPFnmWcw4yw
eFyOyttzmDI2OQOf2tNOgEFYgfS6LL8Aok5E8pHFTtpj5ovhMmKgVd9LmQYmiAfMMLAsoA7wDiCT
qN5mTJAjnEtg2rW0ks4q2C5F0+foL9YhmocDKMCOPASh6k5YKq+M+KjgP4D1/jqM8IBiZVHIUJl8
7+XoJ72pWqAbC3par1q3gMUjVUCYrh+miipHd8Ju4KGZ3xp3eg1GicYWK1DqVDyrDlj1MxKViOu8
oh9Ii8F8qZpPBISTsde/R1r753C2xpeuH9EfdCsNHdcftqTMiu3qah/1kkbq6mzTS5209kRPHth8
MK0viet1VuhlRjymddXsy9HIXekY+v6f6WppkOYXTDsJolLdcR0xPFgmoqCoq30+lOiEeYw+lZkF
ACsQu+gDeodpofwRERyYxuI8G7QUqg34KB0Cj8sjcRztc45e3n0U0LDDRK3g/Zl7Ga7z5UW3UI7R
EoCHOG/IoyTp7d7ogRPuN+gB4c8ULGScPqyRJCUEloxtphLqfhbyIm4ZhVyfpkD4BOBH9q6DCEZY
xX+roGkSPwLgM9Aee1vH0UyE316BIbAhcKK0otlkcsiuDnGT9SQK+MFuPgS0tL9WqZMoboabt0o/
eTXv+mJ+B2S+vdYOsZ5KBASzwJvONZDTmzZokYd0RvcZazy529bOuosGWyQORgbk1tKA0ksDCqc4
Q1tObTMGHbBiWKTAnvoqEd2oAAmLeTfZX8CetViEQvhnJ8BaH1QyuQG3CGv7pMbZrlcduGVzrK30
q8HKbVfAhp9k0bU/fEZgDvVt5JunoY/Q6sK1Xob6swbi/ugXA9/lmEpEWLC1uZQMOJV1y9TlFt7T
cdd59blI57+H1YTwGhqgZYRog33EmsIUxmS8dM7gH9P5B+JDPphqlN5fSu37eyRGwZPt+65NVAgr
eFTBMHfOMmQPJwZNEwrizCgwDnRZPBetDysGlTUFehjL6KoJPwvpDW1FaemLBIgWYGGZk/MquFud
/8mwVgBE2UV6WgU47sGI1mMCJZU5a9lqIIOn+UP6g4VGCFYaXnfDUW8RzOGvy0i0tYxJh8PQhD8A
NysWJsPgKrx4k4iygIvzeoyJGUvV8uq5kgD9Fmi8d+BPnEugZ27eiHYI0pHVrxTtKgt47k/bR8p8
4YIB70p2q7SKmjXA1DUgu9EbnVeME8hbN/qBuOEcO0saZa1QQHQBmrCxHjjFfODuhcA3+QBxpXqh
E4rquQej+r6LZsoNtMfTgETa8f8xdp5Lbmzn1b4V1/nfcudQZanqQ04zGAATSP7pGpLDznl3vPrv
6Q1a1KFky+Uy1AlzQKDD3u+71rPMlMwW+iUhBX/R0KYXTnWZoheRxNN1mK/Oxu76pdaG9EOdvt4J
pRFk0Ig95C7thZv5W57YP+hh4BVKom9RFd0XgpVSR+VhTIeNJ+aB4NQVww6q9Jsr7VsxpBk7ekrn
eW88vmvhOJx+yi1u4UCCIOaDkNNMeA9ezm3MSLKAx4RTf07VsyyFys3I5TE7R/1rZDkAP3LUXYR5
YG+K22j8lI8w5RQCF3aC5vpGJ+Jjk47kgMwWwWIDwY6YE78nmVGJLzwwpktWNc99kbpgNCNzqzRB
vKvNDr/PPOeYOr5dQ6jOEbgyEnG/b5foMRHQdwThQtEwyfbTR5fOZwP6FG7CNhujeFXM3C61cZOL
QDLLoz6vxhOMQvXEZII73JxskGhM3+93wQiv7lJJw9qiaKQEGJ17nyvR8HcjflkqncWNwl58IS5Z
Q8AGB5oyYb/yzPGAd7g4VUldPuZeuRoQgD/JF33GdBWROIe54RzlJrtzbkBXqo2JuMtZ1VdLBa/Z
xMPXYgzKZzF9+Wm1bs1truTVZkxaiL8zSklClUKj2d21DCL3nmSHOVa98Bjp/g/DGuHIjZl6NsWI
BNaNXgqrhtI9LzWmSmAgoQ+PZkeQ14oy6DJQeECqReZ8VoIR53Nq2p87FB7MIpdjkgYLkxbdUepz
Bdf5zmICvaSMOX5qQqNflH0cP2ZBT7UnRt8UGvz0qZrsM99RmLg6uNoSCmKQTDaFLkxglVPPiGzQ
12ifrb2W1GTamsaRPiJBagzj1sCYanLRUu95tHOxwKVrfjNifen1Wv3p3mOfdFQNWV6/y16HqHux
seOs2Xqag6a1T+yTRdXOLaGnwP6LXmxjWkoFTjjyk5ltd8ochQikeVrTiSZdIJgZmGEzwQH2Ha8A
EPQbgIX6LgRfvpI3ALnqB1m6kg35lgS9HbkItIj1anNPzShtpV91cLa4z9cnC1PcDT3rnIdk1NdG
pOUWzVx1GCM32OGIBPYWK/z+QW6KBdKoaqs6GjIU2fgNVTQlGOuwkZU20FSzKJa6XqnbUgdEmY40
eoa8Lw+Mkhk56wBUDKSl68jH2++EyF5CU7NODSpaFFOesnC5Qh6Uqq0WUifh1vnJVjxQCpVhHDrL
J8PbgX0tvCciGopdrk0awUNOezHznMqNtcOtg9tuagoM5b3XUUyZ10OCONAdPRoyr8yY9HjrMXRc
qND6j2nnbjI38M4gFL2z0TKlismeWMpt8qWlfn9k3vgEbnahWsZ4k9910i0N/ZJGCAcIzUwX96Ui
yPgg6ueaaLK73CtJIip1AlbGL0EYytlqMdDw3s820YAQR7HqI7td06+slsb8k0M+x/qsk+AedAHm
6ch1l2LuQatBUa69kvtaErvIMyq9WIiq/qRPkMBoTppPYa4ZT9aQOosCeNe2Y97kM05L4Pz5NL27
KEE1VinQz0PSP2vPDhbL+//MG7qgS77Q2gaFHeD3Z5z94ovaWSItoRE5ElxtWsEtAfbPL4dXiNZk
dg9MDG2oHCVD4FYRkPrHAQG6GgfnMvCJReyU8pA21oESTX/zEigGmU6CrKy4Z6gB1yJ00l2HLom0
uuaajBVXSJK+G00rtlWfGvnBDDXjUKGcpNa962M/fQ6EYz7WaA7BorXePo7x3kQZaQJEOqq7ejbB
zsemxvDz2NzBuSa3V/6L4zFIl4wxlIcMQqLAekp62hmNrlPUr4hFkzsiyuTrbCZmJFPQnOuqbs4d
4JRVSwThSgnb+nHMP3c8qW/IP4e1XfpgX+ZVQ82ds9MV20CO7kOT4iQz/OTQWk4LXxGZgjuPYe67
m6jbREJET7E5KZemLjbZpHKGtsAWgmHaBzmnaDS7h8K8npa0vOkG+Zgr3IT27jJw9YUS1fhSZ9Fh
3TrxyRDji5EMxbbHG7tBjgdRPhnK66+lZkymFdBwGrQpsR3y1IaLiZV7EuI+rHCQFawl1aorSYoa
AmvcTUXfPUTpVC3u/FMe0DulCc3VOM+9g5bUCs/smh1iT4WTi+Q0UWX7+1lWYGq2Krv7SET9lWFP
9EkXtU4+CgyV0Km8hcj7H16QmMdSCRzuunm3KRyUkTmZRQRS5eZ72YPFo0EgnN5MwI/07ib1CSlM
muCb5NQhJ8KDHLbRU5VqycPYAthoo0n/pEAdLZuYmR0k163EebVzP0YuZe42UbXi7McWzUUceW/w
IZaDOflP8uckcTrCLUOhSK5SawjOPuV5nvTeErNs2GxalztAGkcAoTXH2EdGdimtFJ18PmAssnq7
WMrzR55JXLfNWe5oLL8gq4ezS8QpIncptwz0uN9n3G/T3V3RSN6Wt5Oh2pKGYPXt66CU4p5G5bnD
JRiqch0ERb8vfNs7FL3JUoU2t6DyumiyMqTW3/Vf5FJfhD+XtHlb7JZbkpaz4eJO+JsDG1BVAGJr
YcoAew/y+0Y+YnExEBJtqpg96uOkkKeASmMt609mZyiodFH2BTMvU1PHDzvpqXOMevZUZslzLZL6
sdcQYoqxxRI5M9vlvb/rqgdTQ4oy1Zm+6siC2FQWQ6lQI2nkSCwFidpzW7GO7HQl9TlN5MZLyyu+
ECRoIoEebrGcjphlZO5lJqFMKJws5/tol293pzXj02x29yPZ1XpnXN9F135IdaSeDdSUe2jRy0X5
kuDWnLuXm3ECVOWpInpG5Jct6Bva3yOVkEZFf2pGu7g5M5A3nQbSPlXfuhmThTMxrr/cv70wzjvl
dv9Z1babboz+HrsgjT9bkxmvBpJOzqM9eT8FerJyNLS6RRQ9FT2lBAjSWRDLpKZv6PwOjIL9Nc1b
GFuRGpG9MnvH+6IPr7TzlC1FLfU+CJCrCTlmlDYGYyV45DJQJItNVwP7rtUFnrkc+XZfa10v4MpX
9sIPgukiQoptMWpfNc1w1Tpt/oA0HVIsxMivVjXOAOvsC20Sc60PDBoUW8+v3lavLU6auGk/Qn1b
6dVAaZsubNA5+rUJgeOZHSGKHqOJc2fY0cop+vRKefCxoIu4CCa1vAzK1B/B+NgrRczNLv9s6Upy
6jI1WWZaHTyNar4nqZHKurCUo1HTycbPM27gfpdbxrwSYaMRtb1wbbt6GS3uyFaHlNtRuPYHBzMO
ZBgqsLC6VwLV0xuSu5B61tB8FwTh9Pb8WISnvGHaeEO1OD6n9FCZPGnOhet+2uqR6RPbQ9ejCUZj
1Wk2Yw63uUodZRILDxAn9OS2LY1jG+fXVMYnMVbTTgGa+oXjttU6qmMcGZXxbbS/0OL2o0XesKCJ
pZm545Pre8XC0BEhGoC9APzOQIGkdOvVYBCcTr/YZ3I4mPnCTqYCfe84qggTW8CeuQkTgzDFyrft
U0en9XJ/d2hTejbSS99hYsrzMfiuj8gM4uns+3HCPIJcboD71keOmn5j2Q308Mp1jnZWEM/U2fqL
hSt5mnmuiavpR1j71k4uqUpjc7/vqPyZ1cq3rDJbkV5Es9TyV1M4Odu7PtEVeHUDTQflNY24RkmO
TtXGOova4nIi93sXgwwwFsXoRqfJ6YGMz20iazwUUxQfOqRG+yazH82ZjVAJxjZ5Z3LiZEUgdl6Y
npCGwUlqkubaDeMpm5NWfIvY+qAsrdeCJnZcBijs9XXhB9qPxCfy5lWM5bSSkvSi7pOFxUyUhJhw
fHWnJ6VRu5WAsL+NBXT6tlAuho92RWLqjdZ5LggsyNJFU3I/cGciGRgoxHHJMMWHVk+2v274rimS
TQkz8H6vlzvkQ8AZolmDZuzHqnbW9pz6M2fF7LX8mLoGk5/QJByNrcjNrCf0fFu5ZlMnXPp2ZW+B
LFir0tWUldT1iExB3MNY/BgJ50xx3dr7ofcSkCF8NBKo1HLp14vc5oy+xgx/fqR6Ykxo0VrRsAls
wm7bPO5Ptt6TmSgXO9Xqfq6P3fjhipag4pLKie125zawcP0R8r2ST1X5Il1rU0fAtsqH6tIc84gz
/pAeGGxYZPlKbXxclfaOfkuDfI7s40KjAAZcqiZLqQ5voxeo+8ZPKPgnI2kThZM2nyG0LhWVRA09
p/YgZ33OVL6nhEJvqJIEy9xq6ktSht6RS/Da6FP2SNeBK8ksSIyWexvGrtsAocLyTk4PszDdCHGq
TJTnwh2nTy1MYxcRz7m2cBrIU3Jy5r5nXaqrerKMR/kShvhZrd704WLG4yULANkWffE0BPlB3sr7
QaOcmQavjdiPbdO8Y4hHTNyM3ROpDPV+Sk1twW392/2DJHH9UpjtcJQfM3aFvm1rMBxEEVQ4ykGf
KoQinQzFGheTXiovJFh5hxzL2jIfv1ALUr72kY+9ZUKA6bsTohHFPRMTSsoTfd/taITRzdObnu4c
Pcus2ZWGiL/nFBQXClrky2AGTORJh945upNfEn44wMDl9E1Lb/It8Awaisxad8uGmWJmKS+1OhWH
xnCgO/jWtNKMgua6DjuLr+gjavS10/naO9EK1VK1ouyiVnq8o5oJBr+Ih3Nect8s9H747NF819J+
69K3XbiGPlzIWrS2ftUbe/QC0aPZdMNS3pUSmMhQVvVT3wfKBtFguYm6unuzbZcIsWzISd0kP2dq
e/OxqoOlNROLK7RToBXaz22sqkv7U4cakSKJCI7B/CKXanjpHO10+yYIHo1Gr754ZZGTe5Fi/int
8rPs1t/zazFJ7Bxs09Qc9GiXwQwbF21v3wqiK88mQlFLS+PneQv+7ee69ENoLcgUAmWC/ZPX7roC
7cSwFuxtVlhbkDvGw0RJeRVM0PWZAMK0nm/CKP6+D0nyamHsRoLDCR7b06Pd2MouolLJXN2blubc
4XINxTnDpOORrjF49GtiFWRPqkpjcde0Y4vU1qrwTlad4gyXq8Y0rYdoWluUoJZeA4UdAqytL7N5
Vl8iEjqNVsuzL/LR5fCFrtSoJHC3dGOy2tBFDTwI1rmfw8zxomQ71Kkgh48cMxQ+4acK5PClGMdq
H9oNqeRt/iQrFuBxSDbu0ydZ3nT9escNPnvw7QyJBG3OgxvjE0RB8yEDxvqoQTAglGor65xBgv6g
wqzUc/NTm3HZ437dNVKZk2ZFdMa8Zc6jYGfXdsldlyEfyKVm1ksLP+HnuC1hTFLRCPLmPfLMhj41
gowQ4u6yjKgliTlxZaYgmF3goOCjYS1XG+aViOWTm6lP32MNDadsYbp9xI1EfgJ7dF8jVeVRNuhv
IM71F20YJtAtPCpyvxMbBVgn2e+e2OSwIVzPLg+EkPqPU/KIWMR7LLDALTQr0nZmUzYXqnfJwi8K
gmrmm72X4aHWkIwvo2SK15Pq6Hut4GqNaT6/hnb/RgLFqSHU43WaN6fz5sAMDqXTKRcxxdqRX3lf
Fvj3zY5oDNxJPMIGjRBUOz4RK90Cwedc1ass3dsopE595lR7UrJBmkkrrBKvARF8t+cvshoQwXXc
yqKu+dokoN5nEDg+INtdSj0nEPJml1v+m9SQGGMhkGZqVIIchuZZg6I8RpdmJ2W+1suQHkx8lGCU
OuyfckWUL3ndAYfUamK6fIUzW2/dM4HH7lK3K+g0dGBPVIJQ1cR2Rkotbl7gIM6VWjsS0K0ztvqb
kwpnlVpTdoKq5D4iP0NTj4YMbUUkphaBypEWqLhS1B+QPpb8QxJzI5MXIncoKCijxwnIVFzFUanj
LUvbQz+FLqFuWOmef2rQw3GtjjB0dAKAL/1ARV0SbFQ/uuW1tY+bOvpK/uPO7/zqTVT5e9RE2cmZ
/Ugxmg6IWBYpspi2sAd53xlYDTt/NB5JxA2P0rzv1smqmzAnunZy7ZvmycEhd6so3F281Fy0NJWw
1XbgmeqyQvrZajunshDKz3cSky7STgOpt2re4wS5adNb/YOqzmboFqJL7ZAsgNr4FNsKqbnjnPx5
P6Ez07bm4iOGd62Jd56N1H2sla8IfKtzINLsrWTSAnavV2xKVjIax/FUrH7aS/3NjP1PcZqQ0hhG
zUl4fn9omgA7KOETXt4oIGbGT5XSTuuoi0l2pT6HGIjC7JiSYRWl2gW9pbueWRkM6nDiDe1Ol/l6
VouPzZqrv2J4G+qexBRpcqwGnZ7KLBXuqKyuCFtC2zJfOnXZPzNKJFuQGs/e0KOmWow0ve//TPjN
tOUqpK1eXGMpkBdzWbv+Kw+EkxYO1VsfmMMGimn8M3qDrA5vJ9ldZtsfRt/oDrnuB/u7rgC6Qf4p
wIq+zDoElGE0fkjJhsRrxHpDXML7YM4h9VyaQPnnL1/MTgwlUc5GaeWHwM2wpIfDgEUjoVxeZka9
6azMWBJC5G4FpPLjXN8gmRYmSgHg5URg05FZlXbGhIzEgm5dZAI1qRyoH/J6dO2g3pEvutH77ihF
XGWnnCm5qGtNB39mNqBxMzunvTo3tBIlsVZEhTcMUascybHz1a+E/xja1JhUdR/oIvysjgDKcXHB
P8lrXP9M4ohWJ/m1wRa5KtV8ru/DAoUnZryhMwSj3lPxUWaFaJNPy3Yq4pdapM26qCPMx5qCajdD
wF5XPnQxSDjnIrS4KY5a8Xb/kbsZSipPIj9p2rO8Fxm081dSY5pBjXcjjWfqt65lQFg2vVF9Daa2
XmVBYc9RZRn1HmLAprx5VWfThxNjyA+cvABmCm6LBigsJObs29StQ4qrcLg86AIUAPzePPJZoSxg
6bgHQwbazVfLcq9PgolLa75GWfWiIK3axynaaXnr0wqrW3qGh0vIp+g/TK9GpSd0RIYfjkcHZ24b
jaSSoQjvm5Ub03+PesqVUNroPjvIFYxZpOCo9cfgOt/lY8eDfcKZ6gZI52LPPphD6R7HDhFCS/to
4dcqYRhje5P/wom8WC5c7jRqojVPZjo9VbOZQI1tcsdmg8n9Eeqg0V50880EfLG27GbduxqdGFDY
R4fvcVPQWbmB9dUwZpr1txQrz6hCkNWFgLuF/Mn2uxxGItlBoUCLgybj1gyT/mrG4S6o6vqNrvgn
E0UAZ2jt0j8asqeQxEj0x+5Ja4ggIvLWRGcRwwfrgbEFXoHOpFDWaMa4zN2w3hD8HN4qmGjd1EVE
dhfJkejcNWBUlKKhrd/tRN0MGZYDN5OvEYJuEuzmSvDC1JpuG6SGu607OtFF9M7fW0s7nQJh4aed
Q8as1EbWbs3QZ/eQPOHh6RAW6SrF2fGzs8VRrt/uU0QiECxyr5C3oQdi6BSQHJEV2koBYnKQvy/C
GGSmD4GYCMfKBRdnC/GFvE+iQsmBoTToKt3Vd/VzpI7OJ7tjuwE4Vv5+8kW0n8veJQvdidwV9+P8
ya6QDGYgMxZzlXqqxPDieqX2kLmWtiDEbPw0GrvCJDLUrg9t17+Nc/qIlTg/JMTXcAAfcBcVWzXF
ocrYisgU0wGe0ty/wpjgLfoE/dXCPfbs4O2OyrVIouEaofi8RhYSWPSXqh9+jKUmFlFYxo/MzbfS
mSEfB2Eq5mxeA51rWd303KItWILSu9/9elg7C7WCatH7obIKx7B4TLM4OMnf7d+YCX+3gJqWZlh0
bxxybFn+3VlJmAq+m0QoFwK6gZapSPKdmUAYGhTCaFNq2ymqVehxjgaUa4C0q/s+sQFRuwsJGlq3
op5zrbyD6GvvMLs1NmY+vIl0hLWDtGkZIIi5tq5LcXfyuS0Uuk3RLbeeIQ0Dl5pi76Uha3GJPsjY
/5t/3O8+Sc91XA+PK4ZNAKJo3f/sk/RSh5CDvvAeE5hP3C2rn+IIqZCYXzgzGZe6Ng8QDmU6qpCx
OcbvqcPD4N441AbnBRphdxQmhigC0cal6oA+tnoqAzjvFyWhJo+Uzco7kP8//xTB0vztv1j/VpRj
TT9b/Lb6t+1H8fiefTT/Nb/r70f9+T1/e7htnv/XA3br6/r3A/70B/nP/vxYq3fx/qeVdS4iMV7a
j3q8fjRtKuR/PPgo5iP/rzv/40P+leex/PjrH+QD5GL+azjb8z9+7tp//+sfGj/ff/7jn/+5b/4G
/vrH/2sbUb+n0fvvb/l4bwRvtty/8LAA3UZz1nbnUIz+Q+7Q9L94pofYyMQ4jHuY+IC8qEX41z8U
Tf2L7aqaQdVes3WQvhhpG8h+8z7L/IvjqnNKFdbo+1/878/2dPfi3n8svoqf6/8BI2AeVIjmr384
8wf4B88usQqzZdjWyDwikMY11N9Q6HkawcpwwvHF7sU29wL3ajk8CjCWwYtnLXSmdOsPRbiSq77T
uFeNHguTEGvhEUm/Dt02Z6rZp+7KBFJAo38cH+WL+fcl3R7wSAcT9he7AKW8rmbhtqaU6QvxX/IZ
Oc0r7JEr6PfkSmLn+pMXxkC8Q/VQKujOFWxzz72i/UCx7HzXbSTBCKmIzViZepVS162dmfsz/XRy
Reb7b9uNsvI+oXC3bkR8KBS+mRknRFp+cfRw14khfPVjTdkX2kwdmydSTYgotE3CV3m8qhTRCkAd
xFmGrtx1sSOllb6Rzrcqp7IXN56yKsE/r4s4muY6pA2LhBcvNSrCVv++Lpd0slWB3bj7MKyPQcHX
PutP0AB2j8h1z+Y8d5AvSaI+p6U1Pcg1PbP9dWkl7bozQgwho9s9VrSiI811u+VUd/Ve1WpxIHAW
ukYXmTupG9e8fotsunn29HZ6VLuuXsjt8rAIgtQaVfx20FD/Jp34+cK9Ol8ZNSAMucPUC+YtctFu
Q+vg+mp76nEpH0YCbzZ4lYybbaHDiIa4/Ujx3wKf/agH5IWTa8S3KciyLfIkUK55qu3lBIcs+W+y
P+RP5QpSlvpg/iKzNQlP3CAvNnIbfJcfZaYFa1C4TxB1/Qdnnk2WVBQ3tKq7la9r7S3R+/oa5le5
DzQVtpugVnZDyUNV0V6R6hPY2hRu9s9rPfigZRVhZjVKSgxpXIl3ZbIesTRRMkLdpPQ1aifPSxgp
U9EjQi0lYKTO3sbJJjzdtE804b2zfKG/frHD1j94FEecRc1/FVqQuBp5DHCihOJWq3W0xi1pMS/S
u1tgmrcoHLsH36QzT7kn3YZ5Va7kzlY3tWsCVaV3XhoH/U6uJWQ90G/JmTvw0RyrRz2tKb1z6mOT
MnSl7AkHAF09szat3nexBOLllf7DJmcSmldzQwt/XRHmOnG7MCkN0yC6oWmyIwpC1J2mwWy6bkmR
TYsXyWpNpoY2uVwMHes0eGoBkUR7H3ySThcSdpfpIzlRrWJtmlrxrggek6PnNvHCqmr/Krf1Do4W
NzfKg1wdm9E4Kdh/hvRiF+YlANX6NaqCTzbsoXeYZh+zdP0LRhcGpJ0Vf34e9mMvniL07Q+O3nJ7
QZ1sPsj1fERcnRkViZpJY6J7/O8dEIBHZzx4ZK0ejIGA6oU9AsaX63IJYTc+1tEj4awe0qs9ggQe
kszbF56V4CFL06tKBzi2uotcsXrDOxDwBuiO/a1COVxLYDc7GAJJ1IgJwKra7MtV9c38CwmoFb7V
V1koIIlTu0P/wFUjUaCVjNWxxDcnd0smIGShHo2U8Nc40RyGAlpzVaMCUxREu/OA/HnLhRKfiCJF
pm8r3Z5nUX3K2ijfZlrenN1SL0l4FMYVnaWBfR5/tu9/HxPdPRi0WqTY7Jf2bOi+m9EgznJz3g0E
QpyFAUkPuOsxD2KIu6VSQOty9EeNOu6hrypaKnmW3WygvJQzuvHr6H2UfqM8/HpR1Br/gutaKw2G
6VHuaBNDecjzzEMbbvurIsBybdc0DeLSC77oxgeB69Z735neCvZQduxCM7kaMSFjYU793A2zYoE+
VVyiwTaOMFGm1QgN6UZB7zBVgTjgQKz09UT+1SEeBi5SpprNQa7Ll8iNZvPpb/vv73Jt94H8buVI
t+1TNCbhqSBW+qp4efuQDsZjGPasMe251ooRrLG0cLufj5A7UqvbgZajgjUfNvAcP0wm2Hh5hOs4
vNVt8SPZYtjKQ+SODG5EFmsXuVLXApxlY560YPpedxN6SlLtVEqMHQbf+QX3c7fCn8akPcIH8WuH
XCpQoO9Ca3yTazmcbGZrJgHHSdJiQA/DRWs45PRmqjlsHUjHy1KLjEuft8YlbqgU5HGSruU2+WIw
vFymaK23yjjn+5qmGS5ArdYH+ZZ2fp8aDHuRtebDr03XXlG0i/wLZlmi5W/TvTxWbvr1YX69A4Lz
sO0nmnfykH/1geS2pmQYLz/Qr78nP5TZ5M3h/iH/xQf6cIT6+weqrEJb3+Wcg2JFZIaZQqW2UHHi
qDCOlr1hVju3KVG0T4JUIcgTz7aiqKdJpPS0ldpa9vM80dTTbOP3qroDhTx+mp3qGbKXLxDT9I3l
pdHOI1jycxPurKCfNwtSi6osWWJGtq/KCHl/cGvlSctGbd9Zrr8xqqjArZF96aYh/B65yRkIWPUG
2JkcBJKsjzzNM3yJmCOdliirONTGDWO25Cr5F5nbXxNRDSe51hoBjd3eXI591Z6aOCjjH/BQr26c
4UbwknJYYbj11vd1TeGOKqI4ZERjo/maYYc5ownCH/FRK9FwbMsGTuS8OkxDfjXrZCl3jvjenyNL
PI7wks5yk4kBd4nzJN3L41t3CrfTQISt3EsMdHVyBtpKcq/LZXbT/Wf5d+5/LPVvI+qXR3l43mnW
0u6Gbid39kWubT3Tfs4Cs+SuPZaf+taddRKhfYyDoKJwubSBCb1VQzScAFmFS3lU3HkqpNgeU+j8
JlreG6aVDI6IUTpnFBghcvDuXB/RChlDR+2dw/SmetFCI79M1bDMYOHvirwYT+ZAYmrdtNU1ZFS6
xOAFYwrICOTgiufvV18fKdn1dnXtySCDrz6Dzyk3wDJPYZ+JyD8RUBEfdKpbu0xAiLTV2FjBSjGO
hBOcchAppExU+UEu/Xr5tc2YePb4anjo9KIl5R4Da4LA/Vu31mdosduSuKxqprqvCLVbD2aVEQ5n
FeVZo20nKu/RBWQQrPVeWSaxET0kjZb+PAIN0qGmHn2Ux4f9VJ4VfCXnOlRedEXYe7mp6BtBawBl
pglVwVSn6kW+VF89rQCeMxP+kYHYB2y5y76MnavcrYTdwWrbCpGqUu2I/iZ/1s+VTTHo6hk1iUao
Sa2eJyu4loZ5QDLdbX/tk0uob5XSj86eyfC3iici3+f3jaWNckXYx1+H47ZwedgU35uc7iXITBOr
RNr5hxKI/QGTM2OioAiWSu/VRwWD2j6nFvb7ktybN328/6fjij1i+I6aPqPpvE+6z2larPWZEmxl
hbJQmfnvet2qNrSCnjpSgw94ubWzfPH0tDrDqXODUjsTtTsX5YZzWgXhXoGit3UHJ3vNy42FtyRT
6EEZ+feUBW5T9ZeyCcmSUxtxDcfa3DQWzjfBFO2EZZK8hMgqb07Nb5P3AGg9o/whu3ZEUzDDs81q
Ufg8YHhK6K95O2xsVyncS1+r2h6VMpITlC5HuVSITl+oOkWgoRt/bpsyQCpzf+h/WA+Vb0orNk07
dj86EmQxi5jfhkQbFpHhhM/ZlIYb0+iqk96KdvsPM/J/Mcv1/hxN6cpIqTnyh1mu7s2orD8XXEBP
WQxnHeUhgfqz7u2WfAUyiCnJP7TzSqiGH5VI/KVECnq+vaqGXrtKMB5kupUjoJFK3ljjO/+wT1WQ
EcO4XQ59nJ8M4kZXNXi0jeQDyOCbthx+bpOrpk5QzuydurdGCqxsR2llTWlO4cRGAy7R9b6Rt2u7
ctON3EuZf19YBlbgyh/TC0i4uP/SpS30ZYSsb75/Tl2CEeO+INILkO0hbiZxCWvyfqU4LI2qZ7jA
3rPC8GLr9LS06LnZtZ68lXYM2hcBmdNi1eyZG5yBbQwn6A/NXVn2z3+duCllleQ+4MSpN6hDFsUN
D4V18YvYf8os+5OsZw6kj2y80aHdPFt05qOqhk5mNoYXMRggQju8+sdfL+ZAMsYSeJNNNlZHVo6j
7JlRZs/NbNeprGiVtOZ4kQ0POo1cSoNw9nZiJ/8uDPrPFTpOGE2j+qg6jmFiPeP//3zCDI7do1mI
7cdYkCg7hWq/lhWNe60jdbtVaWTF6bcqh9ZYuybR4Ncb3Ve/8JYl3bPPhtImG275zt4YRu/K3DFg
YMcRZVt/p79d33SqDvuyS5uNa21S+b0aeT9cp4xma6ZFT9lcRC8xEAEVSKJVMa9auDFuRMnygw/+
meTqH6gmczCYaOGE3b9S2+geocl8t0rRv2L8DY5NCChAnXfGRR/tdDckC6dwkpdGO1mVQDji1423
Mg0Q0EonimQ14CFbkgkSPbiLvChr4MOG/tIjl/40CsTrQa+MFwsm66bVrOkIpak/4vSORkvjCcsp
sgjaxD2Nk7tD9xfROGqb1f9+cZt/hvBRCHN0CmxkFnPtGmh+fru44UaV0UB2xHEqw/qQ+PQri0D5
oIe/NlrDe8/4qZYJkLmLp/XmNmx8cx+btKXokO7llZqqhrHoexJ2JOBHXqlyW53ndDFRslA1AE4+
s98lBT6eefCS+87Nag0iOdlOGRYAz42TrV86ARIZHYTYCENqSKdnJemUU5l4ZETOVDcRYo8rcFSd
mgkSnl8N2r/LsdeNOfHrF4zPdegCOh7/Z9skwGnmXMX8x4xDnw5n7k7wNSPVeXabqIf5YoyI48gq
LMyg+KiGbOHHafqNH42sZROdJ/DmbieqTtupThhc1D4sCL4LrK9RwmyY58HHiPxmoaO3e471vvr/
jJ3XcuNKtm2/CBHw5pUEvREpUab0glCZDe89vv4OJKs3q3ef7rgvCGYmSKmKFJhYa84xEfaE8EMH
7R6VTmQeImPDJw1C6w6im+bPe0Jc6KXb1Y2y99HauYJh1DpdsVCHpqY1HRvXfmzf0XMo18pB97tG
i3hS6UyeUXVCEBCPMqKgxvxDdCN1xDkryejTrehVSsr4OdmwLeykjWCqxfS3y81I7f4X/Sqyxeh4
v5I4xz4oaJNTWHnGvoaYuMl8O3vuM0DBVRhpX1mJVkke67/sUMJlOiafIGvWbAsATtlm95rnBdL/
Ivj9iAiU7nUAkAAmDuqyUR/zsPNvCRaJrdzpylIMw1LWLw15CEFj+TcxVTjlh+XkxUmqmUKuDGMk
aqO1WORTJi8jGRd7rmChHWVCGJoAQRUZnbJzapWu3XQBUtrMKrx2Iyb5uK0Upyjn5oBzsvukluEb
ZqVrzAQv7N3rRn21EL98kwb8dZRy1XUtapvRmw+Z5j7Nbbe6ngjpA8rS15RhSmALk/JetLP+RG5U
d2ox09C2+bKHurnC1AqoL+TUQvtM+Qb1BFl0Vte7qE8/y6gGTp4hCe6gpTVDl17xQWS3XEHt0sjS
uFNkuVoh84UqIlnBqauSmwggVWxM2EVXVos66o55lKdvdjElWxStFclVjfJuwKvpvSb47tWhuixT
pEw3UCbh2hoG1MYU3253cJDRRiDwNIJgBwAEX6aNrlbWrRu6VB2reaet9LirvqrmaIyQekoTR7Qz
EJ8E9sR4iyJn45Av9Gy1Ur6fSWVEdNrRolOkLlilfNqXXcF7Jxr24pDP8eECjSaGsBOSnWVKd26a
mI99oHxhaMKvm3Ut4mCFc/8KzN9jSgDrHkMv0eOVB87dveN/TB/crz2HDM6mT3FA0Q6ymzY+9i07
loej0NgYiUWTWQeAFgmg/gxngHj24gdt9zIgkYABrwXrSKtd8SWtFQFiC0vSzg07zRvJh9vQccaP
SZ7kbaqo1epxGuHUP/73tdz4926EaIQYhiybBD6DjzHMf1zL2zRW6G6qzmdaNsFPJQqeLCdR3SoJ
4xPRUcJDLElxczaCVQL2BVFpcVPrgKRc6j1N7QrRhsXt7S5D6rKYZHAVEHYWY1tSItac0s0dq98O
uJbCIjOBXmw8UhjOHQS6szfp11JNgp+FQabGZKXcsMI8ltpw2cOXuxsA841Bv/E6RWF3Lf2zEJlL
sqGui7YIl8VseLf9TnWTiRa8FccBfD6/OWqdqp2iMvrZIskDQq0/BYRQrjKjJVKbv/MLDsjt//7f
VEWX9I/vAPYxpqY5iqwZtg2QVZuDMP8IAI3kNLZG1YmenRke3c6y/7YqhudadtQNoVRQDzzNv4Qp
6kTViOWvyZxcwo/SXyRp/AhaPMNNrKJ0Smv5EI1RfUrD3HG1pu1fAc9rTmIDlAI8UVPe1RcGQu4n
fVTqoxdTT5lHqqJET2JePCJFZEV5sjuKqTjLBzxccb4RxD45Dqe13DvWoiEK4g+KXxL5wbnTL/1E
rdsxyvOk9dO2sBSE+AOcUdxv0U8zbdwyKdRPTFrz9mwkV6ecw5g0ABi5lKmu2RvBRli9/VrGw0cv
eGHhWpgWpmZ2C9NOQJ/w7XM/8GH4/YjcY534Lb7IBP4paYPKlaTRWUrppIGv1U4l3Q9QUkjlRIhG
p3rKUzsQp9ECxnEJrYhW/1igIAtyWZLYMM7nIcrcymVCVLg/7ANuYVelnE5fQ7ukzh59p00frtpY
jQ9jhWgwZzcqBcnhcaj8KjkgnV2Z+LcWEi5Ge9ARgvmldgGZoF6yKsMhAFtrHagEBuktPQdsWslt
kkeYW5X/UVh9tpdyDCBiqOuDjWdQHvfY4fVV0laeCyI3UbC4EUoEJ9CEmlhiXe58DpBCz2KIOkJZ
cV8MZBCoDF2XdJx23PUhXvRNLNQdtw6jbCJG0rJdokblT8kyflV+Kd/koo02oUZ5ohlS2n4ZAq6x
S523ibiHxJrNFZAL/NMkD+B52gE7uOREOyXI9d19KFbQznnLyctnxH2A2ZYKAK3MMNhH+DNsV5oq
MD3YGJf3ZTkP7bNN4eGkZZec/2NM/WN6om+bPg1hmz6RWzbZvXlOUXXr7H2YV5CP11XUHlLFcQfD
QP9iVNpTF5fJZpTBqulGbe7i3kj5xWrvqFapQvkvRvyVaaMbatp06yJqAVyAk28o6L+nksNm3s9o
cTk2PMh80PZyS1avoS4Rljb0W1uoSEHB/B+n3B+KEx9P+X1qNU7rJODP+tSHQQV8tCCnpHYq+gVO
vYgtD9ZZrhonFRQq/wnNXmXbsKl6E1rohO4qkpr2KzXpFxpR8ZfFjshDivxpN3zL58XkLf/31Wpu
eP+5YbVtW3eQm2pwpWlGK/Y/7rnqpK4S4sLzm58BOzf7VvmWK+xefC3IT3EKxUnxcK/OmYWjBaEZ
NJyx1efT4pJtR5vd0PgP3jpJ9HHn1KdHpNK9p1LH4B4GPjHnllRMQQiJw+QziVL7jSAkyXUwJJ7q
kPtSW2r8JwpswKfgcG7I18jf7YR3v+29cd+aGK8K7acfmvbLpDc2CARvZZKSceGL3X6BtUCHOOi0
jVjEFqrspdgGqjCf21KgWc81ALY46YRcqzrpVZ1dExLAr+lkJ+fRD9ZYBm5JJANrCoMndqSEsZea
sh7yXL8h4goWGhkia0vvbLcXfPS+1ZSlpDqTG0paS8wJ22t7xK8MdlvHlBE9jS1yMJk+4EmrrXxp
V6r2DZ0z+SlZ0rmBJGECjOpvsUSzqpH0fhEhz3pL+FyBTbCwHg8pGfZe1m+nys5WzdSvRCda9J/V
mlL3QOP8oJRh8fK/Pxr2P+9lDKKpKdw5puwAh0f+8O/fY2FlZOwV/eBYjZFxDJUEIHzSG+ah6AeU
gh7MkBoisJ6Yw04Mp8H6RUNYBzPAYjnki66Pktcmy+xrgxozn6cT8tuOikfl3NAIR+mmEiKKn014
J//1itzfjPdX5O7zFxSisgvNbSKPNLOsppdOoWxKJ7rwkIqqIXDhV2N0FZNiebInaTVa5qrLdXst
NPUBAp1VGUuo3PSOrAOM8fehX8CkBclZulVmWk9laaEcLacSoGKeUTHwioMcWzKVlpy8YPRLSzGU
MooBU7G2nFZ+uc84Ura0HBCIU5UpLylC531DIsficQqqT9fxMxoNkxQDrqyabYqGsPVy7YP6Q7aJ
bXoVdYBouKxaJGfd9BXkNazZigJ6q6eYnnIjWPzv95kNvvzv2dzoUUD+66ajoyHRNN73f1wFDGls
aOxY460zSDdVHZyBVqU3e81u67ORmJ1rpp38MVnxk9waw6+oyvctV4hlak0SCnaH+HUHSS8AQiX4
PtXTq20P1Y2rfrnTh7ZagyVWvzkUMCUtHS+0c0x9W6cR7vz4TfGq5Jc99MkCkKFGJI0crqoBY0s2
mPpOC4d4a1VRdiEdxXdLnERv3PEPbPVan1tWOSBn1w6fY4fbVgZeb9CDwEa4i0MCZhQlJmRwDiTl
9o8S0IzZFdEh4P8WpQpYQfOB+NPs3pdGK73lVgedRy5g6Wle9zwHO3bmAPRmPsRpPh3FUDyCtLsJ
tFLbiRGoo58Bt7b7EULqs4nesTbq8Ba1fngDec0GAdoQoA/mGmgyuFjVDlQow1JuJPyQxdc4BXge
NHk8WQ5qXaqhKsRFs7mkBT2GhnCpszrRUTW6waJn3+vHeEt8pnUUE+KRNS/d1wFnmyMC6ziK9G+W
7bELzYrvOrpat8vUObUJjm5ON2vZzwvGCO0nGJs33L/mhoQ4Y1Mpfv9W23hLRz3/bjW4JSUbvbE5
md7RKaaIDRoLBYZUVR7lb3ampOsRj80upr/6YkXpd3ECfuV00cW+/wxAW9ur8CpXs37li0/5/aV9
R3eB2emHCjzspY5Nki/ml1Yj+SXwBvo5XaNvnTHz1nZVRR/8Mwka4YTKxLUs510IMaxKzg696OV9
gSv1UNT+h+5p0lptVHVbqY53k7Ps5f4zEyClch7JF6fVTETLGIPLOHQ+IthzBoFRiCT6ubA0NSfu
hJuTUxbNSQzFo4zSGu5iJXbFUByCwvnzPNpzWGylGsUst15oZP5+ra6wpb1apyvLoWDCDuNfz/vj
ZVrN9e0wPliaZWydSn/KtNA4OGYbE92WUlEfzWqXVHGISuyxIh72uR0Rle7XxkGM2QR+haPN1mQ+
UUzd51tDPzxO+2MOQhg25HmZqgEYDGR8rjhRzIkTxTCfqN9RktgSLmUexCGeH5lhVPFWGb8e851f
0rgU47LWiFN7LME3te5P5kpeLPVeit3Ha4lHdh7DoQ6Sl9hSyxcuqqj+A/NjtKAMKA3xCt08nMzu
zRqr7ordTrtYnfoFNNn4ANYurRTTkQjy5CwPzYNlp9ecPsTB6H3HtbCVLnFrjqfJ76eTeJQFpryu
qlxZk1ulHAvdosyq/hQuBKOGaH0GeWkcbLBAIc6TRdt8BVFYroWeBR2M19HJLsMIUoTQuQzwlZZF
MmW83T4IwwomQxoV4Ozy0ll1kqy9JoQwKnmdub2NrHqyhs+Ku/+jZTbpi07k1a6RZicfN/FEiBbx
UUMdfA4dI31J8OpsDAmxijj5/gyM0Ekrmxcx8qYxXte8m64YqlYTbsuhchaSr3dneqxk0zhS7q1R
6vYLXl3XNja2nqUe5+3qvi5OleWmO7djcUmzxt71Tdifq5GAFLRZZXKqG2pk4snoo8yNInnR/SeI
p4mz87zi63ta8/9DRJlcjxtBhhPx8VqfmgeYUqfHVIUJ3SmkcEIIXUXNatJTqNIept+WcJNP38pP
oZ6FdHmdaNlV9OacScoXVAAH4ntHf+UZAH7llkynSeEqwl3UOyhW3qCspe03H5ohKp+epNYv4UnN
E5Onc7B+SlIaIkGr+D4QU6NquiR6mceAT7OBtIb6c2M3gAi8bgmvWT7L6PGPDfJiF/aF+V1KluEQ
Vt8x8kLJrIccG4MG9iWjPF7otfm9bKlHsB/5aIBhraupj/Yoa4LnFNXP4n5GZlxhkxoXQ6YnTYVj
ExdmQsNW6/dab7xNpJecJAVDNnUYPhc2Cv5Kh5dDQkH6kgOYPDjsoBaVbwDe6LX8R+ip3EwW7Lre
4tJujmMb5Bv8sFQulU4FaV0l13Ly7yOxSLjtX5aaxDBTOdhzkIZVcTPchx+Padqov08Qc6qZJbH7
eAI6LRP7+QEhH3mcj6eJR1pjU/wUD7OoWefZuGuc0Hv1Qd25htc3u8Frx7e+VtqFrw7mUQzlkveu
D8yLGEXG85A29asUBtKz1lIon59iDiDVU2f8IUaYo/yD1VK9FENitO0NDjDSCOdzQ5lSCcErJwtt
3k72sRAsaq5N+/LvQyVL5h5gpLVX8ohlsSLG8lgMC9xTk/uYu58jnmPwsc0wRPJ0sY7YJF46A6bi
kr0fRAND3Xfo+p4x4vxsO9n48iryuZXKMC+dQgLYpOelKxYii0TJsmvxjkkp7gLoPkqUyG9Nae/E
CXEQ4k2ZpPGkGBr/RarnLMSC7tnc8YboREJv2HHdgnAfOManr+F+4Ec6/LGvkq7//avUSfvHr9JH
rTk3hvOjOkXgk+LI/EKp7NLI/Y9fJTWdP36VclTGU4ES/KmUpV9VHl0gjhLNocjDW6emr1WHJ8mY
RxoF1biSg9tItfAWEzwrpkMFlzK+awgjnERqeoXpjO9vsUjgcrLDd5W4YtUE2ryuAaet8bv712Ho
b3qP08aLC+u1zygiqw4J1ciJ1J3ErQegwyS+RCbyS4C15UeYWa9VpOt/6cnLMHTFL2WgPiGe3Q1s
j61E+/1sbk/SbVX0v59NqmvxkfUOvFZ81YbxDDas+CWPOGaUzDZfh/nZxt/PFj87oxV8/9lTEbm/
L3Nj1HrnrLC9raHSWaSIENxUAncJKiSTuM2LXdpl9sdY9elKUrr0KPe6fcK7kdNGDKovLktLcSpG
HoSdXNqvJtjPrSmhNBCvRm7l71eb1PKPVwuRFB4NnJDI8EyUnRHCKoBsVx8z59VDbtn7oczHP9Sv
E+2/q+SXaEKy8izO6lXJuWjjQSyJk/hk2Kig6rPXcTe89Kqy2UGjaxbi/PspI75BEo999lHgzJee
Y1K90+x0/XiZoUlIYuNrYXf/ReZfqeJbXk51yp7ipeXyV+XE9UW8MHR7ANES3xXzLyl+jDPpEGLK
4Pvjl9eUxNnkEX+GumGeQoc7grYMm8MwtdYTMHuCLEf0IxNbvFr3vG+FLJWr/3aGFN9UUP1NVJFk
J8Vg+s0Gd5hcKb1LZZJAFsnwztQevbNYcChh7gMnOj2mpt6mdKeH7S60InYJeY8nV8rMG1JG4hTl
stpG8zCMVLCmmlGsYop6t2Hwgv0UdSE6VQsrTcbb0cnyq3jqZADuy6ufYomNGnCO0K72xS3C7PMu
l/Alrdh4beXYf0/qkmjMUOmXYtjmNTWThoxLMRy4TwO3hey2UkvtOuc9dJkluwXYT1d4Nx/07ZZL
p+uN6IBFa0AERIhTHgviZEOiqBIPPe5aeYIt6NjawYSzcwACLSHxnyfxsr0Pseat/5gT54izH0+R
rMmDxPX3S8DKQSLryPzb5pdWkHBRrl8SJJN7QHuCbFul2ojHNRwvfZEV0Coyt5bS+KJVzXgR8yp9
dJgLcMZ/n+EZKWQX7k7Esjh4vT6yFbo/1dG8vzI7DZ/lbCMCpYZS+1CpWb3TAMtgNvXqEzCJfpt4
fb3z+nI4BwOEn4iaJx+ywFzlfVMeYJWUBwWzdQEl8V9jh+scDCujvs+JhTpv8HmLh5M43cze5aTV
jmlRWydbB51u0QanP1UYzSYvmpYmQIltTrVO1hTmq8EiUJIbcP3i+P5LFPfFuylp8d6bHdxTg6W0
9YxyRRkM8su8CruqWGCCtE4ydRoXMyw8+xl/qMbJsALYKS3u/HTDkPqTOAxJNax0qj0LDPRsVQal
3gaB8iZUQBj0vAP2q4WkGBSY/KoGX6F8+FTWbv1IIII0Vs+DXSo3yUHJN5KcfhSLpmkGbtc46Vas
8pOSDah4A1gBT5VUoz6EkdUi7eS5NHv8RcmmdZlwq/+qeRTiR1yrMC90IGp2sxZDKl4n3K/cutK/
P1EIZX9aN+1+KpCCx4ZxCqEL3SqbZIwkCeco8H5EXW5Q9pTGW+n10j4qO9ir47uIMBEHIwhjIP9z
pEkXljFQlxwOu9Hk74Y1zEliPILq9ecjXxoDF4I88Ujs8I/jfFAapzvaSdCvDAKdFjh1O5INp/73
ijgnLXTgNEmpEzanGLv7nLXUjCkmGpRTsyjhhMeLSolFe95UpoU497HwzxOjoaw25LC+pBoccGyo
Z3U+CLa9OFRppy3tYMhWj7nGH/zVoFRkn5AtwZ8UXwZJUG+1bmgu4iDmkWikcLqbYPdY0CmWbKuO
y/5jLp/s5mIbvmv6ZnQW81SfSPUDlHrBaLgz1YZ7vbJHkGPk8ZGvMO+kWBIBKjBovoyG9JtMjX7K
XJ0WdmQBscp9f9dr6kiGHKqcxupuY1ftKIpoz6pFOHeo+BtdD4t32WuTYzwZ9sKch0Od6GsSpuo1
gSzDNZZARD6PDX+bdlaRX4PjtIZZEBOk55fL0G+LTdpb6xRD+1lPMtcDknqcsgwypx2S8F2OhroS
q1kzeGfxaIw7extX9ff7vGnsMS+3J6Xvkm2katUmpZv7rhXFRgMr/D0zVWWpVo56msjaOitWni5F
Oa7HUc1uIH37P54pTtBCX10GBXV4hyrFuh0TMgaGRNYJ3PrXblUPtW7fUSGZN8KPabHxJZlm2Mhq
Y7udXrfwa/Rdg4yumN91/YjnlgjA+SCGeTYk7giuGuNnEdJG9Nv6oIbhwWED7Op1n7wGlqrs+COp
l4VK/Rh5XISOh++Dah5OCIbPbVjcxKKljAuLssDFSwEC2WX4OmRe8IqpDNhKefMdZvo42nvNOF7E
UmzqvxRs96dhhDiLMCNY6lRm92IxUbTetYnz3YhVlEIDpc9pgasgeZ9393r23vZp+YSI+nsNT+Vd
r8Bfp/HYumJxICPNlYpC34phPxcd05ywekTWJh8Xn47D84Cx4BkzzadcKmw35hGtFu9aI38NI+hu
llIcLNP8QtwcYAasPxUf3ZA9FjWAymrc2Aq8HuK7fTNwPgsnZ6+EyXCr5kH0PjnWSszjjd+ZJm6G
tWPGOIBUhbw+rQ1ehtozztS8943lteTs4bB3p1G2Xc8iXEyJzP5i54m6QDjefe+86MkxNe+1IyFk
A7HSxMo2RW+oJs/825HcQY1YRIpcX/wwMQ6BPQCBK4aPTkpRWelV9NYgYIAuLH/TASZswrRJNmJo
kL1LKbB+bcBY7sqKl55kzbySuE02JZWO7yo6QE9r5V/BKH8PDDN947a7XeEd1mhIzIAHMHSgTHrp
lnl5vMCxI/8q2rOh5fVPBOTKwjBGC5I1iZne5NhnJaIrIWDloQ4gvh3SYVtEmneTZNmNhyGBTGmq
p5Q/cmR8tv9S5Nw5jOCyAU9U0QuGgaVMY/jVi6TwRSfsxBgcgkeSJPlmzF+q4ps1Mgt7q7XVTYzk
FNffQnwhizHN7wCMNfWaupUwxNeGdEIUo21q7vs3Igqv7FfIkO1vBkoBKqSo9mvN89FW5fIqGbz+
uS2KN9MbqmOujv2z01B44Sp4KeeRmJJ0MOgKNb+VGN6fBK6bQCIdfPC06HXV3IsDJaHfjx5D8Rfe
B20JQeHv5cAYNgNkguc8lbTxGBVU91uAsSCGO7VaxHqhkGEdac4MjXIOXC3bjSfLL8k89ZgvIuVN
0pwC5W1aW26gKquBtNPZz6aeCykx97nWfpQJKaZ5budP6A/qne5X0Va3VHx9DcgmVQnzr7qj8Yvw
9teAdF0pdeMyAUt9GYNMA7OhV+taIo15MRnVtIOCnIHFqnM86DBVjKbwMUXp2l6QqdPuLLKXxVkd
mlkoP9L4EciSRIRQAKCABoem5uzMZtSL4L2IA34iJPDgoJBDgCmHGtMco1YJ3KG045dcJ/Yrp3P0
4g/NfzxCBJD//5wnXmWaXw9hwH+8yuOVH+dhM8oqvqe9mTjK3Xl2SWcYgqG1z1zu/IOYii0/3I8o
AhfakL9MsJsuRacZb6O/i/NEokfWa4CQtQP/bOOtGiLtqJbUqsVQtZJp6/OOueI5WadVKwQb8oZH
xtv9qqP1I9ID4awTD8fExrozu+9SuwBLZ07fbTwhWlWuiNhhi975ZOB4fvKz6hWzeybqYzUVpf9O
lI0NCVHz39mQAq6c58QjMSdW/+t5fl8T7AOFvGng9pH+VjWNa9j8P0ZwksgOZwPXQWDpk2J8NxsU
/6XPjhZ1K+wPPiPTpP45L85Xm+Gp0OR036H0/WMLJHtNvfFxuy0ee6Mkg7EReO1ZNeCVsPXKyvec
sOq1aZUBthkLONoUBq9C594Dmk27ynsRGvh5BFMAicJ8wcnIowsTvmYMzMwDPNQR7NhJmTPh5nBE
MSVutqJMd06qlfP/hKIii/TVYBb9sh9zdW4lZB98WPlgg4Wn7HRwUOsuvZINatRkydkryDR6nArD
JZj/XKJJh4olunY9TTs4huqiDPzwSh+i2fsQNJE6Gs0HuvQt0Pzkx+MMpJDtvrCJuG8iOXrvyVZJ
8n3XgSDdaAVBoaiW8COJGGAlDprNLMJcOkhUTLs2r1UyzIxuqvPiLRnN+ueoKsa1smNqzVNAtWh+
C+fzUSKbV9O3/vv5SeK0d4d62WQ/7biyiS+YioVhpdzO2Gyn57gIUYdmD5ReZJX2rNHaKMl7Pdwj
HZeAPih8StmmfKWd4ixl2SvNM0XZZxHn0tmY/dLJdA5iyN3/sBica2vK8asNYdgF+5puxRsq1bim
xVC820Vo/jRN8rrQTXzLZrMT7JFneRqjpxpV50IPjfLb2I2J28qFs/c1vXvnUrZQIY5SrJ0bqnf+
LegD/Ci8L09B6RxI8kYMClAJqGYiPd2FWGyaUEOO6lYM1a4d1zqdU6scn5rQynZ2r/1AYVogNur8
6SnuVXWNWy9Y3k9Rc0BLAXngaZu2T4PFBUTRn6qomz8aFMxxI1KNT4OaLrdcpYObsQ83dXbfHoGX
xqB3T9TrEYVzf3qIS9TrMfC+TQPW7VLQC1nSa1X3lW6yVXEmeYeDHye0FgYvDd2vjd05X0M+EB8a
T19x2as7m7AYC9eYCpUIp5LZ1Cvvby+4eKSwl17VbTl/1v9lEo+aYlxzWThiOshP9RwOKB61oWVt
I7O+3Oe9vt1J8eBsFap611bS/V0Q4tETQ3GwVRIbAeAWVDu4J2qBxrotV7BgWUz2X7qCjPUxnPh/
3Qt8NT15DW9+/6sPZDRm80E8qoKKpl/gxAfx6P+aeyyIp4WDQoqdVWE5np9L9zpY+opF5FHZefLF
HLti6XGHiQneGSTSEGI+IlFXSNaySNXXjpSMnUSxYd/oNQKuOeQmoQHIN7phPSWpkV81Q/0U83qE
CoXqPPAmGD4uAn+je3bY7x6kTPaXgxNnZ1IBJ5J8qwyZIX+bbUb8lErFEsJKqG3lkK6lN3kHcaiV
CdZ04CUBfRnznIl0aLNwfi+PRTMs7DCvyQOmO2Gl+Q+zIQa+1ocY46FqriL2q8feDGaOdp9tpCaT
r0QoEmjboCTnEndCS6//1UYFKQ1a9sOSEAx2sff76T4oOUL2Sos40yLblEEf7vqqRE2qSXsrbKW9
nyS/Hz3motawiQn893O4O5NWKjbXjgziKs1M/vgc434QQwJyP0MznFq3Yru5qDK7P4V28pJWvb4V
I3HIYm6gJr8Jl2ZIRwh0+NswyPbZGZSvZh45A6qUYaiDpVi0vDInZi0xXLGqhSnpczp7RrGaVNzH
6ZjJ+WKLhjc/R2lV6mF6EquqaZyQRoVXjzACEqUgjoe2EZ0iBDOnTIviE2pWCdt7MqJMYk6sioV/
DPFOtctYqRTMj2Te4WGMyAAtYMwpulm5pgzWCN6UdxCHwOIRaWK894/xkBcy7tb1lFNa8S0/2kUz
vbRWrXfPDNOLkYbDa5lgr5qny9iPTrkN36LkrvXdwXO59kyrWotVAqXsWYBRHcVw7qlOdTreagD1
18yvnlVK6RQx7cPjm9Op5RXfkPJRfKPCMh+BrTDHxnbaFKX3FDdGuKot4jtazwFjOB/EXBJLFJTm
IXiAMPPDnaI66RFuuLQ2KMlcIoeLvVNbxavk2PKCK7P1qfv+NSGWhXCh5JprE3SLwQKZrybDj1ry
KIwWsvLut9IIDALylYy0BftFK5FyVSnbHl4Xed1yymd1dm0qSnMJ5h9jxzl8tX/7MXXu82MIi3n8
mGpS+x/AwsJFmybxGjYvXf45h3C0E+kgYgkLlVJw31IN+MeCGIrDUBGVFufqGTU81GUbA11TJHVE
IQLh3ogAeHsfp0n0FNJZOUKHsK5eYRvXTygNfGGDtyMhBeiTVSipK0VV99kr1gv5j7T5gzQ8Jrbt
LcV8GzfvfqVrz0EbIIgaCipOtdF92lX+lSplR9Ts/D0Ya52OTGtjJqbxIiLzMqX7acH8gdbZdTcb
1LZLFNq0EYt1YzVcExNrKVaTVvfPTqC/GikhgU5DyquwBEpYirrGVtkdqwmtZ2O8yUEU4Rftn6J5
cfLCcStXfM7RlyT0QTjYVja6oxMEq8dcOjbJpfyMnUxCpO0OtM6PojpI9z8D3EqyjBroaNebpYW2
cJGkjrUV6J6UDY/7GI65E5DqovxeLUr992rlLSK5nhtzjn2NFG7I8dA41+DvR35c/54Tq0NLLkxs
v0ly+0YJENp3WuFdLNpVMqkabsU0P4z0G5diOBn+2iQX+hD15odfpMlWUMjNGUUuLmCSof7V6jno
QnD51zGvv4ncNFwG1cpGbrUT3yRmfM4aP/sIfafZewY7W6q11i43fRuVhGmv4CarK7FDIaXUO6Bi
i6miZhnyKYyJzhm7cXB/XOFcXyi9ye4lw+WsK95x4hbUrROr/F4YmyGNpjeWLH07Feq1015tVOTf
iwb82GQq+jlJqBZrIxBXyg4gUWv5JCqFMEu+PIKTXtOJ2+9Sr+VdHbbGKYe4Q39o3OPAty8yEiMs
+3H6Q1ObDYimns8NBlZHuRWlZF3v/hrTjNaUEDy3qVPlPBgI2AdVOQcRHmCRxGXkU7kaS7ZlYshu
ahONIxHOhQsMZvxUqhaxM2YeuzCzQ02ZnxxmEIVj3v8xP9T+H/NS16X7qZujy5Rq2BujYhMN54TD
vrXGBK5eTPtAapWGoPeZ3prxtdGlNra+XhvPYdSM51Irmj0Cl2DBbh31PVDXpK6BdA/huFKA/342
k7ftB6t7LWLV2HcoXl3sg/nnEHfPsUwVtQGOd9SRxS/txsw+lc76FQ1ydQ1sVH42OckL8ToTsX/E
fX7BkTU3Yw3wcFl4XBjEOOnnmL3WZhs5wo7+vW6YlIrE+J570f+9bhM72fkdke1WSQ6Pk5SrnDoW
194kTM/iQHIJ6IUB/3AqVlog8zTn6vSs/T++zms3cqRLt09EgN7cpveZMimp6oYolaF3Qc+nn8XI
mtY/fWYOGiAYhip1KklG7P3t9fm1sx7dijDUPPtrQDb7hrd3V+k+4H9WNaVLpDWk8OvHqDrvChGJ
Fw8K3jEpAmsV5mb2Q02tNU/l5p00ATG0sEmJlU7WgqKv7IbJJNEgo74EA7R4gHuTta6B8GDqBTWp
GHEEHsx409Su/kr1zLd2srOfne1873utfcWDeEF9rnUbCPicCL/fQmWksjBPG3sjoMYgQ4oSilrb
5Dkz+PmIzycou/QhTgVsnzTOdrBVgaH0GF1JE2JbMvAW+/dZwqbDShU8HrCYWGh2NVfd+s8tIVk8
ETIX1r3nXbBdGYMt1qr6CZCFZe4eT2RRUEmrvrehBnsaMX9+zaM2v0bExodKK88NieO/A60Z3iDN
DodHn2ji4uoOBsCgxsOjTk70Pafd66E/nptGGci1KU9aFAaPlp9W0al2nY8cL52jk6Vv6ay6HzMl
Rt+nmisTJrCz8mI3vjg6JQ4MplM6Yfajluu+rmOPr9kgjo9THXb4KicKugxarMbJyjbGNaw1sP6s
LdMx3OsQoXez7oisZVAcuYVc7vT5FAKAz47+65SnT08+EY6A7JQXmVmYuUt5SlwtWeG8mWzx3+yX
xhC4NxP7tV1HteIepDCWzHEAbgR8+DfsQq9s85XfnSXYShnZj0wlMtZGrGuIxEBed7VmD5meiops
fFLz8d2asWbu1PKgNHtU/DyQl3o9/op17k/27hakghYYb5kYKzm3MWL72jF3CNtMLH2//hUgLzrg
mVzt5LdX4kkB6kUbHjXE9OfvrByIi5ECLsKzi1oxomuY5vpCPq6iMeoX2dhr1yBv4v91IMXj4qok
XGGyDzn4kWJi5e65V5vYCsHG6iKdFCyt8K7Aro1dRWiEVS0zTP6vHPgNfb5scGTdFD6pR6Gwp6V+
7By3zt9D36f6uaxrd6GUrglxXiUXLDvlHCfVjT2VcgcwwqLCcngcj1jsjGj1OMgz2fc4dMkEJJUp
ra5X1cLGie3Qlx+moxDLT6mLMd2cComkeicBnCy7OlaPg+tXFN9aOyfo3OfJ1UNQK3Muk25RjeTB
hRKBMuaiqhqqDc88e0OBfPUel4XF1zDpTnI0MCGOprXyYtYOLzvXOBSZeApy4bx3LkmBxuLmlE0j
yBpAgT1ytbHke+hN1PtG1rIKjPiuZ/YI6KD/ZRmm825gvrNN2fWu5ZXKiO17J4YIJDw/V6uWuVDr
dw3E7Tl3kWTJixyQuJsBcPdWzpp0J16AuHNgJpnKPbfxhJ+vNkMLrpNicEfNzYLn57rE0Jab27Pf
szJ6s3XFuGXGZL3EuXj8MPLy8KPHdmk7KFd8mV+TrgEFQbuz24ThOapybUnJPXVis52AHFCs2Fvo
Dh+R5eAIw76huWke7mKDhV2dzEIUWBWs1LLPj0qgFW9163O7z+UufZpvLTYZW6AM9RkkXLmchmZ8
KmZDGuLe0SfP5J/Uo0ZoUsPsYBW2vvbIFfzQ+bq5Ljw1EkEbt/GLo/AQkudp3Xz3B6RYIvU/dQ9o
tVvk+gW0OzbrEFpWom+nT+OPibLqnhjFh2fpw0JVSvtbljmfY+cHP82pOge93fzx0QvZg6sg7MNg
N8amHHo5XjV/Qn5bC67lT2cwP1kH2d+IuAzUp1HepUzYaUsASTvXXvJOLS6ymVbPQW5W50djsv52
y6YSvrQiqTA4ZLa8TnbzbMOFKhwxkArIfqpNwr+bxNd5UQ2ki65CxPGaxa+2ln3e3Nc2yn6I3eoi
W72Vi2Pb67/khNHJ+mdqI5Rlh3fd9jF//mku1g2x2oJF6xxjQ6FCQCyp0nCEMO3uqHq7RwvwQ3SK
jQE69ZwIhaA0PuL7bu8Mm9gnPiDD/UXaPRNd9J8oRrBuvWZ+k91yFsECgA9z0DP771kuqQPV6Z2D
3VbWbA1lUW1cOguoOO56tr9FKIW48jGSq6Ikf7T+mivHvpqkkABGJn4+W/JaZznwdbmRURTcDqRC
B0WxiciX9i2oG4/UVmlsZVMOJH4dbKgAoCLCUG3emByspOTRbEffZUvOTT3SniJZyAalGzBgKnN6
Y0WqHGSfnNrWKJPhYZeYIPGP+mRMFi2QgkMJcPSQ+gU2ci7brSXsUNwn2vBaVmX9kqlut2kq01zJ
phUH+bOmvMiGkBNYAS1jyoK2BN0EFis8QFwRvclBOU03mz8JeP2jbPlWY+/6NsFYRNV7dOAp0U6D
RNbY4/yo9AZ1Uz17kwsZsWLV9XqzypEwXx4j2BKLC3l6Nj+UdGx6J5rLrDTylPKazG/+lAlUUTlP
Xif75aF2eSTh2XEwq1Y7lKaJR2uS30b0GYpfNpcvT1eqDKz1YDneUs4IAt7oKZ/nRs+MHN/ioDjl
80GelRhzYyY3Hb76v6bJMzutkFP+c2nfo6jKRrRcXwNfo62nHoYGHXM6Cw9VB6mCV+EgluD1szKV
sv5IcvUZ2GD8R/j9qtXT/pPSfRxfZi6AX8911x7FpXEh0p2TDrco6aJDNaNSDOLVH5Tdb9AOOJ9D
4kTLNs70q25F3hHTHJLDQqccCWNhQzifvdYHq7xphrNtIBYEaAwlcR6wrV/4b0Q/4M7H68YW47H2
2+gW95W/kBO0EaoZpZkfJDrFJux1uCA6T+DGbtsN0fjqPKY6LvOuytaYBSIPrrmz6MrqDDC9OrNL
sHmCVAehqWW6/RoIcMws1ICIQxKEq6iGlQiMamM1jv4DR8YZKt6rpwEjgFs+2f1Ch/Lzw6qKn4Ue
us8Gyc8DMqdsrc79iXrD/Ln9LhR0pF0OMTTP9fA+pOVN/kDeH9nS6fhcShxdFpUw3Evb1t6lm6bi
2I0GBQahdzFb6sT/jirZu1fCFJJzHwORXQOFr6hYcjQ781Ylpi0o3yNUv/noQ1sIoMMUONH3HtXF
Zi8uKczdW6GBcXcc91wrpnDJ7FPMrdYFoYJ51G5nfW038qlbxlvkaYIHF11yUFGC7JBn+YfZTQ6o
3ciwFzbB7u3jR+FFqJ8VpBuDbWSbEHUs4VNzhc6yeh8QRZ1gChuE7KoKD1bfY6tg5Rs5qmgtVaM6
tYiymXfTDufd32HpJwfE7la7oERYP1WFwbsOywQCF0631MZGP8mBaT77ampefY4smPxWIYL3SMmh
7ide+ygtTHt7AaLGelVdK3vWKFSTtYRKPvPs+sRcyFrC3NAAlmt+s7ZwDkDglNk1vmOOuxa6oqzj
tEsOIX/ZZ1dt0XGPkfYZadrdtDLndejUmnIjoFiGF3RvLSVZckKvIR2yW8e8DRE2R40BypHg1QXx
uHPRdIeCojQ5y5ZCMcYlDDznMg6+QuWni5ctGgfS8llaH6le2ctL3bRpjYWc6NrFH6wpu538AbJL
nrEuYkvQq4TC5eSvf9I0Wd64XgRdZf7JomiClU497qoVNtK/3s8IdGnuoRE1wDOlD0GvzafyoLKk
8fGtZDxUWrB+xQg5UW9XGDWlH7mJkYuT8oZB5Jt+wM83l9o0egc5OrThcihi627HQhAu4wM2c16m
7IUpn+/Htev24jogg3qG0ZzjYxj9LgS1MqHttQvFM7rHDkOEwe9hiGGnzgBmuf1obV9/DEbAda88
CXZyMyJnAOn+maZ6e5KG4SluABsVM9aVHATIsnR0neWo27mnQLPck69ykGfyIAdSLVeXKp69JIL/
e54cbatq6h4XC91CGN60L49rTVM/Wnp8bAtH22i5nlGprfFEi7IB0QHUKOE65Z7qDR0amzs8W13/
w1AEDnBZXtzdoviRG7137r2puHeqIIXrxtZRDmamWi35Ve29HCVJit8SDgY7JdGHZai7zsoIPGta
Wp1ZHoiroR4MkrA6yLYfc/bVfMyUbaUzckoqVZXdFtVs+6IXR6CHFNM44TezyvAvHdpvvd2PH64/
DMsWkNqzYmPfqmtCPRHHoNy+mfJdUMO/bBTPWRV+FN/HgJxmIbr4cwyx6mtTGGoW8TcMiMbfpGU/
bbaoHyIudfY9tf5k1y7pRVCnJ0+v+gNpKKqwVK+7tk0B20YNxm1tJtnSV10f82KTr9+8+hIaqX7d
mGKyvz3LchiG7MrRZGQq09SI4ul5mgkx4THNFlp9x93MAOi5UGuz3RW2nV2DtM+v8mxUVao+MGeC
tpPSl1muSUURLhlqx/NITnyMzNdhwkb1l0EoNRGZu2d/UK50BFgkJy3nrVMdd5OTtdpMVe286a6m
LBsD2Zo2N/2KKl1tNMrLSIj7reWWqjPXfcFu0rymze9Ga9pjYuvt0bDVYY3QM1vIPnmYvJmlIIf7
LuKUfUl8dIfXtAeAheGP8a7DioGAZWOENzcrlz9m6ZU41XjW3aHKTsfz6N02SX/866IBTcg2bAni
/XORNTXWdbYbXASZmbyaGvSepFXix5liieSVUgRnKUfdyP579jWviNQfVROfZIw6N8nsYtFpr7pa
N+44Lxpbvi32SiLm1TBb5QI8dYTMcWnCDXxtReGfwtb4rc8tjG6m54SccufysS0toewycCE3ObWK
omHhUZh9zNNBezXHNIUngVw9rR2kft2HMQM3dfjFlj1Ur9Q8s0oCtb/NR8X+muAN+g8zN8IrWUNv
YVXhUcbD5CExtG6L+mtYypCZ7EPeUy7dzHe3j9iaVpY7b4CHwy55MWGrejApTHuDWbvwKFr6iGuT
W03p+iUbnujDHVSsZaMnHEfHgzzUZNwfZ//qs31wmIuvYWgQ3iYEvnxgu0+1c5OG3JhYwncKtk++
mvivtd5kKPUg5jhbgrn5xc94JU8FPht16f8Wolnrtuv/qDD9XbKFUp8aFVGZVuG6RZgkuzy0qxHG
L+dwGIntVSYsjGJo/I209nIV7XkcUYOXNgwKeQ8mhKqXXpr3x1ax+49XmEoe/s9Kt5qc4ruug1Ho
xjKaE83hDl7W9OrY/rcwnrKfSS2+N9n0nxOqYWx50iT22imTJ8BelLWlZX3NfA/+6oTllVVTJdU2
dXUrXAqanaorvisVcCgF5FxGQCYgf/JNsYVDDSclACwbGj3KimXpJM+i1cRZGuK41P6Vl2KE7pEk
tXLti6zYE9pTtlRQ2k8KpdpLSv3ET/z9KPtym98GIHms7Mv4XruQwlw/Uo+4miTnidf8umlF9i5C
6662CXDR1CG+XcBWlIe0a/6eWXgOP/qCQemP+kKOY39GJlbO6sY+XHdDz6KuqbUDOo1pZQP++U4h
1mvTDt4zG37/ZHfYB3bwfUicYS6cgaq/tXXTX9lDtyziuADpdbYsur4716VbPg9T8SEvGDzcb7IQ
lE2rN9WdGs396rXkUXCM/LE4p77DjVWZWQnGnbYVmcheQaMuG9XAy3mIvie8i1+rzMl5tJTe770S
W/7vamLhlAe2/ToWtrd2OzTS4WytRd0AjDjuCT/ythmqxO+gMYq10hr+PnfM+M0zna00gJP9vocH
/OT40RsCzu3IrnFRDWrOV9Mvtp2ACELk2Xg3LSjvfszjAtqR+U76DLrK9OYSigGkNLgreG3mMq6x
kpv8aTO2k/tutlGxjREj7/pSKHezrc9yAqJ08HsePslRYV9NVWtWSm9bz/Isgbj2/5wBUdjY1PM9
lPwyYVfYY71U+1JfyebjoNTKtqYkjxzZU0au8Nm0DOtFAH4DqhIj8CkV88WvYCHxxzfYoJbtpqEw
axFLwobbmDFbXQ9RnEVdZxQFeFtI0UCg5p9dnzXn3gm0c96U0cxHyn5Gh3rKwp88+jL2xP/b+DjW
fwPxmce7nNhztB8IzmwTZJRvVWzeQhbCT8I38X7Vuuod8CDwEeMdm7HubAbUAwMwMN7HvO02Vle6
m3Ie9WpKSXjcRBcFnfV8kZz1f14kR6mp/D8vSge2UmliW0/6rMuJ2g4T7nh2S7IUqJZNYcW7QMvU
hdOVtKWxW6TyvFStQ+FE09ZIs9I6+1rdY4OqpCuAMj5R1ZdJ62LzlBLsGFHHzHWv09TjLacq6Btd
J6WIbD5olUtd4T8H2TfUnbkLpsl8VTR92iKYn9bYjhfvojRVVrrDcJDNkQcK9bXlEw4V7us4Jcux
8Yon6oaOMh7ODZRtWscgKzo7epWTClbL5z4rgnA8WkLo49Gn9GSp5fAy1dkTfkTSSomJYW6lRXz/
P5tfoxoFrHdQTXgfs8xGV99pq7jEoF0aYD+MUYuRxHWGqdjDUreY7L/tKjfFk5yYeCUhs/k6ecmk
xfXTV9+/fpbqTuQ8bMIF2KzOonJ5UEwSIzUF0Rup3nJsp3qaSkFuFhrzsvLggfUYvb81FBrcS+Vl
bOvwvZrM4FoI56c6t7AdG/eRC1tCDtbtQIHK2KjbybAYjYOCYvCtg5/MJUi0g00t7IEFCCmBuav6
5yxyc/CaWXeS/Sbk2oWaD+UhHaHsT0XhbZLaie9FA5Cyi7xwXQcsbt0wFvvAJvqr6dpCaw31IJeZ
lgoDm01vpVnVCQ+0bGmpTbGecitErdzjZmkkClwJ39uyEWh3ldslL5bpZ4spBrncKhTjhHXzoY7m
hHdMVx0DsNRXB3AxUokITKU7tGRZGxa0wCx1ndBOlitI9wNRfIuo7IjLOv8cbXwHUliY58bSy2uU
6eHS7b3ssxfjyTXHguxIUWwn0mQXvlfBtdZ949zlv7K5MRmuguJsHmy06UdqRkh9a7UB2xmoi9HA
zCabkl2stdmz6UXZM+U76FGGcVj2tf23b3Nyph57cSAcbe+Q+BU4RfjzskcbyPiYgL5Psulqqwhl
07vnY93NN6G8dUOoI4017WeVOtut4A+KALl0LxNmgauo6+tvovfg7Uzd75b0DLJ9/0ObgNcKiCYX
krfVIQYqtoVkk70IrxkXRK/2ES+ND9NOWC2GaEnYsk5vgpsrI8j54U1UQZSJmwGgdmoq8PGYJYgM
nZR39kkKMfVCI7uoud1RCb3igAamercSxOeZ276iAx6epta7NEUt3l2FiLJaowqVs5BVdWsz062t
HMUUpoQBNWBH80sdb0WZEZFh33ceZ4vUfj48WHZzn5laaPnriMhuIf4OtF2F8bycaM/DXz/BRea5
N5FLdo7e8cs7/nTo5oMZ6RPxnF+N4477pCn6DKUoXfLwNW2Ql8nOttUuEbu5MzWquA4DMiSB3mh3
oMwoKVV2gmlla/c20p295i9VRBy8m1llN6Eav4WKP+w6M25Wsln5OJ4ID3fgOgxxYp6ISmsqwXY5
incG3w1kIls5iuWusowatINy1IArt/STyjzIUdsEaTrpXXOSo6PvQH5ZR6A0qSQAskMydSVbU5e4
FM1w+GqaJmpHcnNUotjihciW9aLNh1QLb1nglRfZ5Wn5sM4GcvuO0VAOmeTOph4LZ2FbfXqUFtqy
GYMY2eOwDl7fihZSvAI5QluZE5VEFIObH6JcSaFunerNnvqGeC01LZ6pfiptETwJVYtvbYu1gpz2
dbXejV9XG37T7PE8iddFnWU7/LptkGDlbFHkW5tmdIYPpWU7GVvZUxq2/ZMTCkCY86siCLZQGlCz
eryWNZxiLXA8S/mG9Uiwrn0T2Il8S5fJ9FmgC7t2zaIgznOII2wx7KQwXnWNsBr+8c4vvN9XeWan
P3AMJrKdrHkTBz15A0FEw7BdAm8udDptRlK5wnwqS4oqWdhPVHtRGomlQ/sD9q+JZVBEuor8Rmzt
taxvXoM4emlLrHMst+zWXBJgUMNBJWHdB/G41QuPhLBmRh3AZ6xtAi854ehtfFMnBx9jyuCvjjJ5
O8iew06zoSGpY4eIRY2S+TFm8FdBxIb63JixXiz1h4T46SyZb9q8/o+mHDXbHMVbPkyLvO7GS9D2
wZrs8bgvZtUr0CZMyZQPRxP+Xrc7cyW7QXJh3ELVws1Qix88KZxFNI3U0+f4TWFqib/LrB6uC7U4
P9puQNlQQK5vI0fkAbNkPCYxoDLg9xeUR08qQMX0R+hr5dabnYE9Ret3HX/XdVkE362hbMpl0Ck/
fcr1T1MgxEspImun5lO+9HlMYepFX0EEI0uG4dYmhngZp8ZYxzwN13IwDDrkALFYykF5kcUbvkri
rvEXPYudnV0R8F2QAQtXNVHoZaM33ZGbpD22KHgeZ//qe1xSl9VGKQNyElH/hxe88maw4d13KYSp
vtGUt9Ywh7WK1mArR805nWLhekvimslKVh9z3Faeal10B99woLuNPtoIVQu6JXLzcf1oB2ZvL+0u
E9ANIM6yypxyaBgNPlbCcfOTbIcwk5eaYNNtiGfZTRGto57B5tU80zG/86z4WR5Ge/puQv49SscW
x+mUW+y+yiHZY9WWuWcnVS9kn1v4YvV3gaYK++B5ZUBggi1Cj4vtBgdo46hNk4PbsN1uXKv0n510
pMa8xMB+zJCfBWm2t0tE924/aUd56EPDAHk4tzXT1Y4p6vrJtKLD1xTZL5tWsQ6meqE1GGQYo12+
RHpWvbSw6gTxo6vsMses31SU36yseUYZ1v5mBESJUKw2bm50EYpuXyOtAATm2FRfaYru77omNG5J
6IU7j9DxmrJSl2rBKb8Eo+9uCrKUl9ru//MsUBN9Q3To5plDeErq4u8BzDk1lHG1/Fe/Mk+TfbFi
qYR8AlynY4MA7nxQeirShakEW5Tin7Jfdn0d/tVXZr4KPRksll+VzdlNPX034eIjWyDJIHTN/cp8
JpsgMMxT5uw9JyOXLrs8s/tTW224oqYiutrzIfTx85wqfsG0a6OrPAw66k5d+HjkKslddmk4aq2d
uig2Ien6s6rXmzZUufP+OQRu9mN0zPzw1QVC1lsrqI4gk9fqlmLzgrVP4Fya+WBh5TJURbdHIV0b
Cz3T7UtURfoGpiwuMF+d8hKfO6gs9BnnjkooSwII940J5wJe3B0w+R84fv7vHCdet5t+YT7SL8Bt
GHu7Z3mUkY5cCFHGP9U8ImZV9uECthfqDB6g7Di2cddFv9JywkoMVqztp8EyBqT5CnGWlSVVgvFU
5ncnCVK8x3CNDOem55B/Ly0MqeXoWECIAKv8ZrAcfY66ueikc6+yvokAjXJ1J/MqK14sC39ACK7F
PuGV9YRYOln3YeytqC6gsmju82uRbHU7EcuvPtNPh70ymJQnzFPkAHVx4tRSFP7V5WvdcA3VjLQT
s776U0NZQAhPrl/9rAVufd8qR9klfyBCV5ZyogsXlZKnVC5nxSVwPaKFUHQ32qQm6jb1LaQcQRht
rKoXu2EaCwpk4DcVw9Dsg5FYXdOWJiJOM77oultsIBw0t7QSILjIcT6z8HSWnW339wztODrfUHxo
pZ9SPADEJWutVx8Pil+GNu40CvWCRUo0yoW5Qa1CbqwJ3yeoxVFhxo1RvpUaz3wKh8utbGJCEKyi
0Cn2fptUb4VOcirNNVS782Qh7D+GrVDkOrc0HSVdEHu3lsz8G8u8pYLgnIItoR494Wtrf1CTjV1G
2qtd18O+DJWCp5WmvkaZP1zcyX+Wg7JrFg0Pw+tkehjZlwYawL9riUSFT4wC0t+luhIs1VEjQldg
J8nOKjpPSR2/tYr/EiS+/cvNi1NvGtoHHxZOMAow2qjDVD0P/Cuoaev4dTDmIgttPtSmkQmqMjB/
jnPSrl9znBxf6bBUL4h23ROiBrzJzU6/x5mNb+ncFLM1qhU4WDW1QGbtsVl5CUzhstHbW6aooAIj
Nfwc3OCtLbLytbImsRc15lPUKXj3oh7RWCfIKflv8b+dUcD9/xkt2tWQURqFBr3N1d9Ip17bUcer
jCIZElKade9Ye65Kv5qecFQIN4ljOWd2SzhlFOZ0yCJLHHFTtrd5kxmXIWGhqznB+FwPQl/2Q+2+
YRyDpaIZaj8QNl5HY0iXgdm8t13rH/Us5NsvyzFkZYasyZAHnkGaFuhH2V1o3o/ewkyUUoS7pxD5
5OPxWK1aA5ruaHwywkSbA5PGz4IFJSpXf2vjL0lBO9yDduaLT6b/03BNY8fO1DQWknageK29FvAn
H/Mae7LImfO8Obnq32v1waLmzSoOROxJ0cmkXAWd8KBjclE2sfcfOb5/NevJDXdT1+OmitRrek+I
aa0yePZswYV4RQ97kbpEMRG/htqdHPksxasxOI9+OZ9a0XDLe/oT5ndHeKJx0Zx5NfWpff2a1ciK
C9bHn14EJNYgY72odba/rTn9rG3iXZFtj3etBK3dGXZ3kg9DvwadZFnOk9yEuv+0ZpAB6YpmIbn7
zmBFuynOqd8HknLpZ49qeSbdqjEBv2vu2OwRdICJncOloSiqM/8bIGrmICnrTSpiemzSef0Z7woQ
wUUXFuXFaHro6bFenOJp3HeznE1Lo3aJaCy/9K1RXHKBJzcVL9EnAsG9pyvuW5ar5hbBk7ltAHy9
RRHU8P95pTDD8pL46n9c2U5TusyyVuXpTJpMrdgy2RWlBk1HiZBRkfyFhEHlQTbcE2pOrnIQl/aV
MSnNi9t15b3LnpAddW9qP1ZPRp6czPkH5JppAYVucYybBz1R6wc/mAGS86gK0pkkqgDsMY9SjWit
qVTFk3webckpL6hMWiBbipC26eHj8NXkU19i5QqJYZ7x1f8113Te7JTdT48es+zq+1Tq+X04aTMP
Z4lkd9GphfrS61qy0SqfkoE6nk5Eg8dTicv9ieQf4c5OIcEx9+EDU61CksPLjITZyen0OVhcnSNy
oqTH6Zq0ENEnBtENTAnacgRLd3EgJ9awWyd1MubJ38M0N0NCpzu+FUm8G0vXDRdRsOz5XcNFXAdH
KvT1T7zXQByoxfjeI2YD8eT6zzH2tYQ5lWATAMfYqGjAzhTUxQPwBE57l5rNUON7M295nKgoz/JM
zpNnpW5oa81trcVXX2vEaC96MWzjfgh2bTxNa9vPgg9HVAT2J49cr6fb7+L86EW7dYpDFYHKPEnj
Fb0WNmpoXFLXHQlHsYssFkGZ/zay9Hmp7IbnnXmSjaHFeoJl8rSE1IGsdm5aqGBOhe/8kjN0Yg0v
AXZOY1LDyZuab4VRqQtoDYhFvdp4tkycWzEEaN/izu354Ozue93Vb1avur8sFGa1UuMnUJx1iM1o
UqERBJgg/8KT+aOuuuj7wFsIqYMfvpWzxLusESjVSt6hGURgPw24yCoxLrJsINMt8IfuaERJcZaH
MIbyZuj1oyW7VKUpzuOkB8PiMU/TC753pbpp+bVIeznpeuKlgRyATHrhwi2SZyQc2gOaYH8vz4Jg
NPf9GU+z8UbUTNtVmBEvypjM/zpXACeV3bVO2PQsqA2NsYDWAP6Ek3dLRpNsRxm2YEe6v2eyj0dr
c//XmRlNmIr1fJbQFFaUdoGFzkFZ97phn8bRMK8xRoSQiCDXkAh6alUvvMN5pJYpM1ZodZdGhi+Q
PykR7Bazv6LuNeC0kdttSD5qWmv/Uk2kEFWT7ayyj46SLCAZA1+0gSpry53VlE+ya21RJ3vh86uM
FVjV752Xr8zQVT86UgGFUYefsasLikGmipJQUd3cwadepHXCT1A1d1dozatmW5tKDNWLVTq/fT9x
f0HdJEg2qyBUvCqDsnc/ASrNdY2afY9ZLq0a8OVXjGl5ahbUJxHWIVwTej7MHU9dmFUgVrVMV7qZ
gx+oOj2sxwZ9dDYlJUwrXhoslRJ8EwdXExe3rUISkuAmsMn7hefOC+Xz0fuEu/faTAe+48K2qGTA
Cx3QlbYgojJshGMjXQorJd65go/Xx9t7QW1zdsJ1iJWmA1eJ7S6Gq1pqQ63OMa3Q0E2HsWW9Th32
lnAXqP+JaLKlII+aq3d56dDpFZjRn3JorBNvr1ZlT6GJ/VL3doS8zn4JejP+6fXmS4z/pOz5Z+if
EzlnnpwoTnkReLmujHAylnpa9x+Krr9rBmhOPD1xdMJb24r0V1Xtom9J2wxLa8xAAtYq1QvsDSi6
DftVaZYxq2qkjMSXw0vd1uiT4i5ddBl+KgAw002uCbZl+Kve3HGMd7XpWNw5UXDREOisBZKRe6JQ
J6XpfvhbmT7G1ncuD+uwUAnKrUZ55LDiBgDD0CvqLVdwg3US4YDw12NYUXn0y8ZLp9FYjS16NpkJ
tvM/baBPBB3D4c3VQIQEqVLfcpx1tyKuPger+LRtopKToTnfB4w+CgEecYFT3TgHQBaYs72Wzthg
wdDytUgq5xkCirfGaqM8xxBFKVFsrN1URfmmwzZ4k8fvQ5ZlUOo6aqgc1DQ5Kai2J39DUAQbtcjZ
qV1rvJXlVO2yTqGcFGu1b0ZiEw9D9gnXG8sDVN/Htm6RepvD79zNpx9VQ2qwKuZa+Xz6CTapP+CV
fa5UV7/njSVuc0surf9p6S7K0b+ZOGumDc/8PeQF+TZHYAj7c/avE+DWr0HyrAniGOvM/mNhL86O
9SUIXAvyvKsEn3GXg4OzgXv7thUsTVGH33BQxplKVdUjMqP43TcgISCa/wYYOduz1krWshk0dvhf
hJ3Xktu4toafiFUkmG+Vc7fU7Q6+YdljmzlnPv35CHlG3nP2qXODIhZAyG5JFLDWHxaUNf0ZN61f
2cm+ifl2P8zDDewcf6eS89m0pIW3+Mfidog3KcSxNCbF2vr6RvBTyq4abUnZhNSFVx3HhU2vtFG0
TB27I3fkZVQeEvM+p0z9S5I6QF3kMtTWg6mrrtqYFXutgFnn2rHVrxAozvZpig2twKamqyp4olqV
XjOnbuGnTPm7XaqYTNSVddZtv3jHmnaBWxbku8wynkVng+Nvi/fGyWb4tm4vm74ctmmB5O4Yt+7T
UBl8H1rH2gSghZ7UOSYHeuNrHGmYZ/8Tnly8t9qMP2Ljt8vAF6Aq/t/UoEwc/mtePecR1VR19wmu
LYUp5i2zti3gE5jntu2cTR9NpPxMP3keYHWC99aqD1XpqUL45i/feIGmkv3UEzQJpiQ0v/RJFK5D
DBE2eh1+8J0bnx180c8abwFQBj4zTjN+C9UiRcjQHJ5RZ0b9q8T/q5UnUtsYi00EXSQ0gcnyXKlv
FLOag1NTGZJd2ZhpbS3rbsIuOvT7JaCmGokCTIjjb+pYYipl1cd6biZj+N1UEOr+6MqBRywnCViA
Y+MWRDtR88104T07YpguIjPDfWTbSrJ348pfowo1y9OnxQakEiX+iOMVypJoxQ9mipaxsx9RKX//
/2cMhpJvrKz8cw0O8G8Wht1HwEPuq+bvC4z4vqCo++iYfqOsa3f8nnMFgE6p0KLDxbAuq/op0Kt3
BDnIpDSZtvap3ABMCRCzK71gOvlluyr0KFGQ88JKHmXe3aCN3hHTa/B4hRhx7sOieeJQtBzi2nnN
azjuMvYYfVzJeXJ0mO/IIQZMmEXIio7fF8E2QbIU5BHlHs8osmdUzTb1ZBtkElTzxZ3Ro7l7zM0Q
tkUNgmsHR+jSVIN99tLMPoe9/ftKxjgZLvMBHdJ/xXOnHhZ9aZOJHl71CZ1NrXHqk1o7yVLK6bBL
CVczUuNeMa68+6zYGeuTBDjKQrJSu3/OCqsvXt78XqsBogzhFFRjWofRf671mGWhwwYA9BnodfQZ
QXxZDE0Wf+ajXS5k7L9dsc2qFnldJgsj6t1TgiPxKXPrF9NLtZs9N8WE2SaK0d6mD231HgNR0eK3
cpURrEqQD2PzAvWG+exym1WcKxhLOSrqI3PeUTa2PmRwHhvrFRjlrLCEFbIbj/EJFaSFUZP1zofo
pTVNDmLWmAGEruFTgZ8F1WeClhBzUF79K9bJiWaHqnwOFGMfaHF4DdKpP1LXfLGQbfcx2+KrBLPW
AGiDmbb3no1luRF55u37qXauWok7bwZF7a88gy8add6bmGpgDF2GLWleGbchxmBDzrDT4WrlnvcF
tfVqWzseZNHK/qJpKM7YKO2d1aiKzu2QNfgZCgeBeDU6ywFsuOt+4XdFuqzICm4pYU9nQ23xdBfF
1e/FdEasiPK1QE4ZETaUli1sltYgSMV7G0f9EhZwBIG4EO+BCSejm7wXdOn9K7S7FxnuYX7tVMip
K3mT0tQ620mhHWoDYcosTFZ9pQJJhYa/6GSbRrE4dfjuoLgw/uAPfODb6X1gIgEi3YE967v1eNJE
Ga/xfK8+OBWd9MwcfpSO+2ZvUUUrPs0+85bNFNZHQ/TjWwt5MHD1+tMIcdGx4CpuZDdTOBS6tfbC
bnU8pwbJTRlv06ZakuyfTm0yOa9xVuzanlMK5pubqkELj9xAKhaBlQ6XMBuGy8gP4FKfmml9H5FB
ORwhgZyEo3qUoUdj2qaz72r1+bFIQT36vhzgt24FLahYyRuEDa2CS/8lC6ieP+bJe4WD8UlVwE38
537r2NVOhdxTzh+ap5m5xKE2+eAHGXy/0fUHgVb0h+Gmqxbl7C+aD/exnIJ0keQdiBHbsPGeRQAr
6FUF6kFWfdHzdK9lWfrVy4tp3ahJzqHP9D88sP51YCZfVa9ykRBRYDLM00S9VvJw+ATlUe/yBnqh
vLtskfg1VePNNKMAFXk0zu+rdhHudn3y2mm+ffQC/p33VYf+e2Cx9QmwlzqXNaghOV/FNhn8QNM9
6bXmPQlB7kq+btBg9qNbRnWusae9FZ33IReCt5+u0rL0D0i/FtvYjpWrbMK51FcpAaLtjnLF6rc8
d6V1kmNRzzNFha7CmZQ6OwAkfFtCNMLnK61Pq32TGC+hV9cXq4sqirCpyMFG4gEax+2l7tv2EpSa
spus9l2GZDPMg/IKuka9LlobQZpBNzRSC5v5c3GWgz37zIVj6cXGMMzmYieWYqz8yDxnXY+k2z+L
yOVqvcFA0iDhjulKBPjrA/+NkLrYd99s4FZkcXb2ffTgU6M2lnJAGD+oWlDWbQx/PYJIPNai13Gv
Y2MoJ2QqagBh5H8GAZt2c35UiDBxl1NZdB91sulwC/7MAL/sWdNdNXMXBzl8NZ0+eW4TwABDzOl1
jnMuaSHPqvYOi8nkE8I/Nmpx9t6oaXEEkoWKQJKkn5reQ1vJqZjrXd69GNB65LKNUopNiC8fX29W
U0S267tAfw06PToDMAyXMm7yQFjizok0fCrcL2LUV+M4wGaw1Qs6Le4tMuIEL4OMh67Zuzc96owL
O+u97MnGbXqM3puu3MobEALTntOoXgoxiGypa5a9QpM13sjJqWOKm3mtMCe73ZcwcFmcSFGsZVcO
JD2ixYMZXGXIx5sXP7qZ9TZEu2g02R6jIkKWtrPO1tzcr3wjXmo+f7R/DcjJlJynk6r9fMz/1xrA
YaOV7fIAkQP/ehkZEyMVHtM7Pe58TG37KOdADRxcvvpj4DG5p/LHQ7pcF1afL2AzHrLEyI8J+xbo
Qwg3LYtBKbAYnPstdtsbsqgKQkt28BTaFuxefIx6lAgSlEpcEqBa+DpmhvcrratD2uTRdza64Gzy
tv2SkmtY5Sh6POWeoW2DSFMOvT9QoZ6MGNB+SCKiQziJql3z5o0mVRIzyP5q0mALLmS2w+OoFtVB
/jOppu8RiLaPFsIpxo1FdDNrOO+ggt1TV9VHs6xmbW/c2++l+fmKTHh+esQUzQyaha8W28k3270c
kI2ch/ShuUqyAS6jE5XNonPt8mSg5nSKkTFbwIVUVrw7sXGOnPz3SAckdpWHfYeX/AAaVN5DQT5Z
dqFdbBvRmbNsi3kFVajtOIyCLm2c6YYl4gDqxxp+BA0QGGUcvtcdvuvJFE9PZqjmB99WxCZPBv9L
iiOQnJql7hZxLPGZUzxC1hNqpIpa98mCRrzupg4VyVF5klPtRtwo7PnveaV/aOHEMxX7o1lZ+Siv
0qJrsGGe+9nspSSvosmvqew5L3XTxWsf8+3FY/Bx73+LyftN36lhHIMfhIu3BcmEyaMlgnYLJ3bi
Q+Wmt2puWirJAB+Ftsscfdq5XRashTpOK0XtrfXYC/OquaV5LR0AklNv2jvZbYJpxhE672D7p0uR
ZNNFH4sD23v30JVKg5rwHIudOkdfLX2TPTk3/ueGFGbZ0nbUTR9glAGnNnjRNdO8Wv277KhZWly6
KNhPPTD7u36aVB3yauqJjeIDMkJvgyP3mxb7ZDc5wF4MrLyWaD8NX/myZAujqMZnax4Q84DXk+FD
pSM8SMwr9L6XSB35u6McdkfFUuohG07oAZTVhrneWfBuzdhZGf8/QvLGxhXGKerrS5v3IckAbAKD
FkYJalOY/02KB7zZzF/Q2e/OnTfcZC/Qm/ylj32I2EknDq6TFC9TVlSg/opuIafImFa7T02sO2cZ
mlC/2LaoKizloIxpySxKrnUXzoyo4RcKVkZzzmWYG8GWHXDIPQKfayAVQzMVKNxE9hDuxOyFgLm1
ppZUrUsD2l+o4AGdK6G+/qNfzn35p1AqftCSDhUiSDHBs5a13zN1CD8Ss8/ZI5YcaOduj7H9olDr
7qI1vfXFsqyFjGuJDRSvJ3Evu2MBDzhJWtxkgJ85Y7X1EMeCxe7mAaLSI/rpsj9LIO98M9MXru24
uNTk3nNb5smJfyxbIINb1HFwn/Vt6vrW82MSGrKYjjrONpwvJkN9rs1II3HFb+dkU+yXXTmQB3aw
j1slW0xIJkEi/ntytfaxr73fKKORQdJcIx+3kzPlEt6QJZsA4PVSduWA22sjtCn9EAekTY3c0pfj
5A0bqxHpawuYHYxD3fzksO92fvPD7rEB7CseUYmWdiTMTGsf6DVuuSHCYJqWKJ+imfbVTF1RAwVg
T2JdwFBcQ2MMsFPMAwR6KqjtdX6IFOd36DGYh2WyjFpjXMu5ciCeb5VX/HPUTWh7lELm2GNATi57
zsxRnK6cv1zsuKKFb93svy9U/NFlxKlITCa+ALE2Bt6FH3Is0or8SfYeTRLX3sVP1aMwDO+QzT0Z
kjPsMSxXepr/YA8HJgpXBGltECc65jqomt+tCx7OCH/0s6Ao16KJ9LvdweNmA+Dz5q7lmoOLWMAh
HAdKrlW6btDDX977XtDVZz7pgIzmK6f0p70LPCTvBbNlDC5qjYccTe50lIiE77312AKkk158lI2D
voGHbyVOyPXXorfgrfYYr/jdhKMyroiW6tRf077dob1ufLGE3hxchb1RG9kJRBLlOhZau+moFy4a
rCsMxFHabiGMJKSWO/e1lFQRWY0gDzjbGJ0d7IoWGMvg18Ol7pC7XKWVwMil5l0WjRguciSozR98
jzhq5pyXQXca58CAxKM3MXXyCX9sq+Cdq1uLWqmlGZvUQw9xQJJrbWLF9tKlqbrs43J6K/O+X9R4
nHztB+1d+G37I+2Gra3YzU+fRxclhrXeCv1qjBwBizr6q7Gj70LtDYrys0klqm+rzBnCk2zCLg+p
6Nl/dmvLgeaJ9/DS5btzNg1kcPs0oaDsK+qhtLNySfKqfdO6Udn6wHPstj5YPE4gynRYTfTDLH32
v69RAbOxUID8B6yARt7y6GZULu8DyT9X/y0WmHaz93RrjdGv2f+yHfOn7/n9G4Z0FuYkbX3hUTPt
zbFIdwWOSM9F67scb0L3QzTKNaFU8LUfsX5ok8P8hL14Tq3dfHIjB4RKq4Xsdqah3dBPMxdh7aV7
GbMKHmGxnq05yWs3GaocZVhnQuCNYJMhXWZlsK3UJn2a0DG/9Xmh7gENTAvZlXcg/QBmjML6Xq7i
hrHC89PdykE5Dd4sQK0cpeeqvGadeKW4Z14eDZ7S5iU27Z/IeAJPKQ1YW/WslK2Z+rCLfOOHnAu8
GKBOqE1fysjv9vdu63rj1jO8gh/qaFOpI/SQ0M1XYTw6iCSq9qXGom0JK0T7DukR5ZnE/vDtMdsU
SOzu7dRSb25kRQs5o2/rj0GLmtc0h0Tuk5GfiQzH0bL0ZzNIjeeiG0Fu6HjIyJhsgD0kWEUb2KbM
U2SshJkByxiS7DkJ1a9hPW1DZAG/KT2iiJbbK8/dJIB+eGG5b8qsRrO+iFeeOQWfaeVcwsbwfgZg
nfl5j75Z3tQuXbWFrh+N2kE1tU1kmO5zg9LNK2ZIcK/muOwOIWoj7QjE2sdh5DVUcRX2GpNv/zwZ
Vtz03AqeAvPgPcTGVK7m62H3WmSqQBio+HM1G5+kNagdbH3NF4RI/1xwrEpVLjjF1ngcewprfWWH
Vb8Mq7bdN159GWZh7ABZBSTT0SoBz5U+y1hV+xneCCPPNFT4j/ncyCutFP7RzfLgKK/qOIvg8PzT
l3P+dUvTJiGfAC29mGnF9tkb9KOv8M1pKHWslJDyD+LmixqJrB88NHDpcfv6WmTRX/oQ/+VQI0db
r8CbvGr7bdmi6YswGQZmGa4WUtgxg1mGb/X4jbNEgoVV2OL9ZtkLYybv1yMIzcwpbKwv6coG8Mz3
kD83BgD5eMvLZDr3Ir48JiQVQBORag7JwL9vIqG4qbu8fOKJjI25h4xZWmjGGuei6hCqUwpDk+dR
FFvtd8PtPvM4DF/Vxgn2CFUZGzNnn2S14RaArv0SVX2ClPvg7knmznW24vcVQswDG/ief3feIElY
U2IgPaIfOvPUl6IG8ecRalqlPsp+NV91U3KIkc3YtSk5bcBX6V99v1Ng1n33U+BoeoxcaoFLOUY/
g8U+FdXB/z3Bd5z4wu7+MaEH7/G1U2+PReQc+SqSrvgfi4R+baxzOPjPauv/pfaD8k71BtBX3qjX
LG6mjcsP58nkH3qohFC2s8/6UwoLZlVaI/LO5DOFqwwLQ4unN5TFor2fl9mKQ/D45vZWAYbZ7DZy
FB2ekLwF0pUAcqAIBTZCEbZlIr1FFyTCU6yW9rMcRFSn1vL+C4Z/5g1HTzQRmKPhLHhRRPNTLi+8
0TiMfV4uZTfKB3U75Eq+lus5eReDfWmfc7/ALiBPKSJFaXni6KLu0Qbo9lEwdic8+8JtogodSfSR
H9PKql8KCw0NJXPb91aQS59yBcFzP3zSGt/61ZTtwqYwvVKTqDnUZt9VR2XIwQs7eoiRQgWgxW3I
krEdk72u1DlHJeRaYsspdjJGJc4JkY05d+b+8XEtKAhQZ+MPMn+CbWw3TqaVvE1kJdNlGbXzYzjc
1HXmreQM+VXghxudcE19lqF0GOI9jEsAUUqOnYvlueQi2BHoRahew7DyD+zcsSRIhHsFyAwMvFbe
PD0JYevFBjXAofW2AxZwN1FF7rONGq6CuhtIrAJZa9BGUFN8z7ghNJYeytIclt7oeYuyzJub1jv1
rXEnB10Oz9zJblIg3+j5ZGz4X7BdRFxnZ8zsctkgqFA/KV7854CMqa3aLmBjAyK1Cwo8Nm5ULQIg
N9mwO9lO4ygushdDvjjDdj5NUM9OplrWGB8PIK0h5G3HyXfPXSsc8KsZhpVi7Iyt3jkvZVip78Fk
5dsBacatgVngJwzjSQ/EV/CM1qahXrCLyiD87JLvbdiLr3FQNFQDtXBrWPaOH2RUqee6HScrd9W2
NoYyqYAJOnenBHnjah71Eh5MclRO7rBa6k3/Gw/M8N2qGyRCLAwbyE7u+lwBF1bHryoMuV8CCNRQ
UoBuqHbhUuNhcIbX+EpDZeypQOZom2rpqzHwU+I5cUTFHWygi9vaE6aCyip0KySEzdrleB0HXys7
fxXu0P0Kwh+B2ynonaNe0Qx2gT95jGZWGSlvRRRxtoBexS7a2evxOEKHEvpHQDln0Y+pd3Zxnnyt
FWcTz9NS3e/J9TkDtWC6ugfzp0h1/Wno2Afo2fAk4xTlsq3g2Xy/y3GdVzcMxRXeZgDFi3JaIjq4
0KpaL8c+fe5gIF7KEUfH0OqqVTdG3XbAIw8HOvYYJTLvvMoUvypqgLGmhUC0vBVTjE/olBhLzXPt
rAvXqQEVTq4kCks58G53i/vo5HT4etzH5IQKIS9shHzlKNcuq9BZZ3Yr1nK0RMnnFJbg90zHnmrk
XS9mzke0d/sfmYerUh+N5ScY4x0CyzYo7dA8hejcSAHJT2Wo42Wc+ME5UtLhFYz4XudZsCDXPe3I
bC+hmoX1OtdhuzmQAQHzzvgvPmnjplDBBBZV052ruDgAeRPPZQEAUZ2pYEXtgMGoRHLzcpOikGUi
pjIPxF671NGu+0h6HnxpEsa7EmW695rPCEXUYq+IztuVUN0qKk4ge9ip9yUY2Bg8+4fZecuqc6Zv
Hv6lqDGmEKQL3btiww55y2l4YaSE5rOxSxpjOnkk+VZKUGifnbVE1CH+DBse89oI/KyPdO3TCYeX
KB21W+xgRWHro73ofVv99NBUILEt0rOWJOOLZRgXqpSk2Gpzm+Lkd8jnRl4VkZprS3lZVYGTcJAZ
u8PvaALByuKguG3VSNlHrVsvwh4Do2Vb9uWy1mbnLRzGb7JpPTIAvX/L2hGdxGxSd+MQ+UsnyalD
Wr27SQQ1JjGUbzq/NXvJErmHZm6INmXAJapJW0A8ZdrcTPC49IXeZivhFONpkF05HApOU3Zjp2xN
mCiXkQsOY9CfYzXko19ZlxK6/cr2S39lZBqqtlX1uzH9ItmlzvT2CMkrOa0iK4+xocBWJ/OjcYNS
Bf17NJuX0CN7PLioy1klvnvb+7jXD6iQ9pz3etLVw0GuN5y9kGLq/d4/FtezyaaqjWiM32GQ54/T
terS6VpPKh8w5DW3sisHVD/ndwajor2MkQFkHnLTYHCS4yOkQlgLS7s5dxwZwyXH3wVqMd6TXEOU
8Oia4OUx3eNhdQZ8vzPAmaEz4VrqkcPPm5wuX0Ox1F8kThDi4ryw5qOcvtuqUJeBlgwH2XVL9dqb
sfcMtqj7kqvRAoOU7D32Sxgr7AzuXewsqh2JamUlR2ee0MoVabuXXbv1vjoaW4mpdeN3FJjn18HX
uH3iyPQtn9czw6Te1wHqbfdXrSkRKBni9rIbajzr7SJNL7IbBUDoSPF/aUc2PThg3+TLjKneHoQH
4ZzEU/ZeCZ5AZs0DUI4aYHYXfTufxebRIQxhGabKS5za5c3stMNk4yKK1deaU4nxZHRquY4MYJ/1
3K3GyISRzhXaePkij9QGGsB/DBTtVwsAwOURpuyeHbomRoyu0hDXddzzoDg18oRGh+SQ1d1qT52u
Q1NMV8NNvL2Rqce0i/VTBHzz3IrMI1vjeLzdbr2bWvEpQzOlA5eWeZRP6m40J+NgmNTcZy33XOma
oxEN+iUYXWtZ+dPw3S3foKJHP4oOJcPOqZRnLMTUfRUiVDokevAlK81vQRhc+RQEm7aKEXpQIvHa
Iapz9oz6a8LJ7rXXmvTFG37KIdmYPTV7v46fZS8U5bRAhyM4yu6ISCl+LIO/ld3O6sqdZ1vKfWnd
8I1Z4MxfiHh+07UUAxMzfwLVK854Bbg3lNmHPbZfgkc9dOul5uY/vLoA3NLapLU1bzY084AWhp2a
LbukB1rck2vFj7ujxIKSr6qmyoninXKy52bwwVZ1rkPFZR4Azqqc5NWji7TDQrFFyreqNN4p5VAN
CdCsVBEKfU8H+8nuXHH108F/Gfg5lbOsLM8OFhC5lexqGlb0Ks/zfUyyjtpq8tKkvXFwe1CAENXY
ds+NvJKNHJBToBvaSy8stLWuKP0GuPK4YfPGV6UFeuYH1XQsrT59p7x9UGo7uxmVEb1WiQZq00Og
MQvCs6cr/ULelGcxqfQy0KBlYt9q5VW7DuzZ5qhMZ5fPNurRj+JS9uUcZNSqdWOzqZBdJ+6D8/1q
XgGmHVZbJEypA1q5cp/zx2KPe2wVGnDu4k55fxk5Sb6WnCO7RlCGazsssduQ6z7+FXKO4qsdT9r2
00Jj/ofHfvTmdPhTma0FAtrWg79yRSTXACT8yckp9ppFMcK4wqjYLw0E5gLIygkSfgj3dGy5dSrw
oKT9I79XdDmXnPwkR7aaXtAxI/QafakLY0Cd36ZLCvSqjx9yTM4KAbds9FFYq1jL2dTrTbcN/TSB
RY01pqjFNcqyHxk4s19WckZwU/nhBphfDabavsYlqo1s79NTB170qAdKumnsNnglE822qgN671Zf
5c25X30LCugZVR+hXAp/4zImU3pIBmWGaBcmuCGyYaAo1W/Ig25GvCl+aW18sWAmfrpoii9rewwA
I0YYrWBWuNNSTXsakjiEI+0rH1Apn+VNgAbWGofYpwrpkEVXNMlJtdq/7C6vXmRjmu1XwBCzBasK
f7tEHGSwK6w95hmA38oXUnRLMhz+VYZG6ntrtcuwvpgHjThXn+2aX+d5vh/GxVpRdWOJgRpnemQM
6qNsJoUzvT+ql5QnyBYZwCLdCJvDvxz9YzbODPUxhQYc7ZNGUHyJ5o383OXh/oQaoHJyKGPu/GRG
PI4Oer5gYa/4La3uvTnEy/4ILHc4WU7uv2aA+9bB0A1rOaPXvPTMJ+5DDsoQtY8NvCb1WfZEYZrA
/XrqWx2fqCF+whYgepaN6kXxc1HyNHLaRN88BqJ+Boeg7FU5eQAox7TEqrMKhPwDZ+FzniabURTH
nh1B7WVYSiHVcnw0oifhtBL2lAMGF/VBF8ip840UiEaBEkwa332yXDzB8wJRfNNJf/Y93k1Rox/M
2Y0qnh2rsqjSjzXyG2PpsSP9OyzHZKyyPfwFSgE4GJ71NcMxxUV7v8Lq5YpyWnICQPUqh2QT2VW1
7U1nAOPUe1cZGyPk9zzUXTfyLj6r2v5uXQJhcUYgBqS14ji7AslZV3qTvequmr6G+CC0gZNfZCgx
7Qr1FbVjU818vUwnTI15Ttxv0I30mjc4FhU25nCB092KitKqnGspDsgdtMSDZAJKB1B85xqokumF
BxkUPf4t6pcGmmNUEtjscpowMmfRjZ3/dajCL9Pkxr+CjO9jXKH9n2mQabym/VEZ2l9a3lTP+C2Q
FvRmGVWOa4iaxSsrLRJ1K7tZnfzusi/NDoNmfkpNP6NoX0WoDl8AivDI4EuxG0ZFffGS/tdd9I8J
oNB+T9BrQKKaEvwqY328kSmCH0hlVdjtdJOhdCqbFVRezDupnd3cudFaFxW1enquKSVdcNfAgJ60
WghthB8+EojHJksTfC3UV2Pqw5XviPKNc2i9UFvP/16XzQmIDCfobH//zyMBf8zdsPrekw6m6jCo
bwmUDVy78vFaCEFyykrTc4+Uz14N4BVaenSgLtPjrOPp56FMkm1ouskip0qM/9YclE0wX4UlmJ4g
CNKNhuyId8hhwU6lshNCOxYOv54ochYgR+YGS67fV/+t+4il/zlvdLyfU6NjZC3Q+M4aNVy5EDiP
YeDOxl3zZSajihgBiqWJtobJjsXXPDKmRdVt7pduD3589MJVjroZZtA0QrVh4xkamOcgvoeS+erR
1bwWWtOjP7bdiz1U6lbeL+PyjseacVH9Xqoik7eGNYwf7ew8XfzTWAJLakSjaOYrnLMpjSEFIWc8
5spB1XQwqPbA/GwrI/0hp6DEm27vKMDSBNVQG164YzsKR6ruWlSk/ukPI2SLdZXpv8clcJq3fmE7
qJ1C3U1fnQlzy6A1vyIqxhdRw5tYG+v+JgfLmDNeO7XDQW8M9AFnSSIqPOMlMVJvg00iagZln1gA
QJ2RI6Ax5wULXK/mObqvlwi31KK5WGdkl7RN6NnFArUIF/z5jOLP+Ip4S3nZSJkPFIKO9l0KZO7z
D0pnbfmlYudAZu9v87/eV/lmu12rrhIcYxcqiejyLD8hhR3VGwX61ypLMe5VlGE8/esqyxNMlSMn
3Mmrf40qUeKuyJ1/B7qhUwCM9mbbNs+PBnJajIrulPwxEICD3PajpS5cyPB/TFaTaQlILierY/5e
JGIGbIvtmFThNg/YphSZfdXcJLx19SCex6T/Ws5hG7zUJhiCciu3R//MspJUPHdIGwKEfsGezMUj
AAi6WycvVulY5772rZceHPQ6dis8EiJ+ZngUVguYsPg/23Z/E62akk+y9IUf9P3NnWNFEpJty6Jw
L2N4q0aYefyUHUdkw00JvHTbGKq9rEZNgRdXWcsmTfaF0gOmBC1yUhCnbcAoBF6zkIFSNeCNIk3L
ffoHrt7d6RF/dOXVaNkXJTMzSmtlAY9eQcC0cqcl8gzJ8d4lNRTohfml9qvhos+MYhmfMJPa5Cp6
i8l8V4EdCSxIH94gUteuMt0M9LyeJwNTaAOZ82KGaMgGrcoMT9uk2MuuMwM4vEBNVtHYO2vL77Tn
JF9gTl49zSgoUre/ohqD7tyxQHDd45g6RhzdzrLHn5+BsaiWitAQfJxvetyeDPkqHm2SYXP8MegM
5bp1Oh0twL9fqZzJDpPfbZCxqCFK/72OjOvqrL9S4DjxzzrBfNU61d4Na+P4WEfGC9c/lnrRHu//
7qobv4aZwFHJIlmWRY751ruQtah4+5tk7jYxKnhmHbT7ESLtm6lP6YKaQXlw1fLo9U34kqbjp+BB
y2bXC5Zq5k6XAF/IJ1PxnIU6D/StQXG9m265B1Ae36RhJeMOWaRSH2ENQgjYkZgXm8lp+6+Zv5Xj
XRn6G9Fl1R4AmPhSqWjchEb+rWg5pBma05+SPMQCkU0NOW1eyFCB/Wgkxp77sR7OlKhQtpsHqty+
hhBGXh18pQ6uMKu1XClzR7QeQ/IXfvSqK7p91uaGIg9U2ZR/Jx9Ts9m2Rp2d1XAvZ5SDBr5rdgku
6lpdIrOTrxNLTBfZpHmg3q/IgS5cF+VvGaqAUfKkLvVu6+RgRmQwnyffR7KE3wnsb+rtYy15NQ2w
wq18WNznPdZX87Jaq24GG2VeJhyUGz4r5IhmSOO9afx61eUGXBWO5PeY22qJCumBOTJoRU1wcmGi
/XOXDCsl4EgZ8+6QSDEDI00bMm46TdNq0uqwWTxmyZvE4FbJqip0dW8Ww+YxavY4Byidu1HBKD3n
mt+QXoqcL8KpG7Ciovge5ckBVT20YfrpCTSn9Ssck1crUe3PGDwNFB02ggVfAjAN2gW3x/Zg8g63
4Dbs2YBFuxQuslEeKqvre9A0XO8ceQfMt8RF4Y8vFnJe1yv8Ijq6hW5Z4EDjGLyNglrlMbIMLH6z
otfYhCbsWmPB5suJCGLyEW1CCijLsilA9yJesGWfQ/Y9MbMDVE0EKmQ3DcUtMf+a5s7/MHZe23Uj
Wbb9lRx6vqgOeKBHZz0cb3kcnfSCQUoUvPf4+jsBqpIpVXZWv2CcCARA8hAmYu+155p6RGp+D0Ol
PGiJE9xjBacsRcvvODWhQILUojwVbD17p6MMnk7QQ25TT07WHLfwut2974s8b+04Ql5M58avMrwr
zR9jpy61gnoXh/JZSAopFNvGmroVOuaInL9FgLip+kHMp7NR6zkn2truRcxzqIySYpm6vT1DzuDj
uEqfRjCn/VNbqppqZMPxPv5jzDRw2nz0QecdqO0VeMzmBmd4P8/HoLwzrFlOjmr50Td9+tMP7HvU
ax6ALfKmP/8W08hpwwLjxdFIcOGWQXFV+6XpzHZPPqfdT59w/vjx6X/tk/zG2JI2mH8cEKtht/84
dPr00afn0bKuYU7IpmrvWwJV7xu7CFSqmwIHay3dLhYfe2pqdQrKJhn5p49TezoH4hCxVPwun6l/
nPIvB+LbR0n3dGBRONTLReHm48dM5/o4w7QDKQr27VkjH7uiXHui7D93nWxiQdcbB7v3cCkfKAxW
4Pp8wbx3NfRMMasakXVkDOWtyn10oeQu0CXnCU9v9NM1OdBvVZDNY8coMRR4BHWRXLKRa9Y3/Tb3
04BbkRZ80hCRUbMd4BCEc5sC+7WZGLDrhyi8TkPCKqlGTAZVmOMR047/5STTgGnzcSKhexiZ/R9P
0gX1dvoBQvAIZrmLn/oT7retP5MIqMlh173xJryYJMleLG7UWemmxXMokRVB8Qx826U2Db5SeFWC
vF72mlWcMJ/y1rmSm4eqhxqQ1Hq/iyzD3iV+3G/UOqPEIdG1VWN7+onQTrI0+ri/1n0J3zCuh4dC
z/EM91zruQwkQqCEC6EghOHGSU2gtikeOzO3DuIlxDGkFnGaVgc3G3d1VGMFg6mve4r70IK3i1xU
ElL4EFRSGkfpIu4MV0IQ2Do7Ar6PeBjuLBR8w5jpfpEyeDC4reIEXp7rJL11Xm891homq3xB0Xza
2XVZtNbcAJTiOHbkSS7qUII9MzbbgExdV+jxXTMeW+rFQu4L56aphIw6WVpOp5TcVDk2lpG8/zxK
bP0tsRciA+M50h79lOdZ7fr9Bxr8BUjEzBnyHNJjPu8m1cyhshTZWqMK3Hn1/TZcB8J5anQsdLd1
FcG2s+w3O5D8m+ph2qNXZKN9DNE0yyTY7JJ99gf/htXwLNa2CZql10jJrfmIGT1GzFLvwN7CfRx3
iMggX0r2T8Rut5JrQLx9pQtiTcmrQYHzaxIhVMbCRFwd/MI3MYrhsqt60qINkxpCs6/MoyZrtdjR
o0VSKyAZM8O/80fhDY9O5zWqX1smmy8x6uNFbjKVwa/ve1ooDWLvzqAsrTzq4OUv+djlpYm6NyP9
/qPL6YW8czNYxgk2leOgaZ+dEKXxeCHNpnPpWpEsgi6q12XVuqTHiqrc/MhfBFF9GGrijnFgbxxl
JBqUgb6k7Ft/lYRGJSDllPdeHsiYuSfpMYZ4NK/Q66/KzO33H5uhyX40+4jk+fxjz8ht81zsPVhS
6h2Qt5hSpb7oHSKrwYvpSOZz4cdIKngC3zQ9yZeRlWt3AnrTJjRrdce1NOy1Fj6JFxLatPhHL2L8
Z6gkkQyAajWFaLZ902J54Dv3cPHxD3VVKef3MmJajhGo50mNMO5Dmaqcnaq701Gwk3bflGkUPw+e
bO0jwpjzqZkgC1iUJAq3U7ODy6zmYXzflvlwMmXxvWxd3ILjRll1igBBbvWco06+Aek/VIPizBS8
Hm48cdGuuul94dT2beoKim6cLqenqZXksbLQVODNVlrg9BqVJ5Ld20F4MsrotjxNXX/0x1Yu7z+6
phEe6gTYaNxXjmgvnpQ8xnquvdp4HVGZm/RXQmI6ElCKt9U2Fc+ksFaVZaqvQkCO9tHxn5QM0K0q
rG4B2Vd9pZohd5XX8AaKKt2jwcz3BNdKZJCxSX4yzSjKTMKCOpqq2IeqUWSsEWm/D6rMQdvWDli3
EoINHNfmNm0gHq1cRKLnqUW2ooPCiqny1ARtpJzi3N18jG9DODeNpZW7qU9xBvyO+/GRMJ6Sso32
hiUTAYcM9fvYFQVevPSKzl9BB8A0CnEykyQcR1HgQdWmjnjauFZRLEkxNiPuR37vyxws06hqPk0j
Wm78rW4j85iaehGJTaAQsUDtEB6McRMDCcO2S9lOrY/+qfneh0hrJqVBthf8v+XgyfeH8uT2zWuP
IQGFtVlIvo6rTNX87MnKKuIWpmtvpmaYY2GRU6e+lz0V2pYBgbXS6weCk84bGZNZpAITnvW4Brkx
pkVSiylC1kWfB9/GrY34x41EkLdMFeSfSYk2pxRxvTc1Wd8V9nhntZW4yxLeX17jbjK9X3c4mxzy
qFWXsuPk9xkkQN4ZbvuV0sq5wZT4e5pSpxKbNvV/fjt35KS66M5QrCNTlncy5JpU4Y0ap4N+xfJV
WXmseRedaLi54zLZtahg74JY0q9RElFS5caoBAblLie/91jk/mc/qsNnu+3seRpww7Z20K3roFF3
ZZf2hz7qo5Uda2R0C7yYWWzZX+xQ2geyC3rDyUDc11ZybQXZWFI1R68LEF5aGCGGff2dtOMz36d4
5rHSoyBxnUvuD+0qk4riQAC1Z/LeW+s0FySRc2GubEzyTtMm5L6YSyIdlh99cpf1R55OMPMDICYJ
4r55Ipv9qpIN2m4EquEv264+jm9l+cd+U7PaU5/WFoFvK4GUobXbfKjwjU9lT9oYVR4e0MiGvFcg
EU+fpj4woZ+zugzWU3+vFPUGVPtTTZRxHskYI072N1NTt1vs6UYIytQsszTfEW5TH2TVTiD6ymLR
hlizu1rG6iUywHB4jXLIHaLf9chTs2zUx3LkfYYIIK8KBWbi4FDj9E6g0CQvOhGC+OJRzPbsU9Ix
dzBLuRrQs1CIKvZRFBiS6HWJCx2BwkMrMGalylO7WDgAk/aqq6emwEcVrIb1VZWspYlTFxe3kGZ1
TvGIbVRfSMwjqcpRB2Vx7lAchhHLx8nV8eQlBvMHLyhG82hPu2i1qgOAb4JzLXt3YDr9ZS4PwEF9
ysnJXG21wlJudWTIpwCm2kxTzeK5L4qSpyThtWlYrEgPZu7HF3/o/KtiabxTOBrrGGsdq6ze3kfF
Cg9fOTDvUNXI90rjr4zxZDYTiy20JbGYhhmq584bHqwHJmX1U1Htph+ZS1G1l5SBq3I8d6EXDgtS
7P+oH+RBrHB7IpbQjtPGkqLvUWLK60ZTf3RN/VMzbOp+bzsII/8YP7DI30R47c2ZjIL/rmvzW6ak
C8WR6xfuNGMutDI9Id3OANlExkrJon7ldJa3CkhqQefJIkChGQBhS5V5YJlwmpq41MulMSwjqQvP
73v9BKG+XKfVxujNKUcoznFc6Ctce0sAnrF8nnY0lGscrVomjaEM1FcYQX2XSvUi1nDXiaX+ECqu
e4lKGUVDmBHqLQtqD8a+ptC+G8FgECjCiMJtiOEMWLXMFNcsPhOB/BxhOvEtozCTZD6OV+g+Z1ms
998BxV0dVze+DKRTZqbsKQ8KfI5FK1v+pU7Wke2JpaZ57hnyqLz0erk7h7ZULMt2CC6aZHHh+K18
oQjnRAz/6nqevrApTSExNqbcrTHlzuMSbrg9ZtUDBKfv+41wwMorVppgX2h2eiIMVR1aWb36Yxk6
QVbpUqZStkacS0S4V7D1Fu4AIdMAp5uB+XkfmHXVvVo2ERo6DlOUNrtE3ebjHEwKvX3cSl+nQ6bT
DjpiYydFhzFVvE9j4YZTWO8q8WYaQo3/0sVVgChspF5dSa93HkK7WW3qyrVzqArVgITNZO637dRM
ZDc7FZHFc90a5n3RNOu67MxdRmnobsBJZeRu/NHusBKzPDRKVaikD502CyhAu58aNk5rEpHDq2v5
2UPieXc19icUDjIQ+cvX3mG6ScSO2mjyXRQJ+ZQEZmetNQUqoVAcdKT/r64LO2tI8uFJDOCEiyzJ
bgomc8uI1cKp1MpiLWkKIFETHkAZlt6WJ1WI0wE+87pEtFzvRbtwcZK5Z2EKXw487+eidl6qooi+
RXKAcQU15yyAoZGTfsd5jcmgUadfjZQJVxAC1GoAArdp7Z6nTaoG/skqL60N9JUkhe6epdCxl33d
ge5jGZwsO7IGpgZNQ2ICYs1KJDDgid0nFPlRskw8J5sbXt+tpoMHu0Qz7yvLstJSprRsbO5igul2
Temy7XHL1FSPEWeLlprRBj/2TMOnTWpsVQJcR2x03EMGPSIyRKrMpLrt7xIBiEJxpXHZVVXz1ov7
u2nH9GnapIP0mg9St5nGZlCADdxKu/wKgdA9uSYGcjORxe5JlaD7uimYPNMnXywrM5/v4i4cN1Kj
U543fiqcCsRv1xNTSZKdBnZe/GmcA/uJVaQMpGUcrEy7p49hx2LMySuAKj+fNSCVtOnS6HvnNy/Y
SzZnYGf1tVfSky3lDRLcDHlzCaAWY9fmOSkzb8ZbTZxM36tuuWPsMmQ6z4XmFxuM9Lrl+1F+kAHy
ayGxOkVxb8fFeuo321Da+AJdO8TVZtYrFaVlGan+etzgsDaykokj/PhYOXo9Y9JqbbrS7pCgm16/
QYhEzVd4CsIa0obnoTceBsBFBeSNQWb1TaAlOHhm/NXqzQSnILrMMvgOkpm87oHLJb13JEpXwXP2
CxYD6b1eWeLY9FB7xp2Z5mX3ngvJ1NaK6zTAIM47Cw349IFc6VvD80tijRoK8fdNONfaSNl99Lsi
73e1R6a1EREBGhMnz646cf1F17pCPJK58U2O3fg6DQDoB2pMlPX7+GkHr+dyZrqdts0t0z1XhbXF
mhtpixHnuDHG33DC4q6Rsga3chebaLoDw7I20Ff85dRUi1ibecLNjjYBhkddehkiPXtu/QgmroZr
mpgOiiWT8sHS2E17VdYnLG3yR9Zc4hj3/OXvR1UUnVG6JTbvRwHJHwzfv9WxXpyrtnxpUaevvCFC
uRt3ID/T5MdGQ6Qz6xs7Wf2yYxoy9QmRYANOxIQSzaDqZgEok8Lyvb0m99aZcquNIpnxUSSZfZ66
GhV6U4Sh/QbIVc+/3y8pC9BdaeGSwpB46Q8835MMvqnWJEfTqo2DUOXy7LcFiwEKzLYdQdOz6KTi
3PRdtgk0pZnJjR8fcs+5NY4lnV2lbgmcFMVrrui3NJTse2AXYtPmeNYkspCfZMPbTAP0TMb0E9TG
He4BDYqAPJxHSRoeqE8rl2VQ6U8NyGQl8rtvuKvc214kPyqY3yxbxyv2OF4Vd7lL6VKfKfYXxH2L
aSiXEcDzqtSxY3IqKgtEuVWjTj9z6YRzRS2zb+5pGkkIzZ0XCEkubqOFW0VTxbqvwuQaNk6wzgI8
pQ7IKZjiR04/D5tc31X5oO8SrkSq6CMwfBren8kM9RIdxbhvGjVtpv0fzWlvXRDxT1A5TK22Riw7
fz/bdOJBpVwBOYkDamGRtoN5igLqWYMqVymyUcJD6KkUyskAsJOSa1FpRfjc1t3LWPf6xlopjpC+
z5pO2pklkGtcF5GYQGy4LzIpWPKsFHeDrYqN2gMmUW05PeIBxqvC8KRrQUhjnkAY/Yyt3dVvjR6a
56rtZZDUmfTMy8sLtk1rsgCfPnqmiJZxLK0ACQbYiajVpVD8+pKqTrON1Ioc+9g3bSqXaodK5O1s
0IoffZqOyW+FwJQLj8NwMZGOGXMTVQqlA7NkdUflBHTJXhmlznXFuxbLQ7greCWn6ndS3AsFV4HX
zrXAe1qxfiti318R8agOZDbRiDn9gecudiTjBrvRm0zkYvPRZXPCo4GGiOSWkWSkwbvv780Uog+p
44GcK4u+pNKkp4Han1koZd5L05SPdiQlKO2KLYIi2Z3VRTFDK8D34JR72zdND2VPtiJoVL6FXk7t
uRu8OkNOngvp2HOqFhqv0yh4DIsKGxddLm414sGFFg3GWW40xLN+19zpMIYxtDQuBGaSLS59Fq7r
qX7lfZzPNZMzsaR8zmykgkn4tQEWQZxLI+Td6MWrH5MAB5fLAszyOqxWTOeUgkMnYmuGe6xnSFWA
xl+7pSjPWVzkCys1idOCBeGeLp3XcIB11mgwTnIBuMT0ujf4Qy9BEzTPkk9FhEGp55Wo3DctQBDG
/Vg9KWp7TBzY55ILADxSMQRTMFlZl2pfbfKojG/T2GlIIUU74XbZMwAbZSljY71HQp3OjMpjUg+W
1ZozeU/3sGgL9cxTxp3FetUeo8Bw5rEg+qv7rbm3cNKZBbkf5vPYD0/CV94C174JNZOWRWZ3z3jW
uFTzDgbTM1+6JoCsFbfon8nmW+tpmDY2M48F/TQMFAp6WzwNhs7RcRHpLkk+ahxIUS4yoXV7qn/0
W+kPFyUTLRUnuPRaNcWDg3jOU9X45rP2wb689W6IDsU6iztcYUqi2kqYQPpvkjP02nZjotXhJ+rx
+WNHYBn3iLSV3dQF3EBZh2VVL/LyZsVD9C2QuWFYHWgsCESKcVAX7TxNI+edOuXChmv8XPXGXYhd
0Fvl2VsHY6Avhu86MK2lniifzdOwjvFVDxT5EudRgFdeqr/q+BLE40FSn7wGWQ4zoevlWWGGX1Jy
U+MlCwfbz9zN1LSYuwS1X92Pb1SoCoTcqHA3nwMyBIuS+N9uGsZdryWR+1zKPLAtVihzeHbnKKO+
znU7ppmBjIjdNvVnuUJv6g+Dv4cj2j0HX+yg1p81ltQ7lpU+4FUGKTrkqcasI/6B1PMqo0cbJasI
8a2TW0EGmDatpA/r1pTLeeRH7tVWKSiXwJxRyUp1ydScdiSN8hQ1DlW146E4pkFZuTrlv04jqyre
xEr4JWC1FMxTvRlWzVAh/xpPOJ3BTYN0nnC7r6e+6TyK6RzVgiLpqUVwOzz7AQ+o8WdMJ5cbqKS5
WWB3XDliDRyrmOGtqO/gg+mjS4++wwOhWIYA8OcSUt+1rpG7ipjqfZaTq9kJ/Ys0YOFm4qW7Iaxv
PTFjn0/9ci3Ly7ggRWJKWYG7kLoWtm98wedZWtSS1uyojTHJa1dHRaTGhuCjQ1Wh3Z862LFrva/l
mWh6atvGPu6e/oQ5jresmRGSWKf5scOrgFb5QV2uph0RwL01IT8Piq6+TwpFOzeloj780ZpCQ1kI
V6ZV7WWBr+4AN9fwnR3LAfmkWt5CshQ8Ix3NHDathntd7dnhtRw3UV9BcTU8igDG5pB34dX1qyOP
SVATYyvGUOCuQUs9tYpp1oiibN36Ujb/OAjn7BLBAn6a07imw/+tcXnGDalnHYrSdoCca+ZmKKpV
Z5RitM1MACLKYEKdAvtVTdq5GsXrstcVT15gKMthhMtOeyuL+WdSNaDUx725EqEzG/oHw8dAIyjK
h6m76CwECi5OpdNBGLjp+NUbCtMyDrKE+GYpZnSiyD94Kl+nTqbM0B7UMqR8vEiPzBrJApEtf7D7
0If16L7iaoxzgOzbiDaVh2mfIbMK4N8HE0ZJ4qU+DN4XKcwWPA3Kr21CBV/RZuW5BDq1i2wMy6xE
6p/d1t1MIxIQEVSQBywMyNTOhxSjSCSyt2lDDpUcIOmFXVWoY5/l7hvk5NirSNH7kD6xP5tDTnXr
eJTJYnsrVNN5HzEd5arKnhAyypXxIB9x6BocGnHY8YCpb4CxjpLmuyq6I8JQaa8GlbQPkyZZlbVq
3AaBx4Pel8bXQEc7wevjO04QD6wHYe1ofQ6XU0lOKLXDrdz2rCixZji3rNnmVdYHn504I4bPQUIV
i9KKST6UYnTCs+1r0kIRkL0226dVDjQSEtSyKiud6SxAwLzOpG+C6S4Zre9wnF7IBblPhjpCXRK/
RlRTaaiGXGyVE8s6SwEsnyawwy/IYAFa8SNt7rdayyD0kkPEb0x1rwL28rpMmmHXGX195NGdLQOj
1h5ShSgaT1Ze81vo/81CNksm44FobnIoyPlQ9zOMLQsw8KLXEL8Qum9viatWd0VsHaedtZM0t5Sn
xmhzme97zzd+ZGSboi9XSQeiEhMh3lWeF80jxTceEmOE3Jt++GAlwE2cSlYvAn0YmDm5jr1F2wXO
ou8k9diHcT6bTGDLUraoSCOSxT2ePaXkDRDOtWtW7yspcvMVxsLic2/DtG8sce8PhMK7FMqC3yby
5yzPO4yPB/POUNpgWfKNLxKQKCr45YcOAeHJsfuv+Wi9Gw6Gve6tvF9OTXJkRAIw4TwoY9HNeFDj
dzAYADb6mvBuUSnaZVek7TIZyCrOqa5R4zVe9ea7jFeRPGn/od2dVLtSThZTZmI0C9yY+kS3lB9d
F/+I6VM09g2mIx6r6lk0ymnIZg4ClwMTv4EovRXLhyEVq0CnoE0WVnD1kX2dYsL0dZoQaeLhaG4E
YZiZkjGfTVDt7xODpJrkat1nV1KJ8Cq4zGqIN98ND8RogGB2WCMzg8MJDRn4uz3CtGMgVI93WafN
yQ5HM8eGIACMwNhLkmgWJLCHF0kBLVOBqTMH/imlqPU1t+aG5BFCayyFbyFQQeSoSCymZiy89FYU
Kk/5WD8h984vLD/1dUbadt6QicTwSdL3WkWapQiS6FbIibqWBtI3mq/KlBr4yqJwkvI87ZUDvSXn
5cmAP8bB4ybrdp4VFtcwGqIbJVvVMu8VsZz2+TB2LmH+9DEaI4p6kUi5tnofj5z8ZGRoJFV0HWV/
SgiPXcnwHaXCyAFaji03hMZCDBEzmp5FZpl7G54M2PzVXnFBqzhvlMwlkDAwXQgl9xrEDvJkX2Ga
NPZNG4x/9nkygHwcu/wOi4gqyRZDP8gHLbaVs5pB/AczKB4Hfs7cLozoZicgbckEoAD1oFlgrx4c
zZEilA3xG2X+d0zqtF0daoiNMGC/ScyCb4FiPJqeD51Y9e0Vj/1qabZj8ikKnEMCl/nBU+oFYV7z
2cp1YwP0qlhaY9PuFH8G0QJnCd5WVyeuL9MwjBX1lQCRvJ6agOpRR9+49B+oQ4u/dPylcxJoFBTV
lL7rTk7oLI2/tAL1tlBkb4cVrfZodkiwx/FeAMFMqrRyQ/Ek3OJI4605VOXcjsDsa5Zfz/K4qb9U
Wv3cWeD/UWRtuxrqGEry10qzkZw5DdN5ynDvwtod7WPEvC6FxGvtM9wTPAuKWiNP57MITcjjmGUt
vhVdfvPjwXppXJ8XthKmn03kO7O8RAekUsQ6F8CxVpUv4nUt529y10Hu7bR1meUaaSS1J+CP6KIi
ZHFwKdRaynKtPGlFcYqElC8+/fZf//yfr91/u28p8LTeTZPfkjo+p35Slb9/so1Pv2Xv3dtvv3+y
LFuzVNXUcbCxDEvVFY39X1+usHQZLf+/yCZjDp02erCVXOy7AjpaHhc90b/0makMxeYU8cM1qbVl
UuLRUSjUHa+6pMWyrKy3GgElZ65GNTkmpbhL4SSTl6buO5bA4MeuEGf8o8SB1JO3mHaUvrRGP+Q+
mUyRKXj1cVSRe6z4VPzQMl08lsem8prHum3Viy2CfV7H8qOKiOIYUkYHQJMxlOz32zAspXk0HaJh
gsZqL+ddKH+Ligyz7q79JqPpfzAszTwyffim46f8ANjYOo778DbS1xbEo7XQqhgEtK58/uWT10bh
ucDYZMGELzrmpAyWbp5Ej64tvlUjRjvTnwIM+7b6iBAIMyu6g9V3m4oCFFId9wmif4VM8mXq6imj
QT4czTN0lquP1ZTfx2KH6IslcJlT1o7ZaR9GAL6wnyd8hK+QxZUDSeym8a855RIvlDILQWd31jZs
QXvNkzJGiyVxsfz95WGIf788TOYDCpeJGK+P8fL50+VR1apmAcVIH1ofZ0Hgu/p9Lmc6gmMtWuJ7
qN/7GbQBhxq/971Cs4Y7lxVSLscBk45s6Se59YZn90nrtGbD309UfVRvtKmGHzhmzsHY6tqWQHDd
OTs8cppdUmOSiPlso/bqTJdJqH0Y0k6fQs12j3DM2Agoh2aM1MdFt7tXefCCExVbitbRpr73hZq8
NzFOWiSizI/t4BjhLCFei53S++dUFzOsQPk7WL538uNY0UhmPzZ2rmxEd3//rcqG/cvXasLBUQx+
b6qgbMMwf/laAzW0iqaK4pvQZIE4TusPFFL3h8JvwAz+8WnqU7Vuxb+IWt9x59T1MUIpZTAz057C
JIWnlS4zjT/OJ/NlW2KorpYdNHOz8NVdLUL3Se78h6YasBYZW8q8MxP7EavZ4pw5yb1UqNKjW8jG
zjEIaU3NDKvAVZ6b9WpqGuP5wrhQd1NzPF9dO/F5anWLj/NJWXsyPBI5/tnIOwiPUuDdl2pGBJ11
wEqdmlYd7IkiEJ8Wqns/bYxwGTUtqqfOM0dyiDxTmeLdTZvUioK7krfkLB+GfvXLjqmpqFnNi1Pm
jvR4OmfV0D25BkUnFGHDYR6bmQWeI6WAYj819XH2V8BcDlDeXhQ1v5u646j0dqblYIUixYgDmjzb
NmS1yAspbzhRoMOy+y8yxmtzkyzwmUvI3hStURGuz8yzadgV4Bu9eSGlS0q8be86CjfmQRIOt8g2
75FDYI7qav2tjxAB5aRgoOeyE5BZdOESwl7JL0FTuLxqut4mWUDE/CQa8chq7DFvXPmzlUNhRdOB
/6kets+yfWdXvfhMbKncJI6HB2EUD7tUgFwFJGgeoeqYRzwMLMC3oFYs/MWmfv4X6KCAhMx9QZWl
oFwwUnPzogSScYkGD3SMGF7fW2N/qUjx2hCAhI1cYVgpvGPvdkd96NGamVXJW1L4+DOMj6ixGcWF
v09j2Yb+AFKpZGmG7VbXn0kCKYeRm7/AjRKaiMGboU8dOFEQ36jYaWZ/fweq/34D2jLpPUvXNUWX
FcP6+bkm6kLLU8fobhLSmbkyQP8zSZRYonKv75saDakfXTDIc69879GBLP49yBJWmW3fAlbOXQQa
416IQNmCqUe6cTUcfCuKbYeyv1RUO1+6dijumGdTJ5Kt1cIhiCIPh8EpYKEkVs30u6edWaiCU9Xb
qSPwqBlZR9MnqrQenaExIfyhj/LHjRNpxn/4MvRfH/KmbhuWrlLRYZqqKv86B6h9tdZqREo3HMTe
TCF1NwNB921gaVoI2zpbYytVW3OBcLldTTtFNbh3aqKeWQTAYxlHFGXxVWNadphaqsP00vALDY1V
Ym98k2tAURzpOm18FQAUfl9HXcndWzaU1bbzeQHEWBdt29YXlMRJ9T4uEsrg+i6lzE0PyBRrZTuf
mmLsS4Gbj9jXjmR3eYHtoJ4mKePYorhFPU0yR7xZ3/f90bLwvZ4uqP/6aSJVThOrr2nWF77rVb80
/3m8re7/ZzzijxE/j//nZnld/u2A9Vt69xK/lb8O+umk/Ngfv9bipXr5qbFMKr/qL/Vb0V/fyjqq
/jUTHEf+X3f+9jad5b7P3n7/9DWtk2o8G6v65NOPXePMUVblP91y4/l/7Bz/gN8/4XRVeb/t0+Lt
5d+Oenspq/EE4h8GEi6DehhehYaif/qtfZv2KNo/5HE2aigaKD/d5OZMxvP9/klT/yEEdgeWwWEm
vtpMV8sUFvbvn1TzHwhuLVMI3ZB1RdW0T//663/Mg9//X389L9Z/fkCYlmLxu5m2KmuK0BGAjffM
nyc+XeWXZZllZ9lQQJWk3hUsSXslFLuWq27TKZZy15XZsO9ML4Z1ae2SVIQIE7nHCf6ad4TPuiEZ
tkGbRscyAewae5DALWnFJV5C/ixw8cviB0sO4pkSYCrhWD0Wsoh9DLO+lFnUYJdCVSNBiyVszi89
60HVywaEq84jqBGZKge8KK05031qwiTPXULfehjcbBsG+A+HnZciuQAH4PbJmQIu/ewWgOJzrMhc
ZJAzaprPfUYBuRGVV8ev1VUXNNU8kLyvTocONOjkbudbxID/dCX8xZpDUX+a/UzfrS1bMhRR3IOY
Cv06+2lSA1vJOD+XjumRqefl2rdkGVhmrsMYPzhF1qnapo4vqZKlCEoyjqVZL+ysw6AcFm/tWfi3
OM2sVJsr2U2w6BiTt4abn7L0W04ca4+LJ8YLcMn+/neXuSr/tF56/92ZDesaNcW6agrugj9fFxBt
kKjaZUaGBIS1WadixzQPipSPVg7Azbx2IxVBmBPBMo+SdWVgFThkX1WCKHNf6ustAI9HyPz65j/8
Zspf/GbjL6QqQlCAaps//2ZgaZ3AM/P8DOzfn/uanMwE80/swJnm+HG1ShXE4qQEKvDc7j0Lx27N
FNvBB95U/sO/mJvt16+JELBs66osDM1mkfDzL2OInku1j4qz1VTduvItKEsN2X6NwL6SykuhNx3k
zp58Zt+B1KWCyijrJWk9sLlBeTRwl9vWBhQPJc3bS56/tG2hI7Ywc2yPbsKUiy1yNQmZFgC/LIyB
VSfRU1zW+lJruxXLNm/LqnSGUgx0TSe9NR3CdCfb17amLCxEi+tceuVtQTGEE1YLPTAq1PViWKjp
8JT3Xb9MMXKeaZ37+Pf/KH382z+W3FxCtqYJm3+ULtu2iTjz5++mBSioRWaG13m/NFI4mH364Gmp
vLL+P2Xn0SO3kmbRX0SA3mxp0meWL5W0IaRSFT0ZQQbtr5+Tb9XdA0xjGui36MaT0jHiM/eeG+g7
dOO8Z3383GBz9GMzhRUxSuMqfrNp8kS6D+QK4GNiouGArhbVVZst2KVhMY8X3Q7emq1BI+h+2S74
88pDQzxk78GQ3VwdUAvlMvd/6C4AxVSNNkXlP/PUOMtCe2WWDOSqO3EHXze7jhD2H0zHvbEzIyTX
M9GreePH5i5JOmN/SMvxkA1e7Cl5mtKGsVXDfLd+lRWZhGJfBMaxIeymQQn8f3+Axn+eH5buehzx
fHbUcA796b9/gIMNxbBlPPzUuSF9K6i9POuPOvQlHKPY85eWdsImBW8m3zHuHQ/ei0ZmdGmtznHw
d//l5dwfrH/9Pi2DuyJgMur4JsnS/4xY/uWq6LZOqEr6zaPqNAxMBksQboHDqKrfMJrKxKvR4XTe
Zp7MQv0ARfjcqMAJXbilcc9eY68XaJ2mhmzMXmBO8or/djZY9xP1P18iKlbcG4Ht+q73H2fD3HQr
i6i5fjRLWIQGO8YwbcmQQRl434is9I1w6do5oOLX/fxhYgjnL+aPTGXNJQNefUiVqq+9hoNKdNlN
L0ZcUwNPNXlS76M57Ny1/OiHloUfnKuwWYpbo3SygJb76FVqv6iM6Ut5e7qq1A6+Yoa7FUF5iiAA
ZfVSPxCgUYWOtuj/7cj+z+eNA9H3qScCO9ApG6z7z+lfvh8bZpRTEUH2mGq4+4vKvvuM6PNnLyzW
DpMzWIPd3VoWb9Y3WQAw4EXQX+b5VMywGYzGaqLlfj9ZgtxWh2hbEibLl//vr8jUKcC5WOj4PcPQ
7wXJv7xKlGJpBzizeFRpyhR6vFbOmF9mtqBhPtCJBQ2sHMQ+obkxSPX68uc0TfPOa9O/XqNXkbfq
IF/9pg8DlgVJni76f3nu7hXZv/+KTMOn+b5f3Hiyyff495e4YJVt2lorHpuev7BdDJIQkBN9pN1f
Mla/VtzrZzbTe9sEfgIfFIWozVs6sfSI9al13kqb15gJlMStNj/mmmNchU6SJ8tPG+38a+qu38Vk
fzNcyCKp2dV5IRPm//6gLT/4X+cH74PDIzA4hg0s8P9xhxdLu5oY0spHGhDGlQ4W/HXLb2zBWejU
KTwCW4+waSyPdkYBqNWUE3nzwfTr1GLZOKpWlww/WhXOsosK373Yqc/lkzoRg8Yx3KqCeJQV3fhg
NWuEyezJ7jf9IUuNg1BuEBEU6Ybp4iKDG6sfmSHbw5C6/ZE9IFbeQNihMNss6TuDWVUXwLOo7JBl
1Ge9qV9dZQ+33GzewPnjkBzlR5u7p7XqIdVrFSFy/CfGzoYksgLTOVUGLOZ0CZfO3Y6rrZ2DcqVP
1/Snus38OGiz5VZtxU5tOq3baLCl1wkdzN50j002Q40Ax3hcoIu4IHeDdLjR1ylKrD4YfmIIROs1
AL/LKpYT3byOcVq1oJWDoD0DBj8VVruouHW9R4YKl6J3pldh8PR3C8meQ2HIa1aVRFujnMhPi2/b
kVDZfAU+nvhNXV+d0filT2yH1t6GDWAybsZa6By6+V13wOwUrvdUUj4zIVn2RrmkjPu792Yk0dvq
twm04S4vhXnNdDbYODkRwglMNX47PZB8fs6WNrvgppct5yJLhD3+NDem0QgiTxuba9AEy87jW41a
vxZUKf4vjpk2wZJ3X3Yq3pF9I3FL7qequNZZ4J/svHuu3HJ4kOZjO6MuARIv3ifnj/T8FoY1oEzp
BQ3RJsbFnfshGl1qJEmih6aK/kWMTHw1fbeSPPQc9Dz1OiOpo7d0Xlzbowlsg5t3zMdlP/T2n8rr
j8gUmLoEDV6RWR0RKuGU484m9hArj+l/b82IFt1xYYxl/qnaBvjpHX+x8ER2qhBTxrlghWiTygDF
I/29puM9ba/GYQedp+gsh0VecUuJBA8nkO9wkomE6brgC7KrEa+W/sesU3bGM5sd30lvMCiLfS6t
g9k5L+24dMeBVu+ptaw/DUBJzzGaCz7MhZlAynqRlj6zIxVYvAZvsBAw2g/WxPEiNvXCJ/CGMJB0
JbDygelNyUhATbxN9cuqPhccCodBJ2Cd+8xITB6/KdgI/txNBX+6PVRfis0772yfYv6JC8v+5HtF
eIaydjo37Xr2shkrOubj0ZsLEkCXqLSIAiw30OLrcNRNPF7Sj6uh9qMy0NnDidd7GNrBG8s2MpV/
NpBkxDgNfuaLTSYTKQB8w2gc6WJ3QUnIJsy3wzKn9tHYbtOijnkrvbNWp32Ud2qM7EBTcTrT6Gk8
xQR76PFurOW4t1rfjOceAhYfVehv1i7LoIrMOn2G3e0JFGv2ufDLPVKurB2uaEB/s0oGh2sEn46l
rycgy0VouERHoy1I0J6Vsd40R3IO1zCf8oFFXIuRgaAzqxDHAP21s1lPPJL1bhTryPJUe/RXbYsN
ElA7XZxKvbSjGqmDLC2OrWb+dua1DBfeFX6vL85HTn3bRnVTeG/8eUtc6CRVBg9jYYYlrrldLWux
NzW4XnLCGLfwAouyfcF8hcKgaPasVadd8RuIgBYTXVDvtbmNXI+gAcNrHzU395Knyu5YeePejKqi
rYhNQkVSDPB5ip6dfq55Hw1WI12ymPdW3BdIUl9bIHKJqVlDOHVPONqg0enFR6ZcGWvjEGWZ8TKo
8TfUhO8ibZBtDDHKvCoSeQGPlaQ1jNL1zialafSXhzqo2PpR4oeG3vyeTP21MwqxM0X+QV50Frck
7KI1KM9itiCJLeYcgYphaUXRikIMbmE2fHSuCE0cPHc90ytNI9ndsEPmwE6mItuSofNvvqr6GM8U
JWzxOFcnhT2277ZjoQS8ZqnBrre6K2emHzOygMYnNryVk/tC1eqdS+FHBuCYWCDg5s5avgPNCY6b
Nx9twlbj3J5EVOrFk499CGECWZV5/qPqKisyvP6ECLPHk865pxD3OlMII6IjFaF1Qo9zMaj7Epop
VyaemBgQ25TMlvtFi4xGQ7/RpqOup0dkgtfvACbzPgUx93qAMwNV7H40gx95RoRGLVcIRhmQXw3F
xWIa0WxSFPiT82I1wcVcnIdJEry0LV0RwnXo4rRBX+mirh/hLSK8YOCs5cV3Q3JUs26vXTWJ/Til
oLXSAImkxB2DdLT28W1a3+tWsGQUU0TIPBej9gu3tB9ZmGCipTZOae13sTGmaTThqqmx98WLU6OE
8lBscOLd+Q5IBiYZgZlj77X5fHTwRtRkJbpHZGGZBifTysudjxM0ZMdCNkBBaVHmBL32T2sD9KiU
kIbFGmtAwSKZdm/ZVr1pI3kJabk+rGjQ4innrkPf79rNqa9zvP6qWRJpKyDe9VUfAhmazQxpd1BE
0tY6hzQxW8XqwAkPaphkzs5Hhg0Kedav/V39vTnTz6UhGKrZGKoY6/rhdNyP5A4++Jv7PDPSKH0Q
DigA5ojgzpPrF3ZSDuLACjn2caXO/fonAOGolB66d2U9ddufzCuaZEb0Qx4vBPw1jYgfrKJSovNh
fY//mXHJNx+4eRJuE4Tj5MeZa+3HEdOhyze8Sz05hY5jGgSPK+ifPo6rycTUSuT7WaO3RbhebDzQ
NjLjtnzQs++Woy1adLvD9YZ8TE78oS0ILl2UnLWU62XQPW5aH5wAmie4CG9OYA07naEDTHFIBF5Z
9JexfHQ5Xz1UtoyYzBBDih45NCnJPN+jeUesWDMSOcB8U4RdLb0OzXQYJZ+2Vkv7Monllze5zT5V
MO3Za3+YmTt/zMjFw2H2//RqNmhNx9M2p3zugqpw10Oj4AGZQGTqjXqxDPRGY+ekuwy8QijNhdN2
ca0nzVUFTUf2YKBtv80tETG1AZdVuLn7kKv6vSFm7L2kKDwZ4rQO9AUtl/8t11VzoAbeTvg4eqT8
2if0KzR1+qQhxjC20EfldRtrQ3+USGjoT51famydg8VpW2o8vnWwEJ9Kfpmpzd5Rb41nzfbYa0j9
PUCJBCc9rny0VRnJTeceSiK/3ivNBI2HY1iMTtrnwpd8vJqoQ6XnzHrUbgV7nfAaRkIKmJx2Cie6
O/aE87quHvFAuju/eu+XzmLhoX1nm4XvpHFRMdJnGMSlddBwMpuEH0Lr0iNaiu+ZQ+V5Riq3gGHn
553m7ysCthTYSK2Mz1roV2TC5yFNNUD/mAhV246H1NaBcAf8EILctp9GO61je6xDV3Yb9qhjX1KG
IuaUCUly37XxjQtlZt29dbvFK/O4qw7jJrZY5SybsQ3sfVMzzxsYYwTg825tszxyFO/J7GaT0RIW
P2OqGFH1L7XY1oegYsGxBZt/mjtsvopg7rtpsElWRLh9akxkKCDhnMDhIvCxqB0MXLgAVq7dWE0P
iOvWvb216oEQBDeux3jhHNoLryMhR5Pabp0LKJ30rtQV29kiZ/Fga/Vvt3UTpDhZglJBUr6bX+bI
Gn+DR7JtwM1dZcidd1irUb/q3tRAjE9bxkTWEvmj3j+23naG3V5dGyWDI2s9lJTU8pF0yX1WnVwv
49z2J3QWu3QqqueJ2EpgUAgC0Woyoc7YlXVsbRn7os0zpbfPNsHK0zZu9TRgYaP8gqowH83R8fl7
4brMk5o5DuiK3cy8A9QRKQ9ied0clHzKotQMFthWfcFL9BZxq8zm5FSNEfk586F/+inkQR8yd9e9
BPQX+orvelGG9q5t7audazcU1PqjdkiB0l+I0shg1Ab5G/ccINxEjvKwlb73gtH9iMn5HuyTV6es
M/YtFMln34ZOR0iviXvwoPOE72qPA651EcBWuGltypC48Dsuf6vRYyNbjCiXAG8zgYkAfHv7gJ2k
iNEjosBjSgsMlvVw3281t//UnZiDEfHMYeNywwFzwYaM3m42QZR66ad5ZwTnGxBykQ8xavZ5Lxy0
gwbA3kM9YX1x2vps5oa1s32Myuv6mxuW2rGGKOk/mpLxMInrLqvOUwM4NcxbjPqFsczMiKU6FLPz
0st2OgQb6XUZLITEGIBAy806csXwL7O40zL14A5MBWnXdlS2v2e7Zuijtr3sm1sHWe5euK4gY8J7
WMVsFSl26JIZgGfF2Jm5/ozs4pcL2EsHtxgMOp5E91fa80qo6P54vKCQwvdvR5EaYn6aaImwngXW
BSjTx7ZBsc0KR5EzURxho8cW/N08azgoYTOhaJU8tmradZbi1Sq0S5Bb3JMpzCFSXTNyU7AAuT8q
Olkeg9BxVBVPyl/Wgysg2iEO6q8LDgRuATzweQfQcm7dnH9P3z6NRjY/KrRmiO+XsLubpanp9Xdz
9oPExAdCBk+KhiWFTQ4IPrH74pBLlLfLaJURkykSM8kLiZ35h8j+Lo4Qia2X9SU35h/DTIhqsPjP
EJLapMbjE1mOvBIj1D1xvkWtd4/xTtIuv8eVjLg1LAoxdlN26OG58JocsO0KXZGwud2i9v+0hrXX
v04UrBE580HSrUGArNj+zU05JYwu1sggbba9G8R5w6XZHcmjRiKes9Ny6+U8ealLrO2G8A/pCR1H
dRmm9bwhjXqGu73GGB3cgzsLBgGB/LGQ8UYKTnVAJKXtsdnkbAIs7aVRdyDc5DIsTImz6Mp8vDUV
/TeelgeZg7PDNIrgcKFFdZnTRM06Ew642Lfes7vnrcjK/TIFflIGfTKvQbpzcbRHDq3ng526h0CB
55xGHUuKLyjPau+qEbsViiVDr2AV5nEi2lXvR/95LKsvAp+dBITpukPa+TLxfD3OSpJwtOYqQgZ/
HBTg5skSTeJVnPpz6QFCz4lzZ0aYH2rgot6wF3d1ZVPqejIUjIbygm4tG/oNC7GUoZ0R2egLNe4W
jc25WXQ/NeUZ/GbwcvtD/lx7avk4G8obzlOmPampe1CZKM8OOd7tKInpVqvF/iOjFaqd9NRb1QOj
5ssy9Kjm2XIv+OBKqLNkFho3lS1Qpst7bq5hYuw2mj7208CYkVYvj7WZymu18bRq/GxZKxtHC8oF
u5jtKXdHWlVbnmk+ypuDrjOcwBCGXiryfdHXT4vGTZ7NOTGJGSF8yEkRc0t9fHdm1KYdtWVZ0Jst
gjjIf/4hhjuQP3V6ZvVBdf7nH/R5aTK17dfgL/3Z0lwCT6vmeVCdceZ3H/0D4pClWk8LeC1iiS/W
NjtPXJbawWI/FKnUG2Ism/0Ba/Afzy/nB69yZch3A96lVDBLxHwncbY3hc07TC12K1iEp6f7uGHN
BvtoSrWDj8mcRjhE0o9WLLbOPbTod7DQiiSYlLZzl7I+r2BZcUBwMZkIPnd9Nww4ky4558Ze80bk
Y6ADLr1NNEzO/kEuDPW9kR/pvKYf7N+KRJBusCucujjqunxwV4dV8rIAQfBll3RYps532weOqZaO
VxkXTjUosO45g/YTjeOsDhN6J6YATKqAhb1hf/uRtaBPRC93NBd/bN8sb//8wxpDlw3xi9PyHdhf
Wa8uVW/JJ8R5yNU18apq1sQEEujHGqBHtTTIJ1x6nXK1bkr/oZRv3zrrrrBa0e6TRs7LKLFejiwX
D4vqfmj8H5GY028Okeacjgjvs/qvWcjhqs8IX82NVATXZapKopNvr3/xsN9xubw5u9eX2AYtHVOW
Rajj6iRArn60vOarMPhtT7ms38xVG5O2sNv9tHQvZBV3MaJ12gLQQmeMIvV4u4vrOKlhhq/Lg2gH
eLjo9+PW3IbYn+0XYdO4lxMjCDdTErHT/ZJ5w3RzxXoZfPQ56eHoDe+xa5jGrq6eTbGXe9BGkCRX
pu6eZvGIKVU/9BtoAQzH15Z/6cWBXCHbckvsHNe8ZZrLnnjK94X/mjrYzn9WHJ2NXXj1jC/NMctL
fz9dyEaIV70ZEjPNLoTksYK7L0bXBTvHVlkKOZsYkrHYsiPDDqaU1wYXQtTnSLE3Tjmf1UqSpvV5
clYnqlJYH3VfZ7uc2n7giD2NawtgDfDDbslZRcN95dosZ841tufT1Lf4Md0yGh0DG1u/pGGQEs7U
6Ej0R70OC/YeEVOp98CBfoOTNQ27efr4x/1u4+PWQKN8TIRhsHKXZ6mmWKw00Y01sxpiaB4vQfVh
965xqlg67pRjMAx2m7cgLbRTDUQv6aFkx4yluOltkJRCOhIxurYd1n5nLPZOAOu7ZsjiYZduoZby
o5NZ0ggTW5yVBJWDG8ETBynw4U3t+miMvZ7IKjvBtM2ieuwT6Vd1KPDX4gpsXz0DvPwddBNqAyN3
3Z/syBgXBl7ulJhFSZRJQDRma8SMJmHRCCJLTTl8lnjbIpshfCQ342detiZC/xnDGHkLts3lSCjj
iuZrdcNuMbPdaHk3y9ehK3neo9P3bEMhitAsB797OBRR7+oUPsgDXdf80dG0xJZLtEKl6Q+bwSQ5
q0D+L0vx2k/zb+xC1y3I5nAse7xZ05+laLmOVyaDHhpcxy3iyRppgiz7tnRG7E7uctUJw+l6sOYp
xLH53tQZhRVtVpV4o+iPagquxGzcERq+Fjau+Cxb48OctB8VSSB+Bh/DHSa5D+zsjSlXkPicnxHa
FO7vnslHlbjaWCS4UbVIu4s9WTdERIm10WyxDzN79z1z6MRbJo6lzVJEsrLqrIhtV/eQKg7N1Lh6
67KEAwjvZz8XCzb64LTgLD1NCuhHIK0bIuermRZ7TTjFJeDiYAJU/rbF4IZe7qa8ufFuTFgiL5UH
kWHid3uN63FiMtWQvOkbFs6S1t5YO/dfAeSRHY7DOpl1GjKtlJ8ZYpMksMZbgBv0tAidHkcj7Bc5
gYRWWb1r9vs8twr3OJeK7tc7ehKMLk4QLX4KoMLoKiZa8880GxkDtTgRW2dt7+YfAWPLJgaVDBSr
AcCEp47kMWO49JiKfeWd6YmH3TbJr7H2ivM8ukyqV/5Mn3zAaLD1WJs4ZSthJcJgLdWhZZZS/gos
cSeDFcmwdUflts8Y6RBKUG9i8LN30kCXLQaQwypIv+rG/V0t3s6Gg3HIeRBz8ufqJue7mmuKNY2v
uUm/bZFxMvgefTbMTAJHTVBrFg06WSJ8vdsch440N7xHpYzUODkx1uUgmoZyiJVXPozO+NJQoYQm
JrQoR0eEF0tXqPMhIuPcVUMCSI1PYkBfisT579osX7Vbn/0haI9W+tI5PsaJlCK32ABS6r98myK1
yx6X1EK7Yk4nZsZspUGt8gDMx8oz2hijhUq2xvgu2aMVbqtimkMAFCt1p4DtBSaS55zWw9HNnylL
GsDUGyEP9sywYjGDCLc3sqH6Jppjbgygl4jpCrsMVx8kqZAYgH4nbH+vudnIL6yzI9exnw1IJxSN
rtijO5/DZbJCY9G/UjCk+4BqMJOBkcyeBRDPXYorw5x9R+z2CjCJMYv32VqZSRQN0OaBteaxtzYW
7Rozy9aV3tGumh0ilNuKP/NMbNaLZBnfOs1y8Gtl8feS5JN37sVsbRiR1rVJSRWvDOuBdVacLuNJ
C5xIr5s3DCp3V6edR6USp9x0jyRcsLpPhvbecxXkZXdr/iJnKoia0XfF3C+QA9O0OcmUZe26TD+3
QLBLf0uc3P2WdlYBtymJbcFb4AcPWJ7rEAs5rJneFP6uW/Q18tufjvGEZC/f+Qt/dO6TIaYXRXFT
4NYovWRL2toM8ucfRVQxGjtrsYO9yscqtNa2iKHqYduYtmujYfZpOwg8Rv4RYLjQ/pk7m5Fs4WhU
PC6b3dSR9IO4ddhnDkYrY8O09qu+zcChBtYLC/5K4K7nEcl9CI+9DHWJ/tZaXxFLTwm6wjLKGZa6
awemloBijg7+DdQAts/0ZbiRhdLdZaoMF8btJW9qj8FjWUZbTgvPIPh1JpzLwg6YmAISTsYGx604
ugG67a18JiQHR5tr2UPMxpeMLjgyofCnj22exjDrH5SmndlV2XCFQyXy4+xVQbwUutg1GVw3h29f
BQGkqamZ49yqoHd5w4X0pzlikQt0UsHRnwJ5APof16tlslsaugsTjzc/ILC0cjIcjjOaWVdvDmmL
8Uj4c2K582PD5x6VPZtIv42VjTKsXLDoTNa5H0UMsm2OAid/gjMypGTN28N+8rWnLs1uonJCp+kO
OiugaYDSNdO3K6A5xK0dKOJV4sz1PrjPHwc2PNFooA4hpOvnaiuxE0N68IvgSr7vFsN0oZ7V6Q11
mgqx3T/aca1CMW8gicBxaMac4DEjq3ujc5fRZvKgWlOzF21CTsMUmZM4KAz5BZ8ytZIdT5X7bFiv
/M6H0BhgBXmVOhMJbND9BRY92IAEDt4vE8gqlBYhbI2T71nxIYVS1l8Gr5S1afUz6CGnoAmZG1y6
o7azXPBWniozmt2QB0ELFy+9jYszRcM0/Pati4/OrmLRqbXZBwp7tbeK8SQN+/fqWgk5PQ0E/JZN
dvEeBGT1cDy5VGFU4OxkL6gLMXSBGGMU6CwoQhtLPBUegsHpplcNYJJmZYe6GQ/uxh7AzmDo4EXh
mHei1OpWsu/wV3vV+jfImE8vLvxoL5fJXY8dappxXteMs2PkOsE2FNYdxqOxO2VKdAeZmkyN9G9q
aRVaeTrHazU8CFfnHLf43Nu90xJ3bQp1JFou4HtiOQS2BfWO3laxz0pz7iWBLPw1qeO3R2zyr5kx
LDzNSVGpl5GE3WhI/YPhdM6+r06e1qUxw4Qi2jbQHwKhZ9kuYSWQ9hvawAbQy35WaXloKXHsKeX3
U7FnBFohQ2/lyLTX9hxg8Fw0VF6rN/9wS91MWHBPkZQZQirJPKZt1GWhNYytwckipkYjx7uOKqPR
zyMwpUOncz3QKHyvup1sYn0zKx811oSgN+vjfnYis4XrYVspOqwF07B4wbQ27syevUyQ4jqWLcGy
wF78MQO3Z4zfk0ZEDrqu0if3MsCeG7ZemfI4m7tucDlk7+hILJVrwoT9g9QNrNBqr1ilEnSiIhJc
nKhouiHquRnrdaPK78BdiMKj4WAAMnhITEkUp9Z5oMjNPqW2JEM81OYRccB2qHIcQ4yCxx4ma5nL
WAVLeZ9D+7Cf0FZpFJIyoL7TOPtsyt6uZZMJ33M7wCo1z1brnMZmZGN9jxabZodbva33ZkG1sjbq
V51t7gGdbdRSRetpUDKf2Kq94TC/xP7ZUlfp8x5G2w9RrEVs9OLZL6E04JHGusdLajI3lCAUmCZb
U9iu68FjkmLm+nqAvu0iPbyDaRgfaXvTdOB41hDD6oBwS1cXSW8wNnQoA+Ng9vKoGrGMRQWk9bMj
LX2HSAColMPUVjaB+8CJZj6XvXfD4HXRMnERqet/wGjGf2lp+c1hvyICI714afnkO8UYORnbKo/k
tMjbuBDkeEYnYe5lN5KbZAOg2ib30myeHQ4g+3jMHKx706lvyooeVn8tK36w3QxsubxPwtVdrjHd
pTelF36PWTEeoH/tnNz+YuVRh3VPml3nVH/h9LEty7aopVHcsz2frplhR5iw9chKQc3YzPE79y6+
mbUabhzDVlDdm8YaxPIm2nxIbAazy2LEqE3V+Fwtoo1ykrpy1xR7Ogp2wV7dUGzYwNhKWxx0Lyup
4197FgaGd3LdLkCquTxoimK23pxIsgAOoU0k2lolUr+tAw+s7+d7hVwGhem34I8i8ibiYdpJe0uY
rvjYOKkaljejQqJQ0rRjyOvoHutftrwLh14H1f9ZysaMECQ8Dpv/0bqpE3JqvfmkqHSF+bdOa3LC
0cVsucU80K9/Gssb+XLmedBsPJvrjcmGE0qmgEoo+4XY5pNRFmdvGvKdjfBjRzav1/FtQfN4zTL3
VLDpJI5WvFTVekIZdxwMbdfMyylo13cZ+PVRup/MSUdI+xsKXPPIFJd1A6ZWDkSW6ivb9gI/5F73
myev80f+58gzavs4BCxsU23bl0zDKAFIR0Hz+ORxzTpo6NNhpapdj25t/lF+8WkFxc/OI5sVHY5U
oOurTH8MDO/JHi5+Tuc/pQprbKpdm2n7YWIEZ8GAMFGfacp5E+lUfmy6dZm8nhFEk103ZmWAdrpq
vhvZmjzhwWl7+cOaeyPBZcVHi5cycnztN5aaD+xNePc5iVFehenfWoJJ8zx53Ew2DFDGp1VheDaq
V927S2Q10Cw4dz2GxY21xXPGl5BDXuBGJNokE5z35dO2XKzaA/Gqxp8bhZnZz+UD0Gidn4FeH7o6
/aM04zFAjD3w5ohkzAmHdq92mv8IVsW3S6dMsgbkDMZFC7N2uffuMYZbQI7XENQVJ9n4YS3v84i6
qS/YtebhCKKJGSbV1ooONeX3HiEJisEXexHsxl8d6ir2QPUw9XE6auXeHNJTkzGNqI3XzuYJQvaM
ZqML8sTBoE6lqajRF+9lWThAvKsDXAgcLMbAT8tskB/IMM1AIqtM+0on0IzEedmr9Vj31NUzzwWF
xVherNH64Rqahp5GXjIdtUnNjRJSYZ2gWZyB/+BxYMv5yAI3jcucPN9ionLLRwYJQWE/Mo26FKZ9
dSEgR47D94Gt29oLrQPvEsiSL5QTEs9iF7llyeZtvOK1o86TNVKcjZ2YUeRxoYglcCgFHPgVkcZO
FSUSMX4ZiW9O1v6aiFMNAR6CWObPi3lp7x1NEpGd4mmaUSJMgfWJ8IWQ48D/rdc2pkNnunSZi7XR
rCoozBl72flHZfWXFuM2IoJOxBruabPrbnmwtFzucx9h8hexqGuc7qtl7fPUf10E3i5PrXBQvOmb
TUNDQmHWw5M3SSeYCZ1BY1EHPfLiWuWcaUt3sKearM56ZhiKBaVVjMyCtUTrxonfFcObqRtviNiu
5Ggmud2w1dxcPOqSraujPocOUBYbnp/WYc7IEu3SZ78PkgUs7c7IrkPu4YvJktzqvhSgw3AeGDTg
yY/p4tnNEv+C/5XLSzsttiojYSuw0dVjpvpbaRn7SkxGJJ3PoRIPSIo+sBLtGgRvXFXktvqkmoVN
4X9IB4gskakcos57lj+tNW0AaZ7/VPoPVa1+e3ZWw/C5RzKMbGDvtGVvTSHw5tVX8AHb4MXQ16+h
ti/K2R5Rbu7M3LnT9lCocWS6YfCJo+83Eqm9J7XELbl+TfeZUKCvwWIfUve6FhmV+iZGjhqgkLda
aKxWSkFCi8MNlc0ney6fyL1BFNi2nyOvKGlWrKhslg10/oRVv09o4DZPmmcS7JkK8ashJPsbb08K
fdaa4X+sP42LGHjb5aT/dXPzRTTeLVgDfl/99vN/mDuTLceRtLk+kffB5BiWIsE5GPO8wYnIyHTM
M+AAnl4X2a1frZY20kqLrtNVFZVBEgTc3T6zaz5z363tOUfkOb2V04gf0Ik3RrJy5LPiD+gguU1T
/UFEBWtQrT/ZxNzSIHOTTu0xIX6LzKo4MyPGqMzkFJDIH5nZkJ6Seywb3y2dKdXAW7B8bFf19MOY
ZbqZUwznjiYEPPA7Rv8wLNjA5pgnuRN8dVFi7YGtXZpuPYG4h8ioxl2LJ6wqpiEU7UXFgOsckz0y
iynFLlc/HsVGOykWYZQS3yoQDovpZuQtEu5/Glvrxx38jL1yxSBGl28C7xbiTJhHnB8Sm/LHMmDE
L1n4nEbmT5b3rYwqNEz0ZV9SIFZPcIY7gUeigm12VDbnoUSWwx5DLKpbgatHM1U3JdjLvL4rF7Z3
mR08So1tPSsxy7R8XZG3sBZymAOXiYfBfHVrdYuhcTwwdJcJIbLRBlSszAAv+5MtOIwv9lBvW4DQ
+6RmNghC/wALcdxbPpOTtHKewdwV58hPra1Lo1nITjFB/8WWlqHwD1ArM4hy+45zqainKcyMOgiz
hB2oV3oMlrPsD9FVFrd1J5H3zkaOBLicCSpxMnIz1UVYm82OinBGHCVVKE6CX0Z1wxKSnJoyTNFY
RTHD+9NH1yBFNBE0xOC2BSxW2idAQCye3ePowehZvF+NDGCFO95XF385ix3CWbraHCJ2jp+7W8hQ
vzun3c1LuVNF90xuhYG+S9ts0t87nfuTofOzc1JrHMPBziTlcKxkH+ZrJWQjPoi/Wlu7svAWXVq3
f80JWGDE0/6ud0j1lv5IClp8Lh5UkJl7Xs8lelNunizZ7K3ZAGQdDcwuZ7XOu8/40bHF9eeK8g4Y
qXS8ycwDYz0h37ZMRLLZ2VnU9oXdFJDmHgoUy6Iha5YS9a5vIEtEO8+o7+YeMdkZW4m3FkqMYxyR
AdSZSHe7ctM2jeOeHYp0PJ3TT+UUayk2ehIup02HuOEiO/PcwhIXBM/jysXotMYtQb6t738j7D9U
ve+eSxyLD2TO9ziiOVzUajrnXnquQRBtnNj+9DMqTW0e9lbUMmeb0ysl0u/5EATEtcQTQ04OfQ4a
NRmUvQgqQGqipuSIp8VW2Zo04Jiclw4VkFPvj+lRKZ8CrI/jjgcQw9FwYQTGBbe3aTIlYVv8ZUTk
YZ/xhnCuUtTc/EoQw2mbysIs48HhWN9+s5R7DOJAMPFS7JR/GkwveUlEQdoJyrPNbH/bdXRMjupH
R0H7WgrryoOUqbN7jPEmi4kVdEzS7AWXNKWHq1aU9BgLHIX0LWdIoYGTcSaXX5NOg5UQ9cIp9to4
HeOIKM0ZGyRgX+mQ2EQF8x4LdGNIpM0L4cG/yqFbtobZXyJbb31Hf1dmuiFsWh580pg1eyYcIcyF
EIcNSOfgvZIeVegcx7iLe996SdL4S+Xie6mz22rpQz+LC9oZGitE0sdlYZQn8DlPS3NfQ8gODcGY
sAJtxNaISb/t7trcOaZsEJhFo3LaJV1xLgkvtTi0OGEfNM0E1Ocgb8vcc3bRDE13fuYwdhHwWDb2
yCGvmWlv1hDf2BSrGmhDfIyngWlSnlyMvvsyBPcw0SxCUdhUydVjBxbvTp5UYaPrp9Zu95Vuv3MP
36KrECeX9JxNfhpWPXexgU5S8t7hfajvBOAVktC1c+mn6nQDDMm4WpinmTrgzV3KGZHb4APv0Etz
C0GjD+ZLIyTSRJA8NLH3y8r5NmkuHd+dMxRdOLSSMRBp041r9Du74cTaG+p1ztJzbFbnmaeLjXmW
T9X4xnW40bE/h4rKQ8ID+aWdkB1MMXOl1t8im/Qj6KOwMc3t6FW/IWQQBHOGe8ypGHzRXhj1sWQN
m9hK6s2y7qmMGcAZo0UpTYBrKbtdIgU7S3NCC5IAYSoT1TaLH+UkWaoyD5SqXt/C6BL5tH4qsz17
sNexRohxB679Whr1sMfL+DI1GKIM8SUG9yUN9Kedl09m8+2lzZ+WLG2IgHZaGtJ7g8kl8mCXqci4
OopnlV9RVJgJ7pEglpu+yV9R0ajubA+upiSqNsojT65sNTJ0OD5hzWaYw8N0RNjBS2Bter7Zve0S
HnHhnzH5TsIZ/N3GqZuYOycNwkKbauuIT5v4Gik+Tg3CXDvHrei9N9juuypwNgV9JiFK7DWjRtVM
xa3lMAN0kx/90aRUQ9YjWYeu5ZpBsnO75A2TzruaNVs/78Djgyhjv4taGgXsIfR9XKXrvwzyELPI
3g34lmVliY0QuqFgdevtalusFfN4O7DDsnXdwlL8SbTNS60YcKVY7AyXJ7IjalZUTfdEezEtipiH
9XQcde5zkBYdcu947xcdJ39P3jQLBYGGYR3UqH/FJCb2rVkhTRunkpoRLGg4Z6vMWk5e6R56jxqh
0mLnrxJGDEzN/0zRcgMu2rlIK76t8yg4udaExJIYj63Zz3caTUUTJz0Nar7tJGGyBQ8Yvrs1d0Gq
NsoYYYxV82dZquJYcfIpUcVOjYdHz9DGS1uJ22ixeK7G4yehh32uq7eIP/mQeJSyd1zZQ2wxWsLD
tXHVJ8JTWGueB8yJpyPGM7rEbfh26Xg7G1l0sEqDkzdlWjUmcHBJ5ok65u0kzfKQqd+O167TheGz
zLHSz6DitoGnj/Qt4yFITHia5R/ZEEjPQKhYlBm4VXvPxwgFv01YmKFJMrQZ+mPFWrIw0DlHoDsZ
jhMtbqa5wILJreOmzDZdToOVxqmr/eRU5PFxjK96ihWSEzxfNFgMKlQ79qaLIYsCwK4hGmGz1yHf
IT3C86EQN9Dq5MMyz3uDndrZMUMMftbFyux3KAe7moftBxPDL+GiowG7LU5eHTQXvFlsqRjmJmTf
5oRIMq9oDi2ocGkH664q17OLmP6+LKZw9qGApMFYEdXUlc2tiL1+Rx1Gv0Vjm4gHnV0+rMDgGGXH
5jZBSy4FDy0bRWlvc17faZczjEHvG0P99DKmZXQzN/N7joN5z9iTB3XQTzvOYNiS6mk41kb8Sxrd
eNGzxdbK0vvYTb4Y7JzzrL6WSu2DYQAW3azsgjU6brggEzO+PZPJn1gaM+OKJjsLdttJqR8VBhn2
9xIKnmq6jfB8Tvrdslf06F1EGv2muCfZj7YKOIZDRxijsj+sp8w8JqWOaInmbnn7pFuOcUpiFHPi
q+Z/PYvevvdYGIycPe5gu6dI+frkK95TZPEtzcGmBoMTcNXW023aGffUlyNeiOjV4ti20w53PyIO
Fv5J7bKGtE6VzsTRMf5aRXKYfpesVIc55jgB5vo4dryvgKEG8bbhVwXqjscELS/ezPHbZ5GbU/B4
icAM5LJzTuA07yqvdzcqTxba1SkTCQBGho0HpyFr4o8kaK0djGMi3EvBdk10e826s+8YClHAbTIJ
re6LRB6WOUa49pbkqLLu3RYLwoYX/WApKHeLciN2zAP1NSr9GYiHbd0aK19Okc/B0HCbHGsi8Z0Y
PEVjtPZKsjLPjnGak1U0X60mqc8pJstwpblBZO1GrRHa8Z5eiEYdMO5i2SqA7sFNmk+lNTy0tpHd
jH7Kyg1XK+xW90oZ020xMN6/Y3RLLANbXGLbEfkJ8DhOPWwGc4oPKw1i17AL5uTyV93BgaL8KaeE
jEwLQxloUqNZ3+ZsiOIC6OvEki2z+WR3xasxVO0hHbqfACOBD1ngXHRIBSwjcciONn5yeTrthHcf
5Ylzi7OCAzxxOu4/BW7IcbE1BC0cWVJ4HfrIIBaa1Sw9nkVFTlXg1wKnG8GujEfYE25mgiBvbRrj
K1TdWH12rdiWSOifbfUlGGCqbrnoCXDd5IvTsvjMeCoPG6wbXNsAK6tYTDxAVvucO4HaLUn3XCuq
Mdjs6y8rtXDBrpHGefjFGYVVHT8SoIuWXg2Ph4TOmWL1HZ1bJb8lT3D1sDE5ZCiunQIONS12cg4y
Y9pilcJmPpjOkdQ05rxA4H2mK7jk1ZxNm7VXjgR6/KpWD+4b9vI14Tir+0Snyz7rk5mZP0ZGt4kf
vSHC7aETydx+7K6dBT+kk65kwMbSipvmyTNSEwq7x7zdm6n3SU3nPqKVTke7xIjaVyOWLzNNBYmR
BQ/CzC2qSuSwy61i11tucm8tb0s7Lee1zYWv4rLcYCLCaq7UTdHn426WmGqlb3OG8dKjIwFWqUnh
eqBdgcJwqS6mRm5FW771+ri/ypTXU2T6dWiR7IShLKDLDYfdtqU0HHGkqDN9qmYGtFJJCKpanGwj
T89rZ6aqlXVG9VYgHVN59CeT45X8bcCt5xwMUZge+GxDD6O4LHA0woH7YUfwDYDuAuMlNpkiB+05
tRzynJZRvUcUjrAhuApm7hn7nZSQ5y2Jna2xGO2TGWUXhtoHrhrmk8A824HvHDVp6C3VwsEuneyw
daNqO8GHDm2hl7BAhbkS29wwZDe+uHTrQTTdLAQl9k3d6KM9D0+k8NhCZhqjb89Ik7AyiNZBM6Fx
xA01yMWjU+8aN/+SfkuTdfQ4WOT6rbm3d3M9zyerxB7If0+GJ9D7EhbMZspT7013gs5JcPoNbJrn
2vQejRHLG6lD8OtA8e6Mqol4IpOEmlM+gohkLdHg/Brg+VBM8M7SkhYHv4X8jxXfjA6GGANACT6/
Akj/oUij6iZ9S/rsgrNjOlVlTJovXjJSbWsP1Z+8HjHl8DC5FSYZSsN1cfRjOU0HP8ybhru5Ynvd
u/k+adHADBvJOpvT5mxgKDNKjChZYP2KbFwX9CDIuLYPGhzG0vTMeufXHkxIKHMPjxF16ZOqD7Fo
aZkusJsHzsBS11bHsX+LDYGR1aYYhD6SZQUXcPr8mZySWjD5ZtiNPDKFbPZId7vJqV4rWD9f+Bbx
6DfJyRmK16DqcFHArd2R17ldo0cLHZ33Hn++gWNxN4zRh78o0r6lDyuyhZQ31vENg8UgdB3jolBy
Dn1LBxMZ61Pst5i/6UdiqC8rxlalf/ZhJh6UIL1iam88lavvmADDJimFPDjYtrdtFBUXr2Ay0wUI
LUnl5ttRs3iOsXCwXcyfAYlye86WuwSddj+hHhc9DSeRp3BmuCGb3uGU0janq6rYsd/LD3gvdgSe
sKWVqXdo+ZSxpxqp/SVoUt7//agsi8s74SplVF+eArXWvKjEO60zemGwUUts0upZyhTbd+n8cXT5
KrN4rQJ1nwSFV2SUvfklLhaadWv8v1ESH91RfmDQpl2394N9WVD5rq2qXVuFETRgI2+F6kBjRjYi
BkvWdVz/8vf/YYNTHMmKapetV90YfppS0McXI5PbMf2+3F8B3ZVsZmZ1Ccnudo/maP5aYvaTrB0M
Jiw33rMrLLaqDy5F48v7RFh/AATQWm0sz1Hqg0LJ/AXXSQeGOB5ATpAqMHG2TXZ27NbrqOoINZDu
UD+O3mfjKt24wLY/37fxLK7OdBcbln7u6s7f9iM3jxH3nJpEfevhZT5NAYP1aXmvvTxbgzbywKAk
x+AJVj6j3VHxzQJrygQZ4Fy1I/KsUFkKJ7RWcrz23P2cs94YDupDUvJDFBDM0txbSvMzo1WyH8qH
81A192WWbdj17Kwuhtiqq2/BvbmPNOcIWVAqUsROqFelr2JjesT4iJnWM7ObbHorhB+fiQM+iDph
Cq6aC+1/l3Eksg4VmscAo6otq+ifgG1vxifyT0KQMdKoN+Yz1clsnBYYSVtzUe3hb/ZgXPTOOlq2
MK9L1GWHybnP+w7TjhktWznWxTmzs7ciUAnWf55FRl9jg7WZ4icsosDII2BXljh0EHZ3bl4V+95x
aHHckhHwD6NbvnSOR4jCm5+8dvLIY+W4wIaGKbXVbKuGUsXSmczTUvLY9tcgycAUc2Zfu5fdCPQ2
my/zo7CrYKPimd16zWk+njsigikQi7LottIysNQPydFwWXUw052waoAJvqkz/y62CR4aXMSt5yEw
t4SktrHFZIRQrDc+VGq8REW/KfoBqU7d46/kt9POe4jmcWuWUAGlmo7wNGcuIeSVseGUFTUG0lAn
rwldamTzgh4xpB23emxxp8bzIwGymyUBiY+k9iwUik9J3iFOzbvaij/opf6dW+YPLkEmYSXovdxi
W0shROBC5pdKNySIF5AN0rkNbPk0R+O45U66Kyge3ZrG9MfwR+PEWeOuWEBZ25P+CCgQZIAs7zv7
wRHHivMmPKaCiKWbv0dOdUkhLWyxnDzRtfSeWNuW5uNw7mt5FMaN4gO+S8yPZKFx29W/mw6PN+ib
vVDxqU7HFYLBid0IVurV3129WyKtLrY6xan/C4/rMVPe6oB5ce3gDYl3OrBUImTAkSozvZBTS7EO
dSXOS7cOrV6w7NpRwQCzMxEcEbQzVw4vbRxXhyWe3QOawW2epQ3kDbu9a5lla4uRtPTx3AnPYH7F
uiza3H20Z5NEUYcsEajnEsDCYWLTeBqM4rHpxI2L2ED99TyFIq0Of7En/yIB3v8T9vMfRML/+Nv/
d/7gr39nGv6fMIfry/gv6uH/H4BCEEj/BcL+3/CE/y3//iqT/wVNyM//E0xomf8AdeyAd5OeacHc
4t/8C0wY/MPiS2Fx4T0D7ydcmf/BJbT+wXrggscJXKCEALX/J5cw+Af/yIY7FJj81bGs/xsu4X8y
eEjtuiYIRNc2LBP2iv8fmKA5HybtygjHfh5fLCf5bZT9TT7TnjCT+c28G9uGwot5QErsZ33koBgm
v6Omu0Fw/O7/KtHzTeqqB4dY+jaYuFk8DKZB8kp0/73Mc+Y7ZMwgNy2f//YR/+sb+O+scTPwVjLX
v3GoLDMAxWQ4josYYrLIrJyqf4McLdk0BdwgAKvj4sNR9k0d0Ivk9bCs5yPp86vSZoTpgIlJObIy
t+glIX0MoYjo/GHJa0Z0IZfnwbSIu2ZQD15JkNDQv6OakvYZsC7D542hSsozKkm+13XMbdZlrxi/
nXNPs4f0FC1dfRpi7w7LqnzBlYtY7ZdeaI/Gr1hwXOwaFKHZ9BCwMC0EwbdjehV8AHJ8kHgIGI3N
ik/rP7E+J9TfsK1rBZOX5amFB6AbYACL8HtI87g5pq5akws+G5jywGOcdb1xp2083w++h4c0nnx2
z+lPQ0iL4d5k7WrZ4nP2qYqK8EcaZnVKjQpTQE0+1g3qT6O6KeYWhrwqYSEy9+FV4Y9wRvd2Vnw2
kBIWKALVdWQN3cHlQfT0WA3EN9VObPuGsuNDFVQt8DbjkTkUg64nQpu3+Yx9q6LMfnHax4nUGbIQ
M4hxbSyc01BZmbHxarYTGM0KNg6NTYlq+0QpeHyE5nSjCg6noxXlu8wHj28M5qEqoyshz45oqb9J
1oN81zdcF8q42oyRd4vsyUgwcIlspBNKhPVB4zgsHA1cpUMJ2Szo+CLbB3J57LHbsIvHJWzP3oUW
cE7uWYuLgn9XWy0p5+bAKJh8BpmSrO0ukbKvUWn8zmT3kLLp58vJeth947B0ef9Q9zsXFj+yTU0R
H45+/9Vwhp++w0kcKBRXxak3Gxq21OKZTAQkOf1GgnhJxMmK+BZVUQ7lJigiSEyWv2NeQjnUQmra
+6ZYTtEhTTxCVlW2df3iXWTTYbKth7ohbqOW+exiAN/oL2F4P2bLNjOJMIzrryQIHjVzv9IL3oqr
xP6/WVrx7UBlzrvuTQ3zSzqe+wxjtbkkb7Od7Sei7zh4PBAd2FJFb6B8pOcGUzGFDPguqvHGBbGy
8XTLHDAtLlUkDr4y7xhiP9oTk/uEV4n/9h6L6yXVDWKZD1i3ZUgklvl26sebPqk/I7sbt7br/KmZ
qDL3R85v7ed4eXMRCDddjVXIjr2cU9hlEsWXbOMbglNEKNzLyJxp6/T50ar1TeQGN5mJ9D6/EmT7
E+PXBbcah3//mBJIhoe5LJU7XYvPZtCfoo6IvFSoxTPR34R+XM4V3evkF5exTh9q87bs4ewxW32S
aIgkQ+4pYsUXwegNdFXRVtS9Td1u9iSbrubqZ2RpJ4Ybo0tGaKJ5j87mbFXx8eNW0QXm1iXQ5SMi
0lteRdVugEQQW+ODXeSrBbx/nyvEltp1yZ5M+OxMJvKewdkjUDiN1kjKqNnMcfwQi8bqxvfA7X2C
PzP9fYgzgx1woLO++pYhag1yZatrZJTgQLQMDR2it6QmeCYL2XQPxkpWWqp1Wp3s07G8+haO0AXr
jFWiWTcD30wr6+xtDbfBqaIrrrjzCHyNCbpdbKogmzfDfEd29w28A5pic0BeI/AHBB4jkvOnnPe6
Ui8zcw2MC+lDXKCa1TxVMO3ct0N7xlH63aEwRWP8LPMG02rUckMnROLEW1NaHyTYeHl0hExZuoSp
h1+5phit6GGDkACgoDHyLrELbWeOeQjhZDpKc3yrbcxoszhhDMSxNzvNjrkGhjb3y8/Ue0Y9yyYh
SN/UWEnS2AhjiwsrimE7uCXbZDyRwzJ/1bZxGxVyL6v6iMpI+lHt3T74xafDNx6L+0gco+nYQNvF
GqkwuwNg9PNiYVczJkBzwou6nbBtBnN049EcFy6ylQc4GHgl8FCdYwgiYZ5mJ4pZ6sdEPKZ26pwY
oW4tgzksVai45gbvU5Tj81hAO2TC8WAzP5z78rFPGeUODWMaVzEdq3AVtc6vXtxHst8lBaFpiR04
yc+jUz1gyaScAAQX5HrcQo3EHzKiDvkZ81Vaczl20R9hWN597LawFZovShWYeZWuHbJGMj003nIV
PAfD2J5NmpV1JiDY9fOPRwc3roWCLg/DuRFpLs/cl19e5TmnOlEkT/CStjG2GLgGnFm6nKdttVLm
aqAhhbBDeYvNj0v1Y2seJ6mxF5H3UqdFc5RTT5R1Yo5rEXhj2M5XJ00WouUeAQOdb22bY43ZWE+O
HJ9SF3exT0Kk7KP03Lc8HmNA/1kWormIHdEpjeAJapLdSDl+qvEudfZSWi3e7Bo8AEPnDXgEzNwo
+50nsMNb/negSjypaWxurKAja4Bol+YfWPb4jjeE/amq2MDN+Ima+qZomuc5oqUZThKDQ+shK5M7
DnmTmXNkmvVvESBbNEycbM1/BvJPb0vpFXgU8eirY2N/pbYOgFnULyI62eXwJ0YT3sxD/1FX3q/B
0rcSV6LXqR8SIPDpzJMzpt+L7bR7ArncvVX7oflKbjVmq0qeXSo+R8O7c4z5SoPp7WCDwarg4LUq
zyG7sHmxPPwl9HZWpkw3QJwpUzTsP/Y8MVp8CDJtn+ll/2IQw9GensytOVnvTupjr58GUoYcBKFM
gnZqMeqs4JUK1XKT5e6x6VPyopBpCdl4jy17up1B5AiWrv9h9u29Y9D/1dpBhsvODH2vkHjEijLE
QfhAgHZX9QKqZ5PwVAnEoZrTg7cybnyXNBbV0DVFSAA8XpihP9n2NOxLVLYxCsaHOe0eBlteIQEh
BMvHOMp+OEb96EY9IPjwHAQy0DrFo5jt98TxXpg6Ug3F1HagWQpyFc5u9YZwAe6vUB6wLn6emOhk
GM1ODV4AX2vZ1A7KfjUxFBmXpdm4enj2nOQPeUHgQZG9JW2iQ4bKz+27lxXcS3G8kqtILNN4onia
Z9deG9fZwNOY8oRlptOH7Rhf6KgAmeTWTeh+8S33qTMwXlxh/gGU2ePib8Nair2lmQZZQ/VTKJtk
0V/feQOfysMYYXXzD1752xZDM+74p6Zm7zp7yD9zi1u0SIjl6JY5qE5e6GLHj6dnghxQyBCo6q31
4nU5Bs8Ii0nu64OKpxfMZ19scHaZkw07A2T4ttTEoQJwOxPFeaU7/WmHjgGbP540hQRbKvWwYrXY
KCLRwP1lKLhMhFhTBZWFsgKyek12QO/Dc1gC9Ck761dgp7ulGuYNn928yR2s1mbxPrEd2raTa7Kj
hzcm03CwDf9CFIOgjyX8EKE1xKNhM7N0QNCQH8CKK/YSDyc4l51sOqZxGY7eKeA6lggHRgskCxGW
AI+/jz2Bjoa3vjEp9c0I0G6nXj5NQXTFWlBc3f4jNZjN1WNGL3P3LgrjTc5i2vRZvfOXzGWig7jt
3kv8qfj7plOcvxe0iCeO/TOBWFFVlIX5WjxeCUzTNvTiqRYFwQN521Jtk5UWcgeJzVpOJ0WsqTZ3
cZcekzR4sqvkk+JZQjLWN7IjiXi/+XE8ZWwps/AZVRnHvNB4OHw+jRXxhg0ii/SfqAb4FXnP2AIZ
xxnwSdj24njg6lFNfhCdtEOBtg7wYD/Wit8jntw6bY4QRh4oQtg67GIpKSL940YwGR26znm7Tcmh
w5REKG1MURS9dQYf7QWfPmsEpWswHeprOk07+szfQLohLtExkjkDBYYcN8ai+c7hZ/zzFJll45my
r8Ija1wXyafSk3ljduObkrDschMWXZJNu7jKf4uyuZ+l+KMn740mC7Q2ROcCyFvQr4/3Id4QMN4O
tXxWS8OWqjFJ72HHbeXyZZFP3Ndm9gWgelcHzrdjwRUElwSOCarPR/omAY7QoNSfZQ+AdenHJwuR
lqjPl+FoLlP/xHHiNu27p94pm20+/+oz92es2ZxO/hogdZ1718rMsPchEGojCEVXnyidfwlkemhs
PEMuz0q6Tf7k0YeTobfNhfW2oisszCpTMz1QJNYbHbUx8lLYOd6excUQ/UzH79Ybh98ANXF4r3+I
Ofh75Xk/dbQDfnbBjbbLGGFK13mLyNvuhtr/JphhHztyLRsztu4XalBLTEYLxhi+/j5buzg963x5
6rryaAoSlh1ZlLJzeP4EI0MQ91pWxVeAIXbDzPMdpwDwjOTaaL3XJZo/v7/hLFt+QJLdWNr5ldrL
TIougSrWn5JEXox4bYHE2Lte+owvqZNWdESnZnP2nJri0uXFye3bOI+/1bxc47Y+ri8mn5o3hDfS
gcSJpmeDrMimtct3nQOCnZOKnY/Ae+U38N+wxGoXNLE3yB+Fl0YOnA4D27zz0/YngN69bU3vNeHW
E0l+HSrvS2Nq2/eNuUNr2RqTKo9g6v1zXv2plC+ObQeXhmQwjsZXBzPu1nfLs20v72acEb3j0yzi
aa/p1mEP/CZyzYCm+l1GhhGm0W3K0/JEZx+g/mJhIfLsAwABVADPv+AQ/xkjnqxphiU1bu77AKes
mb9NdfoLHLEbphyxJd+DfRvgf3aWdN8LvtRd3F5dTU5Jya8Bqkxs2kwjIkgV+YyxhWShZWcDowlq
LHvJ3tlrXmP7AZ3DJ64OUFmzqFCYyp6GNqHQ1sTyvPZ75KdWsFCKq3vqg3pPkeHHYOKS7f3VHYZV
mcsbxbuiAH3SDRY7uTGEopPemWS1N64PCVA1xktGFbSkH2ozUgcDn4OIm6J1aIgO/EMYpfbIjjNQ
7tYpig+3Yl31cUcm2WcgKOFLI1hGoC9qoz6y8e6usmzkHjf9dAdYd9yKroxeWSDeWk5fl8Rdj5I1
DXYTZEcYMVz6Ih3XhB8NhsgnlzklfFW57JWX9MMPDsjtT1AB3iuoM1bXfcHI+xAJJz1v9M+WQTbH
znW66VXy2EbvTV98BBBqOWIBCuq6/BzjAY1Vgp3Zrb5wEx7ShdzzaAQ3SnKbUJW24OtKf7vF+MCR
/F4B2WsWDoyqSAEoe6D1+Pjq3D5VUfEi2/GCFIMxL9D0SJkjDIDKeBrz0mWDlFPhG5PMG9CbRJm+
cBDqIcmNu9hQb0nLh9nB5th18YsKmPCLpOLOxdHMTX1IjfKlifAorxp9ycR9nQrcMSsgYePWVzpw
+Dm1rzHOdnH5UDgMyevg1RDecUjkNSU3D+fXr+HORcmltYubsUl/loVgy5JPv/241adUVMdBu5+2
gm4iILJZOkj3c3yXV0xrCwwDsPnSG6pMk/uMUwwREKhfjqUPKcXOqOhdz0sT4zVG6zKdqthMxQwr
yTI/e0e/xpGCDVhYv22egihBp7xtnTDwGG4F7U+bvfHTr0k2v9MZdvTl8unxjF+bEPdL4kBTYwsE
eSHFr+ic2gFOmdUs+27kCIPlHSZUqeqdMXHQUg4Y7T7oyAmtQNGLIwF8lBVb5zZ2bs1I/HZyfznY
BsMoi5caiTUmg9t0U8uapVV07APFS0Mp9mYpZgPjhXwzg8ZB++vugqp4j13S34TQp7jwdgSEPD/4
5fcuOpyJG04snYYWjZtMqqepZwzER3CbpvKhhU7CIjkQfOsFp6MmxOzqhG3rXYl2bexWcwFIM0+S
N4urttkMkT7NhEALj8GIVyW0ZtNZigaUutv6UNaMPFqjv4t0dyeT7KEb8QjzkIY0b38rRkEITupk
uA9mTNIhA5oetnW1WuLjtx49jsgX1jgzJULFaYWshvuYYZnaNmQ9DR1Vl84U0daI8CmSaShmnx23
CZp/yMWp6MsCayAh9bUwj80ILiPeQsoAtkkSgP/JAwC/hw45teFTwa9012b9fZpjdPAyHiheAZJu
mezXXHG6b0e2OIoB/+DJk1qGXebqV0jDexOA1Zj2d9kwvXeL+gL/eHTz4Nn1Sgru9GtDWi2DYQbb
AixAkf42LIgwjvWiLXWJ/eR3MKYMdUBhoQiyUwSbO0zZ09S0V5sjzH9n70yW60aybPsvNUcaGocD
PqgJb9+z7yYwkWKg73t8/VtQPKuSqEjRcl5mEcyIoJL3EhdwP37O3mu3db8daq5pOJk7AEqXIbdv
K4X42xFPbXRBlxrMyRqrxtVxTOn9u6ybjXLCG4Ww2Izo/tHjWpFOSsgMSVfC3RZ12m5AaNLJQP1V
StPY/XhtzWF6TtRPukD3jrwqZWPPjWuy7lJAfVa5tJW16XLngQiw13bC/tlvRavf04rNEd6hREAG
d3Yy9iS7XBadVcKmqPaQrBsrAuDPr0Id5sz9P6ZgFs6Iary3Q/2skuFRGHBPpqK5xy6jV0+wme+h
13+oyAAqO+SM24EPu0N4xIW0jhVjgczSuI3pb8QyY8pLY8Yyw0NhDLThp3shSH0Y7ca4AnPD8+AB
z9LwroMmEMvEaQ+o8SU6EYwdEeOQK70engnW3jBbKOFqcK3svyJMxALg5Iq5Gw1d7RqVNY9NpT9Q
o2SbNsWQoKeIfjtJSZAky1DwKAdlBbAybt+rCi8Q1AWAG9F9mMFclh7fn907taLD3s/8SA0IMKO0
7Apr7lFr33pX3hVwGa5gzEScofE1AgliRNlV9HDA4qrG15c+wrbFWNJgrvsEFgmPF/ydlZpo6Mfh
8KRLApKInhxWI/CsBDPD0SWeuGpxQWWee11BBiaeSZ4HprPmfn7MTP3RBOVdiwrFCGY9h2bJItA4
f2n+CefylS6ajRs6p07VRzMZnl0ZWkf/EnL0reWNRDJDLCWxxi7uRVME6Fb9XSoi/ewGuF39ANZD
m3/QEN97QByyueMCxtAYl/MKkebtNTMNW6cLWdXWbl4xdFWiP44Rq0S8tBN0J9NiTmmE0U1aAfso
C0ti8HXuzAZnNE+X6yPSoonA8wsZp8+mWzCMOzZnrKUpoiAxL2ZZBhUCUJpmDMTzWEsZUZNqyduQ
ZXSSgMQaPUuxExUHXPwnL3noWpZ3CbNIH+tLH0x4sl0ybIIbRjdXbcXgApHxVVzrEM95ucg+T1lw
IycwiAHuMuojPh0UzAXdUVPrxNKzh+cOgdxV7minPMnXndk9j47EEw0Zj/5GHyAXqlHYrmOL4tkN
u8WUSnLq6BqFHy0W20Cv1y2FPw9Vk8wawJmzFMBqhRGtrB2CuOcq8w8hrKFM+IfEn8t2CQfJ0veF
SrbBNL0kFYiLuI/p8Wf2K/CD+Qe3IbfeldTbZz0baGH3W1jcnNyjM1PkZuMPKXhA7T4ygpusKtZY
Jw74LjFiZd0y1zudLYYjHhLmQvo0haONyiQYb873qLsEL+hnJZCd+2wSb/2A4CvJsFt13IT2Gxyw
NyPRX7uwcFEKXPzskvbRs9O9SM2+Hrp6K3TnlZmWvygitio1t4CkE9wEybISamWg4FTwWrDJ1msH
eis/BBYQy1vfJB9exQKecYTP3Oyx5YlgT2FBMlA1gB0Eh4F5rTf7Z+RBHzpa7ZqCf5HFwQ2iFYh2
/k2i9Y+WWR8ZouwMo1prMBE9jS4iegLOFdNrU+v//92N+U4PgtXgrnyKsXXh1ONCG5loYTTACLiG
misWec23tCx8oYv6l4Zt/crWuXdl6spV5w6cvW20jv7W8CV4QoRoSFvkPrcZsWRsvdG8knLK1PEP
WA/Cox0ZRWDz9VfZc84f7PR9jHlaUbKyDU6vCME9J3nIvVVlluAG5702ogqQY8L5HaFdHunvnkLG
EfHTDT8C1JtrOFqmZxnKVd9aySJjK2CRyxrmsNeZwTxioPmpgo+UpN1FAERAk10LVpc32zm6DX3I
v3NN85Qo/qWLkdJqzUnl9kLV44fypte05eJ1EzoPaYz7LLTY43id0r6dJCTiBimgqDWQl8FH44M2
kRaDHAvYUknuO8rNhTfFb+xbJ0tW5/mT6XqHH15esmiAgHmxrRcn7HblVB2NPDimGBhjhcO85RnS
eky03arj/s1xrXTZ+B6PQLaM8MMopnuV1Y+5652KVr55HreaX8vbZujhcmYSArZ47mh4cNPeRWFw
glB20aYXOPYr0xK3VdQ8ycrf9iyWmg3B1OPTanAStAj1yIh9bzpxslv6+Y70T5i+4p0W0e6YNdKE
m8JMbPtjFvvEXSC6aPVyLwsuKvhT6h22V9Ia1oQxmBic3PvESo44rLjmZoeGMMtW8/ZJXk2zpeN2
E9j1WyzxU+dG8BEZw2Ol27e+aFYpdzSQy1PMOFqHR0WbotvNl0b6uPhLbhxcHY86n9GVKNJr4mtu
E3RcC8vO7ysI+4am32ekxNOO0O+dvF21mfEqHQTwGrpVeF75yJsaHK7dvApFcfhCF767mqDpGIGb
ICSSJ8joE2CA6R4qyomjwweRfTBA7FuGiYsgjW4kayXzbd6qwrofVQ9k49xOjsEABYMXVupHxZTL
54jYwazLNPoBOiOFeRFA2LNT9n1u22BOJO0Bc1dHBdZ3HZshBMOlmzaXKuuf54Uisin6CNO6z6R/
D4nNqIObko0QHMBfIT+59iZkgpG4nX+zZNJfp8F+A1iyqZp4LdMaZTd/euKZU3a3HSxWqPnH2wzT
l6M/vULZOw42I3Y0Q+CZcExG1tWkbSkMbkkJXgf2N20W9AMOsOvohsPwvWNr+9Gl/+P3jzS7lmP5
VjeIovNO3Fq+/dZUab60DA50+nRCpPRoglLgEGarZZ+3y7k0LUtu2qLZ0H5/tYbhcb7CLUaxebzA
RrWIOYDHA0889TZT+cA/eN4MtSGCYsrxz/jpqfNdoGk2tv0qtNH1CiTyFJ1dqmCQ+Fivh33ftPEy
C11/qUftphlNnL3M66+mWtYn3Inp2kYpOYOVNbCq5QXr7A8Vxv8Jgf5dUqlFvt6/VwIx3Gy+/ZJs
Ov/5v5VAyvyXYZLg4TLONsm7moPo/lYCue6/HFs5fEu40sIC/b9SINP9l2VahGPpND4NIWy+Vf8d
UWrKfzm6g3THQAfEP+nWfyIFMgi7+1VOg7TcMQxeytAJfCTf7FPKYk5/H3IVAoTQat6NKrjo7XQu
ZLtuzSbbe5rzlBNKIFL7Ox55+uqdOEuDHklKOhR5UDlWjZQ2iDtokFbp+OjTi7CCmy6FtzWKIlx4
9TQsOzlMUHyrapNI+6kqfISOXTEeMlBXi4TIsoWZcjbD8IjWDz+zlsqjb9xQlRWXlMP8JZmgGiQG
qR1hzYi9scSDrfRoPc1eI8FMFkWxfQKLfjVFJttYxUBJBOKp8hTDj3cI0iWm9AhN5ezSoCV9LskF
XhImfVJlfos6YlpoYVCw5NXt3uq6dWVplO8DUXwAqZ+rThgbmi9M2vKGNoo0WD6dcmG6FvKU5GzA
QaKl6rVI1s2LqOGvm0SxQn+KV5wANYQBmIF9VgJGbruBcTCFaEKA8xisvNjR1u70RjeKYslvDoFF
4lOMfmJ2C5lroFH5zgG5GTr2Oi3VtE6bgp12InO7dl7dOSBm8NMV05cCQYqC6jeSWqKno38xp1t1
zUc1rju9hNyYuJyhIZnlAzFwbta9SdiHi6TMh0U/ju+pSF6HrHLxAk/ZsUfrQChsvbdHJmIZWuJl
Zmj+wW5BFLdjeBdiAbXLYE+Vx1G/69CL2UhGVh3Qxn0zf+kwdq6bJvhOv+8xaAJrbWPW3jt2DgOs
ityrwEvWFQLml6h0SDURBphVpmcIUXFS+zBiB3Z5uE+IqnMCAnz2SUbX/oEvLxTE0WakzDwGsdYv
eoZYnSU87PAjlzdw1KJn7HdlyonaKHiXWhrupFssmzSOVjx1sJSsqdsa5UDvEBadTmjdPfrS9wGS
TqpCWuKKIeY8kB3CbdEPHcOU1NxW5hWa/G+SPIpMgyNXCnXdww7EGcgNpOlYb7lmxU3l62pX5vpz
EpUrU7bVEpYHtzhutCtJpU+boQyv71yI5rPgdg421J8ELQyRAoxwchP1bZyyCWAXIirxWzlQqI9w
5tPKWiIhUIs0a1GSYzXjlM3donQY8I5WrwYizlh6XgPEWEAHWnBp4i98MMuhbeMNPu2Hpq/Q/qbW
bc+Ep3O22Hm7RZQTr5IdlVeihGu0DUbr13K8BE7VrGMtQXnCmP4Kh2RzjDjhRq6VgZlV0VXUWq8V
su911q1czUp2g7RAs+CrKMCELStPnis7BaiNSgHGCGVsQSa79e716DgqDTkFAsItmp87D/oV8DDe
tL+zs6xZKS/YeAqjv6m9FpH36A79jaJ1jh8wd1a9ubddlh2fdC0JSbIxuFusALZdUjpvgXEtCx1+
4Rg89QwS0Q4i4cjGaaHmw3ZxLUzU/4w581Z854Q9LQE1dOB1VrSuyPPoqgjNTvfekQIB6YInJSYn
bR/526RSZOC2J+VwI0sNVU0g9PtOaKfsucw77yDC6ZSXRnHNoes6SJEQ9fbEwbEZtfUAoQGgkbtT
AG6yiUNoVls0UBAmr5Lauy5tSMQRBETG4Xt3xisEXI51ousctA28ckFA1hDIivQUJ6uGHJrMsjWM
c0l67qrqwnsUj24VQ4joq5MmBsbVQB23TsBwPSqoxgLBwAAZA6/Z8KHlJ9VoHHdwQSUuLh3TyNcY
Fy074Xe77iaq4rSLMUfLZlHmhX6btMleKU6ehHOpFU5fhfUeESIfJa3JMr8YIvjWCTjCajR1ZtLd
sEin5Fk2tgYX2J2zp3jxNsb8lzEARoBUr0vEbAxyCM3IQwigdfa97nPtVvpauCaY+Kl3kmiFlbR/
BXq7g3jePuhsaDvNvvQV4DUdrsJycn3KLtdkRKHvQgE7B2A2GgWkPJX7mBk0XGVWgA8hObekdzeR
UxHF7rmdYpJ7RHnfS4jMgx0nwE7XtjSLY+SBC4kmxPJKo4q0BV1DVRGqSfzJcqxEtte11roqe1Ti
fkF8RjpdZxB1NqlBM47MpYnBkjSfbak2WYvUMK5SdxfDbzUZr2/rvPmwBnq1yeTey9yFGYMsBeVb
8mTrNGVGL7gYVgG8tmG6mE5qhdj8UTesfmubg4DyBk8kyRj3JhWEWp5CZ2HF83yfuCJgM8vaicIV
PKnLGI/dXqZtcTYhyGROFy+Z7OHaa44uKQUYdm3Dbo+G0dzFRfGhEZpOYHaJiFSJ7zkOA8jLWrI0
TdOY2SwPRemWmyCEPxC3VbfshSn3MZ4NMtp6Y2UX3aOtV0wmw/qsJxz+wpyWWgK+8pIMKlukVfrq
BZ2D5zrgsRTe97wm4gBuBpboubPd0sHZhANamqbul4Yjn0Hcd0sX6RWxj9hGzPvar7i299PYqg05
p4zQhHdvimQ8gLCBnRte0DRFyAXgX9YyPZsj9pLZqu9J3YCwTIeIUzzEWzM8+VNmHlJEe8uAHXhZ
V3iKlUTd12freKibG83Mo9PEmacIuu+eZXbXVocyVxJ6u02sB04vwmieHHNgi0ksXPr1Os/wEgZ9
iTUzQgraV9wOJHQkmsdxiPZbi9Xn0LWRvi8J4fQnnpU+8BFBIXSKx2bXfBOiLY79vD5QFZms2fXF
y7QSGw9p7UEmtrXFSuT32Us2gIJDqYuayYv6raZppEMJl71vXEtMqPSQ63VEITJ7ixThVExlJmg0
JJ8Hr0K1xXbSkjl3Mds5ozFDZLJyO5Kze93MaVOh5u6KcRbJ5Yg0ZeHQMk+IyGJqHIvKP8eEtGn6
GO8s173xpiHZNpV691oAlihfOawNTQFgaXjvYE4cujK7DPjXADaAbrASmvZaLS8uaQQL2emo9whQ
A/K1I9ykvejecEiqHj1Y36BhCIi9S+gOl7XB8Ntxd6ndbmLlXxjMDMyfaZfUA71jwD94adIWB+nk
piAlcpI089y8Clfw6Nh/QUPipNJJYbWBdvRWhsZ4gtkq8vavtB+HA2Gg3hrp2UtblfkpJQUs72pr
W8FVoAmurbqpQDRVflh+UjFlM6Kl0FywjjOO2Y4OcaQfbA7pmzGG+5oCZINkVpKUvcBTzJ2QqDej
0cDCOCQw5VhWj4ZTR8R/9HczZfXcw+Q/BwN0XoNOgIPuKCvaYaUbWyE6PCmI92EqKWwqCRFtVB0q
19WVcrR+VzvVy+BYq0RqihjrSrfOEYOo8+h9F7QdUD7rVBeYOmuG405lA3bz4+vW1l7SMGLC4Znq
WNrmrmJgvyP6Dxli1vs51neM1toUZARB03ClV/PN8AmDLhy5RUZq1bcQQul7IWHf92EKxqcEEkJ0
2SEHom3S01jh5nKuPDUn8EXWuhkxdLquySyF2WYVf0fUzM+FoBNoA1J4wRslxiTbeiRwr0OE236k
FWwgK3YcuXXr4VvuCnkOTeMIKHs/6JG3VSOyPBHABFnnCmR8EZizAZssx34s14FbAUl2C6invdgM
OuK7cWygaznyPc+jfEWY0VFgAF+2kw/wvjM3tNJHIgo94mE8g7dA1HucD82utmmw0fq48ww2umlg
OO16xIoOsjzRW911lnFTNSasLkccyf7Zq8IqN72JHYH8GHsU76EVlKh70mKHWuCtLog1srLpqfV0
j1OBdZlgsK1qk3ZvWNxDxCI6dc6q6kLHWyhzH3bA2LTUf/AzjWQ5As8X1HcE5AzATuyAUETLfi1D
F031LFPTOImxFStk593wYdMygsvBAUCPaSKQpKNPPoIkRHZ0X+pHoXvXdpVeZNrl69DMn4M6fyEt
B1ZN2IkVzmIGaDo2gISCpO1DFHL45FneDT4GtRLK7q8js70vdQz5SVgl2ywdX0hlZsAJXQJOkotg
LgNNEtRixqei2ClgXjsG2kwN5/vYqIe2g3elN8aTyTBa2bMM1ksfiypEgNvRLx5sqJPCwoSNGABx
XTYcp2RfG0m4KQKqlhYLs8tBYO/MluKUrPKDJf29kqRcmhqqIVIVOKLmmNMCR9/lptMs4mxIT1ji
ymVZS7gjSb2bwycXsgLRGeCzdSbkFJ0GyOsdOgDDVf2GYxqIu7C9dycv27LKFUu/127A5lsfsn7O
so3MrHpD4JYL/C/vTjrQYPg2CRPZuITfaVwCmHQQHgEH5PqqMNF7jxYOaDVwPUJhk0nCJA3CEOBk
rZuFp22THmL9rqmRDkdyLpXdGpmYQorjl+I00dOj2W6cUx8hTRzV6Xq04LPVlaKV7fqSlqZWYr9P
/zIzzV0FbnCWWogfZpIbmsJQB+dARzW06KRElTEHBM4iwRlehR05gwAWOfVksCDCB1JgMfPXt9Sd
6bpzx003IayIzGlcm1rzF9jNZomal75XGWUkqaRbxnEsv3VYXpGqs+5y8aaThII22H9rIjIw0Zdy
P8grGBvUXm2/MQmrJcW4PuBjcc6pRj8itejNImKFcKGtUBGnizmfBhMh2REDtQ2RZECYeQGMCHaE
eI9M7wADSoJgVmVkSM7NdLMfGOwp7Yrn21uJvOEAl5ZQa3DKTrMOPNAikM6TvKRWTPgxaSe4FMCo
+z9sO+m4pQIE1W86Nw0KNi9PtaWQ2bco6A5REsHbSuUu9ZNp0aKXc/ct58ClZaPxSou0vI/96FI7
RNUEBXl2gKL4XLfku7rITabncIzyYxOPZLt18HjXvmU6Swo/zu+cr3JuFonCHESPl66niClnr7xo
ZbZgd1HJDoJYNYNcvefhOpLotzjcTbPHnZzuMDtkybtQJod/r97VA7VlOusKcCpvyoFxCxguEkmy
2s030g72ddlZy9BGcVlAzFuXkcCIPOoLiX4U87115VRZjSjMfqEBGfPgQQdChtABp+Lt+k3AYAz1
R2KVcg3nihKla9AaacaxidRDN2IU8jkeLkPSyCBDT1CBUvKkqmzYFvTRlpJ+2IJf74jrItyENag5
XAnPXJECAxu3odDMW9FDmjaQuwV0qlvpi31e2HI5WjbV2Bgcbe4E+F9YWYMU/2tf0wXOvlfl7Jks
MZKWAZ0tEFmMklPkyQ5rdonde+/UiHuQzC8UfaCFkb4Uftac22w7dtmz3mfBxQ3101BATnZVDwds
bDnhAVMemLsSFEEUQa3536TjujwuDM5BVZC5TnQIWNT4SRQSZQrRK8uU/RAuXLDqdOPFrdFROtn9
CEa0mXKx6jsmP2rK74VLPTVklrOC+nwdEpuwm4s50Azh0clpAugOsQI6s2uVc6yllQRYC1QC8gcY
QTQPihhRiDGa1tUYGKSzlP0xiXrk6F3KOUoHaeI1kGP/r3dcfPz3f73/u96x6fypd3wav2Xpt4p2
cdYQkLb7/t//Nf8f/m4eG7rxL041dGcd/JoYQHFq/t08ntvKrjIdRwr+Z+4r/4+PlOYxtlLTdqWU
Spn4Sf+neYyNVHcUTWeB7XNuKxv/SfPY5n397MR0bX4arWvdcoTF0U7qvzoxQXE2cV5R57tOANMt
1Oy1RtcUDaZlbN05s2TkLAoCPSfEkPDf/f9+qQvnKimGEqVcJ/ZDlIm9VTUsce0kwWkzs0YeRx0g
i+Bwazs20bSI1xcOkUgPmk6uaebde440V+EYyG2kWQ86lB9rYaNzvyptD5wF3AFiS4UB/4J/yuk7
Q3AUGwDM/qVT7YFDiH4HoIAs9LIntNmkcaESh4cNEQSLvn0IgQOtzT7bdxW0F5p1AihqEXynWUoT
ssnFg0+Zt8w8QC3Mr+xt1YTHn26Gf/K7Yvr9fI1dTqKOY7g6si/30zVuQ2R9HYf/LWy7ZyT201mO
99WA3i+CTnml9LZfNRyj2IqItu942pdxZdi3dr8jU7ClNVnYKwIo678fYzzY/kf+D29sdtn+5MKd
P3tXmtx63E7KdUwGHj+7cPXe7nvgHNnWJ5j4NMS6sZYlQeGynHHPcXb3xXX4h3uNF8NayaDE5GH4
5FkmtQWisUtGc5G63aahACL4Vdu7Vf0iUyw9joaE38twzdXtEjMXXjz3CBISDAWzZgDAJmwlpNbZ
xepxav753f12MRS+bQvzkW0ztzEED+PPF8NwAr8exQQCwoTKhYXDQSTvuWDl0XH26ItWf349Y/6B
v1x9JXW2f8vBME4t/MPh/ZMH2iqU7Zg592kgPGJNuA33ZGxgOTLo8zuND3aQjAnl6ulaQCADZdlv
qxEo1xfv47e7U+Fy5y9lSJ351ucVQNGbTAggMWgelcue0cadb034uNTF7lA6+OENoKXgVJD8QsOb
ZpGRwUAPhu9eUQV3TtJ9wF0t//rzu/rtVsEzrvgoSD9jSMYl+vXTSPBSe74PxY28gHYbO+bDmNg5
vWyDRYS2MZLmzZ9f0fh8A0hduIhmdFO5piWVxbzulxvADjNDz4NhE0KP8VuSa0V1V9Sse8jW7zNb
f2KuPW1RUSf2c+q0+tKlW7LzqmCLwbI4ooYApu6FX9wn5vy6P98n8/syKK0ci4+He2Z+3z/dJwIa
mDn0zkC4tF3tptQaNsVUf6g40LBnF3DcSpdQaLtFvZhkkMNqzoNjlz85Xreh2KJtMpzixu0JO8Nl
iPGG6sGQ7jkDAobBUHUHVRAGUSaHqaEp8efL+mk06UrDdJThwkogUlCxm31696HWA2xSOepeMqRc
oxyImQupIRs/N4H/49HEK1IikvG5ov/pa7OpSmkKQ1gu99GnK0dhn/vEhMTbUFbDmYyINw3P+RLp
Xm3XDLGs2js4nHn/41dl6MtAVlrSJmH3062bz7B04fbxFlOSsRgnaGX5IMTSsJAfA+hB6ijjhDDd
wf3qFv79YoOVZx93bZgKLC6fNhpF39NJCdTcMv74SCm/+zLEJRiQMxi09tXkFocR5uC5po4m42Ko
7hyBC7xVuDB8kkQem9SPV4lRjxs+mGHm/E5MxLT0izXnt/eJ7JCiwzCYgusuO8KvN0XJjEMUaRtt
fVHEj16ZbsuoxgGm40K05VTswFPSlEy+eFljvtl+eZQQEpkSoAftOksymf/1dcHzUp55GrnLDBHL
vrAeqnkeKJLkBm820kgfZ5QTpsdcb7k5O6Ufpj2nyE3SNeOhDtA/2rP5WrlgHGVVg4W1w2ewfF9V
DL898yZ7JKKbeQm0LHamX98oR/KRjtvobXJw3GdIasW6o2GAXdfx+XxmD79rJ3vNRCo4ECk7MkNZ
1nYVbaqpIu62LR//fFP/tlvxFLE3mrTKbVZjV31aHYs86gmbGn3OcBYHzvqWPh4JclHXHFvGf8zR
QdtITA6Rkd37pHuO8Bz//B6s3z8+7m2aBwqNA6len3cqu6/HtstBTPhyRPqcJ9khz/D9//jy41/x
/zmoROf/2E5es3ZsWuC5RdcBoCRH0tiAHSfTHgRl1M0ZNOSDC5VuhzLOSTx23Q22/BMVWH2pG5wH
qaGOVkHCjpaQrVs7zZ6AFm1hizFe/+Ap2p7SrpUji7XjBlROM2Pxxzcgrec71mo0ivMf+fHf0CbU
Xyw2s8Dk0y0tBKWUoWN6dubq8tc7JS6GSQgX3Zx0GGrn8fSUxr57nzrhjk5c9Aiurdn5whM4CBog
IMoNFomy5gDVCIGxVT38+UP6/TOShj2/GQ7RLPyfy6jKiUuEpJUDXZd0X0fV1SVOIdtWAaGHwMn7
68AHpxThezspv/6qpP3x+/76iPP67OCKsoE34ny6HqFys1xGUm5kWJyRudMaFZFxD3lj3ZXQbyYW
s9jtXhzNdwhLrj9gmAXo6Y1V0gcBcY2ZfoAneNE0c3wkuvD058tjfq76JMAb5ECO7RBzBf3m09IX
2qHp5b6lNqJ1fSJj4FLCXSU8M+iSbdi5b2Vs7H4UXH2y0y0oGiIhBszpB6ZliA0zPF63aG/QT3f0
jmjY9ADNBBbkMekPWizSL+oPY35Hn66oaWDOlTwsOBt+1E0/1R92L4Y4SSK1cVIPIUeA09YkdgFM
n7OzYj/lKhJ6gtAh2fEMPAsgBF+cU/7poplwk3R2NpfqfJZS/VwCZdzWZTOAnytzeTITd9iFOiGi
pSmOXv0+abTTIe7SjSkhwYIrZAwD3GCDDf8tdUYEyGpydwYpEIxgXEYILq3raDKL1ZhW91D7ipek
Tu/+/Emzmf1+4djmwAI51D1SWJ8WcSZSdmHmpHvbHrwTOs/5Kyf9w9iX3V82AiBBQPs3zrTAYYZ2
obRWHPGjlrfWWNxZNuY7vNfmCl8WwfMyHk6ezZfJlv3fX3CZRFsiSp+JtyTdYCy9Y6rn1Qm87AKf
ZnImiMe7m5KaJC2YBvu4wcfoGdgH+NXLg0yth8bSe9Yxj1hhqxHjUjIiYOHG3l3UU3ZttXPEcJ52
m0Ci6BCQ0eHJpmqPbBj7HjRFUIu40l3/FFujf6qH7jUdzE3cBiF+70zfTYw//CAzlzJsEWZaQuw9
RjtHFqToWgUZLVo8zfNku/XFNRiTiwrlCxjKcJcyViB4DHG0WTBBTtzOPlaBOTEQ5izkGbvIqHGW
xwMDAly9V0mA/jd00nGnrOCW+BB5Kwi4+bGUJzz4ZgcROynqy48vRjr4O8eiUyAyVyfLrDuCiHBP
HJR3waxUIdI5X6dZ+W7ZQ7EdWOmW6diDyZ01J21omRvP6Z3raUqc63Ai4MqQKl0Cp6t2FJr0rclV
3jNoPyncgec6+mLd/4dl1hIsdOYM/zIcMX//p4dSn1pRdXrODIKgBIh6CRKV9lRNNdVCwVCnbdNg
oevdytMy44syc66SPi0IFPOUAwgeYY/qn9oGHYxiOx8td2O3bXDWyojQlhZnSh3b5z8/Qz+OeZ9f
ikMP5ZpiR3F+cMR++jVz6U81aEK1QXlTtm8eraF1jCp6Vwho7h2EF2xV0VvrWu6bBH0aFdpOGmm/
B1EhiMCB2oSFvV9bItzE3jTTfBRh4tr4mEWRtQ8BuqCDnkYsSKW5z5vy4JeRuf5RlqJbGzd6Z7Tn
rDTlQZfm06Dl7X3kxFs/Eu2xJsr+mLTAZ3UdIZFi/LdiZJE+9PbKTU3UfWVe7VQWkmxjAVnqJh8E
RBeN5H0EaoUAwmRW1eYbb1LBwhobG+if9mEP9YD0SrmbMtY3sSiC+zZHpMwi6G4MJt8v2jiOG3Kc
5s5xaqyISwVTqdpF0Tjmu5577Rfr77xnfv4UlA2wzabtiFb88/KrW5nBSuZw8p+BwricfFPvlkEM
qGzI6DozSS7WX3z0//SarumikDVo6X0+Nzp5hw1+1OSGKZE8e4VJNo6gsoXcf2XSAvqitpzX4k+/
otA5QFNKcTr4rWwxReM2SUAyVG02+oKgek7GLvMdoacOEhbniwL/n14OHS+/GNpdXdgmb+en+zoM
8JWOAFk2ysqS615QwtOdEgec8od2LlP+fDH/4QNksaD5yDNEO/nzToTTojRToFMbpo8rvVQDUn7G
Zvjx4atF133ZfFE0zFrp364nJ9G5BtRpcc2t7Z9/QYYoVs8WpjZuWdgHJwJvj0zwyLGm3yUI+ce2
wADnEdAqMKqnknyCDgXHNO8uP/aZuKyIvCQUetm7wwAuudUtsh2sEQuRc+mJVDkw+lSXH1+0bnr3
pTNeByXIhzj8rmOPve9hzy154JfahNlnjk7OYmu4we7lL8VUBV90G/6p9BS0eA3b5m9qu0+lXalQ
0Kgm9zbEDNd7AsjwFDhsJUFaB1dDWDD77wXJCEGQ7IfWfnKyfnxzptHajW55qKc70y3KW7rTN7qV
aCthhtMXD9XvvSQ6/ILVFKglIwmOc79+LG3be36llI3XRLd2WRU/y6o4a3NhUU5+txw01hP0JAYt
YRGsDdNs9+Q2LfwCCP0ogbEHMUYQ2Rl3Q4qNpUDkCP0EvEXtMS6PqnRnx1u2xNrI/d2fb+LPyEta
1bA1wW6aBuNcwus+3VNWYBlt0AXEIcAAuuWMjyu6eUEuDn6jcB/dQlXEqo0VRGGPah9996pMzPzc
teucyAMx5eU2rTFvF/ZpnNIEKB52ZTvRyE68kQgQtk3E2pYl0zGeTOupzb66/sY/PBYuK+lc/5uK
FuOn596uSx0AgONsCq2ssDqh+qo56a6SqrHXfdsvI4qRLiBVBQQMHLJeaOuuibtt7PbVYirz5uxD
Ev7zhf1xJvu0+ClObByYdJ3Op5pXq59Wo2SQIotDDzVUThHx/wg7rx25lSyLfhEBevOayfSZ5f0L
UUaiNxEkg+brZ1E9A/QtDW6hAeGqJVWxmGREnHP2XtsXmn1rd0sqsxhsUuMKl7U344w4T2Zlr1Mo
/RBMngwCD8Bpde5NlsJL90TfPKP0bBXir6Vg3fn4eFbow0luFwAeRVVAqBB6sksckJpU5YgHqOnR
FjXA7pKFq5WOiPAI+SIal90tSnT8jvQlnaS0b8YBGgnWOY4cpOuI3kHGmpj5Gz7fS1fl3U+U0r8r
NY+ix3A95tFLPbscg/7rrjjZkLArsDKhVkOcBpT3Pi2c4q3DwQmgvz3gVEOBXqDEhfuwJdWmu+NE
8MNhy1geiX9+OMuaotOsWlwkfx2B/F71g7JTd+dn2pooivIi0SZdiNxca6OHS5yTwpbyzUBEPxbH
3MucC5i/YtMX5g+93ODvkx/XYuoWuCMaZb737UEJ6iaJ9WB0STrHpJ35nHV0qIkLxszdpJ7vbatc
dkeiplYaS18YWHm+L1X3Sc/Bcqsi9DApnKXfbBq0RntFvvaxgYy+G2Tz2BLgdAN7Z5tPhbcvM3oD
rGSEN/bFdEY/DUexliaJPjiVCdCqzlpX1Geo5/WZXl+zTYgduiHRQ6SZ9Zi7z+X46sEIE54Yj8Ys
jx293yMg/FdBo1knwXor6JwcmXo9ToAproKg68K5T+WJ/aLdINSsQPerW1ejE8QJ5SWZzWfSKvWQ
MIxsB4ipPsGOYB41Dgfb0YZL0QmF5CMQ7s4yDTRkuS8uUQ0oazTtcUuCRLs2k/HDCQyJE6OtTvMI
HseR7GjphAYEWk5NigKAo0Jrjn7jDbcJAJA/hR8ZJfc+1f6+jZziIqGur3B5I+YBocaeJ1fJ2D3Z
ljHf9p3XEPLYXvlRGUDZa4kJhdWBbFn89HD+XeLyQDA7ogpxA+YQ3/YT+HYI2JRyd3WQouSUvCMj
xgLYAINx69nIixVqTLuL3K9SmgR+9+KHs+lfrWQLIIDBEcOm/UXP59vZlAAe+z9Ftl9SEMTtL7O3
530TjcRuaU6JAl3HcF390Mb5a2zOxDwwGJwxuLNM3rBve72lFWNdRtRfbWcTFwyEE9tK4OzBNT77
QxtcwJ5NUMowHCkHlw56wxd7XPJj0koLnUofj9lglAtHjf/880vSm58exfTBCTp7V4PyWQmwpQcv
aTY0H8IsL19M5ZqPZKGN+JF8AuqiVrswyrqNc2+ArTrqhMElajrk3p1Dprhf4bCqU+Py5xeRSfsw
UxzP/TTsZqtF4ax6l/5t9ZZGVPRu3++GvohuKG+QTosOK8VS4rn+7NwxksQPtZRVg9k/ZU42okq1
kvclWWCaTfv63zcl46+1hjtMzeFYHKaon75vlZopJqbFurejbUHOKgrju5JT5a3f4M4KDhhSf6um
Rq8zxtGe24+zWhCfC8LGuoIqA0SmQ644w0n+4RD194rMlbGWMdrB8udyxP3nxtArGi6jRYuzJA8M
dlxyqadjDLUpXcHh3zJ2nxD75SwHCuRa5cov9H8YxKabf79F1ve3DwkIvXAGt8vuzQb17dl3S4PQ
jIYdyp2ImkqzEWOaFryw9+q7xvaua6Eh3p8BqrAiDrJrriq3A62fDuCehLoXffJQW/WnsrSdXpUF
6msv3qd4StbT2Bt7U3r6Fj9avJZlp2P9i9rFVGHs/zwkQqNIqhGXHqrCDW48Gk0/NDn+utOLxoVG
qeswvvBsdp5/3mmUw53te52zA3KOGl/c6mmVvGIG/5Ub00uU9G8F3oG1gGiQykodq4J4YUH8/L/f
aNDs/9yDl+vwmV9i7tA5PH8XSswOZCxvSKydNLP2xhW0GgtzgPXSDl4Ibdg8CMTfWwr64EBAdXIe
VISUW+9uIE9+zUcUNskekuVwHtGmAt9u4cr5Du6d7IkskaMXkZ05clL6oQz7U2b99+GBC6cSYZjL
UrV0UL89qimafTdhwrSI2bRNSXTyuUaLxLl5zGjl2d4myIAzNVXhb3Bx9duIsvSuhuQHpNFdSSf1
N2Oj6ivynjlI//kv171SU3pH2Rfd1sXQb/gE1XWZauAS/hxITC1gEj2Wh4QZDrP7LjsBUAo2sgZV
CFF1wSjIF2NuBsh694abyOsGSsiao7u/ygfbBUaV5MfJKfvtMj58SsbgunP8dBNFBkbyIvVoPpbF
lSmQM1r6+GAsB7RkbHcdKzZq0LQ9ydmuNhqBm3U8qfdOkq1aZATReN5Hk2Q4srqp2tYkca10o3UP
cCstCrXafGTuA19Vn7IX4pdAF5JDkXfqNJOMgmJPvc2R++TNFdbuGmIWdtwqhE1hHymyjR0QuJMF
9g5coPZqKeltpV6///A0Lpvqtw+VGt4hgoAqyHe+u31nI/M95MrGzrKEttfS3L5yvIyQEhvT4oSK
Ulrd4nzHCabQq90R/Zae4AW/YTlCWzMF/lWs1Shgg+uhSZMtWTv1FdYYfzuX40uCyWSVz3BP06ER
T74Rn4gtyhcaTn7+819tUIA30RDwSsRC//7D/VVE88QGy6LKrIF3H0DBP1/5Jk2VNuUNvivH2oHe
a8JI9EBj/WyAMO3529xtrXOdSPSXOjFJOvrnmwUDcsMLCeAVswExJmhObZTvARDPbe9Z3U+l/v+z
8jLU83wCurhUtql/XmVlBJqfjZ2x6/MiDZ3UoIkXj0SXeF0FQ6buz2i15bou4vbIpP6jNYEd/nCn
ljvx/TEIgsX3bXACcfRv15BaFQ2y1Dd3HrAaVPyjATulwFimVyn4ntgkKTrGdGd38alPMvIMybXf
ObgGHrOBJ5e8qB/27L8fzKVFiFKFG8OU63uBDq+lGDFpmRTokMT+tPTz2D78KccphvcW2VXbMbYM
3EzOT4v094Mg+4NOBUtjA0yKhdbynx9JXnlJTcQ8GI3iPw2fUk0nMq6u7KjAcMuQ1/Ua86cPYVlA
//khUJsxiWb7pSnB//75Xa22M0lUnfSdRxzrDhfzpzaY2lNjJc88du5dajruXQerrHPbNyiEAiMT
k45IH3dOivVz0MoHO6qHG9Ii7zQHDM6/PyX/7/VxM1j7eVL07+NG268BzXHndrkYh5tK+NY9djkA
RhN2t64384MY7W7/79/0r3kdnwUfhMu3pOO4zAn+eVf0SRAHbKVEJmi53CL1MC6GAKvX5C1FPpSy
Kw1P4aGJrGNv3zZNZV/RrMOrMZQPWqUxfQHR/+QTBrI2ydy7ANGStCRigDlGeS4YKp/GGhTlT/v8
368UZwz8Iyyflm9Be/jndauhzOG3jMYORhhtCbN6LIvC32tMYdZZ733g76ZBZ3dvAc72MEiITdSx
iG2ntk1Q3mth6fh3cQpgHW7hdTcW9Q56WnSycIZdYmHqh7HT/vO7znv+95tuL8X3t0eReTIbA3uc
BWvzW3FuaxGzIJeRwdhBsARG1Wx1xnLOCqeLXCjen5IZ2cln9AgIzK0fo9wnF82Xv8oR1SnW2VNO
6ChjOcqaMnL35GL1Gz+1wPI7g3kFpvFUJvhR7QH3eu5embSOrXLM9lEr5z92Jzw4/RqNdHyremRX
dAdTuNcDnHMCFKaZ/pa0BCTZsSjYrQx1BOiWX8vUfrWrcrxU3W/dg/BZ5vNgb8kePtQNdhUa18bd
v9+svxpxHjUFojAXvdRyhP7eyYhN1+skObS7RMNcOzaJ3DhDl6y7AY8p/26G6B1jWiAGDBOQo856
f5gIzLtvm+AKFfkEWNe8/eGi/jpmclG+rbuLOIlL++u18RMdovo47chqf4qjyeAM2dMQYMOljqjT
7RhM/SYoyreJk9lKuVEKm9I2b0vj44dL+WuDY8ukiW3ZqMgQLP95w/+r+UW42//enxjf3DoTChP5
SKrj1GJpSFQjThwmbgb4ALQGoBVPzg8L1197CRdgL2IjdGJMOL/rSAjszrrSz+fdNIH4h9zpn63S
vsIUC2onpYMdZe2MZV4AlxuDH6ZB9t+fhMGmSnARsm2Hz+PbuzRjIary0nN2hpNGV0EOFNHQIVoQ
coPPSeocPjCBHyuM7vu8ZyLf4cuwNWb9xHbBOIWess+L/HegYPzZyuphV/vjHbeJE2E8hzlB7GFf
0NEASCbLjUsfNDRkptZeNujIAKzbiaPvlpFCtYtt3B2+mvQ7+Emb+MXwbTJHGzzwy5EMH98hFoJc
9b7TN143N6HiMLcxgViFxdh5P5x9Aho731cauqHMkpCoocxFF7b8+X89HLGn0yivAjJ9/N65Gx24
fZXvGbfweoPdnCH00fNMgQ9AcB+0DiZMo3zqRDttmwdPI1uB40j9mE1Y6BD6DWG7/DYlLyCerWkf
VxPazAHrU+41a1EM0WNqGHsvJeYDKMRdG2fyJhnT/pQGRPBRgsG+QyW7z81O3ABUyAk5xLozVc7X
4NjGnVvQJtMcQZ78hGQhSft+UzIeuFZ1ct9UFZGiNMXh2xefzjSRR1yAo9S91toRRU5GIAfnhtwi
3Pb9mOVry+ZBMOdcrfFR9QPtT2n3x6FFkW5b3S7zhg8rlZ+gnCX8OZAq49g+066VJCZ369psv+o5
+qVS8RXnxTMhS7ukO80BMat9ExAMK2dnhaqU1AOz2Rutse3pUMbYoTJs8iAs8clVhrFpA+9mmmNc
senWk6A0BDruVdeTHU0rP1mxzRtnlBF714U7rYHG26q5IZgl3w6Tt0cXshHAbVwb7G8PtL8vnqMm
4it0RgLieTUn3n22ZGSV6tHurd1IaImQT2YV7GgBtIuTMQdPpdDSWRDkIgdmbExeYu7xFVWa0M3E
e7hNyCGMfXypA85Mp61+j8hiNrP1G/XkA8iAJXaiJG3akHBybPoLmQMYX5NaGCcWfqYYsdjkn1xT
xiFM/lXRRYBC7B52by6cFZna0q+u1ODInePmO7cpLvz/3ckknBebHEAgCIFZ/GXG3aKMIRxUfwbd
Um99pZE0pHUf9LSwFrKhErxsLSJUQPNEEKwSrXoT+tDsneGXOcQQpQff2bbV/O6CYl3pA6O93kDd
G2lAYYtMg+Ix+ncDwhK7RnxBbBVKn03AoW8f+/KQmxj7x2RvSIh0czZ8xOP4OxLTQeF8xbcYIQnG
qmoY9TVHjw9LwCluEzO0a0naczU848TX1jMxFGSdDexU4pXFcJXkbXbIW8Djky5DH7gFhD0i5n27
BaFUnWwMyTBa/XOqB/M6klG/NzipGL6CpUaTcZ10GoxkgrJCDmWrFAELuSGv7WiHir+zIZviQEvx
t4ZGfR3HNXyALgc4PETQJ6bq2eoJmY3w+bQuqMC6od9GV5DCmifS0KerOhfPbmJmKwebzwoWMVjR
grAh/IgtDc527TbaEDrRNbEN5KJVTE2XUBOW3AJF5jFt8gyWSVNvCcDZ9bJp2AwWTHnTWTu3dsOx
G+91izhHeIsPUu361kjP0k6fMigNro9VroiJoVKBoYMGqbYIQG4RUdg0Z2MCgHJ9n3n276x0ra1Z
AlIvC2jRvWGDtojoNabkb0TumRaEhimVnDbfA6oQU1gNEoF1mZPPMzbkG+uFudL86loH1wMPBsaU
N6vQzCDX0JRy8jwJixSLj8a/CswIwAEALrr0RBRjJge64OIrJXWjTPSz1+gQqRKjITkCPnwwb5pg
eO51v19ZC+URfzIdUeuT/sW86cf4rbpBOCZXwzhdjwNblNHYTwFlOpWrxkNnkvFhwhfmkwrwTfeM
opmsSKLIApK9bPkr05l/MFkFQxCEXVBKMCQHoyYKs0mNu5Eu/6ZoQJJG47Gh/7m2l/QGiIL3fLdV
ZfCJafRXahANosSZW9TQwbWjnkJJZ7GebK/cxMGYhgjj925PJJDIzeLKgZyj+8nFScsOpYX5RDOL
L9tA4K/g/qTOZZba5s+/NlmJwkGXb3EwB2HuMQOqBpOmqvqltZJVv3+ql+8M332Nwv2jIJF85UaE
1fTGxKqhlZcUkcqmCuCOEbeB2v1DVHq/6sygwJK8KeLC2w2oi9dLCIunjIDI7Qhli3ouJpgVjdVN
PD/ibJQ+KnC8qInd3LgmrjOcpyToSLEZly33z7V1RfruF/Pnn9/oLjDmBpDK6PO6lUxSN60Kdpmb
/PKUddd33a1uNO994u46z9jOUu5TjChrb+KFqZP004oxzC6Xllvgv3Ru3UrnRdh4Y7UN2vG3NnYB
reedpCm+Mf0YmBVT6I1h4kQeQwKdFBgNg0DWSL2IKLrrZtKgRaXuPRBCK59xWC7cajvO5DzHEZHB
ufzE18E8QHuAnz23TBNnHxwkZdieWcha5XO1czL3q4nbLapvHiKzIf7Mk/PK8DEu17XzRERjvjI6
uNgIsq54nd/tIGHaZaV3fkVO2jgTPOxHS7ZvuY8VEQVRgy6zZVJV9mRkG8D7jbCNMcAZSHegPflr
K6ogYldkgVQmId+d9UG80LDJteaZUHJ6GlN2RrPAaBJmBZUvoYH16G0tp0Ir0D7njnc0o7S8ZCTQ
DAitGKi6TwBBwFyZ9bsWVCXhMHiNa/XC8347eu3K0OgeMgAcSeOgH/6o97hm/PI+SUlP9CvxjCkR
IUS08qyYSMpSvdhm+9GNC2nZqV4APAfsbDm0VB/Iii+LN1rud6UO9VsW4msiWBjqrxH2coJJ2/pr
R/hr1b5Evku2mceJLyJaaG6mez0zmhXb45dr1J+Nll+nVXDvlI7alfmwjrrpdc6Ai9Q+UYKGLu+m
eno0i+bO112BmV67SbIgJXjFVoQESnnQlVpi9r6IiHgap/g9aOIy7AHqDwxCrT6bt51UX5arUboB
r+ii4Rp5+wsB5yZ3JQqV0zHzm4gL05d2IngYBmF8SE5BZ9vK9LOrZ0866j5e4VVplp/QWcs1l/hu
5vGNm3kb6IR3tMbxPpusSBPfpKxvervZg25h9wY1uPbr/HkeTZSrpVasA6UDIJptDC5eGAT1tDYi
ttUId/ZqmB50z3Q3kdTLHbrFPeeHeCM9whmA0/Lny/iiF73BpDjmy0yetYrm9iTYlEMGmeTLFd2z
eva8FrRYA6QwFaRYVPEGHu6ZPk9Y+4SoyUTzV5UG2qd0B8KTR5Ooj2QAQOFPwNJGGFLW8Eo4xCPJ
Rt0qcjUu0oKxw4zOBceFH2ccP0lmdzHaxudJQUVmWLiSHkA9UMUCkNopjeaCHk0RxlUL5GN5pWUC
rwEGss5COA6auS0Sl4Cgar4NSKQDlC5cdpnAXuBJC3wjIRu02RIYyYDqIRHex58fEYwhgSEAnslb
LRgXFTj52ptpWZIbhR63mlJ9xXSi5ZWYDEhGo3PXSW04liWJ7SgQN2oEzUhUn/StXzr2/i0elgM/
aRBWBWggrcOCMktQkBxdouaUAQe5qqX9wfjwy56mRwhUA+htWifjnuPfta9INotmLit2UTM0xVvf
mCcwbvjECBBdeO2f0lGvqN8/JyqerWkSfBrZ27ozX1XJ02cOXKwjxWc6wFaAlgHuz7NXnLv4Cd0B
ojuZsBKkdliNycES40eDpHomJBG/EaAHn1XJU5rACoICakY+qVUu54AZ10Lp3vhduZsJ5uaMEWwp
fd1jEQEYhhpxnJt8TY+eD88WD8uhq4qKW4TLLwpmC19F8cvCf3LTKwKOyjlC9yYBbXkkB0l2+9WU
5a/jlzIi78hanbUNxEfpnQkTj9ckVQnOiVm2YYfbZPqXh3puTVsNsfZUXllmfd+7cJ1amrlBGt8v
KV5yND+MRny5Xs++nOZnD+7/hvCWLeMa3tMmfS1tAFvQ3d9jTSheKCiZ4nbGGhamWAEhJYy71pvu
O0BI/HntpA0HByaAQfS7iEFPmJHT4OsIHl1uzLrX7Xwl+vEav6aCCs6Zc7Lzl96QHZnXrg8t0GMI
j2hHn4vQh/O0tlPMM1pJVMowc9Az8XkTyr7EnQ/wf53mTTKZmTOb6J7B3Q/lAGW8RAwC8+UAEmWk
JYjTMh103gB74xU+EQxtcNObLZARC3U45cibHWgaiPFlgrUgYzi818FvpyHcXlPJR2oL1ipRApgM
iPwOKJKNlCwaLX2wkNtaA3A4axqo1qrgIiVGPdl4b8K+SdzyMI1M3vuyydaBk27a1CXvUTWAu7qW
l5i8m5RzYPrWVsXbINzHNh/d9VCiXRJp/Qts1C9Ffg2Rh8Z6sHnOzKglcP21liCl7XzaeU7/mAlU
8exOtdZ7m8ogzaTOTaDM/YtGJiaH02jbzs6w9apP4fiQUFztPfHFLy+OSDECPG0CNS+Cfu8Og7PS
WEyI4GUx0vPxTmqv4FIwlRfaE/PbxjsWOWE/viR3t+ufYofnBLAzpUJf8Dk5u2AY1m4qx/uMB10U
NO5xNNmbpOjzZb60gp76kgzKXBaNdo32EViW+UY8u7Vqeo8OLm37sHfJz/KblpA80zl3enc75fHn
nBXgPGBUeAEZXrbQFHUid0oHI8NFBCzcojj0CWNsJj+Rlj27RjzsSn/8anE8EVECYmoStznxJE6E
Hy3eGHoLPCWd36vOE1tottdjZv7SgvIBJtyn1Imrn9qBGW6GVErtoIB85XH3UClRrpRJbKvQ/Def
ijAroi9LGoeR9ysMJNkYtAYBWXXXQpFlpEX9Y0TOwQSjA3jZGFq+eE9n7XfdO4zOukpsHQEkOg3u
8DqGHMTxOTrbOOt2lZVZCATgRhMLtPV9C5DoANkOHMzeC2RJmKq1qoRmruALfVU6rDdEjtYqdiby
7taWSux1AkXz0AzBs5YQ0KwF90MkwQdkR82T8RIY9ugPOiiHyap2dI066DjddexVt7RsXsZJPcwq
vq7d5ndPGQbQjN6AMK6Dzrydh/kxb7QTm2+2aRz1brEFk+Va3ka++ewEWC1Ew0FkKSl5ubQVe1Pa
z6Qule2dIMN0m058hEDOw7wWEzD6PkG46507uZFTLFipof04rVNtgBiyxJpke1qe91a2A9nWhE/r
Ij4LEyNqheR81PjxTUhI/cDT1RZtsvVGMgsnS57agHlSjywObTqEuMDntQBtJVKm8lav8PgoPgGH
CLxhamcw3EG0NoT/GG1d4XGkLktuW3Jdj61NbgTXOrjes9aanIqUCYFUtGlYoT1cqYiqOy6bO2gK
Bpgr4h+VT0CT6xnFISp5aiaJWs3n7xM2EpEt90ZPAGSppX0mtBfWVQxqisA6MJWatp9ORYdxhg7j
ggqdD5G1tO/AwoohNzedbu6dkpjaWllqw5j6ru9xDpfdHTkm5CiiyDlb0XWkAFaU/kuaLhPIFkKW
Cym9btpXW7MULDyLIr3EtVPepHaC7RH/Zih9wgxBTD2YlbzW6iC0KxVshJ+MoUwpbjM5KjT25XPi
9sYqqLANVi3bQFQ5hGyQ0FXCOe1ryc9fmJwQIrXtTK29mgMwpVNx4CudvKJmHDbxA0CBbg8R1FAB
wl4G8+Oke7/JMaBM0/HO8oKfGOG266THhAvy8gaWVNi1JGRZ2t6CI8SU+XNKU1KI/H5ez3GyxyKf
Hb2yujLL7CNurLOuJ/nKFzdURdySkbU3mXI2hO6KcwlAaT8Fg6yxFJXeuAHnJNa4/DGFpB8jH7/X
GuMqFaPBY6jfl455bdb2YeB6wCFOW8AIv0G0d6FfoN+TtbpRhjMfDYdsaLNsc/pY6NWlvJ4dMKxY
mNHeJbwOugkvYHiPXHZIcleqPf6pIw4D95LjM4WAzwagZwSlNkfVcTRsNWoSAbm35w3o63rjG2iQ
B4TXbRoZfLrOzq4XONiyAbcBG3CnsV0Fpb5rAUHRHiH1XRjAWLuEXixQUWGZBVoH65ecylerJpCU
8PDlohv8hqY/b2YiwAvkkU6MENr3T1CyvCttjnEuobLf0wQcN1Zk7huad/RT/WKnFmHf1KMOSCHF
7Vy/3SAmp9Hk4s4S+zyG+FkbnOM0DyleXzsbQSDPMc11yoWwFo6+h4kaarFz8ZQ5HqaEFjatGTYV
h7ovdRIcbvZH7HNs09ndyyC+cg2ead4M9nJ/2d6H/hwYZXsaLefe8YeL2PUVfbJ2Qr0xBc7F9IAS
uoIipOyCF10VQLXT91nwfKHJvlZTxnEvv+0doTEmk1d0Ru7nPzuelE6YuZD98vxSz0XNuKMiBZzw
Glh/04p4nJjY7njTBRnZtz3q5GxKd0y7mTcjvhSTAXC2iC9mRKGtJ/fJsvUhrPb3c3dsC3daJbTF
RkmMa6JAK7KIKIbCxLck7gVn4pshrylO0BCNkMpmg4NIJ/YcFS5SK7O1mxUPk8z6lV4aZ7fU7XXe
FFvApQT1KnE1ETOyslz5q3bUEjRWeVs+iQMpbl9tQdEhuGUGEK5Ju+86pXbgaK+mcfg9W3QCGo+t
RkwPpJPQCAJrbZE8z9zznDvWXiz3vRR4M+Son3yaXF0Sm+ey70CD9d5vNAjQ2qaZQG1hEWbD+pBa
WnAw/VJf5xzP6RyIQ1KqV7u0+m2TWseuTMARZGFGPLUo5hDHf7ERwhhOVeQ8jDOn3MBq042hMHPV
zVFrzISDXOkeRWc8Ggk90rzLHkyafSV5n9Dei4d8quh6jRsH4wFZkxYP71s0dizdPqWhCJwPOCeX
bN4pPT2rurit7NusAHMy4/2PRfouYvSWJiS6sI9Tb13Y02lEThaWzN584Ryyu6gan42M5BzXuJl0
jvbC08721O8TfFzxaD824GrnKhTC+0ocHp6uwv1n+PdVSoqkKEmpjRHeGN0qRdWztuvp4mXJbQ5R
TKaC3ah6zAKdVk1lfsZ1lfI3kjq0neAXQ4ecVY3JkXs7ketnpixoIN72adSfBmva4IgdVz4a8Vb4
Nz71+96KdoGPcRhB35MNk3mV++1TTClUTA+jbvDZpS5n74YTRWfZ67EmC65hxdfiT0irFzeSnGMT
64qj5gbw8qsyIy8EJYgtqlJbZyEd04K6LtQ0HXwF/BCCUiBCzyjJyCzTJzdTpE5P4zYOkouZCWMl
xXQjRrJYWobKIAwYIGgbLU86TjmkDpPpcUsMx8AhhsO3tMazi2YLSyl49tKiVhZ0Mitd/9BqH4Ne
QKd2IBhJ6sZ1othWTW+vaqCbJR0F0RwJLKAJ0sx1GIvidvZ1ktlzsmSy+imahtAk/mBb+J9BfyW6
KRxQTNMwzx6pyV6DP0MJ5R3pixyqcok5hphNTuQ58UoXhbjiTHiFwJhXwZGkhw062UIYovPsgUHW
vS7bfdb/7iJP39cYUEfeBfvRJVUziByKmpLlwtzYUjAnzEmNJY9l3+IA4yklsTCOx9fKnp4tDSh8
b9rHaqmEgL3cC/GL+HdKJNkf0mpcZ4XcwC/c5AXeXObEdajieaDQsTaqSt+bHJbGTMtgYKH3lQM4
NQJRG7+n4/8VvfqUhkZ70Tni8uiPbyMtVh7WEFs8Ee4BDT3T3Y1ZAp2ezNPcTS5sYS/zoG+UbMBe
+LTXxmSTqmkf0LgZo+FxiI2tjPbCZPC/AO1F+9ynUYhv5ORo0VlGztHqomAlq9egLMnqSaQFRCPY
50u+tWbudfs1j9Nrk2zkEMDDh5EuCewxLYfRewv49jlymRCh04FELh4U6HdQXS/AVQiW5uMAs3IG
bK/Uwiq2bvqqRYkUT3tSZ3kzuzAuj3ErtxLibDiVbJk4NY+Fm3brzCX5jmnCs2mioo5KtHSa7XHL
mlcr17cujPy1XWZPoqVqmzSeCwtmN1TLR9bBR9zr7B3UpIxQZvk8F7Tj/Yb9wIweOskC5sxcXH2c
APe1U3rL31N6saQDvVNTbXUjBlKfXiJtfO6d5LM28z1aKxojabOtRz2sOQUlkfGgze6myvq93qhL
lg7vtkYN7NH5bkv3dxQ5l0LR15DVF5kTPXZ4jr/DljiLvcKCk/pPlH0EsoKzLmsnTLr+mBf1o9Wd
Cm28FVr1YQp1iW35IGqAtpnW3cBAvyZK7TQJuW1H75H5xgGiOyzPeAo7w7yFIH/jieKxs+OeidLQ
0OnisMtl9CSOj/DqQ3PqD878NKT6IcNDPvX9SehAOvNm1Dda7z+aU/UAaJTGauNdGyp9iZ2RoZzw
cO0em6YBkiq7Vabpzg6NV7diuMehsOheLT/dOnSsS86nrTQ02mQ5s/q8v5my4aYI3GljJYDkouVQ
4bivXlXepVJebLtd0j+by2CON63Dh+XFZCoLFlankwlBBcRgGIOxhfKPsxqxhT6+DLqCz9odGdYS
7NNcBepjqpdTlQZjPVp6G01TfsmM6G2pB2sySQs6EpA26v6XwXJvdzJc2k5l3H2UBMzBPKqfS32+
Lr2Y/sbSmGHsfKXqhjxjzO36sk8FMXxQfwCOu6REtE1CPr0f0i6oV3JWBAMU2IkXCjU5v5F3BhqD
vDeOXpXrMZ9djliO/VgoWmt681Bq0EKRd3tUhLqXfbSpfkZfb6wT4g9WQnXXdmzSViDC1dLqK7eu
7+pKsQRb+FwQultAXaq84WQcGwD42iKcc3HzS1/yjmIEPRwJ7F8DR7p+AsvpT3TWophuLvfS7aGO
9rRAncgOO/6EQ7UJk/jTN7Mnr+E1FdTFMM7DRnevK1lsI0PA8PTrh2Dpy2sOvczkJUikC6wg7Q/W
dA8Sk6A/o96jz2tX3gSltY4EpVpg3aiYKWVPElU7a+wVInqjJFqTVTptcQpeUh9pKDmLEds4zlA1
5Z8uvcQ6Fg8R2d2wP49IcFc99FxdtBueYgyQ1KR9TeNHTQwT/4ej81iKHImi6BcpQt5sS6Y8FIVn
o6BpWlLKu5T5+jmaDRMxpgcKKfO9a2kpJqNNX6C1aR8ODJ7KkRFmtqyDUg0gsu6Ksmin5P1XxnNI
iFtH+Y3yp+m36PzaJphzsHaGRQBol0aUJ9CVJfHHePKf7M3PhAuUExJZ2XCY4+xrqTm/hX2d+uxz
GZo+klX7V+u2zu12zy6Tw05U8lE0dEIOfMrk9z0sLsidkWZ56KICBKYqCcUV5KW2+gJinH9Za5oG
hLta/uzZDeEiNBYKGhxFw1LeGLDnLmCcrNcUjGAiu+FTN99TiAUadJKXLnVFMB9FRipqJ/ORL8M/
jGg1WE+PeT6nHYfVLX0SK6hBUrqkjXt/lUJgyAH11mT86C4xLGjZPmSLFUcxFnirFkMgmxMOaYC/
nG+7nNRHEqoIfF17UCbrgYSmV7Ptd4PW/6N9/E+Vx8+GVK9D2oKpx9DsjaVGJKPeBuTeaoXVOS/f
PZ0oWZW0JFzG8T9nOaeJAk0/LiwXKQk1JquYPxjaj5krD4uW/c14PMKmAx6RTHsjwUJ57lXoxdkO
135+t0DDzcl+zTu9jya9oNsIarQcxiMXa7dvdZwVeh7EhYjfJf0CyB8fZWsDpS/v8WI/NCTkUrqW
P84gUlDV6aOhrnBr7bHNugAx57vRKQfdqPf9iLOFePhoVouTPjGEx7nC0T715AZU4xN0390rvbtT
UJziWEVIXiEFRxCKk8uhQoo7fcC59oynF8smB6S7FV1XFsBiH+vziUROxCxoL1saBEFmbkUDMW8m
/5qV7ux8sH3UxRYtm97Z0OqTzGCksMyVvtI+dXHV+AUN7FQA2Ady1QCqvA7pCGRYPvzpK2sNSfMa
dol89LbIrESnYkOZQVdpsH2ObSPG6DmwBFLsNtQMVYNLSGhG5w/dR74mzDxsV6rQFHLUd9rYfbAY
s1Ei9MEqKuMHsvzhrV1iwN01qszhp2jHl6rJplBftIcRymkx008yxmMmcoGxL/NOZJRziPQRZcLl
xC8u1RsKp+v6uZQARRT+jQWHVCGbb3oSCJ80HUQIqoANlCAt6cjEZY9U3SYeznSJqWL75PqcXcHk
4Zi5EUd14WwmglkmdheY6YFOJXrV7abbm8mxILEXo3FfXh+79rRkEHQEIjIYp/m/RNWJTHfMD/gj
srGbdQj0bkXKQ4gzq5IbYJniKl3+Vv2YBL3FGjELz28Ta6JkKCwX6yxdssUxzzSn5JAskCirMQNu
ZYTZGw9O24a9QlH8qE6/0qG5Y+Icqr2B2VFbg0IxtaOClYxfqPLW2V0V2R7FdDG5nbUpaNBO5zHs
mu+p4szJGYQQlouAx8gORpYUikFXLU8vTlz8SYUbh9rWBIC98VGkCwWgE0r4aRaPtg2RMQ4dh/qU
Zfw3zuNYyCNqpZet5FcFsyc4VgtFZ0ykf/Yvc1n9syYHZ5zr0alO88piB5Qf9HDWDX0JFeE4tjb6
cNp3KXhy2kZFnZj8NPaCSko5Ijfk+DBHaDpb+zcOF0KCFiL4OeZXoy4ok/UoqojjC3HpEbJjllI7
+2tUhm9klATQzvLVIXKqvDaN5rnmGui8O5Wkn9k4PZA801IKRbewPpCXm4lTadOTWve8N6Usvpyl
BKJGu5GoVr9j2WNHSeT7NCDyAMLDLjSRlpPVLxxOj1kb2YYggHTu+MFixacZ6EmC2geDuu5V7v/e
8earjOmhIfIAvXRS0Gxr95CyPduRMzJM90fo6jFaR7Z7VVH3NpkDOzlL/jmmhd3iLs9ZUrSXtgad
UxoEpQ2H6lNWEPoNunwrYfVrWlWasX3X2nZzI7bUjMTmPc/LO5HtJK13CyoEm8quuaMNYcm9Z7c3
D9aiXImlZqXqU/x7eXpoevK3id3ntbV/PCJVA7Ozj3Plbm+O7ddOPdL3XkYNHihGBXMEY2LFrA9k
ZCMb72MSw2hjt5weC//gYVAp09tajieiB8og6ShpnjNieiwuIaBVboA8fl2V+QPRPkZoE0F5U/uN
EpuHWBBznFMwD9OP+8mT5GryE9vpuIb2ICg7ktMjIfyUX5N0slNTh7OJVFu+IzKAMp4qttZKBH3J
feyQQBOZhaSgOdVDe+KsMArgXjVFuEqAbhHPUR0DwWQ9NbLmSvJvldv7FmERfRv8GDMU8iC6e7J5
hQyxCsTm29So5qg9uNgpkhnAlVQaB5L2YCakl7dAjgTk7Uuhd0wX/DB54hw0x/ll6VV31kgH2BDn
z5oF8srx1+119HckyLN7T99pOa8HyBqtU2zKzdHGxPXg+kg0mZ2sottnVIDECCYXayWAo6I4bCkQ
U8pGDXB4ZzvRxiIatxLk1jB/URF1IQ3SkM3O6mdD6YRNG6wafHthjAlzdPoQUy5LXsfNdNsPMqlW
gA2EIQ2lgZw8IsySq5F7F2zi2RmHp3qWGJR0JR4CZ3SIAa7uus48WomM7A9Uik5HalMxkW8UF9v7
i2/RSXCc6yheeS6sxC8seZcFjfd9o32JDs2GgXjamb2gEUWochX4gAjvo8cj03QtHjI6IP5HONLG
/TuNmEeN1EKgOt40pAV+XBpXuO8vHgU70qqvChnvPpvV79Kp9zkpqtS/q3cRO5QZafmTRsBKBPdR
hXlmRkNphWVrtAexOtAN1HjJXH2y4k06kBPuRoC+8Ze6GnnNlI+x58J1YTmIr9MPozYEGXrWo62X
L9PKI+HmOj07KbBy3abwqpbQ95N5JMR1QN0Tk38FSpy1tB47w/AeDyAeS/+dDKw1lOR1lGTluw6Z
ipLwyCtb0fGoUvWEYcOj2+i4GHXN7YZtGlkCLFKsR2osq91sIwzBcR4tmawDL3GvHgAKszmmYUOg
Tp2r5pDqz66SYSzWVCAzpbt6azrtBq9Tj8UE71SUPp9Fiqyi13hx4O54l5BgWIuONnLZ1wkN8etI
4IiWs7C0keZ174bZkTrcS40IJV5gZuK0m+KDhcwaLSEdBuzCPhnm5osLZhZQnvTEgfeuovi/Nv1y
qbIFBaa8Z3Qfw5KWRxYneLP+LkqQNgIMEOT1D+WQjtHg6IdFZRjMucJRgi67pivIZsM92Tlrs5eD
2wapnkCf1udJ7Ys976Xurw4xikKvI1pxKMabSjVAhdArxZcuk2bfh6weS5A4RLzJ2mrgjJD22SI/
Ii2HJ2Std1E2RsOMEHpKPsRKVUhVJ9d2qNlWqEYfqni3MmLDxZKeLppyN9hWTsdsfyqRTVwKjbj/
XJdHzqucCr5CjVBjMlepgZkUIUB0xMtwSmP60yjc7S8mVmnLlSF2BmpIWBgAJIc/tikpcQZqtijK
Kg2513lvsAvWEIuEAr5rWUU7TNMzO85Bvzi1382zEjlmd7GMOX1IJRRIP5ZHjSJJztT4wdE685ii
IUQ5UYW1eopdBAYuTe0yrfM9GRMfJUqRcdEec9VOI7ZgWpWJheWMkc1VSVXekS9c/DkPidFfSLWI
poazK5nS/WqM8GtaeyuKT7ebUet5/A2r4ONfnR/IeExmGjLllvxzBpRyjTKgiICE4xd7Qh5NPR3/
SVzTr1EvgTootHEv7q/XbCHxrXHZgmJ35SZA0vLcJweXEUJkJ6tup/M6aX8c7WKl4gXNlERBK/dD
253HcTo0IpFRbNRn6n9v9fYW8CIh09jbJOOzYN919BGhiLs3s/+dyxodIOtlowAYCveHlqkQAdB4
rezlG1ji15IHz5wpCtIHcBVk0aCE4uI1VDlCEQbkEHCeVHpUao0b2Uo/RiXOqp0ET0FcpfqpMVSb
CLWhZUj/TXnRYXrZ8BeS9NUl/bAG2k418qtpNWeS8qR7Ecj0V1p70lkmAXx4B4ZQ6qDMk6VOZ13f
UvbEr2Wl/0xpJ6GAf1tNxpPS6n1rsWnqUyT7oCeVfalv97oyU57G5Df3V7dSXt2iIXmHm1AMXhib
FDtjcA+sMmdZoRgucb2c5rjunDbLU0K6mN9NsMZEWfDYrvkYLdtE4JifjkxGFPoQaqratYElzQs3
R/7cjUXUmARf5KN3UdpnIj9wOJvOdcyuKAbpBrHJ2+wValJWoL81/1hxD+B47yUILeiBndfF0UAg
l5OLxbRKJ8sSLHM6HkQ7RJqzmkFCig+sM/VviEErwzSQhhqjr4wHvtfmvkJzoGfjnLPM8ckz7T/W
aGuBbbA+Ok5YavSMtYSMBK4Jd2tpmypdxJT9EBNZsIXqcdXudaU+6gOpP5xOj8NACEIzR2LSf92x
bOnRypHKkqR8SL0K3EUZ6wAvw74aVATW09wFMdwhESHpYcCy1GoJ2Nui8TwnHxYBiz7h9Fx1+klz
lUenTZ8T07KPpouKh9hM5OwSviFu9mtq25Frn9N17sO8rE5pZxFGX0CN1OYEnDUbJ1vAIBI3MaXl
0a2H1z5Rn4VyIgbyHi/WBzrOTNO5ReI/tPk+J/oA7tspl7WsyMPz5kuV8t3SO2pWGqsz1zFvBDtk
QK7YT7GFlCPf/bQMtfWdavwomJgraV/igl99RfoPspb1LtvsWQE/ryENZr1gElCMo9raj3qGr421
0xmWD4Sct0LPL9Ni7kcpX2htfCiWIiRFElbna1abULfHb7fWbzR77UfFOlmWeC1s/WGUTEF9X/zK
ci78Vq2fFfFXATbu/xZ8ZrUXOa54p9PyL5XdvjRvYqGL0nAGsIJ0RL44vfYW/nYqjlpeIjIL1Zaf
HlzI85C1D08pGI9a5uGSsccpDjfFxuKjw+llT5t7N58XPdN2qiE4UA0j6GzFOBCOv5MdtXLqCt8K
4RT0moMT3BpBNhY30NbqTCaET3sUl/52ornpLS6gHugpBuOD4EcZx4EFYohnWLmt7YTAYbJOqEe+
SdNWfJMQJL+w4SFbBlaFeFe2UN5yCxnSrn1zUv6i2CbSP4PXflppWDYn0F4EuOZIS6xQvmVOAFpD
BOhjVcCJLOrHdjyXCk4KkhSsLntrVNBo2aZ/is546gtMM+TGQY87ctdU8y/KbTvA+EH0gxmsc/wv
XQbYem1rVAbM7E8YsN9UoPVw7kFiPVrYF5Tt2VReKmk9aIlEzwcmRk4klH3PSTrmO2/iwqK9pYgS
0n/zraBaXQn1n5NgbtW3zkSn0E5MR5Vi/NI6dqSrmazRQDQzUPRCo9awxm8Jx345T2HfcnyYLVCk
hU5VJTIiWJVjbln03mUAkCXdtrhNhgM74gPWpPZB/jQtKfReUplkk1HbuNzGvhKnLu9u46SNAKXy
zfGSLVrL9Q4aJ6YnjKPSZ/tyib+HimWg6Gaxm4fsznH7kEzsTWMy13BaeGJMez2UfHiuPoLf6PJz
Uky/meyga7FNgQxS3+YsdwL4QgeHmZ8raFT0xD66nMmYG+KNM7wjQPygJzAldKXz02JyTqT838tk
0wQViAzbFuE3lVzP0KY8lHryQ9kUGm1QD9LhNAXjBR5jV/yuLMzpKNF0deaGq8ZfJAJ9VjHCJkos
nzrbjNzRIOK1CPAfuFB07n5RhbHLOyECJRcP+kpZZu+CES56cupRUNF+NCRPpN6fcvK8aTijTwqc
xU91vGb9anyuLLOHRm0jZm1sSJBg4EtkPEdpSxenncQaSl8ZVeTvwbZ8K1VbgGXVlzIvgXLw4zFY
Icmp7fLSTPrRBUlpJYe0pIeY1BfjxVpB2Ymf6BEkaogqkvmWIIKJ4tHJ0IitpOnqBBGaNFesYOFj
8srhFFoma5swlw7bCOdmBUC1U6HMck1gqilLJRK9QSdM4f4Zt3Oem+QI5kwxeMPnjg6cX2jMnLTY
8hnwQ9nNCUtfoVC9rlV2QvWWXj0287upZlTPYsGPp/5aCQTrxbKA9SbWcbLbr7RXoNLMZU+iivD1
IgPzi3PrIHBhkG6kn71+K1H2HqpUo35C6iQJ7zTh8CeU1a2T9ZfWOH8Id9SwuKR301wsgoCJ30nA
x6a4ecGj4mIrmMG6Cb7e10apMwxZcMfz9nyL7J+5EI2rxOU1BdMsMEKVwMCkD7moGXRKs2OpMc+Z
V8PrLLDKcd7r02vXjpxdQ2bfUuoBS61/Ehzi2phfJFKNWc/mIMkqmNLK+7tUZNvUGDAGnej83Khv
KiX0xloCn5ZNdhihV9aVRcdNbV8pLjR1XYi5+2xmp6VY2H0tjJpNIS8vNAX+LcZ5l+jlNyPXa2e3
LGVLHTEssS9hLBm1Z1vMzAodSOGY24GZVae50NGsVLekAGhWauV9Sgjx64BRGzM+TpqVnjVrDp1K
JRu5PHFaTxca18qRdRdEkMPwBhj2JpAc4K3zXvoso5qAAzuqJoT+c+LRTI2Dqhiq7kh1o6EpYQ/G
VVeCcUG9zplxtSSRn2pPKelIObsvW+eFJAXwlcJGTE7nCcJlElylARVhxNmBv/3HSrI8aExL2aVq
hQhG/Virgu2Li7yu8us6DCdjoX1di41IMbTQNrsbST6RtqR90LDqoyWKbJgsVHqRNuA9a5BbJLpD
+6iScaMts98z1WDQ4YECw7h6CaK7euXzNNZP9O1bBY+6ujkWtPFvi7s2Uq00x7vwTiHvqUCigWiu
ao+yTNHFVDUYx1L+alZ8z7ZsyKrPk5chuSq809jV3xGyIcSq9hLwJKT7tfMLmgz9btHvdu9ek1vS
YcZyQb5DY8JoVVjzgUK4fsc0gRAl615F5TwYObaMGWHaofS4IJVs7xVgxzCFbqIqkVoMOgIvJ2RM
dJFDuKS3ASCwAvJmYhpizbRkE5W0aPqiQ1UYx+nzmiJMbGuTgHwb3a1e7FnE2qAX4kTkoh3ZZsbR
Y4+HIV5fOi8A70UFnSDY1WiaSwb3C9kPJK37V2F6amX2JynXi6F/a8QF+JYu0bMo1rgpL7eq33Jv
Mev6q2L9YlPZwveskSgjFOvq1kREbui0l7V7inPnqY8dm8MIcrqtzrrRQWNV+pHo7xC04wPp8coq
gSidg95N0zNSqD3eMBl1Br2caUNsWTxXby2eI4jQsHcUgbVrORKNEKlgqckywA67Sh3NEkge8hnZ
un11+vJdVEwixSrY/MX8uvRgFSrxOmg6kQ8u3DUxV9Ui+L8XXVIx6cwlJtTk1pb5u03y0AH3a1q+
cQZsRy3mLlQaOqir1jlsfhX5RwqynhTGql8ky1CBbmve1B4r05GdeT9tuoH7GaMDPos1xVkzrNYQ
KC3gDiq6TO1B0PPQVOubMoLEZzjT5w5ezzLhNiBpofvWkVoM2uht+C/Ccu9FDgSKf4JY8rBwWpgU
2Pu1AlOZ9Ue3AeJEkUYRZyv3nG9XoaVm4KTwIYk63V27vSk26pHBHH+KZpPFkqbr8VQlmqhQ2MGr
OE3Oj8kME8WtpLIx1w8TugY2ZLmfJQVfFDiTC2fKKsjM/mDZdRtuMyHy95+yZzqrQJL9snJvM5WV
aMnhZfMu+VKS4UjDBCyDPga0rLKMkCXUew18FP7SapjPHNXMIsg57C7Z4oeWt1WOl7ohJB4l1j63
6SzIKF1Wwtaidx2cMt8VfSOCsiYNSifxYCHbsP+ZOgBjHF3ILGEx8rxXArEYvz3X2ECCaB8v34My
HGKtWgM1Ts+2PXSHfqEVNE1Wih23B8kRms62gsVF2a7bSuU8zLSI2vJIUNF3kEWbPhDT/iPale+J
HPBTluRnUVkf2OHSsEDuzRX+Z87EL6PKiKK8SHd5KqyociboSRrudNpxOBfhJQUCYLfA2u/JSLcS
ttoBPJIqVmrJBxcjylbKqlhPtIJmu17iTFSa7EOU3nmMM4d7EM/dkGHiGQakWFYJarYS9FCaFgaX
cgCtZvmrcwugvGAoTSS+SmQwZ/wgmJasFPchwangE9x+IEuYaFr9NtvjW+aSJqg6RCK5hrJTEziH
Nset4ikPhZr/wXDR+aVZvzdL8TYvF/biANbiqSGCYhGgXDO+TW1BQCSo/vU3XU6ZG/0OOWmHyyJ/
p45yRjwlobQ6i169Qd8UP9c0luv5XYnlv0F2e6E4D0uen1tMs76zqbi2ruhMTDEDGBsjzDMzTULZ
bp9Mu04D60ttLqf/v+ioVnkqGI8XpQVAK0n4c4obhU8hmBG+iMHzLll2b+nHsGPlfXSdJzfuXmdV
fZDWCWDgajXDmzKhj9QUlzyCEbsMPJcEMNhS+nAZJYR5djPLEE4xUd0WxNmMBBO5ron9rdZqNIyV
CO2k/5sL3cS9g+1DNvOlKNd9kgEdKC4l7boAxsT6tpt0bwhayKawmH9JEUX837PqYzN74SI/ERQU
Aq8p/DnpXwiYDEqsBZ6dzKs2TH+xLWDZnNixW8+1wYrHgDCBuLZfNWN4AhyLCq/7qHv7TQUMzWpw
XB0llV+bLyvs/a7TB/PIW4oZuR6vpipO48Rt37ktIpnxyuJKqSkuHco8WCz41DwPpRx+KhEY83LT
W+Afrq4POS7PeSLNU17GP43D1NgikDdiZCcZcy+Ke4QxKTXFZHjYCIS1sOue1lReplH9zsTwB/8m
heoC3Xn5Txns+sWS5YPU2mtSens93YB5lAgkFSAPpJFsAX2IwbR2ZeHxq+rLzJ/ZdDST/YcgcSXo
J0qqlEncB2vrTBza3WgAa0GygXEiIhgtswjBn4Mx70EqPMeBEKNQXsNaYQvr1iTdZy+tb0cyXOaM
QbC6+m5p1AdrvayW+qPjl9pcXzsqfeOg6c2XWRlfzRQ5YoWPF1lx6xyliWcmjTfncUFEx5JCAqZn
veYRdvJR+AQF3oX5mm75u633/T/9rg0DVgHNeF6lQi5YATcHT+hnJLumOaRlvowRrUm0UCzSpaGj
QIJBOrlhziC8HXNskxR/FRN4k4z6ZKfL/EX22jPPz4GkijRKE4rb4x9CPYOVcWhMnTsCrK5ioWDS
e5oXHLtseLu0Q/lDehFdwO74hBqCY8MeAHcXur/H9NZ22pebN9cu6Re/qayrZnXJCaIRpW6VB4rJ
g4LFwQoQN1Uo9wSaa42dv86Xu60gnyLblDOQzPeecna0UngAc3iScFAmOzRjUlNmazmWcaGGLBC/
LtkoZb2ugSAQgDc5MhpM8tloHqVqPoIGcP2mPN84eMc9MimupXS+OGvxiGfqrNq0mRWyv1eyZFgs
7lrqvBu4BgcBCeh1tOyK0kBT+gZM5aGCCxJZ86V/rXJq/PryT13kTGUYNRX083cps5sYq200RNOb
jLi6tKk4zEvxXCH+Lyrd2cdeibhGXS98ClziPWwB6mbeCMYsnqYTd2IbuHX97S0tfYDkY4oGpblx
r/rku6ODHSEa4sOYaKKdhSHaoMhgBybyk5PhmrrW2c56Z+/U6ruwM5/u8YvEJoD8h7YYlU1nzEXY
b0PYmlGEYeeUbpkUm5PpcXTd9aATihgqMyviWvdUANevTsnhn8TeGSk36oLWJCKu+kekHF5mND4X
LOKYBsYR51pNUkN+r8U+qXSIyaUqTkUnft04PqwOx8nU5zIy5v45JQlrp7YsZrFRPiWzh0hcU57x
kYZz0m4R5rT5qYXxx1K6f0JHI5blFZaGsfGNGsJgHdNzXi69j7bq1VDTo47kfSfbxowy19xZ0Tyu
2X5SiQpR1kvmQjsgAEehoGkM5UgIE2R/fYmzv7FIfVbb96XLrKipq4tKVgtjGIetSLkPM+OsVtNb
1xjR6uASL/o3BG/mvvXMvTlRJyoKLcjsmXIwyOqubN7ZMLedcg7ogGRsdBmxyxoSrqMNfSNg26oB
l4awnFjCUrxIxPIZQYk8bmef+lW3yDZPfWL8t0Ind3PQMLGorWX60ivxVVI9qM1echzQs4hJKc7p
RDihLrA2zaYOvbS2WMPG6kHzmH1MpV4Po0NAAvweqhqkuRlF0l0intBP08VON58ukn3cKS8Cj26u
ucSRlogTOzJrOkwfU97ekY3Yxfw45rVNdo0H0UZxrjGj5LA9hiMCJZ5aor1cmUpOU4mEDePd4FyT
7HtBMeDiXzeSqb0SpQ83WD5ONT58IeKDWSpP46J/DiiS/Y2TQgSCzsA11IXkzfbU9nPtrzi5+dJz
S+6MpEbBU08/dltUR7scH7XGBD9T23DKhgNdGOkL6qQe7JbieIInU2NV/FIhr85ecJcvMtQ3E/W2
W3RzrwaFq/IHorbzxSMV9E9j07wkwxwf8mW9OLaJXZYUYB+QwQfuUn0ySzJGjcxfjAEbtKLc1Tq7
MlGeVWWOT/qYItVbIpULzokRvHuGFg0okj3BRQbeVh/dVUXjhE1b1dSQ9A0D1/M9Iwuo5Run0B0B
mFeJc0q1uW8i5w8lyapx37c8fURqooB9lZmKNcplZpwXwK+iOfSIHnsPgsfu6vySoXIP8kRnghzm
/ZaQ4sYz+VGL6Y9GknB5LF9Dx8g4XidSY1dgQLXuofpFvW9QSvn1QpthOWGQhohURwLnVtLas7Qa
QwfkKLXJMmK6i9ycoZHogbtZwz9myBaM6aRx1oSCQct3ig8Ke4+oqYLKBcIx+uGjzJdPVa3GXerg
8U+Hb0YXLUjy9hFSGDGC+2PE5iU3qjxKmAw1qqM8cmp0q3lfWtoBDYWckcQrwqZMQ3rmb2rRnFGT
uecqUcIm1v42NUErTdxifrS0GJja2ucs65ES14dOcKkgupFh8n9Az+bEX209f6z6Gm1ATDc8bsCH
/hvTNHY1YkDDBGSMLcZGJLt8jpKZEyMJpU+5ivStH0+2U8Rg6iu1qYSbBKRJ0LQMAmxhnuDOQSuz
1Utkyo+B6fOkGIl6NtCl8k5D880USszo1nZDLldCDFo9nPW+CTMwG3IfEgDsde94WQjqSg4+4UPO
4jaRKJqjnLH/1EyK+NV0NFVmi3BJeoIoqk2zT8jGJuRqN1dGD80JwqAw2ZGW4rb73FXvrTtHY+38
jQ1zRSrY9idVSftTVwDkQWL7OOl4Ekv7KvBpnYzC/JOTDHXFPZfyQ2YSmWJ1RwN/5fslQXQgvsCp
DV/0Diq5AfBaThribSKKdqDXWdRwgYYz3OP2Iu0bu/pc6j47qqNB6DL4kVcXRpQqotxNokv3hopy
faaEQ/3OvavaVvfZLeYQ0Tei1l5TbhUR42eh61ejGVOIOIyKaMCPpBt1ty2xMkRnR5Iv8NoOYckR
NRDK+ezVnFB1oL3iw1mMk0EOk68Nrhtkeu6RSEBUnUnFyR7vNgTb8tDgIdv1DehOSQPtMlAxESfO
d7qsv10Brenar21TgAGl7KZzy2gMSv1crEZUKKTvmTPwFT02uAF6DZ3t/KOQ+RCigMFwkYhHbxZH
swVCK6Ucw4YkFhjS8bl3l9Yf53OBfjAgmuNTVdip1epz7mDNzKmAhEOjZsGS24RI2yW2h5WhixKq
+dLZYjyJOn9LJ0f4mm1Yx5atKn+ShXHXZt42zzR/bK8aL1MnzEM63zwJLZnOgEmI5lCqo3cKpe3d
cJABo6qtCNcq/6k0uKQKdWYax8Ue9d0prbzPoYFSVmKoZKtmk1+gcdCHh42T/JusOoI4e11WFWO5
/qAsz7o6oR3MDJ49abSBVMh+d5pHQwzGUSsriqKXD1IpfEMF4134qYMytU4u484DUZRXqksQFGTL
6qcuOFNJufy6yh9ORtunbSNyyF7MC+SKTVlWu84uSGDDR7Kq/Nq85wJ3PqDTQoWWnfq5iQ1ArNTV
2Fy7vuJNfsZ5xmNnk9INr1JNIDY0y/VGMvqTZX/pG1AzrFqoKSwyteSarMwuaqZ5jwxmyLaOnvJV
KrYWVuokoLG1q9lo59YBWWyGHAbdcINOqncW2BSa3AxdRR2u9IddrWrb3GuYkNUad+SyUz3K+1MN
VDEPrfkCDZsGla7jETTVZ5tl/2BrCipCszirZf21aFMX6shAWumuYB7TxZDJFnmF99wczWynEYMI
t5nem1wNBbkAO6RKFt/xWZiZG8gi+UETHqQVkHoCmZjFLyLhjqsV7S1J5DM3BOhbmn1WMvuq3J3Z
QJkb8Tgwfq440Oz8uyNEjCg4wwpTQuN6ppFhBjKPsS1qschv7mQ3Dxv/EJuaG8BpwCHn/8OjPnMw
2g3UFQpkbbyWeB/67V1cutBTuuXw42Wg8Vn2URqZiKhl1p86/nXOQBxqZkGQepVcUC1hVu71C9Ea
nT+vGCegQpBTNuLCAiouRLmIi+UqqOKU5vn/zoT/vyyKO58cyXjYW8w4k+ecc1vhtqeTEIdK8+PM
xR9eiXz9V+RflD6jAbM74hfo6MOoEIKGd2V+RZLv+R3Nzb7hPeIqPZvLTK7fqt4QsrzU0+IBWbLu
oBVHDZ53A78Zqz9aBdnjyoQJx/2ylbW6VbZ+cx20ECYji7a2n96g3rWueiBODDG7eKYh57BAgkci
s6rAHZdDmtZTaGmIs9cxPinwjbm1Pifrlge5DiYhfbEFcbLSZrIoD4TJPnf/kXRey5HjWBD9IkaA
nngt76QqefPCUMuQoAO9+/o9nH3aiNnd6VapSFzczDw5+/OeDQgqirkNaDtcybii/1Va/GyaqdUB
Ogbzuzg44E3Wch6IB8yvZhRYhM3KvyJtxvOQJhQRhRD82uwzBvsn0668Qnox0Vv4zo2OPOWVO+6G
vn6PCHz62Did8A1JBNR6lZGmMo8zJ8WGvqYC/GP3XNe8Mh1JLDiO8GqWurKejUm9dLPRbZUzURC8
sHxL09BkBtG830wjCWE0d+rJQahG5wOi417rcokuJZg0Ge53Xf5eNa6xZnB3MeLjDGWRelMsy4WH
fdpMP4jNQsGLLgYRhtXkYv91SnD0iyF7EZ3CGi5Ibf/4MnFOEkHHc7tfe2StFoStfmQk+XTdMPgA
cjizkrff5qgUFEHiYRlSWIAoH9Rps3TXFrGxUHwVKaVMrl3DfkB95sKMP5r1gEQPoxIhpQgYzi2v
lyV0NNx19Y1QKf5pIsS8tqIsJoXWe9cEx++qpid8Jf3inPjjKbUXG6v3Wgm2gPgYcTzFEZfibGZF
0tb1pk1YHUx6XiV26dAz0Hz3afLuEHkcJXHXKJPrru1H/q3ciRQ3SicKd6XHyOOoeI+OjzOirg5U
NuSIQa+28ORlordzcLC4kj7DGWNF5qnrSSxbIn50HevGfvw6lvJxCJsOQyZ3F+WA5OWjuxRub99x
48byRANkWCe4cRIz3wT4do8ypELMuU/9UX8FlXGJshzP8sSn35FS7iKCCo7xFvYITWaPYoN91lq7
5vBSLT+BB7vi4OfxdcpwjcW9emoHcwBmQ5NBbah1Z3jBhr5yZqbCeGzxPUvfnE564F+rHK/cD0wr
fspkCHdbHxuL6ruGHAVL62XSzg6BXQS7JjLfOy+/liH7QO1zU4vdX2dJHojkzU2S7NAHuBB6be2T
KIcnZRZy1WcoVnHrYIKYj/AP2ntKKld4Au/nxrc2NODiGYyKrzDK99bysWdhdJdF9atXNmpNntvn
GIzwfJPIrFj1wRMsL5NvXVXSPXRY8bfOYHylLZ9f32KYlSwu5iwqmeYUGdeYOByz2HPXTEhAuFHR
9jSIZ1U+lFXpr3yvfR+Lrt2N3q9FN9V+7sOnaGJRagl2GCZ9RAqEEde/chOP0cSVwntS9g62END4
iceqw1y1DlXz6lf5Y5Y37taYLnLAbo5nlgNOO390zJmQJoW7TijTW7uy+gV3idSo4T05U3Y/EV1g
ViOJE2pBKepwnnScX9hs3zB+ivNISKCxYwnQS/GizIASdlj196QRtomMGYI4Cr1cSMwCzlsiSWYr
hZ8kkwWNgVjv8JBMfYH1jeUbIQ5jVzN1dAvko46uc0hmgtXVxCSMfg5THFfLr/Bra1fMb5L/GOq6
oxbB02uaZp5Dl1IvTgZHIqdH0Wzw/Yse2zgPwBsJb6XGrj1AYNlYFMjxzbmGgbHpc/OeDSbPnjbY
9QwWOyOsebwT4j1ITJyEdfLVmPOu7qf4mPXZaxZEr5CT/0af5y8s6Y8xKa8Cwl5svAHzH6CaF2/Q
3xbLzt6izMm2FOSbpv7sag4b0HL9WkXVybfR7LyB/WPQcqKkDdtj6d5DJfHR7qby7JfdOeLEBqKS
PHSOH6wIcWJRX/cFOWg3iaFOWdPZnamuiCRdFwVme+gOa84BkjfDqO4wA+b87rhaErXNzrNHkrzt
LlU97ceQfhvTLQYsAulT5bflrlnqMKqQjTGp9u/AnaedWQX1pbL3UYADLP3x+qQ8Bh6TfCqidzE1
pNQXVxicmQwGJgsYhxEHSqQq2hvSAMkUAysfv1l0QHac3sj+hkZuM9fRKRICq3/FHBmF1kXxs50x
SMS3Mn9OcTPsvMKCqOxXlLDmIJsjruFR6YfrTmaPeQt7Lup54RVDVUDOA5yaJ8MDK7nhnHTVaaRH
G2Ieq/2aXMOKK5fTPsc9xrHE2bc5gW0K0Or1YEVi47fhs48NZBMj1eOZtt7RhdSdGWLugKzK2Wni
aEndv8KvolPdA0nQBKkZn9go4LTubWoG05D+k9ZjM12zmIxSO9yGufUnrQEg1IzMmg8NCIuBGYcN
fYutc0DXhrOSRNYtK8p9Dod37tW06ZpWrNpRJmcdymadKDrqZEilyQDzaktLxHuOgYypRjBr0OUN
TBV5x4x3CZMpnl+T848UQRAu1YQKWzR/Qn4vKKVcnmkpfIfYM2idGAW3+mwyktUexEY/s+KDAhHU
PU2WGHEMopR0RPhhYLBJtQODO/tSvZ0TqcJLeTbRTXe2xM1L7Z2x1VgWtyw+JTeXfZIVLSZJuVDP
+mw9qkZy+AWQ7CB6tYUyiaNlPKp4n0P2tLwV9Mpt+udpbF0M0GN1K+2M5VdZNuss8+hhTorxoBPy
J0OCxq9KTIslEYBVZs13eT5/Wk7LuiKoMJJV5sXCboaDiQaNWqITJIZRbEe3sRGg4camVXA3+mSy
iFeZVGkd8Rm5Q8IqEls3ZJ5hI1S+zgR6VUR33DbVIWuKFnyosLnM49/jBm5ziM9I2hma+rbt7PkR
wz5H2kA+Lgcp21Azvauk/qrzJqcSrt/lMz8NDZDQsytyYa2TPxd4z59NGgFBJ3IIk9vzpPFHvpLr
q5FvynosN57PINgF3bm2nXgT9JwT3gjVxGbBsRp15p+b7J/VfI65AChukdplxztzOPcQEzLMvEwI
JzN6bcMohbigeLth48bAwDMjFm9a5rD0lBn/ZcgGq5+6j9bD4KJOukJkK2I2MRRzbm26k3nRRqe+
z77LzIz347vhwQvtIm5/45PreDj3fYJUWCXAeK69poovRRJA+C0pbCXlyno07B7nFEuAG09IFKTz
wym3YU531rkZM+PA6ac3mNQJ1cjpvfJMeQDWD05Jgr0xoG0540Ovoqfc0NQNKCqYfgM/GW8UzUCT
q668PhECTaZuguMF0LNtl77mmL1k4nqHugYo2Tf5uWS/vNb14O7cBC+dN7sjghoAhdT5oAmvJ5CS
P0zERY7tIM5+G5T32TBdbDO59VgwqoVEaUT+JsBtijHSmy5kLXnUEXtYg7Z2eLAi3k7MOcTg+aKM
/YmBCg9edGptO/qwCadLM23WU6OiA8gTAtwCTA9D0IoAJqnBhAt0MAKKCjxn7Y7pC1Zsb5NZwBAy
xz5EaXnwDefWO+mzVjgjjHrGa2ITvw2UJPRaE7zDFYs6vGqbiUaX7HkcxHyiaBOUhz+fSrN/i5hx
HuaRvwEuC2wYHZc4pTmDRd4uTPr+sLxcplK/WI6ybqXRWrfZAWkWFUz6XU89K3lnoo7ce0pGGdmB
CY402J+2RTmQiBqj9zjMkLby+o4fLCYrZVoY+4cne2aSsqLf3J6+yg40YK3bs+cW8lx25hc8qith
tv4uLKBLUkGxH3niQpu3V9VlWy1NsL0PVVFV66lL3R1FI/0SyeuKgRcQtiq/xaXuG2/ll0+s4tBV
OVtQ1KeM+XtHWpAMQ0CC2PGHg2/qYt3l9rDj9sn5GbP872f/WTVEwmkZbzZ+KA72Uj1f9DaxMN2u
/RFSOourVRDE3buXDK+tE98yWz7kaf8SgA+0dP2GkkQTrXi1tY1vwDa9bZx4t6RK94UEEqmXpLPg
AUlT468LpkseS7Gebd7crId2S8DsDszi2koX7jy7tbrZENhjXZkt3nFWAFv+NNAwxQfX/S1ZcFzS
EYbVwAxR6en0qIqUqsnmZTYVUbNW3yfa5eIS6/dY2lwDoxMLYWPnhumj1fIw6c58tkNqYWmjQYNz
lTjnZni2KDcIx8Rb+1VbburOuQGUMlaD4f2yEvoZAzI+yqfaq67dT9uGlTtqrQmxGfFxNH7A3BG8
DR0eCH+yt1lrW2tlEqxTkb9tg0XfXTKins1NOSz7aZMjWnGKMVAWfSxOiG+4YXyyP5pMjdsIcai7
9NZLwd5HuoD1c4mBCNIyGbIUg59BNA1BFLCDTc4rM+A9Z8OKIDCmaj+m6ZQkdlDkJ+5WN0c6JPWE
+1ePzrDO5XgPq/JKcsjGspB6uzi1nwMsYty6cKRgzniSjcHrDC9u2hbWG64wBJep5fKSoI/q6WNM
+ALpzAnvazPfOkk4LN+um5d6YsvGFs26Qq/tZ0rd/Hhao2p+QqN8stXs45QwnwpICaz91L/QTqxN
37rWbr4TOBgwbiqUGw/NIZsfDWfyN0Vu/IQJ+wzQwPLY1vlZKXXp0h4FYurnTdi9E8/B3ODF7brO
fSQI7H0rH2DXJva9o13OBIOyryAff5J2JiU29/O+JnhQ2Y9t0Jvk2LDVmCP/oAT7MhBbwPTuUf8i
s/u5Cp4dNZ4h6GBthRS7krN9rBOPG1a0+GeraMRgjOQFawGbbeC9ugZC3skUink2kSeFqIrXU+VE
/ks+nnqG+xq0Gxfa13rGlLkj6bRuppHlm/rn5jbPLa9uOOkNkmArjyIDb0ZIZVKI22lWqltBFp4v
C2YhK3lxlmdshDLFhQuGitndZX4nqaax2caZ5s6SE9hFxH45Necytfq11eodabB47b1ZaDr8w/FV
dGV2rFW0LVsL/Ql84L6tSbGl469Hqp9ccDec8xaNlawsVi8+LEOcjDxSMKqGS/TtEMzc0Hw94Dfi
0Fv2ByzoO7JTrhMRG+2+kgI0hSKBY4wMB2JJ87LiXfeDcwbHyHo4g+I3Q0kMyTUx4xMCGZgniIFF
65HoHPOcOloumxXHgM1dRTPRlwbuOOEyKim6LY5i2NxFjv7kUzrbmZ8ZN+bHdLAfxCBOAXbGBHB+
6RkEHhKTWxNrE7+yszsrkGddVP0pgnm603nwre5qvhIXpTGltUXbbTyvsPd99TbT8Vc57nIe30U6
jvaOXCzmhf7qLDvbK1tiRHMukZwuTYDOtDh16uSJeNO9pWBNaHcUOw3M/mT6rCoq+SpHuyS+WERH
kwZEznUWUO2DCSthbnGehZzGTZTGW9dtdpPZtPvID2ZCdmm+3EK4ckxEg4lUMFz/GrUgRB6OP+OU
Pw7xUtNjqjslZj5Zngeii0C3UETWIgu5ehNo4tP5sUdGUZUBNMWMzhnhXCk+SZkPh+4QeExHFbrF
qgiM+256x/Ph3cxcAAnkjklhAPLL2CVgSglhQLNHwc2lx9DVdgSFh303sY+ciHqTeS63WWkD58yK
YVO08FU6Iz45Y/RvHIkUQX4EzCLNG5e1Pwh9xLrj4SkNr5ke4QdHSYLaU8LVNScy3NM2BYexCPcI
Pp55bobYWnugFHCJoUi1xLFwoky2/WXWPLIp0p6M54iyRzY++Jlu0cVrkmlTzSw2qWZL+Y7r4zSQ
OejYLuslg9pWnljlKVvsRcyBKOB8UOXxMbCATWzkJXVyQU9u8QNVawVca4tvhJcQwr4fqVvrCAY1
hVWz6HtQ5J5NtBoIBHnhVe9TGjJqRVw+eZLZYDJecIi77GO7YfK2pJ4hzxvWPmBdlxdmiGnZepVO
FF+LoMZAw0GS1bO7bUY+jaHy5QEUszT5eIqQXG2t3YeJdQYyHcmZgkG4pq3Gr6iumJzhhyoYGiTr
GT/qxI4iFU38GufDewxevY+rBL2YThQ4IUTn7ZKynyYE53R1QmvYdcDunrHUbkAh/uUIAaC1JQAQ
tEO8pT92kwSHMdCIPnXOeRnGNoqXKzb2zKMLu//W5PDU24prUcCfAot6V7fRW6f6JSWMHlNoqL1J
aqxNygkPpbQAQxRuicrebk2rj3eGGVJomOo7bfn/BkT0e9B4p7Juzr4tWEeOGXmf8UpiVu2TEZcc
SS3qW1o8cWETrEgl9F5F7tJ9ZCFNi0uG5OQQS94IlNpVaFoOA60R7ByYyGs5sYubJ9GsiwZ7wUil
633Z4COt56o+ouvBV0IYcPAIAGzlUsetxpNUJ4WWtY2a7t4n90HbgSb6CT3sPM3J1hXYyZwh6fY+
O3pQKv6jtsx1fvQJvLLkWXAEZn+Gh93syoL+y8VemNnu7xyxZ8ywd7ZzvZCAiGBpwdcJHjzdHGLI
zlXG9zaOxW/UmsSITYcBP0v+0f0BdqVHTZAusVeXEQuWyAfD+XinOTMB7b82rfMr+oHXZz4+MZXH
p9x/c215q13UVuU3xXagLieUXzEVQZvInuVeOONvlfcPrdGUe7pXIwzw0y0Op39S+/2hbX122oJP
1o79owvcjADd8/KfAsJiaUNslwktLUEOmIm+BH6IFhujiYON/kXiu/jgE5I59Ry+z220cyyaEypR
eBvbjTaxO/p870YQ/yF1LvwWxzLj9kQ31Srg0MJr9FdrkaztvvjWxPlaae3CJGgu8eThSxogwc91
2vJvBK8URI85vlr69ag7AgG/bsqcDa2d4nfIw1dffNZLWYfdmstKvZbbyVrup6ChOHjwylGkCRtr
ZkfuWfsa/gQ3TlBGob5KtPvUDUi05OmTaGccW81hjIxkbzdMki7zN2IKhg0A8bm+4y8IePz/qfB3
4eNbx1cZrNM+PoUdrjtZA+yYGzZ+IV0FFHbcDcJ+sDx3KWUyeB176YcqupsRQC8CpjCt4GwbB7O4
JAO3iIyXMa4b49+EtRWtfII2FPCgmWMc7mDD3kltSFZpAilsaI62XRcXJXDQ6rzyCB/0/BqCrOXv
zq+rIE2w09E+r9lAO7Ywv6GnbMzsryzldbKdz05DFIaEOPrGuUqAC1adGx7bcijuqgwq6+CU+7HE
8es3mMEHeo8OAR1SqR+QnE3NPxdU484cm4X1aAR3aU1QFar2znabu8m2nJ01twjzRJw4+DHOMBaG
0l26Ktzu1HXlE44ZftyQSiYPg+5bY97ahEs/SaKz7WG45nu9c2NfvBgDrs6CFNI0BOVhmAb+H2Vi
PMr6VSv3ktMity2MmTrbLCPZ0nwStb1GgsRhJDmIZtQUsmfesSGZU+M38BWdS0KpLyMjNN67EQbD
vsUKxTXiYDm/bc3iBrdT8lS0xm8hFwS3b6abtjl3IDS3oYIxaPlkcJbT2YjOLRZAP5ecJ94Q7Nj0
/2SerHdwcMSmqvkUIq8901DVn5PhpdUYJmT/SIxPb42KFBmS/86LgZuK5OL1tXHi0T5wmIPl9HAt
EV6qC7ACva9GbgvNNU3sYe90vAGchKQWjlVahmow0gvPY2IdVwfEZrFdF3uUoNdQW/+4W6Q3vHP4
D+1zzy0JJBrSHincQ+vOxGC87gxS2l1FpTGA6sFgZDRMLg7r103hNXsnRZZTaX7fduxdAot4ABXv
nOIxfwac8LTJmcSqaMe9BON8CjmKjk/3RDSEw+8MWDnfAd4jMpbhp0kbjsRSiFONJGk6VrgnlWed
nTf2y9HKlOyT/Uk8jUhOp7HJbtWMfAngi3KbgUk/Tgxa0nXxFKP08uXGypM3fG25X50TbdbHsec3
KKCKXlJpEsIZ/G9hciUZAgIVMxy8Vc6AfxuzmM27Vb6B9AR0kM4k+iEEHc1kKPlWg7TM4tqgoVOd
KrPOiQe4Eu3cZslU+dG+sxuQnDHW4FImTOVs+ihuw0Q8wHhMtbtWhk8716Sfa0OCl7VL8vaO/8yM
nDmmfy6N6UAdAZ/OyXEsfxdLMr5QuBA9uiLYa4dksYrrelctdwiyW+vENMvboD9UzyaS9MF4GCnw
0gGd4LHk3UTHXL6nxiu+FcZTbe3dLIre6fcjkJ9Nr9RGxodET49GQaIqm1BOupFMQD1l/9mmMMmx
PN0ExCSJXfh/qnMpEYFKvXb439P5k20IGeBoZqWaQim7SC02skwfULLu2vDJiiPzSYw0+lGMdOwi
U2/s0gqv/vyZjNUVN/yLMwV6yxfmy46kz7eHYcV+Lcl73mxUlqUsd+M3ibmvynwg/z0fDRdgNZ9c
ufKdHGN5n2z60Pc3wOhgyKKkqZn8TYSTt36l6iJYWW5yc3pqkCwAQUHvG2y/SuOk3unMwI2PdXFr
asD40WloGbxmxiiCYhC7LKD2Xkk+nycox9TA4miasIv5JHksNNRVawdcB2Q13ltsSSy3eA7c15Lh
+hgKr18XBr7KeHboJMqBFlAFziYDWITCnBGG7Jc8/H42vuc6x4zV5h7xeCrVyXoOTDHk3pgucaYo
C7UVMCmMcmsJbxwG/uggDXiZzRMvg6IAL1HNOI62uhwfC1s9uhhh1yyJ8YzU5R4+3xshuC+ojJio
xbhyYhbDkB2fMGKSLo6mH56hmYauY1nYGxPr95pQBShk1vB8zQo2tt3FxXOFSfOSZCPNCK6VrPkW
Xacu+mic+sHV4VGkzlfWS83oz/KGijQOszY9ybXkyKo0ZLYxYpujXeMy0jxFfZA6llIStbQlPr7o
zbAS51KN9tkb/S80lmrj1cFe9QX7JWQ403nTCeZLS2sgbha41CKpWLUEiXs3sh0rYqH3uQ/22vGx
Sko2MHNIs+Nda/h/fUnEAA5hu2nm+SG2cR7V9Y8FJ6x1cbl17gBjgfjcCi8wWemChZ/6kTbOxVrS
eFgJxGJBgZNQX5mEFkatJDbuDg4U1IoOEsqu7pJfOwuvMikwfZIpYeEzDScLG/F6NPNzODUX6KFv
bYI9TfRmj/it9vEcPgSmUd017TWbemdTmvw7uJ0f+EvwA/jNU4hbZBeq6r2YYS9aDbvywJKPblWx
o6B4iENmy8VBnnr91ueNj78ghq9hG6R18LZORnvulfwHwMMAR02n1tCcs+X73szojCRJ/+zMYFIY
hLdJQlwlrjvrbeGyTWUlXxfdN8r1snLKOKbM4tXj++k7GKzydkfr6F53fBl8PaCm1tGDA98PhwmJ
m+UlxXfcorfS/E1ylwGcTHi4bUiAY8H1j3Nqv6lKwBEDPDA3LaNUy1svga4KLbM8z8ZsEhplOyMC
l+XTJDvya8uoEMDAi/+KLn1oA3mFwVwdC5U/10Vtb/Ga8xKuEzxbYG6KKfnyvf6+H/p0j8j1a89L
/q56p2bd2jWyIt0AdcOrwgdVGjtTl89ZZdS7uMZ8VHsek3D8WRUBUCvUI97WbEYqhrHAC6J1E7b3
SDHZkYzHKldNug9d974cIcrQ0H1fzfVXFH82ysk29eg67CjLfeKyC45MRJ2hfmZ3imwIuZD+yeDH
0+yFfV7ZPMhsunlagN/yvZRqoYaVfb3lMkPEAt4CavgN8r+5H2YDsyWXcNqQGeB2dJmbazRDcGnV
pq7aV1Kj2YmE7KBwK1dJ9ESD28kaUSqLEsAYEI9iZXW5h1LU0Q3lnQZyblNCJi/ziVYQ/INVbnyM
DZ/HiIa8KltgkVMGScxysl/HnB9T9ntIYdvRJofKzHGd0o++db50M7wCbmCCB680u5e6KO8q3iz4
uePHrIpeWO9zswitfTPraMtuEXZiUIDKYm/q9+fIlJQykuSni8XOEs7KrTM5+p8d3ZVjvs3QNL0u
RiPBJYTN89mMco2MxK/JN9tL7jr3k4dVzHPitaF/pyyhI0p49AbGTDTDfPQ4zB+TwTwwgR3wsphI
VuAMvckptg4kWeduWsTAOdU0d+TpR1GOm3Zqk52PnZ+DEVxVKk9DqE5pwZyvxod8DLjwOaT4ooZo
m+M4w7GJntx+fiVbvDYDynqYhFzeYd3BaciO8xTjGDWnnXaw4VmifVLafmLj+4tEd2X99o9P48ez
fhlXaLX1WJgbB4+tWC6BDwx4xbVZKs55PPG9hJo2qWavlEt+JsU3iPXy3rOyF0nfHWKnBvhaEFqC
J+/QpBRnmJQ5C3zJJ499DqRkpR/apXC0ci32fIqEqWWqd74kMGJISHbvroCVF6P6ohvmO3sS3DjO
yZi+Or2JSxACo9dbDxqJzLCAfqu6epimYmuS0sssIih+nTJC1Jeyw77VD/W7X9JeSdC+bx66BmE3
eMRvbW3zcbyvyER4sbwkc1ZuYJL/zS4v3HZ6oaYuWg2SR5B9FtmUuL5XAn4fQ9ReFdCknbA+5yLc
wxy8NzobeJCMvnvLeowwFVt05PAuRdP1cnCclQ/9pVCHUeNBKWZHg1mIBPtbm0bPnACbbModyczr
pPrvsYbT24gWNoprUSHTUjKCWZG3/3RlfBAPIhq2AZPBqpxpJYigutaSZ3NitV0MnBtg6NaqML4b
r3xw6L1ECFnVHeKtKZ3zPNXv5ZBk68IB2qydltOt+a7bYhk12R0qHp7lqZtEeuq79i3iaVp1qAAj
NQx16jx0c35uNW7j3rMu82ypvQflYYPJ+Wzbpb1vKhyKH9gJQLH5j0bdPNBtSeTHebT8/CyHO+hh
VI445sS1XHz0ilG4Mj+AuZw7kxRQXUyHYBrvya1H68Slr1Jwm/Er+dNYKMKdcF9bHMmhqF50A1Y+
wE5Hq1LAsMDifyZBsjXuRAcuy3AivBDu/Enz18rVyz06tX8sJ38Bp5iyc0SU/GVLtSBeW/zSPKOM
HS8kClISvJYLfILugebmmTGuyfAXL+4V6xB8qrQsdyFdYJACKV6XFEshfF6EH/zrg5AnXyvm4ir7
pmTY4XvJW1UsbVkV0QfiR9D6WEnCbu/fWx1/kpK6RMNI+5cP+iExMEMG3MNii/0MKXSa37DSxk29
4E8AqtGyA6OqVh8MFStli++kxV/VmdYxz4wbTq47kQhoOz4nv1KfHe9y342NTSAFDwyeMbKHOvV3
xlJDYCWEfgrN78f4B4YG2xOvOhDstNDK2LQ3iUnBZ61icxWKXJwcK7mlDnSgMujv6pEzg6KQq8WO
g1AnIIlC7urG9Q8ipepuit/GCZDa4HWfacxYLXlsjKFnD4nYy3VQyOWUs+RzHOCDkCo+gVdv1vkN
T6TeVCL8G1p4UiWU1ZxE0FH206v2xGslMgxUNThd+HFDhQibusm3dqK917XGNk/Y09oWbwgRM9+1
QEDJKn1SUEX82V6sGUXNIrc3z5P4DaMywIGa3sUB5Mh6/kgX6Kf06dSTAiwMct1miO1jCQt2rfol
tJ3Hr9i60X6ItPW2Taiw1J+yyf/UzFjRMdWSQKAA13y3R84G3qrceariJ5nDaxlF18qO7YMzi8Ns
4UKgHE5ssMQF6yIUOA57fJEbbqZI/3FwFzfJL1AO/jLDJigVgYy6C3g9VdkZ1Fubd199AgN3iMWH
mt80BU3rNOTFZWP8WE3FiN1WJ0BoBK78TP6akca1wgu06vl9JHGNG94gX22F/1rXZIsXjOYZi+d2
wnO4wQZAElGUPV+Dfel4Lz41OlbPlk0E6JW477mkkVlSE+1/lgiodwrVNQg+DU9V9wMIJRPJ1hJh
TTKhMdD9b6FOvNVgU8ySVz/xYHIlH5ebMVasiVmud4x9NmtJVaYv+M47JIapKlpn1ag31kBZJGDl
9zJov6UbtxzsDHxzR8elnp8Dko/rxqQ1kXX0UqSH8InO/yaS0eZvzSlqipacftKfB7uCnpxQrsPo
DHMtMv9yWx8KbZd04hrUK3TqkHtE8iGpYeyfAEhOESyx0ZUXP3OtWz1BW/NmAqsJ2RSj8S4DBpRj
UKe0pme3yTabW5ER5dGYcoSFutVCw+zbpDrVPnBrCCWFkFBxNBHXMIzOoPfnE4mO74p8TKNSuo4N
7d4JiGZ+zcZAA4FihcSNyTApoKIwqIFJQIUSoyaY1m2zsG5HUdm7yUJuNtkf7PzU2JQGfS1JjyvQ
F96PTxx4Q3Ozze82kThgGO06Mz5rMheVMb8wv+jLFPzGoOmRL4f3IQnp9RW4S9VU7BWWa4fpkkgH
UwYV7Rxy8bI/KIlouUH3SkviPbjFY9K6T1yQBbo+K8hQnV3f0VvHKfF+/w7dzKusTOCwEo6JQX9v
nYAowtB4L0VJNA+/2q0HOcS73n5SqUespGjDLYoMgLIhfOhGtohIQvz/56eydX/BmEdb710VDiBQ
I73ENmd4iu18kxu86OtEgeKky4A/BlyGSe13pozfgOxB5IVk6SlAyyg+G+u/Bnjxxop/lvYBXnb0
hzuPwumIm1aJOkAjB4CEP9PJ6386R90i0DGskkJ2BBdcWCXV/MszCFGD9zvrL76QS4ouDrSz7zHv
OoKivnxo/zo5RZdEyTeRutwM5RrgwcqAlHv1C3/N0sZ6NCBdBCMmpyT2HrMSIayjQ6hVL5Xk980y
5jk0SZmnY77Pgozq7EzdsTcIIbfRqOQgzs+mv0aS+UzVOJ1lHlNj1S2X1kNqkW9OecxsW+Ao901/
q/3wYAb12SuJHdo5LzKD5fIQ6x83EkvZGUHjgmf1WvyWbW/fBvG2EFLOmJ7OZW6/zilR0cizCc8G
J7xxH8j2054KJXEx+qs9mM290cbhYdAw5JvYYz7t3eHsEOB6HaXEv/fRFH39MtPpuaoa7OExelRh
FsY1GF31CD/3qdGzPLGg95Qsb0LhYbLNKT3DAbvYsvh1nDn+SHmJlmRBfvEt3dOkCOPPN1+yVPmb
NtJApXDPnPMq8bae7eWvftx81AboZEgpF5ka0aMlKYE1RLXv0/E6i2z8BoJ9CtV/5S2oKbCv0MRz
Qm957nqnwnMtfsz06HvD9FOnM1pJ6X1FUfUThQ9R+j/GzmS5ce7csq/i+McF3wPgoKu4dkSJfU+q
V04QkjITfXPQA09fC/x97bAHFTVBiKRSSVEk8DV7r21D3wRnfLsfaotOyIIEunPgwAOXj17nJDEz
K0fWehGXutZ7d8zapGxmTV/NTsk0fHXhLDOoU/ZZejXbwAF4j6N072AzweCz2NirKXScs7Accx3J
YV+M33mJa5RgdO8EerC9US/8Ig6v/IEKyMROT7bcoBzmeVarveoexJJEWmSAjad66uI10yJ19SD/
YQwhFstiiMqM3Z4/sfhttU6+I1MqLmUNpaMPNLmmmkPjbR9V6hTPKWqmExmOn67FEjQuu0PWsQ0z
puwaE/lzaeo2R7kkngvgxzsrkh+2LJwTCjjnVM0HabBFLxupn9FZ1CMfLKHxWjdE7D2nNoZaijNz
Rx/lu/74g0Q1ShgDuo8edttowM0fT/34w0NdXbRDuhHjiEaod4NTjMPmBCKJ0o5otiXwBJ8r0VQB
kLYesX9Fj+wCw8fEmdjvZgiEkt4IH7P5ALiNlitm0KtptgaZOuH8xPV9HVBqrsLEyZ47NWAjja2t
9IGSALeokVin9Q7N9ngzMQvcsCDRk+w6IA8v9eQh32RRtLo/2/n+XhX/uD+Z7x8xxj0m7Eypnnv/
aok03xci/zm0qX+9H2BZ4XNjp1oCGMVibHWbwKzERTbK2zca4J5a90YEzkADtVAbLyLMbn2Xlt8j
1x1oiusJqiEpF0P2bDvEgjtDiPKD3cdziDd7A1g+Xt5vUpnbh9RJgLU4LTnqY1ZtOat5xI7bq3iI
yhc0yOnJVOSVCp8FXZnh7G197Tem4ogEIC99sWpi4AiqDHa+VWYvjHIQUosq3twfVVnxwuRVnqc8
6m+9h3BTYzCv+dW5NNzuyWu9E+u3x9rIOrlA36QNLaiCVo2L0MEl0qpYO9RtpG/SzlnKejpU0vjW
WBEvRhmrE3az6pAXTBY8j8+GzHxn0+sjYrSeX57T6MKdPH1W7xV035mFlxCllD8a2VXrMgzoBWnT
QnbHuvKfBxvZbznAHIxNv/wijeXUMGLRqxDDMnbv5IZj0l56dtVekwaJfeMUxgn5U7FlrhsfMKiB
ZTcT6nkFE4pmDH8DMJCFVTUfWVyHP1qze0uQTn8SDJrNU2F1y2w0xZbtvrs2He39UMpZOh8M+MVL
UGONZwvk9PMIvXGC575rxQWRxaJgL+W3Hlaiaaa2zV/1HSsFzH8gmKT2MWpOiHgobU4FuR9dmaMM
mQiiG9Oy22d48B7c1kYo0k7uHuzNWmhjv0YApa5VgiwHJ5T7FVHxocuzf44Rk5vcCsonLD79BvUC
aUphEO+cMmS+Iqz2JtNYXgNtGydpdwM+0t2SdJouopIP98fv90vgdOdypLjxMiQTXvmG2jt7akGS
yy5Fmlr2XKZK8Vt4rf/mWVO2GUP4USKeF7vka2akciwGr7JXpuc0x7Gxtj37hYUBx3sXp8RpAqGG
bf/ptiHYfZbHu5Ig3Be9qdiDK/VZ4rJZOAijoYoz9iuD6RjbBYLSjppGmR741WG6gKuE/vBleql6
ciPmyY1r9NSAEpQjRsmN/na/Q5q+2vGDEkjFhNXoIthOWeKcG7ir2YiCKPdVu0FLn6ANgFo3NP4P
s3eIc9Fq8ZF02bIpzPFVkyI4jFyQoSb60wdKNkoxjVxtQwIDggDOcnR+IDKrjMZCRQeKhhKdkISB
pDz0mC2T7mGaFQ0NOk9/Ci/zDIGMvuJI7AWpLve7knjcDUkBizapltj3oXTrrrzV03efIIXtSr14
CTPo3mZjqGvTIBCMYtfZVw3WzSizDcY5ufmuEcps1L32PMwRSRqOLIJvaTx0pRWfSlPPbZB7T006
9XsA5cupyJt9ouCwBVNgfdD6/4g7D8V2anI94+J0jaz4yx7zHmlMlrHL0jZGoazXQAb9yehhsHTN
cK6gYjHBnfP/mM8gDnLqTy+GqkVVo66YdAJQbFa2dSaPWSHaLJAEdnOF2bNkcgHg015Hpe0iVLTe
LITiR8T4/nXChsKSF0GPpXlXtHQkP9uti7CzcQ8NbukNobTPuJzpzuZDMx9UoWMZivyPvtv3is7U
DsyDYCZzgp7JqKOu3/CXZFcUMSS1SGTXVZNo17KnbbRbLBOJ2WlX4uZavC1IhBjIfaWxhnNJ0XF7
qu4BxptYMvIkWOTAjMrJBHyej+NqrFkgTgw9t+he3rqmczeqyEDY2+7vqjTqL32MfxOEQFZfXcNR
bUlKUJXoXy3jPcfVuJl8+e5NJDR1uTAXQ8Z5g6mg3N+/KrQbvwDqXBt84BiROGMRlagHTfOd2XxG
RdSZL8qOscULd/YfGdAHskbbhQb9duZPqDmsFuKJFexnPjJ2WVCe5VcRBPOwVQanlqDVQxlhNPBU
cLObXjvZE2+9sTM2ecd6ujCsZ89yh61OgtYGuNtL3+8D6cavsj5NFk7GPDAoWFR3dvKJEESlwe9N
gD8peo/D/QD2ixoy6spVaBUbS3TVDQeMWgVWj3sOvOctt88ZuOZrBbXAwTl6bNtpKf1yeiKaA4Xp
kBd7HKnZW+UMz2h2sC/Q9o645O8/jY2BxuwHX63uZoeiUwsDeB3s148Uz9ujD39kXyYF7TLry3Wu
aSNtRQwlcz7k/IhVnaEDRg+S7CAKre6LCwI3GGoiLXgwPUue0IF7myEkQImYuvqM1JqGzJD7LFT1
MfLgcnZGVDL5F9W10iRmIWMmAJoO4gtPe1Jk5CytBMOQr8gPK/ovFwzWtqc22wRjS3yHGb4kE7J0
YdRqk9kBYkK/tA8t7JJMN8SutjUWGEY4qkMv2WwmPSZRveLFBwiHSSn15Tqo/WLdyxlHbRnuUe/N
kxW1IzhRVCdNo3xOG2V8Q42xMsCzmIyctXRLtYkCK0VLnhnpO+gPXGqT+wv6617l03Rkk3wzHaM+
5C2n1RQA1zoV4672ZbHQRStRgwbegrL+ymcO315V4kEMCnmLaqRkk48ZT9O0Hqh86GMRC/Ud+Z0m
NilLvvdsZAjTLkmaSa5B7WDsKgJ8XFhc9SPZih0E3ZTsboNVqiRWdBkrG8h6xYVmwB4HtEeh/hGd
TWdYZuuMkuKRkQ6TWCs7dggmQln564Cr6XtYvYRTIg6TalABCSBNMWi159g0lqgDtR9B3+QrT5kE
bbXDhyw1YFKVtyXWUduEGpkIuiJFVRbetS8hy8sM/Ldk9cMVsfgpkJfuej891ZyqtjYXhF094QpL
srkwaHpgiDXcyEpIuZmUrdYeLQLSRbc8kl3/Vko8JIZeEozlmz8GtyU11umynTEZ3ZPbOP3NcHA5
tKp7KoSZHJ2xvxZGJPetGHxkylj60DMboIrV2B7j+YBsh+BlqoPea0kIdAN2qEmItNKa+iNgEcAD
JeIWOkmaUxV5pDsxU7xXymQ4A80KoKD5bt8+9kJ+iEAL6HFIiGkMBrF5UTYr3pq4oCpFjSsNoG1s
0R+Q0BMwBIf9qeFUfmUNB7Sw2LAxSt5JtUBCYRKDFahXFqjEXkat/dAA9Ed4wzs0H5+yoqcFBGy4
syoddVPrf/ZqEh9mSyYT51frpoXRXObgRVK1+wrgHEG4a9bvY9clRI+ohs2J/Z25BfhybTyQEJmf
Ncu7uIlj7CaUb2eYVB22vMlBYe3oy0SDyF7zOaHPze1nUTkgPf06IQICyUDsSnjStoUZzPfsyyz+
4aQfX4ysZk1Vixt6YnEbyAYBMfojD3exPbUwGFXgnpP5gG0HxEzebNrcJD4nIMe2aRp8I26AZMz9
hT7Le/Si4DxBvXlPBtkyyLCb9Yiv5jmCXRGO2s3SrPI5Kiy1z1wxiybMo4r7H4TN289OHk+PA6Zn
bLz2MzPr8KZ3Dhciw+bSZAB3MJFHIVYyXwemzinptnmsPXsdC7wkilgVc+l5MXzOj1LXU065ZXCR
lbeXXiM3jLm9ZZ3LFAgDMwXc6nOMifML4HKOrMU2D45Mf9LD9h/hKH/nxXh2K1m/+7I/Nn05/nSM
6I19Xv5qlXq8TqwgPjhcdM9TytsSMvqa6/sK96j+yGn2KxBSexZh3Z/bKH+533Ijo7yZydYuAK47
Xv+dyuY7Lj13E+A9XPqVzxVCNBhKbOoSBzXP3i6cnc/lBV0TUjg/+QlUPjaS/EpWXYD0DcuEzRrg
JOeDhc9j5ds6KqgezXNoYBBBLBNsCa/CSRN24WnM37H7ZGcuhCROedGJAYGOupgJWk4yBuds0nJE
FvQQySuFOx5NCQjQ6Udlhou8Fy9xkPvfKEDWNOb9h+t2AxhSTdsAQKYXKLpDXQr76KUm70zEJssy
ot8p3VG75DTqaVy25wi7QoCtY0v6ycAcyjq7Gw+j1lfgDbtJaMgA/Py3hpXk92xfjJGbpo473PwO
QZ7Qc+dHV2W7KiU7NCOXoMzdbkdFgwDZCfZFJexDxWAsBGp5m3QdQymwNLCTBYq4+UDipgGfbUCk
VqdTeC2CcJUQ68oS6CO3yarVy7TdliGWDr30tTU5Uaj+RffE0nVeh7ivRd+oQzoZ6hDPh36AfZLX
cbsavKw+Bez5B5Sq6FfZoel+PXLpC61D51ZriE3EYdYwMZt63LuaM7yNjLj3tUVmnlORnpOgV0ZG
YVwZgDYrN+adFtYUwkyr24NFOX1Q81dmVmm7AXVEQf76knRAgmrU95Tk+dVOx/x6/2owBCtsbAa7
SfKiUIVzQSe1rsyCeG94cnwsuTChqk+NJ0N62Dck9/dh/bOFVmb3rfOpipl6EnXtR+SROpBNRfLm
16CJak7Xz7JFbM2A96fOomKj51X40mJLor8u/GMJEfZFVZA8aSR9/G7UBVHRWktslfWmhVwxMm5/
U120rWFJ/sJf/aQqRkilORhXZCdjLd1vbaAGyFXB72V71FSGp9Zt8qYSz1kWMcFDiaclZ2QGyRnw
Lfb8Ef6fS7m94gQW1YSG9s10Ifu4Z1Q0boekBFqNPJzlNpdVNKXs1FCZmqZtPfI3V+soi3p6Ji5b
TdWZp3HeXNVBZOyw8rPCSvK3HDYxb+KZA5Kq7C21gnblSfHsVzwdaoroKZIifKpsDzyQwpOvjHZb
J/LNNNwch7xhHQeTt7IigKwqs9/QG4a3ocHzB1eZIRMxdEhxmULmXpk/96b1aNZpTopopFZ3N7bH
nuSMmh8vWjW5m2Rit5W3IEncXjzJOdOnL7z8OAwJMwmbrtoiiX5KY53pMgNfCwdq1g0GIfCFexQV
KWdkm7FAjEiqwnxWX8qoYPjYpOFHXxALXsFV2AlXiKPb4mzV6CDyhoW1Y6Eu51PJFDsQBcNd2QQH
uDtF/Dba3nc9DSVTOUXaFXDHK3Fp5apoU2g77vtYiOLm5iutCiTnMogp93sqfG3YcGEHeBRq4WsA
y2PLyjDcZJleHFqnfBRmlp11eK/7xh53SV2yb9sIiqzHNmKjPTSajkKsjNdeM6lFVsmtTYP/whBP
7S1y1BbM+1w0Dq62NTu/25tKEXSlQ+NpNFsdDUYGR6oDdRyIAF47Jl3rv+7jTfMWwZp/0kYo1hXD
JUgOw4kUIyTUwKzpHi1/g5TePBhu/AKfwj7dD6nymNUbmNiJLLBPA5534oCt8eH+KG5AG2KhyDca
SU4PsCoAN8smvSmou7ehmKBgzHYePyt/Fkw5Dv86qPlm1HobVrDGWaUjSb5c9RrBbLJzfhbskC81
FqSLk6TJsTZihqiOtw4JIT9omkGRLJ9QUfMKABiYukA/TnH/ZzPS93F+7DLzm09ycVV6iR5bN4Mv
naxhQk72Qxwk3+A9cBaW/qL3tHIH6CSJKVyhP5C6403LTun1C8YM1IAs7PDwifBDZkxFSNp5hSAJ
IyJEJoIBuNznWqg2oYljL5+NFYGfZaegRK3j4gB7v38V5OVO1wwBXAPOiJUn0zptBpKxZ5a9KHzr
iLP+V5DF2yYgM8wrP7Q2IjGlNNB8uLa+FmpAlDkv9kJiVzonmbjIo0U26xtp5tkRwuI7kstpzQhQ
rmzBpiMLOrgQor0kudKPAPFX91tDrLWX+1esOttDlqrD/VY9fyuN6hLluLNyx3RedZn8F7nHgh1f
YsOcBpcGF+BAVjO+ISu0pZ3nzhxSs9GjBEKBGsNt3WXRsuX3/9DAQD4ULAMvARzfZc+Ce6WKDvMp
g9pDnOSkJ9SCbd0EOLscGPv3I5/15q7N0a3XMcvw5vcp+uq+gniEX/vBbXxi0IZYnuBPPZaToW3D
qHSOsn8LeJcfGAciqonxKBOnJfBbDeWDTtjMMStUR7ooB87K09Iwo3yBBwVUM8UZp2b0fQTGLhwD
aoBy0S37FVpZyppzYKfJc5jVbHXDBHaIFZ0Y59GjGfEl88aG8UL+3toAX3UHIX3lixK2XXbRJm8J
FIIkU570ymS8fwna3psn3UcIXinrY2GtpEKEm2n1EzVRfB0rFpchguvl/WbqkUVZEBS1HOad22CR
1BAFWrKE1JAgdsysA6boh5Rx04L5y2pMk/gEroPfBxdqRtoDtHiST2pErHUotNW9q/uzwetlXq6r
Dlkmiiyw1s38aYOOT/ZGGuJ1s/IVijnzhLLiqsB/7QUk48e6JNjKi7eBHxWXscQ0hAKgpCJvvMeS
6z3dJr0q58HHsBiCTU/y6rK03O+pzoNL0hXOSuo5DbVR9e9Z91vvWhKRUPXufUAGgKq1L9egBPbn
QwdBnj/enEhVdccRsuiRp87yu6h8FLVYH1lbKaHZ+06Y5srJ2PqzwXEXdmbamIrt5ng/pGErFqMq
qrUshH1Nx2Qr9NB+TnCOoZrKPzunz/aNXmwGy8hZkjBfDAARv/Oxp6pE/XVKJ0C1JWh3kXqAitMO
bmattYeyIK4+kb9QDpXErlkWhqjc4I9d/Axz3bzOvTZlmXuE4pqs8abjyc9YgU7jszBFf9GsD9P1
rEPYmq/pVEkA+I3aAFCHNJET/dHjdFlgKEqORtVC6Xd0eeqMXJ3HOU2XuPgRPT72jsmma0Z96196
rzeplPCy32+GSeNh+M5Rv+SMoSd72Ok6E0QWke6CiSzgc9RQFpXFSz8M3arU5Fy5Jd0TfX78YAzw
ZHBo4lGmY5JOyDDddpmCT5P0NhQObLl6CSG2Fq+jHHeQ5QYyQAFOZ35i7GJt+CU63lKMxuVGsDs4
O6jmqbKdW96qAZa2RJ1NlCV5IacxbMzdqM0Dcma/uwJ8FepedABsvqa1N8sQLFfOIbCYmKPMeK8y
b5vldY5RiYjoiEi/HcRx7cmNW7KdIelkUbmfcj1m4cKh8/WXPzt7LUzABjYO9LCRyVYZxMOr5fzp
sBCnAjcwEfRlfHZ94gyi+sOZz8bQDRHZzzdHq/yAXDzcCs5Glzhy2PcOI9Jh3oEL3+mdqz9iWQZw
5fb6AfRq/jROzcjf4MK6l5yOHPcu4KzyVOkFWkaSb9jTcJNROu8nP/keii4/W1l6IO/JW4iSLAkM
4v4B5Ey+ww8GvopbqbELUykPyKrfbM0oNp5eoHIhhCEgbpSNNCKyUnU/DLNyjm3WBE8VdL/WKm+c
aatbMPnAWFzYzMjO5AXtFx2nCphSuJB9WmlSchJtQqCZsdQTtu6e4WFaQ2weKnzmDQNNDQMYcY0t
mZRB/zSjEbHd3gjszpAEaLZ57HUvAA+Xl1/4JK9kE0DXY8a7SfsUGkatMDSwqwIwl0QHO2s6RCgY
S1wKkaaT7rE3C+tBRe+iJGhZJI54goJmXotYW1bEcEF675Gyj655hoHm7QWEu4fCQVmSxmz964Ix
MtIb/p4nI0jj7WjV73jwSvZuk7YbkVUv5z67HCPj1qMcVYN9s/u0eaLz07eV0C0C74LyjYGEbqDu
7FDgkLnDe9AymXhCjf1JvBRXgg7Ule1nwbvBcvXB6MfiYne8syrPEg/S0swNgcCfrWCSbsLnfZDK
C59ofbSjY9nPSgJiyOpyZP9gZdcS+961JG8+KC3rhNWjoe8l6b5JvIMWaNjbsXsATGz7ZsMyR5A8
bdVvpdm+GyU6PSS4xsYglu8hMUzJaNRG/pW4zEeSZ0Y52B5yNb3KAO2haxAQg/7FwSPgoRVjFq6R
drrp9EytyxHDXjMkalGKKb4QSZxtPGk+aaa5xi44IVuP3wLTtzbm6J+nYdy3qk/2oB/noWfOxBbs
8tIX0MZNZsfHfGp/expkz74v1K405LdBM8urk7jnKsErPA+/PSq/5dDyUWT6FG3uB/ZyauPbaKw0
p2Go2exyY+wfEe9UqCuSH8SF8f9Hp66YYNT/85BqItiUyK6PZp4NJwYAF0tpJJ/lbn9KWhwHY95m
hKM32a2NER+ZnaF2oRXnt/t9AHCZLXL23woa5dItPpmioBM32Okm0nivy2A8KBG+Gq5E4UBY7OV+
UCoi98+jIyTrsL94HcNQe/IRFffmeB71aDzHPTOSRsJ7jZvxzPBu5ZpYL6MwfcocO9hTYY9ozbmZ
J01K1e4/VjV+iZoLFca8ejzh8luYEmGpNZHORT4y+ZD31bVR1NVjoTuvrtekEOEo0MegeepG0C+k
RCAZjsP6aLvJHBAWMMTPR956NRtla/jJJmtpJ9b424dphwqTnRO5IovBKCKiWGFImdrUPQZB3bE2
xVgxBizOSuwSJ9ZQDulE8ZydkAIukaAriv46JEG1jLqqe8tF/Y1aN/0IvQ4Zmqrw1BnNhnnXrTWT
dhcPeXyuYMfVCt8n2Jnu6AoPVWsaDLjCnXKbwk97iPDt3LRmqPcxWICVFU3FRxuSsY7e8yspVUls
NstDB+fNKoxib2smPsSP+YImTc6r2lQe/fw9E1N0uZdYOBCw0Lc6jHvI5cvEhglSapw9tNgQh9oG
N54iJt7NNZmpuBxBiwLYK1znxWUxjfzTPySoAQ4JF0JWzuzLNAc7Lth6BMPJtCdXHt685xE4jLVv
f7+vDJ1qSS+wrQKXYqR36+d8TD4NlMjfKnLfwy6Xz61k7x9b3WHKovE6huZwlRT4shQ/lOytpUXq
5oF5UPlI2MnvxsDDkk+d2Jh+Wl9MMcQnrazfXLPladWB/dQiQ9vi7LGx/8bA/xr9DVfZsQha5+f8
BTk23RnlzfTgsEY4gDZNlo6ToYFXY7rsu7E+IRplrpZxykQD6+7zfI4BHECeta15K0mgCcIWGYMT
dk8krJeL0ZZye79p9iNZmMDG5qVXH+Vx/3D/ss4RuoGH73fM3v39VA0hs/4pWkHQGF6j8Kc5RvAv
EyMiwcfvjtNAwx9PJ4V365gT9kmqfd2covmgipjaSTL5iT2jObE/IEhrqAi20Yf0OAks0P3gt+A0
0O45DJ92vQEVI61e7qstEafjmQRKcv/a2rzotbS3g3TaM4UkaWzgrMEtYjKseMrUaS2a9k5fd/rW
UpV26vr2Jy7YfhHE6rvmQ6MLN34soMc/ojoOdiog7uN+3/2A8zRfqlZ9JbKoH8Y+/BotKLrJqOwj
+Rd0qVO6sRLSnzqvz5bpEH1NWGOoLkaaX8Klhea+5eqnqs1oZcspeQUhS5ROsu10rXkILa2+Vggu
t7hDwhUb+4ItRkwpaIVHOaDjGoGISHQgNSFtUR/ZL7HRQTBNMu+5MwEBG1NwLerAJfiaTPv7Gq8p
/HXLT4FA5YtrWtCb9FNZneYNz0GaA7smEf0w7UncTEM455x1FTY5dea08Jn2cA0fwPyRohLYwQKv
NfQAP9awcsXfXYjS2LDm5IHhQATc9xTU6AmTcBfZ+kR4Mnn2pxYMdefnlKYBXwWe++rGYIp0iK1o
hZD+ANetHz4rgkB5+ka+JiTWvKE595f1xPWqj0pgb2mYj6u6oVoa5+hKy7jgnGYUU5PEpYeBA1BJ
XBlbDs+R9OAYaLyihb02JZt+oMai/KHVaXEKEj4ZLCg+TB656PPB6r1kIayEwdF8UzPa57Rz+w1Y
sZoVN/timwzJnQhb6k6kDzcn9XYqKRGTOw3kZvy5BybOZEMA4mL6MSv6I/3kzIf7Vzp+SE6MLetl
BHqcvasnfT6QWvEiQPlhNUk/DbbQu7rWnoZZMNe6aoetsN/dV1L1WKB/ZJaoV3q0ziq/OPR6G5/7
fCCggyyirLHIzkjr7AknDWDwYBw2MT40stPwRETzYR4eHuIGMCYsO/BBIXrggSyOPPKzSwRw6BL5
1hObG+s8tCykIEUBrhiE8To2xd4UW4JqyrKwXgVF1x9/+a+///d/fQ//O/hFNHc6Ehhf//2/uf3N
qAg8T9j8x82/n57Wz/d/8c/v+Pfv//tblETlr5/R5//zu7arx9V/fsP8PP75U/l///G8lp/N57/d
WDFFbMZb+6saH3/VbdrcnwG/wfyd/78P/uXX/ac8j+Wvv/3xDRGvmX9awATzj388tPv5tz+8+wv0
5+sz//R/PHT+zPhX/ycPivTzP77912fd/O0PQ/5V0EjrrudyVXN0wQ/qf82P6PpfbdsRjucZlvWP
R/KiasK//aHJv5qOYXlCMDoRtAS6/OMvdYFTmcd096/Ihf/t3/3Pr/1vf7h//SH/QnV1LUD21H/7
QzrmH38p//wDz7+XK1wp+D8cQPRSOhbiJR7//nyM8oBv1//XmEsJctBdOxaD9HqUsIC8GZWnFfgM
ifddxZIMJbs0MZJ76Y/UlNYqp2DL8ZHT+NXjwgLhiI8gzA41odyHsm2sXVnpD/e77odB8H4GJSIL
AOqasaT8mR1fJZhNonX2NKDhIQvUr6EHJk6g2IzKn/xmD90K43SNplTZz7YfkVnxz0MGPJFNsMeo
wKX7lCW8Niw3ZQr2+v41bq3/uVv1JakF1aAvm9wcSYlsx33PSoXMrPQ7lqa1l25r7UPPOUEEvFoa
dJE+VCuaOC7jDwbq7zBG0tg5Pte8rsF8K7DFwf/ZhG5V8WSZCHLhjGptUZ+aDkcd+aQXuxj0tfdg
jOxDPAfwfkcYsqiyC4YoDD+mdx2Hnvgys+NaSUyFESWvTZAUxDARCc324uqG4rMnd0b1trWM21PQ
GK8VjQOyZ9KGIjPbaWWIClEvfsABaee4I/gDfsfm1E6OwuIymfY4SmIIfWa719jlUIYSReQsApme
O6nWQZ+TtinezW7ssbPVyyE4No7DAErlD18Ar0kj8cIXzhGP4Ftc2gjyozUDpHtJFEzC+mUmEU+b
crS/2LR1C8FHa4GNmDW7CiB6AdZv0n5Jt0LPbjktyuSEM5MWfDERARY02/cS7KaubLGlDzVwVj9d
M/HNl52ubkRdFuRfwwlAD8GJfYL13EEWncxzGOYvTOL3SBKBdbFWnyRqZj363eGsm5VCDiQbXmky
ZOSChThKHvLZ+vB50rIXZXXvbRDopK3z1zGHE9j8HXuhazdHwdkUpkHKhbo3cVh3dXrJguziZ8kv
6udPBwyqP4jjYMtX4TAI7fktbW86AlcKqTbgbpXDnnUk/DCj+kXZeHRwrRy0tGABOUdgePmqSNSM
ikMcmtanzmIW2JKYkBaJQYbR0iZm06zQGmeQpokUbmIwPwR8B5lzZkSVAdoKHqCk/Wgo12bAbbzI
hfvDFk5+sxkFwkr1VP+lbKLacuRRKTa75eQh7R1T7yB6jz1HipSvWIWTwYs1YaLWug1hDTQM7vQ+
+4+SkW/Ig/eWoLJNmAsHeZyV7pMUxE4od2VE6kFiDy+dcF0SbMFR+USlVTDc3A4kZ43u6xlpmE+1
ukXkOVEiUPl3oNdiRxL/hDU/zzDt8zuZX3ELRkbY/dmVVgjLsM0PgeJAFAYBkKK9+YaLXAtLTZjq
6QKftSTVLPiy43RaO9iEd8GonkzI4PR6vyEXQs8hphQaaX1gsF8iqVyHNoCzoWIWTY7M2iIfaOFL
lrbmYBa7QHCRB5CHSIkkevcHgiXjySPJmBm9tZSok4QZEvGFSvih78SbLYOv0VTRcmBJBYi3Jwpy
iId9XYuN1aaIq2LePwmiVgCcds+itXwzoIdAbDGKdWZH/mZ+7rjh0E+PfStWvaeMByFIoZKQnTwS
YsZ5ZSl0/8mi8dwZ7sWyuicdsMRidAOG9ElVXfoqSo6ZQUoaFvyt0acfjQLOFDjpz7KNdzHE7r1X
OcRROcS35iZgh4Aq4T2nU/KiNFt1rb4Z+65fGiBnPyKlbRPilV+QaE0HM5faAn9USb0/VGuXT2bE
i8AbGbWPG4db4tFewMZZ76HkPGJX285kbG6NnHDvrOOu0H9HCZg4XQy/PXA4vOKTtQtRd10nmnF2
CN2+aa+hvW5DZG4DQUjwyWBJiWXBKPrMFFk7i2Y0z+B9tbE8O/YhKo21gWVlNTglsjOgnIsq7cSl
pqUb0wLTgU+6Y+Co6nmcMAhOqa9+eQZ8KM/6zkama0DntZuTk0+M8+hR1zX4eGQy7soyeO7Q3j36
2iErMpSeNfr9RvB2J7wsPOohRXpo4VbN4ZLXTJxQ1ST5vjJE+ho1Go27QY+tBDSwntWqaybQEr0S
vWBVqEXVKvsTTNApgd37QBOWr+gIk4Ujhw+smeFDF5b1Os3M3VSY/5exM1tqXNm69RMpQpnqb93b
GDBQUMCNomhKfZdSqnv688m149TaK/7zx7kowhjbuIyknDnnGN8oH1SGxiez5L1nRAtJQqpDpuG6
+dCU7nKZ3QWiAd8tbPblLDK34/Jl0qyJ/hxOW6GxgrIZNm4GTFUZMu1bCSHbZlS3k4mHDCkGFCOG
Stxoqe+07TUHr6bX1ThgZgrgmbr1wObki3OShXOd6FmuyfuR8PHRhUZEAldsyXdM7Fg52ZPkcy9x
vc9v7Khu5DROv8iVjB3ePBqubv+PIus/tcx/1y7/Kl0CqiphsbUNqKswUsr/Ll0ka3LqZswvQ3oG
EdFVR7OTb2bIW5NtCmk6jLal/4nG5l7z29k94WkJWqS2VU1EKSO3nVOXL0Hmpzchxi/iS5HQaTl/
wrjARBaCCWod9T5a4T7r05fe9T4DsAXLdffb7iZCyHwd7VCib+ANjBzDI2biRK/Kkll9EwWbaIrS
S1LP4763cB8XtFeOPVzcVefN02OEbOsxtDXZaHAPVh0qXOZ7FX84Yan1//5huabw//vjEqYdSFs4
ruCjsm1H/KvSI1eOfCO//6Cfy1oyl8ciCh7aivQGVg7OS43/zOWzXsluySEajYe5qn5ERX6BqP2L
wRJ56bYCimOV60bJNXYG5O+gJG0tOuRB7UYHbbOxRWyDfu13/QRLioYu7Kl7QKknH8PWpmj6ae3D
SDE8uJepoz4DSKFA10iFzBkPR4o0sD5ptxaiE0yOj1OFkLoxf3GxGVdBo56zgRKBmMQn63hV9gYe
0InQmj4rSyV7b9R3COtoiLFIdXr8wEqWM/lzmx7Jggf8aYhJS+Bi4ckYwhhyPn+gq+02FpKhtWVK
ReyOBWfSGL9gz5o0W5vnyg8TrPcj7x/5906rG4OAilXgNw9R2v+sSThch+nwDcFhE4QVPsHIvMR9
vqdJB9QtBRUYaoSDGlGSaEE1Vmn9VunfpqXp640GeVLZpfSCRx+VH9tSSEkjjm/ny9GKYN6aecoQ
hCf8Ko+pTs6AdT9l9YrrbsLUjpluuLFyO7mr3BYWqfYneISlFJvUSpO7digL9LIYpot4RD8BBoQ7
ly+DlsPJM0IsZDlq8ut9fx5Tz92al8jP11eYqlpQOmtNs9iY0PeZMh/34wjkUmYWV84J4MymWV7S
rXLCxpgHXF/s+qb+vInlh7mU5W1a3v/jffy5ifnsMnntorTlYX9+HSiqcj0ZoudIsJO7P7+jE1y6
GqWsP2/270tfHxM4jnkCb34krob/6PUN/bkZjEszzsUnef1Eru80F0Ba6NmvU4L47jBUvHTCNQ4V
mVd3fTRWd9f7/3zbdk95pJvj9bvr/ddHXL8tpH1JAorHv4//+zDa03eTF6E7W172+mWO8FCtpDBu
Jlmp0+DJNykKSImdKFct7uQ1aLK1id0uROp2GLW2QPQl360A6YsBoN3kzm0yEer+FGGD2oqZOBOS
fFYdOkWmn2QJu+Ui9hwPc97jjM/RHRdEkWmFxziyDwSBa0XFHNXikQak2qM7RHExI/vJfPlaDDZo
jywyifTeGG1GkVP626JmmIlx4kdvoCvS4gb6rg3QsRz2VKAHR7CUa0wNmFGwyVV9jzE2Ur8yozik
jc3kywjtTRoQHoBnFseyfaxQ2wH0a6tdyGzJzhJE/+pnnvbPDopj7Lbw1VsEN43+XShXrBUuUdHt
cvs+o5YGBx0h5AJsdYu77yWXSM2L8aKNJt+HZuphoyFEKMe34htyC2NIX9o5XSfsYaAXo7BIRv0B
KQ9ttAfhPbzEkXxguk2xujAlTPpJG9c2frvF47RYhlAxU5ValbXJhRi3MimewNzW6AbDeesz0kU/
yYhRYS+JmbiBTirOfr1cFgoiyI3izaOdSXkx22ur4xLihdmEGQxbn62AcdWvSZyIm7k6FYtHi2X0
1SlLjGYW6rKGoKRyeDa85FYXBt5j036lRVRtIbv0qwwcJLS7fmuQDfJeNUCShaQnDOWl2UijImul
tz7EHNwxPduRIoiKGSIjk7UPMxbAmzihArlhtkLYsVt/0CgLVp0s4UozoWGhf3IVaO2keQ5lW7y1
KZJxUisaLys5POhsLhPoFTABMOHeSIp55BMtRFmzKgPj0Y1qEOtVN2FOwyqnNNAoF58jGROLxLSA
o16HCm75bTcvV8mwQwUZhoBa1cLRmESBbU/Xt37MaWJPL1mLiCsNit+z7NRJ6fCoBFpyS8cwQVWE
t+5LWwnATuVWP8jFhXPDZGPwngXBRivD7w5D0XZvIySoLDJ+eNYE3Sl3403RjaQeium7bkeomr01
QgGCbSJmjDLLeBB79IKNc+5dA6tdZXOi0aR4BtObVm2/qcuhW2dihojbJOjiqDXaMXqcHCYeyRC8
zqHE74NZfyZoDMViVkLeJV+m1wWD98bcdAnzLvIXWEtM2Dnxjikm7BkrO4UjS2nClMcS5XsvMMD4
ibtBEfRObFLd2PYK3RaAIwXUPTdunOoe2mR2tDz4ftTpWxDFLYiz0tnJ6IjlOKXyHCCYtDARyqF8
AN0kDxHxhwabTNpsH2yT+vUYV3g0QmA3s+pohMe23sVsTjDuPVV5+RXrsNiOnVluwPF2m1TCBUdJ
z8o59l/RYFGSLeFGLlX4yuuT0zRzktYhzIkmrX/bis9mOOR6Gm/rwQDoZPiko8izHO0eb0/l0qtA
ZZgF/RkFc7YN7ZJw+DY85blfnhysYX9uXb9tHWnB2juIwetPMdxCoNLWKyr8N7Tq1Q3tpnCPpO6U
eFkKV0OMBD4uXSOjciuMjHOCVrPm5p+fX29ef3R95PXW9eF/Hnn9/u9j/tx5/fnfh2fXX/T3Nf48
PRo+1OTqbWo05en6RWM0ntfEiaLvuN4kvfe/fnR9lJX6EWTu5Vl/HvW/3FsWdMfJbeGx/3ja/99z
//GEIrLyo24h6hFuefLpOZ9MDqGT7iTly/X7ei75TdefQ0Lj3uvNv4//8/N/P/TvS/2/H379yfXX
/fvV/sfv//Hbr6/+Pz39732wp3Zj7Te7FMz4KV6+JDk27W24/P/+cVO0rQEOaLl3DpeoVHt2/SPZ
kZ0YFDlJZM5eb2EtU6f2+sVJKnN9vXm98/pjkdvEav7rORTiPPLvg67Pqa93Xm/+feHrrX//+B+v
+Y/f8T/+4uud3tRTvNmjIDHx79u93vr3nX9eepwRTZIgMImjLvHJ0tuGmu29elPZbhyQ4SQhqceR
7dPGtHOCcwj2SEbyK33yCMoIZQKJX9Y6MG7yuPa2SQXVzEsIMu/SrTLBFrWfeU0zxquwcwyFt42V
+dGN47ZCXMSkie1QCjgER/x7MYtnrBV37qDiXdQh6qgKpjINosnZQ1gzo1GJKaH3eXTJqhwqSt5D
UkfI2IEvYf8MzwVRlBuTS2AlCHE6gdW39RTI7e63QF19ghZ/F+PbGjsSPVSADBQfNA6jYV4nPvhh
SMlT4NTEH9spoT1cNuF9p0cRVu8hmiQrLEhjbJhGO4mEATalDJmsbBuphb9jEEyDuHMi1yg3oYB0
UEiBvpXR8FhpjGqp/2mbuCoyD3Vrr5jkNQAge+u1qiwSVJ3mmAy/LFeS3B0REVeHEOXNjmRlteRw
2fkhxLfJVqTYpPRyD5Of/5wFiYr+Z2n1qAySzQDnMHG+sn54z1m+N+2AVni0XoAOCzqkqtpGdYh4
nxjNjd/pe8xx0y4I6Bkg2j3pilWq88R3Zc7nTBk3sWt+Vi3KuTAIvq1AfwLjuFg07WQcwYxkzGrE
rrM1HaA0BXuzzoZeYDhdsU9Mc5WHiE1TYdTbJkGji+vk3Q1iYy21Z8M6ZQlzzP4oTAQPfmdCNBHA
dp1KbGiTr5cMriMg1gt2WLUvSqdgd9ACS0n95OSPPUwQ2d2oSGF1ZaNB/AIJI7Pp3DCpHKQJs7Rt
7nisRWiXxT6lTaGlwzwgLDM8RR4BpAB6iIDIITPS2EV4nAHDBc8PaZMctT1RjRjJiJBydFHvcz5G
qSp5QGEAw4MJtQj0sKnPiUY9UpYRoGBixicfYT4WAVIMRhI6aQFCmixkypKJX2dqgL4m+GJnpAoF
5eRqZilPsp9aVyGdcXPaZZbJGCRXP7Kke0axZp1aUhbqvNVrhYaeNo6/9vLpISsMY2NMUP6xzb+n
9vAxx/rGSI2LV3jjeSFq+jVUrAao+y5pO0gixIGiY29WtQRGO5j8cO40RG6O+jRMC5hvWYt4/zb/
ygwAvpaBUBPkJzSb4quqnO8aHe0hbqN7LFNYsyKAK6zmq6Eitxc1OsdnFt/lbuhsRBkfHGeComV2
ezMmji71FE1UICwVYW1BAPuL3FJP1tthygpMr2CbrJ4VqMCerg3M/DkS+Wnej0AAL3Lq7vEYk0ti
uPd5iMSzcbBfF7d+MuOQcTPzYDBqXg6It17ae6HdGwBKBSjPVG3GtORgo+RGdRq3dEAtlPoBKV8e
1d7W6Y0Ce4NmzxubISbfAJ06XRpKEHRsuf/h4guiBzw/9aNzJGQU3WVLEiwA1tcYFXVivS0AgA0b
+modQkUrerYUsweHI4PjNNsoq0RzHzaEa4l5IqEZPrFvYkJGt9btWzlPfMhcVQPAp3gq6eZPVPGc
oqSkH1yrSEg5gH2DzfsIPxQgKZMYWSt7ZyDSReZZ/bA+sPXgNlleBXs0/tmYI7clKDbmAspwj6B1
s8VOFgVbBWaSWYP9M1cO0zz7oQiJpXVGGsVZGTQbE9DamuKtP+f8obrGP0nk2CBXofO5Xqy2KoUq
VdfdeRgiayfJ6c6xQ+LySYrdhFV0S9HO3Gh2N4MFXLSt7Jp+LbnbLKr7lNz5w+QuwEc3NY9ZPDzM
vWuvUPqVu9TWNjxqUojA1XAhnu1xLU6m2SPXiEgfIzsGvdqS5IuGVpfJTwMrDMfSqFaL32NM99TY
/SY02NdZnZmsR5fmG9EUHvE57M1iFHlEPDjrwjiwjL2PU6Qvfp68QRiATNdh8R4npCg0g9ZFaeRP
ZsbYpbK75pBODSOiMCv2XgSYCvUGGtaSnZDlIN0OmvSjgxxVRQV2pyKu8FfQ6Hay+hJmM39IPwqe
TOm8teZFJ3mLXXAgFryzTrP9iub3SZguye9c6gfTFmtZN8WrV32l2PssZ8h/dDJ8bFwiYJyoMXZl
RjiogMF+6DuE6UGxdaKh3lWZuO3N0twucYRoR6sxD4kiNFk0ZnXEPrHCbPpheYBYVNdhSAYo3U3y
eY4KaxeOLfT9eq5Rh/AuGo6B0IiYBI8BH1c7bDzZgKhhWAPRtU1vCtf/CklQOfh+C0EliTZuY7RH
kMAEk1R5vdN2ubcLwOp2PkSH6NmMKvuEEuEcyqDcj8sFvxT+j3KRA7m2WzJ/Q2BjBgy/nMpONyzg
B8x+PaND+ZI4dCxJHiW/kzVMGgzV5pIhYiTsRyMpbrK0UpsY4jIEt6SCsAkROO0Gylebqia2Hmez
do4l8wXhqHGjC7j4iTTvDSWe5nY8C4fsATb+b9CT0vPs4RwQ40lCL9sUxTC99j8NxTrWFm34RGMF
BVhc78UQfphSHns7j276RJJzZ0fbJhq5PGdFuG4D3rRjZA86ju8z5zseIYHrbPBx7zk/K0EWHNB3
9xjX4Ig8GvhlEX6S77ezavgSumGoCeON+srgCGv80jrjRwT4caQL19zDUzpNoAzW4FjdDQ3Y4sbO
4R2ONFQTP3bILbRe+4Z0Vu2cLQ2a3jBN/mMCf0ZuiAMfebjLpDrz23xIlP5TMfAbS5fNOdfCVUGT
CNc910T2ZlOg5hsXkKbLqT8SsHdRiJm2vQGWpxHLVdbxj87kP0cJ6xsNQ/b/ILk3CkAxE4e53iEk
3JMZDoIhhH0oGnBDaZysawSO60zhyNTuG0bk6FyBJ5uzHvuKk33SzHzrGebApy2RCYYXsxY+A23P
Wvt5IU4e/vC13ZJfgaP9xKC43U85YGA9PoxpRiy4X+g1MQ4T63m3M9LmK8txvRuMbe2kp+bFFEbE
A12CrnKPkHs88uB2MLRfIoUx30rC8Smq5KM3kyugGwnVfCRutC0YiagYgEWd3ycAogHV5saq91Ap
zt6LF3L2ON3gHjman/UgmboYQ7RBOH6nJTROYM0YJKpug9+7WEPuSHhL5g9Y3kBEEqs5tDYjJ+Kw
z8L78gWg/7DvS2BaI6bPLB02luuBIZT+K14FqnGtAa1m2ICoSgPIUcZBNdPFpi9ED5z2VYwYY00D
F/p5QbcjnryDFSw2vcw+pKhhlWkiwTDfyYRMETs2QHq9nY4ADbFW2xtInElu9VvXdSIMxWQ4p0Rx
kQi1GUk1N4lpjwP8QrbxiTG3Q0vGXmdpkrArn/y9OYzJeij5Y+f+APB9fLBddK9t3aHfdBcpeBB1
IMtKsKriCZUnjDOYyh4aCPx6cbctd+OwK/L+vYJ6dDZ8ST448tfslBRUEzENPOy2EwOcCINJF1i3
DSGduI+pfm6sWKJ9cO2byK4AzOv+pGgtAUiYLlyOG7ixiz3fmmG/KDSoYwLvq3jn8IOWArpsRRB0
yrwYn8QcDFSzzfg1wM6gMxSxvxBIH1tmb1szL05B9J5U/ZOVe+CKgR0lc26CGzPxgbfbwLKefZCz
oTPuIzadO1cSUxLYwF59bOsV4ZMpnURm/8LYJaK+Z9GB8TBTCJQ1pQabiVVeNzc2wdM4l/pXn3Nw
FDgnvOUCOnT1vZPKhyxjEGeb3pMRtOdycs+Mlpfg62GvZ0FcBiR+BqfI+BDRs+PynqMo+R2a1SaJ
Fg+7m6BmL6CIuPBdhcHSaYJXdUYSYeic/Ep09YtcIpIQRGBCopZQGkXxqOzkfpLqsR1rdHRBlZ+a
YVtIqOOqmHOE4IhMLHTRFIi/sdG9AAykfnlxnd7e4g6tV0qBQbK8n2FcfBCos090/aQCQqlAVPyK
fO+iPfrXFijwlrpoGt+iMYg2WM2+q7m/s1p7CUmZ0l2f6z0273mbD3fROH01knG34xmvmSteQrT8
lOOlpG4cPaJQTL8ZVsCEGfYTwzWi8K8FPe7Oil6wyzYc5d7THNi73jcejEC65KdzIYLIJIAjEvJm
bWjH36LMAziuMSs0nUW4+zmlBOLYQeZC8hBRkjm+lzl6SAYHFI4ewf9XchOF/Q4WYXEapg5qiX7V
c9qvfKch0iP/wqT5qPHebBQGQQrV4GfAiKAsB+c3qiaIXsUaDLBalZ39buHQ89xuizqegLhLl9vo
TxOQzI2Yb/FGojPs+3szwsOFQaI++ahZM1gCK/ch0yE8SofUA429B9HFNvPhbsvy+uzDoHxvl+AQ
1XbLlqks+oOYkKdkgJl3LlKCbdDve2KKk8GbDqI+ohMhfzkYTqGfH8ehT9bCHvKtWw0PZSf12fgQ
0hhu02znQDs8DUFkb5tWf7JZ/RwSMNgyI0ozjIILWfTMDUhwsFLzRL4bphebMUaTH6tcf7ejanbK
IOta9XrcljNLT5zGN6OX7oi/NXd6sffZpUM54bbPoBI6ZmHecfTT3RCar21M8HZgWLjqUIgw40J9
FXbtLQBktmLknRXNuDFs6BYmQYDgtvWitakPsi+gPNMTPmAnIXRMC4+y9CYKNUZsn1USoJvHXo6x
Z+mRdTRibi+oh9eRo3a1EcLOsFFrE6W3AlpoAfgm4MnpDqXJQCRvIRZga/vRkQ+xJ+nyDQ9rsvEc
KDbGLS7yL+RBHzAaNKLdEocmPcy+X9Knd8KAsShGGCteRPWkzYBo3DTISTpg7jtPaH3nL7Ja99iC
yPozTDzvDCSBrCOFHWuEf6JDtTOTxA3Dk9lpUW0bIK8U4fon7WuObL9Y6VtpLE1uL463WjrGVscE
k06d/VqltJhpHYBnsA61h3cZ1QlRvPjKUJ6ws+4AtiwrC4mZxIYL61TV0DmMKNcY0kEVzHjzJ21A
xMU3iKOf6FGbhlB5nDJmGsPAmCmpcrmK8Yyv8KzWJwuneurCEhvbgPF+ZRJ8EDFsXfoVpT+/RWZq
HUaY+YxkuH7L/hkCwqWs4Ee41DVNS15f9JtGsDpPGb0q21lG1CJYx5ojVk5Zum9rJsMJRWhFHNqq
yayjwzh/45iFt88dZlrtQK6llf+AfXejZzroFmFej5H5GlWPKiUSLKGJQ91mfXkouNja00psAHXN
Rf+ZFGxiJhk/cM0kmsDQdxQCPju78V1pSKjBaP7MovrXmD2iT8PrX33OUiPqwKJMEW2+IFnOdkbh
PakGgjZ1H2KppK/uIrRJPuqRbY+yGK/tqgrHo/1CMhauy97fjBM9z7nfZ8lE5KOdtJu5Yaitfjli
kBss7PNasH9BMdE9FMzBqHg5jqzwF/OejE2ffAIH1I/eQzHUR3LRcBKadyFbR4Sf0SOqj53voIro
SWlaqyK7VyX5SUnYFDyAluTUZKwgHnFMPTlsyK4t/Htkufn8OZbiPeUMhBFTrHrL+6KbsWVEwa5Q
OidPGTDw5wsI3M/UJBLSa46TQJ1D/sQpJgmFgcu+X67ijg4S+ABqZ4nw3nddf9Pl8pM5Pr6J6vfk
Ej3X99U5nDibB4b3uzQn4GQEP+YKaE31C3BVtB3ebcyGl+iz16QRPd1MBnOEgHgo0bYm7A72Rk1a
PXjh/FNGbLLhaWArNfRprjekWG/nEn6TcH4MpP+tbJ3QEJXVAc3QCqwNGGdESOtkmIEd1zuqa2RG
jSx45m+b5JWdwVW5mI1qB6DxUyfTT0sJyOMdFZ2Xp/NKlrCNicEoqg6J6tRBWYzEM5Rb83T9MrZU
x9dbtO/MU6yDJ+FboFgjYIcL+H44pBAsy9Hw11iZUWl2mTrQBCAvO25O4MCqfDWWbHIrxkRc9biT
z4ZuqztgTUwLGRxCPIT0K7OSvPnh6HNSoIgrfByj1yZ71ICLz+cR1UXjPYENX4yxwR0TQvwURixO
gHAYyjXunn8o2AMGNMokjWJdDxMTPYgvrH3LAOf6I/wKXPLG0r9RoRcDsTA02RSS0Q40MeaoxrxV
WcnzKlLbQHNxYY8z/q7VeHCXKbsbk/bWthOzEp9UV2BlNhjRMynzqyXqveoZxyeJxyipjg/oe50+
lzviMVOKzSRbNYOstrje8LVQ7FIluGsjaZKDQfMPtUlJT6gs2dAptz2aenqOXD1fCNeJpu7cTcAF
wgQT/2RHJxPWGE04mqJVvTYa5EmyNPq1mugS26PJsNmw223sktIwIN1aV0M+EpkM3h0Ouz6hBHZp
qk0NyBJ9prRl6IfpAYkOvR8jZQUlX+UtkiOnhfA1GgGnK+kveQ0CMWQLFV4uK2NuDnFzak6Qjjh5
TfhAZo5sxw/W7ER/5H7/mqQsMxFOJF+Z6SZJO+Iu8apt6McCTxDPcwNfDLJOr8WrPzQbQ8pNx59g
74zydH3t6xefC/Z/ftf1eyoKdTKGYR8NrbPXy2zl+iUKG0Xbrj6NETIJfN3LBMMXtCgq+4sdGXQr
7r8+tF2eJElo2rv1YuT0xpuYIw/xLrzE8tAvMzWUAUDX/++t632FgGU/SuC0mL1gQeflmgYn76Zp
1Sk0zP/cut7n1J21TmrHIygh2ZPCbHOED+hyR+u4hKpugtT+1Sbm48hZAfZ/HrDjNtUG8jHGYnuo
153+aKoYplvk0WzuBNGzHTQQfxhgFIbOHQzS8pZgSi6NOdLgtDWfvIDObxQsbPiKF3XUDWsKV32S
PBfy3w5u5Yep5Lcz1vFGAZtOEuS0fQNwP7NIS4rf+QCf23h6imK1jCEi+iDetxMhqwF/9xJ51dO6
io0ne74rlIVveKbHgtNyru5F0D91yj1bYIJR8PHkBElmUKKzZe9RtuZGYIDRbX3wIkAPoTE+ZbK8
idWA3pWjDofpWzC7wbY3W00FJ+6bRp/zZM44YRk6G1AMvEBdoEvfYUBi54r+bNbOo46SHzE4A5Id
NzON6S0gF2cvmMUzktg6MB65NFqPrdlfcO2d4hYKfwikpeNj20YDlPn4Tg0SkE1W23uvbH4Lbd35
pOABh6o3C708EzklRD+T+DJFX4BcWX/wi89CvUKfuhuN9GTWxiEYG6b9AdqSmYBCo8EU6L21GvRg
CBDtdP0Sk5pwtGzx2ObmPb4/tahLQ/ezMvvoPMnhO6t9uY4r+SM24s/Bcp5g8dFGTTuxi71L5GRf
M+O1bW1ZB6NgnxqVr6JfdlKGh5ENBdq6mUlvSBuyuwd/bQyLo7Fcd0bz1NnF/ZwRyEFGNii5tqR/
rfVOuRFtakAmll/cO3D1jEHeLv9mK3uGZAxB4HfB3PlQl/EeHBfTo3xJB2/YdssJv6tHgjgDdC5L
enhoDY7ZwQqM1Yj2K/eJkwu7nszytqR5RZgZ4Q+E9QwkwBrmNq5pBcXszuzMhuzW3eBEJkJ48t7o
boWqRpCsSuOC0VDsqYyZu5cKsdM8DURG+z0S0+S+N8fxSA4QoTkx+BiSYraVzdFSePJsiekc9OVj
58XrXM6HvqbPlrVNu+pz1pOxPnqcOlSDueIXgrCtttLrKRB7my9lWZ+u3/65D4Wdub3emeT0MUXj
fkcNMT2yfTKBK+BUoI70mv63bcp5GyTZqURatB+1BXmw2DfhTM6PlyZn81BMeA8NlA04PUCrdRE8
hPpSKeiBXUwx3RTpr/kaDu83L2mNFiXDK7fzcSDaKnlSonkskAo7Lik9GAfwnMSfRDN48JAVrSMS
+Rz6J/gUL4kX39bwlIeJIiou+68aHT86U7Aw+MfZ0qe3kRf8dgKii3o7AUw8k3psfKHL58059k/f
JKzP7QlS6qmQXe1tghkNCVT65OCL7OwQrbjOSGfdzL4tboJ0pAyqKP9RU4E3sBsErj62tN7EdJBU
nBmyDNdFRYyd0cNiKXuQNLnXPxsRekka6du8YIo1TTRb/i5bflck+66R1M35otO1+Ng0e7A1yG6q
BCK8nVg+9J5CNhs4zzQONSOUrl8P/fiBfqlc4qeDExRd5J7MS9CK7uqqSfZcp/ZWlt+5xdQfJznR
TiijXQ9qDxQ+cWPxHVfNADMF1afjVltignEkhN0lBpJ3HJYgOmTHt9KbjwQzF5yPWCkJ2rbIOmRs
NvvuKZ2IoaDDT1BGeRRY8TvbPMpakv5DRtAmrwOCma3G3YWif6B/H+wBzX1Pfgj+NPXrLcI+VgGH
0WgJti8QBuNYeNQs2ezJTBPFUgelcq6pJLqpIorK8b/r2mfyqfPtkDEgLJTAHjpbb67X7yoXX048
FD7cETiG2D5XltE0R9zvH11QPxu+fWAwRNVmOcDrj9Rq59jBSNMSJz1N9bNIqBeS2PwaHbQOLF/d
k8pgrFWsmDV7wpmT3jcZRrSTfiUINzCGE4oQwG13nBnlKtbZ0fVqZNeLU3UGrDN/l84A4owLdhNC
oRbDV9G/RUX47Q7GS2xNNPtr8tXL4isE3B8UVrAN5+K92E64WvMoeCkaRqEBkxG4MbLImP8O9Gx8
3E5Z8u1a3slM8nUXKBoE4d2kKmPvQ7BtCOsLF89R6xaHvhjPjU2DpGRCtVKVdU666li6uAUaXg9R
gGT0UbRmxo48/SiN8p4rRZXOT0bq3TIsWU3JsvXxPmwEcIBB9ykJrWGgCTG2z2lf0NJREV2HduOi
wcc3E3/ZkfVRFSY++ZIU0n4CpZ+0u0a7yCMT4gaMeFc3jsXudPrZupwx4fCUBsNrpVy6TP2O/g9b
+OCBeUy1gVj2VDndPXmXjF5JNMPISlb7eAF1t2NF3QZV+EDi0CMbKEV/heZSzhjeq06jR0inExok
FBXRo2KuomhVBPKs/PewGR+4cOWSt42vZEVvCueepIZVDsTeCEKHhXGmcNpN37GvVRFR5oV96kJy
V3Szt+bmNDMNx1FQfqRu/uw2wRku6hOjIT7WW+rT+xlyVz+k1P/9Cn7JqnBLChkP0YVdkGtR5lQz
PpFFfXtDstAucaxfRUbtonXXbXs/4IkMtQ1UA7whauWGLXdRo4JbXFjNyNCyY9bMcCMxd6SPHAPh
7rJOQHde8kA9FR18fPUr2+6ZEBD0C/6dwaiTwthYnO2xU74OzhMM8Pcm4dVI2Vo5BRBUK1UfXmZ6
65aIv8I0yP5YMsNzjijMRpfSzz6qfbi8orbZCQTwKCYLfWDpLkKOgdkAtKZ8vnDK0XcZ6O8qh7+8
7t6TIWU9jfTelvq1y9zPciyByTeTv206zqVRJWRKKbpaOamR02Tt8xREkdPWlFIZpoIhfiwjyExK
oLyY/M86Y0A84GtAIvieEONIO4S9ZEYba6pchKv1OUIWuAOhwTSVVa2me7El/2PtRd7vLGBjDcE2
6Pr7hC4U/nZxihmOTQmOvqDShNnY47uNjPaE0e9QjTYJy2yIsTylBytCaxyO4yc2gntMzzL0niav
/IInwjCjK167kWEQZ/dKSY0DMsY32WJNo8y6BHpW6yjb4JWfN8Lw6LWK+SCoYuO55tkpa7lpAPLF
doYJ6hniNG2l3j1E9NtWyYhWk/Vk5qx7S0wFYcL4rtRQwlhh/BDY22Jyqu3syzOyoFC8OTC50Ic4
R0O8eLaAOC8hfmDqY0NGnlCOLcDP4WWSlSZGGIAiDJkZcFlRKbP/Lgt/0gXUJB3BHy2d71l+poBH
Wbt/uc45Deggiym956g+xwUnd571j35+cSXq1ilrDcakeHBAjbiR/G06DwTTLnS7yFuHpKJ4jykz
XjQxxoNZ+RxP5bgLs+ZAtuylaKd7W5Yk0ygkEXR3GqZUzDToe6FiIRWsjw5CCrCExQ+/JuyqNX6B
QQ1XNQFfBGs8gm/k8/NXcPi59HMs1dn4Ws3Z+xTEX8zUaREE57bGdfSBP5csnJd+2XDY69a9mwKE
OGwkKPRTqpec4hNkUUPlyRDWOISiibajOdk7cwjvQK8jr7SZamE4wg1LL3rXQ4ekH/1/KDuv3caZ
NYs+EQHmcCuJynKQU9s3hNttkyymYjHz6WdR5wB95sfMAHMjyN2OCqwv7L12vS4VzOuhteazHy9V
nb7XC/GqWdIG56HvcPbx9NRceACNP2VJcd+maMnYPiDg9/n5voGehDi+eeMT+MLOQxgb03Aubkrc
95hr58yCXNTetwmnNO2NO2JFk88ajrj13FADDu1EEHx9chMREfHgx9tUJc/CJL07U3dO2z9izdip
zqV3AAfBeyRWeHUC34r3PXke88DxDKL6hznC66CJH0qeb5mYvEzs8ZO0i3AoeAxTSjM3J4/LzFgC
jQmYG9J5NsXErxn4VHQqA409fUzC/Ujd+tdQqI9+aEhCnniAsiXMN7G8PdkAj2S/XBPhfedJIrYt
G3PmVR+A7NgrtNXL2NC+98FOY6u+ZeqzT1y+OyKG6zjcJV795hGO0MFf4VVP+e23x7ziKyz45av5
T9qPEVm46iSVuLYqP9pjHHoVK6o+5mztpLzWDOUY8Rm0CuXWGwhyjaLytw3YmRKvCUVtkh9F9YTb
7rmiH69J5ArTKHsZtHJv5NMHb9EePB8Vn/6oyrSmrgu+gpR1mdfhdJnv8gVvKgni2mtxu13U3MSZ
5FuxdW1SoSDeV6Rp29C03dbGRrPFqLQ3mgEFg8EExYmiL4OLX6P7X2qOsKzhwmsYC5lVjJtDjCR/
C3KaeLwaU95PRfqbvcNDkXfHuJx+YWsMmTIyOvLSl54LHZvt4U5nYLM8VnECcDqOvsvARdx/SjCc
AtLioSuyXTD5w8qE2q3G+sXMcG3X3bTrEARunDn/QzQFMzpN7sE0rewm+GVFyQfUm9+OYdwPkror
weU8MhQimWLduslueSgNNT3B4mpCPwoOo+w2rb0sIqb4xQ44PClCqyDaqZq/hkH3yULExcTtlW17
g4YPOXZcvZBUyc4GNR7P3LZh0lmh2KtZ4RrwVgPc51bvPUrXIvaoZYQ2rCXYWR1tQDS2xJUW/dr2
a0B0vAv7mVe7KZj66+Zbi+Ay65rTUHVh6xi/6iDX7hWiyVobuNK5j3OSvDQiuEDr00PVMzkiWe1k
s5JDN9tmuLgZlDVlHjozS4YJ4BHmjxMpNT1rWqIZ5nZEloXRfCw7nOP1h2rgYljBQCqSA+oKmUkz
au+uDarWc8R5jDMgOI43MfCvASSTKX5shN+ghTR+ZuLD1/RN4FqlBbFnuUnLjqlIxxQLFVHCiKBk
222yiGhHHxV+5RP/M5m4QGtZrm1l3iEBLXft0EBJ6430BPGKdJaiwtcKG8tWWn2k5uLFc7t7m0Dh
vlpRSOMGcwlPbxtxtBgy5hyD5SE3a30fOWl8dlpHO8Uu93oYZBkE2gNFpLZzpvFgkQVE91wHwZGC
k+D2nqnJzDX5wAwdqxMcxs1tStby9mb9xc3tQzP22fmQ6Bu6nfCRLrreEcMNZzRk1gUVWR0FCRVH
0UdQwZG2rYfl3yATs/2/3b19ji0sbyMcCjpqkLU+lssLiyRMbVE+325kgV1lFS1K8NvHKXh04p9O
ubDGk78oXZKWJqohCmzqg+yUJoLj43a3LfIrxzNuQAcVP9ofxPu3KVwc7XsQjQ8iwmjkm/6FelKN
xNebnoWtrZfXwKwIZkq00Gvjz8IrorvbjYRiBLnAAVU2Da8yhjo76jxUCMowRNtXmMc9b8pD2eYk
zvQdxa3yy9PtQ+rJc9KA82vaQTspjUzk2BfEp4FhmOEeh4EInPNouOgPa3X25uFBtu1viPuw8rrq
iHdJPCUy39ZmgjcBzMsWNTOBxpn6U3T6K/l+7OY/UXE2SBVZHwEG2OmtHhwJnQ2Oua49T0RwFoOO
LcwGo90tr/JpOyuzfBdWsUN6430EiTTXfut/Wf6YoI70GErZBT7+alv39SaC0beSbNs2Y2LG9CTe
qwGbB5UgXbwXR4wpk9YJU5DjwDO8O7+21nWc+eGkSnvbSZ5fc1x2Zrkuj8McUAvd7rqOvwAz8rDT
o2L/91OM5fM89D2rgYKcd+f8pQdtvPXGDxi8+Mga30C4MuzbThqXqkHDkHTKCm9Pc0SqxSqFoY5E
PCPthhe/ndZE5izILuEiDpMRShYLycrKkQ9FPCsmJ0yOmYW5CBVDreYx8LD2bIemRrmfqqV+yo7K
SpMnEx4ELulfTt8NINmzrzhm1japfuP4aD+wxiytR8YZ2+Qhq7XhzpjurRxKQAS8exV5IjjGlJfp
ENE4i/SKxzNM8mDauSlkV68s13mCf25kSLxyLNopKKA/s5/urbQu95nnX3jK9X3JGyeRRJxaZt5u
zdEh7JQ694gL1AtsHhTFA+AhR8T/dGJWRjiXQaMHxql5yGVE6ehGxH7OvPW9Tt1VJsGpnV/Ym95k
pmZwBZfRHF9m1mEnj2hhYribYxOT70PTfNBiWOkFW5R5dj2cpPGbl1XRG3DEX7rJIismBhxrkzbv
WY0vGH78k7FQ7m4gWSCvrKesRcJWUACsEFLuPR7tR6dALaDX9YMWje9SvA1FXR2HGu42lrQ/QSOz
o0YlU0maTQS9sh+rRyNmFlDrKt6h3dSPDtMG3WUwW8AvCh2NQR+rWLKcoTchwW7uGRdffOQGXMfH
vRoMRM42uUo1nowdLOy3MS0fs9H9WEza6cgS0CIdLkQ5eqUk19YgFJytPrb9bpCEHBPEkwbxwSiy
3x29+WZ0dWyL7eK6l468pBrM44kp4H6O2RJGilaunsFoFeN1jhwoiu3gHwybL4KH7J1szyg2HakO
iV2/dak+H5pahXmGdgnrWvtCr2KeIBKSrlz27UvAAQ2u4XnyzQ+1gC8QL7bXIuCzCZN8LpYbdHkH
062g8k7jklypi1f0ZsCSMV3GVn2x/EE7smrWNnlJdDDb4/Sekc8D9JboStqWjX78NGq40qF6plsH
ggeSWETOU+uSsBALLjXW9Dub0aPKInJ3jY27cpDEGboRTnNeNejw5X7EPwws1GfkW+hy4bCDitmp
IjF+7Kb5BRuJr9BcfZ0zBDgzRQhHs2n3oDxZEUskN9By0+fCsu+AkPgHmtajH5QrqVv2Vyusr4k1
Ej6D8UFUc3POuumpzkFqdnTsqGndQ56Zr/Qh8bopzWFnB2J6xB8Cs78HKjJVDtdelxEW0MOQ4CQU
vwvhLaBEuhEKOCt/BQXe1MylS/Qa6zmatceqZlMcT1nL5ZGlT9TaZz1BChA0gf7MPvGPidSX1wle
yjTY9mk8vOtpcsYe11zG9FhMmcXgU1MnkgMwtBHVFGnGvHAJV9HcP7c3IGkTXAZZiBNXihWpZ4To
uPAXRr1uHgyXnsFRxCFppG/CLVT6a6Wb4Sx1gvbAGuP4RUpG/8GUZkbpR9mY3iEGWPmmBROwWiRE
SXLsVH9FxfXdNUKdK8LLLxrEwpV+wtwuNr1fiNAvffg5dlPiBp60p7Sc7yNQrOVEzAm9tQE/h5gj
S8d5zllarbrRTw/2YpPwa/i0esNbosposgjw8k5D7345EylaPQ5La5yydY7l+MFvetqmFle6ij40
aWYPc4yYMjPZmcA8ZG5P0qpdM8yEk4pvvkDmidaA/XoFQlpY92oE/VCaek2WFvTgoc1eTdf7EIpG
eUzdy8Dukt+5Y+XWk25Xpn9EDAekb77oNuLQQY64TeI3USnIR23K8iYvsud6Fifc5kwoPK+/q3l6
9vSHsBiJ3uT0x92ROWTfVNFr6bqcsTHCX7uV7lvVsSSvraYishtIEbqA8WqncDlpgGErIgZb2ZH2
NnVMqNAzsx2zPMaweYpFGZl+wp+zkZ2NLE125xExV0lizxa0E6ZZWqr7oHLPRYJ9UyO/CI/VaJ59
hZe/9bGu+Al++daJ7ZVUKO81n4XODYPcNvzpmAyg4uR/UsfTT7D5rK2CcQgCLL1T7ZjeOQxEkkFR
o8bTHQpHl9SBGZ19Nx7JzIuQl1se04CRFQiACrTgLTGgLmeKfskqLT7GThysCPco9pmjQbwAdNFr
7YLK5oLfl0MRSrIuGvwxjK+tdN9KEYTeMrlT6IfWmaA0tgYRGqnThU0/GA8DQQSkeWxuN2oy73Xi
HbY6iuuhAqfDxdf/6mRnvLlxSaPkgxVxuq9GTEcSuedN27QJTFgYtKCbZ4MM0N6tLpESG+wRxfn2
/Jp6QF5r1K6oA2zmtSB4O5CMC0pWbHiR81ZyXhH1vKj43fH8JCS7sFwXYA6LMtJ2UZPuUjK4Ea3K
dOVFer9FxpZtqEEAmOfR77p5joHU7BEd80fB89nUhv2jM8c5WmadbxDhWtOHHK0tRr9L04NzNOup
CYtO8jbUy303gy9THcrPJs+oG2WwqR0Wr2iBNRR85d7OTKhakgWKYhgwWKb3hP3lCVw5VCCHjLXS
E4ILL96NzoTbalTmi8ewHH+IPUAj2tyOETuwOfdsTVszm8dlPFryigAKdaHKnKPeod2EPGeGQw1W
0UkkETFpC6TeYcKk5WQPzumEErccnrMIs7iyBudXIPLHwhPOVgylFVZ1Ve9TxWZUYPgQjvvJDrML
VepvXEgU0jK1jUXzTxI606wqVXsdkWoZlE9mjgmlE6773PHOZYaPsrQwppDwekwIHQK60Zp3GhUB
K1zjPoCcdtSyYTctT58pGjgE3cQukM62c1cpxJJPtkVPJSyveP602bSEdSDavc0fxACdEKeonVY2
m4YNbm7raC+pOLwDm2NWdsGDw8Wg893mlOj9x5Clj33rN/AcVHGeW6xmGsNZHC0autDGjlcOS9at
FYHF7EacaXSYYgoeyLw7sL2uCTaUDum7Oou6wVB7H4Es5nK0rIBOsL1gSPIiDuI6W77VgB5/9L0j
G8Fm1/jmqe18idy0uM7DKPD2IPOIBgLTB6VolLGTizaKr+MsEauJaI0flUEH04l9gJk/5bBBdVHH
71Fksg40V+RDQlt1GbwDZu4fvCYATCTkIWGuRnWt7w2GrRsToAevGpDraHfABEQ5rPq0HQ/srLXH
zIbUo4GiaIzfldTlj2lCV4/qNwTf2tNQQ5dHKPZtDYTL2W27IXiR3Kgh+woi4b5mOsZ9B9rvXS5S
kFA8aCv848bOYKZzTfyZYp1EuD9u/hjXWffdE5nCi54zuWmCKyTPdDvUyj/pQrpbxYhqzVf/8KZV
58ASACFKD3v5iFd8rkRCXpN4wC22tTrPe7Ba/91lyIS90rHgjsTZg8NeWORTtFFUTydKCOcCUmoA
b8+WtK4HQmPcB8Gh9D7UZcammQkl1SsLicBGaUv12BuBZCOLqFYQb0Lqe7ntB54FqkD7wWHpyx6p
MXi9mN8uy79N2yO8oHMmL06i4jGN+UgA8Nvcgw6rVBvsm7b4UzAhhy+hzZvaKgi6rwviAudqpIjq
4FIMkfNLNzhv4gDMuuaBzle+/MmyxgkrD5yaz/aPXZT5kPjtVsfbtW0mOMm3U1eOWaj5xo8rWq4+
/pEhxTtKngwjeYqKpdWOFPAQA8zyrYjR5kisZSCFCz0sydBTU+kdDSvxtiwnDeqw8SqwJG1uF2S3
0u998ja28wCNooeFuEFGSaVUcmmT1fecK21DKJlMueD27dgfiWwSG1l396SYwHGOOSzImHylIerP
KsB2VWIahQJibca5fTYlxD/UckxzyGFjsUEvaTtIf8kbgNCQCAyt/ZaxGebXMkV5ZyPL0iPPODi6
daal8l+j4CPraCqobZMDSn3GZLxWmqYVbEU5JtIgT3fgdcpLcvXJEUfwN6hDFbw0ThEdmCIMG32u
jGuUOOlpWqT9hmFWl/azIHGrjkSwdhzLJo2AqoQ8teemcCg8tUq9VDI5+XrlIYNFM6z5o820yigf
QOtiGEU+z6lkBzs3G4gjqOZ7bWKFVqEmEarLn1Ii0th+Jtc0UO0FdNELRGJgl2Z3ZXdFPnKEVCbO
tHmHC+zNJ5jvgUdmHXsLKnIir8/zcj40WU+wTjh0jeOGo39AA17h05PYvlqkRRHuvOURXWux69wZ
MfnRnNri7BvsoVpXLrMK135yh2axdKU7YeBnkE4wrmF6u8esInUgrlztYDKnXPUjfDVQ1kQ5T0RK
tuPpBsUu+Q4Zpk+ERqRtxJVGbBj070CazXvtXCNYRI9pyXqjGdUfbyjjU1PSnDEcSMjTfpOmiTrB
V3JvlDCIc51Cssu+VCaiU5QmTHAEhTMhamrfIPtbw32DXtMVA55Q/acWun7N2oGlBF46W/MJmgHE
7eL7hSFRYP6trnNXf4uWVwQejuKb2HpmlJIgaXuyeLEzHCmyGfm5biBcx+u4Rf571C2z2pm6YtVT
3RHKMV1t+EyhKca9YDgJefOpqtirxZ5Kz2WGiMAx5NU3F415C3q+YVOPPZmtVpPdlZbx09WzG0ZW
329YfOAwKXkfyRE9V5+M+sER+jd2we4yBsPjgPIsamS0tYppL7wY5mfAMSy90dvriIFXrjLUY0sU
x7oy6nI9x7Nc1yYN5KBjrkfVRBDY2FBuimLeaPC56HSPuojSKwSwJ6nbfmhnKDHnHhxMNpJV10a7
prUhj5EYkESsHUlw76ACSdzjCN42U0fmLJ0deWwz83pSrwnEANOI9+eeNQOeU8TpaJ7TU8WZenDl
Y1ZLY8fbA3UFBOyTPzffOUO5jW2RTxdl5z5ObVKNsyysTftSCQdQUVzgKGFnVqMlRJe6TvQBlzoX
2qqt9oDkUfvic8GZBWKlM8m3HSVKyfnV0nIE5wFTwk5DEYCroWYFSoog60G03okJ+a/8yKuGt1yk
HdyqeNCLxmFu5e2kcWjhLlmDJ8NYQ0tYzUR1zDYhGmo7ZQm9vzdtYPMl59iJntqRjIKgy+/IZYjX
w4zxn2CG5MC8BccDDvNVB5H+fpaxg9KX1CXVIfOiMFtXfvITRV2MxpfFzZ3r2sZGah3bsEw/Mzkw
w9Y33JWdjkfZd3LrlGzAJtc3t4ZF2nIuMxxoGnMQxI7MxcZim6gPupk6DMb9QKbzIPGhForRVI2w
nwagoEw4jksfx7E9NFF+hrKmhy0KSKNrDLyE1kc9atUpGnkuLYC+B9soP6GS9xe82d0lk5W1Zs2F
p00nlT5FgnMes/TOGtW0v30UVLsS4dsp8mj4YcbhcmKg1bCx7tAAE053GGbh82zhSQ+aaNq2Wa2W
L41Cz42MVQw6cDNJmwlrkMArBd1KHGz6YAKg2to+4YrgvKM7K43jTRJPag/27T4x/bc08PNLZwZ3
2JXk2QWnxkzJsEPTtem+6vxiJp8Db5bHdrCf0Ovcj+P0AnBN3FXgy6JWLBOTV1nM2XOZacmDVo6h
axJ1JpPmac7z8bFfTtMsOYGEXyyFAiSaS39LzkzYlIF9tfvh5Cu03JOYybQALQADf94DxqURSQDo
NxyZGS4srVX4Uob6o9IC7+Qqr4VB69lc/YLsnAkPv3ptHEQm++1sJKCF9XxDvna2zyw0Pl2rhdNE
d2Ia7pfSmX3j4RJbiwMaGH1PfoaFxjNwJ+vkTsYl00f/ZHXnMjHggCGlSVIM50aiI0JzacpzAnCN
vqELzSZkZlJ9s/8EGVw1Xmj0aYPbkkhGFTnbgJQQfK9g59hUylYy1aL/72vQFFJi+E4H33hMiPAk
iCK6BD2hLjxbSauueT7sSAWwMLSFhVXKnTvRTJUeaqHWgOLX5dO50NjUyeGWeSmvbT0YW9MNorDj
UowOVD+kAaO3FPLnRNzARvj51avmMOmx/jki+p3MenNnqQ7KQd5fRE8/JtL4klrVr5hpBT83VWFv
iQHmKukhEzir1DGHbTYTXNVi1UDM7aUPul3pF81jLTLrcGVZ9ThA+Nok30KCatZdNEwnuvSaxsZG
39Sz1c1ZZ4Z56Z3ZO+s7LcMu7ZUjPip0yo+5juOTNAW2SaDFICayTAZUBl75M6mNnVWQAAqgn+bB
cUnsDiiEKt8CiYVbjnyGtF5VVitPjNzv4ALoO0PDiptEZMxHPpb7PF1E2DQop2oCx9rXzlENKPfc
GTrolAoESC7OedUdFFCsc53203mm+mO3tSzgTdTLZkEEsfKLLYeb/UtcU9URp2jTaBVtYANApa6s
JprZhGkRcik2BiWP+pHonlVWDdmizaePRktKbYUXsDEwajYQJtcGx9KGjvhFZlq+hqAVbFPxMvpt
c98YaiXJYM/yvmNxDr2b4SgDD5W9EI63QkuG7xzt9EaNFhLyMm/C2fEGnMKlvpun/LWL7C/weOxi
cej4BuuVwmFtrRfFuWy52iUkDB46BMgoh1ISTXT1Ohvte27R9LAd8UVxHIW75EFF78HgkEEpVHoX
ENIYyNi4N1GCIbpz7A+3wGfsVfwH+JSCNdBkLYDp+4RFxL2Nqt9PPfVo+oThREWdhqU9tRw2Rjuf
vOUmS2uiEk0f03fzTspktPfnTL+DYTnfeSyozD6OdikqKblqZg6DcZ65kKdacnaL4qXHvwdStErP
VmDlJ8Ke2SqC6V1u2IfY/7rHTjRGv7CwKgbd6zYuFSMqqAjugd/tfY8zL+nRBxcuWuWk9rp9mteP
QRHzl7XyhxSdZFMxYgVoAQg2IR1pbTWQUKJbrq4RbdjaVs+6ZIVS5T9FME+QdZWPG6bgZUb9yBuo
BrgFhxU9lFatUkWdOqrxEGSN8UCg5er2rSKyMQV/Buf+h0sevZrSaFsrg5I0isiOWTskAF/6zkth
h1qEb5SUHJHWHIsZNEvW+PHOMeY3ECnxuZjLu4Jx435uMGMYy42H9HnD5qkiWs8Rp9uNpwd/hjrW
2W1Ew5EF/bxXPEKx349Hfo1DOZHNZVPUJQWqgUy+yTQC96ilO6BO9laOqQfWhD3YYNN6FjESWHXN
pnt/DNjxRMyYogaERdzhS0PkfMqJM+Vl2ezcrvotdPGBKoTZB8O8PiUxeyT5YeUP/mZ2mXym7LCS
sq7X7uiwFXc2eWuprTYDeIEdLVK8m3WsYdtF+bBaijjXtj8TkJtDnr/KwQ42uo9a0x4wptconXQX
z+5IEHzmcPmBpG9hgGyHod46djjM3ZdoFPYlwsdj/KJOV7wyfEc1UiEDKOCVr1SAgkqfEepo5yj3
wGCAD1zLeCdHMCn0FnvT8Fg5xu6xSSjyZcajU+lfeUR3RoKMzkqIfrI7ewkiUIkPZmb9megoJKPR
+1A2BDtH0/CZvmuZXuw63d3Wlq+4hiBqS62ASMXZvJNpf2kiC1Jw/mpbxM/N5vBek/02SBt/NzIV
ilhBcojX/J58ZO5ZzhyBnzTE9nuNdnyF5k2u5sB4UmhkoLh6x3Yy3nkVOSG/3o6Eq++0USxA3foj
6hHvch2AKy1JnSVcNre/nDh9yYU/ht6hchmaFz1PCBGF9lCC9bWBM0WOS/ER7avK+4gCG5eyTJ41
T39m7oRFuoGeEaNE6WrvqsHn5BSP8PaMgKzvZ0RGtCtgTxb9pxMmzDSQKJHPgrmo9RSsiTpeTWqg
wuQSl+YAg+zOp4kpWehqyTFNMZQBjFrXCPP9yEGvBCMj8tk7Erl9apOHDLxqF7xNAQamGBvxqnOp
OkftKqChX2362vVsY2OJ5wxsEBGqswYYIn1Frj6v7Ml+AGT2gIVkB+zmVzCVpyZDGqvn7UstvQ+Q
9Ou61fy177Gotnz6sg79rYEVssG9K1KMziBIWNPhOEZZ/WloHZeBedgMWT0jgsE/nxqPsa5Q8gCv
Gn0dxWGQhML8g2EMNSCRJRs2EWeuT/d5HvGS0Id1aWQkydntzrbNF1VQZZan2Uxt7HkWJ/wCcI/V
rp7ko0OA4qoq5EHrUFLBI1jNMINB/rQww5g8m00arahznkt3D3Hjkxh4/Dotk2q/fu8qA1URInir
G6KwUujVdDN/brXozc3lmxml76oU10jHpo8tj61kDAqgZaMqHFK/gFHQlwA60H4NufmzqFGM/MvL
W307DN5aivgyAZzct0jSrdEGONvEYdW4F9PNqj1hN8dxiL/yzPpsCsxBWSzOWivuysF9whCLIqUY
3hDN7FkYv/bx9JTBp/Xx/PsZ9ZQnPVqqGq6Hn7z4IzCRQWH0M5fdqQtVSLyPrS82TYM/eaTtVGWk
r8bFWUez/da0XgyAwTjWmf9SVCChdPwixtysqXaIQkfwvh3n+p3t+VVV4y7LAsyEPnKg2HMIC6CQ
tRd5OglT6wYgEgtsNKb1j5LV5xQMO7emI5gM/c1jwoK2TJ/bPVSpiPRStPwJ2pHEiNcteaenAjKP
Hfx4rWCAZ4DiJ/t8xzXqBSxlc7bqZOs4oGpi23/A5kb2ZgETu4WbEiUqRtOSvWSqIZ85wfhIVuh5
cuhyAmKQkPjel8K8JCmL+yw1974Af1bFiOuQaNhhEOMnSTEaISaUH6077uvGHDdVru4LgHBBlbJ3
YUAWRtfYbad9IdPnErYTnT9KwqCeeCJgKWHHc5ioL2nJW08Naqc56B0K5s5h61SfXuIwSVuTPiA9
j70FmUgIS2j+vEe/QFSad1ifC0AmdJR0Z44IS4nyLza5imrT9zASE+J2W0h4/aYImmLn1+TWp8ju
iIdfEbFEqCeBUmMlvEcsueHYkpZY9Fl+tqMFSzdXz03OKTEm382kjUe74eDXE7yB+Gqx0vNgxEHL
H5rfx5HCttJzbSaGYIsQljTT4sm0/Pqx0VNmIYp8+YSluVZ+ts6DXmnDm8GLJ3eYN2I3/O5gz4mB
SUVnLSXFd1/zTqjBwFpxxRUYHUvDUhjoZ80Vd9cYdb3Sa/Jv0bedrNh8zo3gCi2MJ4TRIOg05xzp
jb81JCloPDAjjGF9rA63faVhGK+iSTDRscNmYWAaIEfdlvysOjK+gbqzha6mZSW8YvQ6EzraZc+D
jnZ6UP6LdB58aZMuGhHDOvNYxibV/0xQgTFl96OHJXnS8MfPBsxpwSCRtrWZecWTXIsinkusYd8h
Ya67JXurzL6ymueJedldVmY1jX4pwBmHvUvBxTziRQ8o8EURvVZkeyCsVI9+ZF5xziDuduGxOMM9
68j3TOVkAtagwer4Tx8zcCQ8UuktnoS6+56DlaohMmmNPocOW1CCJeRaT1BYy774jRSJN8VoPApC
XKpeHuIZhxPjMvvYLDe3ezOKHxyd2ruwPSf0FkejWOyW1LzqWNUZQrbbXUCA3P37X7d7/s0Febuh
ChvlousQcECjBQZ6u1cOxr/v3f7tHx/+T5/y999un4zGojz+/bJ//BvpPzB05tJYO3OEp2ERr/29
SWPzPz+8/cft37L//h9/Py9L1eIYXr5Ncbv797/+72/7jx//jy/7f37b26/3H1/z9xcXnpP8+/f7
+xP/9Y//+JF/v+bvH/u/fsq/vsPtE//Xz/nH3//3u97+w0+dJsyT5g/2tO8xGAnAdtJwQBK6V8XI
NrCA/04KyFpY6s3PVbXtpkmtW9M1N5Me3l5itxtHASeYl4H/VPxhJjbu26LZEz47HNv8k7dXhT0T
1AoZgOMx6vAe10Yd1iOhzXSox7JJrO3QaVeIHN/Sn5NtU1EkdTNTo5F9+DptkCEGquTiF8DxS2V1
/HuT5v2wnv0Ew4Ge7SSarX3DeIZqt0J4C/mkC/JdbuVbX4feAv4wosTy7pSZPWmjNW2dQXHWFKW7
65Syd/kvQgvtvZPom6Q38x3a/UufdvVxGLLHADc6CA5UdvZiY9fLotynBaCA0fjFEUCKmyCzPWhi
AJa3a527DFNBgKiChQZGzKON9ejAHIjGFTe7ttw4SdSxpHQLJrQRSd7zY6wlFiA39Hn6x+3NMzvO
v9+gcJrkdtQ1fEsKuBSlAt7HebFCouwgJOt21zKgGDi4oP2u/Z3KCIuwp6MaTAKOIWH2ZBlhc5xI
K2Kd/8o6mGFnhuwCHEsgabF8iaZMh1I/FMBcxvfUapE4ZWIblY5apUyvpEGIsfY6YwxZM6x/6DrY
W63EHdGLHVwbnr2uWKhMlLLAWTgSiZA3hmPCVZf+gPAVbRafNcqapQs5p/RyoaFlENEvQ9d1uz5v
C4w9h0yP9hHRRqs2ne3zcHIlufN+ENMfFacB4OoxW0o/D+TKBhUwaxOD/owzuCyQqgIKY32ajM9t
UaEd1MxhTSTFxXiP+vjTwYeMPN//8uJ8ndtEG3Kgs/2KHH8jzaRAadnf82LsNza43EwNztk2utd4
XEyezKkPvjX+jLipeHB+fETKrBHFMXJIFve05Hfe2y/GKD4Y+X7gY6HpZtOQDS3DeGiiq0mvueLC
nWHBkK7jFsVQYxgPFtklhpvupd5fXWN6m93xT6JXbwKsp+g5XJeyBEToaw2l2ySfsrB9RJ1l/5YV
4iyy8q6a62fm7tYZiMEl7voNqitBCDXbfV2QOauhKQYgA2SEwZU4NKe8jJPQxa26LsnoEU7AgrN0
vswBOFfv0xrTwZ08gmVJDQYPMLKbcgb/OGQZPVY8VaHlB3cRoMxVXdF6CfPN1aJ8kyEJWWvWiIa7
f6SxwKpiyoOemS+DZqBUacoHB19knXjfEcPHTObTSuKPCtNh2M8COixyS/AthfOkyHPYSZOryqCF
uVs8qoHate/wOrGC3+N2w80ZtaGmrE8NuB4Tt6sr1L0x9MmT+CZI583UBG7AvnnybVCnUYaWBtNa
RgnQ+y/OlJIV2QXflQXlqn5BzHPMdOOtMql/cZ18gmMlAaHu34XO29tF8AnuAVF6gBmQGBjE+P/F
3nksx45kW/ZfatxIc4dyYPB6EFoHtbgTGCW01vj6XuCtepWVVv2636wHnQNakkHyBiMA9+Pn7L02
5C8FIoku0yWibJnnQ/baBluxFI5PcqMu1rUItrWFMhYkkU31GGz0umaIlvCEfc880Mg5xU3+aVBt
BHR4LXOlU4vgmTk0wqJL2bI4Y3zdWgXvODbVCdr8MiQsLu9CAG7+jR03gGbGo198pCxApM+NxZHh
2iEdULn74XCxQ1ryDjXVmj4G2d1DQJN8CGmYGCQvgAkbp3NUUFErUEXFwDPxjXyZ4AKBihK/jrwl
ywS5hSPFRRbuqajSTU7WyehyQuGm8Le6VqP5jK+1PdpLzjgX18o0IAqdufQQ3TGh6Rm7dO/CMZO9
7NRzPAa3QfBm2+GVBsyini1aUJB7En5kkAHXGfZ5a+69UL8laZso08m5JhlpA0FlLoe6uFJtHVz8
2xy1s8dyHH4NcHDRdZuHGBE+ZC0iC2X47Gve0mxoAIu6vjQV+cyi+agCJicNFwhVHyDpWibQZpzm
ZIzDc12m9qFxwZkw400AJtJ5BV+EZTPV36bJy3Yp6sCFPru/SZz9EhnUbOrt6TZP3ddpLnc7jvIr
YohOboCCIwHCKpxTpX96pvtcgLK76qI4x4hHFiKQW5e0ON7yZIn9ZAcLNd4Tl/zUhACzhuLVsXBd
9eRysXOkm8mKf6Fr1AD9jGdW7LSlYMWUdGxd4zWcpmkJ6rbuXgufIEK2cSRI/kerg5jjdPXchjaC
kG3XEGtgQtFeOBlJt9lljJEQg+ljUzRvVNC81XM/vSJVmVHKu5Mb38IusO/O/csgVgcMkLsgs5/L
bnxya+tkz8rqosY4kOvFxzQRgFPhG8CjsJN51m5I0YbEkchFYs/LJQm4rDnoAP2QcAtbpfgfpjUC
CA55ZXY7EKiAzpzMXePZ9hDqSbNkkl8+y7whY0KUIG0872g5T21kPhijGQAdbO8shrHAs+1P15xh
wRh43T7m9CKjN/Ci6Y6JHjN/cSbPaDWUKLLlZBr4HykOCv+AHOQU19xMbJu3YeUed3VXZLeBwxmr
GegYdxPTmywhyYRQdxy4PmYGdTA6/9I48dZvw1VTMNWvXLCo9nhNRUAYRGmGyHi+4yDA58UlN2Qe
BIU5qIg2WZl6AJCsLJllVne+1ejA4ziW6FVwKNEJY61OtlXtgWVtoTpirocZ2auF6auvPCAQQseq
MobVuK2JTg45HLFZXnJHJXiAg02QDo8Y8MGtJiA6Iu+7HUxrx3hyV1bh0eycb6iyzq6V3b7ygs04
B5MXzU832kgXP3FV/62E2X8XDfvnZNj/uf3K5wDW+q/5sf/yTf8up/b/wYBZaRLHRQbv/yZi9tQO
X+k7K6T/55jZnx/6HTRr/2GxUtkC6YtylIG2/h9Bs9YfyjAt0+U/3VDCFjzy96BZS/yBAMQ1lWsr
S3d1l+fw95xZ0/0DcwS/y6Xf5OrScf72jyf3fxEza1lzuNg/Y2aVkCSOmZZhG7qjBKu++NestrGw
sDLhlKNFR49ziG3qjYYjQsoKMZTlMdR/mmQ9nDICAFKZ06Fzn3FskB+ESIv8oZAAhgBsTTXhBwXF
TX/T/dC86jmQKSSBeErXtQfVEGtiCTLCu3j9HCUjUFXkGsT/Cf+1qyfvrapve3TiGN2QVMgeOYMB
yRebAx3BbVmIT78oKzpMYAVgyffNBtqMAmMWfmeCVGdGDQ7b71oGBUYMYzh1pvMuqYhCXep7NF63
RTLvOhCQuF+qtRHWj7XSmRR03lJj/oyBscBIP7LQezeqTS9el0SARPQrSpVXF9lvSF61arNtZFi7
NOvOOMUP2uRm18bDpWoxa6aQE0vp+a9UhfNhqgcUuh7I6MMQgEo/DbN8NgAh9Nbu3NZinpb3JCHh
vMBDDk0tReFZZMABPYCSIOcILM3Vpxxcsjt9KVZqCsYlIvp3n5RrpFjC3cVa/t6i4aMcjA2c6mz8
vpXf+THkf+M7oVOci+rBHcV7YJj9tmr6fazHt8bAfso0uAcLDIjRNpedorULVIYAxBqGXFP7n0k7
oO5HPbzAMw9wv/KXxPU8mnV/SqJLiSwYa7T5QvNkybHo0lV0gRyfjD8z+FZKvPsonBlRX7sqPzGZ
e1Ao7jeZRMY12E8ixW1O6L2+1FTnr32q+EjnD+1ryG9925zohH6CJMIHT0lCwyacBiSX/hrKBC9g
atFbtJ23CiHFp9vmPaTaoFgp9WAPxqeWs9K2glkMLoXn0KxoiMJJdVVxg/TY5ISERNjSuOYxJPdn
9K31Yiod846CtFlUbWNuUovDlmu1qBV0hh+EJfghc0m/V48ZJs2FY2NwRsO/wK0YbSqoCxgNjEWh
iwinY8VWV86RUUqubQSLitdcaL9k/KKjEdlMzfQE6I35oG6AQWPdrsy9TwuRRLtDOCKZrK3irh0k
RNeBpnSTk2RkM5bCRKe75FMZot9OOa4Cv2uouMzHcqjTpVVUTwZWPS7qAM7lR1aMt0rvd6FbPhrR
SD+NAVRS+8FStNYTQ7MH0ZHLyLn1UPbuyRniuyTonnQjXzuE15Ia+9AXJwc5hRl/WH1NDFJn+gRV
nULJpktvnjabbp+7DJEczi2Vlk+u3qySuUGJtWcXeihCTS+FDSW7Z0vjbRKauTb18p7OIySPujs3
Zos1LUY0MZSHWNbvWTGLw9tpQ7rlxpqfNvqDN1l1Nx7Cs6Xhlq/Mq8BZncoyuCSMNbwSOV+UxB9G
isyrLZlWSaf5hV39wMuzmqzwLdY11HaLgCRTaEb0P3a+kwIeNzqG7kAWM1e+VxhQFs4sIYBtpCGS
B7BFNrbXE2lbbsc2estRO+LEsD6ILgN9Af9xkehIHUYFIcif3KsZVy+VnunrOo5Jre/0I5PofTOF
pFhhEqSF/eL3FqzRIT7l1DZ2jSmEtOa3SIbTYoqC56Cmm5k4EUeSqn2NGVDAvgLyQ+5X2t34Jsg7
rex2Hacwu1NQVDVIni58ztHUD8FE3xIOn78OsRQxqzTPmukHV1g2MVq2GVDO9Qd879i4rb1yExNT
zHwqcBPObza0sgHJEDyJYEhftHPI7YA3WnI2bOB+Bv13Axx7STNV4quFdIVLEkEzI2sj3FeUX76n
ndNGhXOrfJ920c1QteC7HYqzurf1S5XSUp7yrVHVh6zKb1tb7k3YfGBkcvTRxffYDDu3BFfnTONM
5CHqpXN+1cJ6jX3/nX3n5KnwFpIeB/J+eqitJeBLf2SrqeELMtQ00ZiYam0IJsyNV1BBxhrKMDNm
AocqG6HNUStyQKelTdYFgubTUkNpVnDa65x90DaMDG1xj9GceImwqGGwimdZGVumipcGA7aRSqQT
sbuUtar3TtYRDSZuSKYmf6n0Wvr63l0TsCDL6W2MhgcpW52KTsLmbXtgCFHyEpIVsPKCAmH/OG1Y
gTwifDu0qpAs55VrYWKRyC06dzRwR0wdcYo1L28vLMrazirDk4n/G58Hso255TEy5WumuZQ1YnMb
M9ewAHZtyoKMhKIhyIQWCWdEYpU4eV+MVDkHg1MQYxNn56QOcwknJ/6a1k6INpQWeZ9ctQTi8kR1
spJyPFrSw9MsQK4Z0bkSbU/ScXkAcQLisiAS3OecArGBTlLo9hFcyuJVuDYadpI3y4zIgtInKLlw
v9kKLgIlIHOvB/J5mP1kqEaGBEaMNDudM/mbn9VXOwziK0Vv9JQn3rFlngle4BMt220T62t3ardh
6BZsYNGLXzKr0P1ZbNxOj5hIqsVY7HtzWCcULUhb2UkVqA2rMD7CGtVfGGdIDUnc7a32bhJ2iv5y
AkerrVI5XMlC3JasWuuqzr7zBPgXnVMNfCldAa0Kra2uvI+IiL8VxjhgXeNb3jKoks3gw2inFvdf
iiHBfWQ/+bRP2Ja7s0f0g+42J1RDw2Jw04Ls4frV9VqU4ChI1pHd3yWtfvr/xXrx9R9/+8jbrKnG
uy8cj9mf625L/le1OnEJefoevv31J34X6ppt/wHAycEGpoQlFAnG/6jUUe//oSwbxIot9N+P/Wep
Lo0/DMcwHdcWCHtM2yTd9++lumb+oesouV3XtHR8UaYy/ju1uv6vOcGWZdnzCYIq3bB4Epbgjy0+
3u7CzK//42/yf7hRmdDObRHSDc20Qdm7FlVtPre02rfaUOTbcCzC16yzCAC3mjdNsnWFtW7vK+7X
6xhp7TXkPLDt6vEmbkr7Hkr71zhGpM0URk993vh73InOOcASGppnCh11rgaY+rTFIHnrGjtn1Abu
+k/vwr/Ji5YcdP50Bpn/MJe/xuaFt0zDQUPzr3+Y7dim5wxJhORRHBCZiNsuML7GMLZBD/ZoQma5
dYrINgrJtY5PtSrLj7wz73IzAyAgBsGdPum7/8PTmmOq/3k04mkpSVCCISzOYaY0nL++3mNfEEWd
+hunGyXzwCG4r436Aw+se6wGCOLKh6GuQecACJb3MPcGS7waY7sqK5A6//WzcYy/vEy2wYsjECUb
hpKW49g/j//p/S97pr61gaR5zCt4m5W35Vz54NVGOffpTHwNGN7zODvpeumtUJQlaGPzcm/3410Z
2tDskaLFtDfD6VRZw4zd7XMwXw5nDzs4/TyIpCK+9Mm4RwLUH/QJZelIn20hOTtswJB5Z4FLDBgE
0URZa7rnn2+ZhtbfWZP6aNqcLbbtgfb5U7P/+YGfbzOs5vevNOdf+fvbfh6oddeBuQf+4+c30bTG
WuHFw4bKVz9PyDxo1rvpCTy42vutAxCc0BnjnE0oQULySn5/S4dvnliRYl/OD/7+2XxW4HsjWqj5
4Lj9+SLWUpQ84yAhhf7nFzUYvegsC6B0/DAJI9Y+VNiOIwORl+XDwfdH1I6/P3e7BN5bUZAalrfu
2Zk/jCSHqbirTz+f/XxdRvHfH2zqMV7RD3rzfXAZlW9BOY0xfJRmSv6tXiK94GsZxOFphVRx3Oot
1jXcW9b555GfD63fXEy9Gzl+8vU8QPfVRrHc/Dz4l++tUEWduuCdE2IwrSAClKtpBFFf5YzpA97p
FqnnCmkLvJPEHtGxMTE5j/OHwPXBC0DFLJsSQMb8pTSUAx4hiFk/3xG3bGkYEQnGQE4JXRKBZzB8
V6Vol3k+Wrzi0VvUTxBXEIYvpO5kTzrHQkRImHKmjnQVEIjlcpxKWpwJnGm/3uSzsxPHxVeiCKgr
WGjWQ29BrOSCQ7uPIhKR2UxgrRGdUFasel48AhicBxeFy5bdAnaYRvHqaelJR4O1zUzI59k4nKoI
KHPtkv1QFuzpaajl66RBJy6ZLwJpIQElhdJ64MW82KziS7so4hNAoRDpQdavAqAbtJ3929APvE3j
jC9U0luikk6OjfLDdMW0KzHvZfdGpF4ii+NVrGnErtMBwWjFUWkGAtUjtVlUo4gYNERDYfNaaW28
KrviBbPpROrMKwMXDuKuaAmEbm4mD64GYsQ1EwCYCBpgDhJ9udfv08b0lwDNITp41aFoACu2VHh+
SVoWSVPNMSAzp/ed+7y26Cr6JBUF/T1k+BNWVNaoepyWJC5cgAFBiJo0REI6SU2U6kuRZkepP0Yh
+mpBq9YfzkMk6l1MeiQ2MrDX5DsXcZjuhqRlopTtOWhQZPMOcQY+xRCP/OBrKgfUKvz2+c5ZE/u9
MQ3r7I7+t5hldpVhffhiqNYEAINjRTjpolQiB30nG3udtXTRyUrqVfKSS0JkcCmQ7Y4GOntl1fjl
j+bHRATNTBjj+BmH55/Xl43jqRg4tejEZtdK3AyqW+PPuTOUdwu7eCEZGneqvLGN7hhG6TXTZ6wD
wdsSbTEgAbWe8pJ4LMh8qxKtKXtscVUek5FJeLcBqPGt6lGhM3tgamd9VU27DRgDLbCdMx3h01Wi
FeAO1Vfnusm+s7ngJC9bPDBBxZQHk8AMz1pDS7wvMcbLYeZQlv6uyTk5qSK9xkb1YJUYJjqi44aG
1ortOJdcrUuVAG1pzHoVpmgg+5bI+34YELNzIgwcFDF9vCfnZkseobnS+uK1IuYY3W0DOt28xE0j
7mUd3uBQCklqhIxRFEm2YVo/Wsmh7QLQ0bhcaDGgwgV9qdutfyhM3qbQRIef678wom4EJp8TJJFd
EKp2W7sq3gagGyJgOkOppl9BWNP+mvLnngidbYJNWjHhDJMoX/lW4EJol2jOMsAEdjEelI+rUscv
foPxkGwA+1CZ89lbifQhdsWVZT9/TYNDVZr5AWdUsjElkV1UhTtFzEvlYOwUsMllltaHnw9QOcBu
4GhIyLEevaVday0CboQtv/83yHU+Txm+27H1znSKB36+Rjhanm18n55eaYnNkIFw+ecH31V//vTn
Ad1iHUL2uI+LcT8WyZMd+gQowGPQE+ApxrgsbG5z0hI5SnHSsaYZqzofrrxuhzWPhtZ0nsrmRUZg
L0YSKyW7nI5awNYFs30lZ8gFI0aZxesoHDdlQ4/IPDd2QzbTrBEcsPX1GB59NcFwRdHapwYeEhdZ
YUqbNiyCpRyCCokTuZe4HBDeaay5ONuXKG2Iaz+O26AYoxWu23qR71CAzoPBOHxUNdq/yBt2geWR
1WFFV6OTr4x1Iqazzrkb8yvwfjA9OqZ9x8e57LWnmPklvqRq3RpQ3cV44zQl4BfzuYjs78qsLkJG
91bifaPlGmzAxCpRG5slh6kxV3E3lNgiDSb9NX9THLXPRIbcojh+zvB4r/xM44DaM+2PugKxXIik
T3M3KSHra4Itbtg0+Vc75I02jbC+PYYO01OlOXvEYzfgjSDNBMZ6jFqY5gyN0yYuWAwkVGoAPlnC
wDJqdMjS9/CqMCMiphV59WLaM4ylsvRDxMTvx1ze32BDq4DZ0nabsy6K1c8bRmMxXBultg+YrNpR
Dvq2Bz6FjrALdmZG00mjrgJukuE6K054xxZa+Ba5zZEuBsQ5cHOLSs4pCV71UU6dzXJFciVywE7c
RlwBdnaC8DbCFudfN1x9beD8WDF5o0kALUbzibTQjfa1jZvuRouAM4TOTVXBQOlZMNccJs5ekzLl
JjYxyV7d7ixl5G9bklsws90ynEBDV9fHEoYlIotiU07pqYudl9Do7lOszPixrmgGtqg0S1HSICHQ
NnZtBrvkIMUlLaLQofHBogvAHZPj+JV3SK+ZSl7xx9zCVLpp/DGkOCjPAMAxibAfOlF+39XGUXT6
Ku4mdwnN4CUqVAq2bdV7FILIL8RqnryXznda23KnebvJLomqQhi8UNrIALEZ8YBjXKCnz6Gb1rML
NGTvzmbPvgmOvjZ96M1AOJnmXhwAJQ5hU6ggcB26/gc2QW5W+mdLBxQWcQv+VQ0hpiG7gibLSYe4
PvTnAkdrSaIm7bnpMRV0jus5JS0o3ye0eruxwBUwDXQnI0SAlsGWHaTjKbYbGuFIA/E4YGYoeCP8
cYXs5xsDA83YRdxOXzU4vJVQqGa5gIotmSwYlcFITF7Iv5KA4Bt1RCkdInt76l6SsX/UNf8ZVtTB
CagT0csBy7f0Oz1oLlI3iIUrzCfYWA5zxpS4pMrGqcJVZjsuE8/kFEbTydByfWniGl/onWYg/J7v
qAdMknejTnUR9fU3cNOdid3OyYKbfIQbMNCzjMzsjmbhKWrpRjYOqS3JDXmfxhI/MtuyIp2kDIaV
r+F7s+NV1jJ8YXnFICuDpY9V20Fpv+5GtzgqQpXH6ZgTMcfQZJQnoaFimEzrNBnIEQbEt3o16zCY
Ki9sy8b3ZD7nnkzWU4fmCETrTgb02K1+pmcEM9G8DE5TDU3Fyoi5MdU8fOoeSShRW+SrdIpUdRAd
KUm5tF6tABaEj5vdjvp51mtCKEZLVb4AoVqnP2KEIXzJkdIt+o6mXSPZIgaCDnJGxVTMXEnr1ieb
LSQ5czdE6T5secVcgoCT1AWDqR7y7MTshoTqxrw6DD9ozY60DYXatg13L0aZBK6FHzlfkryi2SW+
MaiFjviNbw09/iYetl8PUX0s3LJee4KhPOlfuJBLLAjupUxo+wcDU4mOALSFFA2npQjIB4op2p6P
XlsvR9IukHcPLO0gctBGc1L005qur1zXFu+H6fuU72Z3xrLxUMJTJD6c1itXT7cL926IOUO1Mlsb
uBYJS6VbreUxBC/3WfOK20iWn+MMIxQ6Rmco8ES2p4BzpzUVRH5wIpDoy5//LZMZVCjnb/j5rt8/
8POzRjcn0fx8tf75Ltd+SqLu4rH7S9CQrqv2VqYAGmDqwe21zAd3iTBnUVqDuW5c9xLIIV6M5i/H
4KAahPOpQ6u/WgkhKgHiEmfpL4mYjoVKnUrPIfWKsPOkA2dIP5ZTvABSZkzuxraYGKnyxWhBDGm1
/Mhc7VTlGQASOdQssDiwtWPYUUDps8Skc1d27lB6a6z+hSQExzfxiwrIxTKaxW/Y7MKOGYf+jb/J
yOQjXSQieIGYkBNB7iKkjlaBhg1gcHQ0MxmSOhq0NZFP7NNj2a1dzd4MQY7BUdm7ojcYXxJt6aIO
Eex5dB7idVMIGKMFwi0xU4HL8j6dCNZzsnHbTfKh4+DGTHPjEa/FBOzig/5AMMnO62gXvCVPPcRY
Myi0DcYLqNlYk8bEOCFfZ3HAwiRG5Ah2zxARvd5IcbB0GY1JXTfpCeA66QeDHjbzG0YLZDWn6voj
7MznvJ/WMXEY9G4OBAjoX4dbigh2wpxCi6QZH+j/Sgw9l74+o4+mLsKfL+4JA8k3IbCfA3MQJB2C
kMJJDRvfybUNzZcVkhaCifS64jTHvI3Ru7+SCgGlbZe7Tg7GFqxOtQy8aZl4xm2hknuuXmjQ60Zv
4JvPEM6m5XZKsmaPsK9YF8o/tlCZm7h+akskMDCtHrhGA0IL0mtRUhGaGnUgpYwJyO5k1h7AxsS9
lkGE9Ccuv3TAbws5Y0iHWWr686HJsrsuBX0bJP1DUuvbooLAJAmQ6OLq6Bqdtmnth0plxsrV5yCX
qYP4oIutaYQ5uhrwrz+y7LruXuYiDBYNRWVqb4SgVQDG6RWMHIxg8mZs2b+4Rv1M8DZyKHMGBrVJ
efDnV1EvO7WUQeqS/p23iFipknHYLnFnEUDBLUmKN9yPpAcOy2gWEV8f3QIA6bcqx9o2/56iNon2
RPRWTfk3YdIBBKJKLWDLOV1HPjFlFRTSESA5M+yUo8Ey8Vv9kHKgPnTiSdNEMZ8E3nMuA5qUcJZ8
SrdM/Opsy1snevtKmxLzsu8Em9Tdd05/4xrlSdnNDiRSVdLq7BIND64lzwbWoXXv4Xd07FVYM+jT
6+mjzuJ4O5RALmJek/FSRcN92x9i+CvEsFdYkRP9sZrJYKhN9zhrBdpB78lOMA/Z89I621N2Ieqy
Jky9h+SmrUYWXsx3RAWSB9Eht217bSWS8U2z5LattX7ptMz8Co80JNfEYsyooQSVb2ggQlSUUL93
6hZCqa0pIFcfbV+0ZxSWT5MT/ZJwaRJDHNGLEGciAB4XPqiW8hp0A64NW/uFq7ZcN6L59u2Y5Htn
chaFU9zDzunXLdwicrfe8754MqzqOtj0bz3T/hU1RojGAi1fK90PipeDVYKMsuVTkcz0cfaGqEW7
bAto3TZhqb4DWJMNZGBVERdR3SO5yxaWIq2X7qdc4JztM1abNnSXs4pvSBxAOxHYK5o6EHV68xT1
Dv3aigF+qlY2DimgfcFjHCP75qTs7/BONiBfHC9JTjmpaVGbQun05MqKMe7lCq+I7pTuygCAs9Dc
KV5ZJYyafKCmslymyMjLqvYeSySeTIfVxuj2pexjplCshZCVirDfKK8el4HCluJY+lEpRH/IVaGc
G6iyA/Qbs8f0odSxlkwx/FVP9WvuDnWool9tE25EiwBCtrjYTISZEVrhjdXYrE+ICCnWIEpNoRNt
dRTGC0/LUTPa8khazGUw0w7hIlPSwSOn2fTFyQjvYD/SONc2fdbp21i7r6o2Qi7/BsEHInvr0luJ
/BpdDJ4kskyu2cRGlEWzWTVt6oPBzZCLdA2/3HgSQ7Q3oxQGhGqjLYDXZaUPG+CE5abwuNQw8J2g
FW+w6Zqr3HBW6LXPgeT6ay3x0oVQbNp3PaP4SDsZ4VxFVmYQibkE34GH0Rq3EZ7QBVKQoCXjLKx7
gcrX13FQ3cGoxvwC53NR2SBAUlTleA1BUDFHLuZayqBCWlej9DZzb86cfZc2HkTSx+UmgpqeVhym
AkhlfQdDqwlgTahgQzrHJzUZ+2RmPcxJpDQzcdXRpykFIkm0/gFverkWpBschim5eob9EuQIwh1u
PsDLHkUtZsAAbZFbKCIP4pxrTyYJ7eD6UFskGSRe5KzcFgmRa41io6C8LmVenKbKStcTeas77p5q
GwB8UrGTQomYTv37wOHKStDiCzZDmHL2pjXfyOLrGE1vmtH39/gheUnBIFzocb3VOkLUFt34Ylba
V5M+HAQ6jpG2mEgmsoIN8zhE/j6mO7QFT/eewVkcpk67nZkBizTieME/Xmn6B9FuAF3msA2h0K4I
TYRL8sugn7cJTU2bi85lGt6W5SeuOmBRDHbC/ElPSL4NBWEUg9usRBrQGW7Fs4VWYay1M/QBjZAj
8xFpNgQhXckNYk1C7WKiEe1SbbsqISONynKL5OmeHOfk0JXhZ67ht9VpE8M+XQwmM1UL9LledSdG
4MMyiMOj12kfsnoMA4MzKnZGbuPhNHXje6OPT0r1SLPn4qd3xKH1YyylBXxio6eGce4cB7ITGhx0
Z3qzNwdHv2KGB7H3gHC+vol0giYL7yHC3bRWab8rA58MqpyIexvR/ZorlltIjNHBNxUrR812EmCI
jsK6xsiLjV3JbsWFxYy36YeVwmlHswYhDcPjti4/M0mOGTKgxC6GM6w45ME+Ok8shDPIBpAYd+rV
MyXtD0KbRxiOdLUkhYXcYTVFJ94hzU1nwYtfPWWyiw6tGwzXwvNn2S6Gcmiwd2RTfEirmhZYafEd
Lxu4eKdUJ8PFx0xPA2ET2B1dOJooFSe0qlZXuyaPYSyZAWSfdZG2WyMo96DPKWMT/9YkSOmYJFcu
2hEIKfqnviZwbpzsrRZYF65ZwgX0NNh01IzcdiQc2tadBp1xGuOjUPj00KoscRCgmaJ7s6jYB9at
soY98ll3QXu2USBRSf4EqeAS1dTiOXby16bo600f50sdrwhnU0koGOcEaWrxnZmP2wq3KU2CZC1T
9QKFK59V883aJUZqnQ/ZsItZRrnprqYL2C0toGjY/XtAP4x7XGeFtektlM07BBWY8Q0cYpMjt2Qu
yNmKHWVuVudW+AV8MkVFheE3RBcGbzBLLRRwA0uAsOqnXtftdVhxhMWZ+UHbmu3cEM9pHIdrIqFS
mqOcknxtvnOo8XERBFs8JxO4n/t2eNULbiPHdTwsPzkbn2XsR8Gik6lfmFYT+vwRQcpJcwRK8RkR
BXCtVXJl9xQLzUwZCNlwA6aqf4p0jYiPNG1WRHliWiyQdhe4tY3CR/BfgROnRgPC2h5cSde0ggJB
VEJU2tY27aAO2SEm7VE08Srq07PupyebSdFCuC72SGoxU6uIUS3drTCSQ5QfutB9Reh3Q9Gu1oHe
cYCeKDxCpPPLoN+UcuxOA/F4i0rVwLeIw6AhuGODhDPI1CRq9S+//cXqgt27Bncl/fID2f81KjS6
c2U2berW37hBaS2ZbOI6n6YtkokLwNeRwzNe/R7QOYruBjqUtibpfbaT1u5mKjpOiZC4CO+Ff+J4
M7XB3TcgqXaxx9Eh6W9+XjorM59cz/qwYpbSQNw11UBIpo2V2is4LzUB1K3M62nOs2eryXwNkggl
RWzPOi9OMEOLa4eR6cKNSNnqwVmvODgEiM4Y8pBPild/xIBmNisdysAijP2HvCdzMxpD+5oP5bbL
yHvBl0NrAfN2hrprkQfQtBL6IhmbCBN1hjoYqkHsRDtb8Q5gxnGXMa9zXRekjWYkZRBtxvY0yrtB
M8jcIy6hSeO9kp6zSqucUpN5lkrHiu00p15pKc6kYM4aXWQG/7C2kys6UW8dT96j4s6AF1LfN1Dg
kH/xrNMYsFlK/mnLPBPouw/XAsGRX9WvRVG9+UUKatXTEdGIIwFt9JZLKlTH7W5Ubr6SwlyUMdRL
Az4E1OJT/2Ek/ib3sAPjm5hWfUGDN2SPyb1ghV1ELHsgySH4ztxzun02X6YobJcxZaStdQdoDiTh
5EeLvD/QFy22IwRt/RwgJocnm/p+MLNfwnOu2Rhh8SuveUnPEHMprxbnchr/skCPo4npGJYESlpZ
+hwgzjENrEfVzkvrT4T6d1HVHSuVoLOPVhaU+kWWIz9TcfBLiOpZEP+V0zNFRyzWMtc+PRsHYS/d
LxBoBDRsjVq8h9HTVOF1KZ3gw9CNb3a1Y9bFCB+jb60e92Z/kGn7EGUNl7ijmQvEfbEMvOVokx+c
WKRYxuEdmPI5fC+5YaEBwmRikCfUaV7zAULX5M30/obBpCGcQ8wUk0MnERuSAf3KHsvXshGHQj6P
EmNd1xk3JSzSbUPm3JZ86IOoea01Abjea+7oiqUIxUABYTTAojLBlBoosjxQEz6qj9XYyF3nTuTQ
FTVuBIBosP2Nmk5X1t2A/EkRZBVPJP3mx9y3bkJZfpM0YL+HqbmMce2H0mU2lRVwz8OrFsH+s4J9
Kkp7Sa/zSWEzHILQ3Hqd6vbQQj8EcK9nOzJxJMTFsZT5J87n6UhQoViPPGFmRjTWhgEB8WjtIGAQ
+6Xp57ChAjBl8QznyzxJVAAbbQAKNsUF9Jkx/bIqpqMMxCDojtFd1PufOFrNloLRBHEDAoTluZzK
b7ciMvAQJW2+6x2cYAYxxcuVH3MbsAV+GpZ6c0Rnv2QvyIgvnTsQm2ROXzo4+30Wt8fslWM2XaKe
kzUF5b3gfLEm5RTRsFOc2l50W2UsW+d/cXUey5EzabJ9IpgBARnb1DqTSc0NrIpVREBrBICnn5N1
+1qPzaaNqv8iU0R8wv14QR8iAQhro3oJFfNBmQULtAZMNidvXg3dulXgaa2QstcXDEKKOL36NsDm
oAvA6aGUlppDnmER7H9M6RX5C65sv0o7IgTMA3MfslkFYeUBhEm/4dPwhky4iqf4ux01W+LUebFH
zGlZzfAqCn9aiEypF9WXCNf7qtbpjW38LdauhllmH8IpNrdey0TJeRyvTmHeZs0ey2W0e24K61JG
bXzJC7HcTH063sNKuovZ5q4eU3NTVMCKGkyrhpdpkB6kVnv+qZNhtrGFg1GUYXJJHhnWGUrRWBgN
2gfvENqjx83svHF9HOtAv84mtjhsg5sYTQ0hmSH3A4l2ZfxqPpqqlBEB3+/mvW0bx5LlA2e3g4bQ
Gn9XbUeDLdVwdOqYc4wLL4MxXqVBv43cYdnbpdg0JmG7GW8AaQQXRuSm/10lBRN7x/5JvJR1l6fk
VsEN3Ex0j8YcDysvfWPuKJEsue7OEuOpYpxU993L5IXMX5IivE4sWNg+ebt8XYNYPTSqPhNrzlWD
7V6H3pnFkQf+J153rH+P8Px3A0FUidfkq3QijbWqu2Phu89Z8AX/y6UuBJw6MNTAmddcuqZeQs9i
0e8HybptrKOm4nVGk0TU0plPrSSyWxETGjfRHf7CArwEbjWDuMJGP6kWNHxSVuSohtQkQTSAvIys
U+wFsNhJXzI091Lh0a9HN95oUJwis1744J8YkbORQ8rPHaMwOzbIdSYWt8fQ1D8hzsxOX90OXQrS
ZlJlaDnafm+AsVqh5bx7RAH6kzzCJg93Vc8cSp/b0n4oQHij+sARjI7uvPKhA6Vz/5EQ9+KrJ017
I7Jpl0LW1GGDz9oOLnZSfxJgjvM4ZNLvOj2blPQtq2FTpKm24bbKW4U7Dhu0XM7CxqQVxGenZnIY
z+1NG0FGNCBzHRmJ34E4mDqVu5g36krNGm2T1XyhP2BjE4wHajAwS/XkQmoelkYZ8llMKxl4mySG
32w+9ucu8NfRtOXZFzA0E7it/JB/SHQFmEVh30WlMK36aa6WeMGedS6iHbAMgH1ZycY46j98o/hi
EwEOyWjOVamABRIpbGSSag/Kdsj/q53Lv4ODk5oZp1gitgLTa9OrND1xZ6SCyAgolsxNKqwYa4Fo
bj52VuY6HdHE0XvfDuGGOuQdFCf/TloAcQ07avdDaFk1fGdst6aJC3/mk5QRdDsLnHqUFHlMt9y1
/UlUvDqBbaoVID1yELU+FcmgmUxrkLr+tHebykZQFf6t0Nl3El2VTmgBRI0LJ5HxDpQuMzIWRRvT
ce/ci+9ZGVSrlDcCVVXx3trVX1Q/cstr+z18WE8ehiXas/YgLCJiwrGVwBbDbFmkPgqf6t0LIvPQ
BVm3qgL5ArGEY99fEWmeHaq8fGTYTWJfmtBkomB8Ch3ghYp/o3SbdZHiSmkL2wWzamYoyYqXgt0d
etw2Aifdn3snREYNw8PNXEJgQOmWLEOZfMX+0neGaFEY0XGIX1GL+MuGQ5RpVXI1BkT5eB5p2R7u
DsVGBRE4qy1DQOevs60B6lh0GXrIZd3GnCLwFSnDbqxwE4bu1R2So7nwaY6QY69FBSi8wJBIRCmM
GXLPV14c7ouA60GV6ZfA5AmGT+9r4NKV35vrcykgOeZJYi+L2XjKJkV0BWMVkWpu9XiEPUjLAQ6R
Dosxse3gAJm1vWQgH11lbH0alFsSAtDs80iG82aQMUEUScFwO9ACehqeZsQn4mDpd7f2/+iy2k9N
8ZxkAUMJs3sLR4Tfzpy95CJE8glWxS8gz7oV+8skAaTOjIUkoU2SMXIdMsyeYs7uzoHJXwJ6hRdh
GLu32U8WbOHrg8ufgRx+26reXWKFnXAX5182+9k2qU+VbzyFudVwj6bPDemxbEHqaDuEZNHofW80
DOWwka3ioLk9uI4ggVvsjyhsynKGhNrGvxtbfqZD915AblkC3gsW7ruRBPbZ6YkDYMkha4y1ABE2
XmWfmU1WFxtPUWYE7NIAvLmhem/8fGtURrp022gHfYHUNEw1jiactHfvHiI0FPD5xUG3CjEIzxg4
K7L7XPRt6EQmQAQJdSpKx5WaSGWDND+wPXQEZ3IgOeCZWu5q7dM0ld1WDe436agKl4Sd7rxI7kJq
gWWHWWNpwzOaMhjBGkrrAtIRK18P+C4JZ1T+OEjL2OhRtS/JI0IRf1JOh16mXmtFsLCTsfhx/Fpt
PTP/BkkAZlCr78IQP2lF6ihaSZ6+8Zq7OVYFaEkcBxO2msL4VdHpwqLfQdbO1gPIm3WY8wbrEUwa
0tNrwAXdEogkxuvmW2TkI/Ze+IVmam0O0zKiQF7ZUxHjf2e0Y7jxORBvUdVegyQRJCYXO/o+Kvqv
GdrDcqpJjGdUG5DQgqUQUYWAYIk0hcTThKXLpJm/WhE9ThwnHYizViwftTVbjnNHsPQ+MDUbi8cD
rQx8dERcLiZVMYYeWUSwlokXZtN9NVHyZ5DOUxF3q9hMgUdBPUOPoaniTuCmT1bvPcyxULmngndF
Pd/A6qcHZ8YZ6LFag0LiXMeDRT8xJQRF9RWjVmkzMsGCg40Lp0nNH8yDn0D5K/vPMi5QTUXhxZNW
c+DCfEAe9En49SarGFMSNMZ7e2CP2o/0D7FtLO3Sf+mGLj5m/niNZO5vmhAGPJRU3EfyVUIKMIg2
8QrZrpy8OUvXHpjX6RfPAEHkPF7fDg0j2UVAKdPsB3vPPfFmY+d53rcfW19Zi1dJhMZ3kOk/AzAT
OpyJMSKtoDnfolahkA1/hNXFq0AXRB8a/sr0ZjK2SSq0xop+lKSL1Emx18NNXAQNP+mbxHurX5U1
HR1vrCjxJ/7vj0zwCJN0GTyuMIsCUCeY+kBgs3clI5rJ2gsEijaHWTrzrS0aw4XPTGRW4622ooL9
ZPJM/mCyRTpjZo/2eBDlyjFAMADL3uTh+Ke3XYXqpI/X0eg/N3ZDtDqoWq93zp413ElJll0FtHsg
j7jvCbaO0D7EL1YoCFrTvM9cikTXagU7FWylHQvGJUlP1nriBVTpXj+a9ENVF+4a8Ag7qRi1J7LE
rYPrZ4EYhYcANiwczfEmC7+jx4sF8Tgq3jWD8VVwmSl7pN6JOyhuHssEs7w+/E2tNhzUaSa66L6H
Rk4GNgF41JHOl2vyWOcDYUEqcZ/bFsytzsadydEQdw7zvSq5GONbOirSWNJ87TV01WHr/QDyiDeh
+ajyO5NsUsR+Bn94GLJAnJ/EFD9x8twdkDmYDX9gJUAvtH2fYcMHEqWM5j2xNtnQvQLIXSdRdo7G
Jt+zNwQ5FWT7yMtfZ9W/uAiWSiwEmMdgPKKFWBJ7hRuuJuTmEVZeQ2iZ7Cn+jWP94FieeAOtD+a1
oaYyIYo5xBftzQJOhIkMaSTV62SlsmSgy00bgcCnSIlWWWU368Bitp2lKOiTSueXMmRcQQwgYNIm
emvJ9xFVYm9QcJE1lgjiTmLrVbXGCWEAj7ljtXeHk5mCm822WYR/Szbsmxi3IrYu1A0+gjBESaCe
23haN/a8jr/S0nGvMnC/7QHRY5+uM4NynRS3LRe88Y4Mg5wUlZ+ih5A/rolURH/21mB72AYGdkmf
F07mD/yjs/kdE8Yy24BlXKssV1bvvIyj1bFeYXTUsKbf8+yitGyZeou8cw8hlUCjAXuQOZU/6ZRw
kMqwz73WcjfKaIO7gnqrQ5gDP/Eiwugiuz78ZQYkOutUUY3OWMAGZrH6M0CEtS55D53jnK6+kk9+
9sgImNJLKRlIDYzyF72KnjJjDE7snKDY83z2zcybeXbSTSdm+Km2uCCAvorKBl22Y8OdrG2wtx2l
f2uB2cucqb0mLAD4Lc9JnFMWU6VvaeOxu84jxmqMiXlsHlubbtqbqJ+ZHsT2eCbzg9B3S/64d5bO
DvYI1HuFP72nZtqv4Cs6OHagrufB+0NPTpDWhR0bZLiEjA85Moa0jbeAmFm0ic2GCOONSNE+Dnnx
3EyzZiuBjc3BFxKPzUkh+u678otsHTZg821okU/EvlTLUJssyd3fRmixt1D5g2GSv1QZ+jSfMG5G
Kag2nC7gz7CqN0KBPCxzP9Nn0WZvTFzviO1LHlaPjpT5aCjKn+GRYdigWgsraJmxPFp9tM8SXbNg
So6A+pg4N1xzAkZlHVZf4VTtGmK6FmmX/KRef6AHB4Jk5A+nNuD0tsZb7TCdC4mUkDhkqOfHF58V
djbxW4pSsH3peF35D558VcYsBvu1r0lUJ0pYLVXh7jpMQdtZoAYPzfG7V8ZRp1jZ8VijQofQMYpm
lUdwUvrJ6ambkXoUU72elPnG/MrfRDYSdB4XlXb5zrgAPMODDhs2Rsnx5Ib2mjyqe6A1i5au+oqb
gPz4x7FQFB70oyaNN7kHrkqAVIYq+Jlga1uAVNpEfapX683UQQ9jPEKzmTx7KNkWbROki4Iy1/DI
xg7Qz6xbv8C7SiWuiK5jPSPtgyurRVY6u84jy8mJXsm8PGs/nijISp4DrzuF4qtDwrNwZ6bsFtMj
w20znivrg3DUW9xDaqQtsTz/jSvOIgZKbCqsndTo3CNtKS9+7o+70SDuQyluEQN8Uqj8J2zCFNH2
a5qwTqjZGi6zTL0j96Inh9LFKhkoTvWAoKCEjZfumLKSSkv1bXTaWYOOhRrikQWa+E+Z/oueHkF/
lwK0tN2Bc4U8twZgrBEWz15O4mQ9l3tEF4K3LbeDl44vcRvTCAJq9W3w9T3b1D5J7nkYs6yhIjK6
jLzkoqUbAwoqGh9ATch8rqvBTM5SeCd/ivibEMziXnfdMIIxk/OrhuGuszVazEd2Sp58OSzeiKSG
gRg98tSq6Ji4hyGTpER080c9oBeZp+/BwtAdwuvHEj/vw4EijHAQVHmdS7cATAWJmjvRr5MRN5dV
sLHd4NbzXl0EpM/WZUUKDLnQWkSfpv/qQkK8kIOOqR0ZFB4V7t7RK292TqhhVAVbmTJb76v8b2rx
clUPOa0DBgCWEnrlbtQMdanMnIpsIoHPiX0/ocUGRvHcRnlNjDXzs5T4ojzmJJTul6IaWcOuQnVa
8U6f6x7FZ71pY4smUs0vPR7OJfEZSyx4JlAq62QHwapQnPrlK2IqiBIQlTkYYAKM7tEhlkKZ+I6J
Ntl2iznFSusiC2XMc0VWEK0Lf3ip4+oljr2XOvplqOlTwPNf6c6kyhM4oIxNogakaOmpoJXib03f
RTvxwvnrKv81VBC9vTwgjtuk6zwz0LqMtn+e1PQtLOzgtjEdGMKQ3IjYDbmpBeHG+PDz6iaGeCtM
khhyfTd69wPIxnM7+tcAjRk7/+HLIpsAuQd1eZPwxybu8FFnCAor6M6EmfYEQEO1eK1Rkyfoao5Z
CGWrTJoAV7+4137IU+lvBalhD9e3Ys10gXd5YnO/d2r1J9BOwBqx/yM8z9y8AwHeo4tbqipM2ZZw
I+vSOpKHM6ybklB7e6r1uTNJMJbBW+NZ5fPs6YMvc29lu3jIEwsHioCRDvT0r2ejx8LZ/TOzkz90
fYcekjgSiBBZt2dAQ4hqM/fXJDpJ1FsvXYJ5hqdjAdqv57WQ2DuCPbByRsyUMApYccBrqGHx0JMQ
h3vmEhUKMFkoMDNl+8CqMEUHfrHWWXVKRE0otceTXBndluCqC0ORFqGy7Jak+74nIlxHgbqi1D5F
/nADXc3sUSmGLOZunuXWiZw7lynABB8Hft6NqMsKZnPFMYpRMo9x9hIazRM7/y1o82A1WfbNxwug
KmcvNUxc1pjvk2rfA6JaJoCzJrGuhjdgS3kIfMGMbprRPwlzzhC/Racux9hhRMkS8PWzalJoHvNa
G9hHItd6MckGW/Qxo9cofGo68cpS9n0aDKJxMM+QvMAEsZpLQlzB23W8tsJcUG/2yKkGe1nS0qPE
nMxjehjDSO9ycoPWk+n8tRijubwlamSjaEJgxjQEtbjim9MEkxdZT4uSQsdOXjjT5TYspqsq1W8/
yz/RHjMnaBkwFYzatGAcAxpbrStr5D9FLikYYLkHIfM6RLMi4PKx3PPCdWIDq0QHZkfFkdnHNQ2m
YTvPPwwQ461KaUiqvpTrZmBRE+nfqetnj9h6VgLZ1Qc9vLbqeM9k76fWv03loKGtp9ekI1baG/8W
ddMQgPY4R2V7yEMefFGRLA/UBQNbRT8Rst2d2fsJy3nIzLO3PNt6Zb9hGrhLzJhwD7t75/G4ONWw
ywr33U4482rPehn95Dr55m54iAQda2PoUB3Ckega4bUAHCRNTv2h2dGj4wegYI/AGksyrQLrVXAM
YfhYxlTrVaQ+O/DEVjGAmBd7K2R4Igb5nXY4HGy2xnGRPFvkhJqKawTXOW3MwEJO0pIS4rHI/ezi
GChkZt7sK3WS9Twts45pcmgGb2VUH/0KpV3vzNYGf9dSApc4VGNBPkaORY6bXMriLgNnP0kFxy/N
KHEZAaNMd3qiDqF0eoXzZwzSQxuUd8IKcd3FB2odtXbm+cMKeo2K+zikyXtemfqGLm3R57jy6Zg3
HcQ/Lyec2ZjDbRIG9yZPPhiMM1FHsuFGxgkYCvta4w22AmgGpM+MxHlrmXRJo+BbqjNRwfRfk6Pl
JgqZqXFS1aixx7OJKWrONc4I06fl8QlcnXyHJ3tANMrIEp0qmn2t1llv3DgmEBiExipqmPRGLTGc
5WPZl6b2Jo6qZ13VG9WiPJYdAYttS++Zjr9nBniIejmH8iC9WrL8HalpF8EeJWEJzODEa3SZkVa0
0sEI5bmJPnBdPSHpznexNZQHlD+Zz4Wbkk2lgFui/H8zZt6XGk/mo5Bk0aSBCpFTweUn7XPjlEum
0uPFjQm0pCHDrWb7u6IDlBSVU8mqj9Q50R3yzHhIjaBOhky9PFd+8QjcHVSRkzn9jP1rDATmux7N
a91NI9RvsZv96IQpsnsEkfhbI86YscyUXCglyqUxGqeiljZbcqNYpUlXrYa+m8F5h+k1sW37WCX9
rncaBewF/asd+ZdcNN6lR4fE0iR6UI/Cd4/yc99w0F4yQ/lnnrlkzoKrKAH3c70gjPXUV3oMmzC+
EgdJg9hdaoyDD0FZsCNIDGuckoKa1Dl6bKXP3Yjb0yHMd/KzPfatcZGMwQc7VzymeicaVhptc02K
ehPp5PdY8xSOeWrxGgw/2Rtz9Yluh5rvHKN/jMzk5Ml6nWL7KQG2BdNyYE8GpMfEW5y82i2vZl/0
b8TfoKdriF35NBBsUQD3X5UHuArj4i6S8MU7ezrI7s/YA+pQ+fBnzP0XnCzk7YVo5zs32AbZcKqq
Y+YFasWUnVAN5kgNyQBAMnGa0xauk0C89AylgromYaie8OHxxvDs5DXJIwKtGXFOjv2LLeZnNvOr
4ddJpVbPXoycXRyH0GcC3ObrMjNv5ZBWB6J8fgiPIJTPB5sP5GKenWHp/cWhIo42qxkdOSXsvWjn
mQNHUMaAgpgmUqiVt8cLu7dz1CD4U5daPdoewbbE9LyfiKDmyKTILeZ7MLa3urZuA3g/Bm2MA1d6
brBRBC4yrvFZh+YHg/E9VQvkp8nHKsTsDA8A2X8rTN8w/OV4bPEZVE7527eqv8EANSiijs0fI2Sf
taNVwne0egT5gCEJ+Qzyxy2HYp+wqNGqr4Z2/3pZsaXobZa1Dakvg2iIhnItrSA/FlqdkxzwVN+0
77lTk2BKplSHZ4nnKrnOmdPslWfCJa2CnUBcFQv5UuSeAd0Jlo/CbLAiZDNt/F9CLpyKOBM9UAR2
ee1uxpFJqO6oS4aKqz2M3H2HQgkEZHHqi/TiIxIlua/diNH6dO3W3yeufWYleK4zQLaJOR1sv3xV
ZJkKrqzWDn+VgJ0YR8gJ+XFzGZu23tllCOS1p8oNh+S3sLWzsP8EzmwyS465+nN46GNkIcahRCt7
uAHajw5uNR7TMEUgyMhgRcLL+Mp7dzXKPVqf+KltScFK/ajbSflbFUm/LaP5RQtOzLQi2C8oA+9s
jcHZSOJfvRHm9y4tCAubTeDumONGb9hTTGEu8vr33s4/sgKWeBSGm0o1ZwIqftDRJAvSvEO0JlKw
VV0m2Fk3AZga7tpqZRuuf+7myiAqiES2mZIXP7l9mEimNm0UDb1a5QbOKL8pW4ZI7cXxJPydkMte
ux89fV2QEJoQh7Z9VggUVeaQfWj6JHwMj36jmI8jwuRwit4jYp5Tv3a2yPlWKbvrvTPk9Jtyrmi4
6TUiFytujzpPWj+iR9MEMGGLJLRZoycjHjuJT0OHMD4b2qvvF+LhJN7oQLQn37KPfeISrCvMN+20
F5xB5dET0d5s5sPUtrAbYiSj1TbMGHMpq2fgvACFTNk/oH7rh/IFPZW5yoOKDOuIZt82e3uJWEYu
yuwmZq6YksBNikt7ZypiSGGHdeuJKQ9lQUU2dLQpwElusxvpxhZpWl++a0DSUnW7HQv31cj6h/S5
BrwhnY82SvEGFs77uLLRcrBVAzgd44QTQuAm5CUypGT7CE8f7fQTkixoIneuKY9ZoXjoc/eOcFYC
S8EubP4Wfd7Ts3obw++fCGl7taX7jDuv3fdxwCC5YLZmhgicnfg0V+iOTIuQhtrBJu4X+rWy5aXJ
UG1ErMhXmppgneHSwI0s+T1UL1e8B/G+qu0gVI44xfvLXmUbSE1oYUxrLDehnQ34I4659JJD7uiT
1xFs1u/yhwqRaKENkiKenHbe6xJ/LKKuL7vJQP5SROMp9ZFkWSOFX0J92rQv6MjIDIqCN0dBOU87
95dfxTbw3olFAtncxZxTSvfAk8duvJoQyBcy/IV76yh6ma9EaqfrpsdGWs9EJ3bZixfya/q4cRmj
oHGT8QPT1Z+ZAagNX4X1Ld1tM7fvqI1+0OIVSCsl4yBSXRsD31LczH/sDlcXtT5yH4UhCbMMi3B8
AlvXYphmcPRqZqhbLH1iNc/dsxFNa7PC625ONuLPFppGYzAlYyy9Ki3AEdIkipIe8ZngMXhSxS/c
o+06yNwbu+x77sMfQ2BKLDnHQTSjTzUYGpPX0K9B7uLVZFv14CEUqJqYEY1pbi00CKSiNvVnr3+1
4aXpJ/dKwO6I2bllihyBji0Agy9610o3TjHgBkf1K+0vIo1JeOinV2uOXz2DfF9Z83MkcGG/He/E
fF1HkwWmm4bFBbnVcors82wg/DLd6MPiKF+D6IVrNWvgM84J7vuxAHedJWon4k6/dBY2Yd/olsqI
rkQHA40rcGp1VgvDzgoXHcGdlSVJfHpkXnoI1vFqAlpJh+akrRfFLzOJtt/oqCGsBfbkwhlM3q9T
jQiI436oOqLqHCfmEsWcndumzVHH9kcUuCtGfiqZZ3ZTYr7JJnlPhb6xeSNOM7fWwQhbC8Q1uoEx
x4Jm8htYeAAfVSGJLYX3pDIRbvAxVRs0pB4esCDbRJKT3vcCAsaH6bMkCf4QBJFcEjiPios382DH
OefCE62uZvHH6aTmZ8PiDhiUmd+tPOBeate9g5SvK7x7L6f+wN/RgOf2/GUU5PGhs7J2080IDyyS
XZs+0G8+sG3eQROLvzTYd7A83uco2xc53DAOyxuKSGcTzDzBU/sdIR9/jf2gfZq89iLcwjsnTXEp
MnqluPxJtPU7K0oI7k78jLSxvVnUp3Fyya0XCSugHmfjELTeSriWRThlVFwBnYhT1/pcBrVkqFJa
m8FX5GXGntxWAeRLUoM4WHps5mPAC8SrWTxYOMUo5K5Fr/8Yrote1xjip5lAQ1UQVRL1nt4pCA/X
mYQE4Q79jVsMzQtVVRKXpywP9LEU8XytuixajvljdS/n58I8jhgQTFJHT6xw6s1QBQZqai1ucC5y
0hIzAlNsQj/Xlp3+wdBqruaS58cWI0Y5lwxRq76UFkFGHYTCRVTdhiaONp1dnvzOYVieV8fCiHMS
sNrpAAQAdYAbonKNHs+taaRsacvsdSiVux7aqDslxCEfcz9hctM2JyNOnctM73b591HWMqn2YqTz
3myRNwlMbRsUjTq7PTkFteEEG79T6jwQpzW0GiJfG7RnciPrA22vtc0Rhtwkuj82+HP40fCPyPqk
snT6yHmmtrimg/W/T5uZZg0Tm3W1Ypk+P37MwxwAx88U9yyIPbaVtTPstHg2fLcmqTCR1znt5fXf
R91k3CN074d/XwrmEPj6aPc4d+m9SjBOX//vo7wKLsTCywduwtgNyfBShXgl/v2POUrfXDmW2PDX
Jcd/X0tS0BReEptroyjcPRtvRNWDVT1No/EeBSg0ZxoMmN6ePjPhGs8scOJCQ89G94byyqVHov64
pVb/0RJM/eU2xsNXkzencPbsl2Gedi2b0E+CMJNt13BnhdBgiOCzza0ourUlI/s1MvLh7vBZYEbD
LredAjZT9gw30nkNcx8vS/ttZXl+t8nMWdRxYxzo2cxD6ZTWskwRUPRIT9Wqisp5lxjDslYecjcX
miXFOgEBLmqJdK1sRm2pKVvqaNNlnSFdihTuusjlwrC8kCErEqiLldYlSkveIaY7kFoU8mLUrrW2
dNDe67rs7sOUnR2TYGEgHuYe5nt0M8qJ5WJfTV/YY4kFlYRskOpnb1lWNmRtgWZiIJAPL5PhlEgc
DPq3x6dhUql1owKHAFuvf8k91ayR8ryC4KqW/34iASx4DV3j/O+zfz8VD1RBQjT3yWQV4geNtx6d
qD1GbX0GHQzfYnY7lGkZ9ypnsEJtk7E1CgPeq6Ijtqyz/e6vDn9hSLK+Z3NCXoTO8O6Zjbet27Hb
J8K3r8iV3GUVW+6OyU22jjL/22eb+evxgfz/HwTCNl5rp7kbebBp/MGG2zYFh1lmJuUan3pSuohg
24tFlPm2I2PzLMN8XFdjb7+wSqSNIhnhOyZ0uhDVtHJJ3Dh5qHRXMgrlEYtO9ez71QvhAPZ+ItRt
XREavTI8zmmvqbJPF+ZMXH86g2MCEyp4sB9CCxaf59SRES9+PspCYTwKQnCjha3PvVH/nirX27YA
UjH+aCc9zyFlRoqopGHpXwNqF+7emkMXvYfl4mcMbajy0uj24Ofa0+gqvUqLzju5OUHelpVjg9F1
/m23x7bz5ZmKrSTWuytcAiei9loHpr8CaESp/fh0MI358Fgodbaht8qPSbmtquljgoYvBxBSfsxo
1gH12sVp/p0G5mf/0DyNShbllYY9PqjBACpQoZLKmrcGDMW9HZBSV4VLzdd0w9XRHZGHJSAGE6cU
mBk3kaiZPF5ZZcMsFVW9sQt9NTxTBeZHdwwJJw3UeHfsZxbS5qnkSV6Zsal+D5IzLnSSz1lIuJ5R
Ny37ErdyYLnkjRq9vXOygUdu1L3aIpJIpofx1F+NYV19svJw2VYpc0P9aF6005sbcgX/8xFeapuo
M84a1+Tpj52y/awrsUc44/3pnOpOORxZVfrch7Y6dehsl5pRz5eru9feBUlRxI5xUWR5Lk0/NN8Q
rhg4zfjIMNR/vvbvu0Fnjfuglc6qqNVXEEfeHyLMd23Vu5+U2ixi7H7bS6vkWM66bF01glA3z0k+
zADORS2mr6Bg84uG+OjVU/Ss4CCjeObXjJy3yRbyUAYWlNYs+BgGN/79+ABDzHAVzE6LhyGrtway
SdJmrRomynqsNyaMnpvImFeifj2lDv9ZNyndK8MO8EqUk0uH725dc2ieaEbI3i7Q1TdMqDZoOpiu
jXlLIhcwuH/fmMzBOXUuXerjsPKVcW+IOj79+wy5z3C2DXV5fDl3SK9wMZJmxDdvU6J3qKpjZzc7
XnWZHCO5T3CniP1oLYJ/SUj4dzTW7NYu//uQ/GgSlZ29gdK3EqK6OjUypGJsx7PAw06pxSwA5mq3
jSzcEUcI6Ex8KMEU6TGjp/BdhKl4HiqJRc7jGEpE/4PAAmlr0adg8IT9DqztYBBRe28JRdnJCZm4
X6prqxVbGameo9FqNr6n4XwJo0MSFTTUuBEwO61RttttHu3+fY3N+byqzUC8qjb9z48QawdSLoeT
UumpeUrJqDuR5cukHZu2SLnDMAUliIy5DD/LqejuD6Dj0snqlGLcbe92SOHQDsRHqL5jcWY6+aov
B2SFaf1ZxQ5SlriXvJgfk+xfQS54Ozgm/XuNgHTuWrm10Mjdw5jsBUIYwHzK71F5j7s/OzgtCMeV
U1vdFiXNgdyE74TY9T8uBpMmebg/KqOnByBjGSFduDPdkGO6brOn/35UYvT9v1/773f/+9GD+UHJ
JpZ9FppfPUKGoA3jP1w8DDaGbrh7BJ3vlFlQ1vgsDLxHOgzog/u/+91pAvzuTA528+Mszm2wKH6q
73HqvgJl4xGLmunD9si5nTt/PMiajqFMaM3oupsnOyvdozKHZ8B4zdNsJe0TPelEK5pw0hNGaMYZ
PVXPtunaYa9eI0S1l/X/sHUey60DW7L9IkTAozCltxIpinIThNyBLXgUzNe/Bd1+cXvQEwWpoyND
AlW79s5cafu0Tm0Mb5EPIVowgrRj0/yaTPM/D4z//2D+J1W370bZnDhaJk8lo8+zMkKG5DQamfOH
HKCl4xC6ExSnenKcY2CYCLcNtW3k/G0C5nJZn/9w3ts2gbLuWdm61/mZIv+cGcTkNFiV82Yb9CI8
ozEjzgkACugoFG5/T22WRDwvFvrkvABfuKYcz5d/FUXYs/60puEe/m7VPsnGR59AE9cN+bb1aLsH
i6yQ19Y5J108vnE+Qbwa004VK0zcybmfq7MukenRmAS1kIneo8PuFxGO29r6qYqMZDdl7tPA6nsK
oCGvYwGkK5I53RET8YiXaLcujuYeC9AzDktr2+vcY2OcCzBAjNV2kBWtexnYwfyEbBhyeoOBJCwj
js65Z4fnSaT9sdfZHTlJV0wl783AyVsO70V1L2J/bgyjvfs/H9nMsw1kJg9IcrJtqWO58Jg6vHu6
2g+Oo+gZ+Ma+mmjDlFV5CkvI5u38zlRO+L+fZkiI5ykQAkG9adcU++5nfEWGEX3ZocjXLeCzQ8aI
q4oH2NL+6J1piHtHiIwrMhwbgEbM6YzmjkE1XOlFT26xuVUqN3duXH7Q5kI00xs79GGI6JtmxQ4X
bXvSvhdTNIcvVqp/QTrMKqgEHAcO4HbN9AJvBDcOpstBhXcH8aFt9T/t6J7RdT+2qdwGbsuCMK7g
AezynCOfNHaOh0/bCT/G1MXt2mzrqvnSNLDWSYxUKc+LXxqSwtc+sRh2O1vDLZZwAa+TCR8nJQlt
mOBgkse59ZKpoDcXrxozfip0DHHESxQM8/W89w4Tbu0UasjWFjFtXWNFSVtutAqNVx3u4dG0a72e
s6FK6m8ftZlMsRwbiQsxaaVmKdjE+MDFG4vBCGOzSw8UbSi0/hrSKHUL0iNscdumGB6Aqrxr86Tf
EyLeZcAnFu5MQ++VfG+d+WcDzVxoHoCL2jZA6IXouqjaCMBAa6gVfnz0BuNQpz7EVA2pNd7tTRmK
Z7MDsaGbtE1NOgCgeupPRxLSbIDkQy9MKITsg7MXKuJ035MKUWQ0khYUcaZRcdMu65jWhAiaN8Aq
7qaY/0Tyl+BmasBFfHQYVk4GiDL45WKifKOI6Z0Z01cn7fUlTmGdBVAwKP2zakMbMpxn10WlFyut
3VTk5y0yGXNU0dyvcuqxn5adsebgvuxlnm20ePriFtgV4stBM73s4qY44ia7ZvX8syxyiWOHPFjr
haJW35gUxVDYe33o94WSD1BjSiiKVrQDRn8t6kLbFQa2HYIK0WulDDRSw72WSn2kka+tqpE+khbX
XM4kb3uO+rA5L2hhF2EnxrhmgUnKdD1YMcfJNnXPEKd1459cqGLl1ZBqGjxOccVXmma3izx/2A6z
Op8GxKjoiAZdv9Kjhlak5fSLNmfGgU8rMg6yDB0UmvxJifC/i6l9swgVrHEbsjNG23K8N43lr5no
AgJu67fGzp/bwKEFMyEvG91yi+5zbeDa3umVjIgUr54KaTfbLsBXqLcCEcPvxN24JMIs3bu55Nid
jw+eNTv4rP6S6JhJnMyDAdMQsSJ7Ll8rOXLVnHVXoWQix6SGiL5xAr0FvFM/ZLl75MCN18syzMN4
r3vfe7JixcXtNvW+pQ7xwt67lgJYUJkmJEOI+LF2BRF4IZ7nvMuoTCT2FhlV3U6JqzaAm8O9co4V
IrcRCYuUhB/N1YpX19tatxABhnn6UafVsAr6HpGODM9hRJyvYIWWIxXPzUuLX0k3+CKQbvh1mpw8
5yH2LWuTR5WxzpErXlzhsVA3cH6HjuZ33n1imUi2XuZ85ojm96oF06SBcYAIKpeepW7+wBKoGf64
9xh71YULAm9K6r1ecjB2OayNZQDjixmjNoXOATKhfh0CbZvGXJQ99pSmM870UKxr4prWFfUd9imu
EaJBQAHn8bWzpXfG5LChQfDaZMnIsprtOyQT11R6x5zWETJ1dKVwAQUzE+QqkpT5fU4thO3P16nL
x/am6w2p8hyDPoDUXdHMAY5BKtLN42R8ZldR1PmHAe4QPfwPIJT26e+DRP/tmtrw+Pes70g7cUES
7P/q61jp1mFquq+gg2kXkvCIGo9alMraeTBdh0VHd1jOCdy+W1PyzwXu8xPZ+rogU+/DkfF7W2hH
6HPWneUZMLM2m+PmTVP3+oPtFBIUgh+dGNMW5w4S9qpmhnxn11jGYSK/ddUt3WSs+b3FyXFk8prV
zXeH6edZ2gggs8R6gJHVPMo4yB7p2yeR/gG2Tn4TlfqecFJ5/p9TmD6+9LmjkNglub3LtGY+qUX4
x7yA2HnH9Lo9qcPFMshCtf07QujJOK5pHdnLv2ZP1iXwERX6RM2l6nNVcp+oMmcnx6euKWuXIM1Y
6RaZPHDineNfRwVXIAE/jc53wvKkMXY1FujwcxTibYu8ItC/ixB/UTsN8rVvBZQt0Y5Xmx17Ezdl
eUIDty4tcB7QKurTqFfN6e/R3wc35/ePcE6BtnH3lt0Nd+5RGE5WRXKO1Ixjkg5MtPqATkxIVtuG
9ERysKea52hXCTogdKVEBrtsJs++2QaNZDxHGPqD6YFokHiTSwzqHM5F7tE6mhq/Bbs1d5ZgYzMc
fx1gIzy2Rm1fohwNU4bnYiFYT4ma4ymjMvtCXTmQIGrDEfqrCOP6gIbG7VdGbz7bjd7uasetsBuQ
9RyVxZkNglPQ38MkGAuy243PwLZrvFGSUwTHo0UURsYpmT/oQZjwAs2mG9AKezoM4/HvQ+wPiET/
+/zvUWDS0cbEBvsgrM5OWgUPfx+Eqf/PI6dUZ00fjcPf5xvhs0f+/daDZT55ttUCBPRb+m+YvNjK
B0aT8wcUFBIg+1zB0gaB2hCmb8Pg+reZ5bl3XS/dAP1MPmZcIb1FnFS101ykdF6MsEzuCVQnaD1D
TYhrFD97RvttDrSMGBuYqxydERUAAXnYxs3739NBglLn9rqN7GlYHfSa+tl1bsjsqn0yRAnJj066
qxosqpHhyIsXTcWubXH3kvKVX6D19UtZj/5BVdbWrIrhrWglekzLUQdfCO1iJ5oJP61saFNj8g9G
BHGObX+VWg7SMqzLJ4fG3BabuLfHGwPs1z1qRJnu/h7lxWjtxjF0j2hVrJ1GM3qpvBpC1Nx/Ssc8
Ov894j/PCMdl1ROb1VtmgdVhYkqHfLY6plYL5QdpZ4X+wUPyNHchBfmW+3qynl2ux8Z0kiMzzxJl
koxIgAysrTTJ+yPWsHytNfuHEYXxW3tveVHWaBxz7UFrNO9FS0m2DArGByZd8r/X9b9P/w7ETirZ
ccKJt6zrdvAhjHdhndxGTm8j7a+9Azx07WmTjkWtfknpRD7V6LUXhVtXu9EXv5k5WMj3MmtbZam1
doFYv4aUxbFO0BiSrM1/m6dGIbcIxvwHx6VKqhKjOoZD8E+4srtE6WBcYOP8/h2UbfgQq8btGaZZ
NkE9ga6gu/nMTYg+PonY4+AY+9raV8DzEIdYYSXm1rp8TiQCyVJzBpp3lnz2QMWt7BjPRx9qj1bP
JM8MyY6sOOUyb3beZTXnpGo2BIACS3zK8QGvEG9eUvo+8PVS/qehOK+PqocJg/uU7X43mmW9owkh
d/h54psx14V/x2avjzf+VATvIh7J5CIsDP/fNRjsaemnsnob0/hzkIb161X4jaOOXcuz/Zl7VN8H
ER7qPkA1h4V0jV9HPcc24fQp+yDBVDzVNI03IJAUOdrIVLF9L+jynqhxmQ0XXvAxzcb2uW9IRE+7
LLs4efzvV4CUCj4GvoIwZgLp/254w4zUEhLIqw/m8jGjhfYCXMRTnXqZetu8iDG4cmDBtuApNA4Z
Da68348ZFhTyeBh3CIc3yIFW+p/laWJBegc3aaxMMECM32cNuZs0j5R6zSPdcIfaaj7aNiPnbZS8
rO1jhzxTjpNYJ5KQOI5V3mrqCxpmnjZEW5b0cNWWeXAyBsWbTsV3S7QhXDbAQD7G3DkFjs1lH46o
PeFtsXqkPiTe+erHsmzePU2hwR275d+/sS8g803a4JCGMzOgKsyj66Y5iiL5TAc3Bz9Uy2/guEuw
MpgtYWAvZqrBU+vjcs8t83HCibky52jKAZAGJlLAXE0dOQihe7UNzAFDfdE5jBdRvg6YhNaD132Y
8LF2fYTrodHDf05HqqfNt/DH0d4BLHHqkIlE7sQLQswo2xvSmLXZb5ep70FZt3EsvV2Gi15lD6mX
aldHjXBPdeKjUMxELWq5tKdRZk9qj1HcJmcWHIzLdbBQ9i3SU7WZCtYwl07vuppdDUPT4HVrQENV
FdLWkcSKXoOuEtAOdtJyhakZVLAZPw6SU0OUea8MpRvc/ijZ0fPnC+958DU81Y08JXWfrMFcZrZt
AnKyUyx/OF25L9a2VoRbXdfx0ACeJBI22IfscWTuepxFsaL0UUzKtqTXFfbxFvl9hcvLeDGFWeNl
ijb2ZOrnkGI3m3SxprH+0dgzHpdXYaGLGUzGOMgJI7GkQp92pnetJ/y5KDl3Qwp1aUrVgw9A+KE3
oivZvM7e7mwHvKDHxeYZb3qPSR+Vk1xZOuJiv+TA2msmoeNksuoagYr0cAnwk3mJTHJaMf1aB4b3
FLKf/SAuysQa61IRorJxngrXdLd4qrp1lXfNSgDDiRIUrkSIgOrxLHjPIX7qOXoBwBoTqSpZQwkH
u16RpBTk9SMZTIjvRW7tLTjzuIMgPow2Z84an9oKhRlNnhIBURsZR8MKngGknZHpt3vZvcgKoVMN
8CvOTjQLi5Oh5+ehcEYomdWhDqxuHcnwx0VXRb9DT/+yFjWnOgYxwjhgw2Bih19lcWjQCWILBmag
GYOqrDS+QyvckGrw2E+jvs0h+adcA6u6FVDbI3snU9Qlhrr6nBPxT2F/smcvrKMb2wJmwcZPLmHF
1Z3w5cjgzz5zmxkb8DJYES1QQng3jlEGa22uxei+NugYzqTn7hwQMXGERaUUZFQE+YfdFR6NCn0H
DWqt20OFsZyUbg4LW9OcvLU5APTOzpaP6oAYTHjrrZhFrnw20IJ2Ww3BDqrSc1+RAV46XU50Hv9W
AHjiKBkcgFiQoEvSs+wALkEea+jkRCwVxm+ex69DWLUIygAPRM4ujsFkAZRQSy86yFGD8ma61QaR
L+CtKvzyDbnMpJ6dGrdAK95mD71yqwVoDYrwrroiZJvl5aOzxQmnuJXI8u18z9pFRbJ1ZGluRMZQ
v58E9Qiw+E03c8KGe1ORC1Fb4EcHvR03kb3weB3XwwRsKJ90OOkInTNc3Drgy4z56qJEz+Ol9yEy
0D+ZvQ5qX6dlr0fk1Mxc7dDpH6q4wAFOUodnantDnz7m2AW3dAUvLucQknKClT7qKOiU7p6prm6O
Efc7r26Ss2dUCPvBTJq2op2iOG8URLFgLIkgKrQ5eFn9u7VXDu9mngAvrumFtMx1A2vved4Fm0Bw
zpBKnxHNvqF+KrY6ioTeZasBRY43oU/2WCl/szo4i2GEEmWLc194b9DsPloRHUUwAkDIVqJ0vjsP
LQp6pJM7QQDA5TJsKQpDUHC+Zr5RRY1bCxUP98kttIKnHrDnrqzB35khWQWF9wTe8KONcHv7ZfFa
52LrOdC2RYpixS1J9XD+kQMLhkuSrYaqlSZSce3z0UUwBkasbDY5Xp5dHjXWyewFXKYX5uiEOmvq
F/VAirZeIGyemnUUxM+F7X+BJACaG687WjeLVk/FmiECzSYbtmfM7aqzpZle9mql8W+Iajayff7y
mBW6QAVVCdtdGcqAXyjeJIVnXJ2y+dp0WvnFNgrVCXqCMrtik+Y+4hiqs4U8lsXwXFvkOOuV+8ZQ
YhMpvI5k9GKTS5qVQ63DXDG0F9kUXvqYoNlmeKRJeag67xwYArtpDrgkznkjxDG1N5Qi9wxp/6Z2
yJ02/ohkXcpsvzyWmQf3rFbuxg6When+CoFvvNMrOuW6deuq755Y7nXfcOZALrnPa1E/kSWCV8BK
EmopM3kIvyQe513RuE9w4heTXqRLSh02Jd5u06ZXZ6IFWTZCPzUoeTLGiJDCIWTxn0DnFEvuZc8D
MNVNNkwVUgYUwONlj9q9mDJvqVDyLUb4d8ekrpnThdFm8ruOo7K6II5lsm0yw+l8fW9iEV1BcH6o
hxm2K+oBJmGJnEABaWnhZtErifkZRZoiQDqFCRUkL7Raab7xA/TGov+DxNH47ojawkFUw5yPyDu1
PUSosw1Sb8GJ6ISlMIGNMHjMiYYNjQ5g4U3v9ctQ6q9WNKD9nvFotbFXqXFIZs9MZhFSH5KjUZTY
5UlGibZ5bN1kGSC+93EvGMiJ6d8Ct4L/0jKy7Yl32JIchtq8lBzdrJ/Yj56dtqoZarargbOB9LB9
IKDE7piDhq0piqbaPkgz/RqaOQO5C/amnzYkTVT3lhChxzHrrk6m72ODPuqk0Q3oDBbcqPEIUbei
7WSDD1MxUadtN65z17vZNUS3ICSAoBvJPU6ARJomwefs/fMekwMxB/3IcUXRiW+QcjrE25PPDgzM
Wbu97e0YtuPcUPRmK6t61YxyejLGCrgowNPFMNl8bTJekihNtklqRg+RIwiB9HkF66b9TfDnIkqc
inuVvWW95p5oUNhyXyUQUocJO3Nd1xjF7PGgdwJ84VjrK5o9DZxJLlynGzGIt+Q1JNGpMDmDY8LQ
2OeWsqFkwmmSmRbhkSOSsTRt9kZnHwV14FqZ47mtsE4XPhp5LP97JGVE1TYOdgk32cybHj13BMT4
ElbGNPz0Fu2owAmI7DLFshhHvM/pW9KAh8uF8R4q/UtE71yamMBdGEJmNUcMiEluczwxpu9crNC9
T8CNkTZ20a7WicYcI/doVekztjwqkcmiR163QLPR5vSpS13uf0cT8M+xRm6V5g+sbR+oJBF7+T8h
3MRA5vR8aYwvbMcLFiWHQmyQGmwmD55codZTa7zYJcXW1AhodywrBoMZS0DgjxNaQRj8l+DgTXLs
l/rQuheUBvcGg1ukEphRMZxtlaRPcY+dl4FizlhGCPxAydjkKwddeIaUSNOek8KQqH7Q24hWu49o
45Yi6rM1KVax2c75me3CdKlDB2fJ/B9z5tASitvlmx6wE51k1GEDCXm8j+XSJ+lqZXhaj1+zKZaW
UZsPUTS8eCHDEacGo4IsHs9KiBrM8HARu+m1b7T0oPujXGORnBZZOLxDU9WZciaroqLtjEiMmNsq
frbs5ivI9PmQ3TzqTfiZjQ9OjcRpUp+tB+DNYKSzDFioKKYg7eQIp0lcMujxIUt2FvDZQKh72nOJ
77lvXQRx4TmokT92k4XJmmoPa0n7LRR+nqoWBLQZ/dKrn1OZXbOgeOMAwdkD+4gr3bMzRpyBcUBp
Jh7ACt5RzW6Wkr69TnjjVn6qbhoikXQsXK5uP94qcFYscg6ox8S91YP2nDYe72uPgbkZTLnqDXzD
SILSGq2Vp2ssO7ZwFwTIdh1ZK4aGMBmDI0RKuXxJxARSqwjlvplXfSvdxLmngYrAvNKjRmJouSDO
BWuDMvbefqirWxTI8jlx9MeBy0342ZmwuSWwOw7Q1CQJY99M7tqxwUpWUXNqJ/wI28EzznlqfVeR
xLYS0wzOzeBu2o9ZoHLsyUW4qnXtZvnDQegmi7JtnQcnueNr2iF52Pea/5wwDV/UefZBPAnubYWj
zaCpEFkbDSX8wtt70JbJ/mlnFaN6KFIXmXRhHz2DpFja9viaa/KW0JuX4R4OnQ+er9rDUn3AkdcA
hMhuHSLLpS/cY2WbXGEo8ihP2k1YVPvBfnd5VX05U06i7CNAcbgwYuBQvhh4jVs0hnEDTNSsIYxP
KPs7V8MtC+IICpGvfpux+ybg6e8aa92S8efdMR5JBuGLTGhLbWsRlUERKjXeOPbGBV1vkKX6uBaG
9mzRH14NBeKFGJeX249HF8ggUd/MaJh9WP18xcY7owXsTw4sN/XJjABPKlWN+3AKdrYovx3qJmX7
s4Ue+37rVTe4zghA/St74rDtseOJ3vsWhnGzSNZFwtTcOpFEiArGKwaek2NZn1FYbIOKc6urNR8I
l9e6qH/ssQex4zTltrD/mTiJzLhz9nk2vli6eGcVRl/orwgfWjaMTsOquphV0n1xPI4wiUBXQV0Z
pQQ5BPRhOQHuasiVYcqJVnQXpTGzhyyY82faFzPGHWy042OtM6eJ2/FSRP6KipHL3c5/RwBW66Ai
MCfQ0cQkOjvoRCdxjs1Ns4+x7V8aDj8LRnXOki47lwVyNL1DIdMxlhxf7ZRRp177r87ofQKp+Od5
gD34fvWQ7Ynv/YEV4i4UamVS5F4xuZILpz+6ujMswSEaGR7VnKxGDxQ+nsHnKvE/A9/x11n9mqKr
X5EL8JnEoCnJptjbofmNehaQhH/yx1YuSf6bkIEw9OMUMvTlW0ufiQ6FeBbqxfYUOU+qObWMCbSA
5pivMQBPLCoJqyzwCLiINWoflJbijIrtgZEk5Igu3rEpGxzMGd74OjFoBd4t1dwcF38j2txiliRt
phAHHwvDCooklaePXNgztghk8gev8V7j8tDbxpVwaQuPQnOkor6Ah8NSHwpAPi7ZiD68R0GhK0Iq
QwLoGE7b+Hgaapbi0xfa3h2YcxlQzrZOjG/QgSO36dxwE4XjT0MDY7K5mQqWINRzpxwva0ky9Sr0
b5muXWUzXDqvNdZWSAxG16BscRrrN2yTUx2qSwoPUXPSYyKDX7s6EHdY0cPOf7qIKh04VUGjghPe
TxOSIFn0cGia4NAnfb3CYroCWY4RXXdSyPy0t6mAt743oLzQsrPEVjfvqW6X71xc7NNEnaCgNgRm
fJyNu2nPrjhqjHixY34Qt/sy2vlj5DrntM6+UqwF0azuYkYZsojpQ4PJcjbW9sh9QS5gEKFKqP2A
/KyefcCOoJ5j1kAUPC6FSVy6Zf+M8WBzZm78RdMuZMMU1iWVpdDY3ikMzm5WvddXbbSZ3LKzojOt
tpBhn0qT9s5o5hW9mQcGzGQAtU2/Brx86z2QOjL6R/aoxEYI48Y0FmKgogtxCUwTA1DULRhZZYWi
EXhI8gIIE0s4k4xFFybvOmjzTiKpJV4LQmXyWNJ3Wygr/2rvvbn2IiqOqSNhQA/Snd0P7CMB93hZ
05ytoxvhlcMC8c1L5tcnkXZ3XfoF2hTv07HSN0ggHN9i4zsrAVqZhXvJBxZ4RVyhG78hBkdcmWBK
GQ1148a/Znlzr4k0wWDLqWROzhs7zAiuInvAzWaTuYawrHwfNA2ibFKAPSI/x6SoRjQEO2xOX8e5
9Nl1DGeD7uI2BX4g4NZUyZscRhV9VVT0Lmm3BdREAWZrqw/VS+LFcwoe5nXM6vs6l8BR8nYzCuNq
K0rBoc/3NFIB19i5WExiD9/qA7S9NklGTlpDWkWWfpXCXBWtF6yclPG/Y54myk0OS6BDvByUU44f
K6qQ9ouEhWyI5ToLX7tWnfCi3FxrVhkEzsfcKSTlnUUtTVGg+q1a2Bv0vUn+rRvaU6A0GDVh78Nw
WaXE9wDh7zHqIx1oVHnws+xDQgXBIIvZeWSKSLB6ctCKU1+3Bvr98TJW+ZsO6XXd6NN61tgST7Oi
33YMXedbZtWqs4KraNimmm5Q9L7gYUywJtVIpBNqW7R85b8KAU6v4H3EvhFtXC2FU1G+OdJCpWFx
BJdEk7ZesWu0ZJ+a4tVmBuTQsU269DFtu5dkDJ9SQz9PGFzmzVLV9VuHupOQsMtQsbJ6idxGdLGq
wL0YeG6OvqdVUK7Oesq5hn1rE9quWg4ka9TTP7oP9ICDgWEqTICqJdVWdk63xm15l7NcsDJqZvZ5
cc9r+9rq3Fwjmy6rs9zEuGGZpu6DCZVyYT82rZvQO8eNL2CvjJxZYHy+jj5VQ1UTyhZqkVrTRz8g
ijdxhoyfnfFFT6jibgaqFJvBdoqzN5ILJB1ScS7Iw2gQIp3KLvkoKf3czD175NatzT6hONYscOB1
z6qeqEPogjAvgpUrWutgpPkOrkKzTDClk2cINwkWU+5qYJ/iN3Rbb33pbsWo72vT+07cYJ+o6srr
cUI39yhLb1rGINcwuL6acT7r4qmgEvxPweivRq090RYiS6Ebj7Ht+BBSLEL6xG8/En1RuvA42uOg
2NYp+e6dNL9LG61FGaDiD21UtkwWQ+1Zt7hRam7QwuBfiSp7pvMsRt9Gd+MIKqAQfr0OMSBEgYv3
gPUeFM9Yq1sAswb2+9miUPLjTn/QXC57RG+YDpiGg4PKV3nNz4/i6ZZGCtm7c+Ba+EHvjv0AXyks
CNqC7H+5Mfas5E99isY5Hhiqj4EPf7cGeNbP/enJfUHfxGTK7Fgf0aYoQ7ugfaHlF3gP898xDITL
Am/sJJSIcmKXxeRjAa/BikXKXwosDd8pQvj5vghpw0XeRxjE/7QxsdcWO1CeleC0lGy59MiuKqkI
+iLG3cXiZHNa0VwguQ7pA6QrhXFO2YoLG1fGaekR7gR9JIQvnVbPWUrMOjXUdzy1565g4M25alGZ
JdRYvAJTOMKap7oIbJ+uCVcGY3E0vOkuqv/ZUa9Yg2aokj/V60IMvHArjLlgmy2MRKNPJQI1BwQG
FulWyMfJaAkKsLGoGfgzMI5XFuEBNdq8QT5S5M5+YCKXrGvPakhDyT80NqhgX6fsKvPumzplInDO
IjgcLUm9LRPnTSvHo5DNpgiJ/9GZltIaTwhNz+wQFrGMGVX59WUqT1Wpvonn2FSz3EPkldr65Esm
U7orsQlDiEPwwr7iRPobbYmTU1Y333b2MPToZBIlhcJ6tviu3dIAZNFXcAND+72KR6Ku9IufWLxn
BsdR4DJdm9+DNOBWo2m7cIuD70aPlal9thUecahdZuXds5+sgjUuLXQ1QMl3GJGKlchyHJdV/yry
FyW6t9E0vK0YzGsXOXKDCSbFtnjXEnAHwro2CZG1SBvJ0sNe3huv4RzImtndUS9KWPpokK1sCBki
VU+yFUSxxU928Zb7xWfcOvEm0bITicBgrRDALq0u5+RPm5sGjfjGL7g0E61a1Jr+S3ACL+yovwxo
7wLokctca+70/D/6JHoiHIc8ueISjsSmktVLUhn7lR4T2iqNj7+/WerPhVJnjuk4jgbaS9qDN9F9
dmfmj+VmPxPX8sEnhxtFlXPNsI+PAQ0V6UuHvn774RdRvoaTIQmdu6BwfsH5g78TaX6j1LEC2o81
ON/hswck4VdPrt8tcfAQy8X2aDbgaSiNIhIMQD/Fb3mNi7jnmmMb7PieqeNyDK9wmNbqVPvRK8yE
t7yFzhVX3r8RJhMDU98xzg0JZEpLiZYX5knB2aXthfQx30kt/dInht+W3Jka7b/USRHH4UVeYMa9
V130yHiS6DYWBOO3lMVHLeufUAfp5nF0lLQ+IT+ckbfXi65xf/scCUtRU/lMLeB5d3xEuUcAdobi
GqWZLgFyDb16okuDrQbW4Zh2GyAWTyk0uhTnOwX+FW9mv3HAIZk4QgxUFvZFT/DDwCzMd7SW8RDp
DALH7GXMrq6rvZnmQAvHNs6gXQb61kzjmVHQNXkgM2VJnGy3CrPoya/EiUM5WMrAOBOVfLOFviFg
YAWBQdvNEtIU28gqaemxhSK9YJwW1IbTPCLZ9MGw9MSwqNACrHRTvTV8XgTtF72oY48PYR942l0K
fT/fuNK5FwY6bZKyOM5R57gEBPvc6wti4dGhK+1FkWO8EB6jK68prsS8/8AEWBc2PCy7ACvOgWfO
hC6z4hHNy7eTd4dch2NTlzSf0yTcuGG6EkqDPNwjDVThC1ScZy8Lf0oDwGA4zYV3QbHvq9tYTRxN
kqd8QGyJDmkR6sOebc5bFLy4PuuQocw3zE+nXJ68nEQOPYuWrvS5bYTYonIztyNO1cahmCrG88zP
WzgW50vfiq9BCX2C0jKo8ltAd5MyNdgATzlnobM1IX01or1ArHoxsvhHx2Y4mdN3TkzS0nKaO/Ox
F802XphRHZVD3n3L0cDH40v1sfKo8iiKxc2085/BwiMtGN4Mc5hHEnc3jYJwtL2XOmNJMvsa3K6y
0+3E0Ji+2E4hO9uSUKJvQsIk6PQttX5SH1BoF3ilV3lj2GsfTS6xieOlccqvVrzAu3p3UJUBU6JB
p2XNIWIxJI/7qsatr6ezYpFNyUK4gOSbEJOp2ccqwGgaHwzaHqvIBddPnMK6bPn06LxlRfFI5iqf
dK+yjO7RyAm7d5v9HEDsozx1Sbj3yWzH+5cqa63RJmDzZ7MYJvphUpJmAG3eXbFOP6aettYNQgxE
SNuS3OvjADKoLL5JqaoT5wWN2cZqoxr0eHR02u4W4GEU6fDQJOASO3865aX2aG8tQUifzEaNXhE5
rY1CpZhVn0JrX4gO0h/hGRzT0nMevEDR8pHWS/bD2JC/uXpgKSKc3DBfmrB6TCZQpN4FUxcSXa/Y
VyoCBU4wFD4ZIFVavyKEFRUfwYBuKfdW0e5dhKLBeLF84lVCh3c6VxCQHMa1omN8A9u9nOOnp3FI
V0AoaNCDdO+pdbli4gk1DpYylRT32O9d7NXFTuvgF5es4jo2H2y7iORUk70aAPTSAdDRkLKfZs5I
MhZeZ1UNG3AXs/pC3VpOGtvWGLPd/2Pu3JYiR9Ys/Srb6npULcnlOoz1brMhFEcIAkgggRsZCaTO
R9f56edT1u7uLKYgx+pibO6qgJQiJLnL/f/X+lbKhMorAnp24l2bLHg3aU44Ufe1Zq3ZzHSC887e
iFTTVlPeHlFtEhZNd4fX9pfcgVPjSGRYc7dfUp1BgeyKkVVVGts3jkHdrrRv7ZQ5rWZOwyKypPFl
D2G8hDW6eHlZBfuob5FLmxdsai6EUzX7pT+gQUj0S0GVD48FC4CMrUaVBas5IcOqD8mZqEyqVTl9
HtyY/cTQh2QMuXA8jlryQO/b2fVl+kVVpeH3bsMufh3Yc4SU+wlnDwW6ESFRR3ALMH0yMTO11WDF
6FZ1CPMtkjik7fr3pj/Wc/FUD3m1SYYScI4wiAxL2UCZLiCNoR5x4gxHuCgwP/Hy0ygl84GWTGPw
1znOiX5Ij8KZ1aXFZWkaJP5eTyJORfGxE9Umr5ZsFf2tC2Fo4JV42DWiZuDZjGwnukz68HVA5nPs
dHXoX8IW2GtqrHHoksQi55dwDNstpfmHkJJdFOaPfYZjyynRY6raPCcysN6Ajv6i57kJzKF4ywav
XvSisd+wJZoaAnQR+Xflkr9cvThmxK6UT0RNb1cO9ASBEcEHonHK5jxO6le9kdk+Vl+NjsVrBCjJ
Z+V/6E1gZSxxvCCE0aAdQFTdTXWitql8tDUWSZQyEUOYLfBk7W3yMH+w2k5WFIKljPxink8eFFS2
3TAZ+/ZLGxf47wmJX/MC8TvgavRzXj3yXc5YEKKfxaU4lfLgFosi17yXaKR4oKh2qfKlUx2IFpvV
+JKy7VbiAuok5H45f0H6f0+s/JspxHbInHvU8ve895Z7JgmuRWpBi8bDCjmwwOhDuL/FHrZbdBlU
zJgwNozEYM0O6acp3Wf9DnLR00C0FHI9egZBijo2I4wUh9KZh9LoLL2W3Uzj1sm/oyzrzrAFMtMH
r2VQG36QEkoUha9JTL0YagNRfhn4rSWpamgbXtFZfhDRdzPtETxqsDQt+mdhZRqrHGZzicKxEVW9
0osShxxKfddBnIOCPmldbxcKyqNdgYwROOIArTL71oUCy3TE4Mqt5Ito1GuqGTsHzTMs644Gqn0t
UtRwID+MUZa03fc0txmODJ+zTCV3aJ6mjkqrR9AXL+jkEtEu3amcjYiRBgJtR+cHyvuaj+rL2Da8
DC2Kvl7S3hQCWzL1HeWnVYsIy6tvqXddmnnNdyHTIhzelpJAsQA4E/abLs5fGbMyyUkuWmUKwmNN
6tpQkB1D+X81yPmWPYF19p16582M4eKsHUeKWTaSdrtZpwrAzwRMopxNBDDklyftcIUuGgg6i5E2
ADdYh9/r1DundXiu+JawDbKrNKyvKU8u65Q5ZJPeZPNtdA6UH2beLK97t853c0kOnbdp2hKVyERl
L8EsxmACwiGPRWDCEMMr0nYbMtY0zBLNW5x8DSd8NxCHfBQO98Sr469HtODOX2ZMkYi5bu2aSZRE
Q/BcC0j8YVLJPcxDqEDJRBWlbPaiZy1ICzGmOBe/EqCyaTTqOy7YBpCLKFla3wJ0jhi9iKlGGSw4
VxUWJRZjqOoKVZP+mV8XJGbGLi08o4K5P+ejvvYg15uFemAQ7dLYmFiDktMm9Ptuwbmp4rs9UB+v
7fnSmo9mP1OOqAnBiJKlqo4962AU3/QCw0ZMt78d+7dFjr7Cl74mbzVgsi6JGp0RE3YOZVlNGx8o
T2ZnCsqfr7UVnUcI3ywwbQD2isjFkKLP0LMmpubN9r8C36kRc2LZlVxrJlk/E/VhasQEKOXgJaL5
tTG8H63+swisuaCEZtb0+mqDA3kaW3ZjG3qdtypEdYjUTaX0nMaEfV2RtBIROUXKJj173sxEircK
cxF6ET4VDKf86+hSwu6cB0K4UVWl1ZolDXqyrL4aUYvxlRx6cUJt+lGcxgr3GrCUa7elQg0o+FGP
U22X9fLWjfMneE2AzearSvaQ+WIUK+b4MsBIjhBMrjqP1nVFuhJdkn4fVxIEHWEt8L+hOenmRJOP
lqBrP//4QVAVwJRBnvfs5JwQHhE0Z96VenSdLpWP2bjwIrzgIH1o8yuygwtb7nIAFBDoWLjxpVLv
MZhkA4tm5RXc22G2DgJCbjDP1zYc2DU8hzthb8ysJ0o1kDVNC492e0F1y93H7fhErWOiW5o9meN0
PlJb72PxwAPmUbSSYBfCJU4D7zz4vDs3t4m99pIbIsDBCtXuEWHqyO4XMVZIN0HZyY6OxoPdaSsr
pTYsMyi02XBi3vQ7Y74mAOjMtHL0yOCxWB4kNfmuwvOd6XrEj56bCL8qyriqDq5rnTodaIDHkbVP
HQEmMcV4OY+1AKtZpHjx0fsaNlp/i7ZcMSTVPegbe0UJWDs3PLg+QMHPa9PxHm3PPuQJZQOaKZC9
tHl4cDP2tyJ+itq2XRJgkq1OTM9TByY5bosrezRwMdWi4s2hjWvBCuSeqW8TdPNei9zyziVw8BAF
9G6rMSqfDDO7nQSZw5olq/MJP8VFmMKp0k3W7PRqH7y8Ynec9+YWFKd5nCt2v2YB84B9t8TamjWX
RVSpPXUrFlxj8CxZ4DwNJNP5CHDFudbn9S19Jcy0dvaUedVBd5x61fP22Gd2T1DFLbxU/WAbQ+s3
Mcperw9wT3zvF9913oGbxRZ7odDprBRxfKrCNR7j5U276iBiKX1raqOTOfOaTjP6vK7p3DSFkx+r
poYNGOcaPUKEPuzQyxNvirU7sUxDdYW4ZLmQVMY4clN0F1NR6l+Wi0iCX3hVCkmwcKs38EZw9ptd
fNfIevG94TKYSrJPY9S2dFMIUaVsbg/ILOMBdzzNA88I7vK5odLh3Q6hHR2yVnzzBPs3ZCs3OMbY
bc2IXaHEOFgwO1DXOsyZoX3qA16qBfoGco0B09rRdxnDX0LJQLofZrfcwIzs3Ya1s00rOv9JsdeK
vL5Y+pSDOwDXdtMnA0/VGtJucAYtEFulDVpeJYs5IN3CH38FftGuW+qSZr2ZAz3aODUXqFSxj2yO
tXEfr6G5LntLSjPCOyZubvlOju7dpSgXRcG95uiPEDSAExVZvwZ1KN19RWfOjyWpFfFcfhMzmnWE
FJRtFkOPkK+x3YJRFeZVronHWhc8EcPRJhF7J+KuPEsmmKS0RMbJviX807gaWGAOxUVlhfF1r9k2
MZmbiPjys9JBuoh4xCTTlOI3neRpV8DUtkuUutpI+k9xyKryrjFAKmcHNq7uqtLEvJkSA3Nj2kab
ASGwK0EnexBL9ckkn95qVvDz6HkPaY27IwdmQERSfsKLJLaIJBryBufzSEhjE8S0ID2MCUQTVRs0
4QWFXurysZyhsUca1YWsXguh79im9TERxnE/AsWRiKU1h+iiR2PEHjt4CgFy/73tip7BwgaXnBHE
gRSlI7C6O9ttWPNrdFu0JHvQyEY/hADQ27kPMbCEqyKfMl8qdMUOYZdrI3ktYVDtjSC5qx0vXv32
j3/7j3//t5fxf4Zv5RVpR2FZqP/4d/7/pawmiEzozP/8v/+xW9+sf/yL//qLd3+wfSsvn/M39ekf
Hb9sbt//wfIx/uugnPZfH8t/bp//9D/rApvfdN29NdPNm+qy9scH4Assf/l/+8t/vP04yu1Uvf3z
t5eyK9rlaGFcFr/961f713/+Zhg/LtAf12c5/L9+t3zBf/72v5pwOUrx/P6fvD2r9p+/aVL8bgOp
01268550dMHRhrcfv3LE79JxTAI+iBozXZB0v/2jKJs24p+Zxu+OZ7vYpg3L9hzT5neq7H78Tsrf
dekI/q3r6q70hPvbf377P92+/76d/yi6/Iqkn1b98zcOVP1xk5cvx4ksx3LJ5LL4+cvzTUznmO/8
P1ozs4oOR/xesLNypR9rO/TX7ORvfroc/zrfz8dfjvNXxxd/Pn6X1H2XF/gSpga6lCI4nA1cDHn/
7O8d33x3/Al5ROXKaN2SDPzNKErvZETlGP3xuP/paf/54zsffHxu28+XR1KYDx3m3bXeinszRdPm
hiRcFOaiL9E0Z6/FdrT9/KuY+gcnW37+071AhGM0HawkjJzkTLjrGZI+9r3RlTo74lAPHysoT8sy
s0JrklPIirYuoWz9Y5v2aIYQ9kuXNKy6FI2GuUaGvuDio6/v+8RLNrTDyYkT7Hqglk+ldouUHYlB
19vi8PlXcP/6G0jvz98gCmwAciZ3o6M/U9EHgM6bbc2QiCVicF69uR9BYZVfPz+bsdzkv3i45PIx
frpgbYU5wsnFvG9pDE02rTLpHcIa28jSeR6c/GsZ40Rp0h0i3g1c4ePoIEP7/Ozyg5Mvj8xPJ0cH
qA1QC6L1gkivH1H2JwpRn8id6CFuU52A589P9MEQlcvPfzpRushcRxB2a5MQCrytOdFDpB14BFcz
sOLOt7U88H5xso++1fLzn07maWlObbTDapHrRLL0suNFGwL0LaZ+8/n3+egU76Yc25yQ8brGvE/H
8oUUgpqSTYotCkPl/ednsD8aSvLdtIMSz0A6M1X7JMlwj0rwQJW1W3I9a3cv28oubpSR19gk6FRV
Vk0pDqYYemVi7kz6bnPQPYumDFBFWxUT+26K0dbDba9RRVLDDsfcNfaZMnt7Pg/7OXVoTdCwD8s1
atF2fBwNhL5UofNZmhDbUlkF4WKMQDMAFg+p1bqKw8a21o2KIzQrdaVlebSm0ID3yR+YX+yLPlGa
enVDuAFw6TA6VjqtKsTnyHeLqihJSPQm4mGmpgNGfpUTk4V0D9kdz8nS1VxArJ2KWONEGJhBw24N
LSEEudLGYjjVhMnUgqpnZAcvwlDOcCKhvs0wSgxTTfqKqXe1Pa3qXKVl5c8uwMuFG+NFJwm0R+x0
MHCpy5bT8eSRBG72ABOpSeQX+HXjTGjuE9RK9EWV8GnSgYshGfRMJ4mSXPMWgI41NOl2DEpquhB8
BlrXXY0BKZzsKL/m7qjgZoL66N3wUw2gplb0rIJGB618xHZ85eg1Gr7ObppXlBYZIFm0tcRmWIBj
n2csXPSTi1rXKOqlSiWYx+02WfcEqrBMq+Ga+m1cd51PpdSYttacDMGlGjoXSGnHs7HFSRjH0yYh
y3jeySINMKFbgWVe6w1Z5ie268U04rqjL42XWlK49LF1dR7NRS0WiAao6SokBS4CxFUDL2reR0o6
OctuZJEU2hArORlJFG6GnHS0eSm24CfJOdAoNB8DDakUIZwYQDrApG7vuNexor3l26ExixMN0Fjx
HigR++McmO0F19OlpaT9Z8Dqh4ejF9YMBiillH2UbM2j61zQVnuUXjy60OgThM5lp6XBuYjHqL3x
clTP19GgL2IbJM3k1Z/FvSy0p9Zl3jkmmiafeZJtwpKmqhGoCju7fHKroJbYGPU0u4bnmJCI7gVR
K6+TDOvwVevMZrrPWtTlq2HIUIjXaaVqRDBTYx6rxBmyHTF1JIS7ieZ9C9hghOzYAxqahqq9gA3+
lH51QpHQQDIDKiY4fYbiyHaz8HDFhqYR5WvK7MiHy0AbqzVAZqqseVYttZjCmMFOWzZBZ/15m47I
PMhHggC4JkaT0bel0gxvBHuUSIqneWkobPKazS87l1C3/XZwCutiisjKGix3DIhr7I302QJkTfmg
DVVomeifpai+T2bQGzekYafTpg9krwOMLDyqN3oLvOEZI7xR7IiHJncjmp0FZxYJXGmitYPnerbB
enWSttBDnzmW9qUyAwxlIqkqFD/KpcSINKbiaaZrXpId5Qi109yIaGTaxiR9owvXR/rOjPx1N2DJ
XLul3eGeqUyLEJeJqYjM25B4swBNICaH2EMWF6LMCU/UmqrwLXbmDuOHx4ssAKMUk8cEzqJa9Z6T
lYeiyXv7K7VNtnoHwDOBIHOmciJCB2GDMrMAPJzM2kJ1PxRhQ70wAvZBeR0zrLdrYCtgWSwb4CPp
FWFHAwn0ZRYhvEZVRl6nRkA1yOgzLW/7MVogqLl00HHhbU3cnSJJSxDFpXN/6o2JEgGRU16gqSVv
mR1uoXD3hqoi7M7E+kFj0xudhocMC3lxPdJe7lyoinabxnsNagkgBZeyVPilLwvL/ioCx5wfVEoZ
jwJZ7AwSaSm9XvI46KWml1YzlhRVhsahi05dqhpj7ltqE4yTdJW28QKDCu6qbZscAI1pedF4QYaT
QxxMaoNV5yoodNr8U9d2gXzVzthDTC6xnmTWlsYASoUchiYxCRY8ludpom+yybwsJgDSCMO82A5W
a1HNoaRKcHNvRdVmIBarfmlrCoKbzLW15G6AcIUifTZBb0OpI1s9173EAzZsRiZuYFtqp0wADGK/
aCf03UqRYWPKciKT1nPDE7HunThNrrBUUmR2SI8h6y0dw3DvukvyZBZ1GDcxgDhweWpHmmu9Cgpq
lRa4op2V6iCunHLpzJYOL7+TXUZB5XsjZdqNXooSnZrTejI4dyvXKm6YJzXrKagHkPahORbBNhRL
d97z6Pg81xqpdTfS9XLzAtdZHpe7aKaHS2y5o/AF+s4wS+e6t6pKnqfQwL8ZyBsws2uwK0563Tax
70incC4URa1m48YNfcC0ygw6cxIU+z1eQhhYpWan1JIifQKoII3JvjKCWPO+GBq5ERtkeANc8hC/
0pCihyKG5JhSxyh3gxE3aImyuB2uha4tgpMW3xrhzc7UfE/jNJgOQYFjAT795LY3Y1gN4RVk+p7g
uAWkWAWY9fKSdCNwQQoUJLqpqNxWWmPRHA0GxPKn2VGZffAoN7TXo4chkcCXTIqEdgfHcSkr2XM2
Dt+MFBDzOWhaIz/i/daf0tjK8o2tDIwKNH9bMWhQNbzSfXUZPeF4puk0urazE5nq2LgdSTyrNrG9
YT00i7EVyyrdDp+5te8uEliP5mpWkFcOZu211KhqPSQxxZLWRIZpJRyJgqvmUT2zQl3G56qe4iUh
PkQ5+aWMypiS8wSOecTvE2ZhCXzNGid6RGJZDmBAhs870qc0gZRkVMWknTPhxRJD6nYcO9GGVwhj
nL7YVn3ZtxsmMr3byHzhVZQhaEG6mCY8AsySMS1uljEFe47kkRWVDn7OmG0BJlLaswv5ckHjP6Rp
2BV3xF6PchdNEMx3o83UcE3rq4pI9qC3AbDcbSECdhchcS36SxjLJh8IGG1Zd6fZ3LDEIiZcI+Yy
LMsx6FBvKnAQRKrUpndOTSbxIH87RQC4DQTDVPmW1ZS1Ra9qmFsytlkaoqm5s+zAsckC8Iy0XeDs
QZpiaRTJNNNrn8P6VbI8weFErpatPyeC8nZLBT9DcOJjjDJjc8UyppMXfWWoIEfVGJkFUkwqsmZ+
7rbDTC2p8uqIlusgQOIQbzoqm9qrI4RNKB4hQxjDEByTsIkHjOnSfC4sd6LXOsIimlgIFmRN0cKp
cpNNfIHlDL4kQmot/Damhkl+bk++TPiCKb82wBgW6ApJoHOhx1AfpyG3LBTSWOQ+tloifny8XUaJ
2BBeYbgxoXyPdzZsYzSNA5J7bdx0CEjpPQfcmkW0VA3eEko+EbB2l6Udr0K6lJEd7xuZ1+jNwInX
7csUZ2iBiHcpPTTbkZMaKbjL1OmnczkrLRtXAvEvf24tzhOLGqRbtV/FJFv3zq3LhFei0UgTrF+P
G534NgsgowHmzy+nEYUT+AtN6dc8FV4JEpE3Vf9o2a0a6SUaFIH4HFXjom02WIw2uJKnwohuq1m0
8r5CL6x9g6WeJC+R3SB8odJiIp87Q/qSk4rSGs5CRgtaMiTOwOx7FuBCUqbhLSv6GHQhJ11mNQpl
lxAX+IQedrlXCFK4uvyxIdE8I2uaccgaK+zj+NTV3WiwbpEGthlSqPOYTmJQZbSyGS2qftZ0Wn1w
7iplj4/5xEN0NRI1mJRnTR4qA5ibhqgKfEclnbNWlm2wp4+V1B5qjjFY2k7EyucO8Y68wva9q0oI
uo2uq/4JzUM9feOqxfMdULGSooWyfwT1hpZKsW3CSYjUeU2Ql/lY0Numt9Onbu7HoRcaKyEGG2kC
yCemQ9bK1Kq+KjYUiGWVZ2tuvPWaDKBXVU+DBrGYGLDBzkW3R26lDBxjrFZ6wu+wmJYrK2Bnc2t6
ojUnxB9N6F6hWQ88tm1aWKVPnRYDE8YFkBhQGFSIuOhrPjVeex2zE0YQy1DULdjZHHp8cVjmYyzN
g+kCXZdnPTaJiY1wJNmqvI2VpuOtSCxywF/SBT93zXM1ADEUTdPQGaZMIrDpzIAgtLe+j5PiC8mk
rXOtismrjqoO8+wVvqlRJHvH0xziTXlXwH3IUVa3LQF9Bnux9YTzb6bLMtCcua3nFArlmexnuksM
E02+djbcS4wQJJib3PS6ofyeVV0wtKd8HoDQnOWG16gjk6Q2vlZYIxDCUaPUy6sUhwmR7qwUKhit
Uia6Oh9DVQ+ksBITFyCUHaumyLGLRLPbWE+4ei1DO5QBrxH/F5v4D+orS9Hnp0rErA/KJsVh3vf1
Q2idz8bkW4wTRMGfH/+DyqR8V9oLbD6wnZF7rCvGDIsb8Ce02T8/+EeFsHelvHzw9Gy2dH1faVia
LfzblrCucKZelrG2D9LxHF/3L2qUS0X6r8pg1ruqm05hHNS/SUvPRriDFuBA5OJj7cmNHjGNpVVx
M0XtHgEOXXZFPHlS/717ZL0rwJUYUTW94x5JULTpKHaVS64l5LuVlSBA+fxafnCjrHeFtgnbS9F7
1rwvw2znBO3XsnT2f+/Q70pr2ZTN6aTkvHcUvu4MgRHU1M8PvRziL2qT1rtCWgzCnLczVa7BOmfQ
nTE9sYm7FpU8fn6Cjy7L8vOfxscwZaCxUY7tQQaeiTzZJ3b3i0N/8PRa76pnVZTxyke+TlPgNBrT
mdVf12BLbSTI00WPUf3zb/Dhg2v++StokchhE9XzfvGXDYjpkkVMqj/0eD0mgAMVvIiWhAztNWmC
X4yWD6qP1rthj2Q4SfKWc6r2ecyeEr3ws+EXj9NH9/z9qCdJkdme66YCoEuvQfY41he58/j55frg
6OLdMA9UkpD9xCeXIFszkP2FDpQJRWmZ/+KGfPBI0VH68yNlZAIRH58f5jby9Ber/3t9AfFuCFMp
iAp9psvkwcoI7cMsLuR474b2bjYfKgSYf+8KvRvOpvRCgo76GbwovtnukrQLqowrPf1740K8G9Pm
nGpuWLTL82rem8pFaImfXPOIpLnU2pxqxq/m9A9GoHg3uKEH9tFMthb1647VDgDUZo/3gkoNeqID
+q9fXLHlBvzFLCXejXQ3a0s2dt2wzwe0C/5gWxBXC1YVY+o8iYGe0ud3xvigtyXeDXXLQrjfpmGz
a/LiqmGXC/VGrYtEblmDXeIQJCcYtZp77H8xWj4Y50vD9efpEQRLkpOfWO+SFG9i1BDwNJVlhG0a
M/PnX+qjU7wb7jGCMUdSp9nPQ6kfZuinX+HKAHusCFn7W6cw3415mrKggstkoMOVns/oEKDQWLjj
7MvPj298MOTNd0M+BQlnlx3I6QZXDVXsIWkXUIocvyYIfL6YzdwRwGOg0fPwrmV4OUxjQMc5CvXF
LnR1CsIAYAyql1+1QT+4qua7uWJiYyCKpojWQH3diyKyyq0qEjKiyOHqfvE4fnSOdxMFDVSMFpR1
9jjiCHPXVm0f+hQa/+ZdW07706u5ApFP6TMa9qOR3w9deOUiNrKd7v7zm/bRPXs3OdQZG/Bet/Q9
xSZtXRUtGaBZ3P/i2nzwmjHfTQnYyiE9IezbE9vO3nvKN2kApT2e7ZfBneK/eZZ380HlEvhhlOFA
BwEhptPPmOqqycHGls+4+4dg8/eu1btpIOH5sYj96feZAMjUUzfSFVa8zw/+wez5o/v4030ek9Bm
6wkDCTHWGXn0K8gaWIZ2/QC5lBjVz8/y4/XyF5O08W4SsJB32QoSzr6Opr656hT1A9Bc9mRP/hjR
OmOl5KB9swjSGiznfA6bFMRP7gqJrLEzhNSv4AtFIEdokBtGsiFQeKjTXYKuHPsKOmpo18csKtFw
gyOFhnEGRz+fL/KgV/rWKorxpGSpGzFKxjmfMSqkoMmMfRDNxOtSwzTt9Hs5x+HwQPU2Ql/gunkZ
xvAdagzM3qoiFx1XI/J2XBLKI+xav2gcpBMx00cJoxcncRL86oJ98LIx3k1qposv3GuscJ+nlmK2
FC78c+of1CAb39LII85khmJ3oHAlbsLY3Ddg5lUdX/Q12loJwKLVxytKcff5MggiFV2KmChXknzN
qXsiw+Si1suTiJiMeSe/po35FOK+cUOaEqBB/Q4h3C8WrMYy8P7q9r+fEEu36m2G4D5rwuRsph1H
G7LekpGBJcIZL1SWl2tBGNQGOueOBBY/grI9AggLnUD94lN88Kgb72ZMnM6IhHUV7dO0tvG4YJTX
JeJ8qS4FHkIZztvPn/YPv+67ydPqJdzuhK9LPC/4rVhdIpb6WmKMHyeNXo/d7GclabuGp2EM1hRh
j0UptlS0fjGqP3on/vj5T8N6ormSQGqK9mw976q6OFAceu1S8zzTLwW8CkDl+F5P4Qm7gU/XkYpf
BqAss59/cQk+en7fTcGihXw09pJLkBA26oQ7rY42RLnv6plualclJG2GW4vapKd9+XHO/ze6vv8f
ZXsOgx9h4we6vcu36jn7k2Zv+fs/RHuu+7vhecKU0jakKaxlO/SHZs/Vkd7ZpmNZhqXbJk/ovwR7
Qv/dEgKigk3L8oea77/0eqb9u5C2g1IPFZ9hCFZa//mprv4Y5X/IK/9arifEjwLCf08HjmXq0hKG
gQZQ1y1P/h8bWasOEKHErKjpGK9GQXjMjCF4nIlWdV2/GmICO2cKzKBbd6Gdn8rAuJENmVpyHr6l
BmwX+lr0lHDWKqM1tyZii7O6EDg2kFiHdIIIWohPJITITReO3600zA+6YBqygs0Y3wfYX3De9ReZ
ToF1TooBVE3A8ldGvP5m9wXnueYzieJ3n0CxVZq7qxzcs3X/MGMBWfeR89JM1GOVbZy6EDd/rtMY
GYZGEBei37UyWcL95EVhFjeA/cbNEHenJIneImraudVIvxjao8Bqb7zORYob3i6OLMlXc6bEuRnh
JIqpyG4GIALeqQhctR5im/g1+hcdUN6VRaJE308Xcddgb/Sme6PE/6uyhzKpv9L9+x5MKeGEkbgS
mrPFJBD6NMc7kgDla2RiRA1jDzLSlOJ1HUPYv3S72yjLtwR/0ykJeXc2yKi8JHgM6mnHfTRWCr4A
1YE299nXXaNBrjdNRGB0hNEA7W99jo31G5ThUzHD8tbLKVi5VnC0xERjoOuIpRyMjdUe6D325/EQ
0bftqpM+VWDp8/I8wkR5q+w0IUe78ZuJKIAE1QquBnXv4a4JG4EhXaedQRPIt9Hh6BHUnbp32jXK
svmszJfTdvYNipLxgH6AiRc63C6Pa94sbK6ntIK3fKxmBQOkzx6W6PN+BOaQtvLJMuVNbBPqYs2d
xAYZb3R420cO1WGK7cONMk3fZLNB+EJNuPCcUS9nd9GTuWEY/WMps6NaVi8J/Fj6+fOmJZxhlZHe
kTtgfeyxgWM9a08SaUoCrdyXVVxcZCq+s0iIXxG2qPtGI0ByONrBqU8sUOqDGrLLjDrisWn6axQL
K5DzqAZGgVgAjUCmuuZEo+Qa1ZKOOgB1hT0n4qyyXGyhqfPQG9jVRBtf2Z57yvSkOe+EuIgTqCFK
jZj0SAUmqwGjXUR3CxUkPdDvUDWaQ5VhveMLQVzO9h5tCyKvoX55lTmvpvaEa+otckfFK8a7cBvU
Y5XV3ELd9en5jBe0o+6GYoxACuFF5K3gpz2kNUvaB3dWF56BP6+bo1NTp1yfbsQP6rUFj1g274zi
IYziFzMO2kvPsLbDZIAYjNwrim26n8rxG3HC4TYfQDEJ+xmaUHxW9VhjPd0lTog0wc3Y9HTQXNgE
/bDBRXGlJVW2qfroe51oByOwe3+OdPTtaYusjbc2uRHA75MSU7qWmOdkGpxQKEy+I1irYErBR4TG
Y2O21X5wU+OC5NAtWR0jgp552LV1fKgdgLiQjNXOcUlQUljgCUxAP2NpZ0R1RBCUaNCR9jFvXMuq
fbSE0Bv14dw06U+7obizOoPnfrjSXKfaY9PF2zw6b15Bi5aVIFqWPoHsGZFcTJwalJHJhOOi9i1s
Yr+i74nsPj5VDs6KLAiKncptQFHYlxz7W1IAV+o13NhqqO61djd2izuIVGnorWYBQlwdu8nU3wBI
nzdD+2DwcGIh3schWg/g63JfGyyOe8ZHwj1MqX/4YysKH2veGXKRHCsCjXmI8xgbDSDZGinVHcHY
Q5k/2HEUbTD5fkHRgLo1bvEeGuX5pKbNQmeFjJFeGIl2VbTmA6PnPtXd+XoYh7Ux9bd9YJ+7ZRfc
T7lzVxBP0y4uudGUfubO83k3bk3KTQc0As1ZmrvhSR+be1uO/hSMHYj29Nzk8l8466Fye9+r8aO2
+dGjhb5KRwlFxwNrYPXe2gpBW2gdvj+Nb4/BvjmZUZT4eNGhrZf3dV4y9KLGJKYAY+IQdvqdZSRP
PH0Ou/HLprD1a7LNMaAETMrNEN4SCbOSdU2SaWwpnOpJiMhy4LXBTOl7TnVf4S13lEzXhkRxUExW
SKjXjjhX1M4D0qdoee1oFruyOUpIpEyT05im1UoOzzjVUPWlHamBKbQ6injSDY6xbdhHC8UM0Lsc
sJcRYZKDLcwDeDEMOLB6TdtWwrydhuQuyz1az2jn6TS3PIzdqs07RgApcDTL3XgVTeSbBYnE5yi6
rd15xNzVlvDznFbQ3JTn9Hkz7JQNxp7W2hWtXAB62b0Cdrrq6QdXhHUbYauRuHpGlLy3p5q2soWO
+xxJn5LFEufJy8C6GfX8NPTefDsW5zT7u0szKS86d0uueHoMPILjOnmNjbH0lV0nflgU0Wr5rw2h
61/KAsBck3mJX5UJ5ZCrZLCekrk9xF76hJ6PwUcEtV3rEOhaZ9Mn1GfiPUGZ7mLeTqEBVcgJRi1l
8rW2euaYxwbn9ZmIZ0Xdz0CgRah5qahZgzY+WYm9xOTAh5jMGYW7Sx9jmHjkUszK4jL93xydV5Ob
SBhFfxFV5IZXCZQnafK8UPZ4hgxNQ5N+/R7ti3fLtbX2SND9hXvP7WHg1vDtSVc+Y95x4ehzAU0o
MwaLnDWTlSlTKd+LJkLaLTTvm6Ht8FtaNhmqIypIRhn3PZTBeCjJDLPcHtSRX9Gg9XuR2HKrEd7y
KFfAJ1IHm7YimQuLGXkNrbn3QvnqrxzRDXF6ZOYk4s7uXUKap/LqFN3rlOYdjI6uIOGMVZcv8dhb
Gty6HV4LlKanrvXMaEzSL5MDOk/6nzQbE2IeyjIaTM8j7CzDytPtF85keH+1tyPbiK17CCgGlUB5
qLx05xXkmq3+hFQVguvt+URmbPyT/XSHQVVhT1RvuUmIbhg+OvBVGu+kXIgCXo1xaMbohc4NeI0Y
iXHgwbRgsGNSHmned3MFJE3hUYIUJ78tFwSoWtfgEviEHJYVaYtjiQmp5C1whu7nJoDeL/Krw116
GmQeMyRKWPVhCLNS1IWMKY8zhsutXCh0iMHEFlcIVD3QmUlcwvi64hr3+O2O201h6J3641zMT1WK
eqCyx2Y3J4T7znBkAGMHUQrkJRMhoZaZgeU6T/a2xKNVmTabWjdI4wWxWtd9JqlNcC6awo1ry+92
HqN0DgOY5Lax5Y6hFoakbhUF52v117aLIl6GI0ZOAkqAUFv4JcbKrTchoM/NqLBy9Ua+TyDtHwzO
ZY9TtjI5eBFtv3GQHSSw7nuvcyi7UNpskaFt+gVRBfkMPckYMHsL41WQXxAx+uDhqATWLriwqL2P
fUbApk5ud6ytY1NnfMFwdPBNh9k2byf/2DTQuyYPoY9vD+22tMwYYd3VGtVDPvvdHysHc5SdwqHn
Cq8gJzDgSs6cRCNsTErKYWOocjrRN5ynUU27esh/BjRLG1LI0VuEMI6MsvTjVFkPWVkl59EK5DEo
lkM6o9AlhC5MUM30uf8zFCQAT/T5WUo6ca3rjSHtJwLvkZf5Ps+53yd/4QyiFPdEBjpJWdvULV9u
wk/kyZCVg2mXoevEhSYPVY1HdHCsg078dO+J8G/Dm3DsVDlHlk0kbNb5BDG59hvaCZSjasljUNMK
2WRqnZPb37DJ6gsIt+wBKvNu7MNwB5bMvJBLw7nR5FnktZSVIidXhaxalSJAL0ueQ20R1gMLh2up
Rc81wDjC1OjdB3IqY1p9f0+I41Nhmy5unnA7NSXsDr2rLI+5Kuqx7eqExYWAgQs3agJylefJdg3A
qbZ5MO222gMw/7YyboW6/x1b+ZW528LnuqudirCWof6soHEvdkhyiUoGOOjLwXZT77mbxprbFj1/
WYT1g8lP+FxMCC6rTzFSvvLjPRmiqPZImD9RhCncndYfZH3trhiaL6y567nMihPRx4vpTAdQ/t6u
Bnyxh4ursyo7k52JVRkSe4lGfV/O9g8S5mObIQ53gI1w1AbfRW6xZnW1vBtneFcdMS/C/UP55O1g
V06R8pPqKR9B4CzouW6xKwqiwtYwHkgrB1HZAOYzdLLVoFA2gPSsfV0l5YP2+OEaZ/4dUPO7oDVj
rza+8nImJqW6ElbOwLCx4nXKvSjEqSEz+TSo6hHcZjTnyW3IRJEgV7ElPmOhehSPnnT+ppN6Cazu
TrA3OqYpd3HlixfbGdeHSRbXsco+gtWp3t3aeBOIOF+6vVthwpU+rhnETEw9VQbGidI0DLyTnQMu
DNcb6tyPfNMXh1BM8Vq7z3gCCPUpbD8iW5GdCOG3pA/UxUGz/rjFbky17wMhdkv0o6skmwLzM2iK
Y2aypllm9RM6AI2LrjwZTo5brFiZ2dFaBHSSmsAFhsYDT1l4RDxv4dN0SUxo4OYLnl2nvqjmsQX2
ucmxBd5VU5lGrtnW5yk7jWHf42/v3lZksvAp2l8U4sk2nFv6Sm/ZIzYkwGARxT6H1L8JdH5klhEe
BxavazOQMkzRHEBbph5TQMkHSvKc4IPeXSBcZ5eZccids2AARnWaRHan2scZYrNjgvXWS+Ufihvs
iTROrKnin5sayRNDXGjhGke+bQPoSxAyYlulCtYzsjG7r3d4Q/ZVp/Gowp4kiWF9DwC8lAY9HW3z
tuh5lgD9lni2TIi5WCmp6QvM2LN0iPlwZ2K4kKBVtv0LXhkWt05P5HdmW10E3FWhhzgyLPNzkQw7
pKP5gSwSELQphHGGwbSIa0LhlAdE+80Zl0UzgvAHt7M2DeCSBFo5npqv8kZmz3DfRQvQnc0gFx/A
6qsDQZl5JIdJG6T3vT9Re2c3UuHo7rI3uA8INAGTMEL4qmZ6RTH9M0x7isqeq8GHF3CHtY8sHiLZ
qSbzczeBsMOwC4RzoErlviMCYDXvzcVZ4xSV7lZ40o/IZ1xbT50RYHkbb03Oi5ycJxgYwzlA3whs
KS7daYitknSBNKNrsP16f7vlgcCJS9A25cVZ5bmwW/LiFoJ4YCx6dzBJzxD9qgN355+ySGhLiq9h
QsaeTM1Wq4lHTX6tvt/QWbrHUoj2LST+lsjHAp9U7FTkuidDFllm9d7J/HV0OmDDq/G5nkMvJZnl
5Pbt61hIROK1+kwgEIJ7+FN73XAphm6g5gyKXdUzO6JYp9R0VmgtX1ndw1TzOZwSfL87r8xeKWqO
ozPJqG/rlevND9v1NE5kj/UWaDhAPSSE8CLH5PdYxKSspxmNJxhx6ceV81paBCuyE3lX+TQeEbA+
QqIAc45mtGZUzyFN/AMWDipelHK+TB5s5Ler6PpTENyxLsjBOeQ+PISyOc5TQlfDkb62uiTHo0Bo
b3DzlRZtdACDJiNRYOtqYltXgmxBf25NEa53Ds4KEmnfMIthia+g7RMdT9OcDTg2x/KZFDwebgLL
gf0YBAAm01fuEmC1MCqRdHLHBJVxneQPaGntaxe2f3vOm+RWXdR9d0it6oMEe7rf2YLRkVMW4/cA
f4MB7aw6+cVb3kY6X98dQrejzJ4h/PsJtKqSiDZ3pq63S3khq9LalY63zxX4bJfg902v8Wuy73lF
CAx3e8VqOPb+06CJgaaCuMHtwPHMJcsUE90rX+oSY1eycZd+L/2Mkyi0UFM3l95FMgjyz0GpvW+m
8m+dVTbU7fkRXvnZL/39pBI7vrHK1+bgWeNycrT1s05Y3hWpWZSX9chgwj8mLc6kwF8NgLjiDKD/
OJZTEQ00jYNX1dtew0Et3PEA3CaFN4ofZAIa9FrhdJ3IpD4QS4nVpALZgaD6BCnZO+p6DmIPoOJI
roRAM0eWpz5NfvOowySgyS8HQjyxXypzL8b+Xoz1gxeufLg30mwgXYEsMSR3knAuohGWKuZBa7fg
cbC9loewycLLONbwLEvvRnp4QpWXgT42/AMQeXLl3KQBqNSwJsOkd0iKEDYV5AKPKiWSEm5R4rQv
rsDhVq11dQ9FJJ776Sx9f7rPJ82rreD6Ut+kLqXyEjwYHYiUBCTBJKfuyR+wes28+/V3Yww2C8T5
WPoMBqfM5dgCxFN6Np2V/6cOsuEscZsiAZjpLm9oxDq30vNaP9meveyBuEY+Mzq6G7TIorhVDh4x
XSXG633oUgfmFflghccALkvtragyyLSASI05vxsaEfm2dZ0QQ8ferN9I73Mv7Syei1HIeGEGD5ES
so7XpdO2U68l8OwIMf3iV9ZlNLg2ZO+g0v87OKredebKHgYz35NZwrlKsk9jcsTBAmYD6XAiWhpk
ESPR/CGkLdRV+zjq5GCRucjesglP+5QQ7IcAGYooi+yZzPbRQNGKELo9jpX57oJKJx/0AdG6zSjw
SLBRu4fcCgCFq4d15RJ1uIuA9f7pJmE8VqsAfo/HLcF9d4KfiMtnIHaml8DdnVGBH5JTEw30pidO
ksdUooun79bozW2fJsCU5/EGCs9IRNbM6TXqSggjwt4Oa06vZgbLYc7E3pBWGAFay2OmdBFeDYZa
nfVclXJ+4GvtNlOFmIdE3js1UcStSyCu9Up/qrMfZ7WSs+f4H87ieofQDx91EnLjPcssD77DwLnr
itE+9kFFjTo9rWNQH+pZEYPdrqCQphSzDsHqw5hRQ6/VNk9I5METROOaECuFmF2CSWl80umdayn6
feXCNi1HUkaIi8syHEliza+kHpjHYsISUvXdr1Pql0QraqgBe8Ja1IyyORJrZN+pDHcDlEBk/+a4
dXoAejBjMqIm5F9+8gnrlMThmLCHbQJIT/5YxTnqFUbtG55AxtYNb5OFJ+AWYHggIbGGHpxOcOjX
jyRgFpkvQ0Rr2GzFyJCu1qk8ZPYfxVjsUEM25Dy33jJOs5PMfPnYhH6E10DsTMZFkLQew7qARIQ2
jxUMLmyXaHqy/qYVl60c4gmaDTYOQLktAbbHQIMvnTAwlunQXsbKuPQERtEneMVBKLwFRVc/lWsy
MMTq8x3mqOkBHfh4bnP7QS/6RTq+2jdutmHTQc/pQ64cb3az/Njo5oIVr9o4Gto4AevndHUrzrz6
75BSeqzkvm+46jt2AuE+bdZ5NzrcXq1lQC1X2X2tenLGh+p1tif8bjBYiN58hHlanlg7fNh1fuFW
ASFFBOcFutdP7kuSPPohvHThr2pCuc87nzcy7IrLrMfj2vjW5f9fvKBtD11jvdZzSis2rh5Z7FPB
VLOTce8a2dF24Jg3LkFawSf0BtAo9XLndS1lnoB4Ei5rGGdDdxrq/FEK86twmKuojyxc/cMUuphY
ZBMrmQ5Ra9iHIZntmNp5txLIdso9Mvz6SsOQNQQYWippxRTnocAfumU7JfepfRYlKy98CNHQK3GR
ZfhLvuJpbZYJ5k3wZy6JEUTY8M+TPYDbUIVHTennm9lw72RlNObMknPf+RoD0pOr0Onoi2BRprou
dkOdAt8FDhKZHdmfJGiR+2OG53YlTzg1YaXl4nlW2ZMMi1OogxE0KewhJZIPHDRjHKjunmMKJp2R
3YtMf9ujee2drCby3Hw1Q+sv3+tPQFT2kchal+d7+MQgRkpJIgKqwT//j27Jm8NgC5ThICyL15Wc
Y6QRiBnNvGl2lj/9er3zxiLSPEimWqSNtCyuZkEt9bfImMMTBfujGYCyDlSL053wbmxlSDhdwMg0
Stz+Wjh8VzyEOO1soPP8dfVh6tPHGhxDVN6M1V0O9hJbnh9ns7gmPSPMWjjs3gznltnSRGFtgKwv
L4RuFgffJ9C1TAEKZ8/QcO8Ycs4HiWrEKtvxZCTFs2nQITVsSclXbcIzCbGMPJJ+Z4z6OzAArBMU
RgkBA+Au405ZVrvd61oJ+MMgvUA/pTGBt4wLU3mf71W2PGZa3CljSA4Qkiw0i3QF2OfaoxiAd5uQ
gg6LDEjDNuLcNB54xMnfE56/K3NShvlcDrYEEF5bCNigpzq7dTWf+9t2jE1AO4Av08Q4WZUPXalj
9LOa0PGc1fujIP0VDIf18Fg47ZvPJXBvCwMFFpFUMad2GHkDL6hn/bYMxGa/IrQDc/uhw/DRJKQZ
1IWxMriinSVBEYeL8VCu45Xg8o0525fQlSwZbQbowcK8DpwpyjFvvIZt/aVdLO9BUUfEXKxMSQLY
0VK8lP3ksoaxDqNa1XYug3ckREwEYTpeMFX9dTtmW4GXM233JvOQeo2zDXr7H5YzHM+KaoUWmuYa
YvzUE6HQZ7kZ4+W/4galeJhuXdjaxB2wekbmezAna8wQjI4zVNBlCwP3tCAzZWEl1OqVKoN0HGjv
/VvtqdjQ0zPMDeCrt8jYRj1nId6YatbXBPPpLVurW5bfzOvsyA8LD7AWRTBDD2I1dXI/wW9Vs30t
+PjIu+p2udUAvermM1yAR0tZ+5uNabZ+8YVbmIAUDVJvX1vJEwNT/yBBZK1FCjM31QJZFQ4kf+1/
7ZqB0yDyY2L1auPgYsavlbNTVfcYlU2WaSXperd85JsrvM7UlfAEcwq3ht0cnZCQTrKEz6iQntZi
/HUN499UNS9mbzFur+STUXQv7W0r7nsdQl3Du6urV3WjB3tK/HZTdjHreT0I+I3E5e2I6Tr2ZnAX
+MO5KPWnQYOzYfz6riBwL2kVFfXRJIwVV331CYiDSKp6/ELfeXaQEUGTXy9O0x+JJ2cH1lpjNCy3
Oaom47H7lpKeL6n95NygQ2M+BIjCvejKwq2Uc1fYUdgDi8O7f2F2usGwdU/pfSdyFuVO2Z/qhHDk
MjVQLVm7XpTHtLK+O2IaI5RiNqjGgfAhBXG8fnN0+DygfWPAkL+rZuAl5X+I3mogqPzUuywX7Qmx
kJ7D87jW3wHwx3QkOVCCdx5Yi+4KPe4dEr2Spv5n8LRu0uHIPWszl8VUbuVEZ2N6J4g2DFHzGP1f
a4SmycMDAtEpKyJQ1BT7AxiIkuEEI0wGFL46mJlBnnL1PtTVIZXOT+u4Y+Sq8iyoU7cG6HMWwaDg
9PCO0wFpRGZc6Z3ROCxWjtmNEAaVUgOtytjN/b/Fuu9bXl7bdR4rW4uNVQVQ27Bj58Z67cv1ks7e
1bERmLUCDEcrXhj87Nyw0PskiZwyeCSq/ElZVUqQhf1WBeJ+dJwXvhzqkXb55/DYxqZIb3C5h7og
ZSqsd0SW+fH6OwRLFgFy2FPnR07gvGsXEonpdk/TQKZZRixLYgJETEHUTjZPeLN6L870zyRsyMob
5oZvw5C+G5pBEAMqi00grJ0BxOEq1zsfxkTbQ1PoyoT+nWENyQggSnlScoqFPSZtvTXJnmTV7X+a
mXOAWUaS5LTam8KrKN3h7iatfG375o+csrtCOWks7GA8OAkrVUn4w586rL6JhcFvlzytmV1fzIUA
6/9/gWyCXsCupq07uxiwur/B5H5ieXZ3ssL8Pdm4wECsRH5fnkaP6tPERHdspTT3iU7dEzdddzFt
inGWYKBZBv8yeFJuSXQnKoE8rrRfOGkNh7ZqobFf6hpAWQlovinf87o7pklwDaYiicMhKGIR0LzI
cB53geXX8doagCwGxSqqCD+YsxJfXMuTVZSxqHovykyLd3wZ3tmyE2ufLXvGHDaDe6NDMkDYdFfR
UcphPqnAjt2gOA5TxyLdCb6KHPQ/ThqWUVlHyrSwDgq63DkRn3JUZ7sjhTfzRnHWzV3ds88uBHio
OegPq25RXQ+K2xS2VIvBW3ljuCsH2v+hTH5sz/rQIe9PSx/Efo03MOViA+QAnMVQ4L5YD58xflzJ
s7SBVHz1bo6C0a78S2cY+a7sQrlFi/2W8DVapDrcm8n8AGpUgtsmHIro7Rj0x4ObN+XeKeydlRft
bmzQ62QbDfAbnJ7/u+T9XZJNpAcPj4SGcLEQ5CObJ4ek4si3yn+21j++Cs+U3LztPgIl9c707IKC
lbW0/a2r+dnhEIZwSFpIhUrIBAxBa0l3q1XJIh3dn2Rs1DbqYNOAL+XykOZkgBd3GeaCPiXMFS7J
CVV8HTEt/5dxnMOfzGKUNywWCbDY6HzqSPMRAbfY8MiZdYaYv6879SIH88kf2TPbju1stfTP/uRj
chs+AvEKTA4ELNKfQv5a1l1IqhbeeQqWmt+qgydIMAo4mbWz5j3haNdBoJGUGzgnqPJ17QJJJ5Y+
D6y4rwR5iziRHTDcVE8jF9TgW0e3QOnk/1W+TveLB0lG+eYet+2HazC0UclHpfujp9TZqIMf3zT+
dZb+dEO2ZbYdNpHFY8r1Mq+zxW1gvmRu83Z7mpopAPQ65/jwCROZFvdlziVNfHBnLRl05BwHdtpV
JLvXCDmFfrU0qHIGgTuT9d+Gg4D2G5UDnws2c9aL+6xM94OB+tXtiyxOoCts3A5WhNMToSss9wE6
CudpeUmQlPns7QjlqfYS9otXNp/aO3hthsGdbSiUGJ+flRWwXamoFzjPmpaVVuaTjtSqOwz0cVrz
+RR5+cLa+M/gEi+VNeMjm4LIDM1dWA9QxkgE7bKz5bEeAIgP16788We5FxqcYzeyyeivWlTnNAOq
BK7gkCC/Qx2jWey038Ahzq5HYd2Imdjc1fyrjHFnGERmGQ9WA/pUh9VhSi+FU11Mz7jyuV+9tTtb
QfvQSLHLXDsOer3XCJS8SpLTLAtWgcFJW1tRgrwuAb8jiEIuGo45e7XbvnMlOavRt1iHyj1PTXXJ
RE7VCcF07GmkR8wFe2zXxKW2ECVRQRBUTH6V8l9qP4Bvwn6zNYg9gIK3sOnkbkvMXjwEc5ntPEjK
q+CiNOmBRGW/QQxYIyc0mUFYA8tapEKppOwu5y5aXSKIzE47x8FDhjXdyoKMnJaMalvNxatJDkjc
3Ta52RTGyiBwUWv3c8lRWukeVFa4Nq+OHKt7l/n0Kc8wxPXZbRe33lEiPKf8N4eqQMPwkqiyOKcG
mzyw6RnVNgs3/sCLyHParkLfDUHzVFLvGxlVI/jaIBZFfm8YSORv90+3sCkD10BWYBFghezD+VAF
4yNBxNfKVMNHLjr2irW1HBQhHNtZWl3ELqKAuP2OOm55AOD1mIamcZQA4Te5Jbsjos4DE+DhUgrz
z40EFuFRKmMHhi9hKMV6H06EBha+0e5WbZqvlr38CcAmXYEG/5NUbXF6OyKXpvxm2/wMQJKB4Gzd
G4zG685JbhqdClvXr1HXel+7dGY1gNSNIAjWWvgCaoznW8/oXkufEBXeqEbYCPnoJh10QpuuSsAi
W7uAQOujnRfmOSECNR5n46mxpzUKRDWeCEn1UIm1V3da+n0igzcC6QTj0xPAyebeazoVgb2IxrRT
zxL64IZMjV81dc+1oC8J+GHPwCX4iJMa3khVHXp0WFurgYFuZQ0I2I74F2ZisjSPnVut8WrKMsqC
xTqgolsq9FxOCEjXsjkkaP3TkxT+ZzdM1scCrHdnuutLoAxmv/VqXERYf0NueymspL1K9liSx/HJ
Xq4+7HHoDVXy0LcwekC9UjDfsqN5fZnoO5YDzOeG2R4WVjT5HbgxeLV0sdNsEgkgXV4c1BgMdJ5g
06LRAC8Sj1Iih+pYLAAHRrjFOVw3TbMtg5WAAGGpB5Lldy5bklNhPoIXI+cTyEo8s/hoL67oDLhl
aIuy9oXCJL3Lx5n1AzfKDlMLdy5UFncOXgA7Q1hs+EIVUdsz73ABrQfI6S6T1Z2pw0hoskCUzN2I
OpWVlreTTn3XLeO7r9azM5gbZDplZFmBx33nxwZZ5mgQys1Exhd3h+bsC5bnSjifSAbo38Hl0EUO
LBuIQgnD38RKAVqRGyUDPopsVh/2jb2WLkSs9UwdBkOc+NLfFUHZiITKbTn2D3D0iKof14OGD9QS
iEooi9o7gI89x3lo/V8WOke8e1x4nOtF535U7CuOue0etLIQ0hGbpIAamw460272EG013HipOidr
Av63Toh0q9fwvBaePgkNnoOotg0Yg2bnjCidEjWMEXI5t6tPnj2/5zmhulN7+/sWdri3bjqN2R5Q
13EC74Q3fifkF9bMc7c2bM2tC/YiqnxajNodu1hAw1lleSjDXByKtoTxXhGUNEg7u5Phzwx6Yk/M
kop00C47BIBhDbM+WdpYZCtquKSs7/k5iN1d8I60KDdQKA4r0lj5lHvTzKu5chKTx7wo/8mwSBQg
FULtdQAfwg2ne9sennjpi20eZC8+7n+v8y4o6VgEVfeSxd2GdQw/kh+eGnQN1Dc+6oN1fJaa/XSh
p2+tvgM2otVEHG0wvpp6/Uka92CC7ELxlv4U7cRemdZrJNQOMYsd1WEvNtRG87n1N+UP6GJ/n0uq
goKG3jY4pdPyoSvXcON4sZFRKtsiOThpBbeuz8BxBsAf4yzNyGwtWDgYtotcaWKKUqysYKnK0DHZ
7oQq6RNyc3sqgLJghBzTw+J7j5SuLuWE3o6SSM484dD27djSBayFQjuRKkZ/Z2R+8FwX3O11NTMH
6OjDTaMfXzu4mhfZgEiwSJ50yft4HpXO43L5HmoF24VQTe6iedenHgO8OqCiN5ZjqDBQTYG8lHb/
r7LGFyFcem2IJhE7ktgSGVl26xxueYBiZ/ZZMaMHi5Xf7yoeu8q6tX71EHe9W0aq9Fn4tHQV0nW5
XxIdTybJCewKi928aNIAeoQLA8MHqGMMGjN4Vygwl4n7V3mu3MGSJjqt7VinTrEY0n1gUvxSCxA9
Gi5noadPCvXDwB8tGDbuGWW2twfRIE9aIM4yq/GuR/fDvRwAGdfdSPWtUsSO9vDA2IbJ+i12EdIg
WJzlVC4rqidW3Mvi+sANcAT2DRPwqTxqfVqc4YN1h4gUKBla9Ob/eKojSMxNOdqItcuQjMiJVj4Q
3Utd+zmsCuL7evPm0yrbgylIsCWZxkQXycJZPrb0jFVm35utP8WD4p0xLEQNg2Apc9N11AyFdhDa
d2bLUMBJa3fblEyXen+4dEnyUOYYosbgbTRwHDhQyrdp2B2sCQsXWn8RMv0wG9XtB6c6Jd5SHL2y
3/u9kJe2/sc0INk6UGy2EFH26BL0yUqCu6RaknsDqSBb+u0Q3jm1vndths+Ipx7JVnk0UNIcbCZZ
woZg14OKjcFyeBc9cWXjpWpib6wuhZsb5PEoSHy2YF2djacKZQkGhHq6d9rrUhPFmqZjdqcnDwDL
QoG8yHp6r/PJgtvo4F0NDf6FgMpZyN9R8dXljfe6Fl2xrUKMSV46XG8mtWL2WeFkFJDtmCBOeoaX
js8jEYxXe7SztxWrCC4IC0juXJZXidy6L+hQTUKVzBnOYG09OsVwCfuBtQjsmBXBkhGaT7CynooZ
Uv5NHwvZ7cNatzpnEtiW+suUnEYaRXqqINfKSbzqGSCmS6qoEWDncKYPRiLF2bIT4+rVzrPqEgZ6
3YDmUA7dVftRAhXslvnJ2kstPJ3I7gdEvqyMbjttUD0qRCxlRUCEPgvZQnobbrYQDehTfYRoKhDK
Wo99mI1EHNyYm0i390JSE1UONSksJ07WgjV2NgTpdXaa15F5PcKO4sEOq8eKSK5zrc6wv5d4kfP9
WFEjjgqNqSFo6zxK5JWt/TaRpK14Bs4YONp6ICbNR1Bes4XeMiG6Wrb9Wk3zK3dQv2f2ChupPJW0
Z61LgTfezT2SraJGQ4ccezyM89dQhwSjrmR1aehovqf/Ja2NgDRTT32exKQz3luajBq7xRHBKPez
yL9mSetTJL1BG+vdV0JfbLJTWVxkexJ+cqbNKZdXPdJccYxPzGpOss39Y+BR7atXtn6HcbR5n1g3
Gi1IOSdWiNgAZTrt9o8ODkHTDKep5vaYEoF6Yaip2DodB/lUXPOxYiIWmLx8UxArlV1q2GInT1SE
DWubOddMuWCP9XE1x8s4uNWpIlMJUPPEVNFH99o1aJU1kT7ULsx7U0mfr8rmbNYA/m5LG/5Y5t4Z
WRyUwbyrQ0MOhkCsURMgO4zicLMcIZtmkjfREef2Shq3398btsfFvPzrQqZGTTcf2AOi+sG+sw1d
+8ex3joIeXGmdXEfjs9oWsjNzltOVsdmPyuJNMjizK1QEBkMAHOKrk3aeu9On3wJw/83mDKL4TlB
cOvanReiZxeuJEXVXBn4qxezzBiV42Zp3Nvis0sx8Qt1In7NuTjZGxOiIR1fei2uizdkd3XoPQbI
CmCHkn+NuubgT4/w9shNnBoCZ3iBnWYR9GzOG2kayW4lWojMR8iyTsN348zB2a2rh1HMHiV78jXT
06OLX6hA+RutGel1i3HuiuUxTYkJ07j+IQWm+b5tDeioa04S/Fo83LZZhz7gU2pN4oRLczopp0eG
Xp9ZaexLl2pBJu2zCvIKrbzY5O5RM4uJgiL9FAYZIP6kXltF8hdWRpZMZtxk4rZZtB2MuHy09dh+
2hYcxDVHiG+zQtu4+uJ3E68nH8BYmleq9ffWognM6cAsM3U22VjwVSF3WhISy0U6H1yXYfB8E4KW
5OR2XRZP0/yJFonOgGhZ2aSgi0108jSBmZ4Ys+T+n6zC/yJyMOXEbREszTiOO3PJsVm1w07otnhk
3s8E1wOGnJdHObP3VWhoXns9/ypiwPZd4EceBhpfesGhQ0/ApEKSY+YG3a7oZg77bqgOlcsg24Ho
WFvBPcNx51HiXZMDQWFQtPTOlkhSYcPxrLNHcYfGZAhTdPuUwRMBSX86JfVxTL8dpG7wzREpKCsL
t1QyP2hXfvuUgOZ6dMpdRw7y3p1ceWiYU/xll5heVUFzwoGbQQvchpy2e5B4xrZAczILaKcYXJdT
6/FdpN1zgN1l74/DiQgxH1sxbLIiMgwDvUYQO13Kozfln7qq78VtVsU/UToR+Vs2xnnxqMw7LmEJ
WJDGdH1AVlnsKI7UVSORx+OS3md7SjeKV5jYslr3jMY+g5B5PItOk8rPOgk10IVQ/CINJAF3IgkT
LDNJ5i9WRUwkRqc+rlSD2M5HE1c7SRb58+3rYnsfBY4MI+k4etvAbiYwuCJRwx8eAzM/rwaFOqzH
mDYRDSTBmBuKVHosEBunPgg+U2hop2ZGJuN/dFJC0Detlsi5zAQLdyTBlFzmdCVdkhSS/6g7s962
tTXb/iIWuLjIRfKlHizJshrLli07dl6IdJt93/PX30Fm19mxcyrGeblAIQARUQqihlzN9805JlaA
I5q3tVP6RC1mNH9t3ePCnOJpbeCAuPInWNf5GDyQUoxXHPehaTX7pqxXvdBZ8k86AQIuUeVe1B4D
X4ibpG8uGkT5VRpl8gr55Ssuf8w7PtglISPnYMnm4lFLupFdfMswqigMBNaNM1ms4lxg48Ws0wM7
TJ8+3qcNFhwaSSRnV+FBJm52E9UhffX4a2iFGyex/YMpyKZ27U+tSq5sfCVYzPxXOmMdpR/rKGDB
b9HJUs7v8d0RpzhM7rhG69ow6yYoGSM/vO3N3EPUxK7JNKGFa96PIDaKn4SV/z+u5F+zRP77/0ja
iKEDqvjfbcv3RIeHBcbGH/Wv5uXlX/00Lwv8xkp3EDkIw7SEsAFs/DQvC6H+y7VwBynTsi3B0ulf
9mVD/y9HUngij9i0IVbrOJ7/jhsxMTbrXALKNiX7GYzP/4l92XgLF7EdAnQsxR9T8lYEiNG3hJRk
6GqrL8vh6CVVe/AfilzjcvVLB5u713zHkL0B6kuQUmRE10AKM/MK9NI3biLjBrBd9JDb3rjCS5qe
SsiSJ5x3xm4a5Cbpnb2tTforEGk44WaTbMiaPXS4lzZ2mejXZiHdD9giC43pFys2n4Zv2GTE0zlK
ElvefppYejpI7rA/GvAXcYAN3pNfe8RuEDL6PWSTZU6Ff3RM36clXgpgusjv+6m4zbTKvYGIam2j
qG4eW8p11dibt1HYJzfMZ8GqIJbgNjZd/9Z3jHMyMlGgL1cvmf45F0bxaah0gB/jHGvZeIxb+Bpn
XvJdE8jmnuVZf4xlzKBqfIBVEjN05LfPbJu2YGBwdPu9/dyPzMyBYd8dG5+yc5RoN55N+LFv0o9I
0/oVTbxG5PPg3xo5GeoNJla7MNS2NBipQtf5Mnbl99rD7hvoDs0uYzhMfOpbyaJ29cu98bd5/tfw
lgUZ9Oa9mgaXmOKq5uK2nPeQIwuyUZ/kNpHl6gEVnfHkopIg+xQjo5vNTHoNaqHbqlWjf5OaiO5p
tboXa06M5DINj34bY9oMsLIB45xwoFMUweFNNW5+uByYON2dpnGdZq0WolQBSTFOgvExCuQ28//6
80d6x4LhBuIjkRZk8f3z7Yv5Tv0VMUQPuY6Dmo6WSQX4E4npZH0hzAJUqyU3uSLRHOmwbI8FzsIQ
gnLiBNbtchAR2ZD/PDSMT1DTV73JvqAk7Aw/OmYQNVPxvIgtfE1GG/DUeOUPibaxu7x6LO0ivlc9
yco+Wss+06inF31VoxvKg3OgJSitZY4DzcZtt6pv/vzRjRnZ8+7XdFzb4k6zSE2S7yOLdIzwbZ17
1dEkrzvEQRsncflqTNQJ0jw5scTL7jGnFTdY6W49Nrp3QWEBGCDZcG0PaUbAN9Yq36I87AcYZnLC
529zuxlvNGA68+5m2pc+7Zo/v285I43evm+KW/OIjDtNgul+h23itZMy0Ccekw6MsgV1m+Rmy1vX
0WzHRJZxB7gHzxKF7+ust8xT0oAG4AI9D3pDzCitZFMFj6RBAPCHLL9Vsg0eo0gVu8yyIEzWtn8x
yiw/jk3BvtDKxa4hX5r9QOPlBxPa8Z6GO7oYzX7qcsxjXqC5qxJoNqa3qHY+GBbNeRB/94EtxaxP
HcmcjZjvBvmULxE6rJYdPUvtpqkyuMSi4EtBaIam6cNJ+lqx0ei70iFCE2GQgoJziD42xjW3HtMf
Sa7jaKQ9MbLn7lPRbqUWBReJrGM/xLAtRkG5oXkYJQq2JJP9LSXsuY3rF7dTWjzZBMo+FU41bvUm
Gm4GzUvWqWbkxxIbxEqNAV3W+OCnjThavsbitsv7+ymlHdiZhvrE6Hw1apqiviDVzxXN/xoo9fv4
yRUASAi7LmMTQ9O7OaNFEo+ChYRwtzF3VtQOz6pEYVAHwODl/DB1NDLdoz5dt3GVXA8iaze4UJtt
yb/auCpB58S+2W7q5JaEh+SWfBCjv1r+6jXeBzAcY8bu/PJjugI7hWuYyoDgALL7/Rg6scKTHSDT
XZ3SSHCKwVuN9uQjkSQ5ugps7QCtfN3QbHntCmKf2Qs9clGxz6zZi5AhhLAq8E4Jtt4TFIFVi2AF
nU56zBxFz5l74nMBoiJy0VS4ToNOurXio8qN6YNvfh4Z33wQwCnCpt7Chcl6xppv01/oPqDZuGPy
Ctk/GoQ1FgdzVeM/bEOtuPrLY89Zea76AGb0lppku1iOLZufmwY+Q9Zvo3XYJFFX5a21c7OCIOoq
3dkZW4tUrJOStG86f+nuz6PNv/uUDh+ToGXbMhz5/vIikDVSXax2df1ERzNdFx0d3bhsqP6xqb4o
u95RrP2AuPX7/7r8h8rhI9p8ve++WzevHGuywMSAXgEOMmHGLJXsDjit/8rqkfQ0FMJbz4iSDy7P
hTT85lcVrExZzlqWLXUTaM/bX1XmhZnqfoaUGbyjiA13n8Ku33RNoH8usXUYdi6+CvZ/q9TUx9tC
WK/EET0G1djcWAm9ARnoxtMEUCow7R+jgT+90CyTpoalni1ZBPvlHAC5jemqe5vgzzVS0eBrHHyJ
Laf+nFQAuMj4m30CdnqNVyRGI17TQJjsfscCtjpbee4f27HEpqVsEihKz9prCD2vS3bGjyoVEp+R
Mr4NJl03sBg/aGZ98YpRPEcjbYkpQoTxn14lOOpMpXN1GvNK/N3vVTpWrfu4LfZdTMh5WkX2Bt5D
QgGEuGL0NeaanhMVYRAcH/xg70Cg8y1hGKzGdHbpOGv5zt7+YIreYj46QbAvyG3XJbKhkb7dpnFi
gq/GJMWVQ4VRk335rNw4uFJm+sFNCXTp7VDguI4ulNARbeku+6D3uxBk+U2uR9l06AczWofIJTdR
NHrniECVdRPb45NFzYH432Z8BV7yxVehftDCrl4buhM9OE5ApG8lx21R5fHDcs5I071vJBrCzEzu
yXaIrh2dqHUqFTFZpTKnRmJ4AhVrNuzciVpH5Q1frcyJ0SxJ3Fn0ARH5NgVMRJZaCfVCal5RvVse
skOrD/5sFoySKrg2NHwPlpeKB4/MBrdR0bkPbf1BiITWviAFYShLsCStFBeAVDWKJ0WrwCnFBcKI
Qp3XeMUtuaPYepsW4ISBOqEVYNdXRZRTX7BqsSr6sToLO4QsEFqvblvkB6cf88PyNy3UjS15lbeG
7PotaHkD9bEQu6gNx5daylWWCfVUtlF7O/TYOexmVjViytzieShv4963kc1M+qbmioMOUwhv45Pj
sNITRz+O88HW7BxvBlgfiYPxSEqbq9PlHlszZBdot1vTRTbPUrQ6tUGjr3VvpNvCNLKl02utLNrR
W5SRw8Ny0GKYSY48Lw+6Ftn0UJnZzRjIgZk/HO8pgeznDcNlDHUmu7HJN/AWu+OfbzxjvrN+Ga+4
9JhQ2S1aNqQw3X2/iG0xieKi08QhGnCEy8rWzr0XfIunnnlQxsPKZReO7cNFoYtU4gIA+9j7+fh5
tGh2eHZr74WfRUe3T0haVJp9iMIDXpqMWlwB/WA+sxxGdpwfrGStd9MZb146uN9tVgK6YGKbp4Ff
plC+/tbyyy49RKpx2HNHUwrbhLHVGqz6vp6i4KaVqKa4VnZkKMknrolr5dfBhsRJCrXYOeNU5Z9c
2vNHFVg5XqIzOZUVSBcT9Df9qIukQ7ZhMzNtzJCKbJ+JVwxHL27X2mdjMsSps5IvIbYRo3dURPQb
F5soqWDjN5S7ivLYFpat3HCpdsfS8tVB6GZyPUZedWk7/ismxPpHRP4DaMXrECXiYcijZmUbTXIs
p3x8tnWAnsXovQxEyO0cJCqbFr3yy9SiXi+K1rmLzZwCXykfRW5qHzCmlwXgL1cIa14DXpwymdZ0
A+vbe7pwauVkPNbDwYtmtMlAq7GaZxEt6uqzFk4zAKnlZhnBPeAMeEIrBUAt8cOVl3fnVgXO3sGv
w1K2M57IDf5g9OQtvL2EeYNSh2VH8YMrYF4dvr0KVEpoUjjBnTECyc5aeoflENj/87d/zg3GKq/z
H6UzZrtlfxYKUhnNoXR3EzHypeyy++X8cvBTejxu4aSYyLIdMULia2Mzn8/BNwG+iirwhgN1rPre
yFMGUHqKXwEBYKrOvWevTbESYHO7cQt+anymLxH90nUQkbtXkGlynkyP8kuTMOGxbL0n1cw/u7lh
bRptyNedNlVITKUkjwrPKI1gdQr1wbzBXUsvDkP8resa1Qa6TndB96xfxY6LF81ytx2BhmAByL0W
jU2Bu6rdh6p+JCLB+Y55qyQj0FeXUCBRYAXT7pJCfdHHoV7luKUvDMXxvWdpN5AmisuUWPmlpyNs
er51t5yqSCVDfu3bN8uTi3s8BEq2Xp7NhnY4xcwAy5NxZ7m7yHWnPZKC5M6daOak67iZSLCeT0BV
/vtvQ+buAtvrCCnQaUI4otsSGheQeR0QW5Vo6f1SF+gD0RwDFDkjEV8/Ty1PBpb3RZ8seWuXhXma
AJxQuAteHd8cH+OejbiwotPyyNVKtrMIFDY/H7ogfoZ59Eh07NPBVLHC6txVONioLwJ91wUDhZjA
ie7RjYm93tWXf06ZQRrdw/dx4YMAiC4TsuQq3PebuA3ouJmR+apgjECYQB6Xk4rEmvEvo8e6yQaR
i4t+rT9yG5PSgUkgn360fsAkV4ZfTarkV33kypexI/skSHPx5EVguAzRztp79WiUmP2Qyxh7x2/M
Mzs0flnuua+k6j3rldj0WKBBplnBCQNvcHLzLjgRYbRJk2Q46LWe3yLTWZNHRw8xaqMLGW/jo2zX
jQyii1+L8NJblJ46vyavcDlnOzVgFqyoydjQz/OLvZN3w8lLo2ZNxCL6zzA/EQI4/JDkCfrRaLyC
qg/XRj9QCrRQvJdhN6L6UOUDPLn8Ch/3VZznyYsKBnAbfa3tloc27l20rWharKG58z1k0Mv5BCLW
tSGUc01FKnnxcC5afrVCOKm/9FT6gOPF2sXN8euGfT+dPRDlGxVZ4ylqHbFtKJ79h1uNefShCEQZ
RZeMQ++rKfVsXrKF6mnMmvmjGsRwbViYyxBlBWgbh+IBkkoANDAoV3+eu9/FDdvzwEf1nCmQHTzw
5PcjM2RWhekzGg9J6bmnWpg/UGLLuXc2Iiz5C6XVsBvastpboUvOaoxAOzSjs952HwVN/L6Knmmi
urJsNrT85f1mVim4HCKitlrgMpoGfV8Qc3ZAQKMf/AGUFVr7fBv0jo2DrDZPYWD8x+t4i/qFMMlD
oozhAiB4Owv0Iu65uSyNVAoaiqQ43Q5DRbaYR8EQFVvu0NE2PXz7Ok0q+/LBT/F+DoJEYktDGGSk
sY/h+PZ/d4JKr6PCh1dQ9tiMG5eoJaxbUkcdWyTbkAC/9WhENgXPIt60QQzeE7eHNVfO1JDaH1yU
/+73sKXJJtjijSlHf7cNVXlpjKZMtF1tVM5VbqV7U7TjXQqgcT1hVH3oDOSroSf3krbnIfTwcn3w
lbxbnLl8Je7cwrHohdDh0d+tG6CRmjlYa7UTRUy2LSieowjS7CpvAnX0sWpf+RaOe38ggsz37n1y
zrS2OhrpHZJJtWHH4J6DQsu21YgpE0x4e/3BO3xXwF3eoTAphVjcQoL179sfzadK7qZlp3ZKH4Nd
4uCAmpHL1yrpz4aWys2Y2RqZkYHYahG+F+wnw4Gd8Uf0/99rWpQndYqxDonAyhDvC5QDW10DlDUa
NMKFdznW+7y0nvsSZICfH422MNddOjvHa6d8xPSdwVEodqpUl1IR2dvIiWjCsgxXSURtMiwF7prE
fMBTYjzNj4q2jtYR/v9tS946YK9ACw51DyDrz9/oEszy61qRDhr7WHp2iOml+9uCnLKONpa1hVIJ
E2pXdN7GY8d/P9aJcY+Ww8XKQ3WrR22DZyJK0/us3sQVJYar5XVWAo/EtFHgVz7uZ2scMcaNjf+F
6vF1707YZxL11E3frLqzrvKhwVJYWyFSBpFCKmzdO1g77p2LM3QfNBMkrhC8i+3I4Mkd8PEacYnh
YH5IEKqxZ8S0r5aHQfpBwIz1W1uKaqElHGZxXVBecN4V2RPwmaPnh/beTtt13uIfNk2rOLhJklw6
075zg3T6jCS+WePSLA90KOPlvBH2+l3bAa2RuMH1ToqDMRjlWnTQzaG8yG2tl5iV0DaetZ5DqofU
fqzNUjcaZsymJybnGlpXdh1kub1pLLQYgZE7a2X3RGR2qX5IudOulof0MLVd4k/aziid6lg732Wk
t8+R0VdbLSF12umleima5hLrpjqHQ17dD1J+7yjiZQNf+NzloGDAAfGHSRLyaTkVzAvrqCWEOmGA
AlHGy5bDrFj+81X3vnxCCYeLiDvImKdgBTP47X2cjSCiUV5WeypMyW0CPfJIAwUt/zjeF9gdbhq4
Vn6tqvNAV1b33fFYM5HfIdIuV4NuiA/mIneea97cBobSKU+zs3ZJ0DPVPPD8si81hShzN5bVPgka
gh3Txj7J2FQnZG8gh6re2LQi/Pvc8oRRKWdvuZBc5teO3EEoL+Z/ga0juIJvtaUjgSttZko58Qww
TIoaVHUg9m0sn3HMTg/hFG4amyKSq3TYEoE5HGWrO9ucK65s2+FogIbjnrKZhxOYW53v7i3LkueC
nNIzg9wX3EjhYXkUNNoX06r8Gyfs8Aeahf7qiMq5133/7MQuLPPFzRWnqOQTPB7I/5frr+is7jJE
l2WzTToq5XW4mqcOQ/GVIwb3ASqwgMCQGduQ8NsdlNd05fSToJTDwUZ55aFcwd6Sf2oMFay87tMY
Ni6KTtsxb9Ng22rVjV/K9GIHTrM1KsyZV4UfY4hVVneyM9ndNHXwjQKtuW/otrAQ8zX4gR46abRW
49mLSUQvhE9ZoKKvGAvXv7c8X9x2BkSVqQJ8/efLc6ne/XI1UKVAwkB/hb0UtU3apG+vBsMaWPmb
OYw3lcfXdLmKZ6uercLTZN1WcISfgbXfRaXb3vdVnj7EXYvLvZZibXpJfbcc8lwkm66LKpawrXeg
5xRuStkOm0DrKDGXNURtT5fDTmPiv6nCSD5hOsPoByryWLVIIWf/ZDLvM0kw8M+W64bXVDVYoi7b
Tu8jLcK7Cvz8oaEdqLnRSH6n9f6eNOtAihiexN6Juwpm94RzycDeXjQORsRC9KfSzIq9F7vmB3ff
PGu/+7qFBEvvmA7VABoeb7/uOB65KatC7Qum761JneVhJG4lK+ksq+mjxD4+07/5/2zdFFiRKZCw
JH/7/1lB6nu1guPjdaWCJJqZe9HGtKKXv4KMMYmj5BCT2AXyta62RBKm0AYEYYymiB/jVvvsmRHu
Kw1kVSu0aZckY3xMlC8Z1udyqSn9YyEtmgL4ni52DV4lzGvrBw4xvfKDH4It2lVa5OZjVEXTdVKW
+U5Monga/BcnNYpX4cYOwMGo31gpBWxLdAqmJKGloQ7qkAjr6pC4sI+qzKo+EwIKXi/zv6kpbVfg
K1xUdkF7lL3Ew4hbjTrxbnlBXqHgKxDg3zRO/2g2wGnbuqLYier1a2bZTMpj8tkNIrwbQr6OVPMR
cbfPru19KfIaiIbdfsJpZUOR7a4pkTXg8iz1hCKxg8wB6YfQKXWw7Qog1uQTzxIOzxmq/cYZxhc9
96I9LtEKfUc8IrKG+xg2FgBz2UPUNqEYlDIMHssQC0YY02df1tuel2R3cKiaszJSJDspiGsUee65
1N3x3g6FjYxnPKM2NS5IeMdLtDeTCvDYJPz7RBuju+WpLh5cdKaku/x5vHi/rZtvHRPtDioRx5CS
bcXbC6pVJl4NKoos2Wc8QuqeR5jgJ1J1D2GevXq5J69DSzT3YVG9xtRI1onnyFNdpa9/fie/q6N4
Jyzk+IN6i83Vu5HLM3Ac4TNwMXOna9vzbPg2VvRSWd5rmGiQYzPhXHtl6t4FdPcT6XoYY00TXbHj
QRtyWHn68BL9afjSWkq/CxOw5hFvGYK5sY/19kZo9rq1uKLQzWBfd8PXMK706zLC7v7nD6N+H5Eo
zCmGIhYISFVmIdqvk3Ihgwa5T1sfYLFmkNJoX9xYvQOFaj7Elv+psWt1k0+Ey6bIDU9maFa75ZyY
enlq7AgiSKE3TyljCkyWXV49TTLFnuhHw7OcvJ1kmjmPuTs8J/REQvlUTQ8RyXabpQ0hgcNe1Wqa
7hoPi4/ha4dIz6OTJtpvaq5aqQHXGRr+NewADfKEgT4+DkY0rGbjrqMw0b/QiAAWON/QlfMa5rK/
7oMM22Hv1A+UW8BIi0zj/h+CR9oYVh3Kh+VBOOC8NgO/2iwPl4PHrDABXq8J0LmFBmxuPDqUm+Ue
WQ4CI4nWq5Vh+A7QQXpkf/5JxDwUvx2q2aAqQemeiWJOJHn7k0SaB0wLGMgh68wUjYOVFjARr1i/
1/deEP59aIHMR5C+NO3KdQlUpv+v3cfzAV9AsKnF0wdva76s370tdmKug5+Ssvdvu5gOWgDl+bw6
VGEHxKnFENmUUXpupya+CrPauU8iGW2y2msoWVJgmrep3QfTGELG398FIkdBKc9Qrvm+sESXkMKt
6EqgtrPSBpfbjyadcDQD/AA4iaj9evSyC4QA767AEfIcSgiwhZdcki7KLsVAAT7ELfXnL8f57TZy
dYYClBdzW0CYy+j1y9pWM3Ea+jpL1dgo/Y3ANG8OefmUtWawSxsXWqZrxJ9pRDd+LL8EQg83OF2Q
M/Wh/kBQ9o8atugXQ2UYG+wrY+7KlNIotkkJ3uRnA2F+6IQlD+deeNf0q4gg86uiLd0XM+99PhcQ
Jt9tsbGE4WY5H9XteOMNzrAxJsd5cZv+RwNZ6p41oHFmif9UWK3zIgK7vMa2U7ArKnL8ZV0b7I1U
ZkeVlPkxLm1/PcbZhECIc1ViAk+R2ms5VNZjBWCjigU9j1wzH+Fo+rDQJ3MrLWk9Bkk87H3y+2be
j9W24skpaqiLQRK99E5ZXIW11D8PvvHqE+nyze2q2yJI47+cEJK4F1B9SQz6F/nsqxkskOvBd6Ju
tEcTidGNbZfG1h9sEDtN/czz6bc/vYBelfGBVsWwf9vPztVGyjioFik5UqR4e6uaIJ7tJoiiw5R0
zi0+U3SkffA54IZ8kHajbkRSf5fsY47/HDxhZTemg5UiHirt3mybYvPub3Fq/XoOE2QL5tbMScsk
Pibzb7zKrW7DsqECLnv9qphAzBCzMN4N1Eig0pr6E3TjaG/k/b/O1ZemJmVa0z/bqNDZfbv9EcZN
fCKcXFtZocbKxllVnhq/QeWjB9ORB6Pr07caogPEgBHgeGQ7wVMTy/UAtuUvSxuh3Iz5a1U79grT
hLZO/La5NpoiOma+//dBGL2Naz5KYZEO9t7817PL68Aw4CiQWQn0MqjXfe46u4a90MsQuJtOeNPF
VDK58wwBsfukp2IfelP9IKRWP0zdcx+NAlE+ZnBH+BtPQ324Rt5IRF7pjtva6ZwbA9ntz7mmD0Al
9pPTwN3RxTZDEQTmV8fELvLqXE7CuLZ1IhmGCIAZNS8yOCaHypsPGdYwNPtCSBFy/1h1X8y+Pjbc
BVTgyX+RLKU67APXbVHBWekdwBAyonAWVGKf9Jl/XA7LeWql6cEFeaWEpl/3euo/6EbX4lrWq9e6
SB/HOgCpJaZ1V+nBq98k3zA8jXeTrAvQsG2JrXP2Tf98OD8TgrCq/PLOKrU9bkh7L81GrtH74nTN
zeEU2M3fh0GE46lyiifDCspdN3apcbW8BM9JchTJBNOf16bzv/rnn2Jvh+/nY86xe+Fe61rjr5RB
eWawcSzH4yePaA3uVQenqMTpiJL7XgZivAXgM9wouNgIWFX2UrnIB3Uns752vXkga8EkxD5/oH7D
6DNAAoz1T/XMORp7f7zP0blf1aXGmEAWw0PLN9qLhNARXFNXgeZ4kIcDi+W1Mm9CBRrd1BrrcXlt
Ig8wGIodZVT/uvGkEVx7hU1HaAiQZpxqr5NPTYnswrZOSzmQyEbjUnc/n0FyszxTzPvF/3lm2Ty+
+TedwrMdw6W6BuKhH+Qw/n2Y/DHbsqt+XE798+RomECmlpNoobZjwjRyZXXhkewj+zyxM7mJFY5O
M6ASTX2ig2KVdN8ny7pyQFB90TJKXLbtYQ+Mhf6QGJVxpCp16RQiTig5OInYjK2KyalvLTfHlmPz
zRdTnn7VG/+QlTCn4q4xt7APoerD0HqO6MsuL4AxE4OWdoM7BP74+0xrJ6I8R0pTWOOmJB1KwaVy
ZgVmbbjj1SKucofmmZsmvbijfcEYVyyBW8Iboy8jKMKNQQN6zxATXdJyeljO1w3JSnRoh5s/T8BL
1O6b1Ymrq1kySJeLtSxiqbcjcdX0qi3rBmBFJV+iwv7aaZ76jl98mzRd/hkvWb724OIbQbUKvMrY
k8vunAjYxGvl28kXp9CJF6nkdy9uUQKBgrz0UI+vAbMxg6pkPPHQXddZM66BpXl3lt3biGU6cajI
mjss55ZDHQAP//OnU/9mnnGBMrKhZpqRrNjffrpReY3ee3l2AOrnrRKIV/fLoQg0VqowsCmdVX+f
64NJ7BLMTVfLS5YngId393RWlzP0GdXGq0ZzNQa2fYpztuGe1h8Fgp6TnA+EaHcwcUSFRRjCt4ef
/rS8dnlJIkuB+d1mBBtVf9vjqroKTD14HGUePKZhu3ag89wn0vEfs4woxNIICES1cN7FdWAFx65t
w4M/5ne+r3rSNqJdZCpuTdjON5ZVxhsttdqt3XTeKfa9eGck4lULSAGS8TYhZng3dtwTP1frCJuO
vjIfls0eWGTz5KtkhtO29p2K2nNDSfMz7lqSRoj7fZo3B2tQjB/IQX4X/KPAhc9N0XZWVAMSePsD
sUQSuRMDshFWDzKoPFM3Y9fvZd1jN1VQuTK9I1FOu+gekPXUmZpzkII5n4LiUqWXLqdo7ME5PvVz
bGfQzSEmQUPTciiv287xwSk7xpM3Pxxiw7+WjDtrbbCJcNGr6C5yxSFpEutxOQxgoSg8FKqJrijk
ySc5xs3RK6ePdsK/bQlc9oyse/joQsx7lbefemQ/3urjWB76kECDtUWoLKziPqYlYasQ+mIS6I/k
fznXMQ61Lf4gTHiUZ7HUcYgrqR/j2XGjVIv1FrROMCYB3LPXuAPVrxX1tz/fR+9VO45LhIpkbaXY
6KrfVTuF7+ujNhrpoZDYe8aeEFY9KD7pGDNn4vv4PZlMol7M8yzSmasbF0VY4+BV+baYfU3LAeLN
sbc/bBNZv3+bYi6H0oDDc2X+tu+zDcQNlM3IE2DNYsEOBc6qHsnDlTu/Q0uh25n1uJwzss0AjuER
fwKml2RM7wpAZqFhmV+hLQI9CDvQBWSD33bj5NFm4AmVfi3ygJgJG9ztWJdlu+4Tn6KvMfpbaEgQ
srj2TDyzjJKmPYrDEDm0WYSW7cJW21hqup2au3iU/msF+vKKWndyGxld8JT7JIzFwtqXAoZ4PMse
fAbV23xI7IMKwnGD96v7BGD9fgj17rvv9o8u8KHnP/+60v6tdTm76dTs46BIpOT7YkZYBhHscNPb
1wXUzLSurycdpob0q/Gliu37zg7hNlh6f2+M3pfldGaOf7+KrJDxxYit+35q8wfincKNmbO1NeJk
uPSg85s2fkoCET1ZAwtggcQ/BS78FJj+Y68F2inSMGqGyD9v/BoC0XIYpPratZHc9rGEsRqFFezC
5ZmpD1Dk5SQ9OsXU/Hz1P/8OvU5zywxPrAe7eYbXje7UV2D7yuEhzozhIQ8tuO2mQZxZGI4/z8Va
yuUgI8EnLveW3lXnZEjrM5Xo02TG3dEJ7eps521911csL3n5dzqApIeQyFJ06Htb2az7aChOkxyB
SExZ+HlyvXaFdUcdewfTQJToDwpn6mducrX27QhslxlEh0AHVzMlkHmTKKnvc19V9/mQyRtfNwq0
BW2Flz1xTwUt8fA2TeN422NpvyLTMjlmleE8pr0/ARawXOS7ofvoOh14TITYy5PLofIIGu3S8LQ8
0uq03kRFpa8EE8RVWYViW0g9f/Z9MpCV2U67RrXFsxGGKFsR2x+UGRTPqYh+VISxnGh4fcMDpW6N
BicH7uIvBcrD9URK1LHN2v4cBwiedWtbGP0zuwL/JrVN/3Y5mDJ1bwJNDuuit/TTcvDDTj95sfGs
6PntllMJi9NbET0s+0HKPdYm1VC96Ix+D8vBNQCdOh49rPkUMNKUYAv0hFTKB8iiZvyApP2lT2r7
wnfibJHLpjdZEaUHG0xjjalP3UJZME95qRW3QQsFe54C+/lQ48o+DhXZKlpb9EcWxC5ZPX3whVXc
nUtB94ITstiDEko38XyevOz1FCVMVn1lb2qd78F1oJBpqgtfInN0120PHiiweehPzhH1zfgQTEZ5
9pyBdbiMVinfBggje3gywJoU6ZAdRd4SNDQn2Wh+o7YE2HFLCTGeXCMxrvNgJHYpoyXml7PKyXC0
S4h4c12FSGOWh1PjsIhrU22F3vA6UMFpLKh60xO7c5ST/ZVTd617s3hRNCJWfOP9eahhVEwDlv05
hpYvDOwgOijjwHoFhpT0josafFBucefHLJ667JWVVLwfWCbuh9JhGwQDA58O90xf5Pu2tj7LUf4/
ws5rSW5j27ZfhAgAiYR5Le+7qh27+YIgRRIu4T2+/g6AOlfaOie0X1IwTYpkoRKZa8055nNcSB2I
WhZdEtoKbMZS450oqP5QOoieU6xMk+aK6zLYUWZdR3cU16FKpp3YR95MOTcqe88Lpb6GqSSy04F4
QSyvca2o8i1iylqBZdbcUhIeYfqXqoEnS5ug2lcEjayV44uboascTxy5YSbQxNVybRlKPLfrsQcN
UIny1XH98J2cC+B2efqt6MhZKLXcfhO6lgKgi+KHQtSxawP+N/yR6yPww/bYeq0HmMQ42aRh0R1S
eXd1WrwQXZQ8t9LE3VvjiKUMv66D3Nz7ldDe6SWwYAzz6tIU6lefEjZg5GlyM/uZVj8PftIFWxsX
AWiqYdBXy8XlZ3juqn1a+Skud4hJFDToTbc2fA2y/V7DxN5RAmrFtXUwcRY1rnzROGpOoCsxKDOI
MnUO46ROI19VmrnNTvMS+1TLAhlI7yf+ts6B8tMPt6HMIg+7ROXw5xDOp8s1nKAZ2CQ32fSgJB27
IA6rawy4d2335FvTdIN/oq2WG/rU/KJe5jwokOPhnRThIJJIzggenXA1pXaayoJdXPgUIuaev9kR
HdOavckLgp5/O1jQLkgTWg0ja+BN7h8dNoEXakPJuGJaD9a6MQAG9I1m64XWuO1KEb40jvU9EYb5
pNoB+Cew5uc4RFDrGU17GvJEu44wif79rfrPxgsLWwsvCNMyzTykAv9c2mp6JkfdjM0TYkd3N/VW
dXHQjRHWBd6n42OiVVSwPjf3qi92UU1JAHlidREgaW///mdZWit/2+UtfxZpQFlC2o5/Xv+HfqRN
Iz2cUtc8ycLqzrxLKYjQOr2GKldvI6mnisXfR9KCkEkcYBJOBx0PHbPpbFIzpmxpxsVXK3vO/UxQ
RwNhwYZ4pPfBAD+j3CaNjWR5dns28+A6yUtfLJuIsykL/wwYeFxpozEdmp7deOon+pGpVL4apeTB
pC6TW+Vx0uFy2Qq+ZEWnbacVOrEQnohO7CvBi/37Pwp6DpbZ//mvwgpcSD4jFDWM/1yGU5cUndEG
gJpaRHOFXYE5q6lgYS/6ADTrten0gfLHZWqjL0a2g/fhDKh8LNNorrFbhm8J/JfleqeaggCxVm6n
avA+8KZRPAC23kZ+AR0QRS1aKf06xzb7XRHG1NbN8JQOFn76OrIegcaP1G0d7YnIMFAqzD+jqNwQ
vGyKbRMXMdLtjNzcLlZP7K7VEzW7E3+F+rxcWgZ2WZT8GqSKHaTOOWV83BHN1F4nj255j176oaa8
xCIb5W+OXbEbbFLnkyb+h+2X/g8HcD3VRQpjQr+Tedd/d62JvVV7DPMkvHiz7XgZLPLSroqYMhHD
fKK0juPfxzcAc7M1qYUwBD4E6NZKv9rDNAeIJtVwgnePBLtN3aNfS3l0A3iSoYzPetjHRDJmfx4t
1/46Xe6a84/89XPjmCY77BjU/atmvI+zyQUNpH+wkx6K23zqg3G7Y/l0VgSYJjviPnAEe70bXJdB
o7J6goZDiuxEwWa5hhXnETJvXaw6609lqAMZbvPiZRmcNH4QvCquy9k8URF2J71T2Bo2YHiK1cug
2hyAKW3szwz7ytye9ByN4urABhZL45M9ag2IpxIbqDMlF+qtfx4pa+z24Wol7AlI9LxvxaIQX/86
jSvtVneqP1Jr0C9pavbMcTFBC7ODCK8WyQJ0GteYfv1H6EoCwsnnZdU8+Y9liISpbbvIGNBkZ39e
6ztTW/Vz4Nbyy5YbMgkuU+q3V98nM9vHp43ONp7tGce8b3gwZsNGK4Dba4Bk01eCnsj+bkb9M7HK
T9jv1sNUymIVCs0v7wLjc4qhr1QubE+PiKdXy6Jj4rt7Q2Qvy9/lL19UUcRIhArAuvuwI2mqjp6F
IfN4PsgJXFkO0OP848q//Mz/v5UYUK2Jgoj3JVIy3Dnz8+YEwO4FwbRkfvOAJeBZpZ//0Ppu2Ot2
qz8cJAEPuAUZOwSqe+Smg1LyMu/eGm198ea7bkImSt45LCypN2IC68nVnhLjNVeDQQSQeTRCUYD3
T1ay7OSV2SO+GMRiy6T0b+wJvf/SnRbm/zG1IV8zgZt4YAzl0nf7W1+NFX9WIYDg4XTGuL3PAE1Y
7zmdtK5/tFGTP4HvA04ojf5T7zP2ulnfnS1oEu+Q/DelzPpPreBNGlu1vVt+zHeyQwcZ+g0NeMny
ru/XadEcDOS2UNZMWLKNNr9NcxuzUpXcSfeDmCn1+AuL71+yFfZFEnvKL6rZ4lqdser0hshP3YL2
SSAMD2U87JNsJF09s5ot7a3p2Y3ogBlDPL0HMWzqiEmBDXRFB5O3Wb41IvNiholOXcJEPdjEFrm6
Ca/WLBenKhzEaTn6a/jHteVU5CW6RkGGSOA73TFsmDQ1q7O/jGZwxNfifM/CwlmNIqrunuXVZ02G
2TZ0E/dr38E/m7SfWpFaJ2GM4mkZtKyHCyiaak996s9riHrEUxyyF9HC5rL8mJVhCFFaw+65zG9U
KH9YRq1mXWl+w7eS34gQQEwiY/fvN6zorTRr95IWbNc6LAx4ffxpX5dpfzJQ2V0tZ5IkqQntRR/A
prN1Gr8rjNl1p0cXEEjTmpqgAtNLJiR9xxyRQokfdHmBmEFL9mle5du+tspdSbTGZjJDhHnWkMA2
86tvztQcc+A17zkohDXxNtVVb9r2RPgjQdazdIa8eYyawhgudm0FZER8Xy5rkDsgnQLYjUKnXkds
WXcitJliA0s/RnAon4GHtlvZjOk2rNT4jL5YAwyAlyjQ84wYPIeXWoMP5eR6XbpBzAu3CjQLfzqG
tPD+PCKyjcSexEAdeRxh7m2J3HDQ+MnmOJRqzvniNO9Edm3q/MfvM18Tj77PkBi7QNYFLMChx9pN
oCbWoZL24MrNk/Eszbz489Btjry1tZOaV0HLzb8NybchMPxr1djq4MKoONZV2CHZFNZmaAPxXnfB
DzIsiScif6xIjZ/kHh+XKYiPu6GGMM9Gv4essXaLHaQOS8IdS9N5RE7Bpo+EI2QypfMwKaEQDQE1
M6gHDeULcs5lCLypfvLS1tnUAkbvX9ei+YYNumYteJEda9FZ9JiJQR9zbd6zbki//rpUopcKdTsz
GHS3iU4Jv9ldkioYkPu9QXQUXoVejBuLyCTiVu2OhSVJ04bX67egdnReWKl+SyfbvmgedOEB8Mrv
PThokveI6KGTkdXOx62dF11dOOmniehHGIMstrSOGCFWpmvJpLs1isk/NXCm58h5DsvM9U/0736G
XuCtXDuMHyy1f4yt1D9pbA0bzSNBs6JWsRpMle581x+/ojld23g5PwYvEoflejy7U02u44Ccs8cL
g4V6mu+QZTjHgr7Gs8iKmSmcy+90U155g8RvJhD9Q1KB1bYKJNCuFZEg6HfP7jyg9dF3CTCEzRCX
/XPRjt2zZmqfhQhcnhR+gr26dQWTRJgpZ2YXmDsqXck6CjuQkJ382rYFgZ9lYqabSsYELsVhkK6j
2l5TLI7vRmx0z4EcITf2iBmW06rCfhVG2b4fTfWKS/XF9ZL6G2mO5doMRHDr+ubbv6+hsbf/cw3t
OLaO1R1xJE6d/7WzmPq8MUZnbM4m8DSiJmlFWAAJVjKX9VM9UDLrIIoijLX6U17eujwWr73W1yRz
Z8NmcSZE8G5pv+JqxJdNcL16ncuQKqqm9975osIivy4D0QL5FRHocDS8CcD6f1zXzYq4FMfIzq1v
kgstnSdDtvQEk8hYaWBTVqXTFPtlbuX76pJyh5NnUpVzp67bFLm4WqW3L2uWPdBzd46ZtXfRDYRv
BOQZW537QqTcN92GhUsMRvKM02XfTgSaFU2nXpSmrzsBrijP83anTSK4QksfL3ZTrgqtBeplgU2H
by+2Hr6EE6Siezrp8rwMBBKvml7Iby7ckwQpkPeR+cQyalZuXskIyFdBb2vPDrJlkjjJhCauQ7uQ
pxEQxVtF3wepb3BRHN3Qew9yW+6rVPoP1Uz1JTd1IohM4xlCif5c/pKW4fNdGY92ZbCIo798cUpk
FtTKjsLOMX2AIb+zoSQ7Pumjr81MJjaIMwp1vhsZ/1yqN517HJ0mepJ7uF42rP/Uvkx5tKnLkDSy
UbsQgNXfWuH6xio7UTYpN52S8WcSJZcl84C37dOA9vO/iKPt/2WccmYUEdwFHELo5Z1/qGfrAAXE
qLTuLGL705SV9zQpdly9lq5n8jv2jp0tNeOFUBbjhTkENmsz5PgluNZURgSDHdIyvi/jpSfWte9t
89J3XrAZnBQrxKxN/N1ymo+8YNjXaaNfTDY+6xC2897u+b8YRmv/SALJ3oikLN5ww1PL03QZe4LF
At3SXgGbpRfPY9VFVXZtD61+p4nFpihhsWW7QQvcpPn0aSBBvqosiiL6Vzjp7U/RAyHFxb0jQmDa
SaempjCULD7dsX4HL0MwVmLLNRJyiN2KaOF8sotLlDlpsyrnw7KsqhX9Unu7nPZaUqz/fUr4P1w7
eAldKfhNIHlRbvjP5tZU57aTU7I7L9/+nvw1YXTxdZkQ3F4PTrQ4qEIScE8wLAYDVzbJpSiEc24q
/+A67Xj16SARxSDVKRPY+zAYfPhm1m0iJ2R+7urZw6A/G3PtlzfIcbAK5ItdH67oSDuQdr1u25QB
QWGT+gmsmziMDJNBD/d8isV4z1p0XtSKdlHgUAmxwCk/aVUg/0tv3QBJ84/Z0eQZXJS3/EPo2Jnm
+39bhltRGlt09NFwK70gZbVrV8ov6k/fMMiHzmlMt67uvTsyXC/XM+Quh7Hqwl2uOchxM/ANFVwk
yqSwzFVWoUagJKA1U/mNL/BWt7vxS5YmJKqoOVcqts3PAcXDfJ/SGYL+jIWChmrn1UqMO8qW6ht5
LESEN5kOq/g4aGS4KR6yG/T7bEc/D38fArXbciMaBIU8QXzDZhyjYLPcgVH4o2+N+b09LUuIK2Uj
/1l2bnksBMB8E8ro83KtK82PCZfvRSs8/zlqPQis3sgDaBDCDUjHxd1ZbPRBScC7iEdomdRAdgux
X05JNtb3fZe3OEK4mwVdcEG7lbFD9ii6DiUxU4VubSJplVtz6NVjGZoapBtIWGoO8zXpOeoxCWDo
GVD8OY8z2wWBGHYjbPxnkZoAQluXEKvavBUp6hGi1YzvZqLfZW4aDyGyLVNn/HC9qTyMKKZWy+nv
a1DPT31cftMKxz/Jko2fYQEkKx1gESjx8qdoboTGQWa/1gaLcd5BGugHturLAt8Yom6HhgqL+rLe
T81bbhbOW8Cr0dKKn7ASaxRNwMIqE17DOgLjdvIt+VGaqfmelW0185G/+npLHQ76+9NUDsMatSNZ
9QbBXa0NFZ+ibn5eBsqnEb4P7atJxvO6zF3riaAl99iXVrIvB8e8ZVZ7ztqGRJUoTser1hPFEMxH
WauQLJHC/MUAQ0vbIFi5nfWSxJ3xyRo0XXttVm2GLGj3BAf119wuhqtNPMee+l+xIrgItrwm/dty
ZNNMRiq/cvW2pTSafR1g2awoLnjv03w05MGfR8u1QIJTG2hW+QEZkF7WvIk67mjsKhPzODr9PI68
nRf2yaOat6OO18KDcUAVOYW1d1TsftKtDCwxfm1Vh5q6eS6jGg+5l9ZrEYzpHz04WupDJOg0Kj2N
c7XDHorwbPvmZzWXO7xW/WG4sXFwxgR7HPrAqydLHZw2lbSWWdSvyn7+vD56W/2Bko5YP+KmthPl
9g+3S4iFGVnAhaxG1xqkmMfy/p2lmprmoHgPAp7KiniJPjIRBIfp1yj2yK+gX/IS1p7c+pndIF2k
bhrX5HG2yvJB1qPRRlaWX0WU5FdyQINhNaqYcCk/ITopifSNBn79eVyOLEDxpEdFJ+Wk/k0wLfPk
zzjiqXZOIKjHizsfJcTA+3xBLgXEqQMGUVYaaNqXOq5hwhHIrULtqrEwziGaWxKPeI3qmk23B5li
0efYFME+rKGOpfvcsNYd4PU3pozoFimcJXApqw+TOOBtmDrNoZYdqbqRorSJ13+NESs6LBoVoHjQ
3iEPsTALX5ZLXj32K9lgOg0dOANOapR70ZQKfo42vTayf6XwUd58SYd0RGG6r5KSzdRST7QNlF1D
lu0tDN8npPYeQXQugS4RqYMI+L1whw+NHB5vtBKYp9Dvsxi9OmsHw7TK38KhRQjks6PsB+leB7fV
iAPK6aksSVXgnlob5lGUDu8OLbqfeGm3XTHLHhUZfU7WD/fI5VnG5CeOS33S90aAQVW4X0qWhvuH
7QVbGSD0Cqai+xL66R++NrRPiMVhX2alu1IyMh+yH/tNYeXuNp5P20wYD0rTwXr0o2DFdsu4NDIJ
z1mUn3uEDttEGU/s9el49+grdfKmTtaMD4pkJi88KDsHYFWV1zUgkbHf4qiwdmnhkEE8d2po79TA
hZDjmMVlUPXGLsbxVrjZeFuOGuFyFGQQokMo1GFWvoJOKHfGQE3da6fytRJTcBnCmBXQfLcGLLax
QRnsyq7adLUp3nqkwM/zWTWXPimng6NJqUA5g5fRHNLL75pZHlGO5l/GmMZAXY/vxtQdDbqAh9Gh
s7UIvEOzfI4G/R7y734KLSFP7RTYJ41U9owQ8jiFnSOrta77/SYWBOf6LuBsT3SErQ+lefWbcVrH
XSp5e3DqmNrA92x4E50ksckuourqBxUWaj2lTLBc1MqKwHf/Pab6t89dTVzC+ShOKYotR8s1sFwt
CzUIolkTle/ZnCrMerUjjJDTTri/cjiWt1Rvz46Iho1iezuu8D+pvU4PY4UcU70JavmWRwt3OSul
82toVXaNaChtQNp4YLwxZq9yh5zSNMN/2RXlNWA5cGX28dtNafJYm1FI8xh/VhdFj2qS8UMSHnzS
TTYxiev4zMHmW5Nm5vdes96S0jKWA0vVr8QxP1vM5feaqWhDtNb46rXRNyg04T1SXXhfjoZqukc1
KPeOgAK6Y+lTjgqYxnaM9SLM0nrn1nH2hMbCXPtxYG1wJ7vFxh7Vh8STtRn1QR7DBBTTMrR83tsx
Jv9Enc0Ib5w3Y75Z6QfnMeEhpxNpNZYTQFkZulNmsuWIh/S17r30NQEgZTcWMQcCpRyp2+NWJ1r+
aJoy+PBz0mZCqb5WlEB3yimMvV5M2Q07zEcw9ObaJtjruDyd8DYJrEejQkKYfMkmkrBDMX7EpNUe
cSq5K8LQfsk4bw5WroK3xjPCHYli/lYOvncJevWBuZC331zxDZYiRF/Uu+U0Ng0kKcOQ7JoWN7Rj
fvHirj370DfWpqjRaqOxLCPzs69D/Zcqt0Y3zEJng6hp3y3vU+Kzaaz1xJ1DMpprxgbiuhyRAgxE
XeOLiPusueYjIsjQVcQYOxa+cOdQJeN7Hlfj3W2G8rUT9bZwOvEla/ScLuGchCvu6NR8XMBC7q1J
3IP0m+177Rd2j/JoUqDb9LN5Drkca5SJ2q/KrWvEyvxCKD1GhUr3dtW8tgnM4AvbaB9bdfir6ofw
UEqpX8GB40GaVwfLADJvn7eZdx10RGYxxraXYMAVGMh0WiXoKA5hV5f7DgTByXUqFhE1hj1e4yZW
O7rUFgp9BcDgiTVs8+zGtnUixjtaGbPsnVcIb6qIT6xTaXcX05U0ALlVNhGSUZD9MVYq+0YbHcmY
i0tRNDrxbKSmoDpmCpwH2hLdBcvjLjda8H5uCiuJ6r1jGhXxT3n/khIrsWpAz/3hYiMo+zVl6/EW
zUNYZ2AH8tGYhQa4VtvCu1ne+M3Xgx+GP9vE+KxPwWA1t4JXIJEGybphf/IwlLWeyiRSTyIPHhXK
2VEY9X0ZpB0AxCa0DWJQXcK+5MZyze3z8IA0eqJuzTU9LkmrshX9XH9UZNVIdzU5Q/as6kp/8mWz
aScve67nAYavv5cTbVrNnOaQMvxLawtw+WH5FVVV5M+kiKxtR7pATYt0o+KKN71TfzOnnKIvOpaL
ysaBHoekxJDne7QY3UujErEqi4SQeem0CPTa9GTMGT2Nd16Mx6xHvROK8mZvVNF1kKF/spVPsFZC
M9/oCPBFvbXrNYEkmc3Eu9bnGEW66ZtfFsHG9GpxKfEEsYupSAn1R8HSzzO3Zlgc+ORZcudjvC0s
kneQ6RrnkpyRcqWX1lvtBtVR91lrE/kRHYhrMZ7MwByJ5GLP6HTaabKtGCH5kG3KhGxoAjxzIiji
H5Ykys7oEQuaGel6HZGDO6ttm7cyyn+qqFY/qSdueEjTi/JJtYT9PtFKlyX71ECG9q6bT/krr9pi
SD8CowuPBTCA7fJjIRm4QY8XFyUWaeU9jlUmH3RPhF3k/hea2gosY3zIYJ+e7ZimoEdj3zZKbUdn
FHEKSpaLP0yPIRiLw2/x6KwbjUbrPWomvpR6du7t0n9uwlbt+V2SbR/41rMcbRN6Fdl30KfKe1w2
Gzhe5rNKSZmbLee5n9tPfjq+OKLI3wdFt1T3foVmX/92mBcFIDKn5osVz9eo4eubQuDOLoiVOFE7
9Wk69tVrlWnOPXT6XWNJY4W8pLsEOonQmUYGHiX5DqmWB7IxLQitlWP1pGlYRpCmD8Q8le5RU/n8
hKOfXoZGdB86mm3KqnJEklZ2Ry1Xd96n7tvsqd/39G4ORteW65g+7CouxxZ/b95CKO7oRAjBLnes
Ah56DbpVN5HkS5tYrXJPVucRtegLSW1rK02oW8ydZLNK1N6xpnhdoCI8RyFb5cxvsm9twCSBppSE
RT0EcmrhPyM2iYQOYuZNQjXswJKnMW6o4S+HhcsqZcLAtCe0BCannlwzp2Ov26rknVzJ8qwbPGvL
KUlVxlGKCpPrfDcs8zXLXIpsQ1leDAPVGuX4djtY7viupP5hgKT+qdnOlng99Q1B7k+L/PKgGNE6
eY1cK0eRwG6Mcm1BxsE8Yr4GSTi80q1r+tR7XQZLNRDGJu8JhaB/L1Tu45jMoZLV7a4Sqkb44MTn
TvZkt5pJw09E4I5hmrwjPUEv6w7VD2b2NfSaik7jaMPg/B8NYOEjRBINkUhyJomXsFZqrTn3udmc
8yFvz8vp7yHLarak0R8+5qc1kTXOIaqT7sWHAnZW7qRWta7xsfmth49mam7L3TSBpJWMAWHPfV49
DXn9MasW104VdN/pBB3A94xfZKjCfWSG1oHSfPfE/pJA5oWhkUfubTkibE4e2nw4pTZlGXfYe5qk
K2JEIR8XMkevN/OTbUW8vMjXSRzZX8CsfKXLJ05W2hvPpT38MBu3OwetpaOEVcnV8YaHyLrXKRue
MjW8xX7hsQwveYu5knTbLE8+CcYWG1Gx4B8bIndKJh4gvo0JUyMM74STBHdXTUdJWG8OhOS9cTRC
apU9Hly3Fe8ouPRV5iJBWO4Cod175mEcKxskoZ3ux0qSc4TdRT4lytlaU+PNQW7D3qgx3LWhPtz1
pCOwNPJuXaoN9+WSMM1y7fBR7lrYxKs8MNqzFebxISGyc7NIGKYeUo5DsNRmGrvxqYmS07KRVGry
z7+HEG4UW/dVFqwQzZY/6SS8R2YxvVjmMLDGMIet12HFJMu2OHcWUs+0Mb/pKdlrgz/lmJG0igpZ
H97SkeQsBB8BhPgxWDVYqI6u1qZs1ER8QrBwWM5E7qFnbLyIN5xBtA4zq+hXLnWja2M/FPFEmaQ9
ptUNOzWZw/7r1dZvbe8zliTKsm9Sl86P61tZmC8CDB4O+/7Gmmn4fbScImeCgepc68zvMYa569II
yqfM0+m3AjRZozDXHuw1CJ61wmpjBaSm/nUtb/sfmAm103KpnXH5lnNsNLUfRg3l3rzdjztFihFy
dZqULjHdxQRdb5a7SV2R+p6htiZWj1wrl/ajkSrraJbikenA1o2iHA+zneQVZdd3r9D97yR1fbP8
mu9hpkNMylJv00ed2NhudCW9OHuUST+8W87JrdocBOD0MJFu3GQ/ESWqK2c1zKaYyg0yVjqphYwx
K6A9ULTJiSJaIeqqPxxJpj3dveYD6hANRVDM9K09EiLZq9yaZohuZVNqWyGQ7S/X/rqBcy28ZThi
TkVlngebDU/mZu+4md1NMBTysRxpYCrV0PtrzWvSt6HXjD0FY30T+pwasT9iHclb2myZf87w9wMQ
N6kKz8oOcuMgII5TexrL/tkc8mE/gkS6LcPylwvqSF+XFAs6sorzId0gSsZT1+k+sreiClhgcBEN
FuRpi3SKsf1JhsMUsIeWyUM3vtEhcp74cNQjadvkUfgudZwQ716OgTDUt38D66iMNeKoESuZVN6a
1rnt7Dw0zhdq75RkhZavNL6DuxF7NRwcM1ybttF+SyAxE1a/MrAQ7PI6+hH2Y3KN52E5svQ8uTbS
OeKj1x5VhTh+0MzuxqZ8eMUPvxMX0EB/UgyCgQCu0XGPnpG0d3zIzd3o/YhWSrNVU9O8ZGb1fdI8
dUXOeUxTUs7LRPPPUdMHhPeG9sFK2h+acNFYYck80vENXkwdbwAazf5NlyT/et5cQy4+2qJWJ1cZ
FLdTt/0Mkv4XCmj93gZeeq/S/BIaSiCf05v7OA9KFt9TNwRuwKbFbWgh5CRDXwCCseUqAuc1DClL
OVqg/YSwHPo/IbhnKx4D+aqxKtpWXg+ItYMGUDuJWuMYEG+5pfpTA+nmb6ct3A9+GxxrPMAus4Bn
nbxJt06aFZxD2fPm7YPswxXZri2d7lWlXv5EPtEFhfDGH50/PMNvD+ms43Z0aJmtC0I+6p0JYDND
VozTORazggUl73bIdZ0/ULjuh7h+WpwIAqT2NimEem8HGw9dYWn3uFLx0Rn6knoEp6EwrUNm0gcy
ZoB330LHthIQKOg4kmc/Kd2rKPvjpOWYkCEGnZ3JIdxNN8I3U/TFLZXJl+Wmb5nuw5/KbVMl2Pow
Oxxl2tQrgAD1Dztx1jUIiDcC+X7EZXZZ3Pa1Xxh3i6BZ6VbhOg5VtE+h6646ibLIcsJ83Zgl7xKl
jEdQJiCRjOxVTtRQWbq5VJ4SeaKzXK9HOIgvaEBwYkSUQKqmKIHlNd5B87y3vrLjWzMlyY008eS2
nE7KtsmWHEFVwi8HR6oR1T0GN+YdZlKkW3cnzSU1Hqk2mIYUJQuy1JPmZxkQ9Am03kaHBrgGFnLL
Kg22pNEZUBDIIoortPadDS2glx/j4OH9DQ3rICdkyl6fZa9u7n4PI2c/sICuAKaM3XrSSiqmUd2w
OmwIpx1tC7qDHt1IffFXcdvXj9x/ieJZXGkjnQAiGJF37Hw0jaUDk4oMqNdhzkKYRMJos3z2i+/E
nhDn8J0AEZG7wSq79iQYozA8Z5bGf/vzuJz/z3//dp+IyBe7rckvNCNkOO9aSIVf8tHt27k00sTG
j6ruzYuAhnYbXO0DuXpAz6At3oy8DnZ9GZdHwgU2pYdw2a3820JD0MM42I8Ck2cNnmXdhPRwwmFE
gI3LOzkn9rgL8+JgjFlEQChzdDV9qdrJfaVHMr2a9PaXq6Z42MIOiRJoa/sIcK06u3wRtjSoi48o
2bp25n7IhBwOF3Cf33TM/Hk6bwkpIgxRytfZzHSLkJ75KtIvcuWJpd8KqzVWtWjTVzFNw5mUrWKF
Jix9hRp1NCMxrDM+upg4dovuefLiJ1X8Yg5AYKnS9FtILjWV2kpjijObyzLAn25/H0EZnDY0ZagJ
e7DII/dhItH4Xvrts+HNlq6opG1cmd7OLHFuR3iDPDfJvlNpopokbXFtWGpMQ9BvISmJVxAVzj5p
U0L+ZkBQJAFsDYJ/lOVuFU7q0TcwseebNS7eVdyUvDhTO2DJ4KXuIey7Q58Z2qWs9/St+2scGIdJ
etfS6OV5GYgyoXJV0i300dvRTf3u+HmJTS1MNpEhMEC2A0ldOlGPjaie6VojwMw8+UdLtjOBf8Mn
te5oG0N+3+l9TCPPjK4xM9UbW/FtJLS11aVUGdnsdLnrPxCc+A970tLDIPCuLtcq0fyovKBd+2nm
8KN1i4S/qPy9qHc1ZWcyooG00SKAgNHAlVpOqfKIdRSZ9QlJc/Ywwvg4VJ4LxxwXTeEUfx4F5cFP
0/ZkWvofi/AhgAh5iMJyjoIkFzSLlHkJQ8dDRmJfIyXtizk41qbGp7UWTWdflmvLkdea2rriG7ym
qQhlax6Wo2yGbi1HLaSrHTKQT40IVPAFOZu6UtKCiJtiUyoITmlP5AHWrPyJUGxxYGOXHZGFTLeh
IHFHy+zk3U4VkQW8P6kPvCLa834VQ/Jq8yiuGqIHb64Tk/MdaQ6fZ4MvTzNYZdlx+oqWoliZvH0P
eUwit5KD/ug72M7kGt49kGSPzNCTOxzUlZ+l+iMXBYW7oC/hs+I5KFgv3jAtpXciJitU/PhF/7qR
gveEivBErusXfwqzO1HU/4+wM1uOFMm26Bdhxjy8xjwqIjRLL5hSqWSewXH4+rsgq0vV2de6XzDc
CSlTUgS4n7P32q67cEhfWqCMwGea9s3CzYP2ScvCAV0ouc7+NKTBOW59DMWr+aqMpLmTMYW7WIzN
01gowQG/VrCIPGMzTGhNtLce/w5n0iXui3rpcZ6aD5HbhkfUfNfvl87zmV7LlYYgA6wKX4nLql3i
yo62VuLYW1dzWhIXyvJFJ5RmqXt6CZJQL1/i3rkFvVqv8xbXW99E6S3Ej3lHjNSqnzxRSKaN5IZ5
cXqaVhDyt6zaU/QBOphYi0XCuqnKYekW9XiZD7EIxgs9FwtnNu4I/0H49rgB/6C8I2IrK/09L0n9
0/o22dHPLF5bIHx4c1BqxII3vSGitdqV0ApHePBTMaomwfpowZk4TGWiGaEQapV9HGoXrOCgNluH
zM+tnfK+ibCFcWtJomU+FsajqyT1Sk+ROwLu0/EhYj9NA/KInSjt7tOUl+kk8yp+6Oy+FYBtV5LK
LIncngLhpN9gSyrMZtuMjvkQoDBlGdx0ZPbWxtohmR57r0UdukGItPnvihHvT7YvXF8HhwzcTfC+
pvFnyo1gm4e9LbSOiQzNlU3lZgIOvytFZk+GjAwMXpq/iBXkFVbXeChVoSCB8TplO1stCzRyhdq/
VWM57DwljzcYR8I9vmAWSOy8T1QMSd+dzpJ0gGVghi0bJ+bUWpAWNF/JplJQ3KukPcWxcaQN8pg6
SnsN/Y5+vGAtE5QvtjnAn8yGbBG6erqygMQdm0xVkDdNNI2wdV/IerjlpS9uxOd4921qH+ZpHy0F
7GJEmA5RTUe/HzQkALxpatWW1M4i/y6MOtLrhzT4CGSK9dfun/xU+8Gf0jjqhcn/SRNKtfgeKyjt
trgJsfF13R2gKfLaTau9iw0EeAnCku33BUxXaMS6PCdjq7yvpJf+SupgWbZFGOHtMili1vUvsNs3
vfdWRi5p3nBviIP0lWa2fj8VNdF4+bzjp/mU+fTv+S6I7eUcdjW9Xli+8T+IQaBO/5R2YaCCAM1S
BNCb5Rn2HyBGXP1hWuZipNvzwnNdw1qWaRc7rF6SMVT2wnfUy/d8p70nUSHBmYTUJhpaEj7GjTSM
zN8HKyLFWKpA9vMqU4bFfGV+YRsNFJ+mgHnDd/aRGeDWndd3mZvRoHHPJbEmPyJ/2sl2dEUhs8tD
q8LMzWQs3+q64aGKZjxK7Rp8iySUlsXRorawCHP3NGnmDdbjIIx0i2XCWfWNy8NbuF+EiIBPGZaV
omaP1TRQde9RBajrswX7/lKerukWnZtD21SxpuqHcahSbKPzsCqz5FLFxXX+ZwxPx5tKOviVlh9u
Uul/dYrxbg6F+ZwAlqAXpryU7GcunZbJhaol7iGuq3jrejGeyalWDBdEPc0NHR3iJFvkfG9QPCRa
vkkdtnI9Bbf5hBlXr9aRrgbdvk9ptQxW+oKdzIDJAI/O1EdCrqmS02zvnWyXzh7M+XoSW8W+/9er
nenVWOr9jR9WAup9U24roRr7tG2CKxuGfgl4QFlRzKyXbptkd4Utj5476vcJxsr7MGzGFfHp1WYe
zheq6NOu++o2z1BaU7YDYNTlPGy5Yd4LT3xUGbFEUmqkBxKseZlESn8dRo/Yldoni+Pf5ln+vrCj
HPbf8yha6SQW1oubihzKXqkc3TDgExdEP3EXJCRfoVcxe924I/suvZRw7mk+fUVdHl6NODExOBfE
C0TDK71hY5uxJNgMaT+8ds7wj1dlEexpJG/4CXVBUkuArqKs5MGPaf+CZ9HvxlLfKH0Nz2QY3/PR
NH/h1b4Xg/eUgCrfs7ijTNwjEkpVO1+3aB1OIcs78heDKD01ebIyWNYtQmJwPjGmnT1a4c/s+tEi
a4juSPCu7udX2IW3DAqHsHc3uB8jwmOcZkpgVDp7kzQqbSyplE8Dyzcspk6zKaAL7UaCnosscH4F
JdictP998vfMfDK/xtfqr3jcUV4Jm7U8dIIqRDtVINNxbJZ54lGnIk8PmW1IPyAg8dzxdO+d3bXN
jX1IHmvRl2vVivbKGJXbFgHXU9RNAStKVB+/hwWGKaIP6HchbO/WQ87+QoUjdKxMz3/w0N5u2ob1
HmI7/yGgqIGARpxzillHi2IKeTa6BxM7i07oBOWetQC9RiN6n12OiZFp92Gt8AkL7Ue/SNodQYjj
UhmC18xSQ9plXXtfZkN6p9rtwegtcY0V76yiyAUvIcr7NExKjO5JvwI3mcHeZThfaIQ8h6gmz5oM
8ouqiY3BL+Wxs9gFZVQDj/PQl0NLrSvHQy1kulE7V9CyEBnhJiO/1FSx7yPkuG0J278pVaw62PdO
bYpaoRZVv2ly0l+b/CTcdvygp7tUW96SfpZW2yQRh9/fD5cdN0We5UvbwK6FXDbbEmWqH1TFLM++
W9Aj8PP+Kc4dujl4Q74aUP5d3PziD/UzschdlxCbl66b38YhaoCxQD8hM9xfj/iZKBqiShaFRwma
heBjKtGOTfNG4Xd7UjrkotGSfVtXA2oaBGo5FqJh1WFgXyKaAYQZYihfuEptnaXTHEmaCichtnWe
p+azvHxpCGd/iHo0d3oijFeyLkkcB4vzoajpfYQ35cuKtE3t+npIJue5S7pix5aAtfgQxUcs2rCU
pjNT1n8d2kDZSCPBuSRpk0VufobY3Nwaw5JXuicLKzjRn0MQPimrLTN0r6ij3lkAiEPiE3fRDrhG
YppGy7Byyk+1W87bM6gs3dJKhL+XMxJLCSJQVkMZHWEpZs9ZI9Z5YJpvfak4G9xI/Rbfvgl+0F8M
ql+/kDBB4ooD2MnzJnWQ71mXKgt/REqyjXvSrPSc7CUbU9i5hVR1rpp0T9EoO/d+Xix7I+9eK9F+
WX3sfNqi2jpqaVMbLXatoaHwBWx4cn0Z/RCmQeKw4tnPag/NN+vC7N4OdXvdeehdhtFud6xswCek
3X6W8CSFdqh7L7jNFSY3GX6PhIayPGIpepq1c8Sw8HCg1Lyeh1Fcf5VthidlrO1bUYvHxNHs10G3
5SYGsbqtw8J+dZrkDHo5e3CFjC5jTuPfawO60pH8WdQvQ6KlvwpBdlOmW88sZgClaoRgDUZWHJRK
pbXldg4iQ5f8Yau1jnHcRuEiK8J6S66EcwlSaxNT9H0Yir56aCJyqwAyR/t5DkUUefeh8xWNMd11
3dTevDofTvNrYRyIndImVMKmL52/IEyK1UAm49U2RbCFxuBvMnsZNy08uCEeYJdSYERS97NDaY8G
Y/rsqJ7yYJSqu1Kz2LnkvppsPUkgaaPzu8FTcXDzOjyPJuVtP50So2S3VytRUvJH5jjHcMWBceva
4Z4tpYsJ2bJ2pG8kd+CSq22JiHadW019IwOvI2DXCffzcDaF+pbsuOv9rMqNrUXRmzV+jmlnvFMH
rDdO1447L264H4xKjrTFOptUg79apzolSZm/JUVdrQrEDMvIbocJNzYtvzk4Ppg83U3qPfXF7ooE
/2HQsnHbh9SbrNBLiJTL0t9neoE4C6tOhyImM+4KrXeWPXWQHxY+O/wTRZCdCdZtDr/3tvz1rZ2I
OnIy6LPnbfJDt3zipZqcMlWxQ6o+KV1L81bQ03x3S/bQPduVxwaE37ocPz16R9vGE9V9W1Fsxa+i
O9X9PCFo8O/1Ft5FPs3NFxR/rAnvG93tPExEXt/rvbmAjMWP6W3oKbuvtnsyZKu/SkrueweJ/roU
tflGMeFe0xLCkceuO5cdaYg6aseryfMUtSPiLUk7FAp4VL7IIboi6i1vECy8R5/+dArj4pCZ/AZs
dbRPeIxO2QS5SaaD4ib9XhMvcxlyPqAc2aDfKZLUuqU8j25xU6RrCXGfqJl/zfkl7w/QpJikE/OY
odVEHIPioq4r74l25GdhON0Xab9LnrUdOxmjWI6GjG5hh7G4Rfi9dnGp/g5d9Kl9gZ3gs+nFQXYE
PsiakcSBdvRVPm2JC3G+jruVaCMW56lfHbrentKe1WhPHId/11I9XPVhZT9nrvmzcUvxy3jN0CP9
CjLrA7pb+eJzy0QfFFYXM9asnZuSEa43XrCQsSoeZJDgAOpoiM8AsnGaM4dlaQfRwzxQJ7VKZlev
RTzG6zHJSQKbDlXYqRepbOaZcsT1NjW69Z66GnZWg76GN548K0w2GjKeB3D5CvcMK/4g6eJISQZp
9eCqhMkNwc8qTH+VPv+sMWj2jrJ8/ZRYqJqqXpfbeVhUUAYKD0Wzb2j1Ew4WdyMBn6xFHzVP5RRN
ErVEgcxXXam7W6MX3ACUvN7HmZfu69DUz2wIzXWVZsEDFbliycM3e/OD9MWKIiTghLitChaU3M6L
iie527Okz1j6eZpCbmt1nlXTrdmwwwbocd8RltVruU5JNvJOBjFk6OiF6Z7EdCD5Q1nxuS5JI6VV
7yLlmT5zLN9oB5yVxHryKj05u4i0Fr7TW8+qnvi7KtTblTpkOKu8CEAEkuQFfi55EYhrCH8zVIDp
SLq/L2QBxmZbGdXFrPVOpf0fX/F9ATd6f4l146+vaIAV7tSKlmpBi+aSyFZbsz3olyn5dhcpTEoo
NhrsI4KWvSyT4GIZuo+JQADyNR0DH3KPsCjyeW4McsQqbaurNGK1gyZtp01xKL6TNqf5bD7E/Wvj
ikuKgWfr5hOdkzipfFmPQ3UxchZFsCmvCH2clapjf8x00nvmAxiNf50lNtuAZBzXWmdYz/ArAZq+
WB4PCscs7vBT6JekjoaDp/GZKS3t4k4IB2jM/p0PsSMFv3/WpjUpTZ1x2UJ62rsTlqOPrXCTjMJZ
z0ME62BPx7pbzi/WfE0FB17VW6eJom1nJ+mCJXxlwb5B8a84JAoY/Wj2K8ulggYkCtPE5H+eDwXM
RNQlAmUH5uh5Kgs675yhomylli5CyIgbeg75Im9Ma60bsXsUutez5QxrjvNEYY7m3qRDDuPRvmoO
wBKBnuFnLRYWqv2d2brhMQVlBOx0+KVU0ZOppdWrN21sKnOwLwBH5I6SdLFPWNBty77DHN35p6ZN
/jpQPN6qCBgO6d/zbouXtlKHcu+/DVrhf0V4LRfC0zQMdSN/8Gm3jPrUXlP3FIt5B116Q3a0Rk3Z
itpVzgQsBKWKXs5srfMfZ7HLQ1GqdOAURxfIl5HGRW3y1yGLDe+YRAa5Byn66GWI7XylFJq2jNXa
A//e1CuNys7L2JqfvucUv/Cpg/MLEIuO7XMcj+1rpTruUutj9epW5KYgsWoPFXLicujPcvTDO8VX
gUgrol3KwinhDbEFuZuvRKaS7pFfPzhe4+yzRnua12fVoMHS9GBXI2swnr6H81Un7K2VB5N2+z2c
X/z9tfPVeeH3x9cqLiKwRnOO2VQtIShmfDSKod0Fuucu56GK/OxclPmPeVQlVvPQ0mdyCSU22Ytd
7BEBqOvX5apD7fcGISkHwaCql5SGyI1F7fs8H3d6vPZlJvhge82bS+kQUB8N7WhXFZhXZDmcMVqG
l9bUklWtNSVdJpW9Gs0CrHe+B1TTFdeBZyTsxtjjwSLF1U7rHgevNSBH9oplDbnjLuuM4m7E27Us
0Ot9+GGJtt7ubrWRHRLIwydX0q6Mcb+/F1DJiDw+NyP4Jp/6/rmyOnEyU0cstdG3jqlV5zWaOY3E
tekwTpMwl3d52sqzcEq58q2CIv4o4X96vEOqDoVph1h/UVnJp9SSYVkEQbaNsgqvSdBm2aIZdGXP
nce4ZUmg3SQiskS8mB7AWxSAdFSmYdeNNsgfxPk9do2lm2ThyU4MjLF6+KB0iXseYogJ5USRcFzE
dpC1jJMfCrExa9mu7MqjX6SNexsMyF6TAmU9dkWdzj1ggNkek+LGWSDf9PcwVUkWV9MVqjdM5EHD
Z0BKd120Xf/EVuRXWn6FASGYmtNH+xlL7Gu6t2zTyli2rfOsYV5YqhFhfnNPl/1pu6R29BI7qXIu
MxEfg9h7HGzbuCah625M3c93RUnGGZyOnyGigEUWi/rcycxcBGhDZpDgjA+MOiBUEQ6ETWlZAAp6
T6HYQc86xiTl+w3yFFaz/9+ZElvt76uY3KlQp8Xz/D9AjP2jw3x8sMIMMC0BkGxDu3yrTVCIzFFQ
19hVv9KqOKHVIp0FuHLq3ZWXEtlqDkhkWFhsQcbRa5mGpuwXsevnZ2otF+KBikNoEUkyH0qnQtVW
a0hkx4KMYCwPZcPAx/SXjrgzVh5q63MHmBCldKnulHFny9ak5uezAp/WMyqexFPrIBf3pOGCXHXS
ewMkZtqjM7Fyn6wlCIfKWQeAbw4YVUirysg62cxpqQ3NqWk3eW9lEX2UvHff2JOjNxOpZA1GDKY0
hpZdNhFU89DjxyGeOaewP4/LUa9xeqE0YdeXHQgqtODdaNFjLS37XirPPlvYZpkOqLLz0KfOgh1A
Abp6mnFilEdZ+hUa+4oJNjbPFbQG9x678lYj3Lt4YwPu/dCU7gvcRv/AYlfZaTFeyzJPneehsk5W
b7o/2BtLMmKMisVyKQ9WpmISi9U7YpiNdfzD8FIovNNB5Tnz+yyr1ZYbDRLaULEIt1TPAdLEW4F/
az2fjWX919k8VwTOW2+F9WY2Q5Y1lSp6jNY+yZvxEUwCu8tDVDtvVR+La6t24jqfDXV5KjQ3OX3P
44kQC/j57DZ4BKlxH+z7Bq3HRHs7l2NTUDjdB/KlrEp/65UQD0fdbrdlV46redjJ3DgqrlthNKFO
3XYDEe0Wz+wIESoPqG4Xd452ng+ZkrprT+/sRd+n+u850fgatQyjQZozhZ/bqfY7FT3G2LAqMmLj
muTWK9FyhABySKaHKiBJtVvEk7NgFjJnfgMoaHpNlwLrMHzdvBGChOM+0+7sIugfApN3n9Ln5aOR
4YvrjaC+A8DgPmAXOJBq574ORjNuhylzQw+OZYSwbkz6MxV17zqmvqks8qlcZI3Xzkdk7fjRhi2V
vWsKvpPt59U6T4Lk6JLu8A+9hrUsNKW4+RMzNKcCsLJqNFE9KAR6xdADRrw2G/gd9WmAGb9RCs+/
+Y1ycxufEnEYPY/uWJNs4A+7xMqHayBg4bi2eZ51U8H4EXi3unWN9yaIXHaGAN3RQRT3SBsXjulh
51fM2++DBiZzyvahg/uvOZGyj6qNIkUvX1m/Xxd7CtAQlimbeS4yHHAyNs8WJN8kT81N8EotWnc9
d8E904lWJlTFDX7QehGXbYtnIEz3Wm2mW+DK41PgdE+Br/efSpS+K0bmPKYk1Wwjt9Z2WqrHK4QR
6VLqol/1nWOAC5HBE59PdYP2tYUfi4XGLzPAJG346PEsOSfInS5uZ5UFD+E7RBo2zqFCOTqN2j2y
Kj4h4VPeCF8a1rEeZPsAd8hemf7uQu30tdk0+W7OdcI/cShbQ19WKTI22kbP6WBGoOEJIhbFaF7i
ZnBXuc3HlBI3TP2xcTf0d9iDcqNZE8UnL6XEXBKkhrptTAVxDhkmUIGXQqoUzaD+pfTV6s8+adAx
OXFwMVxiumQvHvjT+uyATfX3kJajfYoxSadVjmSZYt1rECUvQqOoFUjPO9uF0qir0UqwvuZaBWqO
yQbV3raU5FXYMre2Ud5Nu8PSwKJmi1Vuqjt23MFaUZT+lnfEqkR9LW9oEva+AV+wthsPMpX54pQi
vptHfhfhoaVfv7EJxH5JE2gBuIm5ZyZoJQPb/TJL7cFVcz6LtCs3CX3H2mSnrtpxTpRJui2cIn1x
IpRUjRKb3BYYQlUDRWqrzlqkesrem4K3HSwaQi8MbFFD/RKljyoc0R8Nbb9VVWrjsYW0ctMGVAaY
scIfo4g/yGWb2nsodivT9le5h5C1MiNwhRlPXVYYoap6u1aMYAsVc3gsIuPW+CbEjTq5n29XpksV
ve2EPNW+J5a5VUL1drd2XBkfZY+OOw+97tjH5nhNBSbtVoOYFKCacygiPOdNMW47J8x2uu2Xk6he
4mexd31QDO/WAHY9TKoEERu9ydgIr7XHFrXgB43IchZrJ+53g6n2sN+IX4JZotlZtW2t8tc8mg/o
Uovz93CUC3+ogl1sCkB+gds6fAaFc0FQXy+zoG82sW47l3luPvhIpM3AQJUzzY/eqYzviVqqbw6l
JI3K0HOcWHQZsxZUzDSMTBqVjnIwFYvOydiXBfXlrlsB0k2PfGjGYiEFZTU3HIOd09iPrtCsZyuR
2GFRT+/LsrCeEw9BR5W0Z7PX/H3n2s2xKLWhxJmRkg+iZu0Wybe8Iedf+GUdPswHpTJNSgt40lA1
s/mkLLLShvQyDIX2SDDuBEzbABuPHiqy97Dr63gfA+6oa0zrJusgS933ITWOsU+16+jCrlXjwHqL
DXmWZGBofXoRDfElWLR5mk6HfKC3qccYTjsUy3RUrZVDFNWqjcw8WfvgNt1Ymjj9iU8eFbm11aza
CQp+i5JMBjo+hrURatre4wPFOU5p0WvCjoJPwg/SpwfHy0MQ0w3ZK3Q6VrUhi/08LB2FNdOo7gbp
krIZCYpJSBuotKEtTKHBLPFcaP8YNl6o72ct6vzi+eo8xJqGSfXYVmMRrqSM7KOn9mCQqvDg59aE
kcG12oriFZRW+KB2mKnTBhPmNEIQ6eI0bKtVjqan4E7vLhUl+OuqUUfuhg1WtZpfLKwk2QWVFy87
fWiu7Zg3V0v1EfKwkVu7hEKCWuKuclIV9zBfjZH1epjJsPZaKaXuxMwpMXkBqrspcMZ0IL5jRuoO
89Az/BiTqFwOkyNvSIrmHhRIucUFB0E+tm81QJs7FCPhhcfqK26CFN2ir5yKtOadFWnoYM0RYytx
pcv5alMAnmhqbP9IXai0NHG0qopenqlBNYfSzXaAovrzfHCt3uKbJN05wEsTjfy+cUXgw53PIuYo
XzE3XR1agCJJWyZPYHg/g5QbYygypCZZFV/bSvO3Yexmh740UwRtg0mf37cf8PfTUU2GGKtR362o
c3rhSuH/eOQe6xz9SufWzkMOrkVpbKxxkO+GWIvJeUjLO94A10/3AWuuVQ8jfK8m4BmGPBZLdVIo
A9GE1jAN53eFxx2WNYp+m5ELtdl/oX4atjN7YZ5yTDluhgHTfGcEzl0f9M7aiESJBVEjFHaebKYr
k6fGS4o7cBj2XU38XsJ6fjdqRnSvYIghIYW+H3WchkVual0n4ftJ0vmB+JA3T07TsQmwPzpVsQ7O
BBYK7ABpRGF+dH1s7GrNWTmBJ7ZyZL1GeDdLq05rSMKJxsecxvq1pdLgYjg7VFTLeK9F0bsgyWGR
GJF39cLauiNaW2Ozw4WgLBS4Z8lP4sx4o2GNoMabLCF8hDtj0h7WeSR3Ke/SlZBadRe1/DaLMtRf
XL17klPVxh356KI//xGyllwGRpbch/gRtwrf9gAi5sPqIXX1ptXwx2oJrhtp1c2HDnvIiWbdgT12
toFXVu6H2FVwrrjlT5SjYyuqdwMKZ9631TH0CuAXPUvzI50Ym30wvnD0BsQ9ZGV4c7JMcD+CmVIQ
2v2OBUdfaF01YckjjLdujxowCbL3ri2GpT8qP/uYQkWct9W9TlH4nNFh9KjQpvjXc0KUsLBgAOdq
04XVPUVq+Coklh9wdXq3LoyxtNcf32JHY9I+hlVMNJEnqV26XgS519nNqIX5AG1FhSbUaks6icpC
iVXeKoUiNt9nuU0xzDEM3EkTnfy30t0OhjutEl8lMNQtJfLx1JQ+DxlpTf1OpU2PNNpxB7hss8Rg
TPAJ80G0bQErftSW4zTsnABqWv0K2nEKnyrf2lEtjzrt6NMQQYomwemnkyXyGtKk7tkOvsmyV7dp
olobTTbOmwiyNZ/15jnJyFiIc69dGdN839gfCYGke68MuhdjSsWNdEyKwXxQK/kI7mIKx4oz7VxD
dTvY5mT8nNYamZZkC8VT3ItuEoyA8eQrGJEdevPKdHLaLCmLNBc21aT60FnYab1nHEqpBhtYLCkO
dHZSdmpGk8kXTTudrbt5CGo1X+V6XMKSV8ul0OrszrFaKOfStDY6wRqPtq5chAOvKm+bgRSZtPrE
lpvsZ8rfLOVLBpPsMXt89CLNfAIcF29rIfFEoam5rwOjWQSe1n/iWNiHlVaTf8feRwakg+a6F16F
EyZLEaTy02bFaeZB8sFfQqMRXP0PSpT1Rx6hh5zLUK0pbsImFdGy/mAv93USRX4fySOBTd06zaW8
64ouJtipQtyrevDD7UzeUafr/3Gog8zcuESD44mmp+wIkSzxXWYrbVJTZFE8UNnKvMkLW1yoZiK6
7KvsszCtheY3CJ+8IGQzqkY8eIkLAHCBlc7V5DNBhyyBwrS9SlMFm9X4/dkyxmofTLFOUMfjF+CQ
J2PMwk+KLRM4pRtoY7X5gTp3xJtRl6+9lW3nV2DMc1GH+fUVP0B6nCo8a6q64XuagplXjeAzUYDy
TWCOC8X8/xUXb/z5y9UcCIyI6F3dBIjmWJPg8h/YqczFmFmO2nAUk2DEZvN3dczPXLAgNrG77Gp+
jF3Ue80qJv5qE5utc0ung+z8aoIJantjILZqCgubOzbhqDRLLQGFoSueuqdjlW+TbCzXWVym51r3
Le4NKMYG6GI5kH5EK3+fKWb119z3Ga9ZKELV/1cE6P/zg5sGNmIAZ7ylHH26/o8fPK4FMWhCFcc4
M+0lFNrJa27hNa7C/BEuwqVVTGvy3rfDFlequStZDP5mLYNfpYglDGthDp36v+I3p7fzv6HGVc1y
NRMmmmU6nvYfCSvU1YSndMTIpL1YemMO736wGx6fIcvW6SBKWESibMTKjn1wziJ5c0VRP2ijWj+I
wP7ZHusFao/k5EyHwmn3/12Gq/0pw9VUMsBsR3OBOaKVtv/45VkmnEmenN7eoaa4DaV7bqZdJQ9A
bd0NXb9tKBDvWIBS6KYz2lvRreMNePakXq/4vepb/qQ83YMunP64y34Q8f1//z8a/5FUw//RNnWH
iFdc8K79R3Ck6AInKY2GqjA2yD3ZDdqaZkb9YGQ5oa66tvJU8o6pzkfLWhKz2blsL4yE+LhmdClN
ec7ZrfnJlCx3z2NDRlsOoWUHqzU9g3Cvjl1FubAMUyi65n1gph9W6CrPpsHbWTaiPWtRC3Ct9ve/
KVnI3pXVpLP/7z+nY/yRA+5NfwxNg6yJyNPhg/wHRU94cBqUtPdZ4Jj9Voa2x35pNGiBU733eD6t
FT2qb0iXh1XmReNDNJoqD05DefIrKACm4l41Q2iPiBp3OK3yX5rvHcYoqd/tmn2I6/futfLzDgee
O241H32x4eQqVKBfxjyYDhCUvRVYkOCs+JB3dV0+SzkKaIXhLc+C8VZU2n3R68M2SGRBARMQhVVS
MJNZj5VJqZJtpkvjRbeTj8bYxw3iyMwzMx4yKrfa6eCju9uGQlMQWWUeJuJar7Z+VwZEzgHpcKZO
SqFHCEOU7sM0aNJ2DaGXOmLQCwqChDoWLLc8IwSd5rq3GrORvXYhHHxSfkokYod+khCyndIoFz9V
MdKyAL0hOLl6WIBfrXjsd5jKCh60brqXI8qExo/pNQaWuGRpo1zLMvzSo157C2sKLH7tDwfSitKX
iFwRvETaWx666rbLup9pi+mwMMALT5II5c6t7hQwYQ7r5wjbD3IXbjZecq6KkVVlp2j3jW/1O9Rs
6Xm+oFb92C8iSGM7ljzxIo6HtVuXVPPTv8+CUP41N505TVtfcyR7qxy4cV98dTpwBPT2xUNW5/EW
/V15mIwad83AFjBpYprFdEhXSg0aMJiyQ03h1a84tLAjdFZ20pU8eS0fc1vUr7CIvRVRFgje61pf
izzxKe61n4R0dl92OZLZJpofAUgISNBOeHPz8SUsIBbaU43ckFn0AjXjaLB5/JEPFmUBau5Xs6Ah
LPMuPPpOKB7acVyy0alPjtI5C9slWLQiz3on1BArpgXFs3Irbzk6Zb9GFlbcLLUzHvy+26AoES9E
xEV7iPD1ReO5cplzk7rUvwZm718zLTrRO/Z3Fou6ozMd5rNYb/T9SGTBYlpviYdZ8WF2OIdrAQZo
1oMAxZmY5TWAAWfphlFzIpSrOY1TlMf34XsuL20UHgXW3IRsbtKvkxvNAEkwHTuoMrD1y++hR4cg
VGR4btY66q39LMHxpnqxM5AGpZf2lxpRHJ+RmTNF05hournm3OA6sBjEqt0b0v4YquUQZ9UPaVcO
ViBfJfraI0yppSWdeXx3zJb7jpictxqY1gTid4PE3SGZxnxgg79OvLoIUfaq9AN0T3ssa5RbND9p
+5U06xwz7PYKnlwnMZR3UdM6b9hD3bGAQmbbRsFGNE333GTOU+218TnMAwdSTKc+eMNPw7E7aqK9
vRAELD9gDAYML1Ct/B9l59XdNpZl4b/Sq97Rg3CRZk31A3MQSYlKll6wbJcLOQMX4dfPB9jT1ZZ6
WdMPhSJIyWIAbzhn729nfczsm1TVhn35QWGBvYsweC3bVMqHqqtTiJM837Zrom2NqpZ30nXw3QSb
kHmfDmXeHI26e9TG2MGjqNegOL7ETFqXv6IgUBKpHcz91B6CpQPogtGEvD9s5tuu7n0gGVoEq51D
MjB4VU1+F2KLWmFJbndgpC4SJNVRnZw58+Gv07JodOjcrnZoJme/FF5y1glwndz/5Dmxgp3vz7Py
T68yN/gFtRX6drmLClN9am1PLBqbUFar9s5ZO/arLMGQbgXmuIpZnp4gB+q4rmE/DTVl+ZKV7S0r
PIUkVjKi2Nx0S2yWaO49/X4mpf3zTE4UNZlPLftenoAya+XaLE2id/QUoLyIrJ0j1XyDVyHKFzpf
MezHin9sOnklTtowohenrKuH+eBVp0wGzb3pKOXD1OG3qhLMiNRZd/SqhMHVgueZbxHa4h5UKdX1
aFCqm7AWGtPFwQhTYoN01TxQm4zWaeNGpzJVBdv7Wn5me3cjI108Di2ik9ppyk0Q0q+oGwXqgm2Y
yPZYZK9V3a53g09Fy2cmvnQTA2rQ1XHHBFbeqj6VfEAISJmK0t+aRasvs0S4274Oi3sig4ZTYsfX
+Qz/9B1vgrXtYGPe4+DbMlMazyGfxgac7pPHbn059Jr2UvcVVf2+dw9NbFurmdEMH2Q8dhCdbKt+
8CfevMIFvu51QuMjpqpTrASU6vukOgyW8b24O9d1AzlSiNB4YtjiaY3SC8vBSgxUeNT4mqZD+0XN
DSAMev2qhFiTbVRGRLGOgnoaWbNsxcqlEWnGQ6bBxBqD2r9Hu6WvYsI83UztNr7shrPXchiNGI35
GELI1Zm/+VILB/d2RbXpAJ+2YmLIs+pk6tl9MpbjLhptkEf+STcb49H0J7ugAaK27IN7UZZkj1T+
Ayzt/I6MCOUxCJNlfN/Bb/ucNKayTjX4HA2Rz02DsAm0PYIL6xvCLvdUzLw3vkzpJVHqM5E4xsEr
vKfOltFh1ouSdiY2Rp7SiJmEp4aQB0QUd2FR+LumhH+Yjm1/Vd2XZHTdq8WKZ2dXdrI1ohbSHmEV
vHHhJiBHZpOxfl6Z9Lk2nqnoV2Qj+lXIu9QvtDtnuscUCQKfxoLeoMIdi8QjopptpRfeeRbeY9qp
jkEa/qG0Il64fXGdn2JTt80B5Om1YIGj0KR4qVI4vHma4OpL2YxTcr9SOqUUjryAklkd3UgRk7Rh
dtlBRAqsFuRyfPuUSWK7CO3GOGkpH0AdQqTAkKSorK1lSUaeNZlevLF/9rUsO1gTa2GyXN2GBdGn
dUHjOtA2cx6AFvxfMkAyynhr5uylfI1CIF7Q7iqZnPYyClB8e6G5AoU2RWIhLq9UnHXlwH6TE8pI
ysqF+bYG2qgR/tFYG6qs7TRWVunSHtZ5UWlXrYXYBZNX/pHWO1FW7TdXRSmcowB9gB8xbGAziSX7
Smcjk5rKP+rLYKPb6UoO1ChZv9r3CYu0FdE2+Z1S+sii8tg+h31SbAt8RxiGDQgyLLWIl8Oe3did
PAEHsNYkHAT36QSWLfxRfbGluPes9LFJnP5Tr98xotQnaTJUGlT3NgrONtyagfmEZMSlwwPqiO3V
F8tt60VbRPzLrmev9VZJP9fFxak7/7Wh64EATvsTyWlz9UJqdqmtEm+pVYxE4YSaJ/6qGfgpPsb+
nCcMrwbrVKWoEIB2SNeySt45tlzXQQASrZGT+t37atkxNLvpUJe4b2j7N5tgKFL4w3I8UAKjtBB0
6XosPf/Jg3+4UOuwvdR1wrUn+uBGmQ5xnf84aG5yW0VFcRdX1riw0IZeTDkOZ5Mm8gJ1gvs6GaMW
bEf1OwDQ2o1MDHNZR4hqaAwb25kJg8iyXmBox0s9tWKMoLL3tXsa9Mg+WYVhr4PRchbzKYhI+6QF
YbeNBQAFRFOPlFyLKQbKfMiCiq68Sckrjipj3xV3jB/tuZBVfTBDfapEcs3kaENeFRQSC03aJSS9
Mb9ze/UbmLf41S0te5n2JUWboiEkWe0+nXW/Gj6FjBdHPcKjSz3eBwBXQugvNJBmAt6VnBhyZdN9
GXNqa5OY7aqFtbEYSTL7I7rSY4u/aTThFoGZWlfAS2iDzZoq0Sj7FX0u/UGL+xE7j4apoYoM7HWO
dpsr1W5+cD5YSEx91TaBHfADSuLeln2JoD2Kmeil/kgC65dKaeJzOTFKp7NCBUQc93ATgD0wtU1Z
Eq2nfBoySNK/3hSKd9UNhmgLtj3bdNuidfdmg24rhXALo7T3vB10BxtyJj3GqtD2fLTLyd7Ww+G5
TFv30KO4ha9dqiuiMbzsJqD+uCw0VWEtbJ9so4+jpVvZ+Z43jZpkmi0lvq2Dgqh90gA9S8JnT35p
pA9VTWU3cgUguukUCUdC6Rs1x3xq1o1/TcClsQTol7Atqo1jQtUPDIWOtzBJr3EV2grz4a9HCqiK
N3YYPQU2TVyvyq2P0Otvwetsn23HRHapumwXtLfg9ZDCoGWYCuiankpTGIuzVqsvuJKwZ1CD/0yQ
ItyfWjlZQ6z/EUp2Z75ZfVT1eZfCRIXTpYNJFcQho9l5s4lP6f0RA5mbe0yRt6xK/FNR9htPt48y
dcadD69hIQp5m8Xyc4o8e/XrC4Za39uyk21ahqoJrmTqJlBOfq6HoWYUgeu09THCKD8OjO8tLLg1
Ey2y4X/2aczK8tYDwqXvAOD5gb/um1s5GR7Y2yoh+caO7izez+dBdOm+CPpPMTW3/bw+tspKHKz0
KcgyGv9dS/gdVJOoqMWu1UDphqyE6DL47Foqos4iF8iWIceNpRNUIabQmvnAvr2eBKnf7zcKY5W3
jUC0HFhXQvZImMJnYTTWNXJsoB0p002oI/cKSVzc4M02Ng31W8BoVb/rcphO8JqVs1GxCYMnx0Lf
FOMpNED3SHoIr047/nhAk9iY2wjwUkFt8kqB/Dw7L12lh4ZoxPEmct3hkyjDb4zd4S0Dfs8XbESo
ONmugeQMay2oymXayOZsUE0+zw/Mp6Sj8kCs9mvFAJOWl9nGU0xxI4tO3My3vN5ClwU48IEOX7hz
WvTk1KSGlafJs6SxpCzMKYCjaJ7dChdULvOjAST7IetbDGZOo63oz/oPAARI3OkatsMOwa6d+6za
VX5uY1vfpKHSLwqst+dgCPLz/MB8y3UCY2NowTHowmjV+YSIjKMsHisFxge+sQZMh1M8OtYIIa9x
8KdPjxqJ6NB6IeiZT/NBgncL4Bqo2pRWM5XSY83xNh0+pxtfQyYhC0XbOXpBznYYvOgJuwOalBFv
FIdxij4dK3+bdWFynO8ikCAi5ZcD2YQufjjnlhy36A87h1dgy/SzScDiymKrAzn3lnBvjXEu1dg0
eqZ3AfESujmVJmu4j3t89/NB74pwxeBevPQxmjLNLDBzgkAmUGefZqS9am45HvVA1R8Fy8qFbwSc
TkvkXA7a90fnfPj5UdHiT2wKF2uRDLWzy/SxCtuQPGW9DBc1wupvhXkZGt/5E6bRY15b3SelQqCq
p6G8JZjb2daVFh2QuvXI44ZmPQjFhlaDCod9sPM1wEg+/3qdEG/vxtk9IhX8rhMxopoO5OTF26FH
JjI4iYIPB4AXUTDJJubKXxVt99VHA/DZEc33G4Q0f3X9TrvEFs9wzKLhDpsGXa9++OQqhb8F1SDo
Jk6n44ol7wlpufJSlTU0J2l010q2xVItzFd03d2+VWXw0FbNszZpeQqdVmJaESJDXSW4CQ2HyJJJ
yyPMctEYNt9aaS1xm7M2mAByQ2DDWJsOXtRxKu58Xs9pUAkX450113MjG+HGvdWBo5/P5kOGPbhb
KaV33/W+WJtWdhSiUjZSrb72GGJvwpQFN+pQbsrpQMZQe1MNyaHyQF63aS3WuVrp6IAQ5YxJs7Kn
euBg9fuxHuv7mlX/rR+Mz1aQoOZB+4vOEaogzf27bPTL167MvcWoCu9eGfBoEahHDytt0nWD2nHd
VvZ9O/j+DgmqejMfwq7R99Sp0nXpiejSgLS+sFCOL4WfrRIClm7m+6ckzoXSj5RnzHMORJTiUe0f
Ma27n8fe6RZ6alePcqSrHSq+cbH7QScwI5FLGZTZWqoOrSy+LZ/RMe29tkmfSCbBI0U5dDPfX9VL
QUrSa5krKopGo9tVQxs/U7f8/riCan6hV2Z1Lp2YOqris0vM2vYlLgnJIzypu0Ht4TBM9TuLxIeX
1NdwRzdjteV7Xt/DYt/OF2Zf96Sodrm39kbx42KdH7CcxDv++r75d0ur9dYC5W0Fn4LsB00tPJ5A
kK+LtCqukWJFZHAiL0yn7lNNm/wZghjAMlHJVxH0L6UWDV8x2B1DUVBRsQsKivzWHThEd8ef0NAF
cZqwqrqLIw+xT/HYF2lxYQ13P1sU/Aka1CGgJTGHktW8CEY4xG7UJH9vPg0NP1u4TcVMlgIkWcRF
6AL7nG6m003KGtlOp6h7aRpjyaA1fkIRoO3LxNdAn7PypYUseIuLnbCyZKmx87hNlUa/rWvToTjW
lqT4cTo/wHQe39rF5q975ltNigsQF0y6dqnvLSvQbzew3syDV3J52MRd3XaWqFc4RconicRwQcPK
/CoVBXgXkknWvdis86762hY9noc2V5dureSbnLbDg08wkSGjmIHCFw9lDd3BK6voZn5Qz8haKeDg
7eZTuo8TuNzeeUlmTKtIdQ34q7vHncZXWhmaV9cUF6dnrqJWsWLAYQsUMzQqVpy/RKkkaKqdRhkD
ljNqO+emSsfwoPReuYv0LLyQRnexktoIbtjsfml630HwTi0etzga4Mmd2JNtuE4HM1vP93UZmXEo
EPx155hy2WRO/DjfinC83VV5w/it5djZx4WRpMlTXPGZs1SDzOCFxSfdkO3a8NRqZxHu/gnh33nw
R4pmbafctoX1NP825ucGu1CSb0olKR78RO0uWdpYdw6OcFNqxtPoo2NKTKVZzKfF6Pv7IbSq1Xza
9Ya5pvIEfAMM1pMa9M0yHwz1MD9qRcmXIlGybabQbO2t4jn3R+s6ZoJAhmlDpaGQfY3T+jkGOnul
c1jelL1mL+NoNI+A3JD0jD5QU5ZldWObpzmneb7rn/cnbomZLlwzgQ+3eDC7dd72wy3BcwRCTPfl
ft2tff7Q91t//Rw6iOyU+BkxA07zJc0j5VmptX5LIriyJrRVeS4N+HBNFfanLo1T8Nb06wfPYCPo
u9YxQHr1kKgYusIWBXtSB5te81lapI79YnypTdG/iBR+kS/Jjg2tztnRcAT33udGt8GXfF/62rBF
dyNX9qAGC0umGal/WfxcsStaKDSFz3kHbhj5mXaeT7uhP2cMTof5Lt0Jr47MiLDDCOVmrX5TTNLB
+UA+PTg1u9t6bmBFFJZJ/dOjPn3gZ5uNHSTgMyagnmVExk2tyT/mB3Gwp0SSwDmnmsbQT6+EFeIm
yVxJEg7YFKALOjUBTuf7hDXI84/gtC9mbRUnKPmoUeefAPG0FH5G3F/a1Mf5UFVKmW7IqPhxjk6W
XRzS5yrkS72IXECc8HxuksBWbudD19Ddd9P4gfY3fTafvTIuFN7Kvn7o+5YKdKhruz4wvgqDn1SI
rvmjtbR13ZnR6yAafdVYRnASIvVP4QCgbExtea7i/FtfklZNsyc4h6Vr3noDHYh5K8wNHMIK4YNK
n1u3ZDYlUAK94XX+Db9XA3RNKZBtto6n+eBk9Y9bbm0m21FN7y0J+SCbUhzD5oR4j4hrS8SXRpKE
HffOpzIY6r2czrh603MEnimjqLa2Wl+cVLf0D5mqpRu8IwT3mujpEsBvJD4EjyYC6puxhZuAfzZ8
nGLSb4Ogu3HDiYrv6lvhNNahF7p1kNNhPv139yla+4dNoMux8dzqjvyhFCtoq++Z52Ww/Os8iQHY
N2P4oJtgx/xS8W5a6vGsM8k9mQAFA7yJ3Ui5bD2fxoyJi8bpuS4T/yWioH2LLLM6qsK/DTU8K/Nd
8yHFlbWIy8zbzqdUy8S2hz9E8VRD8AzysgSqpfp0tomu1GxkLAsWiMUuUggramKC8tahEHuw/N1N
ScIFcqASs7sSX60qXqbCc+78qI0ewKlCT7SKfj9bbfKyVrYiInd0fjQN+w2W1mQdQeQmvNDsNh39
gktErPLawYN5pcKYrlylHB8Yz3IyLeP0ucp1uajN0X3p5Ad4Mc1y3+2CLY09uKY6BmGhCGN+3gW3
Tti3vV5GRy3U0KCJpL9vVH2gHwuSvDKeSoDB3wTx5zAF4idbK8t1VzbF2sspFBQusUVprk9bsWrD
Nyo6h+GIJXJ+YLpF7lS0VjF9Los2WtKFgbGQMOYgZTxUVkGiUN7oGD2QVdV+Wx5HFzlg+89bfsdv
GnptbArEro+glih6dfLZJsnxhvFQX1i6K5/7jSY72seTJEOV9FT7BnhvSgMz0FitIlbrDoaJQD3L
VecTMsil3osAJcaefT4wA4uyo986xcUtY4ieafGEwEA+IzHI9kJX5EpLBvmM2b5YdSkh1lQOH7VW
2w92LR/mg6KkzE8B2NuiNy5DNDGfw1DcY7I1mB6HfGHFwl42youPEfdhPmgafRW9NU+Vr1QPvIBs
5bLWIeBBfs3rVLnkqfnq+4Pxme3b9xs0kV6DOjI+jyn+aP1sDFX6NXKKr7HiR9SjUgp2MFO3lFpt
SnMG6l2oGyYhPa1yCCNeaoyBYIdRsGX/5yzqjPbCXM+3VDI4RaFeUx2yXK106cmtteBgRWNCbAu5
muUgJf6jTD5VZIAtMpVmeZWSyUxGF7pwpSMdYAoBcCC3AXgRG2njBe2k9HCSUJ5Mar26YOLe+4ag
j4IK5sajPHmqGF4WRUN5n1ZJtrUNFcnYdCpZ1SxAI2WkEMThWdGScyNj5RD10U2RGGw6Yq0NcG2b
FQ1AO7sUQbuUiIxuRZgMt6EdA1PunPrKvrC+3jRufehIvvtchh6UqTwM74s+zDaO8JubjHkY35OX
b0szUGkLNe0Bk7S1SUHV7Snu2Kdf15+M9188W3N0UzORPGmGsCeRy7/KsYq46bLBTo6dmxxj7NnQ
bcmFZ2cxbPKB5AbLgooHI8s7l3lmE1SKRabrh2MeZy+Y3MXRsJhrKLqkawVw1nNdW09ZRqEDIa2/
J6xYXYyKUR6c2BT3Y9U2rNCcYYnWalgw6fh7CEKrZuorzwe30w40u+kNM8M/9F6w7pq2fwpoqRzw
fGg4uyvlBSDwo9uP9vnX78Z7eZVtmS66PM0mCNIw37wZQdh71AskgDVy2o4YFP2d2WvySOyId+o9
Ba+f6D/K531fgbQdHbCiYRrUIc23aEVQcSyTmUQOvlt2kEi5+IxI37IGNe/HXIO0QmgwCjNQkJP+
gFac/kERVLyrQeIotw3UWgSz2gaM8p8vgq63tNSsevVQ+hVzf1Lck6Q4rOgG6xuecs4VqsO6btpd
2Qprj8/CWXqJQZWICY6vpRneDvkUdR6PyouUGahnoN6qPx5oINX3BH34R8heKd49axlOVS0anSjZ
kwi6DdrWrZbTNnXhle6DwlCf6KvgHvXxRY0CS50f0YwjBKve9/qgPqUGKTBjlESn4kwGdbWZxQdN
B4JPBYu6DJBEQW93aOQV6nejNIJVAyEWIM9fXzDv3jgmLPJD+exU13bNt29cALfPazx49KQ+mBvK
sNFJqqqzszR0GG4NshGCluyt+APx2Twf0h2iCLT/4/ffpu+q6uo6XQaT2rEBeubnT6xWVIyHVdyQ
xO1vw9ll0/kPDZmLbB1adzMXM8AQYzi17Vxf0aASzzKtPpq4J6Tjz89DMyzHEZOU1eXpvEnztRMG
Rt0o3YOuxvUiM1FzmkIa68S13GfXJC8Cq5K6GaePuzO8J6R6cjeYDAohzboLYrgEZ6GgK5eZ/Qff
5rmD8ObJkU8FVB9Bp3Ddt19npSejkvAV51CF7toolWc0lek5I2nxERchfr3CiI/zaUyQ5IptCG3E
S1lgVxRNuQU1PXxiFXcWndWho1TCVS+N4pKqWg8KEZWChz3tTiDhWqLnU784DtHKNdYwp6EUNumQ
zE4VG6oXeAYm8EKKbucwhMHjr69CfRqXfn6hhi4E1SdaTyr/f/P9NeLU0puKcBWHpMNxi7LbxPao
EbJNgMyzH7r7qaf7ZWAmX6jEl9xS18rQ9zckWgXN+Frgn6du5u6YUZ2Ng3hz5+X45OeG2nxqJLhk
ofJ2qzKQ/Y53ZCMV9h7EHhGO41re7X/6knRdd11Vc0yVvoimvunLFLQNoQgF8UGzWm3FXBse/zoI
igKAshpEJGTRBdsabR32BQ6geRAa2o+q5XTXuB14qk7jL5lXWeO62MW+BwYR53EufKR/Fp25Q0AH
CIrNBpIUcbyozugFm+ru16/o/VdWn2YUw4XwjKHDfKv4Liv8SbHtxgfoksOp8JsekHkF71yA2+zz
JDvHifhciUBf+Bmbk9npOh8AMNUfDPnztf/TJcOUw0RrMJeSiUy/8ucBxNGDRpuoE4fBxMrcyiF7
VuC9xYESfBZhpaxaoCWHXGGxBCKAwMhe0JZhNMZgHBV3/nQrVJzopI5oOxtPj3HluhGR0IP6kjvJ
kd3d8A0bxilIO/eTBsJqBe8bkNlQWt9juoEPuhdZ+f4GP6+6zAoz3NRWr2yx/ULgsEvMROHQbea5
onT/VAtidNgC5mPWYfdWxztV6eDhgUKg5KXeNdPBqsGERARH+AMqbjBOzkMpWhtZYBosKE0aC70f
NESKPeGHIRremziN7U0SJ+PNf/6BWyr2CfqcOpj8t/pgqrGmmhek2ogKrJJftGRTTuAvnIaL2B8X
hJPnWzJlqpXXw4tBaEKI/GRwAbr+wQihvVtk6AyDrO8cmuhcgG/3VwGzY4leIzqofdTeGdF4rRM5
vPq2BUUYt9O1ohK3hIIY7/Fyy8nk23yk/J+E3z9fcjQ60f4bOoIwzbHfWB50F+2vG4nsoG0Mv6s+
Q664STvPvW2JA0e86maXIIaZkVY1VYBZ6uJ/4Gn5N19Ci0Wu7pAwhI7eebvc7U1VNcwhTg6id0x6
7p23VackYah7oD4N/yXnqW/HPhLIk1TtaFn616SV7tEcaj1bfHCFvFMLTNeF7bgOb4flMkX8/CW0
TD58DKhcIaLGQJVDIpazZTmvUYzzeex6RFx31Guia0DXDO8MtA9v0xYyP+O9Ov76+Yh361+GJhU2
gEDSrqE7m2b7f9kMdBLQQhwl6SGCGnnrVh27t4ZNaRDG4wPx7jtR1cGLqWksT8eyQobK+iow8v1s
UQdhz7IdpuB3/zpdE2dZDGQdzI8yH4Ubm5AB7In5CVFR8tL3zjFgn3jftWzAFLUQJCMn6Utn2+aS
0KbuiOUeqZBq5Ou/okTnWyHarLVRUUKOptChNie3WRIyOgNVCKIIl3pjZFvZ9tRBkMNfaw0vZzVK
MjicMv/gg3w3/05DusXqhw/SUFkO/fy+UTyLaDyY2cExpLfMwGxPe54K8WLus8DlSvv1B6VPy7s3
XyWGbL5J+A6EcI23yy4g+K4Iy+qQ+AQzeJ5e3g28t4QOqRob8X5lREP2Wt2YamRgOUjT4FIn4wRP
zM5dWW7JcCMckySMI80weexj0qgcv8fiotrD/VSEi7PkvhswEf/6mWv/5pI3BVeWZtgQft7tNwsh
ayy5VX5Iiu7rfDmpk4ZeU7LniL34wrfRRI54VBPM9o95qjprLSerp0+UlCuyQfivOx+s4rXp7Xr7
drKQZiGvst7gxs+fnxug6KkjqzgQEzksRYFXJqHCRE1PbLO6LPaZQ/YI7jTvriCH4Igf9ApLbnxO
kGkuYcQ2H1xQ2ruNBflDttBY/PBdZIh4s6IzY6UNGZjEvnEK4yjpbJwrtVx5aPhu5rOmBjOat4U4
+NQX8hwY7+L7LZ1qh+63KEv9uLqJhzEDaUhM1JwrMLbZRx/pe8OPqSPh0RyHHRCqp9kn8y+jhokc
HGJHqu+VPvpUl1V9cbTkKAZj34rc580KpneMQ1xMPBqlKnGt1BzQ+1wMWzcPoer0t11TY0lwW/p7
0j4CfCuOJRogwzLuCyua0p0Ap29HI90g3BoONdjBE3WV9DTfUqSSHELJune6P7Nhqf/6yn3/MvXv
1iteraZTs3qzYtI9h7S3oCwOY0yL0pOPc7CBikBoW/WW/z3nwI6Y2+M8WvfIb5d5VJu7eHRQ/6Wj
jqw4FEfR8p9s5EMYjPf8oolFwPcWOciJC8ETOzkk6V5vbzs22Zu6t/rHMDSfARF5fLHr66BTDYEZ
XW/0GPnxr1/ju/Gfqw5RloqxydWIeXjzEpHpDKQwSrH3msBH+VX1Rwe+JyG/BZnstTqeuJz6jxbG
b/+qzqXuOqZp8kcnB96ba90d1cZO69E4RERC3bh864jrSOxT5UQLiqDhPXjh49AbxkWjjjT04/67
PtIiyzzwXHcdNfLVRou8av26WrOUUz4aIN5WyeanSOABe3dsB++Wcjkm8JbNLfmQptkduim+w/cM
Z2kJibF1CjoB10foi2IMC7/LjmaFuS4Xaf8MDzBc2E0t7swwUrZheEm0Orv1VaJb3EFPb3vdiD/4
GPV349k0ejisJxjMBF7LN+sKTHl6HGiD2BdGZj20ZUfDO+8CjF7e6yxCN2qLhq9pw7QyoKn7ECKr
qUTiJj2EsUgb1vbElwvLLD5U1MGKpRUDtKilggIo034cFFYgeugUh7whheDXl+K7KZWXwCvQWCvy
ZWPh+vOQbI/qjwFwnlKNnFpKXATaRSjtMGV41R+8Z6xR3k4CU//Bsln/2SpqwLf+T5+w+spNIntf
1kN224QOCzIXXHQVmneDWpREwqYbtwf3PC0Y51UjAg/n7LQQhSjtw7qIm++nNkRCX1Nz6twwtaLc
+VN3k1XZT6yr0XzG8aLTAsQORz1LeWlV89K3S/pOSFQFvqRvdTCN5pBqHslN2/p2sCUqEnRdDXZ0
8EKwVIMxrjKES19iGDNZsLNlUB0KiR8yEBU2YnFtnHgLMSnYNCwUl7VZeqh2Yo0SWjV1nJGoInjW
4FgUEAlJXtqStu7R38P9U/Z5vS/1sVrVKYRsp/D2AtbQJSjs4DLfsg3bXhamm64rfNenStc+88rs
JUn3P0xdzqii1IrkPcF01pOmVxT5Ik2FRyX0FyUATpQSnlKhkj567OOXlEb0lzF2UwRVmneJHAPL
HLJwKHdl/eSyLajlYK3TlmVn14/Vo5Cmu7F6uikJurDHOFTjXYvvYTU/OiDc2vsyGJY4otjzaU59
7IckhHPvQnceGxIGQjf4fpqDfRCxqE9Zq8kHpjO+ydRrj7Ojn6Jc+x/vQrjUmDENKlNsDilzvLm4
WwuwAGp3rMbEySlq9FCUeXMdTFyheRNYN17RazgTVZqI2EnSNj02VQ/jPY8uv/6avRcss/lXLXLQ
HVdVVRzAPz+VMqn8qkSkufc7QoIdaQYEh3Jwc0JTK/gFYDzCZkGtx9yYBl6cwNR3sCS0L7xAfwmq
wEAyE8U3jJz6CrNB/9kvSODDsRKPdbww9ZYWjJmUy3wytwUVn4ZLqepsZ156Lcf0qQLJsEoiawJO
DOaKNWpxsFEwPIVtuRrcKtrDwsMt20YOpgsO1WDZ32+BnEp3aEOM24i0mz06smQlIiZIs230Dz60
t7MU7UnefpulKxWcaWj9+Y2igwaTj+iww4/PDFiZ2zraumpVl/ZSux4JtP2gN/Bv/qYlDEdnLlYd
C6fxz3+TNZUzasByDhLn6m0+wOJwLHyvrtmSVpLpR3eap+cr4r++9v/tf8tvvy9763/8D+dfc3xF
NCubN6f/ON1vHv5n+o1//sTPP/+P3fq6/uUPbL/l58/pt/rtD/30j/Jnfzyt1efm808n5HyFzXDX
fquGKxETSTM/AV7A9JP/3wf/9m3+Vx6G4tvvv33NW7LD+NeoqGS//XhoLqbzSf7Xv/7zPx6bnv/v
vy3Hb1+Dv12/FbDPw69vf+/b57r5/TfN+TufjuqyjGHTrIqpu919mx/R/64yibmUmVyDFfI0jZH8
1QS//2Zqf1dpGDhcUZrl4AllEq9RSfOQcP5uTl7OaTnkUilkn/5/z++nz++vz/NvFARvczxA9e+/
wex4cx2xmefLyNPDpM5e8V23YMx7nlrkZEuKt5jXdLBUhJofsVlC3yjAFdURaQCpKvERR3d5/UwI
ZwCPVY7rwoDaHDgjWJIcFq3hiD2ADwBsg/ekaylZHo27LoL0vlFMbzUG2LuH5hqp8dIz1exTTNez
+2pSTDxovYKmLz4SerC3G/SKWJ3SZezoR7/Jyl0pkimHEGaKUkKEVnV418MKmL63DEFVt1Gwyh2V
0HbUKmRtQC3EgRSoHpQiAhmgisoFc5GzaI2QomJgXhGULH29wOlAZ3fFihKJbp9tQPDioCrkxUZJ
B1Q+xOumikUfx9exnbIg7PSYxLjDbasOtlbddhuyDdxFV9Rnu2jgpobHlKCkBWPMsSW+e9MkPrYc
1/VWqidJUXdpTyUuLr+mNz5h5l35JuOVY/6pl3SK2gLOnpb/YbkdApQ6+LOu009NoevbjpwNpI+7
Ls7cla+nF1u6EPUIinT7DAelI9deUxFer5MHZOfMe0xlJb4gd+iA4mvjl4ioKIOlNMCsekNq0bRJ
gqWC03nwu09VYu48sYmzb0HUiW2EPmQ5+MYqqGHdG26KCNgnnjrKViFeHq+LDkQBqss0ax/r2Aez
3L8Kcz+41mcuNTKVYcsCEwFG17tLeK/1yh2qbt3A5mr9bNjACn9xBIar/yXpPJYrR64g+kUVAV/A
Fu45etvNDYKmCe9RcF+v80YLTWgU6iYfCVRdk3myLUvnOBFYkSDFWob6o8QE7LePxOE95/mVS14a
cJCr5ku5kuTVRn8qFjXj/iD5uOUyHjxyY5q9GmPMNHAfTSNySjKUrB4HW9OO93UhCP6a8zqUOR96
9R7tPScSpoJpv5vFMfHu4M68DqNxFDARuLUgqdOlnTGN7defMFZFE20umZ2srdkqLMh7U+BWQZ+n
FBgtT6Ul/l150L5xHqblPWWy53uYY31j/wCRddbGbQxAF94CAvjC7XizCxdj98JGM0k2nPe95ss1
/QtuiXgQC5eFQbYL6Y7rHYOcEz6q25SpN9b56YAxKli6TvepfW8zZ/zdEWcltnVc3LjU0uSEoRYb
dw6zrgXWWHR/OuTAAaCYJJx4y2vTAmGDAo7BM/5Tlit+vbuBJqr0DPUwYk78sVHFA+gV+FYFApWx
h6PNf0iQ77Dsq1M/Fd6NAmDZq6r2HU0cGJujVyiMt3RLbgjOuFGI02ru3LjaikixmYrajZOh3MFP
NrOt+YQQVP5eyne8fzoDOeceXu6FKeEt5haUVWMZYC4iEqixRWBULrHVOQdA3SNNMyGXRYYuq8jO
BKmWrjiuRmZEAjhwCuV1/6nsbDiZox2gS5v8oSxvUzgoUevu/EzIu+/yXb9NrOlxSybTz84QH/Q4
W7MO7Y53g9GvuToYrUDcOGst7tL1JtU6iLiFOo+GGo94/c6YzZA1aNfIGghW+EtBGljmMc9fJs68
iCy87tTr5d+FEFkrVZq/rfYUbMp9nj1PHTTJAnRRJRIfs4EnZzQd2W3qnC/jfLSvCo95Z2diIBlN
E7RPjbJAKAw88XZ11jbYYsZQuWEit3tM6vAKqi3wNJhm1ip8nXmsYSzHhBxRhmafTa4lB9WmUbHu
97zFeygT92SuEkexQILDANYlmTDLw5zS2ydnr/TxobztXmuRIPPSyAHAdO1+zwCQAWhNz6xY8sib
j1On8JLxSyGVe/Zdq/qGv/a6JsuTLnNyYdNWh0iRoBZVE+EmdwPW7MTSH2gQ7kxz/TZz9N6zsWhR
phcCnqiNe+dlQLF0r8/p/FBhXdEmm5yY2bhbs6E9WKb6qevajuYr4nKjcPcBGjt+7UAqhOLoBN7K
OTXPy6tjuyGBul0kSwKBe9OtfY7BIrBk7YXyBZvRyPuuiYBTJxSYDO6BuWHjdW5mpavjkM2PcAdQ
dpcoRgfrpiyUG0k7u9c28WfaK8s3F05ecrnY2BjVj1rm/bTvfZCmBHmxz/AZm6wXZzS49SYVGBaO
SRC0uZ8R+QTHX24hPRNm3yqFFbc44ujt7r9CdRMOyXkPETptwf6X54IwBQci/mxkxzQzEX3igx3W
ZAgx2aJ8JfRuBMtaMHQIinIvQnm/0vrwS7TK6LozyjkTIbujLlxIhZ440Valn1dhV1GWJ0e5LB85
y01b2IVPl8NLoaE+2/LOgpOIpZjE9xBf1hY0ecN7jOePBdy6BzJZD9Lbf7Vx+RSK7DB2JJFep0/D
Yt0LF96X7bnXmRGs415+1p69+YCRDlBcuotuYutoZ5oz7+Ll6Q6B6FJU9l0vK8gnVLSemZ1qa/4o
xC8WdDx4YMbXfGmisdWfHWc6NZUHVXq0zyqfemJD3Df4Hcw8K/Z+EA6OukOcXbeQ7k7Oo493qckM
O7Ra0j8Xy4J2w1LpJt+3o2OAnJad/dIiHg/WeWhDWSTWcVg5x0fa17LehqNFZKE5ka2zu7PpD3Sn
F07mgw4tMIS7UF/KfVrusS7NSHP3sEDY9JlLyeySALLNEWjDi0M1NerTmMS52ktIKaX7UmwjBNiu
6MPdER2eQnI+G7Pfrj1XG6Y7mU01MhcCf4zjgqAuWJeiIfEAgCOa73Uyh0DlFiQjyhIuaRCUHak6
7dKMN4ouTW/xD2KNL+JlNx1yJEkP0bh9Zk1kAbrusR/TaCRL9gRg9LO2dfinTK8RoGHSzsfmup9s
YhMqo9yX+WbT8eVgceN0XdIxyLoBtn6R4Fi3CUOb3c/OzKujXk4DB7wDWfnqZ95UEpasVy47r4CW
eh7ZnBtkQ207jcYYbTlfjlQDLnZHBVoDQq/DqkwVB10DA4YT2iSpcMpOZBAUI7TJDKrrmmlP2LN/
Leyzd51nfri7Wg/zKst4hfN5vVS1IyngWGCs2ANdExRFOcZDtpEckDIP3vvifZibws+IE4nEDsML
vT1GJ+pDGsjtnrisQ2IDEkwlgcXAP8u9rE6LXrLNBm3ka4jaSUZckQNKTjuP1APctt7/v0StrBCB
TennhMEerUm3njD1oluCdOkkS7QBRKDokMXkWzVhaNsr7FNBwAWJJeC7wWtXT9ZAGCxUfYXubPaC
1bXGo7dAngWtGXjzsvgJO/QYPPezsyWjr/fQDTrB2yrq5NK10JGki4S67H/A60Phcbr0DJf8pgVP
cyA18tTqO3QJ0x3P+MXvYOjc0KQ0t2PrlA9oyAlTZ0W+m3sMA6ED8E02wqTQTcAAXo/QCPoArcAn
3cV+i0DvFlTbmekzEQwDDYTcusgytRPcgSctKd2LK4ZT5TjFpbYRVrCx6dWF/BbgMBJmFHq3/h7A
PzLxeorbKh/ZslYpxDucSwq9b6xZfe2zorTjck75mQzRNnceVKfqk29UHPFtnex6bM67ZvyrkKxE
Hrp9XqkNF62VOT6TlyZCTiAOia6+xyUnaYmkNATa7rFZKhFqeHuC//hAUE3PBpYaH0noEA29uC+G
ifnm1mL7sUNQJmfm+f+ImVn3+n3xWtQ9zXRTj9j5V31QvuaYAVFeNrHR4q0ba/Kt92sbsboHvF5u
iKVRwZsaLrazMXxLjo2Da2RZtI82B1NTzDZxkNuCNJ/Rq1O3bTSl68EaPDNIBcfw7FAtIVAHOHuj
V20eTXPie8hxUOxweujb0bY8lKc61qLR4Ha0KR8GJ853146IuFTBJlqGFlBm2UgSZ8u0csxrX4nx
vtjpY1pRkLO76P9U3wCF6/9Rj1ZxxefLZnxti1Wee6cqw6u3ZxYTpUGeD0EBfXGYEnqE6q3tenwe
XvOV65B0+wGhQ2Vc48+FSojCI9u+VD1w5UEzQ2Mqts/qvtA2v+86vE5A00PF6QSzIUx1MmPdDhrF
lvLiFY25+M0CN2NM3K/KGog0tLdHRLbY8ZiYKrG8JQM+y23aXr2xs6IEKk8oVpK1IC8WxKA5J2sT
D16z+qUwCb8NUonxdKvTcB4mDoJueJbNw0ZfZpJ+iAFJFVGHGD7I9/1+s93+sDoe5/QC048I9/9Y
WHvFzq/3ZJgNeNucaf0mfT07TUZHP9RYZ6WOM06Pi7YlmN6W9NpEXhRxCgSCmaQz/FrCOLY2VfKg
twADCdrrEKek46yD2aao7vX2ozPIdXIhaP4HTSmT5IJr+hkpbHknqqmlT/y1Xi1qxBBGBnEfi7AP
WefEOLZuk7LYwlUbI/1QF3DBGNG+KhxkiCqk5fcDtec4NMH1O1h3G5JX0+YBrOsM4CFYHvh1FNBI
oWRfBYoRHQ+z8yk4wdLZFcB1DEIdFutf8reY35YVJMa48BlUCQnEnoGNFGoOWvDoZD8xve7lX28m
vECvCWtYkrdOK78qm7ppv7b+2b+84r+nC04mc37cJ252mQ4dJufmPoVCdpLreNa4WU2b8Xma41tz
6kdGgETawTkhWDQepv7TFtbHUJUxc+5DvraRCazIM3SFGhS18TZv3+Nm/grVXrqMP7etMzcNRDbD
gT9Bm0pEMmQFvy4dNDmCb+qLMcvVr9i7QaaMN9ct/b1PKcFA6uGyI2Q7XUgjKMyTd4U95xoC84pE
zk72Imzl1QftdSd3lQfTaR962Fq+iTTWnxPzu9O74qDgjS/OQI0lSwBBygBK7dbwoyimghL+uVu1
BxNIVeQlxf2qWQS1Evgs+uYI9cnztbx+SffuvivhYdbep9fj/5XlymlU/sy2cIK6z8mdvXYRxniT
lN1LItwjUta7cerm43+cq3mZIh0QhJ6rA5HanxKEzMm1yj/r7qnYxNMFAYVOzp0vYu8AszQpgCn9
6sYXxWXg3iO973XK9J/Uo5w3U5IskHmxBRMdH89uX7KuTHx2TbPfC6Yj+YJ50qDjrLau5/2bp3Ad
FEPwmjRXUWqRZTRpbFfMUPLW8Xw1jDsRI8b7Olj3dpFpkdt3D5sE72oMnw3GeKDUreLbAKmHUY8K
loRV3f0snco4uqaKaAPRO4DDSDZVRWRQhFULiVxiOXc9RdnK9vXqACJTPvo/HW2cMcajfZkBJZBa
qR1mu0gIDu5/WbUPIwOosi60eOiem8YweTGdPcC4FRS6TJD6j/VBMmgS6Lnxy8w/q96N55GalSTY
7KMs0+LQG80pIWThCO4e4ENsYb5EPm9CBGmoAnaoMajjKO3z5q+hV/fSHuG3Y6EWzO0Cdt0+hQug
vsaKvHzRUUM75pk1BhRXAqameT41bHdPmzYboZNWbYDDbg4yq8b2nzQVpsGzKx67vANlamzPA0hT
1cfAdTG2YL1ZS+dr0JQeQSEjXoUILa0a/6Z7Glomyr4m/WEnQGZmzphjlx+oC7hP9F9Ds804tTWS
IRaPFPuRy7Jzh8s8tm92n4MgkduFUdITNvbrobT50uYXZo1F7dee7Hhg9fnQ7Vk0pLkd/ff/MMa2
CIoURzVsglDT6MIdCBD40AIzSaJsGaa4It0JWR8vUJc4r65iwjJz51Ntj92Zov8WJP922qzxCde4
eiXGNYlLdpZsk7pAtXJ6MfVoN65i9LFfznOrLrk3cP9qdJtKG5EFG+69MxVDMFjpxwDfD9n5G8aO
73I37sYsIaf5E7R9GSI3ntiYdORhNXdUFJwgzrxGDTO0qYFTsNmAMTrrIyvtMoIhcYfjv47xBGU+
gahfvTC+EjjlQSWXcOR/IeD979h/kCx1mtOiCodxDR3YoiGS+iuXzt4PdZ0+JGqTd/YKv0jPDrLV
TaqNHn8rMyKnTx8mQFcUBQVAIzxcJlrYuRrwOY7NGnXGdKCznpy6fEsRYvnbnD+1OsMYFyH9TWbB
zkCUCmYpTyNnn/PD5rb8KvvrFWplUTdiFCjTBM373Qgf3ncLLfdzA7mVsArEjvOVrZfe7rp4sJGd
XhZFWsvazDWh5+vvmovLJtLlBCY8rpbBjXCGQFtCqCkY3vg9yD9/x8eU8lw8rJsMSDZG/r/miV8W
3bNDQrGf0+ScqDsYp2jfZQ9Dm5VKFkPUZhBhGlQ1bhZaDvMZi0prYzXqG6NLBm3vIDbtyNMWZCpK
EaIizwKdyNpg4JyPq37C+2xOwWRvobmNiz/s+XrQ3SGcrrk6najelZ4ducGOhWZRWa3vJhRESPqL
FhTKpHez2gvGvWPWU9WhINPjynYmH/s3BrLigURsDlb+Yr4yFwQ5LTF6wNDC/nkz2+67tcsxVPmy
H8qUOkg5jDW5R50MUvygEX2JX/y9KAckL0bLyL3oDhKOh4fl4EK3+4hQbA3IgPho+i27geH+tszT
P7MlQKXllqmy20SiCRNecrsUNGAV2GLEW1FvSKCQrvhsl1QLdbzefkGWi5XUkGnGd1XOv6O1MmAH
tFQw9Yknb/iwWzKAd8TjDdRu4pG6MXAYJROEgLOz28rAwYMb7iUAvV7yuZOuCSro25wwUieQ3AyG
id9Wsa2/C6SGB6PUTpxb7LWnO6OxljjJx7D3hMFIv8IDpzPekqQ+o7Itgp2MtUzDoznnK5fz3j0w
337WFQnkZtdM3KjCwOW5gpzSViZnVXuWWz2/0o0cU9O9GmvTIiDR4Xfi2U/L7UmNZNxYWvHLI3LN
oB32QE+WmPOH4GMaFlYguY9znAPZ1CY/w9sycb0d3Q1kR8aILCSAjMhLVIChWjOMPJ7+0CT5xiyL
f1sz60MT7U3mgg1TcsXeo0QwluJndxqomFyWqc7kw91nZqbYiI3u1p3pVGRrH+2meVkrA8exUVTR
ZgOrAVZZ4beuoLWHzbNoFAN2SBTXy9Gc8zfDib2S4Z9WTyKuy632S5lOBzLSwxSgzNHajTJMGTH4
V92CBoTjFoapBC8RQpyOM4Pg9I2tA3mOIhiKeQ7qx7Itp0D06ye8RMBo0B1lorTjamaxlhM3C4i4
9YkVxgTiVCQ2MzLPO/vojKANro8HHQsch8lDkDk19a1m1OUVrwK/RbXDAZ5RkAjPizfmg6SFU6UU
uKI9o65AWJbdQZCqYO+lHkN8vu1Mc0aIZdyT9fdic0YFjeDRtdJvMyOLjglgeUW/wVkQ1Qtk6IUB
KiUDeuinCbVRkJBCFuTrCMeBL3oUIJj92nVViAL2nOWaEakx5dVnoDQhBPP7DLSIyJwfJuUAEmFY
j85+auYcx/a4GyeTxt7Rt49unJfYyAsUD+XCsH25oR64hrQyg1XtlhJhmDzxEx7iGrlnIIC9cQPo
Uau3T7AsiVqdydMg5Ct2CWnOS8xyidDP0n6jt7hlZU3klqJGHJwLJk3Xd1NPP3ByQyBwq3eA6pEB
PQ/gSf4NCQhHUonvFNH+fTJPWUgeBU/ozFBdZ/YKCSRhFjNW1npgnX1hLrGxRSlhypjr/mhU5nNl
Tse6jeWkFn9GkHcqveXDcNJ3DxhDlA3vuldiVa5ShyOWP210j1vqwGFmxFZ1+hRu0r0bc+pQRAn+
SC2PHRcUs8X2UKsqL+imEY8m4TatQSHQT+YOF1blkbZ4T7ZB8kXF2kQX/OG9QbqUpJy2kJ45buhW
MhiUQeEWMk5durRGDHuoT/1T9oWPh6nMDr1ptFLoI8obfM3eWIoYX71+KZZGRrg6Sx95bOw2hMv0
RdYd2V7G+A1eLbBJjM/muCMmS8/n/nKaCfdE68fNVKsmdHYi40hy6rSfcWK6tI8sKZErPE2CxGSv
SSJHcInsi6NiEOmR4nfPNZeTDcbKAxHYWz3dmzarzwTtULG9z20FuoZ1T0AM+dMyzQ7tsYfJe+cE
qwvvYWKar9UvICJ3eAeVuuipBamt30yivJsPzZjx7bvTOddZPbWjyxfH1h0STfvqrtOLvpHPBi+W
uRjoGspCKOUA9g4cJEg0F/Nun5kK0okDsN6UFpiMZ8ImZeFU02wwp2pQ6rx3tmv6TX1yKdHOHRX6
ig1bc+ctXngWF6f+LHLru3f6hrE7r1smnQ9QQ1jFxEiUMEfmDHLSHzr2U5PTmOEibZceqWzDWXiK
IJWZzOWtI4EREuaaLg/M529katySZHIZbbAkbZIwB83s7DB4adR0+Qehu7dl+7WrQ9nPTUyY33tW
T3faroYDmSAfe2b+8sn1oF+N57Sh90vM+WljqXmcU++3QvZoJIysGvkHFTry6uGxWlEmmkz4SrU8
NVtxI2BZSMKW7UoNl9JpTnWSyVMDVTRQwKOjdDTfNTAgUAO6oL1eV9e5LcZvw29kL33DWrfA6UmI
qjPjDrEeiE+F2TOznO6AMBa9674GOZyfMC9T+q0hiwTcL8xWcdEi/XAwhCLgCt1azYcGY1ugzLkM
HbHeWh27im70wK1oyftoKTooDYpuanMNa1QeO0xlM6Hf2rL0jr/AByczEeFbYAzbf9qNrCwT/Txz
NCByUJ78QcEALYlX8d2u+p52LMwQ2sNxVb/VJACx40f3PVm+apLsrCZ5bnJhcuX+q22vPVtG/r5X
fj0fS70dg0VffBuuFJOLx5IybeAKghF1b04luc+FXkW4yv7MraVHjj4yu+XQmL2faSbgHCMXnaP9
PUwD9p1s/9NlpRUWZJP4XeYSqWUXjr+b2mOq9WQtSo9cNlzffjE0k787/WfRJgwPCLXjgmMoDjk0
dywLt1waYjmV09/G6j3Uj4w8C4P4kWx5Jn5rO5RwzjspbxjJoXDo8jMHzPfYzDE0ObRzjsv8vwYT
RqwOSE9g1sKiQNeXtwGGCAMnB1t48wgv9t1yKL07o18O1pV8p0YDFX9CJWSJW6wip2HhbZyKxIf7
fcKfRh0O2J81EPnEu/28rnodpkMDCLCkaNLz5WSM9VujmC2UnvGOlP9XFOal29UbUIQ/i8pqtN90
UKBOb0FFBm3ZQ65AWmBo1Bhrs7mMDH60piQZQp2KTX03ktl3/2MvlDz2QKfpDAZhQfWlEF17zPf6
u5PT1cle+ptMtXizMWwQEqRHuYcfkAK9jdSkxRx76jQLIG+u+5ZRVtlK/CHgb48qVCoBaMrvps7/
mHbqATJlSmC1R63Blo+tpLfWQEP5Frq01ST2dKEp83uJgtNnpHoeDFJIXdJ6Oqz4+ohtvasJfcN1
5C80EN5ShesMLTxpRxbiANDqmXSInkENDkah8xcuA84C76TyUzrtOnhMg9zbRv7K+ppHsUN0FnX1
0K1WuNQdyW7XoPKKNQZb5tSfwFAVBm+gRTG7jmjPMvdbKkAk2F/JGCaGsqTTj0wEusF/IAkdO1pJ
D+WTncrSzdYuMEFP2GNoSMj69OdFBsNKdTEa5WVyaAkcwdZcF8XPIonD03cnYwE8/Vl5dnDe8HO2
PLAsptWpkBj0z7LTJrIOgFPtknbPcYQMHYKTmJNcK063j3eSXxq39Tld4xmylT+WNO4AKPejYX93
iPsDTlaoTEykIoesswNB0e+jqSVBmZNTvubdg2pm7h0On8igl46tRlVgVUkLrZLuRN2zgS5cDq6w
+M46ndDXgRK2+hqERGyTuswz2QYzPTZYOtjdm7Gi71lUE1icTHx+ZK2lUz43q0u409IubKQmrvVm
XQ6Gm/w14kpioJsYA3kTRdjKT1/fJuMGE/nTrukAlCHwAIVIqzC9Hs8pF3jUwm/qCvcZ8ooVrugJ
WBJSk7l9ESZObzMWvZ9GqYJk1CIMTjxY2TigeM68EBB+GRY74hZdFiOrGR7KTdf9Vp9c1E6uCryU
Sbklk2eHlWXXShKiivkdVCijoJUJw/C0WMsYlllGudNMv0Bd7qGHSyZbO6jNK+EbfAXvUZHeaPLQ
GCkpSSszy5pgAJ099dkR+p2+Gm/5AAHVqBOiF+dvfrMHyxMwUmHxDmsaAvz7TComE3OkPBHOpWVB
Am1NKMMfva5je4bELBDbYxIC+bZxXYIjadmgTUh9SMey/rDaeUIz0MS90p+XBMo8M7zN+9GNEwTi
DEI2iYDP/KKPpSB0s1t+9vlKbCbWzKCbNHrW7v2EmAj5V02qJlpRHj0LziGzDIPiaFjidYW/BNoY
OhOY/XZ3K9/KsHyaQxdrqnxobPNWdAX1Zyt5/JwfbWSx2XoNers5uSXKc2qu7ZTq6VGs197bnFBJ
FE68hPTpEfEmDO9Q16PJ5knVO+JTWpPsuUT/EZyNyDGa93avosZiw7CvqHZql32sTROc7T9zOoV2
XSOQ0/nWh51Q435ihW6+Tknax6PQb0t3/Ad3TA/3SdJy5iD3UyUIE85+i90h3EwS1ZVMcTFPL3RS
9mgz+EMdcA3gmFjXkDR4RwiR5xuLNF8Wk8mjk7EWM27qnnT3pB8/9XlwIttNA2e26kunVf5KgG1c
zbIItQ53Ml5FPlmA5iaFR43w1pJeGlg2I1VvpbJtzY1dnqHTh3rENe+rVDAUL9lcdTFeizEgM+Sj
1NOfwpRvC6Iq3WvfSWsCYfCDvQU4OGbHzABy0lUOPEQwomnyjVBkvcx74UWeaX0L03pGLgisumf7
uTdP1WzDPc4tip8smwIeOo4TzhjbeLOtHEZSV1zhDNcEPjZrlm7Wz0QY/jBPFQdhmbeVjeGDm/Rn
ay0R7YyiUerMioHUegZ1ll4Jcl8rMewHRs23IHM2rIQdsZ7zWB1ctULhMavqYIAdbUqUjfn1EBrc
3o00l9g60VKUdvOTEmg62LenfIdF2JIUFIC79M6rKi7GzhQf8SPlE1JD1luH8SrL0KCnIoBOkcrx
frfVTlZZOp7cVgi/W/YXc18IqFhOmMlRAkqnDLdivp6EjBR1a/pZ/toj6o0tS6pI6Ik8KJ4qX17T
zXrqjDs8LQC1XWbejdGhgLdJT6RkfCSJjgUc162OjJw3hhyMYaRvtOfp1Vsy8gCdcvHdEox4yqww
qRsRVnmREQ9QRoTBsJTsxiejsDQ/c1IdUY8i+yKVJ2ZpacBC6z6x0kvVsUvzDL5UvaQmvZsXJBKc
435b9TMkd9YlDWowHxEHofOqIjGkL11/qDkVu5I1YeN929Dew7LZSePZLRr2BTBqVWuB0/7VZgQg
2j4eTNmC1EmnQFPXJCgKDoa2Xlj3VnPjaPxADP7ekM7aqWzfZZYVVDHmxdzJjkTbfzvSozMB3uUX
DsqpSXK8gti4Y3UZZ+3KyKFFOVIn5n5HcuOCMKC/haz3Kof21EMNTurxGQLZHfRC31mX/AYVCi5b
5Zzy9Oo3tWmYrCH7QZiDQ8O4W/IhY43llIFmVLf88An21ZBMul5yaCZikBpPP0kODJ8mvAkhbyS8
j+c1f9ez/yITmAbIVPkJKS1ui0+oxSlHjyQv+Ty8Jsve+0N2LCXDuHptjxn3VbxupKKYydUlx96f
JzuPZOuR7NN7XxXUO6K/Er83DJ/R/as9Zy1HfILXdW//ZAS+BaysTy3YFNIAAYfLvA2qZX3f0AGc
2OI4OvspxS/ocdrAVJkvwCGSJfuDAALtAHNWXPpMlkFfiHrEcZtBb8z/Jq7sTt3GNAJJWSG8JzI/
0+yqZ1A8dwXF3iltGZ1qaMysbZNxPok9wi/VXdGMEfLBGqiCbHx7vUWM/gCmYfY3NDHoWSgcVktd
yJZJgr6jn5ZrGaGiTS/QNrDT6v3LrPfZwVQj6qpMRp111Zoo10+nOkSlS4WVoN4tTWZCO1vdEkSm
zxL4elNO514olwlZGvdVI2kjF0hcTfLPKQFTNys1/TiedE6mqrGfqh3xHQIkirykgQranKalfay9
VwZ5rPM3jQUM1wdoR+OeSSHF3Nr2AYq9f1Crv4cF5SyyCN9ZmDCXk1LBajJYH4ufVLBxljbrIfQO
PgjJiXnnAuLRNj4gEdAyWO+WVv5W1fpWS4K3hFJDkBlIGEpPT8/oYZ93k6AK1uowppAyrxZa5xSL
0KTTkAHI9bPaqo8JBFQuitDKFvLH2nrhcxFwIR3BCnNwQGWYPG6VEWuLPvibY7P/XkD0TFc0ZY7s
Y9grpL95EyJOOhmlN99oWwW0+YV8gSkypdqfKH73J29kKjUUBWEF/AM3Exjx6+8kY+6RJmQ+GfZy
uyozCUBi8hcID0RiS4fLtBbO/0h7qdR8wjn29V9Mm0TKtyweOjNcG8wzkHMPaCZTAqVr95pOKiDH
5n88Nd5IvXPp1rP3pUObOtbVX90hF6Qr30ibhPNRbl8S9+jUVod0n24HrjcTVey2rgeuw1OSKIol
9UHgjBYliVQMQb2KWSS9Se54r1ORPs4QYXyAYijLK+dHUfJDSs3YY7sf/QIXmaKblR4DzAXFejcU
/XlotFBZ4qnMi3ifphtiR2P4/4QAKeBFdU3C2rTcclSuNFAnJNzosdnRcKCO2RE1Y+gVMGEL4hmJ
V7YZEOztl7BrWDIImnvLfZF2+kSEZQcoYvBCbvk/q5DZTSO8uDeG6YSp5noRXVceA5Jb+2daxBYl
HfzHrFy0QyaMd6/nY4kEDayZ0Czn44OhDOdgZhuUoI6uuTKQTqnx21DLrYPeCFHeFJelIc9GjjVo
1CAOl5Sr9AUNQbKMxNPqdqkqRhJKWtGAjSUAMPt+RRWaBaubJbP+riMvrZAaF5TjhKU+rCRSt79J
YYKYaZj8FB3w8p1dZ4BbqroUNljFeVNhN3FkoRM7MDY688Y/GiRMYAfl3OnZrmWdYMqImdvvCskp
bRT+Zpn2gVEq3a1VyX+ulTRMBp2OSQj/6NchoY3N3qfFAieq3SvNNH2WX/+sKv9I8lXGw2ydEwPb
mIdOJAO14490OYzvmVpZ49k7LXW+X1Jku6E5I+4ibjjjaSwbJnabhwdAkwtnCe8UNKOc8RjDwYC0
j+XYJPNj2pcddgO4iobK3cMGr9my92DuXG7JGs3AaCGK1hPtlnSGgUQU1JQVTRpL+CE7eOWavVeQ
i1BgXz/Rf8vUCileTkuLTb08Cl0+1ws3NDTDp01SfDXbxI8mzWIMCcyg5nNuK8RcqPVdS7psR6+z
1Ig0JZYc+AXH4bSZKH1d08C6kGhwVAQh65vIPpieQOUQN2nrnYui6AOsfNQWGALYwaYnewbUb131
QrfrOH3iJn0S1aidalTR+3V30mYDmJFBjoHMqFiZVzPL2MoTtdlz19bTMR2eVy8/XGelEQZGFExs
6LeSXjUFHI7ig45llXjIuvzOEUlG3EX2TaICq69DBYAOyjbMqf8xd2a7kRvrln4ibnAMkrc5z8pM
jaUbQlUqBWcyOJNP3x/l3Ti2T7c3Tl81DBCW5CqnMjlE/GutbzX2b3MK4rXyQoaM6Qd5t5nxwlaK
qg1Hk2IFlgtruVmbF3MQtDxI/4CP7KRsFOjCyrbZ5N7rNtkO4BwXQTG9uE08rbwu+YJRz/jO4C7l
zxYfqkrUNMl9KreVXDbaS2DgfAjMwCQ1muqHIEJ1gVPMg46PZKambotUC9kuoKvp5kNmsAhPWVgw
IG9ZYehMUmzCmQE8T2q88CJ2B0x7ANCsLFqVJWgqUhKUwTGQi6YX08qoBGF04WEXhJC0rll2L7zR
PbmRk10o235jdcY9ikXggdVSfwsTTPJlMOyQHWkw8Lp0y555jUn6sy6pXgJiepQTi/AwesYxmXPR
Omx8c+QgLKRslCa15c54CF1n25mwqMuMiTLny5cuuTF4yrrHuFHYHX9SnNMvrByLjF6wxU2L8he8
Mh5p9DivpoA+68mgYdpjYj3yZAjaqF1N2uxfMwBA4N8Gwf2p5da+8t11Dyp5AZx7WzQDEp1QW7fT
fjT0ky3aae9rSHT1PCYhq7SD0AKv0E0BX8dDuBahsZIaFK5m0NamiQdJp4VqWehbYSSA5Y1o4BaM
VaVx3vo0EuvJ/yL56lC1xQSqwsuRhBmlVOLUhC9tFh4Uz105kFZstemncPPHUISf5Txez1rQ7sHS
6ILgMOdVyXcwJS2A5/nvJfnGP1A6/6OM3v9zBO8vsb7/U9Lv/8OMnuGTjvu/h/SuuFVb+ZH+OZ73
/Uf+yOdp4l8wLgnZCSGI2+l/CuhR5PEvxGXy5b5jmbarE537d0DPNv9l2I6YfyJMmIgm2b1/B/Qs
/V8zJcTkJ3NQT4Dn+B8E9P7W6gsTzODl6d4MPAMrQRznrzHPvshZk+s8xyQLgX3L8oLia8q27Ica
V/SaVpon9oas5Nr64mdFeUOkc/Yt64qupgQUozWUtGIvvBqPsiBv8Kf38t+Bwj8HCO052vpfeBRe
H8kQoBC+cHSXV2nwWfwFC1TKKA8tQyw1bAU41UAu1jpQVHVsZtcaAoq3ocNm181+bJhG8a2SBnUP
WnQry8Y8uBOD7CwqnpU5LCtwCQgf1C+YfvtE/C9f6h7sCyffT3IIj1Od0SWajxfhVx+qsMSK+i0S
AhUF3Z0cSYoUmb3Sc9UepIo+mMbBCGe+/aLS+CYtElxViHpUWMaHZIi8961JXrvesi7VLPERWrGi
PvtPb9H8Fvz1LQJcQcKTj891bMTbv75FCs6p65jFuIz5sDeIhd7x+5CKxjtS+drunR5vjKBGZJnQ
R/mqC5rWHLNXWzHycOTB5h0TuuBJlQzHkKgVWIlUHoe2W/lRhFdr0N6AbY/HpDWDm6u1D1Pbp08F
rhtZaggYA4lKQmMBDZ9zVIUGdnJz4XhCG19hu9m6WeW99ryKZSsslwhG775O3G+nNowOo+UhL1qW
vqKtoiSIjnvwn08i969Ah/kkwh6uo5HZPgFUIAt/e4dGVrOkWvplDcQKlPk+YYnARrLv7zFi1KVr
gJUj3xxZcDXFggkF2UedUIDGtABqSh8ffas5N51zYSZPiWtbsUJJBnlOK/EwouudRVOn4ObM9zSm
Dej7W03E/NbveBoUzqDfzNZPaLrTys2kfP02zIeMuTeuPaoDJr8k1ml3yc0fmUTFUnyNaX118q68
zaPAfpLlEbAyHtL54LAG/uPfxMx0Lg37GMw1Vqg01gVEULTrm2oHxqg4MxMs6GdudFyjlr9pLIlK
XSTvTuqwVcgSmpQtB667Xg4n+JB7uohroht89f2tKCSdVsJA5/GLhbFP2iNdl82xKVV+9IKlE8R4
XBNpX0o3qE5oHv/pHmD+lYDCxydM1zIhERmm47uu+NsJrtGcmHL5DkvlafrKJFxzCUP3ytuCI6PF
WS71olnBtY6fe6txFrWn0qes1jcqxIgcOIPcVHPbd9o3h7xpPKL/2BLtaISsbwFStsrkUkOXWXiX
tOvUSznqM7REFBibQm9hySnbKspoz6Xdx9t/Pje/+Vx/uXqJjPo8GCybGz6/4t9ucIw0E2E02CuG
vv9pAwtff/e9U+OHOAQVI2T/0hmD8xj2wQ97zF9qw4humgh+hZGnDjor0tv3t5iHo4OK1tp+f+/7
kAm8fKIr5CoY9W2qWdELsbtwh4nYXnl4tV+YCNPt6EfrxGYGAdhiAD7Hwe3GPfuc7tJnA3akohMH
qBzx4vuHYZWOdwvOEV0ZyGcUdQjh11cav/WrqAJt1fg9vajzl98Ht8IVUbiePHZq1C5BX0fLgI/9
Q/jOldRO+ExyDSWZUuMqFQQtfS/64Y3JDzxP6qbjyLkaFtVegdpIW4BCZitarzhlmOCRkc2mvHjG
exSva2khARu62BspEa1Jn7LjRMXQsuJptdHd9i5y036oqGR5kcI8tA510QxE5Qtw9XVpMIvp7fLz
nz9i56/csfn85R9bmJy+fL6umH/+J0iV50eCfOQEmdub60Uq9yYzO3kCcc0UtX6TuetgcF1qdRgD
cC/cwx8Hq2mwM8hLYpLIHNiZ4H6Npw3VP1QGTOHN8Trv9H0wk8w7WSkKZlb596ihQ428ifnejX6z
9WPXPtGakh9GtznSeoY3P7LUXtSW8RZOD9hRzFNLDGZlsRyB+tEEO+m2L5L80Vs4evR1OPZnUjA8
sIhjFvlZOrNnWZXrMK51qqr3WmxUhySd9ddRn4CaWup/H1wl/sPzzjD+25pAuPCwMGNApvC4Zv7G
56H1AgNkgeewx/UjbEzLWe+irvRhd8icQDApG7tmH5JFi3OH8dp88Iyn2kScjztXXlpP7Vr+5uN/
HRQRu3IIuo1qBMMjFjXPKum3RSyMV0cR4fIyIm15hWhPI8NhTItuy83z0GXAAaxxLZ0ivnp+Md0z
A8eqZgXaugITfjaoYCls075VJFHoHkXGS/E2+AaXiDZHrSD56idlfZIrEDuWUMPiu/L2G0zPYLhH
pvfLlXI8HElefsF8Arh8qm40xVMUQJ8y4MNA3/BOIR1ohJWKIXsxQ0yORk2nRh82D8Il+KsM5/h9
AEPgHNkRvjuD72/LgJ5Dmly1MxyshB0q/HxIOuNoR7dqnLaj0TAXcHBK1qOxo5jBvLrzQVGPhJ/V
Si4DdfWbAYryQxYO3Tr2y/ams3Ujb6JlF0q36JmSTMEb8psfDZZyJ8RMUjpNSkmd3R8nl2KVOs2L
9z4a3tpyqO6DpDEm9HVkmMDOgQQ3TxlRqRN0ovj2fYA6t9UjZR6yaiJiE7jOsSengZVU++XpRf7r
ny9i679dxC5gdvZMrgkUxTX1v13E7pRirWiJZYQVOi5xs6ybyl1VBiQU+MDPTmvmxxRawLKBR81U
lCnjJJN9N9blEdWz3mVN/lU5GVy5sPCbXRK5r8Fc/tUz+AdPqjEqs2/5eCsS6aNn1MmmLg3tjm24
3zW1uY2i0T99HzIVzoZUpoNGKLpn7IfLqo+m13/+lTn754XRnx9OLgtvVl7cvRwHfMffSVjKb/rW
sxne6fOzfiyevg+pFS7iUJj33rSZFgzej3p2f0roQctKeBlzbdabTpdEL0Co85MWYPjAgRW9eHkk
Dj1SImEdfioC0e1TGwWkRot8gbgfbInNAFAo0HGM9NmLwzlatm4DJe8d7Pc7dlccmE0xHL6/rBVy
RxOGPg9J3fkabMs+0wBJD0PjXavS09C9KXJjTb9FFx2WEBXZKQ89KpR6ibvqScVSLoxIfcaBwvwW
UnGUXPZ1GH16CXN1LRnXkKHeAyfJ8IMzOG9+jJb/BnbQW7a/G837yjsK30t8ioMmapy4lNdYPNCs
AgGk4ImZTQzlcjl+qD4CbGIVW1fMlahWihgp7C28ehPMSMucMEVlVz1l9nvqx9/9JgeNnUe4X7R1
k+XXuOqIakP1c5MPhh5bX3kI/U6XgiDBDFvQU7GyrMzYdL13qbys2TqB9jHl6oaJm36cPIzOWuYT
IUUbDTXYxWWRPNJvuIEyyyrKoTk7it8q7UkI9QiQ1d7HthORT2/emyojwyj6Vy1n76BRp4WMyJxx
ILToGcGy1SvU9Gx4jqGkkS3aRDW2iW56BLy3iCkH9zGSodadMdTdEpf6lEF2W90oyY8RPeZhXKwL
ktcMS4sM25wiNGAE28rMX/HUk93D1IuVyKxxTqpxl9p0cuiYgJYtz3eArUhKVQSIxAI4SUP8FBKm
05Sz82OS713rK5zY8teMOtZc71MJfR+NbYw5NrQ3RpMFe3kPfLve2Kk2XJxOVovUaXVcOg/sebg7
4QWCr/icm/gqoE20NhKhB5dvn1YMQTUiTEYFobxyPGdptrq2MwlwY27dOp12snGKgnpBZWyLuQWb
+SaWDyN1uy1ugoUZuAVzukGeCC4d+c3cNUUYeGVMTN4K2ZRglLZNR/0BSMQXDkP92JmSdnMGa0sN
9btq9SeE7LbrqoXnlTthEgfABKIGeAFm6Rxoe6QTeRBXrxxRrut5ZD/7e2P0emc0jQtAx5eJpPK6
tp2WyCTf54Hobggy5TuHIAzj45RUjJXuusEZYCPMRs8Xv/E+ssLvVxHQdussrMFbNY3ebIehqp4y
3cXQGBx7xw6hzMFvqVhg9DYfpxLiLMN0noKH2tWYHvH3/ayl2Mbh7OPnFlIj/QbSt3fjFG+Y2i5s
0zgzQL5SJ1qs69bckvxiDofzdoiTF03XPzS751kkX1PGpWOo7zrEvgTWJZbPtFHkuQr3oRmih8Hw
xkPzileSy7D0f0wIVH42MmlMOsw6PKis93hof4XuD0Or21XUjzMyxDh0w2/qpYofGS+8H8huoTe4
t+wgLfqgsnHG9hFCXpiKi5migTs61odIJijEvcLPEyLwCUliUmqeXKUk/zZuhKuj04evvBiKBeGA
8RlW467G67qsKCe+oz4Oq6LXzYNeUf1jWMlnmYT2oc8rez1ltJH2gWBUOaqbTyAfp2e3i+z4Z93T
5RGT8LDGcOMFOYywsWOXJ0Hxpn7+bkUjdXll+jKV4podgkPvcQVW/bAjuUcXGZP4NSPF2Wjt+zsl
N7T6/va0NWF7taFtFjxATjrNEffRC6pN46RiOY5i3E0rek5pK1S9eShxY6JjJlO6lPbkLesseIfL
uofUNy2LXpgbFn8vLD20OdqtnQdcsKJzUTMUgYUIEUQP0EU89Ra4lQf4ZbzwgX/FKa+rLiMNOVqb
Vhgei0Zrb/2AdiDQAfWs2pZj3p1dMXJPN0s+BL/dOTAcFh0GCOVUB5FuO3fEdpnw12Ru8CZ1cA9Q
YzZZGaCthXq5yvWCrgjVPNdBLHaJWSIxmmKlW+XvNjr7xj0axVccOnITRbm1lhUNW4ZimGwE2Rlb
8US2bnxtSqTqyeyNVRn0CZmsXq3diivX0Ez871Fjbeqecikr++15UfqWJYQ5RyojU8yO19y6OnX+
rGnqXs0TaJlcqrq9Rc1G9dZTXpg4ssGUuo196klzlxSf7zsTx4OTpL/RVaJNNgyE9cUgHwIU7kVL
K0iQCrSWGg+77z22IP53HohZHCFpdM/dkluf02xbcziqJnIXABCDRToSWc4xxFf+xkzJPbeWcdc8
lnvFwIIIQ7GuaLBU9pNhq3wV09Cwmvz0Fo+6sacy2NaA5JS1mlmTRr52c4I6hbtmAKRvTS1cRdEn
wDm1D3E7YzuJsr2t1KloA6KkQ4HlrooLkLSrUnV4gfiXtEvdbTnoP9HBqgccUjSK0drDw/ZFdQOD
gc61zlWknZ0+xKmpB7fOdPuLnSN3tnHyG6A/CBUMWz1xtCVFzOMqjtiA6ePw7LHlIhJR/LJapLUm
zp+t3rwF1mMcUMsmivrFsVRMW6S7Kp16OtPPseajJhJI9AUPNvVxCnQKCtrKcsj/OHZLRR1eitgt
cD6zLD7WWvnW9+hhee3/xC+8q+JsxB2Jc6Ev6l9d1J46Jh0k5zzCliSG18SPe3hD2LQw5W7KnA+F
3BGu9S7xVxhynF0xJwrWU5eN55bdM1gj6pdFI4kG2n24dwbjrDvBfRryp0QftwbnWEAIeI39woGk
QzXVgFw/RvFPzGTXKtbcnY/Veg2yx8GkZh/9muJjP/tIM/RaGUPILAbz2CTe9MfBwKx/RLLZlZmb
noRbTdfQStiBttlJlY9MIfOjTLrsmKd4y9hXwLYavC9X57HuWytB2TEq8hAumtDVNwJgDl590Sx5
aGH3WY3c8xYIx+02+EAblSwxGdrknd9wNnZvcTq+ualFx3zmJrsoGJ5J2rxTsTdPLTJqSOYtbq1J
uiPoG6jiRG2itFpE5HpSfJm1bzQI9N5bTayQfOsBega5lpAMc/cZMYhYWE4z7bq8nX1vREq6Fn5D
VWDI8tVNFHm87nwIWM384CNmZ7rEQKtGw4dpkmcrCfXW8fSTaZ9Y2Tb3zGp0aVpL8KnQKJYvE4L2
q5pWI9YDyav1ZkOv2tm1ka5MV98qCtqIcZg1LvuSqEzZX8sY+2hXHcqaxo7WITjoFCHlavVFMXis
womoZUmyKY1WYyXfQ8H514M3dUMwfKyHev6Dke7GJRbqo6+H+9AlHFi3n5EUOAVtpsPFUz8lT0kz
DCvXt56BvS2hwhALgVPUC+3LbMjlhnawds2ZeEMZxcItu3USqXkCf8qnBv5CA0kikgfTj6edMTS/
AipbQ9Zd2A7bt0H30H6nQ9MyPJDsaNIa1gEuw72TzpjrVemn3iJu1LK0LeK2qh352BeMPXhJSCTk
avyVUWokmGPmV1Xcb40AupGdTgDUcBLWUwN3rmSr75pckuQR1+LLyzgfNOgE9h/NLgAKoqNEce5b
fIRjbc4GYJpa9ZYIRmkkS5ZPOBraNRPwFM2gXIRP5lARyZgbTKeh9RcVXetLMtkb2IoBYVCsUXoh
YKgAkSWHJhfK4I/WUPo2o+c8sH1llZqzOBqb6zRwDnb0e4EucjdaEhvreFKvUdCdeoqI4yi4Zllk
rkl1jivi2NFW80lFTtn0kGCvgPlS1G21w5T1UOR8bl5fY4MG1il1RgVt3KHDOiB4dLHl0nCWKjNa
7sh0VHs478hf5JzbsOmUDbJjKPaxZuMETDjbycFi19HDX2Fp3VFT80WPP3xpl8UHe1NuOJEaoEix
oCUjLQ56AuTQ0urNFLNNSMfq0wqLZGXw6hazs7zrT9gvLpPhElFNomBlDso8T2TYC6rrKQjEVEQD
C/g8XbF9W+W8SJbxBcUNXMcL28jUsg/RVpNpuMVOPh2sqX4YPAlmRo8oXwl9xH3ButCJjmqcPjJj
jp3J9qwcd137tVh4VdisRT37ARR7m3CaDkIvva2h2z9GzB9Z55/8TNy6FlhjEHuQ7svKXiF40xKG
+fHU2ul+7OrnMsRQiSBO0ZGyMOPgOKWOcVUn+rtBf+tBqzKoH5F6r3MzYkTdR4CGsRFmvv0QjD/c
gtYapeG2m0Kid+wLhDF9pLou15VpbiY5nSJziI4p8NvMLLnemvBSSUVyZ5r61UArwFJm7rSmAc+K
qs+IVCVOXR8KRyjX5eDC1sDziugSvWT6jnU9tGZLXun+eba5qZRDDkE55095LlO04DYM2irRw3tG
VCIerXsXzSg2EdrbTCTjYqzYAbsk7u5Oru07n1F7Up8Mw/wwZbc3HCoTQ61bA/eMdzouHZf7y65C
G2cv24CHUtHKGBSJVBct3HNulRb+YAW+Kj37PUD0WTqW8wyheZd0tUMmx37ohldvZHs/vQUt+Qcu
Cw2JEc//ZM/zhNGHKmCekkQztlgln9usvErHBM4ne0hVWrtoNPMaNryMPJTnsqy6wxiI3agT9mxD
3lRt3LsLz+GXG9IMI2MEdBoK2r5rgq3IfHY4U7nmMfdSl/YHV1i0an12syn5naWjg3sOp/CDFgyW
5v1ysiAmkDSqy7nSpw0OTgoSTxEUyA3ghaFsgGiFb/D7sUHwF2gt++9Ga/B59lwHFg5y6UyfsSzf
pEXSyO3bUxtjuNGx+AQU7OBjtx8zQvKVpvd7L0ifEjSzMA6PdkJMxjPrZAUgGWSfnLBdWk/DEzOr
YmXyQD5gsdhH6F3LSevVRpsw2rkdgBtN/2Eo54K6C5k04HY1tdlvyZKUbm2Y3Nm26WnitId8X+DR
IVm+iZKcRPTVa2HOM0GuNwgb0OlanCQpkulew5fsN51FQjY0F21cMPOAPcJ89KomCBqelLzgYekX
3POqmPASud+V6thiFdLjNmHhgDQzC/NMBbqzc08sah7xw2Soat267l1CBox6DJP7IoKNo5JN3weP
AdbbkbijPtIsUuINw4Ci8IoZ8UNS9Z9dP9VoyMnBHzygZNjz2fsaR9bWDU+zr9rrn9WgumPlRdA8
qy9iHxANAKd0gf6jLgipZqRV4/lWJBsdLIFB+FD6Omqh4zfrQaxJ/Bw5X5kIaFCezOgMpsjAEm19
WGP+oZU5QgNwD9/lOgOw1E1o0YgdwcYb8LBU9lUMALcpxCVY3xZE9NNNU4hplXkTpM9C3oFixHAP
0mfXanT8uyT9EhWwtw1xBiYJxpeIFQP5sAlLPKejptc8ta6sg9GwbCw1KkDXasx8Y5uhM/+H/O+6
5F5pBBtaY9Ob2Y/KprMvc9djAF4u0IJ15JFYpS0Kxpx4drRQO7YjE2q9gP0aeTYvFYBK6eePWVBl
fIXXOOLvmQrG36I3WJGyfq16eIDsa+fzRDtFgUGPIx4sbvWTfdLU1tdgYWJSw2gk62OJ4LZUHV12
OYuBdY/KTAgJ+9JwlXl0IMc2rDpdh9jGiKBEilpWUfY1sJbuxJsmqBK1CPkk0aFJ1IPlpW9AbRPW
I7AoMHZvnMr4nZr+NZ4qzraxfdRrGh+9kOxpkKXvtTZs4NFy6jCq47NO3kMiOj20Ej2B8AukY+uP
9opL4SUhZreeZIf9NrVOQ2MnKz1iMWoQ9V0mhs8Wr01WzhT8RL2pFsZsalZhsIK9/IgVOrrey07P
D2Vb3vFEnjX6yI+DbM7pT1yqaTD4XGwOWd+xwBJISZOoaMgTONtzCUbQeNKIP7XmBqsbOwTD44v8
I/LVnoT5riScz+CCZBuxxwOQLBLoWfYwJTaAVMNmX8Ju9vurZObY1652zluxNa1a7uqOJ1Jv+OUh
N8yXvMJeP0tHJOSZ0cnopawsQsRh/CRdq16WGEzYnGBm0sOqWYc8qwvFyLsZN6Izfw9NpB36YNr2
pK2IrGHwdrCYdKC2ViySLUgiTpXsCm9c055hk/xgaQ3YyloMFX+o+Ih6xkK8LjhwA+nNlHi0D8kw
dsSHFaIAl1aLSyuVEFykeQMlzwqc2QaaGNUDOepgzMpm6M1nwo+vxcC0wPBHuc3K+C4zh5Vcrv+u
M5+HgE0xmjkRhDdI7vYTnTeMv5/zEWPd1ImHBI+n3xUbh435jua4pr5Vuj4eq4TUZhNmxUKD0at3
4sc2qos34tM/hUf+09LSK4wFl9M9xA8YmDc9bL5SU2flHcu3AIg1vVdXsuL9wYd6RziHLhawBae2
rj8T40u5MmMFzU3EMl+ogQoW3swo0uD3bSin4fQe1+C4UH9UBBO+yW60F24xNQY7exG3kuK10ds7
NdaVziKUCgmO20/1nmL5X51wKjLDx+DK9Q/u08h552sK6kL7Oc8U+fDWJQRhCO9iD/AcaOJkJzRi
dYfNhrroFVcbIcTS+JAc7RFjG0vIKD2XED8DWA3rosU/7gMtjTzxGDTFaSbz4U/2X3iQcpcKkxe3
j9O9ZoHNoHpjnQSM+ElQPGgjd7F8YJrE8ICURNrZa70YjpnBWlCnNIH7MUscipOWoqw/Yqzix37e
DMaNsxWkpCQTF4K4zpJM7XmYAJxMtoddOKidTV7hNx16C5cA0wnLYivfY1ABvXjR4qDAMgr41Ud3
2LmR+lWkNSPiOcPJmlgaj9ZExockIr3I8aZWqb9q0rRiOZvsDB5ei8LE+inV9Fv3CIHhS4F9xbmI
b7va41+FJqvhJCY6/BGF3T5mUL4EV4GULB/wQu/aseE+aSevqYlfnW73R92m93OYYrCWTgA8Vf3o
tWDYNySEbXUOVwPzMoAsWrf1erPctv5IsNu4+gbANM7E3wp0Dx9GogMo4qnrzo6t34gYC66TU8vl
xeOC6jAz9eqt7/PcJwfNuuaDexn/Y4T5yTUPY+Y9jEZ0iIPoMWJFQlQwXDmkxtgVcAGmFdahymiR
W/xiN+Vk7jOADAaIB7PyrL0anB+YMaEnoIvunAlcaV395HFAYhQf0bIwYJDU3qkqWn+LWPhFmON3
yQxwxdbrwzBYI2dRrCOUQ83j7lQn2S71WSvlDkkYdq8N17CH/yHyzmnvwNBpuje3mQgoxefJ781t
CD43ZuMVyzO+uxdG14w4Cudoxszo+sr9GFx2y5EvWaymhUkw14kOPuPLZkwYA5C33EoSMKZHdYak
7H6tQiPeJIG2KQLdfTCbemUaJNVTbV0iWDwGfnstJ/Y0wZDdU+MGqSC9utG+omNm7UagN91K5rio
wAjWv5Pa4b1LGWXxRm47r77hAMbk7TcmG2ftOdOgmNYBYD6rVV8oEHIRhIRNncG89t5EbaftfmXg
fSrPeHASj2hEVZKCA/e+QNrE96PCcNkz0pIDPmfWfK8s+IN1wHqlDZz07JbRLy8Z7W2bBMxv5s2K
RryZ3wJHfYUHr7GMp95TxpMRF1uTFTNx1wF5yWOPLmF5413Rx6vbjodc5PLO46PZo9ZzDtihvw7q
QVviRgwuDguXi6dP01rmUw+KjbSFHH1cwHpzIYPE3kwWp4j2zYvm9eE26dlhaS95X36RgI5ejMJp
Tty4yVdWwbgdWbltXNv/7YTk6JRXnWLQ3lWLrwfgCbEfMjjMKUuW7QzV19Lqfmp9cczFSNYkjBjX
kQ645JnhLI2yaX6BfI8LZS10CzyrRBsFMYTSWTnMBKI0r1aVp/fnXrXZ3SeUB8+huZcFSQtV3xEK
1x14f2ZgoK0CNy6AbPP93HgQVRPtGym6h8hJ+gevEdWu8ViztvFHmzXONY6r+B5Zk3OcnPDNq7Xo
/n0gTZpuQptNOxWv+1BEKUUpY3lnf4DtwQ46uGEBinRErMYp8nwDHW2AP1qOt94rrWubspUwfnS4
Gg6gY6IbiKL4prGQXQxN0O7mH/ZpZh/wwKPGdF256lSMbFraACztuF87bSJWgwphUvV1vaFKtr77
86Gqba7BsL9QCl3d/WIMjvzyb1mTGXTC6dYhokjkMXB/yZI9MyJ5SXpOZicDaOKqsmx1EsZaE32L
9hDkZ9MdaHU1u8csfR69Ut3ZU/ePoQ4/eyynaPv9pT45xcK0I9rYfPezgJxArm+V9l7+lDp29WQn
xVfi5/oJZHL15OWmi48x8zffP5T0Re0rOT2NVnzXVei/9qbRMJBWGXDsznpyoAQiYeibwGMJqsfW
sK0tAdw5svNHU/IRshfhrizr/NE1wSZZo2ZfMpvTJaGr6o3Ci+LLBJyxwNiYnUOH2gt90sRKxHK4
+CEos7AOrxPN4gjo7ofV2eK9QuFaqsrbVYnt3eBAfMVDJz4DdtTzQ8fmovkY0vBdxnr3XFmRgTfA
vcWeBrYTmhz+KYi88Arz7Tw/PZGGothz9uplyjyVcVZikDXbLyz5T64m9Lun0Z7F/KKT/Y9yzDYW
KvHJtpiU21p/mGLvKZQWSFbNwTvUclkP1cWNkZUbRNclr3jcftMbi+q5aqR6nBGThnFuo7F7LYyg
wEl5ofwXaJxB0pt6Z7k0lCmPDesmQUT+FOEcW0F+92KQMS6Z05D+8B3cgLuvJcXF0QKIL2EPykAj
e6ClRGNS3nrelACSZ9a8ZA6RHxcoReBKqksFspRdaGsjKINXh+XWQXfIhUfOVxnbkvrSgoxUXD2N
vWYerMpLGLpBoGusMjwxXrn1cWTOdC4TFNZgnrHbGqsqxhKHTD4yvQDZNdj5tpoZHwVJuG2vNLq5
RJo/MIDeDGTPH/M2JwJUusfO9g9Ol6cbjyESAB5MHmYrT62Vwf2joqSiQgshxUT28Ap1sqbMOSjA
PFXopBhIM+h/tnfMfHSP3CTCaUWAtE3LznEqT+/cfwGqJ64GPyImT9oIqKF+dgdGUEAyRsMsxJtV
94Sny5lL2Aw2V0J0wST6FrNcuBSVl/OqQIZM7Pm3da2uSYNBRVbhV18b3uX7kA9i56pM241YBNeB
97uey+QmqCGTcn8mjBEc8jXoAh5SLADEU8SzyIfRfkl8bz2avjyMApRi5YudzwNvndR9u/UEJ2qp
ue7KCMTekrJfspvG/iKuiZYPe551YNrYJZYhLphRamQLG+ag1OKWK40c2nLqyvHoam6yNETEXkDN
Vt5gqDc51/H+f7F3XjuOK2uWfiIeRDBogpcjUV6ZSm/qhsiqrKL3nk/fH6t7MHPOoLvR93OxE9jY
ppQSFfGbtb4V5+4hrGr1KwfoU81wtGQr3jM5z1f2g4ggkil9tkvsOCrRAOL5AQtZE+zw3gx58ejm
ofUECAEWcP8RImTByp5Z5xju6NEs2x+idM2tSfq4ZVJH6HB2HjWKyk3prYOdhUFtC56kMHN/Wlqk
jisWJzXFPcFOpV9XBjk1aVE8OAJdl2tDwRIZC36arebL9Lpv7yaXsXpKuZWtMaPiKhW2K1w2LFfd
DA1Lo/1ozt19EvZI+IrmOc9/F2FxnNNlvpmpU+HuNb6NGq26kcz38URTodP0VMVmdM3slFgam+Bs
uDnVoOy3GTLktdatvk8M/OL1XN2Ro/OqOjZ8YxrKxxQ4IyxdiX9P6ZCKNZQHEHveXTEkgLLTnll0
rxiAIN1FGVE9IoVZHkO0yE+Dni4NKd7YOWlQUhlHZGNa4R020B8663eOOdi7FHP/tSqIocBIh7s8
EqOfckIdPDXPj8tknaKlcknIaIFhgVm4JolN3ZmNe0il7v2kigYdxMZqU+shK1kkeq1amM13Az5D
F8Bs0ps7suswGNNUvobVOltPrPE6F7ihp8aEcl0NLChayzjqOVgwc4qDEZnx17az5Xgngxk+X1ib
WylcsKGZwZeyx0CG14oYo/VHFpDk0xGNo9sRASw4i5Onk586eO1l7oKAAXNIMgbdS1YrXIJx4FFx
MGiCqbUf8tB7aZ3WeynrT5Mt281a9NMiOeKLpc/2w1RZaJ7RMs5a2OeEOBa6eXrDuo4f2+PCPj/M
lHxkLmbcSTHu+16qs1EGipV+87aw5T5Ems9cuTqHboQ7OKuL/KpFfoyQ92znJX/JQ1lcCkZkROH0
iBAtq7wFaV/d7D6pbqHMj2b7EuVTA0I1QD8rwvexs+d7vqSPA2aQP5pGFMq/XxTtRG9p2/7/qXPK
0T6xRf97J3i6Mn+IvodSAfLRCXK44xRY50qHCIxFf+D/Zm8ax6CLa3T16o5i2C2wA/xJ5da2NrF8
slsA4Soq8cA9hLGsK6YXIjnGXeOuUVKGc3Y7po18r1K/q+tpH4s+OOSZO+9Ki4hB/oPwEoNT2CZd
5744Q4CPr4Z+wTfjDfKmcFrnrErnd+bNh3yKyicZQUunk4P7OLk5PYpR+lkvZr9xHRJRqmy4C6ad
M+hnj2VjUTr2s4KFsQUl+5VFGVPAsGiudYDopRc3q5LhcW7Ecy6dEJc7I+7mo8E8t6/cXr4AJedA
DAxmsEvsnVl6AumgbY8Hl8kdNrJwC94ZFBCjI1QVzdXNcmZ1AQ7eBffJnlk+mwaJIs6rV/y+DmoX
hH5l3rwJk/jSRepo5eFwDKqp3tSDkT4ge2PX33T3f//ODGoJu0PoQ1sUybmMgy/LHnrkZxNgvTHq
j2O0lAfEgWrLfLV6qr2qerKGb7Shxc2jbsDJR3vTLvY1NCt+sGbaLrIi/WcgcsVEaPSgU91dtLIf
Qqt/Em4j770gG1/G5MWMhPn6928K9VxB3LxlofliUx/fVTbkDFi53ucMF4AmBqNkHmeHvwmTrT3n
j/+1AvKv+P6f9I9aIPe00W4z7ZNKrLHy/5dy2yo8AP4x4N9gtr4yI/4xOdZpgIDn1wuoi1QaZ2yU
S0ZKgG3g+7emLyvT3XboCPH5b17LX4XpP70YW7mWqZhXaNvENvYvSdF1Sv76ECBmihHhoORpxaOT
wHJxSc7YYc3tLkQRoPCWBP+IPsz9Yp74QkfzyfFy7WM87gGwhCVO6sJmwruMjPTQz0QKnCN+6om1
3HZuwPK3ZWUzBSoDRp2NujAcX8UjezwAgMHnJzft7uiVyodqSm74p4a7vz+MicVcMSHt+fu3IvlZ
xYgGctMdLkGo/XZo22M5aOeCQCgihDSKL55rqdNcYGTP2x/2wNXZ1w6yR9EXEUEc3UeOr6wjtfth
WH9ELd+zRUnodCzAkNVEabZXiimrMjO0007xmg2dfdER7uy4BPoWB87b1DcSFimJUXpJjwvlD/AS
tLQ08IC5CnoL/j/Wp3JBb7pQmzlaLsgJ5abUiT5kQ9m9FxPM4DLNinuYKwMDwnLaGsBkn3qm1WtU
h7v/+y1Q8YN2O+MO4u6HSTrSG+shvCQT6Vedep8Q+Tz9/aEtCkNcPua+vJRRlt2XQVdfATX5nWuU
z1VXu/9NyOz/I2B2HRTglus6pjZtx3T+5Vmui9gtxbDOaiaXzWYDoKOOSbf/OaQLQbAOmdFQF9GK
CP6dJOnGc75mF5gmE7MKyw8fWLKH8V7h0Uhs4O4VyUVhHANEB+ivImg5qdUEN9g8P8s+m2iTEHFE
AWK8Sn4A5O79AsQfUsr2Ca5nRWwEtBwGAQzMpXqI8DCc/uuvjLX+Sv/0jcEdSfqgRDciPb7F//Ir
i1qPXVV3MIn6cmCi65R+6uEcHkpzF0jb2hcTgsvWpNWXgSmubmH74J/jW0edcIsFIjwIF2As0eZV
ntO+T3FpnMtaQKul1vnsw3X9MtznfYo4fy4YcZKSCmjEuY+ar0EEP5ai6u5JoGUnWrdIWsvppihi
3yOrx6hd5+86FWeZs1bBDxNcZI6alA1acmE+8U53lj//12/Jv1qpCNg2TZfIR5d3Bcvgv7iNwso0
I/i5kMwBNm4Yav12cuNPLOk5amNdFkiUCoMdshtQEJz+5384AwpTOGRC8iT+S94rR4+RlCEb58As
vqe2obKPT+kQkRNj9Bes4mi9raU/lrX573/y/zct/2fBohJ7wn/uWf5ffds18dc/WZb5D/4jUdT9
h3RwOEBdQvpvO6tdafy9Jop6/2AHj4/SgXUrPHJoebr+t2HZ+wcYKGF7mK6kK7WLZ+c/DMuW8w9K
SwGDB++TKVyh/ieGZQX76J++1YjBsD/zZxAmih3DUu6/PMPM/0j7oh/cBiGSBCEK4OCMmhfAQQBZ
yUObpmSn7XdzEtsumOdTCEcCAtAlGOSwxad9LLMSL3/NGL5DdjaH7Q+Vo3OwVrB/pmH/ELPkum2/
rVzJfiGu4g1DuZMVBjdkok8dEA2ISuZbbwPzdABIR9Cwo8gRiDSmfDMW/T4MkVpSO2w9FT9CUnuc
FnjLDI8hn6PtIxPzK9DMrcyRKeE0pD8AwXHxjnWyvWghbQQ/0tm4urE3vYf6OkernDaFfZjSV8yc
hG+Gcm+W/TvFH+fw4P2BgdL5iRN2p668FVa3zaH33OMahmYTeCebrgORXcMOtkrwFVgeaC23izB+
liw6vHMEaZ0D/bXFB6djfHDsJ7xblBN6zdnnbLyINSkpVpHb1XdttTxlYr5znOieILi3vCD7RIbp
hwQZvVHdh7XKXA2WILZDfkXKzmxDWlKB6BVrQEM/a4vnCcGD75Jbc0BC4+dB8FM6g+frZrzaFfoV
Ok5WcHQLvgF0qwzL0u+ArwLwJPXAHnH/OYQfwpV0Wp9U1GsFlOpkrpzLjPW/BPF0ZAMKr8Nli15l
Av/dGF4R+x9Ih6PGUEm6JfQF/qWeHweRS5/ZK2MMhmp5912QErK1O+MPJu4ZowMiu5Y1lN/MjNMd
VZrwLnCHgCeDxhgWv+IY5fhMOgcll/Rtr8dvHqTQ/JsImpjRLjs1nWtEqtgCTPARsXhVedH76RpE
F5TyKFvycv6miOmO2cLgEFhHyWQchfaODcwq5s+oVAwSymZ6bzM6ld0KWhxYDeNNIJ6tWPFivTfd
Exn2MgXeU965T24EigU3QerAeMF2Q/oK60sGQyhkiVgzSFBziUNEf+Y+4oj3mAUG51Ip9sCrNNI1
IMIImGP+zIIryVlNlwrEqHbS34HpzScZ1vUOwwwBIayaDwUjmq5j3telhbU3+O03TTfYyESaB6Gm
EZkBqxQrBVpBBsqPPCO0ckAL8+otQBtdEgD7IJY772oteOY9NkQbRrC1j6MgomRYxVctZtk1WL6n
Azkj8qOKMEFUBwwvWZ6aSBLpz1KUc59RbJDrlVg+I2HjybOQ2M4O6xw2ziV782ZbVGz/BlVp4L/E
3ukh3Odi8jYTQZ4oF+QuRB6N9w6vBFL7bNJ0RskKU3bbl9kpNr3ZPfa9Rj4GtRZrGwbWWP0yzcLm
DxoAjScUnLXYMYHFU0jEOkJs0pRHg01jMMIAQXy86eNlV0Ie27TdGFy8qmPhaWbtTjgaQ99S+ejD
WbekasKcSDYG5qqZcf+0gBRyRPqa8PH5QA7SQyPiR6dh4Kw6xL0AN5Edkq/EZ3UfphY9AzbJqreb
A8pt4NsAWXcBUp106eEvpanalRyDjh2aLPxR99arApci0d4VQfrRZvILEXO2S1T+nTENp55DKIB0
EosifRrLiXPiQdExg5WE7jTnSDshxkBxm5v6aai12gpGunCvgGkSjKeqQwrK64QH5Fs5EeZgdnVL
xeOaQ+SzMdkBcaQhNLBTsICm2avJw2CNfC9zS+xR9/q6Q9xeeClZI3HyZpVwv4KQr5HWKOsob76C
pMvO5rw1Zbrv67G6j4H/krxoXMCv7PklV4SxvJGw56mBp8xgyimBv6wapurAtfAO+wYnD5qSwEPT
Xajpq2d5jXgV3K/GbVJHy1kOSPlbxHNTXyrawjC+BhGRGBXBA9WlEODOh5g84B49fjsUtU9UHltc
giMxMPfmGcLyRWiGHoJDWmsaFICVD3Y9EudT6GaLigg2XBeh40S544JW4wSS5GdUgF0t912WroGR
LALs1DGpcmDjL0jqYlDIuKiOIBnhaHfyLk8qRbcyxHcyvzVOTWCZxgUwS+fAgvYMOtc6CMKBoJgm
W2zH7VvsvNtoV6wsg6cr6gJxXHqIM6/bd3N4recu9mE8wj5lnN8r+6kc6j9sVRo/7lAyp5m4DlYB
fxvd3DIZP0ub+jsk1Rey6kFWNrMeJFh8gowXSEjiySJ8VtlnU8CzKJr5RuMR+gxmbk6NJWkmctZY
0AMF9vPYXTVA9jOhbjyupplvbJeBfpfYPENwJL0CgR0HAwJeCE5u1sz7WqlVpJD6LaO8vbfpZPdD
hRMWP1DSJ2ilzHFVfuProA9ToP7gwiKkx5CfURqPvrKgrbbVY9wsO1kzZgfYF2zDGcWxcsG9g28l
aVr7+cLNjS2g5KD/iGOr9tMBY5+CjoQcimElEtgNpMwcE6KISKjxKUVgliI23RQI6KPqc+xZ7ROZ
LUvDO5CNvml77flur3q/X5DHdugCR8KvhGyKfVzwFESAryI06GcAvUzmJd78IGaLH7K5R8i55WGV
BNzEjMMfmbN6uMh3VokctAZxSwiozPtXq2KRraL04LjRT2W3wg+IZwMbgfsqGuo1SMUizTudzrNl
X+Gbv1JlpUbyPgdMm5CPMDXyzpWQBmG7LpWZ/aXsDFFz0H+5LaKOQl/JbG6PCN2OY+3SUeoToQ67
IK6/BrScbWGUD24bXbtSvs8NsFd7IIC9SPWpGro11oWw8LK4V1VHtlYnL0XMGcDekKuxCxFzIcxu
rIAzCfvcdjB7FDbTbTKZeeadNP0hAdII+WAu1wiVDBL1yNqhHuD/x/AL1ewe6mgm+irR5p7dP+Pu
3m8mqPBEv2tY0WZ8MlBocynRy4UO6d6ufhPv2sniI1mZ+ug5+cJ8ZRcssbjaoCrRYIVvDVGQ+yTH
SjGi/KWGSTZtSN5DlQCnpwZqQ4DwUYBy1kB2sCUSleKx+MPq55kFCbhoNb+Ktm12owgJaRse4qRb
tr058eGI8WMZc71TKa5cr666u3nE45flISlWEgjLwgM2I9Q/h6QM7Uab7l4lfC9HWtBrPiXOUZGn
C+qCTLUsgxOD7rlGXYiuGRaxiRsReOya/GVYwyFzYmbxxMQyIY7g0rYOisQG/AMA+bqdcX6COUDU
aBPbKjlCQuU9BQH5i70FtLMI37pCvHbiTeRheJ5c1j1Fsk/GzNiQvbspVFedJomuYVo194Vjg1dH
fziX1QtwrOlSNdqjjiRDS6Ns4fZlj5QBjqhwSBiO9+aF47eBj9Ji2s4gVJLV6uUszFf5/lIoEIgN
7npHL/cAJ2DSdu3NEOg883afHwI+nBuRzbfQmDEV1jCOWib/ANaRr/8Oq1WYgmbIEYRXJ85X3gnW
cG3wbELm2HhzCoFkVRcTvIBJ910YMe7GvniwpWlt7UoS6rkQnAwqn8yX42Jn72UBKiPxMHmKxip9
SwwHL5xYrpcDSwDC//IuvWPhtnLIieLhqEUFx0ZSRu0+JQCUzkCuE9B8OhINM6P8vhRc7igxXCIM
OTkCg8sfWjCUfyL8dBrD67D2SorCRwfI6ZiAmTUTjsfRwxLasX5EDd78Sq1YoEtfxhsBroQUuIQ+
849A9NbHrM0qXJqXWai1IDYUHHPFWeKQtbCaSZLq3BMjcBpx3BlmRWyZC1dUdLxp0aR3aHYwTo2a
uKMh+igFcCag313LKMgqmj+JXTLf7Kb05CIi2lmT+ceWebFxByJLuia9OuixNyni4y1GkJ60+G1e
gDZVqVXsWHV8iAEdbACXxu3LG0SN/oDs9CUsWrCkoxdt4jk5d+u7wCL+LOPAvZBKewjRTIwsDTvD
hjMAXC4A0EHp670zg/yZ1tyGozyqehqPKg/+rHV2U6PhK9jLTn9zntfEZwTPNj6ZI/RR5AIWQluo
0k94YIKjOQpKOYKKIiKkzRozUREwTZ1DjMvVQMcmn+c1dzq30DnOnmIZ+qfHdk3U2SmhP3BA7R5U
pe7dHF/DNB90foVAkR6nqLvydpYXXRSHvDF5l5T1haycUAhPnyC7W9gLrZtJZLYiOjtEQLyVhGlr
QrU14drpmrKdNfjSoK9inIDfsy3KiixD/sVaUQ/Ga1L3tGZ2EyNDUTgrLonlRzYYR2kZJED18oz/
apuuyd/Qp8gAr/iWEQqOiQhpMXl1G+NuSPvELxriTTuCxL0BJnVBtHi7ZoyHXXWL1tTx0YyOpUMO
edqs6OtPlTu8GlUt/hDzKUeu/XsaZ/7cnIxztnPuHpD57HsjIQpO5ZBPNkcdA3pCjuZKPPXSGy82
bW3Y9sMeZ+OKqV5OU5h8N4I5tzuiKJ/ciLkXgeua4HUCczlKG4urCN5lPtS0Rd1jo7r+GGgC2olv
Dz1y3LGZEetLsnu1ZrzrF07D1eAL2GBebMrPNQ+e9SnJ8ETEj8P4yiwYTvOaHl84Dc1b05AVsmbL
J4NIL41jW8Dsp+95TaBHNnsvOzLpyX7Ym+vKpKXCv9XDiwztDcM642XkgdpZa7a9paZfPblGhiUf
Wvxx9v3Sd9NZGczhGT7Lq+nGnKAre8wQr8DIf2GUH6E6c6b0HGfBcDTEgm7Ubp6bjC+PzvWv0m2o
CrJXA/MUcrv+jTIGubb5d0NLnp3jTmjKPRfq8uSuF7w+kRi++MYy3fqSDFJ4NwdtqS+DNkNBIbXJ
M0oshH6ByPEW8KGSJbQx3PnW22RFyBmXHYixsxKI/EzIxpgBArRc4WFZLDqrPFgYWdC7GnZ7nsyi
YvVVVIeph9UrXRYejTL7A3XbsxN4HWkKNQMDwMWNBCKknAqyXQTmNn4xRksdMTg8m8RPsNgMMKpM
RFRl6bnllDgaU3vG+yvvyB90p9y4D+8SF3V6iUVvJyoAHFNUbZEKyn18XgKCagyre8QyLe+62dlX
msYxjL2Wgy69q+OG5Bc+c6ZH9Ul8h1EQoxu8zGZkop43jk5E4J6SgLUsmyCEYv1QnFjb8DuhArOb
Ry+XImWjnEnJ36q20VjdiapBXe0QalSjr0/d93QGvJu4UnBRRvMeVwJYVZdF9wh7jDgLdx8VM0Wx
uloOnKDEfPNmKqmZkU3TU4sPNSlIXeJd6UVOLZ8AS9TwqPlrIat9EyzQT+NyxZIp60flsMYz2Gf0
PRrhGvqM3ZBAvXDfbUw6vEFQlGRwj7MaSacYm48FTz4pP9ja9QB3NAxOk94jLDquyX+h0/5pje7O
EvCaUCPRvpXdwXIBic7DHYjZE+Gq9/m4nvrMhmmCKnqpBL92zEccB8G8HeDyKFcUuLeNS+Z4XwCh
75aWdAWiEs59xks2aNsZd25M2bznJ7wJeM0M/TstbVQCEKQsGj1G/Qxdcss7ZCxofQ97BtaO4dJK
Qq5Q8Z21TBfSymN8cq15pL1/7Zd7+sVjq3MY5AvxiAIcgBNP55bjyidbIN8vTX0bKYC3s6ASdsnS
2NmE8zSR0bAxQmjoRfxqAZe5EbHOtAv51GmXgVxW/ASAPPlRDDY2TeVz8Yh4p9uUbvLDG7t9ZIjH
kvyuo2cNzCMC/TmExbzvueOCuRkRtIHIL1hCL02TXcYoRcbp8jl5zpdto+jtf2hAYAXhoA5tCJUa
st4SqHyOgWMh0BwPhN+3fGNHrvhUAp+XqqQ7VN85jRS9Sbx0H8yLwIOIeScSchKw3iZgV5Gharri
6aeeR4/bA15IZzMf5Vmi0doERmb6QFMGXGc4Rgz3DpUZIZR2euN5heilD7CXnW1kwHhojeRjbqM/
s9OtseHZdx7E72yo+rOt7T+G5Z7R3PtTIj9SL6WIXAICoQx4+JCNAn+qtEvrGZA91XcX4gFYAcYX
jSKKOOn6nox0otasYoSd1EbQnLAgZlywLE9jJnnpk4sufoPF9axS5oVsuYcbeKstyrF9aGTYO7CB
+9ZEfZI4Yut20nrq3ZDEITq5qsamOsgUkXqEWL4hVGBnWf4QEuFbafGVTEGI651HEl9E28yUf6s2
jxC2kRRM2hhIQ11BvUVSdZf2oNln7RDQjI97iS/24D1m5STPWOF+pQ9mVhQfiqLKiZ4U4yi/alBN
11H+3OMuoL5PT/0cvFkjJwP7vJMBrJzQhwVrj6iZXBBwugM4FHGdvYcyeUTDMvij1pgdbOcEQapZ
L7r8MuC5Y8pXcmtlxTmAMNtDmrUhzrLeesOTHZwNuPTM9uoVTUt8wrcLq3aAWYsFPkcKxXsCzbaP
3mrnKlhJH+Z6Tae2idqgwr8TYHBXHG5omB8VlhLAxVj9AJHvyIsUCpKbWmG6PVRdi4fq6jJqNVbg
rruid3VCekZUFcsRPxP5jSMC5ubEt7ih4dWfvBzAELB8TVkiN6JQVyF5W7CPVep8eyzFIrRkYsUB
GysYuPBsSY0wolrk9SEJvGI8yH1R8zSnkIWXFTEcmyxOoXqO1BDf6Yoh9uARyxVMbEEornOqyXGF
FsfQi0coxmICZywx5W3SFXEcanaOK/R4so2XCApy6OKUXbHIGj7yDCd5WIHJ4N8pFWEoxytM2UUm
9Zg1AJb5lhNgXFofmvHCvQeFuYvxETPRIZHKw4XEaLC1B/brfe23HWy0uSxAcoyfU1P/cJjRG29A
GYAZkwaQGMWxLcoN1qTB6GJOquA+CZLXEBk4hiSiqXgRzMA/wt7xI1f/dOv5M4QMg84/eE2dN3bv
lO8iHnaZHV9xzD22vap3g4nxzPOKu8L4d0XtttOcxhR5a3yb+bOpfgeRYrpC9JifC2OdnPi9Hb0m
PUGX5pjiFW8++8jst4sp2L2uJqU1WCccxpDRhXysOvGNeG2bWwi6ZBETbgvRe7nOg3iKmmBPWBNh
dOhRhz4l1wNS6yTlMSyb8FRh86qLkcuhgH+fN2x8AC9dSIY2XqwMvjd+FcWnc2bG/JLxKrOeoIk2
YWk8Re2PfLLpHxBEIwGks8nleVTecpnH4Mx1yskwTi36xjjdp9IXc/OO5UueGyIMhTTjR3BKjzb6
vKBYP18gXBx+0z0DClQUS473f80cQzkHJOXJzHOuCo6Trc3waMKNlfT2o36eSpjWTNe+NOFiI7mf
+HcvOYcOmd8H2+LkKryQ9/95BHFVL+ohk8jT2XfnVKKqJ9yd0U2Z2npTOjWR0qsB4vd6/sBayUqJ
MhtNlqdoSJm7nGzZ4JcgB1N5tzI1fzrGQkgD6Y6DhALHX6QO4TWPHQgJ96uL3k7zA0C+8rkrACsM
STj4YXifRccxy5m8hAw8RP4n0xArmCegDDaDDZ1mdo01v+rYHXWVi5u76M8AwMIO5525TVvVHhPu
D5NpynNhmv7CZO0Ahw8tOYcQ1Bs/6FLvNHs3CIEjPlnCL62yWVmWzKdCipuawe8GawKTgUuLJPYy
UKtPOC4YZM4PCes/zET1KRX564K740kX1lNjh+EuM7uHmiH5OSMjcdNDcT9E7gIeOSI2Srufppj6
u6aUqIWRPBboqHPNQmRok09E06R+HThYQpSfpbrkILxsMb807qDe8WAw2B16OBC8GW0vjs4YPQc1
uYleY99cFFRLidK2t/qHqQVj7JEJ17UE7gRgvQ7hJxP/CPVOwAyRXUOfTj8jpOSlNAVuD9A+wfiu
m9bHE/AbZ9oeXAWvH2INtt/onoxvsg+wGLFrkghuu0+3re7SMQdvH04/0ApfF3dcCVrVzUzyIzMN
ycSTrV1joVGTJhgZBGhb4Gw3bDzeJrfHA0zNAQueHawj05ep8KIHnOcsNLnRjwy1BQ66jcVA96k2
JlY1pW8Lk28oRHiaNhawjrfrU2SCbdTYuwhkALtRSzMAJ0CArHIPO9eMVhtzB+tVdRwFOB6jeYXj
9TWz8pD4mUmeOBmzOmbT1rJZcRyEGAknVtRUVfZhnFRNbE3a45BddM/8doAKUvO8Dmy7fj6bDkJR
I6WWK9V4LrKaFLAFTcvKHxoNC/aKnvwRrBiRowyFuYzQKqGtp/lSn2tgKMJuO+rzxyoHb0aWLftY
Fr8qc8atraM7d3aest5odmWHSKrqKrXr64qar2MuKY0/RV9+eWI2ISMtZD+XHuO7FLF+Pgy0VNZr
AKiY0UyiUfXFaltHw7JRjvlL1ZgH4mw2D0a4mrDdqb0hYWW9B44ny6XeebKnYmvbcccIeTc0Vedj
CMl4lZXDhnYZ6+Gk7PQLQt0GZcpBIircTQzl+yH+Gmzc4j23N61B8o6EBiSWwvypV/VhkxMZFYpf
kKkPKG6hIjRw7yi3rzAXCp58m+D5pLzLeReJ7YIrantEEnn8JtxVhm8E6zgh5wxMxTEqpXW0WNT3
PSqrOojvA61PsQ5epK3f0aoQ7kYgWWMm+HRJTkH69tTZ4j5vOE2aaTxz5jcEKUjbZ1z7VTijfXWs
4q6ESpbzme5i2SSsksMP4pYp7gOC2z3jZNnhPWk+DNON9kp7GZPVxAgE7/nnKHmCG3TbdZCSCZJm
X3x3XMI1uFJGqR7RF3xbqFh4VotbxMsqef5j02zORb+s8YhXYjEGSC4FD/iPcMyZUilWBEGc/Cri
xtwh1+dgwvi6LWT8jE4DX48X8Zj1BFeju+DmcVsIKRapr4LUHW86JNkT64p39PMo+iZGbu4SmizR
GHvX6Ew35LDQ7BQMa3Gq5tuAbRIdMmUStzS5FE1qgm3RCLaW+oge62q2U/uYR9Fv77GJUHUOL+SK
MGNMkx98F4bt4MbPRhwDIcJfdpjsR8M26F94RpXEDSZMUkZY/b0PQK38dmIYGrI9sKLYo3soMzbs
rfNIGSLHQu6BMHzMEeEtNO+TjztiT1Ht3hzP/GCXiLtWCvi28ROM7n7X94LxEjDiczET0l4183VQ
YUbTWtUsGAP14Hn1UU/GZ+NxTjRsrbZmIUhHa6NHwQT7IR4p9lKZz2TepPS20R8AiT86iGb7Uasf
jpn30IsgSKymW0AgUGamhq3RglKCiUh7GrkkJ97ecKl/LcCKsUAN19iobDCE3SaOKvXh8WS0VvYW
NTSisYehPK4gWYaxlXH+YmUgYCR1e+GPOFoaQ7CPLmJ8Z1H4qSCkaUYVbXJ29K2NMRR2KK0R/s/7
3Ki/C7GmkFg1Plxkn7uSuGZAoBNGPQd2QmqsTpgouJrcXQvR0W7MZECwmobfAqKAKgbQYbBLcc5t
A5KRaIsmqq453LlT51sJjadbO3udfRIiI05o1hMMgdUzYGfW28Ua4Q3vBqSOfURYHm1Ifw8gccwv
KpGSSPbvPMMi7JW/mrB/KZA/H6h0SoKGqE6sQtjbxRPPrUOV3QLPGWJSv/MG53eVmNMmJdLJF7ad
n7VTEp05sQMn5vd1wTMD8szZTXPmsIMH14w+hSEHZJjuu8V8PfYDPvmRwqqqJ3jWeYPhomPs7gSC
uZFuOjaV2SlIK5zKE1t1+8AKk1Ml6QSSkvh5rvuFpML2QDOIBRe015DvREOinkVS3Ww/4qwejw0O
LbgpEKyNbrFw8RTLYYkinONeL/ZZiIBceu05a8CSTOADmc9XR2Msfk2TAdnBmD1YeEgn2z5sdpHN
SnwujHMqsAKUGpkNMYIoIywmj1FCc10U1S8PYx+UpcFhNoSgCKIs82SwlUgWNq1E0d6tu8c08q3A
ogJ2c55PTbnh0M+FKBECS77jvkcqjx5hH8MAxHoyF76R/u4cOZ7lgu1+qH8S2c3FXC6PJSseLL22
vJvS+dHrUgrySzRlF0pgBASx8xR76jdJ2Zo9ljybYNWXpNommdH5y6pD6IiTXKfz+U0X7jeCHqAD
wXtsGLxrvXHWVZpu0Cpb+7o/dU2rz53JyFgNy8CCDihMECE1b2UIWz+ITjUOtLmhKpoiyhsgB0Ni
MP/PU3bPLvOGfoq31bogDyt3szBkanOXM6eef3okYUUym++MtSjJxum6FMYvcOHmDioGG3h0YzML
frpK456PoL6IU2XxpHkR7/0yLOc5tQsqW85kqAl48YIv6IhJ2Y13I4sy8P4sZ9N8/okD6X1wu2Fn
evgqqqrflclgEK6OoR10vbkBdtkfvE4CdGkpbNrysbFIhBFpeV5sKz5MUKqJm0SoQ6qUuR1Kjqkp
3/Mc7YfZaTH4D+E2VO17xG3g64DIjkmp5DG/K7cYEKtne2EAvOZ85Yz0THwKpxSOaMcWU8X4kbvR
+QhztpxZ1aABWJJjYtPUVMUa7k4sFD7/L4/Nzb+xd17LkStZd34VvQAm4DIB6JLlLVksmiZvEDTd
8EDCm6fXh+KZ0cyRfil0rxtGOXaThMmde6/1LdS9ycjZWWU7L6CuqlO5HL0ICFuv8lVp0tN+9Py6
vhbl86A0AnXCo93G0wovWB6o+9HNxKbV2j/0rEi99xXdYItCO4nNdTz634RpQLXz+mfCCegUofgo
GYt0aqJ0cZmex8nIwUnYQoThL1OK6uCkrPgYkASgjk0jENyzw28OpZatxu7FSP1mwXa4WbkDp3hs
RGKHPmJPnO2kU44FOKhryJz08N3HWlaP6FoPceIQjczaurJR19AJdLhPEReggeGrvJNX0KDEBAO1
B2dgoxhQGXR62CnQYQHz7fnauDYY9y0ih6kgkn0UR3awKuG34sdt06XuBSTyQgVHN7GkW4xleIWR
IH6MY4ggOmZiU2prh3k5bpk4WHkRhxmh3yZyzEsX9RiDWeZYScaDwQ3IKErCN6ZTUFlEs7Wpsxeh
wA0/po8lYu+lW04fwM5w+uThigDcYzj04ozG0M7zHsKhfu1bD89ToXboKvHWSIK0QHczxoqn02Rq
9rzUdURk0djUqKv9pl/VDdGMdnMICsoHFBXzmBKEALRfRCfsr5xM46yYLyHboKOmiQRJZhh9epnz
AuIfeLLvUrdoxYFI5KtSwR/42cmiyDpIZoZyFn6LioQD6+L8ekel9aVp1YeNs4KwJIulMoGphdDu
Q0f0NdihBWNMoQwUv2sraZZDAS1O89NL7efRhkRy+gnswJvUPjnDn4IESiASNVQuIM2LrCjHNcg/
+26QJQ2O0Avp0+w7MWB0SqPiTroc/LjYpmP2OHbdJvHSddrHn4NNEFsXRU+qRhdKvbrgvtEtLdnt
SxG+REntk51y1jubslfG3TI1/LUZS/tsMlaBaBcZBzxMVG01bjdEDu8QwJdMcDv8Cd6w6C0ay75E
LkfYp8fdmNhU8tukXbHy4uYzS/bveQYwpmq3TgAHC3Em41ir97DUIXNp22ofZGvpqfzc+dhB0I+p
TaiBOzMtb2EkHAPXCM1DUgJPUdLax/qlijiajKDpEanA2UCXOYBSRfbGD7n03X6GqjKXUzi8UUQw
1aVrH6zjyN4xzCUXT47JoWX164AVc660uPPhtrD3KbmP6Lw2oYXVKSGXgny3ZdF8dGB8PEGPP8yt
rSm7AMsurT27J1E5s4PnvABvKPfCL9SmI/50GbXYbkapVpo7GccYKkkroY1WLt8VRYKtn2WeW/iX
ynURezbWmyzTvUADjPTra9R1baVnJC/mtr9XFG+OXNsBGMXmSus2fzUN+sioLGv4Rrs6aa+IHdem
C/EqSuUrZ0C9CJPp2wM65ATtd+kkzB50IImDA6DIik9sznCwp3rvbFHJ6NQH/SlWwFO1kF2iyaDO
gOB4l2XZaw/0nN+CSblrC9SXTKGb5OiCYKAm6JZMTe41MmT4huhYuwxb3JbmeJpvoeaD4uwWtEbt
DSmWVOcxxkyZWNQyaokB0tthBsrpdrPe5yHpeg37DCiWBbgwuxxW6bxZABNAqcosSVaEPxQV8mTH
xWQ2FOnFRGI2hWO5c0a1HbketsCRuX3oA4aVc6fYeqPbmIdazkdSFdRgkA3vGPKyl870T0mhpOW4
WLUJZJUXfdAg7Q9h9ZjSdxZ1KNcNSeV3dMy2gWFbK/JFfcoUQDuTjL2N7oHMCgV5cu6Do8zTCLF6
EUOQPU6kfIzi5KfTQ5mqcDNJA8h9xb4aOUO7UgC169BqwV+Pz6nbV6uOGo0F10zqGU8MxMP5UEnD
USAUoqfvvbH8UrCpNPtlrZjTNrI4mqNN2BVsJIhiiyEY3jqYHbhIu40wkHtrY30Hyq+D/pBt4xlD
5Bh2tkJcC+Ut80/zmNUp6oVELjJNlN3DvJwVMGCf1DyNFJ531xtxtaT8uwjWb/BQsxobHorvhdo5
R7W3tToEfSL9bGAyLIUcmgU5u/EipIxbmLYzMYRqpqWNGQMqTw4yIaadp2+1qiMg1vkzv5HCeQab
1/4e4M8AO3HNfWj2L96EOmSKgmWTJ9ZmSlkwVIKUiet76YJzIBtuYRTWb6S00wYUDYIZ5yOeg1zp
VxNBmwtEdHbaLOWsCnJDj5Ry2sAJQZO+b6GtZ/Qoq4UJpsmSUffLiBWBBAnSeM7Uhe4bx7oYYdxl
9niXlA1nAcmmdLasU1Twe0Akmsh9AGYXMxYiniVALX3X+vpLNAzAkgjQhVOS76xRsVMVpr3uTK6W
SJG65NbpujfsJz9C4ToFAUnztnmgu16gCDUtegtinVA2U1/WZxUQzovSA0h9vk8GAp1ceQ0qbLyT
PI8NwwESOFpm2u2OSB25RfvBLwcUYF3YurEsNXdD4eygoky/I2OTmlWyw1O/tgmepp1KvKubb3vX
w//ktc4dpgqNqBlY23mnb6y4eSKiiRtFGW8VWsVFFLRQtXNmE9Tl3CDKpUdM0WE0WhO/PQ5fgYfU
ogAl59YzlyGzqMEz03XVNVcxALQe0f+vLTFyTHAGFGVFUnjXvaLB2gZs4KY65xYxVvRtZwISw9qv
JJflDvzCSxrl1cXntxNdvdToIi/MRGeU53ofpq+bGPM7FgEjq/e1b63w5RGrgNRi3ZjnInGgNsjw
kgs4bXZIpKoYvTXMcXOrMO3dMVv48j16kezFsb5KWZ4oZ5FCkAbWAItcIB5hOuOx2WikG6z9yV42
SK1LJjJfsYOBNHtvmtTciCBnkq9dWo7gEtnnhFnaH5dc66Z0t1HKztapU9DVXbEKPFzBnvRRjmS7
yEJDVjm7zO/Uuc06hR1EIz3XiriXO8HakwU5mVkKVAQVs5LdagzUTk6KaCv/rhmIPjCNHtGOy1JW
jkzmae1CDADYa6bNSxOxKUEZMbKWDOuCqUnRIiJTwrwYdoEFoXsxGXq/tmimHK89WSMj1LmQpvUu
X9tZHjBVu8Frj3ZXOwg3AD0xr8juqlrvV7D5tqRgsMLJ8o19xrcOXWGHDbCOdfPZzxlCR9mQIEGZ
ltAWmUSHqAxYRKgIbNWgCp/kogbAsu0D5IODjqyYDeSxV0yimN1peysnE9YWcCpAky5UuWNfZ/Aj
9d8InhGEtStjdGma0hLK62JtjibulqQ/9JZ4wAC4IriYrYb5ZKGfuTNIfzk7DZXhbNihqqogwk9g
ejE2d4veTR4qlMczgpqIWToemeDOBCRqG8T9e5NA3HcsFFzofAGrtEvf0uyHWJXmbjAFXQDf4kaV
11c9b18r8YUxkvZFMMBZSj8SN5j7FuVGJfUx8rxqH+kDbaxgPBlD8GnoCSlkIcQ/M/3MXMXpo7U7
WQ/JhglRSYsJ2GeR0Ksh2MMl7lnHg2GiCp+JfXeZNN/aDrWsjyReFpbgXvJehBOjNJwGqPcQ3DbT
GKLSJtqZrL9Yggqk44+t3DxU03NrYSghlKuiFX3uGzcDMq6fDd1AsJ67v+O+DTeuyTZ6mpDBhKaX
LhutOsie0RcD+GZpFd/amOds+FS0FDQM6eZO5lKkFdHNqT0uo8G/Hy3ysBgNiap+oVoy4dFZPrNE
xPUsz1ZVEwlqKI1VLmWvHq3CAElma0BGaGe/kTUwKutNkJtR90UTS6xSglZSI539AtUH829yhr2P
dErlpc+zndtN4IaJVKfcTD4nzUdOAr9VDBc9tE2Ynw62GBZblpQDZ5i6p3n6Ii35yzTNe2LK3qKs
TK6JBM42co1tSFuDFv0a9Fiw/Ihtku+uTQUSOoq8at3H6Me9kamHX/fDiY1DyLY1iuTJ8XWXEOys
3ODE7JaChdsX2Y7MRmdZBPE2QSQ+9DVndeLkK0GfctlMXrhlf5aviaeiO4YAFalYc9YyCjJDH9Gi
uWVwl/kW8SHWAIDLcIIF/U4asF1tcsGDWUwxZ4KdoYM8IX3HNTJs6rnF4U1Ntg5GCySFzc20SE2E
fXY/67jRAQ9O7SzZChe0kj5lasuVBn2e/A+GZKQqMEITerPLtfwUJXTOE9tmr1gKNqNDskS2QCOs
nL79yjLYVNbMaD19YzTpvZ0CCRwivTpN/T64sbInvD7w57Ow3tj+fH242Jdln6vtxEg800DvWAO+
pdwA19mPBdKkTzNsrQ1UW7oBoiaRJ87aha1oJ1sGSDK/YDyRoJNqnWMxRw5aMUNcEiGYMxHHm7G5
D0kGoO1Vebu+H9fMNbmahi5dCRX/cTX0iF0rkqOYSv9gc6r2kXPfVM5raTpqVcoyWrfBvLOrOXFI
dn7xA7xRcoiurCm8gnq/aWGdp5AfABCFdDMJi28U+Sp1Wx6se4MG02I2/vSZyrbV3FOyi6tbuhOK
hOxbcJIKN02XueGx7bsfRyN9CIA4576JoAyWqol52dF7wX7Ge6+1FEhLCOHAFExL2hfC3R+GVK/3
0Efx++rqy44wlcS+c/W1cjvJJF7pvW4tPHIOVoOvYdOAPnlnu8hzR118E+JKtDydgrFkebF14D8h
BFpa+kF2cr5todZVI0kDYwSzoRwndNU/sYxNhdfufRuRYTqWs9cCIa+uH72SUSybuJKbRrGmLVnt
lRfuE4OtOjJRxMZeQlu97QkqEsMb4FO8ROVM1CxQsTdkbW9ToS2HPPf2ufatA9OhFGUW7SRd/tgb
LNVtSTmfQMVuvO6htbx0m49pibnsPWPo+qRP4A6dS2aF2tJP5CLW+l1MMtLR9IpVBKeE4RMs8g6p
47aJe5D6MSZjfyjGY9AxD8y9AW5tpzPMb8cVtA/AkEFZHgwtXjNYZb2qSd9ssZhtPT9fh+D9aIk0
x5Tp7NYc/a8glgv0UgxVreE7KGGiQI9DmmuhFpfDrG6HZXunO0G+Tor6XICHYijWdZDbiGJISRjj
msbK5Zb6yTSGEwX4c1BFD4pgCpKZaBY0pTP7SMBOZYQOllF2shsXVYCc6f6mszGLaxYD/hildoDq
uMHERQ01IGsYKi88skejQg2gZjbKdghFKrYsUuXiZtb9/27m/9LN7OLx/a/tzOff/X97//2RfuTf
/2Fpnr/rrxRmw5H/YGpgWtI1pK1LE3/yj6nZkOIfnq57jg4lAFu6RZrgX6ZmSAX/sFwbGatJQCfa
yH9zNWtC/4dnS50EZmnBK/f4vv+XHGbrbxm1rjQMGIyWB2lUGBic/xZy2o6mbvYyFfSsq3AHkFs7
k0R40qO6ps2lBaT5Wf190afxk1uQy06ViVtlfuoIdHvo8+loOUP8ZDFwe5T4O29v3r5kovnuKkHK
4O3ziTFRbroewR98e6UXsB5xVf/bNzTeRxdI8/H2AS1hldZIMwfqCKSmhka2sFNV34dwN3ex7L5z
31NHv6lPDIaZ46RN8hj6Xb5tCzYH1MTthfaJxlZiqL8RmneaL7+rPCPfvQ3/+ugUd+ZW13eeyNgB
RLbzFEIFIfA511c/T1uczU7poEue3x28LjvhYv0uzMR9EqQsrKtAsD5MJZGfMLb9bTc/vD1vx/A/
XmRHTS6cT471/IZWYsOrNYHIxCz1WVeOa6acJOLo28PbF4MR/NEl6WDnFZL2wH9+JGY4wtaTbm6O
daw26SLFmfHqV2m9obRFpk+j4EWaAV2fNPwcSia/GkOFcxOXDja+mkn3/IYd0pZvh+qV/soAx4zY
r8Apxhe2QvvbB9LJKzFFai+pstP72O2gklKDHCalBVfk6vGhcNmfe2abFcT8/vPtqMKVLSejvRTV
yUba8pskl/yOUXj9ZE5zEI6FLLmCJn1isQS/3yXaa1OJS+D25fnfrs2HH/zGf0R6z/Gc/5PK4Xrm
HOjtomoWTJ855/92pk9Z5/VaaXXv0m+RVANuYham7/Qys7fxCD0HVzq3eB9hY8s0zs0r4L0RETEx
hPaZ55Y/MAfKHzij+sly7gM8l0uyruttNsFK9MLO3cdJr16jwjyZbW9d7ChpniZwUKj70ZNVqCsg
NwVAYdIG+Kc3Nou+sNDAx2l9MQamh2Qe5qc+t+dlo2cy77plS56FbsLrKl5xhruIpZo+ubcqQnSU
hiUsKN+RMUIDncbmrJIoOBRp8n8hmvwN4sLfzhMCFJEwbMdlY2X8DaFRTk1gZ+E4vAMetM5FrV8r
wt2fOyZ80GTcTVQgaS5se/xl6d20TPTJI9AKnkaKnfAahYLBdm989XOgsKijHhQlAWc1TTg2sgjZ
QenYW0XK0en2JUR9ynCd6G8RGo+BmHNfI3KW8ds4iAu4R1CIJ9pTZ5ivxuBDM5sEMHCDAvaH4PE1
/Pfgd/G/O2v+M4oSUokhcVbx29sEeVuG+bezpk8qCyeRmX10RB8tIaYg94FM/ZkBYzdVq//C90fI
cJIh78d7R/+wvaKjTVGq/mLwYh/aYLhAJKXLG0Ja8Ht7fBiz6K8vYFegyWcPg5n4FG0RF7CXvhV6
H7ziEfCWuumKk809YC9F4dypcXqk71IwHPevg+qKM01nZjxjXu7tzPk06J5/zA+ofX8eFFhFa6IK
j/wI4hrPBHNmA+R56dpw1Sc83cv/82XGOva//Mks03FZ2FjyHAH4B5DHv9OrqrENqUJa60NS1qZ9
LZ76wiMd0qBxQv9JPEVD7G0jEvRSkrKxf7EBRHEDbt7RDYg1tZle0PaMRlxf5ljE1nP6I+/Ul3+9
1BhTt50aMNvhEEFjdiuEgATD6+v8iamgeQ1040+SaslxmE+5RtN9aJb+H8+uOGGznko7kCFjMvpG
VW5Xl96hZuI0L5cMzrK0sP84pnjrlDW9Wgl9NKsQ4z2KTtDwIdwLG7U4CkDrpVPVnvlt9El2bbXw
i4ZrUFn6XV5PmJtL37dPRnUJ4yn78lVvLpy0ac+jQuhWJOXE9k1WR3ZbqHuRvGPs0V8cBkeHKfDn
bVAQvoGln7u8jnWEC8Q2n7S8MWjDN1Y7tU1pdhp+5690EWtboNfhpSKnepGEmrp6Q3HE6pPuHand
m44t2Cx3mrYpW+PdIcc8Kwb/d+fW1PTO8JEC9luQMmjcJ053R1fR3LR5qpg90VKCwAuMtfX9p0aR
ZSnyCKqpR/ImkvE1ekLnjxM5Pw/+9cr8oGD70YvvSsbvbjb4zwb65nUb6tMiQ96yT9RLPLCC0SZD
z0a0R7KObD28tk5mbEXj7tgE58ch71/ipuQc8YmuXDrR6IInJXPLNMqDFzl0FhP8fg7MSUKFdW4V
OZuUBaTzcuOrNN6RPqWtx6jZGhMITAay8HqHnvGGGWP9KsP8qRO+CzZYPZNkVR45puW2EOTADf96
pOtxudWj5uKJPjvaCKYPwzTt6qGt7zk36vseJxZuhtLeFJ1aZ4U7XYtBdo+cPPu6VeqVGXd3IDEH
hZTOn9qOO0nfhrtIVyc9RNJq/NXZLwyi7gfM9puO+z/hn4NR7LvA3w+1BsSU/s3B0cV0UJOLOEbR
IYOtHC3d2g9eB38uImQjnqQMRL12GytFU9toWFRhPIUOX26P7M5LGEuEr7dniRMhFOksa+dF9boI
UpBII8lqGvheQqXmmBqdzTwCAxPURx8/pEignqLELw85cx0GHrVxrYvsvbOJ/QlHJg19B9DmX4/q
KfzrNVvQOWx68dJS+q5k4ZMvPkkUML73pdjLv4ToNO/UTCMkKcl4Qpr5qCEOO9vzMym9dAEyw9rd
PpEkjCK9vHcoJ/BH1JkMsRTVEVxxQgMw/pjmqrUYsNRlVRP9bHKM6rI7+wiBtWtl9/UReAv718GJ
IaeiQBAQBdibkaSz8kW/HWVfHkPdHR5QQo0PlBY0j5wpWyHN4CmuZqzCGQoJ1aKQKSoToO9gvVrR
Rzmp4oXUObkowaaQqTxqd45U9VuLkMuxyzN05PHdTnWUdXEbHVSad0/z6yND3J+D188a3kgG9QXs
LL+DVmH/NtCYYPGz5GZsTdrnI9PW0ie4xe0jA9LhUOLPzepLoNflIQvKVxEnwzamCAYb0acwwpHg
z4t0XZTQRTAK7oc48+87AWgdshy3qT9a7SXvNuOju56J5Nwo1pei0+M5JNBTm6xjeKmVnvVakPeE
N8zPj7enVYoNzAdSmijVkMs0lstKoomjxSPWgW52aA9TbxeXtbtFfkT6VkF6Wpgk6SP4N2sBplHb
qBwDMCDK/MGGq0GckQH+NCvzB5dydIlGTWxsA7FQQJDOWTWMxxlRbLM2eNUyw8wOSWSLB04kdUaU
93ErUeAyeAthOtrBgR+3TkaYfxhZi12SmRZhkLnDALTuQBcm3nAi2DS8kjB8AAbj7FPBKwSRLnzJ
pMTOTftlgMzQEdf5lgV5AcpSARopkJQFQ+pvI2PWsORSHxcK5dmYdrQGhV4+GjWT0Nv2I21WDdwi
LvwADhEpPJVQzkaPa/NtqHeBbY3vZtz56zIbnM2ofmuJa2/oiBAAQDYqzq/yijg0/apyDfBAUbXX
CqHwMmVYdCMVBi3tBa6uQ4uK52ESnbOZbLNZowbOICjL7EvDvQdSjyuxoE5tGwrzAVVQajgWMcSE
wVPMYRW7A+/OwNXJItIuHdUu0wrPY48e7sEs3hJl5d9FVDMcwGB7paeDmHIs8dGAH+Jm/lcddyvm
uhHxUeN0+g5gwH1YCHGOhyJ7akKcuda8nTQ9PcNjmr1zaqOPse0Bpiq69GoYyT4Cc3zENtq8Rja9
8ofccEMsXopAVA+bLUJKdUmjARiA67YPMCmpKE3nBRt39BxgStkYQ1Rta2TDT2ZWfTVRkn3pPSwm
i0CFTprPWRexg4xiPFH/etrPT+OQc5o46+DixtbvtrGQA9oIph0Gw6fcHoxd4/R2coI4Eh8QLxiH
hjEpxhDbNX6eS+QWSc5psOgEQpE0dciQTEEyydDVXopZ/zvlgDKrUgWvdmX/diyN8jpKYVIY9vuI
GuIw1VCPcPYTAOZPPtBfvpAHSoLf1MOWqbDwYfzWAMXy3y4V/b5l6vjWOZuUWnllFq5YYo1hZTFD
Q/34FpOQZr3TraiSfe9W6JXsMF+UxZSDqNSdjVS2+wQb8lfTl9lXrGsfsszUEzmdC/5+1TGRPnd/
J3tCpZk9eTT7pyHTL0rHsBxP/sp1k/cASMFVprDLQENylRdV9952bwMJmGfXxKg76QZb7lR+kRQO
aEOm5XXgxrF1e+AWIhrGa0qtenf7iD7Y+6Ids1+Mdo0VQWnvOUP3ZUw2EhSB0XisVeEd/vY0bZG6
Z9IuP8lbfGTvMDyk821b64czgmLncHvp9qWw4g8ZN48k/ZnbMoqt545cGDzFjDfMkoDdCdL9emL0
sRj7YTwagdY9xl37lrhaeMFMaqBB87VN1YNZ0EWfE98nsiMuGhLDuil/5Q/6mEk5ra1Gc9ZNRZpl
qHznbKVxcfRr0iVt98Erom2GGSdcgPKwUaiT884klzMnztvzlLLGpt34HtsSFb01StZzXJrKnBuR
AxnybyxHZB2YK7qxbKrIgCX6LHC2UwX1gewFxn1umpEGBS797vZP6drWzzkWdQddbeoLbl2UQbhV
HJgG9H/8beB1w8GOJrx18z+Qu8F5dOP+uyfeNi8mmBeF9/Ng/Ocrt7fckUZNx3/WIDTeWzi+luYo
IGhZ08Fhn/pohl7+WLrRyW9s6xUe+cftVygEkWF2JxjpqSq86m033Me5u2TJ04/I+oxj5td438Rg
YukQs4nMSe6rAu9V0nnje+MMs5g9C+BQqz/wLCGt2EE6XIz5lorsZi1DUb/Qmr1oFN0MpoYAdHLJ
yMVo5bc7vFoqJpNBgAUfB+eqPCc+SasNr3XHwMBgyh5AmHmIkbOvbo8GvdeQS8whUCwcUxZPSFKr
EimwP24VulLoD25AyvQ/vzTs1xdlVpwJ9mnXSFG710ZTBy/11SG2QX9kXrl0gX68CQ7BqgKUCzpw
Lud0p+w+wCEsSYvw3/IE33OHywQ9nMwImkjpUbQ0sdbwtDRg1TmNbw340yXogk0o+vLh53Ryhyb5
NNlHM3jx43PeOr9/TiJVoAOwCUieMrtd3q6DMmU4HHVQsMF9nQn8FSRCmBoN/SGb/ipU2qKrSK+n
LedG6LoM11ZvKcnNXGWh81QDSuuVxX3TF0suW84J4pC+i3mnn87LRFUWEqARyC2JDH4ZIJDcDwE6
pLhUOoDogiAnpmvLKmg0TuM50L3L91OoxKXQh+SgWUXEyarTw+pW+tztwn71UOa45AKZy+9aLlzl
F98SAihpqmqTDlp8LESe3Ls+cKhk6sd3JLKcNz263rif8sXPFYQFgwHclHz2vlddIh0+BdwSEsVr
OmhLBKL6TiDO2xqfnYpGdlRZsUnTZNiMrC6nSWefdNuc3CqysYuP8zV/ID/hW1gxMPT5tzcKDyZC
YnV37e1QGhbu/y4kO5WR5aJw9ZUSUXEJTad7Ano8MSIYvb3pkxI8zdkgLaCMa5Q2c2cgqHYQbGIQ
X4a59skHRmgYyftwdiEFrsLKaSCQ+zkGNpTnu8kdvJM5Tw76vp/eChnt2myMqRc0WH0SHJphuMGB
AnX8lUZrwCong7b1S2nr1ZL0xvpAbReSBY4pLHAJZs7GbHe7DnCT3xGwk1706llz7PrEnDU8q28T
7u8W8C4B6YIIF5E4xz5HcKGnzePtpahvrnEcGRl/p7y5QrTKOCd1E0mdpz0gZTSrjcdqtgJ49afV
La47kkEJtZxAIuyQpFSHyS/kGgxzdQ5EJ9fx/KjIfNA5oFpg6/kcqmjt06xDsjNvkH6uLryQuEQK
jTh1JlEHYlsp/fTRoLmattRnjGAjnCLnri8fEztpd2QEFefbSwRLg7Pz7XGdxHD8XOzTq0kR9ezH
PjSU2NOJh642Iy2FsTOIkerzdWlUPul0nFiEira70jNeQEYwrePkOfmj7l2nghDoGfaLRx9wYBuZ
pyRoskuZoe7DsWXtDCNRs7wKtMO8TzDgtdlEmiQrzZoBlCYzUqC3X3k4PAgVjA8/b1qD1gANG3am
mygAEix3HLOfZ9A6mhMD4m+jc3bGEMcfDDZmt6tXPUZ2JtZa5jWHvCuzY6D/6l09OKjZ5dL6pfXa
SK1ckbqODN2ZwgdDYcLNSPWq0znebjTFudSiXrtiV0dT4UxHYXIbNLSJfujtYWJJtS31B5J39J8b
MqlmtZF7X8ST09MoKdLhKwlmisRuIaeAsK/N2q2fI8i3+7gVKKBtlkIC937ZjnUyzLx8rn0T1aFR
+L+deGk0ZvlbjwUKPG9UT3K0szUTQvsQ9W1/jArOtiRGG4DdgEzTan4EzOaIl3EAf4FzDQFo8GTV
GSHhdaR9p8EuSIT/WyeIE31yOz3rEExyf5rT+xAFA8ifdmZGqLGhvODeiwJgPZZhPxslSnRVQygZ
VRHuxi25C/7X1NZ0oh0TbaYtxj0xDYxr04IWCKX/EI7QEZpG7lLO3S3MUUJN5kNoI0jeIr9xyhS5
mSXpwiesUYQ9fv5saH8O/hC79oModbFz6zpYVL2XPbmT311EppYO9IxH2wLpkcbGAbpTuqGBNjxI
E72JMPryhRO6uHOKLPzSG6R7KIYhQAApRTgx/gYS+54w8/2llXTDC8ducEBz3zDIpT9hpxhxDgfa
VoxYTIMwqzeJNYC2nO+/ZeThFNLz/B5l03CfzW/E8xthC09dhxV4nxt+f+/kxn+8MX9HRxLYz3ds
QfrRzutbjGmWV76nEkQDMIz2mHInPNsBRaMT+ObnAHuRreWXgexlYThjc28IYrmALSAeVvwGA7fC
imvyy7UIpMZtEuPDuxJeoJHe29LwKyr7jAQ3W5p1LN8Kc2QOJvLfVhhdY+Ymr8h85nR1Lz6hYZeH
rIHuk9mReB5xndJDeaY26SswcvP2HtohUVF7LYi1F8BZ1Qb8e0N7lI8ZHHOLvtHnQJYEHAob90Yq
oLkN4ojuIdmjHnloU8s+Iya3zwKz/UnMqY1h14lmwz2pR79vLznO3XoMMjkrBIqUWJlwJkl54TNt
tRg+zdScaYMCxzeLZBfrVXn2bIeODiDcLA90NK/jAkuDv1JeOe1kEZlP1azn7tzpQ/GvowBzWu6z
oXlOZZgsSJ2GnguO/QizClYGdwWZodtnkJ8kK1S7XPScK/tAluG5hMi5pTBHxYkk/hxrcM5heECD
9NNk6TWzsM0X8hvITL3PEz889k35qef98GglXKec/+V0HNhqPCHmeyDXmnsC5QwjEX48e/plyT47
xHNAcmEOTwFIiU/0gD8PYh7cyuO6UfIZI1njpvVvFKfwX/O0ehKRlq5b95iSEXm85cjcvsDikNuf
IrfP85RRTwTlMEILmfp69TYkKztptDcKPxChCCHWcn7K6r2qhZO9JMIz9xUJIhBieT02oOlQht9p
uQWe0NSq89Ax6egDh6DkwKdk9HGP0qSOniLV0kpRxpvPnGdp+tOeOZKxvv0ZKjYFhIPztES6CJ2N
NSEiBuehTcodvLj+yBTAmRWxerghV2P2L3X5w+0j8WhfJm9Qb0VbOg+9IZGUpLV1pnxvr12ujsbk
ur80BKWbFI7f+vaUY/hoWCJ71MhvuTeMHorp/DHX6hUQxTLd9Ox2CH/XLnrTTSfFdVZlwr/cXirK
GL5V4Hn4hhr/cnsDPCKZag5GvrgKVjS3nEvjJQ5mUKyppfJIgx547faGbfi0iBPk2vPHrFhNLHJv
jt0au5ZALoJr6b1rKhTn/0HZeSw5rmRb9lfaatwog3QAZq96EEGtgkGGzAksIgW0dOiv7wXwvpuV
2VW3+k1oAMiMpAAc7ufsvXbQoV+bF4xZRcr5rfFxmz7fzstOg3gxRHa/wklrnoZUZ3kQ5iyu8D6Q
QGhxh8XZ+hbH3uNI+AeTBRay92YQy6fOhDgUg8V4ylWg/7FRKcjaPert3kD7kKaUXI86FjF4AWKd
yPJLTSji/KXPD/Nv4BhACQJMQ+ZwzQU1M4ZClnvluS1wIWdJ/RU0acA3ZUgrPhYhdpHEUQ9FEbEg
GkWiHeb9aBigCmAa+HlIb5yS0rkQKwQ+7hX5TVga6RM6lvQps5C46ZCmD3RdEM4kwts5ZfWtAKn3
MW2YQXXb8M0fnAnJt/rFLQz1u20hc0VxNDAvrTCaQuZDq8mFKIvrPO0YjeyPqZXm42d0CvtjHMi/
jbuqgNkg2i+db2U7NY7FnoTit1j3iPIuhQhXoIZ6OiNKdKGo+uHUktOSoISqeIq0yWdq0rSVubWb
t9CMmzv88M+s9cv7kSiFKzVheFKdh29tanplmTbCSJPWIkZhJhfgH57jwYNFiMwPWgMrUGRT6Psq
IXfzrtVtFeymIJfcH75OINK0Ef73htKqKyWquf0z3z6AdY4vitm9W22r7gvXii5EBYvzCOVkeqrV
/FMoCmfvT73jllxPPQ+qw62VK0BQkjhKukwytZchwWbb0mcegQjBfXB8BrRSa3ZFaEFEnw4N8F8O
YRJQKfTjjV4QaN7mrn+xVbBxjVOPH32BFqzyPXHWur4leqvAg0Lb4Ues7DUAWldGHp0r3ngOR914
JWtI29AxA4Iy1jvoocHnVGoqidx8z+yRgrJiIx7WO+Oo1jWUv2gReKO8qIYiL35PKA/00xARE7ut
tgLjxCBPEHmOyE4kp0JtV+00zeVtjBtIhBgg4kHF3EXw6H0Icf8xyspm1cqqP3itgK9GV2Djq336
4BmoK5XCiZ7NOjs0nvJGkddPH0cNC3mvUZ9i9iLygYUB1lhhCyGRz8ePtD5RWAT9rgIVpq3qlkij
LgMWI2yWpfMDhknvBNwOj2oy6ivNbq0pVb22N5aBICVGa8KqGypNQ0/gwjI6vgitXKkZacTzIVPq
/Xb0jG1vict8ls1nnijbM0U7ZIx6w9pNCSCRx5Qms6JUjnQ429fyKZmaBBDjUOwHPQZmSXiUV9go
CCeOMgiU9BNDM6tr0/hBQsc6MHYtYKfnuPAjTvksIdmYkSEzh42p+sxiu6zeyakbr004F32EgWP1
O09YwKoC75uc2puh8MTidruCMDjQKnWfnLltmYYallitOFttVx26kpRR+FTBPUStaGcIsBBwbxBl
NA0xibmWPhW1sSym6qwCNmQfazTSFBs1uS06qlVFgrO7YfV4xC6K2q0cw0UfkIOQ1JKGqO1EwLgc
PfpK8Sy64OfaNHrIbBXEkMOEnHEf5glBOvMfw4RaUt6wx10hnP1cE0pEa65wpdeLm9YkFfW9Oerm
OW0heOJ59tdZVaa7iMbfUjjumSi/8KxE2Im6mCSVeSsDsLLgH4wnAlbILRGftVXmC7qv56Evh+Wt
Q8zc79FzMLNacy1L0Ql3DknK6QyFX4z+XXAv+24XYtoHMaC+ZD4lhnDaIoTBv1eiaiWJ5zvp8tEN
vIa2pEU9WYfAe8ALFa+LkQDM1KDqNqXSzg9o19X/lN9k/ppb4bJIx/AjwGtRPUOEZf2m3UjCaGis
Ts0+Ysz8UDOq/ihDHPk18aM9Ipdd6ugvVADS90w2uyBGJDUdCXv6a32q2asOSw4crN7YC98dj0Yu
VIQJlOaTCFPJRKmVi5L8X1ohhYEg3n3girGZzXk73UnldW6x0ggDM16QvgZf9OuQePGBqt4fD2ZZ
43myo2ztumN2cEYQ0NpYH9txdB/q6SEmt3qrN+5XQc3kIeoM2qbpKcTNtaExWbww7uwNPw4/HaPJ
KIj6JuT5/lnJ6df0tmGc5wcyJDCC+gKqfRiZt2NaB+3R6XFY0oYTa0gyyhaYY7qXASwbveKmNrRZ
trlVTvra1ikvzD++Ty5bAvCXPkqx7EdPUGRQFBeDmgDsAIJXUeFrdySJfJoYOiwVybgqhnCHffCu
Dsvq03d70hryxHtwKLgPuVsr19zRMhKBzHRNPATm0cLt8YesbxevQoHqnXn1NtNL+/u0EdbC/t4J
iRg+C79FmiTUvRp2bpMzz9MR0G9w8l3dzkUga40DVbG4P46W6I5JleIYsAlRL12131bMgBZFYNBY
l8GloCYcyyr8HDKfJawMXgonpeFF72Pt8DZPFmTtO7xReTs8j0maPTY9avX7ahgoOb9UU9Ev8UzS
OWOSv8ppeAr78EcEA/7Qg7t5GAeXMjAWk4Jh8aGqrEslCc76azGK8/u5z4RKo+qnua7JLdz+XfMl
wCQUGvqeD2U6Y6Y6k2dD27Aya7jtpk1fXxCmfJHa+yToeq4ros9trtIzOrkrqDOwXGnQvcxbkovn
3lYCd+ulsgZg0H2fay8ocfNlVQZM74AYBoRU1UuXieYnw4pxl+imdnVdpA9aIppDOijfa1UxNlZg
cE0k9ESStJQbrXSqgxV8SlU7ye4VuwW/IHowziPsqgvVyzdaX8FDHNVYZQ5OloOiNjTmDxZB2Hst
LvNTpSXBrjB8ysIJQv58MuPSQnCZN9VTG1zBt7K3U2uv6jWUgKxwdtZY68/zblj5DstQHcGBFi3t
YqDn2uomWnAPwKtmhdqp9mEVipREDjKq3Y0rrW4la1L5kCug/ZLVMSfCN2cVV/aVdSVWidHUBqyX
SOZEf/3japb5q3jV1XREK65AomW7uDj5jX9VGqla7oBiNuVHZIaZfI98qe1qvxkfVGaAMQZdSmJa
ttDpTe3iqWc2P4R/bs27hODebk4mREbN9AHfEHa4gAFdrmONlFmZ1SNoEy1RF7f5Dei5canij6A4
2Tr7eQsc5h9bnaOEG5Ts2N0jetVZh16PoIpu6mNMtJtIb4k+iPOvqdOdMW0gN1ALLqasRmQa6qH/
qlZtt6pT2MGIe/xXvesb2qDxFAfLs3loPBWR8dbU5H/cblUYA+7cJjEfZi0TOQIfESzxJfHlrP2n
jNcI00kR9cor6ZoOvQ1BJz+Mo0lddDe/AIVPtrQrt90xP8EcE9fU3KerNi3rhZVGzuXPvTg3bHr2
zCC9FByMf/evRB/qaL9QfXDeJy0IaqTypQ28HxjOm7uAttR2vu4aVEPngvyU+crsG3PK+xh3Qs7V
jjDUDtx5MYE3UEl6v7iWeevt87LQwsW8WSjacBc5/UAM6FAVTEV9+tSZcgXJXD6UzC4Pt1H71oP1
3WBVUahGbB9fdddnCoxpOZZZcgUneTFqlAJq0QBxCqsdCUwDbhAFHtxIXajogkPuuukVYZv6UFMh
vIsDVHf9MAGmCKmQnVN/51P/oPjZPHtK4S2Fr9okDerOYXCCYplxQb0EqvYKAahd35ouZl/GsL2a
iED6pnosdHHVC6LQtI1q5M0bJtVhj2kbPQFCU6rWiuR3g/LttE33EHIbZ5bMqTPrBgr81GTWRN1D
KhVQr5EDezUkLGMaixuGybNbe/t5j+pTsWf1jNxqAirYSLSpxmtnYWcNCFht/MgUHK5WVGaXejCr
veYjVApEAzai4vOwKgQjSMvM8KYuX1V3V9hidyCVIavqUfZEzkNwMtAJBdMq05wORbXE50lmNpcG
cRs0faNVUU4J9tNDIo8O9YnHEKXkBdLoj9AgVCGg4rFTWh+0gkiUhaYF3ksirHcPZdrmVs9i3Qrs
0LBhlqlB+CR7n5DbQgtuW3DpQuCJPEvKSfj02+vkWEPqM5nxaRSC0aZRR+VBy6KJHCUv8yGrr69A
Ge3T/FxawTxkvqbvizIMn0WAPbwpRmUz7zJC1cT8FrRo+/44zx1IkvGWbm6h/5ymEvgA3KVnK/VK
m8QG87M/dzWc5mj5VKYQwFJ6FiRnrYmds6zA46UOjOqfxzzNzk82HYowtezz/GBA50EFN+zzBhRH
27gFWSZQLWOT6R5+0vbaEkCylR5pX2UgjLWiiPJ+nlHlQ1NNovXTPOWaD80POr1XYqbMO/625yM5
SYI3lgw66WMG1W2UR32y0q3aeLbwTq7mXWC4EF7DrIYo39DGbmHlroXyRkeNn8qGCatG9LjqYnwt
lXPlQCHQKG/CjFEPzXTVe9IAhUrLfCVDS1/ZKKx2zWhED0GHxZemG66xWCvWxKAzRIw6FZCqyrH1
jvt23zkuxAwQYctk6glbJLYqhtCeEan3yLQiZc3fA0fCgpV7VH2B3BXjoAdf1rFKWKHMJ8w5pHGK
45y/WzRg8q3Se4wb3XtsDW2ZSsc7zXu4z7tTNaZrTdZMNyU8NkuFH9NzBU9blI80uhC1XX5qOl2h
+dqjzcOUfzTFXk4X5jjt2tOuG3OphKxi7FF7JX2+eO1bVC4hbJVTWHpyF6dqtk5SXmGNlr/4+SOl
XYHGSfI/Gii3EMQNNFV1FaDdmxK18nG+K9BRrx73s4w2NrvqXqBN25jDWC1dYmbWt5O1teDFRC74
zkzlZJ2e7XBZ4zAz3uZBen6I7UVo1u7jvGNH1jbQoXTPg1BOY6qmpv7sVgriUQc6jYVCRQAfeBrt
EPFMFOAbnz655zkEeEG4Xs+3FunVxZK87hY8+KwkVzOVgTONUBf1BsEUUQA3F5VkyGxvmao1Aoei
2KtTxYcIkGoDYIjmWkTFB2Az6RuN/BC9+BJM2tuyqd8rEBfHOIyw4io4NvrSFW9hkV0LaIY/SgDI
XGX6t5TJILoTfeMZOBEVrwKgxcr9rhoAhI0muepzs7tw6PTaqK6ZUQfIdx0+7vX3rd4K11I0Bemf
OU2JwSh/f4mskjM55t420kOPqgGoOvh9ND5Qdt3VTN+XCmWlRS8CgFU0FTZRqcWgvlUAN/iwv9zu
Isz4H4M2e51/gcaNpgg7dKyd54lLGXT42/Slhqb+tcK+vxhBNZ7cXgY7gnv69Ui7ajGMdrIiFqC/
dzI/fg+r5olgU05jwUBvZMqPsg3eqrhOtx690JUqRgPknDJs5w60ro5HGLEBFf9YwuPmew7jtqM0
n4knjSYgXuvE+xSBd3LweN8kFczr4q0LfgsndLl2Go3rN9VZD5gYXRKlnfAtMY72voTzoSH2XGsR
0ALDrvMTpIeY+5eZrIjCmzizghxUG5QrlLI6OKoNDhQuCMhZfZnqaHMNpKGTai+kz74Iq6DZURHK
nkiwJ7Uk0pe90zhkdKQJMscoOKt6UR5QPdnbmrC32/RknrEoedXd5xYMaUcvtrmIk63aVuVeus3H
WLrDkpmLvgYdYTwy6UexrGMVcAD9V0XpLhW+4OXsMjHsis+mtf6RS4xsBcEdGCCnvARx8KXxc+o7
bqvfJ0mHAXM6bgL9aPD3eRgVuoWiM/R3ZnXkgmAwYAIficy5lmN107BFBdTZejQGFpdMmdSg0nZl
RkF8MmfOh6AgePshxcAf9DrsUaSE0N/ieANYSL2YQ948yug1FsTUYM7N1JW0MEenWmKsYnybK10M
WMV7d9j7Sas+KP6Y3htTuxm57sTSz55Nd3iqgW5zy4jL9zwEQt43mbct88F/n+ghYWy8OqmibmbZ
nQhC5g61Ue8ST7TbQTjeNlFg4XpFfp3b1NIkek8PBXO4Scg0ZJpYsjJwjqxt78OpOjrGjfswb1kj
NRqnVRGBGTA6ezR8bmZZ+64PxR5uG6PttGt7vgIaYkCHOx1TivozKDvimwpXyqs/tjmFSm51lFas
62CV4VGhtj8P474eTwxvsq1vU2GNXSntZjUPZqPHzz0/CzvcZ96DMNZo8m92XCkPbZ2310Bzt01t
FG/0g5yNVuFG6M2CXVljZVOD/BgFrfWSxl/mwyyAYqzUZLbL6R8RwsWNVWTWriGSEGEZN3PNP3bT
mTPG3ZpKSPbsWxSF866qvsxbvg8RMvC0FgB6tenFMDze1n7sVXFcgBvE14u7qF5IaGaXecvvhXVR
oXYufFIWmXMhBB7KScGIn2or80xdMO/q9lKk7h2En+HBMAP/SPSXP/HXgs+MiWOeWVsFwtnn0JPc
kYTBtxKy253qTFr1qMBHHNTYOZzIAstcnG8yOEjvGc5hgjYNYKMJhav4aQzU/tAl5F/HXyyjJgt7
0nNYvvjEEOBfMmVUDrOYp8/j9ahF4wvoPijDfZcdbstzBDRUrAgb2mGTVhYU9Gjw6Ple9Lj2FkbG
6rcu5coYKgwbJYsVp1O+0BDf5OoQY+8vSBalb3q1QxC7IBS38wJ9lt4aMOPXXSOsSYwGnLEFwD0L
YDsy2m6+ppq6+j0rhn7btTXyUS8cIfpX2WtilodZb9n4ZKugc7G3uR9S3P31ZZP8K2jKb1FZVut2
8v/UfdBtCCDi7iWpUqMSUbjRXy2w/4s094J1E9gdQwQdnvnEnHf9QkMqodmTzmYAdOiPJvmbURZY
904wh5pX4mDoPIyYoiFdqlDKEzJEepelvGoN1lMjYYpkMfWtFgvjU4DV86g4xack/4FSQ9ivKTck
h/nBtbTkYE8P89Z8zCC+DsTLsHX9vDsEttpi5PTa21Zg7V1EKbRdYX0Wsq2ug9kHd6ib0q9toV+Q
IdjPbkxcpB5YL5mTOAs8UlM3yymOblQD7J7qjxkq5qF0n9XcLk6G74SPRpKBtUa8Hg2Rt6kgAPAP
H/y6rT4CGePNVKxvRVWBX5r8NKrGSthPo2HXlaW9mC8uFwdGFHnlk1ltgtRQTl3lPs8D2J97Rg1I
p0wrceXUxt/fwcix+moh67B50APkc53rIIYcT8OQjBMuHIhL4+uvyW1eLTvb2vUoUk4UTjcJFUZE
v45xogtinmpnb2kU7zS1HbZdBd9Jk8lGdUskl8Ac2o3T9N7azdZMa5OnXFd33XTfM9BrrfpMrdYO
gKH3BBj12BcAcryEyBn8shszxxVmlPQmct/HX14Hn6Fl4P5UHtRppUJEab0VUNQm9MEfu7UE/KyG
1kttRf5zjrI/tmL1HeZKS4eBAe6mzIFI1599FRQr6YRnOZfJHLqiqKD7b1gFrT9K+7r3zRJ8mtao
tWVf60jm/R59XEacZK54/LwsaPxQT3ZzPTENs/ZOBZog1dI9GO4QXoah+py7I4AYBiatBPQEND4h
H7bVI6JF+aj7cjOGrX6cDw0j+V/EpmdLfSq+hVLFgyoGmOnMm4E6ms47xcP6FBskuxqOQloxaTAv
kJcXRthp75qHsMuzI5CKykhsVOwt7SZB+xRQeWi09skfwh+ph3kLpUTzZAjcIKNpNuv5ySJ0r70b
wPVMOuAs0w8Tue5GqIaKGj73DsQbJhA7lXStahb84tiFKDzK4RD4mvUcgkGvcAq+p1KvN6bWGst5
V47Rl0wM0SNDUbBhWPviRtgU7DKUe9Hk/gkrSLMYrUp/R7a3QVLFOr6u32OvCl5kiwSX4fiRsxDD
CNfCvWV5/XuhJheiEpgRds1ac4v2h5tVX6DK3GtYAR9i0cZn1B/f6sHu37hSkpVJ0t1aFMXwZrnj
qaSIRS0b0S3DX3Bte4T+ZcMr5l1zrKoH4qdue8HkAcO58scrUPS7O88BXWNVaXo2zRSgXewjO0sI
q4W7gUS0K8wLt2XzUgDvBilUn297RpJvRo8A4t5MURXDl92UGdO0ipnLrjQq57GqJj+JlbWfrhO/
mlKrn+yBQD0hKY+gP69XFA7MJTZGziXfGL+NTHDyyoVAVOJ583ITdvZIrcKCq/oCBASaGo0/JofD
a1yYIEQ9ppashmoG2AK7kRuP4cFXEHC7+kuQlNob1yWE4jyrHxkdlJVicz/V0ZfuI7twVkEB8Ltu
VINQtaC5w+oVftNgZqELxI5LB3iBnL086sqIAUlUDqwgMiNcglbLXsdb1MCuddpBvcwPdoo+nQJX
uekQil7ajPPEyrl7IEVPKk1hdKG/Upqu85AXkrTLKAgX9nRsfoLfeZmR8nbAqrj++VdbrABgvPH3
z8fQNqsXhVaEhfLnoZLtvg715tQhsoT1R8Mwnl1/XtnvxqzDjV4RCuCMQqylccgjnVCuJDjeNqL/
3uCprh/1r6ThbsPKW+tAb86zc6QwuKtWxehBa+cuEIVBuPF07dQIponzcN9DzQIELZrt7Cth7vZQ
QvACQJPGC4K0U9D5PCiwaHMr8bZy4pokRUkBLXMpSnQ56rWKENhpz+EsWlGRl3d4oTtanNwHK2p8
CC2PSecxQZqPB3yZga7TPFdpTVVasZ0nA2ZfYe8ko6dKRMdiJ17JUS3eHQVoJJIFJtrTbotfKe/C
Vwz+9lUr4XRqBs0UOjPDuUIiNmbF96JttUdt0PJj1iXAgaZ1Y4ZHxdN/9DbXZEEU9ZMtjVVgt+Fb
mrLgS4n4XMy7NcICAh7LYF+WLtTaxA43VYjh304ebp1cM8Da6Zv9dtY7xfgGjl2uxNv53WQZdLW5
NUXNv12OttNuhJt/yZKRlZeaQstxaDeY0o3AMP+xMebNgx/VNbiBD43tX5/95WXzU9NrxojGoJka
9YlyR7iBwQidaLoBZQm/MvPBYSFGPqOZWNVmiNozIoXqS+fhprUCjIm1J7pl1hTKkTpauBWIV7Eh
aNkKuyACFcTw5aOu2R/E7uk08wd3gV2ofGdS9r1CfHhuUc6dLUP7Mf8sccE8QKqKtfWSJH3HwT79
WFnIXEUN1LUseBMyz/PDvJUTQvHvt+bXoXLOlszJzrZilruqt+yDEwCp05syvrrVAEkbPuUXBLBH
n6XuA7wRam60UgK9Hp5FkcSbSObgwzW/e2HFiRvYbD5hKcJ5i00WsoEZHCYfK040X5Qki8a9+9ZO
hUEyOD7ijtl5FWLlNIjUunSiYHxPQrjkqVXuvBFxLS355oLxJtm5DJVLSgzeuz+4yKlF8+nGKBio
zMkjnjuieSZnb+3LKQCsDt5J7jlWU1m8aL3DfKQfAxLDAaqdUk2TuwFv1br1KJDAn66WhtGAG7Qi
7ZBZRF7YLBnXBuH0tAgGTE20RF9d0XzH0N19V70Pby5QOG1zsmRVf2Gsie87P3QuZRTa986AJsEc
GoC404MSxqi60IBvk9G/jrLjHmD3Xz01sfgRverYd4q3Zzk4LmXbddsRChwgXJ+Jexutb93UgnHS
sPEtm01QQp6lVSqk6eJccJk2wDVbzxKs0FUwKbTNxugGVu+oWhZGP9aLZsAYwmIz3me5sK5GUhhr
A/HOpMsgoK6e9BE3sa4Sie4NmRFGZsoZyLWI1+nJDw6omD14dIZDYuc+6hqlcEuA2qPvDtEGOsmm
m90uZsTwUmZOdyxzOGZdEb87SV6vnMhORuZqHbxWS8m8u6JsoYQrJtSz0erP0m6Vh9uywKHlgtuJ
hLdbpcJXDdwKBI6JQYuX49SUpLmVcmW4xU4oyRvFkuguVYFrmR7hYXbqnSrdM427tO69k56zfB6F
tZ2fMAk+ufNAmW4JogKYDrPlIfJAblpuCAm50OxzXu+lPjk7+JGRcgXcQfzsoWtarE06WFW8lY39
iKcKqZOuX7WpmfPnXmvonIvz8oYKfkr4dFkMqx4vxyZAiKijYl/ElE/umV7SMu3belHOLdMRUOMi
xIv3icmwujOGGmRlntPRV2rgCWRHPqLZuG+NwLrKcmc3mbhUKXEcc3vby99A6fSIB3I+gNNcDNsv
XhkBs12V9OKeDk/xmhWkrdMAwkrrNAo1glkwNbuTZ5/y/DD0FhcMqjVnwm0aQa788RnUCsQLxanP
aiZnBD56C9udIi6L9JnKlvRa4zkm5UUpi4bMuKleJpyvf913Naau6k+QCl1XBzEVkhJyV2zHtezf
BCVp0Lgx7TP9m6MxmbABWqm+rn5z2TDjwV7aJcJ9rT3TEnPeWsLykCBo9lKBOprIcKEYnbINWW2+
hSW2VoyzV4L4krPRxh89xYQ3Jlz3XSnedWtqyNlMqGqZHOMh/OeHLjHi1fzB/kd8q/X3/PSRfpf/
Nf2rr3kxVKEf1P/n111524cgsvioP37ZWWZ1WA+PzXcSnb7LJuGf3lgj0yv/f5/8X9/nv/KEv/cf
f/v6b+lUAsLNv6dTHfPxI/0My+b7L3Cq6R/d4FSm+ncH6BNwF2HAfVIn9NONTWWof+eeZ4DcmeRC
XMPaTzaVpv7dtOFEuUJ1VaJ8degeMm/q4B9/g4P6d0dwcrhAq250qv8Rm+o3joimA7DXbFOgSDQd
9ObT818/LmHmy3/8TfvfvhlyK8mK7g4VB3mnbXXQ82h8IHvkewrCY02HNrhrYZuf6lwNEEJK7y4W
1aMjMzyxhBmt3DIiwaKrFh2CdFSi0X9gCul8Ef90KTjTW5xAXRZfiM318Lu+pCR8w8zxYDIuNvWu
kqzS9NHrUEcE4xUCc1S/mgXweUVNjHslAMhtJ/nXvJfy0MdivDKZ1ZZJYsaLpMZE7AtU1yWEi+WI
NG4BImLcjUTE/NN58C+YNrr7L961q9uqarnIvf+fdx14QQxgyZmK69zIjIRaZYit/ouEtGgMZv6Z
CmIHemSFFvndEhz0IjKE9ahqaU9Ynq3hQpIuzb6SNSm5CB7rNcW3upM2kPmpDQg/8Oog814i0jch
A2vWiiLbD11Qi22DAEGz0ep8Z6QC/fVH+/2TGZajMyxpICtVPtjvv4fK19mHmJ0guOM3VwnPGgZT
O6UdS5nYRutmNV209Ynou1et9V//3xqYt19OBv5z4SAz0nRLVy3OiV/P16K2EcRVBe08aewtE6C1
b+nPplDMXeA0xkoJSSINpT5uU39JcizsBlW5kMxwDxCk/g/fhP6r9MnReDfo2ibFH1eQbpm/vxvK
moPVcv8gZbMni3v86AITO6uqGSsmGxAprLY+0DtGOuKHoNQzq7ujNicOWEmeIhggr5ZwPzGS3SEU
/hZ6+ANCvWA9jJlxwRqZBF4llHeqJN/9P3yT/+K9c81TVEfTY1LC/+2960GcFCA4RvpGQbq2wztP
RNo6F5OvEG5HPgkuBnKrF4HO7TeALUkN1DfpPHIG//V7meWRP+92fI9oJwVvw3ZI2mTdNL3XfxqF
xib26Oza9gQ8M4FisAzrJkK0AYa/UYuY78OMD4prUU1DMFWZOlcLcVXdnRp6RAYVol+O5MAc5wcu
rE1HpXhDcJq2D7Nd03bhft4h+Fzf2yLMllqISoccUeCvavHc0757k452r0GMW8yFqtTtJmKHVu2U
JBkfRqCwt8KYr3nKjrdn3M1TFodVRD50zKUnwXNTRdahdo37oPXp6lt5sXBJDXh2iNfAgogAyDVr
ctUdH/I5ZA+K/G4U7f/6+4RGyR3nl+vEofqgWkJVTdVwhPU7HyqzRN3DaPPvsfV9twIkpDUZEdBG
7EVcFzjXLEFDwiApbUwxtwSfLfaQPSuBiSMxbVL9YrMcmCXqQtQk07P1+zM+Zn20LAl5tNPTZGId
VcXuNwy03QER7h8P6OujhmuE/dTrmZDVLQv76TWkW/JM8+cr59fMz1hj3h8aDapKjsH55x+cj//2
snm3MyYcvk2oeSPs06jSaxOppFzDXeOOYsM6xvS/o4Z+tZJIoKFr3t1aFHsawsNjEYPOBpDnbw3F
0g9KGqUQLujIeJHx1HfDsO5taa8n74ArvOBu6BQdJT/i1aHWlJcCbhlklnFtD7rxmIWAY5SQ2X1A
a+FKlVO7lk9Evo2rBPwzxBpAOWt/ahiGRP3MPYkJ/eB6mHFyH21G0L/IgbhvZBD2s2dEGD/H+BsO
wDNCJZyzvf9OrdjdaxFRq05uOVtD2jrVAUK6PVXHIGQ15M4NXbAJenLHU7DAW98363UZV8kT6Cpu
6kGbfxvaeFOSRhEUafLiLxWdhG9pB/KKwWiluZExEXJRHYwQtOCSrDqkUMsmyVae1abPeuAnRyJP
BvAR9wM+hCeArANMiEY+l0glwQK5+nmKDDUGzT+0UhCvDiFihT+9WSeerbNY+erCtE8LolvVSBEv
Xh6SRGfiAfXV6D5R9OxQsm7fmp1yMgiXOKIw6BZ1GzgLYpfQHUp7XFEFIJcnljo1I0deAPZR9aHv
rlHYv89yU/mSGvZLOAWV+iaYmbZtMXWKTF/jqpUAM9Xins8gKf1rBJs2YNLCbLQ+IqGdxlI0CG9o
ILosTlaK4WjvuiQJbnqBSZIWfEKSdEyR248RVC/V/cwix3qxmyHGHkGg6eA0dFAoNJPwhmB93sX7
Zt/jK3a2867eU0EE71gAf+DFHgG95MqOV3IwLJZQ1J7BKe8xtw6ncKrccpNnOM4RM5JXmfFuedZH
yvxPz3LPazjOi+eHIIn3KuTQEHf8wdV95TKMibExqMLfo+LzLpaRexdCT692Y4XH+RDIf2cbZWQ1
z7vzvwrT8RvDhLGfDymdjOkj0Rqbd/lBkpVsiArrM7oxKhmyy0hqyjmZHlhfuytN55qmD6KcY933
HwUY512DhWJ+xXw8ZNVK26Zcznvz8flviMq4q2pyx34eb4PstTMQ2iSVSSg0s7rHSE+jx8RoVUCZ
arMpA4qv87G80J17HcHpat7lrhY9mlnTLUczGhaBalcQp72xXauVE9/f9lNWn9tYEqgzlIDTVAeN
8DCZphQntVdZDgU/aav4Mh/D0+feCQ3PyLw7PxHWzoIUhepBr5iX5A3fhxx0bdOEsFNcVJ5X6J3V
dSQqgbvidT6SYTq8N1w0XPOxmDrdVk9bYnqn18/HhvRHnmrZZd6hOf1dgBbDuxGzSmyjc1+xaJ8l
hmaJBNZLxCWIdHenyII07doQ+0kEcA+n6Z0wJudFAQQFLbKqjw4ioz3u6HGluql1xUKLBQsLwXeD
lE1dNb9TDYRy4k1N5VIjg0MhWQwb2LJoNEyE4Cm4I7f2R0CwMzcPkswr6uDcTFJnAd/S/tDJG8Vn
GnxR2oQWMHzTLYF77hMqmcfbv/y/ZJ3XduPItmW/KMaAN6+gt6Iol9ILRiorFfA+4L7+TrC6zz2j
+6FQIsXMlEgAEXvvteaq8JRNFkK0AlLVZQgjubHI7rmndCHWD/WPGaMk27c5YWIZwgcErN6BXr7/
hIPYf6qWw5Jyt1FVxsC95D7sKFLD8gydW197Yu/DGARURC4oq1AHUz+r3FuE5e4qa2R4vprRJ8/p
walqtDlxwnkkU2CBNNgxzyPYdfJpfO7q7r8e2cuMuAU3KMmaPPj4ZQ6h0/mQqVFmNJP2d9FM3/R8
1q6COfcu9wqipkl2MM/cYllyDGnsvVZDc1KZZ385xJ6l7zt6oI+psmzpjGVzgvJKGWhoT/kya3uQ
L+C9mk8uEqAHDMOfP9LBzm/FGB2yppguZp7oay4GG5dRpV/xRok1rH9ihZg6Xx+HcflqYl3alToD
kC9yZCKMORyAnETPHWAQDOvVZVwePZ7vzPAn1qZPfSDWJje4/c5Zu+T82Rxbz2ZjA5RunRAb8Fbg
f4VCNgC15dHcVUgmUCyeHw9Vl+C41G3jqCabS8m0N5rjkHWVePVlyDTntZL9DtVx9NmGBHaVtTWc
5aCZbOniFzSG3ulxMP/zlWNbQBvM6O3xvBZXLJT/+SZRq0fYR/F+mOrshIQ2OzVpMeNRYlQN+hwi
M2/XQeFiP2r4aa+UUv318VUoq+RsOMZaSJ763+cf3zSJDtr5dvUCd3ZHiVqi+3jBMtu+YLtCOYie
byrlex17P//V7ksKOz5FGVz9RfBQgMljaJhkOybzIBoJj4u8uvotejI6kQYjHaOcWeCLY3vSbOyo
ZA7+tnyxrXLv02DGTckjslVjOdEL0QdUHb2k2K11ArxKb4zPCdmD57ly43M6kGrtYDJI2AMEbjeI
y+PQlma1GWSevvliqm/phKtrMiL6S16sVr07z5tmnr1zzdzs/PhKg8NwHB8+QmgJHc7phcRjRzHq
q8eXbp7ObL9RalVIUBO3KI+P30/Ph6DVMGiZdhoyO+3Nz1SpDflD2Tvbm/QUWtj/H8/rbGWwdZXz
DeevgSBbq4Ihb2cgnijI1aTHN79ispr06ugjUvQCx3EyEhDp1k9gu0AKEJVQte7F7Az3IoXfbOjz
efB9SRaTOT/bolVqyaEe40L/AEidE0DtVrcyPenGlL6Z+VAfK83YSRijP16t7wqPjUHudu/grgEy
62gxHxdq3bPz0bmw/HkTmbLgHTabM2XPL29uu2e/dIdVkzsoifrauipPR46oW7uoQjb/eF/sKote
vJAQkMnPnx5nRpfq/whVFwTW216QMulk1S4bfIoTFJ7JkvdRZeHtcShQuPrhOyTB+bVO+Rc53TeP
R6Iz5tdsKrYa0RaC5JMT+ED3hi6HZqpf/lQ5sHtJ62Ifgc7Zy8qeTsnyFQoBvupM0t2X/RE913tJ
FCCkAa0NpuVh4ZTq6gztJtMnkkrNfvCOOfcOqAYDsRgKZmeRNOHtcfDdDGGCBWgUPCixiwYcvtys
3WeVmjhpCUbZWn1X3xr/CzyrfqZ9+H8OCeYcohG1cDOFEzYhg6LamYnhDSIs6esJi8Lq0UePkcjv
4OD9ANfM17oZKYJRa0fbemFZn0RUPpXe1O+kVZO0PVlbfXCApOfAbPOkVKRQDf5auawNQ6RytuZ+
ierbeRbepAUlm4PdUBIOA5mt2jMyJvkpEv0Vio+/rRjFFcxVA6NIiy+Iie++6Jq/EXoA6eCVBetn
Hww/ilYT9oFLWNH0oYX2SOf6KuC3ILHO51OK8AyREjMacDVnv1Tll5pAbyhfhIeCpj45jDmid543
Y6QAyP7nfdq30Wek3YbuLudB/C3b7Jb0rv6FksoJsE11rwXjm42XWwIQppPtx8jFjzh7yIiIT94y
TP3dL/jIZcu/s9rQPwGTyCAhEZ7leEN/KYy+3I52Uz+bpIqsEyMy3rQOU6ulBwhMo9dRp8iNh9G4
tmpo9+U4FsdKYODEjsPktczaZ2ojH3asn6HJIm+IaI13aYwg76z4lLbKQ9ktET7HpOKUKl4zP3f+
Dq1xt8Mo/533aIdsnC7vpUWSuTEFI2kR7+m8pBA50vrTLUpcDax+MI9YtNxy+sfVrZ8YFOhHjKgA
jgafcGJ2dM6gIDf4ssjdmsRed+vs+XHAoEaJ3GFOUjSUJCoI5mfEzLsbjNaIYRq6PT6e32s4xS28
ophhlj/fveXR46n/PeAoMDEJGeu05kIg62RkEeXQhH12GgF9zCAqGLZ3qBo7C36fCet/cQ03AjCI
1I32XA11dQN6p7OnI8TdntVBQaW5PpahxGmHKyX9u6Ej3vadqv1X6o3OJtmURgwciL3Em1we1stD
mdcWxR/zwbhG+TAyAA3G7pfRQBh2xujuqEH7qjyG8+yz5J24dn58K1kIq+OLhXDz368ez1muPbw8
vgI7SICQI9q9Q9TvRodGcsVLMe8Jk0mPtRybsyVIXKpgbtx8xYh81kX8npZ5h0CKX9dWGnQg1IxB
1QeG0z8+PkWUT/ZimrL7qJNs78GmIq5O3KoOIm/g0QasmR1JFqgjIShblefJX5aQV7gu2cdYq2YT
0qE429Y8nB2G3xuQE/GHZbqv9KHKY9eQjJc02j2zdfOthiK+YxuLBIHF/BWx9HebqOhP5dqfltEN
ZKQAfULjYhM/W1ZvlpG+PV6ApDQCrzRXL33VyoON/XSnO116qkm8CYRHLGJiIrrNa6d9iwEgPOTn
ctTCdUmH4N/ns0b9+zyIxv9+/X+ej/z/7+/BNE4ec5+rbYpKAtJkUdBy7cO3msHmIaIri0jdC98q
s7X3UxuySVu+2+aG2JWdYa5pXoZvMwOAXZcYNapDHo4hOWl+7i3Aax52CNw3yKOJkHIIAxuyAaiL
mv39zDZ5ZWrJTDvBF5fWNN7/fTT5NXnywePB4+Wl0b+UBeIUtfzhdiS1FAlEdXi8gmCCHqgXjiIx
Vpu+iRDFVp19j4HXUX6CLrDt+yh6oizHSWCN+r8vyEv3KvkVL4+Xd/CDj1PMreHxENG1fa8MSwUw
CJfZYkTlC5X6xS1NzG9AyP99+HjOLDUSOBLnqveJeiE4Bp4CfV007PyBlnyyHWQ0pMCwibHi1td4
MQM9TEJNifOnGQkN1BcL0eM5QkVI9OIM38SK8SMcXdXtHy8cCkbySXOp5q65TCzh/dpStrnjLvv7
8Y3HIbaGWy884kIdaV6sODlbQPfvmCbLu+3GbGbGwdrYYZMgreYApDCB7kF8ObM8YpIGtI8M3L7I
8pTbTkbaPgzRzdE6FbkmPqkUi71hmpAW4lx8ykzfij4M3yQLZDhUYAsWjYtOlkIfaemvGoftftTc
fPt4Hsrbfz2PsDHf0oed/5/Xd5r9OeYlbfFu7t48X1rbsUdC1mk5DytCpG0rJX86l+ptgmWzn2dc
b4/vJvw6x9qiQ/n4s0ZvYM+IvF86P+iamWj9XRpHbnX1b9tj3sDNzDy6wxg+mw7278cLlBJfRKAY
L3Y09wfbrJutaEJYfHglz3lkQzvpQUu1ZvveDfbeNrP4LmuD7C38P2FkfTg+PhObHIpTBGFmbSqR
/w5zNnOhla46gJV7PRmKVwvxnjO2F/gz3iEt0vkF2Fy1hZiIzLwb5pcCDgB3cM41k5V/GeUYWLWL
+tBF0kGj7yTnlmDNVWU6zaYryp9H+TbY1outF6QcxtmzN3nOnyiPf0+C9VG9Oxou8Ahsk2cmYBrF
2D4XU95gNUHZ9B7lffrZICA8GnCn1/Sys0+dVLSAHM7+ScW0XqHuu+hNDH/ThzEbeDGOx95vtZ2n
58at0XDxhY3X/JrC9MO0aKnSBg1Gw9J+cFr+tuzqmHngePpGRWsKjvrom538xW0Q+JIH8111Ehx1
/v14WgsxYUZ5Rf7AiEU6UbU82nrEeWyKJdhW2d9RZUCljeq3yGed1Scg+XacveD8SAIniYs/opif
We27VWIhZBnisXlJQj5NhI3twQ7T5qXyk/1csEGT0EPXoTvY75PAPFwyWdzkyEVbyqGvhAZKH5b9
N9qJeaUnJt3VUlKPqCkTiE+WfLIh7k49JodVbccknCEc4xwFbmAJkhBsS8QnvzPP4Po+/hU4Lz38
EmjUTXZRvqHcjY+N7r0TYOGvw+Pj0zRN8O1GAbH40URdBh0rdEfpyfAZ/wlGZTA6ieBJ5/kcJUs8
wMCKnwGECey6QliTTANZ4iVdxn6K9myAzv+iM2lvZCJ4UIjTyDZOSOFwwNh7xOXaRU8se9PGIN44
ZSeAzRUMqHG4aI08OA8OBIG1o0MW2dxmmLjTjRGRgCCGLW+t+opaM8MZlI1XzWmuaohdYrX4YTpd
6Rs/o2/hp8m+Z3zwyfUSbaIhvtX4zlpnhvGC6olqyrG3cwglrYyXXGu9tfaam9lPg4lQKO6Zh3TO
qcirFz1GU9k3OXcHJdpTOTnhrhERG0oDKa2TmQfpkkccw3YmGSTO4JKZ75DP/B33luTVmHa+65rP
MRk340O6Ms/xtFKdyjax6dB8KxhZLVOfZkzcA3fIdRZV5eVxCO323Ay5vXCOq7uNxWkLnOteoHV6
brpROy7/bGCygB/y2CFoDc3Qm60qDNs9HJTavqROAve+X+IjNNFsHw+Xb9ZD2V/wkzYhvb84Ndsn
pftTwNb2m80fd+kK5G6VuHKN/4yt1pAZ6ZaHy264lzZsNx/8KP5juyT3QLXauXULdaryesCq3Sbb
dkrsp5mmDmAYIffDuOC8JfrZRhJaIOyblk3vkzu3J8AKLbg77kKiABxReiht01C525YViCka657Z
Er+k9W+2mRYni7FlPUTzptBKf9ummoPpeH5XvQKMTbjF2vEoOVNVMovzKuNYyYEWnFa/RkleX2u6
PDaqvnuTjnqgD+G5FK75KmoWg54riKTjuLtPfxdq1x0EQnjWFhZNOfQWqZlh/5143doaCvegTc4+
jpqUMEtr/Whh2xpWKrfpSuqcfDP4WXIe5ugip5Gaye54t/0wWlsgrR0R3bm1ujckOq+uLO1jp3Vq
ky/idsvDWlUU9cmD230BbNIH1XTPFbDQlnlRs2i6xsnHwTpk76wU/Myi8eUexpQHdevq9XcwtGCw
HjASGVXjYXKdd9sWAyTCaryIbiZ9iLsyGi7a0ELz8GfilT2F03NqEbYTPFwllWpeZ3IBcQ9p7lna
tbcr66Rc1036F0+2e1n6fIHUDObrVbHtTTt+rebGpafw48D+39nCr3ei4O7BRNnYYSqL2Gzm+pnq
gdiXGWdl3OJUtSvapstYr5vHHfY46+qX+j+5NWqIMcV0hRa5yohrvMW6uyIdwTjVIvNOrU6Q1qja
J3/IQNAPfJzdrH20KKvbhQolmYvsDXBfsCwx6zWu/ruKihZKhSkOqQCne49Gei9xleIoSDUqY1J+
TkVr/qLXPp00aeMMKayaEEfb3sQNwWdDod5dE7+i6XL1U8NxQ3CLG/iS/KgvxrM8IVnRLUNvJ3Qd
HpKd2rSj6NyU2ArXxhJjEDU3S2dbBjl/+JApSWS8CU+5nM2N7haCQGSws/OMJMhhY2dLWIyicq+j
O/xN7YbeV28zLxSVcZJzxhsydW/xgFvX8KvmGGXhdJVzi5rP5LINPb3Z2ZUfnkadJMuWxMSgUhkE
7tz6IpOcTefitZeT/CAvA0yR7FadqswbZxkTSAH6VrTqDbiw3GZ5tWqz0HiZeadnkA7MFwnCiIhC
S1HwmUBgMZwwoiYodt7MBMJsvJgtnjswOqKNPOzLQa/XbCjDTaOTK5C0heLOmh3h6cJy1VS1q+w6
8EZEKWYOLzwxEfViny4CbB7pMWKBXffYbgBxr3UGZnsC2K0AxwLyQ/r3XRkNB7eJb30f7mEyqLXV
2PbWbICvpRm9vhDjVt5k4Phn80761l8ceRW9BkhXnu6+WhkNi3gqPtlW6ES50ldsojAoy7TYiDxY
cn2BuhC1HdbOvJI5WBNhEUcpE1cPLJuGkkTOz3vEuxEtv4TjpPKsqupVeGVNsFDz9Vhym8YB9WAm
R1aP8lCgtdtZNZpYsrW6be9m9QV0Q0Gf78v5Dr1xfi4YC2fSO4QE0qGZdOv7rBnX5z4fmtceoVAw
LK1hHzLoDkBK9KWNrdg4I+ffgLXyTKxWfhbwDLyejz/U2uRe5wVAAun8aWejvkoN3rar7zQmNWus
M9QeaWedUhN/Hh007TQ12nutMEKlLstxpSoLAoVh7GasKi8lJCTkPXO30kqoFK2uDWusRlDM2TLt
jIiPr9VH9tBh+5ULrGS6b9K6ccM3zZLyoIfub0+gL05b71MsEwy7hcicgl7dTpBf85gIcIbEOwMD
4tmYTYxZmitQzdLaaxp2fyTdNVsKjFWFaQqdSu+9iXaDhALcFKPmKQyxAU+/xBg/0VjmJGY/stf1
QlyT2Q4eHXb4+nUAoiW59d53NS1ZKRVAG32O/qSZ/hsF2A8Lovmq4eQKYjQ+6Ang9aHWvcY+PwJj
k52VgkIwwZcRjZJbmwTX4EpgOGHm1NziKQEwZSE4Vj7765lIciPNzW05sr/WOjMgrWHaKv70pnZn
nTAkXMm1ZaHBaOwKkav9hsN85/opEfFRjJTnRFg12UtYJ3/JSI3B7BpP0RiB+vAGoqENBNiJOo0N
DFO6ptGxVngeF7xpoafripCibV2Eau2wnpUBOg0nsG2CbIyFIBQ3Q7fJl5RjD7/36ywyhHZVRf+q
qN7qMgzAgfZggjnXlBiqLdRvbz3qhtjovWfcIyM17l0ngbIR/+yU7VuYhe0tsvRN69U0adJvqpT2
MHFpXeEODGsUmPGnSNOzB7i9HJC8R7UVHiDQJO9x4e9GQjJMH1M2a2V8H9HGbJnKbIrS4+7Ikr6W
o+//yud2wCWDT2CKE2Tutd8Hs9QAoeYDt11uOZA676qGlx6223p0o+tEFOOqE5cxbspT1Bnipe5i
sTGIi9zYEZylEG3Oglrg/fVofDEr5ITwNhEhe3tpO+m1w4axR0F+563eIuqZ7soi7a3V5N1xxRQI
4gTWqiKySyZF+JueRF5L+2sor+xQ5oBTtn2LwGpc6iVO3R5VQ9K08d2NO6fHZR8RGd1nVXGaB/uV
RHnsD7b3oQZno3Waf6RtiummtZA3pB5xPkiiwVI13oebibPWay1jSS26G/0htH1GaxGNaWuWB95r
/bkfEDMR31f+M2CSS2Iz5UaZ4oTiRvhEBaGftDTC7I//LG0QioNocUW77awlJ2lwaNOR6/yBBuF3
hQTgMnkW2kv8b/vWQhXgZSOB2DQA4OHzF9ft2bBCc9NEEdNs8YBL+bjyGojMKK2z1yl2CJmy2b9b
hAfy1Iocp7tOyXWgi17xgavy2zT08kxSKapObTxzc3mDIxiSdeZ/EW3QrMfyNCg6ZyOZUtuQsQUO
EFzDHRgKYRBFnka7wlJ/mRiLle1h155Z/reRn53QwPnEDkVwCtj27XyUxUxGn2ZC1Ec3nFeFOd5Z
XYni9TLWrg6ARdiMmyjjzp1m8F0Gp3/HyOSB12eebefDbhaKbqFy29+1M3wQ6lD/sWjbtH1NDmD7
OmjN36zO/C0pAN4xIkMbKEWJLkCic+va5LO3GMf7ALxEo5vPqNTgGVhsF6SEA4DiY1XH/XPSGCnA
+2pei8UmU/YByv/iU8sYYjrcP4iczglSoRLsQbatqhrHs+H9LcAOt5hUbyYb+7xOmpUGPYBgUKC2
CLrJ1GpWzViBT43ute7Fd63F7Zqi5F5p/Fyrschu3dBOUCeTbUHncRv1BNyLSTsAZHqlY5NeMsOJ
UeSm787EwJGg5AVtiYp3HKN4JQrqLlQY+qERPqb+du7fKngehEGISyjv8KIUsFZBI1am67JP5p0E
q0C8x72A9biDFytYp2gUdDP7lNZEIB+RsRVn5i8UmGKtkZyyghVj7kNYmIGbZ9FVs/+YxV/NKCpI
r9188+Psh4S9t6SqhrM+gLOFC1BuPY9OHrJk55v1DcdjTpntFtuGzfFGVM6un4FxpaCBt6nFB+aa
Qw9CwgErG+nZNpHDL983d6yc7t4sNOZkIicWR5ZfuGHwlcLZooqhDtD7TMOcTfFc1O4VD4S3LbmK
1iU5E7YqQ4bw4S6pmp7RYDEcytBd95JL37RBypAWT1J8IOxOnbT4vRWufJqMmZXQgzM66Ni+SUkI
0L5exJBY5wh8J3UcBqpkWEdlaR00crsM1pj97AzXEjkvBUa9Y54kA6McNh1BK6tkZGI1zbm2bkpa
A4Nv0bOuq+5iD3hrKEkBhFbDFkh1chJZwQ8Vk3QlP1pd/yh9B9FrOe+zoXsXPcOhtNM/eq0v16wa
00vVQpxN8wrPdU73D6jFxTXo+lKbOyA/Fd4CErTiNiIuHYq0o0Cyt7FXnkQd3lXne1sQvHswaO2v
OYW+zF5+cEZ4JRosCO7oMYqUj4KzdMcMq1klpvzqsvUATobfw5erllT6lcF7PUek5/YJY9G+r306
OWTVxSH9HX3YSA/MzjQUqDLFm1mwz3IbcuHSOg1gLxRgYsJvqyGEnAjSjV7M7wg61MqbndcR9eTW
yVog3Z1Bs7X6Au3ErY1CYOxrQByAFFZESKzNVsbXDGcEpz7bSYcCPhwTVAkDRVzGpk6DEJnHX2QJ
ZufK6fFbdOhtmTZTuJAgt5lEi09aE//oNTRjVNptoAxG3BiDcO4hoSWfIz1aImiStA5YTuqt3+p0
zOYRxRzjqJ5meYBn9GVyBIY6OCO6Q248W48TJWW3qkdrG01udYe6evf8+n0wNXetwh/Ezq9ZN55N
lMZbit0Xf9aN/dkF0RTxs7zCFAlir38iJAPWeeMEc27m58mUrC+08krFhj/txBNA2lNDjMzLUIMP
K5JKrfwBlawPzszPJNTz0QhczX6yPbCKbhy9ulq97+CAGDm+XM1fO5PxjIW/Dq1PAjaMdTuoIxWs
7FedsYglC5Nw2h71JbemiciK8B9PwgSCRyn971CXOL1C78WIy/hSaMa9ce145Wc1NEvMK/xtEoat
J39FTIUDn6tnNRGe4NVatUbQGK1U5PTrRGoSHka/insY4INZGYc0pPGhQ1TTtDzZZ7FoXyrK3rN5
nMyc7QmGhQOMEj5pt/yuAenNPqDrLLLSO4nccuVj4xq7KtzZyiY+oHmlrfjmqAYNvU+Mptmmu17B
ZJ7lJ2VUHWgOrkfJnihIfeT3jtts0gkrvm/4/ceUnO22G95HMF1BgWgbwOH4m33EvJo9BxefDmkN
fxEzYFbM/ieVYbSypPmcDB0paPwnHHHNoW0dW+4kTyQnGgGNifEcHqjC6Gv06kTgjLEpxtII0h12
PMAppTsGjASGUjx7rFbXXCn3OFeo1pTGvCzrAU9EUZ6siyZpiQAtUYh1xrRuWs/C+5jWa9sBGuLn
t2xqyUEpPMrNa9P96KCbAt2bFW2iXag+2xZWcJr60ZmzMF0BaP2gdNW44Y3rRduwZMTs47ZueXOG
t7JsZng689mgMx82dIBKKeyjbzfypFP+rRxg/LrbamsDFhU1BO+ZQs+q0ytY5W0VwAHC4h2HRzd1
AtfRXmhj/posiqixcl8LhzcEsQFjaXXkds/4isufveRIr8Ov5aEn1zbQpfVeKGWuwRzTUVbtXUzx
1VyqT3sIUWr2T62N/2+WZPfhKjsSjlvM5kcWWAWdNJqlagMLkXMVZT9SOuxViN9IPQDFMvcpELup
IAv8EoaM1Q0XuEuR5/HGBzB7ILciD8ClYPAs5wumy+ocsXXpB/2p1wd35djUhjFxNpg4wpYwx8lE
QNFNB1ovLIQe+7sHxyPRPXa+yiFIKt56hfucZxZx8Qjcx9IrV2NJ7olG2FRki9/9nBCZMqg9LhGK
PBoCdjKXa3eOb/psmZQSDujfaI/gJBwy8rWHklr+AE9PgbSPSKwyuMNzO7gmiFNXRmnSDfRp8VpP
89z7J6cPXwElHCrSmAPs5xpzPvTsg83nBUzChP1ypD2YWe5IvElz6iNakMqYfuZiZvNQ9Hy+DeZZ
tYlc9PGh3xVrlklTEpNRR2WQ6Bkx33H9A5WRu3sMmqIuA60gu7ZtzHkVd0+QIWQAoWIXOfoBbGa+
c/D50tdgoDiWT9xdEV5DppYh6MayeCGwjD2EpmsH1z94lUtYM5dKoIvuF2yY0+QhMvLITA6imHPA
15JTV/vcPjw7sGrAROHYobzLdSIdmmYhvlANki2NC6Zclcz+oZj76yYVW6vOgUHG1l4qc++6knJ1
Gq0PzS4wSqNvS5IOS31YyQ0DgIL+e7oBTdHtUTDf0ijtt20+ElbBkSRyUg2b3slWcPyoUgCxrPoZ
owFy5SAf6RUSehfTalerqOGfjf1L02n6OgnbvZG4G/5/gRBjHwmEXzO47U4OxYNu+TdBQ+o4A70M
7DI8sEZWKy/2fhU1wyEuaOY9Xv5EGV++yyza50hBsI6W8MW9/qAQ9MWG/h0XT7lTx4dBwd5MLsin
ihVOcIealoRkhJ3rKKXrOGfTm6jPsGmj87grGPZFUzatUOvHKwurC5Rq7UlK8h8GDYlS7Odk2GQE
YLYk1FrdEOTS/mkGG6wU0k+V/iZWletjHg+y1fFUtS+a1t8bG0lvF1H6VWRaCraIwax+9Mh4jkwD
wVyl/TRJgQe6to/Lr8QgbSMlfuG8/4ck3jMtTiJJ/XOf+kfa7si+5vw1N5rviNWRHZV3ZntXB1lO
eDjEL1TwOWFe9k/UE3Jqdg32LLmk1SCIndNVP+EuG3T3lA9eFozIIDCMxq8oqY91s0lA4yEaUt9Y
S374dHejwkhKt4nUW+6ydWqFbKnJZzWWsy9Hmx3gN7dDMoCkaycBut5P/O/JTnjZdVfmg74mGv3b
UnVNOtaRnZ6X7IG+EVOXvHPN/0qh0AQOsT5F93eBLmSd3+0GPC4BkWNfDBeZPho+RHB8SWhn7GNs
9iDHBIBpsuIYiS3PPQ5KF2CUsPnBWf00634dspIdKw8R1vycIL46VPi2A6FaMiBqeL9C+dZRpANh
HWGjNq4fM/IbIjQYQKyUwtzhjZhfBNgjnTMmiUyxCrOpX9ViN/mWwsXXk9+VWOGxiRIviGWFx9A3
kq1iuB7Qv17mQcOh6RpnM1Y2nvWcllzEUILVdkpoFParxj91HTxy6nZWGJOONp3yDtRu4PoFqwM0
6mNcjeYxsYyGKVzPLimpNw1Dalr4FWJ2exguyjWT/WTitzOFLgnWxMlhYVZ4NpYD8seUCWux+GhK
f20odhIEpnc3huUrRD/fSZy1V1nSH4E9EuMOogZNtI5YohPGqP5OLDlscxtXr2G29YtPsueNvd5j
ILazcpwOQmn0jBPrI2q0lwb+I+VE4l9SCh0no02QTurlcZDEHq6IXf9sWgbAs6r7Fw/dJjo/DCr6
5OA5QI2x9VQsnnI3OhuDInTRnhrUWZpN8kRGU3MIP2Yvro7MLHwEmh4G9cl4LRnU81la315TyYMi
dUsYDVS65eBZy1JuE2JIv+fD9yJ0+M7YHwvP+qURf4w3Cgyzw/BNhFYCBDHEZeDmp/4yOrV3bczI
DzJwMVst06iycvmSotY+Ivuubl4ZIgQk/6OfmCGCKX0dDCXW1XM4MvHMYRXRMaRTkGKmpiKn92uV
dCRnaJX9ZP8m6Nh86t0rDl2uH22etrVfPrmI3Cg6048GsOm1IzRgq5ACg0trdvpgzC+Elcar1JHe
FvT1L3cmZI1MxYj54T63ypcpjuNrGvbzRdMWyLnY9YZ6Gny6tPytaJ97ibZUA2tQ90fenBW/13zw
aVgBKw4bGn0ZUPowvYaN1cyrPpXyCG0HskR7jvPifRSGtZ+JYg+k58qdRdPsSf7BRDecsskLSOth
F68EV4zpgYj3srd4/KnGgXZ61V3nYgk3WsKhxkM/FNVrkZZvFSq5izRWDbaxewnUlRDLZCftGDag
VR0bMwEYnLXiM3WmD2Ra1Sq0GutIKql1ZMsIlXLK2JTn+jFlrJMHbOHol1SK5uDH7Fdo1VIBGCeu
fiYNx5WFMJCInynauk4x38RnphMVFhJsfienBCKBSJt1HJLG2Ss6a20uvRuYdvpQo4amZ1F1kRsp
YAu29nFobHHUBPOJqWQeF7vDdDSKQ4FSljnddeikdY3GfOV1Xrt1Gk6PMlZcrajnnif4eYGDzXlh
ze3C0bV/2SZb6EEa3F5SFlbqSJ3kUmWuKhA9v5NlUhg7Nx230caEBbtFxe2sCvi5OzvjTNVd6exS
mM3s0mHI5DEDcZbP7Lnv2z8kjP2ZMw/hqKzSQ17Od0TdHxqeqH882w2Gb0lv+MutxrcB6SITDSgK
sfHV+q0fwNNwXzyyWog/FjFxFTI6JK6BCE4s/EFrvoSNbW5ATeFjCn3sUVPPhanqN9CVgUhCepKx
/ItNs/ofos5rKW4tC8NPpCpJW/FWoXNDQwPG3KhMsHIOW9LTzyfXVJ2LoYw9xwYU9lp/fB4XflCi
FMfMUdWDbRGiuvSdfRGN+II5CIZoyZ/dmrZOnJcjknhUpQjcTxwYCSAiZXi9VL/koJV/jfFBjLn7
3dhN73GaI2SVGvBbbSqUW1jVRUtb6yxVEwlGPTlQ+rxa5zEtvw3klSNQQ462ZXDfCziwX6TaWP6c
ZOiI1gemJVCouQVfL9zuYEIr8y848PZ9OVwtwMcwKyfjzU7iD6XqzR+upr+KyDy1vU6cu9Leh3wq
9h3D8pnwfD8jOMlLsFMHqlZSfWSL6jTX1Jn++/Dfp+xEVWhOK7KuVP3E50OxRoRNwgRP8cpi1l7i
oiLPdFKeNayWL9FYftYjjoR/n2llJnwpZ8jwLHqpkUa9gLetO11IXD7bp3SRzCdmegt+i0+rQvq0
X/bXpIuuaKhjFPeKtbdQmKica4//feCe1dhoGVAVmKd/vz+L9f//jzoe2odReXFSksraGTda8+k2
27GbZPyO5GamdaE6wuL8VgzS9pbVFWGhx/VFL0V1qbZfNR0WWlGYEcWAtQy0CQCjmVXByz0T7lmk
DpUI1P8G/z4dxjjC3JbwxxCE7hm5FOfOXB3+/Wm3/Wm6WU+mCceNYWY2afxjRqU4gQLeAq662htb
G49f8zC6J2dxPxghkzM+QB+lBmL22TQOyrFZt0V2J9zubqBgmaAk6aNSibOvzq66fhU83x7VmOHU
yu4CVbZtiDD7RbCWyerlW/pfPUv29+iksRxrPTIMRCTNbpqzR3eRRBxP6XXuhbfmy5vjdIic4xop
olNflGSc6JzI0BeK/FMoyoNR1eoJGTpOVR9VRhTOxnLi/S79IbOTUN0AiCghFb7YgK4ifdUUdVtc
eGsTAuEjpzlvfglNbd8dHYwNKLOunhAg5IHMCShzqeSmfh4DSvwq4wQyKlFuw3rtM/7iTGgEvayc
qeuwnBwN6ficgP5GlXsx3TOsKa5b0b50Ml2PZNoR9Fq137XOXqQuTnfIBmYdM/bqXHkWs34cOEJN
WG6fsCQk20v6ba60lTeT9qhGA7y5pQJ212ylzXDRbNXPcgJ1AF1H1TUC0Ff2n478ISnKQOW1QrKb
31nt9Nud0nCU0Hk4npewz7cEP6O+AmznT1DVj0gzdo5GGtRsHie7/q3H+DFFi0wFgir3CwP3bewG
UG21L6i69HVdn/fINkn4rgQYKNagRtPQADXdc4k3QI4N6ju+faTCwidZ8WIRJc49/2bKAelaYzxv
7/E1Z7SMlGtapMuh0WLQLkgApBjuo96qz93MWUvsDZ53BGVHFEghenIaGTDWhhghOI87RKMzuVHL
5NAsjYzN4UAfNKLJjc4yPTibHHd1IBuK4mWaB+PKEs/jvHp873SUauar7Ax6pQnQCzoH8XUCYaAM
xteqLzvkZksA7myCpSLS1VweBjXKPHt08oscu0Nd2D0dINF9hlaMNFY9hWhKL1+K01KQKlRWmguo
DRgxJgedcCCvzIs3PWJUIJaH9i+SJap5R3fJLYPrFpN6GszloarrB7Z+3czZpDPqy1dmszR/xFT9
Z2FfTbX020ijR6IYwR6yEcim2/xxFce9arzPzQV82w6HziBPtomQ2nNNOh69sEt9G+LWyxuI8LS2
94k2lR5TN0t/osswIsXS3kYXvEgwTCMORPhltVY+eyMKKbdNuHX1I2oWNmSok62DCxWS9Mb2oIkB
839nLP6sgfIY1HLis0uRIZYrBc0LaYGe1GnxGsbjpFVs1n3ch9p2VBDCgMdhpkbZEpHP0loi49X+
3X5hMQHlOdusghBjjzEvsIgK96wuDwvGyRwXZkvh7Y5db1VYFGm5eU9V8SRjHKwNjhJvzpej1iB5
G4ucnFQsH9J+yrt6ExeTT9oX7d/KdsEX+4uVLndhAAWJXHmlke4Dzik9jsiq/83ORh6X4ZLSl5cn
P3UDcjlnE3WVKfPbGnExs8eZrPTTNCW4XDBSeEjLn4ibIyq6t5CQbx965COBaFKy1QkzPzux+9rT
/RzoacfGoWMwqLLdYPK9ZpnNCyd/qmwFg6b9rWNInCsYk6ae1j1TA/zNKrNAwoiUqo4hXaAPUfLe
X9oWRVbJMqFp3c5ytzTzOGFX1WMZGta07xadEgLkIIYK0Mp0OhBj3ACA5PJr1NKJXNH8bw0zbhTt
eF5S+gmi4RPClSAmd96jTMsCHvOiAP5AmaN/Kkq7s6aCh4+ktLUaeOtHDiXbWfFd6RRkU8h30TSq
Bjl14Lm6myKhbSp7gD6xs4MsE8s3XtlExsBR18kvl6cBw45aA/uAGA4h1IWad/oDVrtDzE8cK2If
xkrxo07LsM+I0saB/Q7G/NK5xM3wo8jYkWZW6MlxvXyj8fHCJdBUzdHmSwpV4eoBKvjBYzeChEsM
ON9WUw/OzM4jnfpQqt2vUjUzn1mKYRHUrcmOaF6RiFC8nXX2C8p8QiYdy88osSOdkzf63Bm+HRGP
PaP6q1NKmhekEdxHfikchpMYsYuK1nguhjDh7g/UZIXOwHE2gOp0eeOlikpF6czPRG+REcISgtLU
S6EeTAJUPUsnqFXRw9WdCmKW9Df8lrAP5leTok1SqeILp+WZLu0PwhM6Guii2mdDg8yan9H+nMcC
IV5vRzsKvL54yjgd1RbQtkcYL+8F6W/+yiPA25l3hKbrHzWiADh3yjM6vvhugOSNkOGVLg0sXKlR
NJMP9W+GFvmYDf3SQ8F8X47DGspV9btMH0Ij7ZhsxxhgimOPObD1dIcOnkEi56gYiHNZPa8opT2Y
DbnXeqrLjYycBD1p/qZ8ySeIfSCI8k73BJ0g9iGGJN7V2nJS3ZEykGHFaZLL9Ggn1dGYGLZQVKh+
SrxnWiAWjThJcZcGcbuax8xc+32rVE+2Y4/UqJPRyxWutJ9uREClV4EZQfz2Sa+cUte84IRGXzOb
5Xkl/AFuojk6SYfHkNx+Tz1qFiMcx+V6qBIuyxq0SXK1Zr7PtMmoLatagkz1D4meD9to0fM2i/ca
Kc6KVT5XDLskzesBL0uuqxUNAVo/1B7eSOB9U0p5cKSzIuqT/a744hR/plOP/QvdS1DZ7FGxexdq
Xzz0hXxPnb442V2zTUiXwZEnYYGn62b12uXTc07KMltZ/zrmHu5ZE367NTlcqsLriWQ/cZ6G5axf
VLLJrv1k+rLtn5KyYsAdK2e3mjhJlG0JsBIZTFItg3JdPyp+pMzivGxokd2Rq48qpaKm16zSPdn+
qc+/+Auss2cHj+jtYBxEzOksTAQ1cjGvHFdgQ7ba3rgvNo9QbWofUURLjGU0nB8PM/LOoEDLiRdw
H9E0vi/o120rFOPs15ozfZPxjm9AiXzVIRNz6TbB3o0YPrl3yMMIWbtuaoQaMBanOhbtPlKmg1zn
6AQYCfynY+EiQ02jGnXt78LeL5Ip0UBfFQ5JmNGCV1kG3KNB6mPUzwYQerfr0qI4jFp1b1LxRwwm
4wzlPoecTAhgYEL5O2punOlA2fYXuupwHWgM77dJ2rb2Zh9lR4LheVzl31bFViNkw67W4DYVb5mB
vwoDyA6OWB7zwXb93mw5boUEJXZ74vyrLwkawjxkg88u+Q29meChBvOO+dHsognDVma2x8xI/LXp
/1SiuKtWOu74Zn2qn58YwL/1SWkPHNa70bVdiv+QCzTpH1pVrhl+R8+w6f9oKxMbe1k+Lw7NEeta
gyA0C8g+LutQOu8Qjr/r/s88tk6AwfOlaezzUDfQzByT40qLRxdbrRd3w82W1hoU+Sfs9k7RHbT2
ifHb7rFSditu7JgyBY/UxmdaOZFKVnSKORZKv2XisTMVzPpsbSjv7mma1Ud0AWFLHApR6HXhbZbQ
TWmPNKyS+65d38o5+0uVH6P8Oys2KoBRDZo+X0GGueQNrTwQJXmQW+6EDUi5drqENCNnDWECxxhp
uMUpA8XEXHQUa8QWZvHUZPor/LzhUdz1R8wowJO5h9HpGYfxOR/1fmeyBp60dNsSYkQ07kepNQgn
XPfFtoB/NRfCPGuftUl/X/nWPOZJpgS+fQVZv7UkDTmtbefr4Gg7C9uquhigdMXq7Ik1Jt7ZCRup
Xo0pIzBZIRN1CFcnAluiuDbINZapIe24CQhmHoYneg37g2Ey3YGIImCYVoGACUFo/muRGHOJr+Bk
yVQlmFqbG4C2cWmoh3GJLCKscxWIntQAwRei3KrWsk59HZU+gl/GRdog0O8zVVUpJ1625kzJheWV
dbdPilIDFp1wjDXabVL5p7VN64u171QQWs0ED8+uPoPDNWezES4PMa4tMlA9YcD0uimnIJh7zSuA
nFB502dokcV2GGDxDgbGqj6aivajS4QCtTDdcKGuaKahDNVS/ri6Vs4kaba+0hOTo0V7JR9nv26o
oYY2E36+8r6YuE7Zqnynwt3kazniVYBp3+QNvLeTDI0eMctV/qThRTzUirgtqXKuimJnC/ObgZax
GPg5VJP5PCg5pKpQoT/dGB/Iqv1VCCPeRXWVB5bQglZKbiKFFMtNIpVqxkehxL+6uUZLTZktz7p1
GNhMd5p0v3S1fVgHBfHG2Gb0LIgaWiymUGpZH9FqET9BkufVdGfERAQ/e7QToEiZclqbCtVXu/Vv
7sR26BrEZFvvTa8CZ7kOKIZduj7v1C1zmoutj87BXFFXNisOSMU+CwkC70ZWEd74TXi7GOcjifm4
dFPSFkYaVcTKxBgJ8WG60nh0SRpygOzhzxiqNTW7G5aQIeDCM5TrmfO/2VdqC/mBQpmwkC5/Kfr+
Wis6E5Wr0Cpg8q5os+phbahOi8dLhsTyM27Qta10Io9yjE/0l/qOXcCKjX2zt9T1OOUkQhj8gwSb
xHjhialP2iCyXN9m0vf1uUClYVovKHhKn0jNUKmacyQ6Kp4qMJICF5dZSUIXqh6tBDgvCpfS2cmC
v6VJrU8oxEdnkix2mWGjFHMYwhInlH1j+JbkfCLys0Lls4mKYLxV3kF27pgU3T3zBXTBSmoWlE8T
DMPP1hQSKq0b7aeqfZqW6VcyqVc3ppFeDGcNI8SuNCaOAQuuRyPzFbjY4vXSVB9pOQ1XWY70/bmp
6xPuwHhazXRKbe62ATmc4q67qmjT0N4gJhvbf5UMLMRI+eK4WO654j73SvZ3RRY/KazRBu4+vxmV
3eq4C8JKywk0B/dRXgNzlqU4GcT8eK2wLb+BFfYMMsDqFufpekBDDPFeMBp1lPF0CetW/8ukO4r0
hQvRb1dpasjqFAb8mepIsE5d6KT2uoRQJemqsHRgEBvT67IsMthQgawkHMFuis9+aInx1fK3pe3K
Q8Ktm3b2EBZ0Eers/RDLzdVxZmBUsgpDQPwO+VseA2FMLzlmb9oeWHYyFTa9VlyDSrrpUIK5EN63
3AyVrp+W9kX8yJTZCL0/OWUX+drIPtF1OsrBJT5pQ5GCISNCTgSTLj/ffAG046hE4w7hpBOWnAFJ
mZvFszOU87CZPv99ttLvdy1T84KMu362l6oLG7HKIEOj3IKM7wq6dVr3K3PuA1PgjRKl5BkmJDty
nLEQLwubUk6hBJl4yZNO3Q1y+vqtK+DsVW0Wz7JXiOglw97okSBZM+HorHjRkzZjolYEU9AgP7WG
Lr65H41dZa0Poh3kk0tZwaVOqgc9ol+mTt2nDkPhfShRuKhWZOyXpGy9bE4zckp42zhuCsVDY3Gk
q8NLqg3jC4g3rn1SjuhZPTOATQ8OOek7N1tVFBudQ7AJpvxpsQ3MHsjq8t4OLIg1KgN369Lj128Z
arq4Hx7+fVBJb9hBwU3wPtfKnpxbKUkuki27FqpCIgLivDgmZTDE4iU31yfcn8oOTFfjkijWq/wq
4rK8ru3U8wV2YeKSpwXgji4uQ5GImbolruchyYhu6hL1x5XacqvWo1ZFF9vIkUmlLVdzduO31WAf
6Yjcufz7tJ6wdE0l0jvW03LvWBmBigPSHJWIDK/FccRdZlgPqltVD4b7SgnHoTIjl2TCyfZgOt0H
VRpX4jQWfK4UR5qLejeHNTkieWbOZVMzXBm/KYz7LKS8T80cdd3YK49FUStv0oo/QUHLx2pswWPS
wjjWKklxCRhvpuNJTYlVwNeEAIFNVH+O3Kg9JoJQagAbZTKTBx1ufp+XJG1a2SQeZufBrlPn+u+T
Qc0FqWwZwVyxmu4yxyivY4dyrZqdE9fXWGDFFrdyHsdssR/JaXxm9sv9JosKtLDTKZ4ZBwFXqm1I
65/ssXy05AIIqWX9U68XSEAY+eG7aHYgLjlYuV4zIVxpe6XJqAH3tIzQxi3mdIwP5rxeLebcx7Kw
44OR4rT49ytkf/heTNLNvZpM+ZMjSK/AqLJHybvdXF1CzycfmgXME/kCoTgm6sbJzrP7vw8VEHm5
tr8lbqyT67Tx878PEkpeiVwC2PmRVwS47IgfX26Yd3dNTZc7mn4Of4zOLSfw3NlVABFkrc9iuwGS
lYAPe+BNxyHf3wotwbbpRLuxYMZ3R9vvxUDJ52xMz2Wm+mIGosWoL/u+u2lGabysWnWgdkc5YDAH
n+vd8j5M7DUc/PAh3VEzRBhZ/Y9el6Sh2oc8jQkoLIGWYyKtY8ywV9Fqy6Xs8Cs3EypO2YFMG0I/
jVE6BTMPY1nN4y5zMVKOBBxALsRgzRFZRpn2kaczTPtsnmO8BDyeYYML8FAZwy+FeRthpqDDlUg9
ImdaZSEbpz4O/C9Dix91E5TIQq03BZ+e2hafVSSm47QUASaTkNwZGeQmir9E0/36Gw4OvZ352FqT
PKhdvqdPRXud873eEyNYuin1ALbmryO8XFfG5Ljx3o7HnqCk8nOI8uZaNuubPRNtmmM4A5hzMUV1
0XHbEvVNSFOUxo06P3SdE/rjcgL5XFJHO5jxEdNDelank+RQPRRVjfbXmk5WpDJPoKW17eZJlPUr
ijDNwztkB07iAopPczCRnsvf0GSnJdU7f4gH4obLKdhOfg9Hqp6Zvww8te+2fBKucsALdItYjW5R
qv+YPKYwoO2JKtpsZzTWd1cyNCwTA005MLS52nCKzIWsKABVm8H4pNtAzNji+7DKf5SmwUZRA/2M
aUJy0QjHq/Tk86GY55f/PjDhdruoqN7sSnXA2+YywNNDoj86uH8fsu2/76BhgHyX85Q3NdYzIhCG
c9KLb7r/+qDGPttkjouulq1nYxbtHgOCtRmiade6QCTqajfsk66vvcZyFr+2+jgsYv1LRg47u4ob
pY14H5CQewIUI3pORz6pR4wDcgLdIiaCDH6ErJPACdzZvXEe1+WlLUbKY+oSNdyZ8CFJ6i9ta1VT
/jgUuO/yWXvPyGbGcE4bITW6tZg/uhrXwVB9OjKafak/IlNkEMZtiSVeBVQadL/JWXqi6GwTv2lH
8m9lJmBUnblrl+OqNQt8S/mAivzvLAE1ujKZcLnqrK3KCjy3ZePWqFX2EwRnugiLJ9nKmIsx91Cu
Nu/ntVXxf1I8Gdkzeg+hH0Em3zDAZzhdEJnY5Z5ZMaiHiVIPGCTFcuDztN3aA8kbda9ALG+arfiT
jZZbeUT1xVJ+iiTrbQI2OzQVJY+rF7mWvRv6GMOBLeqTuqXb1axIwyZX680CnoDStH2maeyKpTpd
686kpFf2msdEbgR5Yy+IIAl/oLKsLwX1CeX80uGo4AjWv1QUKBfXZqOlMNkN66H6iFtCEubBJEUh
7UuWrQrVt4YXFb8siq82I8NsI+mN2i/mOLtrlv5FSu6JGKSDVlG9QGc08gSXEuiIty/OpUB1n5DJ
PbMrdIIVFF0kzGnKLerwdADHCL6d6QGa4RbrC7UFavFSAsGMvZOCUi+qb8XlX+6UW9PUN33l+FBH
ZLEGKO3svhWd3KAGE0B2h/0ro3YWUsKV3ZlIqB8T+92m4fjCmXi34oRyNGcxjknRsf60JhicnTxG
pk27HfjsbupzSZLmvJKwiOAP2Y4LDiefWZC5KBECLZ4yv50iELfuJxvdIsw2ndS/D5GUhk+GSeFb
rYv4kKaqQj8pxaAiDq3vmJysk4HxI4z0/laVDj8mAmgtNtf9XIqD0wIhoIF9KKeeux3Q3ctkRwvX
b3umpyzXJB40mGmt+WrMbD5hNoEEUNULSxtCIArmY4cKCXx1szcs45lkSHuHJxSt3mijo7sb0dCH
7Wx+Zbb516aJoPXJXjiD62aPnaXqu1KfE8iynos6/6qooeuBCHZVLMYrYMNbjQRqT2R3Eq5dvL7m
hmHiSQfyZOb9rdqtdkgyKGteu5OJlSaaYIiL4XVykDumsT0y6IzXSTdQj8WG4yGzbZPx0K+x9AnP
AA9V+gwYjb/H5abSrco4CwOqACQeDcZGKMV1gCbXOJoZI1Kh3y0Yb28RHRrO2jggx3d8VETcVD0W
0/pAMSSpojUcFhX3RriFv+WKRXeeSa0mL3MjoZSadt3en1HwIrGLn1ZapyDszZNd91+CSC+vqsZp
28M550W1HzdHl1INptc1vROOdG9cdQ2e3Uz1OHArVt0hmZYj8qbDIIx7GgF0qY7FTmC/uTqqej0i
VTNrEUqnLoWRSApchtBipASNFNF5R7TrQdb6J71wnzaRYrIhoQtTQzB2bARGC7DbZdF7VuI7WlSs
UsVYh8msPSqTJb3Gjp/II/4jlhUTqdlihbZYltX5rcQQfp7L6QSojrYOBqFwxvd4ogtAatbwTv/z
wc2d/pBL29kVtcCZyWwAAV4elLwNBwch48Qgf2paNRim4RdCpuGlxu//FFEOA8isHBWkYcBfnONW
XaYHzr/RK1Qbl6iqnWp6E3cOfmji3m317Jhy2TOU3VP4eYTByPWpUjMI+0wYw1P72aUv3B8JKUZB
jVZAex3H+E+GOP9pNucoaHJlb6VYJKN5oQVy/YXoMg3MCq5FjfQUZ1bxYOuqekfaSm3gIoIsHU62
2SpQa+jn7Fr/i+3BJzas9EixmIICkno2sk+ZWzJgW38DEsyPA6yLPynFMx4MhujEOcieNAMDxxSr
oCKCsmpUPy7KPwkGPlLIkJxodYx9iIVHa5PvqElHkgdQg0xzCrnboQ1arOKVoEO4F0nrWRSPD8BB
MQpkUltdi7TvqbkB7ohDnM3fZZmwsnTqsFN7YgkEAWW2nUc+FvqKbRsyP7aUe5fiQVndB3e1fqzV
/Vio54xRMXu10CX0/Kp7EqtV9rai8RkWeZMsSRRQEVTf4NZzTPWXTurJXpCBIeDtwGAxD/fU2Axd
Dwle9996mX3gINQvJn/jkLFfGY54btWhBQlmkax7cx/VgIV4MNHvlyU6bxTgJiOSFj1yEh77Pv89
K4TJIBFHI2E6v5NueSvS5mrW2q2hPPNQ1rxhm9UK2dKvKtZvL9GHLwM1dLi2NzHXYyiMksUwM6ND
NS+QF4unN6tBp1pHumWe3nUVcqrIHd3DxCYUI/Zhv8qdvuVz9pV1crD+8krKXK7Pg5VoNA7bNuZe
5thl5m4g32zXTyma/xSNMkmym1lJB1HWfuc45kiT7T+NCrc8viqPAsl0T2QvThhaeC3HCnFSSd6B
gGSCjm7D0Rl8KYcXTsJ+G2W+wa2uLvw9zuSYUJ4Ur5LcIjarhRUb8S5TRvIsnEthpcOuiLBccbN9
Fii11sH5igjRCWqlelxr5Bcrak8sVaFuABXMVkQpaiUIbOadCBFntI9JYj3q2NpCPNgv1ixmIN2u
CrQi5GriNWrNJhyFnYc2gJ09wW5nY5afS4CFZtVuxMKMB7vhTEfH1mLT1d/xl+vXAZWD7zZfrku8
V7YlUeF6bCPtrqN9nb6ntfmmCC+ccgPbX2P/qUFaolbtPKo6UD2Y9zQW4qLUlHsaE18NxBiB24Rq
Poz2t2jLah911reZGk/J/DRtBb1MroRWjDrXrH2mj/ZPkVstcve7mlb4UKrpi7iM5SNvYFZLtJ9V
elGs3DqaKy8hdAbmoLjHdtIJv2qQFlBEkON1Xl38fgUId0EeiilFmKSKn8Z0oiTkUvl5G3W+TZuA
LpRLh04v09mRskQH7fEkPskkhXStE4NtE5jBbTeOko5oTyNr1IvwjxvLrs/mPECmtYu6gcyZfC3C
ibcwhkVwhaqyZkZG2rOrpj/jhYFuJB4V2VVQNPW3Q3bMTU9xtBIquEXM4HnGbwClmVwxoebPMSm2
MIalvQ6HdbB/G7FbPAiE7fiKl8cop+2y0tc/mRuvPhmHv+c/Tk9OrLql/ySE/zgkUuJ9wwJcDMU7
qekt2sRvbcgPTrSlaS+atYvTZu/Kk8ZOs0uK8UHvaURgDnPR3mHugb+nMeNkOvmpj9giVpM3R50d
LKt711ZJ6KTSXJshx8lP+kRv13fGOjJvSEG17E3eP9s/00JA0RLFxHZ8tjOyhL7Wb1M5teHSyUdB
3xHyUkyc6gr0ba+K3w7zEOjSyQMth9GvtIyQnmkpD2PMRr+QVU8fr4P7slE4rWI+GyiFpOA3tEsS
K1QzF+EctwxsG+iTiHdSdo+dVZwjK7+MPfpRaykQVrYxZWnrLSVF6LdD6hkNjq/U/PwllMTh1Zpp
SLAYz8cE0XD90xn0/dXaXWSStwxwtYJju6Bgale4NQeDZRDJb9gPGQ5LMleUOtRW3pQaKWUTwUXl
rPkmxF9STtopiaBXVJQgayYUjzwghpax/G5GfXtVGRPcIyaBIZkjjlzDRWWMcXHuh0cgCNcvqAib
9L69ZEPzALvxdyR0Eu0BSggyut+gtnMCyMadPcJA8dImVHz7FZbfZg8+fVfLefSWRv7MpEYFjsSJ
q7Qc4rpD1uf81huKzs/VuZR5gperlSLIS/KBIu7fOLaTXV3f2hj3HEl613EsoByy6k8m5e+249Fp
dGTObsS0gAO+CRm5d0WbPA3rZL12PHzGrO8b8r/iIf0zoJeFFib0CriPd1bYginu+ymnZtuJIBYb
WODGOGNsaHhmJApoAlaPjVJRw5f+TlUtwxGkYchh/q3kEvSEz9/IkUGSn9dBpQgistxX9eIWURnE
JqloSjrWj6PubkOCdUIMJA9JAvnblDmSHIRaZVbR3Qc4ZprAwq3lPmD2qQ/jQKOSgwsM7xIm87I8
TpBdRS/5ZswnFMjFPgJhiEjuMu3oucEOxZNc79VVP5BOT6E5lxNyDilfhHEQ/sW0PBb4pzSFpC+r
nV0iRsEGp3q5rqXMdUzb5VobpBpUrGdq9RczNz+ARcUpW7G7SVPllr1R63dfs+4HD8EunfQvEcvT
FirR9xjmc5ld52HuCZKds1veReyMTf5IRVm5rwa6gRC+09DrnkgGQB59ntbjLGS+5z5aPNGnu8aa
Vhr7MHwSwfJi5d0z6YgZ9E+wIBve1yyLrqH/sulMAoqf0XQOCsObiBpvXXBpWHFKp7KFE35wrctC
GpLgJX8x7JZgh3z9kmny6FhkViSO/aIoDfoVVdscOp8cL59iah6WbgmzBmfp5MBLERp/stbswapt
QY5ys8+K5kxur/jdG3+B8FEONZbwTQWUkGFEgCJTliuj/NFu1PSX2ynlOYcfmnCmena8UExnkp7a
jt2Jwq+YaC2y+ZEzj7vWSN8WLpRTDn8GUbe7JVNs2C73hk95BDe0zrmBHwH3z7Sf1OZ5KflPM2Tf
NDKYcD3uekEaL3i3Y/7+O1SQ/fTPO35iOcRZUOValyDBEUEhJgSVH9nNnbxl85Lk7UnXSYJNYSPN
BBl+2qggJ8APxdAe3LhiL+RoKiIeHu4glGWFkTGaGDll66RzlFP0qy24yDMhr6l6StcV762dv8wL
hbTkQhECQ5skhDiHS4V7rlBKmqkj7QMS9ynlaX2xIpLl6lK5jUn30EjFfqxWCn+mhpf1qlIXjFLB
9sDm7VukMapE5q5Y28izFYov+kr/JieA29e0q7eC4kBfLcUPJd8mOEyOrW7Dl6OR0Yr3gWjZu8ap
JDjapDa0WlT0QtgLKAfhZi2Wed/MxdFx4OtGQCccpBBOmOI/FnrbOWDIqi265mEghygg6vtUdaqx
T7FPFTIeQpIFaM5260DbnOKK6M5O8aSjm/e1iQmiN1aKLGLcfHOcljCGina3UkIaiR/UCuY5FZ+C
VPpfhYuKLu1dFT1L9S6hNPMOAXXLIqA4puuppFnlMvpN3SREf4lWD21P6FSipqhWmRHZ8UBZjtb8
QoL9OWVoBqRjYQwYaAGpU/GilhYyi0g5W71l3E1A14BCxvgebc7qUaBl7kY1O04Tds66r9UjMpwf
0ROWRmcOzxnasr3lSGPv9OkrLZLICBOjP9C8XFy0OdoaSpwa/Xb2UyT2fGr1+SfPuBsju0yvVjKo
GGjWMBqJeNH0qNuVXW3sTOKZIUCIA3eNJnsmlpGnSqN5QiMO1FB9VCHjUQVgIOtmYtkpNQxdI4XZ
+oIm1ViX6qMVxl8ZWeJcWuZMTNb/mDuPJceVNEu/SluvG23QDixmQwGSoAoGQ29goRJaAw7x9PPh
VpXZ3DLrxex6UWmVN1UESbj/4pzvpM9sOvr9oFTN3qQBZZUg/TFBW4hEkmxhNpDWEK/gA1hp8uHM
4jM1fovhEw/OcxEn4zujFaZ2vN2wv4mXKVSY8WGGYSI7AjPmNIJvTOSEdumTYgXRlocsZ2FK6DPW
MkWvDnqvPney/E5o4+5xU7zmvWIzWePsa5oAqBBHDDXUSc+M8hoKyrdx7pVTxwaNO5h6zbad+Dmp
f1D2SOYLpbqNx9ze6hnQdv5LCZ4afUaaHFSTaFSr0G5qXWXnNsYP2DRktDtouesWBV0YH1yXk0rA
yCPmBh4N8K1Xwh+RbVocDGic7mGqMQT9k9YMaEc7qfezWb0GsExXXd/mTIfgcKhuRCpqCX3DoaO5
BtBDtot+mt0wW9CuSPatjtyAgOBsBTt23NRIHo6Os0tHPliFZkcX2NL9YaiKEH0kOBI+xZJZlBd8
6cb8EsVQ2S0LW3DmugGzx6YhObmKd2nfegLKbMc0kAkvtCXCWGfg9yFlwtUViJzpezH6p/g+mYaE
mMsyhpDmiC8v7VbcShU5Ku14W67Hm0ym72isTR/Wg+Kzx/0uC6dizZdHnms0ZxviztGFI4VpQLsg
3jZuUVQ9QltUNoUkQ4ABocI6Stb73tU/amqs4wRyj0fnYyC6Z2dIp78h4tH8eS5+cA/ucRU77B/k
o+YOPZ+CL4O0UJGYs4fNOETkaRCYnRJ7ECxVVWsflYY1uWFFDIFJUX4AJzUx0HpIQ8yXqmaqmx7e
TGthllw+3Sh9oumpKVLtaGXjZhxtzOCN8DAXIDst1IDx9ZG/kSkMNHjmbez3fa3vJx+uGIt/GRNP
W05EjgtcrqMT9d4spncnCaujYuXbSsV9zvTtJLokuqTIsqu+nI6qCUxzSHR/6jG8BiiR190wOkyo
DdanTfjWqAjFJTTfiwhEu4c3NKMgrt6SjF1e241wHRKUwmQa4CHSrc3snCja5FrG9nMSxzlOGWr8
hWneKY7pN8U3Oe45WRn8oIlU990ZIytwoySmbSDcYmSPRKvcmjThiobHLSpRkTRSXLt2oovOYVty
kub3qDf6Q2gTe009lVqVe5HlRPSc0N5zEPkeyE1nB4Yi3DrL0azrB5XJ4Ts/6dQ2R/FamkfxDtvW
9isXmXw5uwe3m3a9DB6GAC4CsGwkZBn615ZFGpQz5EG2xakShs9IkANvwM0gWt055qqJMi1hiEA5
VJyU2U9LcxE40YWP4VMbWASqAdU/kSOx7kGGXG2bljEGl1eJUn2bW6aUk55u4sg8pw3G4Jzq89JW
+SuTCYI40gr1b/WHXtbvID2hfDE0UEsqWxCTyAdRe6UIzJMVRRYSymUzK5rjqDYOVhbHXlUG9XHS
ls9uHi6VJmsOwmoPxnC1EtOEfeJFZl3vVEI/zYhBm9A10FWGA4OJmW06Eqti0sjMbbJ1SFRh/JQ/
mb2Bq7TIeEuypDsovAL1wmcNF+hraiZEUk1XMsNCD3DplnEsiIHaNdY5KcXQcIF3TLw8bIZWaSrz
vQu6CvxgcNSyOlkzvCsAIiTQ4hSblGDNyw1kjYxVvzTbuMeK2eyaHp82/k48NMxZpkA72KOgBMyr
R6Wk03XVglCJeAhPOgkedcfdXeJ73DAPanoG7ko077qKQGeisAa8P1g70MhTI9RbaQS/GEX2St/M
3og0rOJL2Ax0TytJJYRmrqzEG5bGE6KuRf7AQLEIy30YCL6KbFh8zESdnZQKmT8YRBthTvESx2q8
G9Jymf7QOzi49tZh6b6oNWAjddEFjIcRDM1BCz3oyrGvRfa6rAOxJ+jOsyDjgoOkMbTpIvU0OhWZ
+jZNVrtGef5nGN1LQpiGb8fBE7wfvq3QuSZq+Z64+pLkg0UhRdG+HZ23jFAoxLRrLQLfVKbDrgcw
nXTIFjXopyhdw62dqDAUnAryPCbBlQwhZpQG65zE4rtpdEEjiyL4FEWvrRHqdP9pv7fs6Tz3POUk
P0IM6ZslsfjeJrlGYxiKzYgXKIUPcuPeWhZBozdhYcCpY2+RKva+qQZ/dI14o946YWELvDDh5QaY
64ku+gin+KVihRi5XX1Ne7qsMmj0g6ZFwhvMwcYc2pOvyhAb/TxERLVrYpYtzNIiUpRYq6+CHoTG
VPFAW073GSKRYEZEdhwBeecGWrwATeXi3b0tSsGNUA5T6sQ7W1FVYklKXP7sS1aleEoRh6yKpvsd
C0RQCIY3+kzBOQzpPV+gxOnyQ1vDhYAZQfVbafVugVACW6kPrRX5jBS1E/p+MLgVNSHSiFMTCnFR
aNv4GKFwj3xcdJBdtKsW6umBJUOF78ameGDweYUqQNRQlilrXbJ46HDnM3hrha9qdbXX44BVEadN
+l2pHJk0GNs05/3sR9YVmNJuqfYYszhhcs/dP9qTPHUKxXKRd5zwvEBYj9Aq6lqJei0a5EHNYdKm
RYzxN43xYwRx72eN2vuNnYgdtcCB3xWQ0DcOpC7NwU51kyM8lmkzU/mysupws0uJApqhcWRUv0oJ
2A469eSDyIdcvvzAfD7dIl9nsz2an6Gi+oE6vDkDL4o1sewJucW6pPKNskTUHsdPozUx1A2oi4Hk
4ORZGDlD6DDchDPkgMd3ql+9hxZIF8HtOuN1KKxRvYUqw5ZJD1+cbtzWran5lp3mOxOnDPdemnmj
ipxQoHQjD9o4hFJ39kgFN3QyCyqCcaEaYrLq2yWSdJoLRK/Y7bWOjDhjDFz04lMv/X/83z40kG8V
CcNBHjqvAruCLfGWu0zyGwMaVxKhlVVTd/SbqacUHmE0sYTrfKCDzQaS/8wwMXB8q1a17X+FE357
DNqwQtv04vSzgv59SA9Sycc3RKnMt1v7qUTne2HZ0616BPRvXR0wHyZMav/XT2U901CVF8XocC8o
hbFXCv3SyGneh05mg1CIFWDm//ohsZQGJI1dbOGc/b+/8Ndv0ZkwbibMGvMANp4N9dHWenmdFrA+
nD3ecaxt+79+0aWF/0f47f9XCvl++7j9e+T4XzHi3+W/8sj/p5jyv4WWn+/e07//LX+LNf9fkmPu
kqr9P+eYE2j9Wfz8LcN8+QO/n233f/5TN/9bMy2B69qCU2rRbP4rw1zjV3TddVwS1SyTPRzp5gWO
QHLKLZPgc9u1SBx1SCvXHAJq/xlhbrr/raq6qglXmA4+VP7UvwLc/xmszWv2j0D3f/78P4o+fyjj
oiOTHM3M3zOhhWo6pu5owlIt07FN49+TjIVGGWg7IObioLsqZNemTYUWTT022h1oYr42Few+6MCL
QXgs0P3Fnq+R0iAMuKtA4vrmp0v6jWGkh5StHmXvCvMggcjj3kb5KLnkQCeMtyw+xA6r9RZRCgFB
aqOu03xfUHVO8wf8a0KVAhutdQakWXaeicmgz7BCYyOqO+jYhJ/14AMm/TN/07qZXbNCF+8A7/om
GoaZX0AFgQJtesEugnizPaXy0PIvGPEG+MFa9kCb84+xo4ECZ+tUj1X9itv68SMPn/hYw0A66+6d
7AI0wAYnuHAzPJ3Ihpxb0V7YKtjMt5n8KO2w1vQGxxc4muasVDc0EEjMN4rYCAuIsfJRZGd3ARQs
wXNw4gvEIKV4q/hLkfRJ+9FlGGRs4uqTwEBKWMZg+y6IMd60gG7WOrq6gF7bUctVH50bZVc7vkFZ
WWeHVn1PxTFBcKg1j9XMnBGvpMQDopu+1P7QLHQI9apq/JUNSnTFeOxTyzcjOoJmy+QGvtWJgTRm
ITRiLMvmYltQnCdmTzYb+UiAXjTeNEtbqx3serwzG3htu9x4LRpBCYILuV0L8jLpFQcMk47XsYbQ
BfoCuUrN1zj/dg1qd+lbgIhjF9chjMVcGa61glcY5YMh2Csmq8Xg2I3uYQYV2mKm05kshTCDCtiG
7N8Wrs8WePJZ128IK3gTRrRRmwbdQWKqB+wBvLpc3KjDSyfZSDY5d5BDKOcccgPCddNmZxMvRNHP
vsE+SQ3Ojo2RiczRfN5IS55d4mVs3OSDzr4oYOmNcQK5bluDwUlPKGo64F3JAfk30pUn5JOjgcvE
esBEepuNq4vNE0E4InReqv5KRJOTyIcZ+WEEaH9gXDXXxGmGK4vwbQxZ1OkKIbXzoWrKHwnYQ5Bl
i/71JQluUUzd6DXNQel2hvPBeCp3Yl8CgiCBcpXxiAwJi2LpMuPptqNaeJPu7FrG9FX2TKKID2UY
GOa4pcmg3mBaSWlSuspRBZ1bQCIi42wVJc22wNTRQHdT4n1TRQ8Ga1uNsILeHjeomDARp+s0/BTG
jryGlupenjt1UzsvCVQys8qTFZyXPRLtuXyZbWjQ2HqpWOjuAggi41oHYK0vyu4S2bObHzPmXJn+
iffB0J9rRCzT9DA0+Jnb1KsJASSX9Yj2lECbta1hXmkjNoNG680NwmcyFNx9bMDSr4ApDsPT0P0Y
7VLUj3sZvzq4w8wRgkmU7krRvCqos3KJPEz1o0rbKuM1Lj5Ntzip9VPf7pC1rWIWj3OTrWU7fCSp
31Xf0fwlCG0GnEV5xUfP/WJmMU/Zo2Q/MJnDmsCyVcXrbZfPQcwCAAIXuEmyMycvVYWfhncLFyBl
sUeI8jaydESORI0mJuQD5TppCG1Th7egAQ0S7+L8j+QkEhjMjcZXx3Rb5LpnVNYhrb5aseSeMyMy
EeuzZLI01w/l82BKX4+6jarfEgphF32uHXnjrG3nHg+dlfnk8GLkqnfYiM6Uo56KMshMm0OMhWlW
jo0eIuKIKbPGmIljM38leU8839tMT3NqWlSc7DQ/WVdiuFj2uuzHOxSGWwxuBeAW3GGyS3tPn3H7
CBsGb2ugMmLHzUKF6g+jTrjJq9afNYH/Zcgv7E6ehhE4ihYYbMxKcG9NesABzqJk8TrM84+JXHql
T/ZI6qfSnEsfGg8Nk6O/qXX8LWNAZpbieKE7Cl+34hed0J1dEirfbmQfhRVmPpCfY2sHz7mVNrtC
sFm3m8xC/k3Gk8wPk3KfUkgaWevKrWOAccY1hrOO6PTKUTZmC3KBNnWNXp8VutP/au0Mg5Pp5rqy
0vGQug50cDe+p1xdoIx5Pgj9DVppv+H5xRDORLzoonfUV0taFwJvq4TWSb2552hHY0bo6MITqR9M
bBqRhMnvIuzNgrE/1Ks4zuBu97ASmJ0BPSAoRc5EeTGXH1fmTcdNwRxo4+alHxXssEUHc7eho4vq
+E+LMoKB79ZVkSSNGcPmGuEK3T4B86u6whY1ofpXJqQ49RSzqOx2rfXaBe+jBhETiDke1uzBDFAc
lCZAbHdsfqatIDdmO0fJwzyxf8wmNz90cjhEqKfxdtffetzdhsn8inBO4mLgBofa1+964OjIh8Ye
06b6O2rcejUEwYqkhwBRe9e1YsvCBvHNMq4ml6kWfzjc6pWtNc4BURLnWzQ8ZnEtHvsmu7gahz2b
oxX58f0V/r7cGe05I5BlF+uw57OcKKxyCjwznvstLI1nhCG1n4mJkKLhS59go1czdHtNYpeRxCp2
+VM7MFldPhms9yVNVdXl2LP151nFXUp2yGPUvHVjwhPgMhyPaWLQbRKLgox1T3bU1QIQiu0oeq3z
jj4B64Cc524H4MZ5Rq7tMJvi+XAbEh40w48itT8u2DJvcPQXOszonMQi2AcArQjE+K5J7vJ1/GMt
L86KJOrEhwOlhg3A3bR5Yc2SnaNaex3AyW4UN6Bm0PIDwnqQs6xg4X8EJDmvI112m8E22SkguOIy
vARmiKZyTqwL49emczQMmBRI7ph/Wqi/145T/lg1eJCBCGjidLgqwMY1lhtui6g8GQbbUZuE022X
MqRSc4y/YWrtbZZbq9jgeomTed3ymTq4mX03owAteaM6O7U2LwPzHV0dmGayDdx0LTy0wYks35oM
mrYOd5RZDfsxIOKvH7mP+W14gptYnoIkfLEFQMzu5DQCJXVhd96Mv6NyEhwq/GZuVEd6JKgiA11k
pVpN+qDD3D0RP+6s381BhVKAc2lty+5k0WJ5rUvsZ0KMkCzrAxmVHpyppzRxP7GSX3RT7pTGeIBv
sTG6pPQ0HQvp3mx9hyX6QClYlSP7C6o1vaQWYja8T5oTs2a8HrsxgezZjOtMwWIXb2h9GQKwLPAy
fB8Ebxy07nNG/qcd7f5KpvUayjaKEw60QWzCsr6amZ9FH5H2bZdHQ/s13CtOsIaiIeM7YNnt5HdU
eB4dxbVpdb5J8lcOrBVdVcEy+cdOlsRKxKo5z0kEN4YYXpza9gPKhW4KN1UVHbKSZCFib5x7gHh1
YOun4j3oNPNzsuDehzT/hkWQHUaBIthP6K5zskq7+KPo8k/WcBht+fCmOJDNVah0niZZRQ2AO7TX
Jn6f8JLnvHuyXzXzEaztgnxeyzI8pvUjJbQYmteS2rVjsaPYH1U9YqW41BoIb9SfD22VPtndjCED
wWDuG7W97eU7w1hy1q8j8skWLG0G2Z4vy0nmlREhJOFtJ7ZoliDm++gB27BnwzBsh+gk0A6Vra/N
j/g6V4PQt6aiHk2Vnrh8MjUWqJbrPkwhYk2T7b1GZI+7bet3F9GFig4VNdvGteDhu76K+0jK6YIO
bBVrpzaHN82DTe1T7iqUQar1Rpj0eqScQBLQAMWeGWrAxyI8ySNFxKy6hxiwqcYzVLjzBlxV1FXr
fMa9Ve0lsd6hOOjRV4QdxeQ7axi201eMdPIqHyoJxkK9qSm6MNj8bFM3jf0dpZ7Rj1v2/psM4U2S
n3EJbubxJ22JuE1puEhBivrfXq2AudAkkWs8covZiKfwLJIikDTHMPyUDYyuBxU5Lcl1IjvL7C8x
+ZmZbGq/knuKHbgeb3P02A+IXvpnRUeDq1mcci+BraxDKn78n1sS7NhYLA+MdsgAcjqAH+b4CocE
nqu8tE2KsIzprtimwiEPYqKvyqqVCgCeFAHWVrBzTYFOK1lisdwV9/ImMRcMFNnAAXAznBeiPNRT
9BAzG01Cvgrdoky1tx2BoJQusXaQNqk4xiW0HrTyoTK57ZQHMi0c80EykiwF+Z2uXw/aCXeLjmqe
NFxPNXZubmCyS/xhNDcSV3WbImIZfuz4FLA1ypubg7yRpC1mVx/YARgw9qwKBi+uW6peZHdz4aGM
RmoaEJRc4aed7nZ1keboL9ApPRL7oq22iVGw9cAx2I6bytTXnXPuy/7VUcqdMR4NBXtE4tWI8cfu
jduLEL15ndgPKSbFaZFaHPC7A6Sz/Uw1fFU/8zAmhPqksmEzSEQHrO44f5uKi6YhYEYIJm5xz9aw
JLwr/CBq8FAP1rEC6prgIYCZbF+NBkCSrjLiFs9s/9YdMQ8kGh5qPSJmiU8tKOQ2e7Ma+Wya3A2C
9JfpuiwkJmILDD26FhWQUtqL1GCdZHq9eg5rGsKBOndGnY2UydnHUj7p4mlJZjCiYcuGYIWF2sDM
pTDOQjYJ3dUkftcnk+upxTKeJaw9TbrRYsQSHm+RJN07xXwKAm0Xz19jbV10Onjygpn1TRg5ivEo
+FIN7SXglDAj+Eod7D+ANVvN3qeMJEZkZ+PIcgjQnnycANpJmILtsIUEz1PdBpuIDnZwQSxA1ysY
QQTxvtKQqqDaR4ZWr6wsuoYGiEgnfxiBngcRdOPyWuTvAztZO6wOCs9AHerXfEi+ypijXcMeO4Xi
VBf5EZIyh5eWXEP9XjvzXkQ94v0TiWcb1pJ0E88VzGiFMMHJsk460rdm55qzL6Ahwo1du7myXsx2
+KhoIcs7x4Kn1O29mCFsshDJ2xwPSfaiRuHBtJtbxcVsOPWJ+C4oki8TEwWCRjC6b2qsLtajJZ6Q
bkOqBWiHVn6xR7+5SXjMoubap54w1HVrV7uALaoLMqoq9ZtQTxriHXXCk6qhAI2F+ZE7vPTmtYmI
uudsBA3uFYrAwzpNZxmXhNxA6DXdXe0mWwHhxbKeRyj1eY76L2MmhDZtZefGz6hjzO55i9sXPeOi
CetjFCg/kwMOEegdG+UbMsObQwuZ56xbnfeE4TGJ81b5M9pP7fzWJBBnSV101WcbyD+CZxwRnPaL
LbrFHSkRrbDIItz7JmMTZeefWlqeHjK0oEsIrfG7StAsT+Wh6hr8OhEoJkEhizDXGTE9wtvVp+Yc
ZVw5GsiitAVkO75ODktSIgnC9prFuN6ahomEfIOYcp0tVJp89NyZT3KylgWQMDb1UhxsUmQM8zHO
9+qAn2b5uM8XhYapo+aQRrYNTD8r1M2LZpJvpxcEZLA6UtYRpbKF+NNof0mxATJ0DFn8S/NPx+So
gMxtDF6Oorkd2b/5Ic7LztT9LJ14qSJm3CfGKZtaPQcI5x3K1czZxvmXSrBW1kQnxbTetci9BDhA
UowL0XKTjcRSGY9qjXQDL8yM+U4skT9LOHPOFoTGNBTLaOpgFWeo0JTYsd5vB8oMdP6Lb74unx1g
mEm2+JA8zQLEFvEqpMg8gYkZNk+xXvvYwtZSjKdSuNxE5tptL4pzA9Vkk1pQ/WaF8UYKiJYgeivd
XRlVJxWVXUI3Bi0ODwzffXQLJgyHDQcsh6txrUAAEZF8B/GlWw/GXN4rvOCJX+bkltUFj9xjjOBx
VLl+mi836p9MEE4GgsSuMigV/4CBCyvor9H0JVFB9VHAPhfPWRisYjWHiqLfYzxmzbFJXgP3qxdf
UXcR7lMOm20mABCgnJ/3B3T3O8ZrRNtryttcR68xU5uG7ZdU5w2Lt31olN40I3rOW68wNqg6yTba
Y21eu3cHta+5cjQP0i76KZAPJ/PBbq/kaNBodusiZDyaA4mR7CzuGbFpK/hk6EPt3cT3yFZ/X8F7
J2Zun1sXjeZO9MMexTsdDx2pTM5xDguKAGDDMzH/6hrwxlUH68+AVlFF8YtkWBUHD3mvr24zvJCM
hLWqegIbdU7AkzQsfofwri5rx54l4Ru8xu0464e2H0gnbA+wTc88DStj+gldSjZTw4yH0LDhf5yD
uoP5oDiUMNXzloMlZJXfL5UX7rzbqONEhlBfQxaR6Q35n6dTqhSq+52SP2ChkED4A1kz9Wb1FT00
uRrTdx39yVICsQz2ngK3xDFpaG5biYvmWAzyiJxjpY9Pbfyrok3ncQMXBS5DJdnJRa4jAyLNSYnU
H5Cp8coR9VsQ1siOVrHfhYURc0kI41idmDB2RNnW0xWG0H5atBWkhS/w72lKbo9zFh3iAu7ZxMq+
ogcCoF1gR2tkTzgec870mhhkDcQWvIxonfC4lVF5m7rmEfr+yqQlzfPgEspk/U3QJIRCFbhl0Xru
4DEGoTeHwc9xlAK9KH/LRe8VAi1aYGmENeH1l+1B8tt71omYrgiv8EJ6ZZcJQJ8xLLUaRIg7vM1A
W3c2/sk2pIgryEfFhwBiJD6EpHkWerF2+uswkeWZYqfnN7sbXBGS+JWxZqxidrBVEUFpDHXM84RA
qE7lPuEbbocjcokNIPe9xJY6TJeqxqQdMYV0fhwQm1PPZK4YmEDXOzOfds1SRVV/svG1jWb8YuCW
pe71THiTjGrOjfdOv6lwLQQ8pT1YtabrKRffZz7LzfQNYXJrVy06689Qa3k2UIXa+V7U4Bw3grsa
FW6+M1jVdvWrYu2MnuQjlgQVL8MIzWlWGcLV64JsIAJrsCedwZzG0yfuSFCeqBsZ+hKPsZKQ6Sjk
eYRyqu+Urt0v0B452V6zzkODAgiuaXealWztiDdrxMOBg6kM92527ewDNBImwdBDxnoLX2HTvyTD
RP4Kn/7uRNYM/9axss86oTvIEnaBc1WnmpPTd6ikqy7YV+RvtNgku70+opwqnirro5JozPnaVGJ5
FEZMISoa3A1afrbnqyqtLTLpkNapz77RyM7DdBDEW05dsI56HoK2fzfcW4g93QiTLa0MxcwuQxiT
IArRxSmJD6l6ge6xZaEzq9N+BIzaM1Ise4CeyLtzYCHUd2JGY3yXll8xnkVxwG1D9OmHhv/F5PSv
fKyyeBG+mxycUxL+GN1v5j61tFF9/ljhQCO6MKrvc/M1uD0CDQohzdiajNUcaezV8c0m+KXr4n0d
H+vIB8vuAYI9pGh5QCSvEkU5TYG+bWFy6RBBYPGhml11gkkNTA9AMlx0RGrAjZdgW8PZWjMXj6yz
oQGnKu1jNv9qE7eACQNH+xTNwTA5gXGR9MNqsOpNrcsdXOfnrpReIaqt1LqPklp0Gfcqppcz/Zzn
u8W5hYaTDc93wTFugFFVdMYA6rQD1He2U1iLdHeald5jgV1Vqw+StRli0oi6K7TjXdAhdx48N/rM
h/Js4xwBgJ6nng6qho5xDd47ZgcE7r8Px1U1cFTMySZPfqxk2rpOAeboXNVPI5WMMYG6DWNenw9l
sZX0R8OpPAZDEyWqnB4Ale0CtdnNnbuMVLgz6lccPnTu7UZq47GV1XmqmnXusr3Jr5MzPYsOahlY
KAP1kgiTPQNGwuZNt/ItYFCuo6wi7T2KRuq0OwmkDjHkcx6/dHyWRBBssuJWaQ8w1M3xS9bloXWw
hcXTplbg6rCdIcymQKOudH+qajvVAyoxoz6x+wSJeQtw6mRNsrXDYbW4pLXpbSYmSKDg32tvQf8t
sElLxLsWceMhiTnmPXubm2vLmTWq+mo25XNKT52q6kMFDFGrO8a9sz+Yr3Yntk0KXLB3HsP5c8h5
uErnWDbtSTLBTBW8nhopkw6rSJVXnOCVKn+aowrXCL4QZ2reR3V+ycjqtG3udDQRQ9Hua4ZBoesy
2H6fQRfiOuLGqvBcKNACrW05fs20i2byMg3XhXKp2agTc7/Gr0V+KLk7r0bCFsrO3gcGcyJy14BO
Tk44rXBq3jNLO1Kl+06tMaGyVU/v8EdlF0ckfqgKr0jjQ2edlO7oOuGLpOa3OBfN4LWhJejHBktN
x72FnF5puLTD7SgK5tzKE8g6nid/StAxjljztHlT5MkzLFvUtgnNoLkq0Jh0+rAriockfXKqctu6
jOqAHwJNWqf498YAnVLjPEWAOVw03pGK1JCxtwZxp7PfzDGigIz2eFzPg5aeLPs2g0cYS8aXNH9q
E+D7QiaKi8ENtonzntWvfWI/T8343WPIdy+FRiQM3CVEnkaJxC+mjpJ+1R3nXDCmBlerPxO9QujI
MzLnKrr2iNv0+kFXR0SFR8jXq0hlvR3cS/0aa6AHMuM5AC+5smTEU0lBxzCYXCnRXtu02EVztEuk
fA34163Wvg1YsgV7MJi3B9DcGwjsm6r+aZHnNU57bOh9ZgIlO9AATnwSRXKMTNbJy/F/TbhPamsE
soFbcTp1EnqG1eGkjNa6ySy75umSO4abB94HUhYkOlDdkb7JND/U3rkI9/Kbk8BuH+FxqfMultfR
fYrNe+RpXLia/OEmVqJrGr8I8AMNWMj6NcluTvIwTfm6e8hL/Vjbq+GxQmseHTrXa58185BKUmP2
GHoTLES4GmuwWQ7zD/uzzubvNNe8UaGyi0yv1Y211rWwyi16IpiiU88svMh3SoWcafrNNRMVHLxh
dEJTn7wmEClLaic2d4x0xW1wHvDobHP7PmMnUwCMkvI6cL53c3ImLWrdV9NjjICgbpNPd8JJUOOW
ZSdj5vpGaNpWKui2tcusky7K4qOcUw+YzTZhE1/L6pBSbLA39FUWDnAC1jqI9nzMeG/uBR+MEDS+
GfqxyVKXC75oxl1GigXAuH2LgcEI3pX5j00AcDYD3qVxbvXoDU3ndsZDUNYsRYklp7ZKA/sUNyET
t5HMMFaOY89Q72F0lM9Q3BW3eDT1m9mdzMHZoC9aQUy91DasIPvVaZkcZC2gTs829EdB0ALoz50l
vnRt3zOt7wqiIoNfdXqjmt/miXjF2LIOtQ84UahhP/VBkteOcB/kPOLJFEBeci1oBHTOKMEHb4Zl
KQptLaC7x4I2tho+qvTTjsFDZP1Ow01KzuYmhGsovjo9ogmWfLNkeQqmHYseA3pqfYud53JJOEUe
QPge9GFgzurEs6sf4w8RlNe4pGABdJ51uFC+Suu9GNDT5dGvUnNZ5sGDiys3Hr7InXB7axPpL5FQ
z4DUdx2fbUX/HdxLNGuvVN/IS6ABKvGP6DN8xPU+YUmrJIw00SQ3Ebc6pluNEO1OIcCb9VUCVCyy
XwrxDJyigKPZBNeccVhqTNdEg/7GLWmmcjtAPYzylt78sbQncvD61YzPcIzWGgajJlNglpEsZ347
VXtxBndnB9FTaU2+Y6JIJr9b7U+OfCYamdEBsxRqu8F9tfM/VsFr4BP75CXMgNvMC4p5bXG7ktTd
mRkLTbIJDdQd1NqoVbZmpDyhxOAE4IjkbaGdG6qVZffnsqepFdqmz+z9gGe+KifOddyhREzr/XgQ
5kDoktz3Cu7pksza4UF2yrfeudta9P6szkwzO+S0GYF15WJ+WksWrV3ebEMHvKrwAIE/ySb5FRGE
TRr7fMo9a/4F3hTV74kY6avlVQWh1iLaa0Dg0hs4rIw6c7wqcUMp9WI5bLkBAiHOqxBdFHV9RiT6
Ouk3BcBYrJVH/uCxgsvZOXwXr/38tDQMrOTfwbF5ejrthe72fL4kQy9y6SK6+j+UUftcr55z1/BQ
zpOY2TPKC8zqYLk/2gzNr493TdeiRPIx4O6Hqn1OC6ZViA+S/jVLMdeVyq9QjBZE2r0EAoj/hqR0
8xoH6rUkz51ywwyS7v9ydV7LcSvZEv0iRAAF/9resg0puhcEjQjvUSgAX38XeCZm5s5LD8kjjaQ2
ZXJnruToIBZ5W2+7oV/rY35CeD/iuL0nYty3TbkPiYCHgqMjmkBZGduG5FNL5ahL4CK6mN8loq/S
sw+XkQdPi1M+6PDtM0HWNKQbKBtPeG5/hmKThRgvJmdbeXBO2mlT2WobetGxdFB7YtpKqnPUHwXL
WagRxDRchH/mkrZy9qYMsLMcyxEzMA2HQekd/MFY6S4rjQ0KNZZk21qmsTkBXHAO/Kru0RvklwmY
+Jg6zV6lvD7JfWrmOHyBklffXLa10USSV58B7A9ieEeFQMhs4e7TD7scQeFTSuRj/JC5vOMXWVNY
udU5Sphmt9LsuYkBIVoYr2CODwmblqFNTy65thJIPoUAHwwEVsCvV5w+9/hHuSDjiw5uiiiojKtr
ZzQn18WXpRt72bfcKN481SLiO+HKa2gD1sSwzsZyV4GfQfskNcqFOyvXYNhuvcSBLIarhnMjuNag
lUYOzFiU+sc08t8aL+TcCwVO/TFocZqgAjgzxyj8juBytLz5S4PoD1fH2jrmzBULzToZonsfcg0D
yp+Gw2acYDRd1CwBcqfZTJnnFgI+TOPfYfqWmrbnxLSib2lDjTbzVvzHwHD/WmTrGkUcSrT7liOZ
Fh05lkCMecaYvA6Jnoyt3E/uj4d9CXcuVPdpRVJgWaSQvWhZLDEHZa67xL78jMlvRVwal3bGx9N3
r0YPMHLkDLpVXE1oZ30nmQfgxVg5HaPWZFu1apd0GVO9N69jb2oQo8NQ2/WFtpTlZkCzyDkJMChR
vDkKeBFavR3bW9dFZ0KHRI4hAFnMfblct3PhKqMmx8WARFwF8E9g1DttHsKF2jOL5qpMrw5Ns8Aa
N2nzYFvT0cZ1hvPiyBPyYAS8uUfA+xp4PHkJqdc2+k2g3KOIw7Utwp3h4+9qYREg0aOHLMhNLoDL
bCyDzVPIZVOSBBHFJcjDVfNJs8hC4gycR0Uo7diCyteifNaUuJCuZHNHVojVrYppTcS/5bseDHFm
D/Csc26GhUOPya1uQuah/cJtpr1m47BOq8dE0p1XFggIb5b1Fk8cRF2uIvrKVbylpnhZiCNDhmeX
wy+xF7S5c+raBJr7p6qbY6jBl7D4FJdDtSMCftdS8020HJXMwtm2aDC5rq+bsTtQt7CtpfYwjJyK
iNkRo93pMaV0nJUWKtTXbSJWlsETL7iFo1/UYuNWlKA1tXqIPXK9g7nXQsQcqBUpt0garDuPkzgo
GBV847ze5FzKMgJ3GkW2tTvhfqlW1xpUURWZtDjNAN3vFAPbQIitK83XgGAi863RerG0vxVCyoCD
0S9ePWPcgjlZqPp7NLcm0EgjunTsn8HYriofE5140gZjN0K8i+34VoXWzpUUbZDdd5Y+DYg15SAJ
Y2+Bj67LzwZmcyeCoZnmhMML2lkfTft9KvYQsja15H9zWuXaz8p/pPxtVwFyodScyf7DpN+pXRLD
hyJIPVhrgroLSfJ35JlVBoYvs73Jyfvr5ggp7AwcZbuBD0nxUUYmt3z7McrVMdLsBcfHMxmftTKr
7ejRDsZQ3bSTE3ilz1hXbwakOYNwhaWVDGCcncaghGbiFahtTTsPJdWOpAoaFrNq6m6D5OzisOq7
VPmRSz0p+FkgI0GueP5f5UZvDdJ6SdkUDgl5blj8JGQ+tx7ep4Blof0s6eZa0iB8ZkCdms0DC6pt
P+paLpctfL5p6PCo9MFrRpVJxEczf8AcyrshhESSjVc51Y91GZ3twSQWLPAH6MfZzuhVC9V1KMtf
PXptU5GYyz7agQLTKrC6ZVrNejdodY0Cd6jTRk5FI23E2mRbL4i7Vwfq6zGdARZTz+XVGfRn6rNB
tuunLoreepBPL144rMvJfS78Gs+/Ztc7nTD+Ku8gOCUO0PdmRBstiBpgpArvtuaTUhIcfPkQc0ZY
lI0GzkAxGa2itekquLPkFs3OfpeKeKpt5f3Z4MXOJ0KWgLwzBM4Bb5WXvRUeRGeqdv2e1taxAafJ
xGcxVSF63IR6NzCW2mLUyDJWA6KKK1qDXa5Y3bcntYBDo+ffaROleZaAqJUUvP1y67NM9eiQUL2w
8qRBmW/s/rANOzsbZgUKKDcfyzi6+qytFpCkJ3Bb2zSrXiI+v2mLDgg/dC2wIvjgZxyOk1NE2sSY
Dl3wrJ2MCPnP+vbFQ+ePDKxfw+w2lMORk896tl+ItCJUNUIlQElmdprPJ3Q8PPwf4oSkuj65eOyX
frgTLgyDUF9qBMdLQQlBnuzb4KUbho0TVUR66b9xyNvwjkH5Y5LPNN48GuH4GPQqOOahyp4s6FpS
KP05j7ks5s+jxWZDscpDPXTVykqYV1E00XcsYc5gqZfMaYs1g60FEoS/UlTb10F0VaLibkgzzDCv
CGV3IO2zS/3OhEdAmsqOIFxSn5ViHGbYWyqGXCWwZRLUchmkjHcGM3eWhIhQv1vkRzyoJsdLZupO
1mxC87HGklwDGdRxGxgDzkeBK8m4RnrSHIx6+EwQpMByNehpQw+hwUq1J4MMemkUiwmIHHOMVOey
V5hr27m0Bt6FKiqeBpwvY/gQM7qlHRdexteE5ga1jXk/bucCJYj9z0dfC6Zx7dHGoA/n+WCFWLgk
m+JTpekAhGxAxAoVrwIOQi7rgglvobT0tWuzk4EfQIxlOk4N2E/GPbQpcPRZf8yw2ylQQY2Fqw/W
M7yi8LPG5+DxakEW03KaaRnzZCX+CH3lgQuEKFtyBzIZ9RIZq0DYj5LfHXokaEC6pBkW6mHXxofB
fgcKAOSDZiP7q8eTrdn4cvw/RoLDngg0NXmt5ZOPYuMHZWrtBCt84mwTtUH6XA71NiumjQE4SMVQ
OxQ6GXM+DcHcs14L+yOxmD11D2ywTfWUVy8eolGvt/vZxzqVhzKgpNy9lREBQIKUJmUyJeEbG7dL
3HORpCeo3pmwSkqdMkYa89pbxdAuN+Hgk/LVR5TGlxLR1kzJd1XYV4InR2+Y2Lz2BdIum2ProBrQ
GzIMbOi0AuQ8ay3T87g4iuqHK4TG4SAeWd0VpgODXteLy3YBSomebyb6tHIgPRftocKGM8YpYBe1
zB5RnEbuwB0tf0ckDHuOg2K7Aykd0Sw8WMBhZ//+e2/cK7elQsgmG0zkqURqWEcmTJAAcFSy97UA
gpOYc3rbvPWXGrvjHJuNvpFFgRWe8Duw4DdLtNk0/o6SEpEOsD5RgPQ9r3ABlPTLP8wDJI0BB/bj
uv4oc4IHTC9yRm56tjZluzQ0KhA4oNmwnQeeGiFP9F7VDlRL99VHwpXxa8VTM9j8Gl6VEvMzHAzZ
xysPk+3sxHRHThEvE6K0bTxQz3gsyUU5fYxtGwWROHG7r3O45cHMUSQVzqXkGPZ/RXCtrgFz257N
TonzoHOOZIREBFYjUmEfFUmBjjt6Nd0p5WLLz1Zac3SDJ4FZxGW9L1J8ctAkgQekXNGpTxgpOGq+
pnruK7vCZqvjQ4vJCZ9Rqs6j/zfo0VZDKBMkWjFreOywprIXzCk2Ni7bcedgngTUlv8lkT/PgPcZ
H2Kab7indFQp/ThAwJIJkXOwaQv4q0dcDNW6m/hXcIWvCxJW7cKw/ujDNmA7kxGgTcKnFPAlfwri
rDbX0FRs4uoHJyjd0FybdqWFsQb0Og5B+tIDWkep8plZPEhuUbCdbBzKlrYfWEqkftPqtavhpjEu
QIjIfm5HjGnNqxFS75h9hZxmZQeFoXwe1FF3gLRsIfiv57fOxJQ94QqkA/hzqg+KgEhfm8Msxx2g
9wAmoZz1SsgZUuRrk/6w0dIe029CVksTwMA099Ik8O1rjnYGjIa9mT5Bo2v7XZi92xg+KbijZ60E
WN99Obm10oI/ZoWRxK4b+i17MHPuVIxw6xmWDtXVm5nperszCOhyMO2/RkU+sRSGszdGO9u7Xmys
Sma1tVtw2eImBGkzi4jGEPVvZvec1pU3uERbRJa/pm69OZOGhXkE6JZJO3j07YvikuQasfWsxf6q
Umjtog4By9bjN9FR77ntuUkFYf3aSMaUcVkyEJA6Ug1T85KmNxtIzgBQm9G2/Ud276JI3HWRCdAp
A9KUp91qpwjvVvblB33GAI2lih44kkqOoGqt6H/yanxxQFozSptfwVuZ4SyKncc2aLxtJB1KfNo3
g8HqZz63q+fcFCzGWVwsQecIyYKvReQDaWgLN7lOPBzXzCU06sso/+h87C3+IqYL5wEsfMyHAfsE
kXfJuALhVjCR9ohE6Z9Dqu+KAgDtSVLim7gMmLwfL9m6+nUs06eREBElsIdG/AQdmqaCWaJ+OnfX
qKdaO3nZt6Ult5inF0+0y2H+OVVYXR2CTxLAHEIcVhqoyytXdgvHurcYSUJiSsAA8Bufi+HZ760H
338nVQ0L53ewOG+OZqbQka11GqlTY/GviXLKa7Gf4ONW11Lvi5XgItvF+ltGARgkj2LRNdyZpwCs
hl1XWGNLlvkW/xsNsI5jLDLNM76RW7eWLdNT3y+TIJquddzuI40jT+7O7CY6CWlCte1jBn1iy87/
0mkr2uCIzUszWXgTL07YOruEIoUtJ+WQ3NIJ3OpD3LPe4SNi8zMUE6vUecw6jl4uSe9S0wdYhdWw
92s+IF3OfUXQsjQQPyVco7vXTEtOAWPOamRx5rMADxetcVOb4zJTkPOzMXz2qr48Cwnyu597r+SU
nTxTIl0wGr8H1gMDrHucdS65uFatzNmxNeV4SkslgJd2zqWBB8KnVJU0YDn4Cg9GIYaVUhG0Zk6z
7TBW5wySMW2q1S6q009fYFDgQGxsOdNRgdxOvFIrOPdPEV5hL700IZ3VNreydaJ1TJjyd6AWIZfM
z9HWB+RXWqNbe9q2ac04O83+IuHMfhxsmXxsGajwF+LZIORjwJm1Fe+hK/+4mNOeNyD4x5tmDtc2
DeYZR2Lgi7XykDP2XNAOynZnjjYnRmMbENMFTIAgEUe7yi9o8asjQAhw25dTqwFXSqCVFb2D5ISc
PCe/NCCe3E44KYb60G64UbdrN6WONI6yR4IYO/wSnCMwfk411oQyZ+un2/UNJtKeZOAhtNj5wqi/
joNjnlxIrUpVaw265E4WOT76lNYdlA3quLg6hEym2fuMGLvDUEPT7oP4+Pu9Bf8LOSJ9HIeU6eD8
kGZay219/vL3h78Pme2OlA8peD6/X/7+sKs1Rilmf/Fn9DCXD0V/1y+FGLsNgG6DCKMD+HHJhZ2T
TMlMs9UL2lHnh8ENpn8efn/2n29//+v//Oz3v3ad+u/fVhVTdPCaQ2nyFgTF2LmHsQ8wsxhtkqw0
DV3DNburb4SkFWIOfKS8zfIIxiz515d67uLt9vWm23t1AHITcgnOw/L4z38wWF5JnAuP0LhWKbJx
tg795J+HPgkgJfd4gwUxnWZ03MPvV9W/v/rn29iu9vROLbWkh0ECd+KfB9OETSW8cC4osdKjjeUK
YdY+MlGbtlijg2LsjkLTiBfOD3bCrM+cH/7nZwGA3b2W92jpictW27nH36+4xyND0UWydNAzLO41
i7GD0Qnd3C63TSLfVGAa4B+jrjvJjOR5VQbFphQVGA2etUja1tEb0rjh+BrbzF4VrLvE/H/fR0M4
HaOX//yC39/1+0tlwackMMhwT/qgndBw//VA/1Zz/CtdBk2Bnhx/H5QP2OG/vjd5DpiPSoQDi/zC
dgj0j040As5PQazGc2sMrZn9CNjppeo6/AzcS4R104rceIAwtFZa0jz0prue5jYIy+ziA2Pbd0Eu
CJcYDnWMLd5WdVxAbIi951ARWpXCP0ydgUOZjM5aUZrFZSiJTgAbPjDo2JvW0qnPMjuEVhTM4+8D
Ac8WFUjD+iCr+jjEuceXGguoLKgcpmbdbcwjHJNP+sI73NGYZfBKtEGprSuoLiG0VIZwaX90GXAh
WHGOLzxFz0GjrSMUxkUSk/HTq/7YSIwxtabfwRXqO9Cb+7xQ2AraAUqhyxnNx2haOSNJ5BQ5zoja
TVmYW9uZMIzpdQN4EiBiglKZBFa5j9UTXR7aMxXF70XPrUJMdrQVghsbXvNg71J5RQaUfnrmy2sY
BBtDA+Nq4rC24DLg4eBuBbXqEqak+3RdV4sp0qKD4NYLVInhgjd2kIogkDRdfC98ZLN26rJTGdac
xvL2Wp4nt9M4tKtoHduo9LGBp9HLkMnqpr1EGSR3/miK6Qg/BLp9LCqyCDQXP0GMsPd0DawQPfon
RyPOgjXl9xeO9EKsDS6b+0LgdjHLjmq7DK2191F0RkJJHveZdV/HNUO+stvQ44XZhYLOZYXWdFMY
tzjN58C8EqBLMq83Uc4RFBqms8thmV1hpqVLl9aGLfmf6eq7XUjKtkei76Y3nfbTm0MS0sXTlop2
3Am8adGU/JQUxZAoNNJrWdFSPVXmC6+FWJd5RV3bxGjSMqpwy5FWrgQdt0gbkNzKocXKOXtNg/AH
ZIt9FFiFg3yPOIT+n87FeOaoYcAenu28STdt1o/vMfkYtyqaa9iltOTl3t1AIapizWWWIN17J8x+
KxCOKp7saBDOzfJr5+bivOVuaMK0//fP6mRWpYWNk0oO8iJbHSOk3l37ifk9ufdymyCNXH8f2jyq
sSCkd2HqE5kzKPfORAesmFOjJTfWtuBpaun33OYAkE5DbKYbA2jKIra6EEaaFh6RyPNtabYDw3gU
G5eNsItOWeWEJ07YunmGjUdzYRv78y0VSU2M4damNO6Mc6Y61yGnCLrpKdLIGlQVDtobmFECwFBe
PtSdR/mQZTdbZ5bU2qYuz0FQ4+Z1qQiabOIrIWL5qpJyOHHgj/dmkp27+d2Y0p13mXrMH4b08Cp2
ZlcvHRl+gtTg4uhL40hskiDqIJjPFtq574z2pBEMHyypn2Rn8QDfjTGhRJqhBoct5ZgZsXuNDKam
AWa/XYtF3SdQeEuzCNwc/RnAtfj/qnPhrWzLunb1b/+h1dyE1rnXwiadpOkrJS19340uRA7uTkxS
XT4uf+zWw5TaBkR4OAA6iXSvrmO399QNXmjJdZlMMe7hz9C9LoZLGWnHuE6ICklPoKRO4TmRMeUg
NmPeOnkYZKQf+/beNhk6Ue57DyHJ16Peue0xHUZYnA4FiKOuU6swFzMNRnhzQvLcvNTWKh+j4MFM
a28tOBFC1O+NlYZzZ+eJaElE0bmFpv9cdSPNCQXXOtE74k+rVL+2vL3eszbjRVfAFpu7KQma+rpz
Lv1O7AalGmiHSYa/aHzqseKfMprs14kEqzzl00flVU9KEAIPEr0+anGePPkNARskE1729A9npXwd
cIrYCz2FCm3iRKm1/FwxQL0WjFDd8MnzY0E0a2iIpOY29CLcc7+LVGAjmlPriZUhEnenbq1dB7ZW
LbD9SbKEZA3dZlTHOufVloOrjrYVp3vw9OvAwDlkNwQJrbGMIB61vLmgGlFI6TAD68POOqQYEowk
/uf95ZLi0YSSB5RHHJhqiM6ddgJ4VfJbYnyAQ1BXb2pK9ItpY9ssoFTDR9f0jqG/U7uXOho1Sq54
Q/kpcpheUillx2G843i+V72fHtm+wHBWrvMa46WfjVPVrmXhujSGoW0Lr8Q5rAwAnlEUXpzHsDS0
S8hitTFiVSyNqubb+WceZ4udEEQf/Lnjib4OG1+P6T5080Nkg36P4kn/5xM99tYZOPq07yQm+qF8
+P3ATYoxZgIbcen1HUEQrT1VGge7sPcjLAQUyHMrE+3FUDmcet6cMK5j8kB6/xwkqbhwgREXAAWc
BoocyaKmbhCAzEMXdDH+0jj556u2s1FyJWZIZP91OARMS20eVr6Wvphja+AUE+bKo293n4IKCCMQ
igP1VRtoyf5hGPrXgQLls4oxs3moaKkJEoT0TDxPWGAEd/1cT+ptzQTAW8Aac+3ogIHskwDFnOlj
zb3Xk2AzVuNfPzLCldGChg2A8TpAz1bxlCH8uKm11rV4U+NF3jECu5qMOXERwkxKwcrRURowAFVE
7IeSsJTne8faRlwxHfmaVJveLaIfXVCVnlEN+6fPwSUqFN2RHJzdBcmOvHZyyGzMym1qE9Zi6/db
DAkB9tyta/Vgs9RlEBZlE+0e8y4HndG+Eom613LatVGwVIYwNkLn1ld1/n2Kw6cMpsOwVVilaSJ6
t+zcf7QNBytSA710Bn7H+DSlSemXDRv74IBVikYyaIUV66wq02Vqmk2f0h/eSkpwst6+5WW1m7yC
mx/eLWXtCpuKryIay03OCCsHVMU1UnvJh+7M/VOe9dlMUnsEdTTO/I4KLgXPtGvOZpH+NA6eWMUJ
sMPE8y5WxZ1c92hrUD3UYYQMM2WHq/V9PqSsw80VMRiwSUcOHbiAg88P5l12kT3NSGb6BX4mPFYT
fTWQwhiV5c9ALxDhwB5yM3Y8Klw4P8I9bsIPkWTmsqjxETj0P/q9EDsNbnElp88+BM6po0jq2lSf
pKlewHGZy8qYzkat3j2X21bXAiwPLPzrnsR3q1fVIumsel/rjAYtLLcp1FKynfa9iB2fERP92bnr
nnU+NWsjdmAvlpY7T5QQG9ITNP1HbS4SGaa/IkZ6R2vA7BXJcJloZbzRspfRgVSCWYHCc50WJXot
jjrhg5Y18ka7/ENrte0ptIyHsPCbZ5VRbGLTNbUeoQgCSl2w3tmXsEPOm4oSFR7n2CHDaMpuTdc5
s7BFEAMHcEC9t1AB0BmjfWQ1ECVj1Fo3cKKVtP23SIBtGdPm5NtR/RCgoGPMEOvCkAgugYbJsrk1
AM7fdBqZhdc9ZpG4VE1Dl3LeHjRCfySxxUQ5kM1flwYajmvNjnS5tpe6OhSGDvkkByuh7OlpyFTx
6JJlPHFqe5ZmdPs9/v0e+gJQ9QfNE5+eWWE/UQ4H2LLYMoAYcAmZWzkHDXQ3gBJojDFuATzpdgwF
1KJwW/MSBlh5eR6wDTKm6paJPq6F08sN49YWgNWn3tXPVIh+iQC2cMEFdT1QeJK0/dXzzXUsKqjf
QIh5fXxCNdxCe92B9zKOHxRDwFfRh08sAuT+HZ8GrCpoViqqZ7GadFoFYEjx98ZXKznBE7HxLNvc
teOXMVKII5v8zhMu0fWZVlER6FFqTaTeSvCFEyPcWq376ZaWfdSH78mzsWCNh86kgp7g9puhh2KV
lpUNfdImjj4eZaLeqDUKV3qdYDAbxXYcqK+WwiIYq5q/GiyGFZTUGIQppsfoNtn4uWKcqORFavpR
EK3A8PSPg5tOW00iLSfySlBYLDIjf41G8WNYrrmgKtNc5QJxK9cx3idYwoMCZz715guJu9hjxV35
nYGPnLffEQoIMLhrZyYvYON6OG91vSpQ3r/98Vq02Vcp6NJ2yXMVBi+qltvUBNmUlwBSpIUqb7Ql
FvKNLhqw015l0s8zPEfwiJyhLpauk74Ld8w2VvJGQVi4VbLFEiDrsw+afRaI8SBILv+t9lSl0IK7
JHuVtnyO5g6XEbXWssUjvSvMl9s1aqleZt2r3oi/Rq6yU0fY2xdsg9R080KRcFvY1OPatSmPI+AE
aYAGsYJ1lGbNuqvtjd0ntIniTunc4jbJ4i2yGaL3NoZCFTK49tDkyVGyAELfWMZpfBi75E5rRdCU
P6GrBdsigYWtG2AG/PCvmeavMZDrjRfN3c30H0TSCtcVNZxcscIfS4kBjjkxeItO5JJKN17q4cNw
tT+FKjCDF8xrRk4yjohOZgPEyVfWA5QFjgVl+W21r5ajYDXa9WdNbQ6eDHZw6qLfx4CjjtE6a0eW
uMLwFVUmJ+K+13FnIIIFWbt0hHfqGBGXY1SssXiTRYacOhj9Q5GDXIKn+KQ53NClzvylaF+58BDV
Gdk/XfMOYiNY3ewi+aCvjKRvmKHws8AHjnoNozl0KN2/YTmYW6onyXGTPtO5RcIDMe5G/JWGzlPn
OltIz88jLQ44MnITZYEhoVEzTLH2lpumK6rHtEOaRH80mtdJQiecYMoPW0Y480tsb4NnX+ZokRGI
jQ2gb1EEzS0RNlJdUm/juGVxoVBj5c/oiLYYmaAY+qapCNIrOf+9YmvvVsRtvAz3AT0Tz9aEMObY
A+3iX02auwd/HvtOVKswkR48YAaZ3qyttn5OOI2uoWFsqQY6BsNAPVCwUjErQ2ziJAQ4E5sgAgsG
wHZlZhvOVMyZHeRcdySGJ8joGynxxpbycsyjj8ngHkOMg70H05XDF9pb759QnQn2jvom1cY/VU1I
voky9hvFH+g5E7yHMcGWwr0lC5ova3Zzio/O6HNCje57amLqcZEGhtpFp0XMqPir5UH8OvTd08jW
CfjF2XmRXq/pIduWLFtOzr2IRD7wmph2uvyaOu6ZbpBlwaVfT67Sg/jjlbzWScGtjZqU76zhQyKh
e7aefqpJAYDnyA7Q5jC0w0gNjDtcGsoCAna0FheVhWBQFY+qwbGhFUtpuPrOiL7DaPjKUZ0WVoy1
ndvnsiiwnLPM4WE16g+/nWuzquw25eOh0PVtUhTxU4xnVHEJ45mkfKRQQF+DnN2FXQlUT//cgcnb
R6hLfIwZzuo5Hg7YYtF6HMGdgE85on1RLF4nqyHN/lhFs8Oo+q7rd9VVj1VRgEkwqUn35AzJdOYn
BmdiMwLILFl/aMnY6XXUb2RQlkwJmpuVRG9e6oMyZZOCBlkcacHL13n8MRaps4ZNy6Y/Djc9JrFA
CSPuZkBrnEebrZtkO05V6MDs302r15tu4EmqadTQh26t63CWNJ90n5s+FrFFbCnvtrrsqabT/Wyf
+/DeNedeVbhHvKT9GwfjQs5pQiJjeBThh8uEuKltGg42uZviIxAUDdmMtP7KkpGWXUtChwgembKQ
DRvOKbr4SkomKbWiEDajc5nIw66Zn7/ehXFjDFxEIz856D5xVsN5ijz7lHYaPodB/tT0Na8cWmi9
oPhK59SfSW3EciBAvNBN60WIjhL6saCepRLfssuuWOc6hEXYdmMUPqQmwl45JRezApIahfZGC50X
/pITE8LkNRujHGQSnpvRms6A/dDLPAPVkA/AdqqMlUu5ZUrq9+j6zEFhc6kGxnkI8hr4gbPiFr2s
5hMeEB96GiXsqdgYjRlR+jA6kL1Mi7ND6eLDKeeyUBdLQqVlOGMUXs+U7CkUkZfer4Y1owPeyE3t
7tnU91lFS4GWMruCezAV2ani7eSZjtqlgzz5LFICQ5xVuK9GII8szUcZ+j+jw0AOJCIuN+hRo7Ae
UdoAHUYmO3f6Pk0ztjfvHrLGfUndEnRLsU3Kz5D+Hj6r77DOQfSgTRakbAg05bzNKprcQnHOEnka
Q3UtAlGvI857TDapzAsI8/AvJ3vsMkSxcVCRlpEgf2poYG3qLCdXgQaq2F0BKLwTg0Me6Y3iopnO
F6XqH/3oUa5RjRuTQna05YubhOpAsQqAb0IwzcvIeJUX0PlIXF5yMVFnOkidVjfO10uNHYMzQWY+
KGgykzK2KdIEl8CWSrAZVAHoiqST1T9NbfUHjw+E6Jbjf2TU+sKfvO7QsqtzMHvHewa0I7SAHiAb
HaHHTguegCdc6n6e+NfcpMhZkWJTXgXTULh3DMMYSXBaUGY3vvhEnWmIWmTdRQnz2Qn59xscjakl
HReTBDiY8gnnnjLiYtawW2HBYJx2B6NKamLuPtYr/ds92RNceC2TxSpJXT5AcHTofLbqI4ekl2Zg
GA8PZl261Z+CuyJNVdUuzWpKrgCvuFRHz8Y3mCjtcdLE50RgrLPClslzSqKG1iHSaiEL9Xzqveda
w1rgZkxMRI0Zu3CMZTI3fjtekq0BsUS47lJuR8AQRwt2GNgwaK/+3YhIFDiaS+FUa0f8YSi6ZdfC
MKtxirYY4xpU6xTtdCkcfnPb+7vaDAC2aFzpZCJAgXgvuXFTLv0rSA2QiP0U727z4s0UH9EHz20r
32WNxcDpUF+zcpOa3c7IzMeW9s6bzFLyTga/e+xyzPHWsKUYSS5tOpcceLdxegyCAZdxN0Ygzu1L
FRrBclBzA0+TfRnKZDX1wrXyshf2DN7IoW9gzBx4MzbOEYmyXls+xWq1PJvtM11SBmS9fuUnCl+8
l29A8r8T9eLYb5T3AMFhHSTuWc5u3zIemg2008euBJPkZyZWzwBVfGz1UwtAMcAEs/VDgTctN96T
iZG86dKA2bOYy8rYz4UDVZeIJaUf31VUBuwCIdBEj8WaqlgaYUBWVihWmUd4mYoWEmaBxjNs9yQc
7KbioMZe7U3ZnbkdMSCfaJSWlU+yDLgRmOiRUwXtygy/cmRBzpSQTph/PNWDuJQmcrVOUNmaUvps
0dFR+aqtJ9CIqfgdSTT1zZYVduNrvr/RcCDqkhC/ZjGfDqjbPbdFfm59Jp9Om1eXZOBsZbeYsL24
snc0yS2ykJ09aiThAqBRRkzyZzSjjZkW+i6okeUlE9XJkh9JmQKrutWk45acXQhZmyQYQ5Ec83jY
cPdLVyr8oD0B02sZLUqB/FpOYOxKBdrBD8C9uwwkixR1xsgZfww5jIpg2lA//ZzhVkjn6XpQyFvO
Jk17SJXjgYM3xoD9mAd+um57PKhGlD0VHrc2DKnYlIh1A2p0p/4YGQRQ6E3gdOcU1y7VvvW80siN
uMMy9KrbpJWnThnvEhmNLsd4XCS+cf39DlIgxVQZPNKQmQLNH/jN21hlu5AlMzD1buG5GLfakbBj
mIUs6Q5PdKA2woHMU2WMxGlc/ulaBYIWrl2Lo76Oox/Qk1jdhDfN5Mcdfpv+jxTVgcNdsXN8DD+J
TbxNVHiaotiSm/9j70x2I0fSLf1CzQKNNA629XmQXC655g0hKUKcZxqnp++P2Wh0oS5wgbvvTSJR
EZUuuTvN/uGc75guylmzuOoYOVNoolebEnJGsGOuLQ8qYC/8Y7hcV7HJJ6dDPFKFHIia6C4i7k9o
Io8kCo7XeBp/azpT6gJ77Vnkg6Yt3oEgQJ1deeN5SrGMOd2gNjZ0WkSRSIJiLqbl6wG7pQJrs3B2
Sso9O+s+Y92NOwM6QCMJTOvS/jeei7c+kPnWNrYdHQKP6TBvNHa4yqKuHySgSpkh9kgQ86jgnlUR
6wc/XjTaOCA4Fvvur2mGxKRO0V07F59ZlU7UTd2jT3jx2W2Ku8CvkdpBHIzTJr9nS/ZWm+WwJncB
gpCxCuwlRTOjB8obe95Ll3cjyY03Ss3priCnbnZmulA/Mtim8MiV9nTOBje5UlSOGdPhaSTqoBsL
sozIRKCMPhsdxAdjNsnQcbtow3/MRtyHO9Q5dCI6lIyDWhgxPPsgmeZ43Ccx/2HHJkvR9vDdFnrT
x8gsq1yma1vxNYu6PNwyY+Erkp9602M0Q2qEq+F0kNeOYg1AQqOBDga4sXJvkGj5JqTxNRm+ejZ/
Kp7LyDQijl1+D7NobgGEcTrukhYJgV9UzdHVzHCmzFjEQ4RO3PIxpyrWgXxofK65cTcTK3CcYjhD
8/hLDiaBm7r1dy77h7MpjGuWOOE9OlsgOcnboGJ7l8Z2DPgB/3gdQgvC31ETUD40khq7hhbIcg3l
WB/vNXaPFmfMJpZo0FUUjXeV4MvPnz1FA8ojWBwprFt+9AHZZEFZZSP6aKrlwECtk1ZEnssEs2Ed
XmkJ44N062e3FDY7sWgvR45mPXmXLA+veYagRbLuA+NBq1qD2dJhkjEhKY9N/Vkln2ZNqlVFq6dm
5SMvsL6n0vmWAb8HkUSw7aKFmOikBJqKz9FJn9rCwd9Z6JfGxVE+F1BiKyAW6Ic4uZmIpBnyOaW+
fD9AZWhd3DT9QX//agTuri+Tz4neYj1a/sMQlBBFRpyhU1HwyJmoF9p6OE0W7ETRI8gq9HOmqzXR
YCwKEavvpnbWL6NswTmX0xHPzD2SfQT9uuy2aTG7665A3svkeZWKgJsE3ODOCmCX8L1fJ6G7dhDN
Dx4z9jjEVt8SdUHaLNsTTAvbbA5RrOt+n7EaXNvEQtACN4s4afkbPh7LNHwSvcnVihLUW0a2fnNm
XTWuMA5yqqfIJq0O2lMnfqsmRueaBZ95HN3NNR4DAJw/2BUQlsJvNfUHO4gNMgVoxySvkCvgfk/Z
eEPQgzey3tUtklZrumXs8Ul6eFTGqbUZkRK1yl44K9Bcl1W5dmMB+i6Dldf2/TEPAuccUqcXAQEX
EQcKyqwO1wBS7DmnXxakuk4h3AenhQ3JZobs9I/cZGjaTx2J7wB0QeFT7BvOsLX28VBF66BO/UON
IN9MimSvzOSTeXEFCQKObef0f7wKrIaLqc8c2nwPBZzwUggaBEnBXysQ29dYipCT8ysxyUf/Xsfl
r5cFhOk4wbz3hvR1CSAZ8oaLugCchB6HmJoIaTVQocFXDHq7a1piGZwdNoNuyZDFYHTtVjgbLT54
Q4nDIHwYbkji+MAsk48kdVNsrCkNBurDrxi7CD3olcgwZk6NfDAL661fMoPr2uKt8BQ5GW0UMkGe
t00rXPxSRYnEFdMBiZ+cfoMoqSBTclfBJLpL4nNYYSTsHeZDAW7hKEI1ZoWIZAx/scVH4k+WlS81
LLHCMpKztkAL4PThU8hbFCLj2UXNuJJy/MiKFB+MTN9dWTdH2YZfZoyz0qAT1u22NGHhNF3VHyzH
vASTdyibJaqDkTSrQwAK4b2m3cVkVPypmnAEiOV/2Ln6KlMHtG31YPrJs45QQadGXYBQytbUkPvW
Br01QOtgrcRW3uFa5fnn0TBxEWGuZOE57HqXsJ2OFF10nAkCBqZBhAKvqtTAuAuw1/dAIoJCPkqi
GlQ/kMfb0WKTUbLFqNZz3jU23ITxYXZLsvMi8WikOLGWDA0h5WvT1T4fqpeto+zbCP6SlovayBMY
CJhSAgnE/duYHgjHHsdKhCYr7MtzN9m/sdv/dD2Cw6gaNRkxZPNgcBeh2rcQN11DfrIB/ArNnnhb
hqJo1LgpkMWG2GOKgFK0rb8J0DwZdqmO6Hke3LCpzlNH2VbY/aPRY+PrDMa04V9EIOdkhDKnwvgb
C9PrbMUGPiQDObv3gZqMTnOqjzknB7NViTSXLUuDK2Tdj4QPkWOqPvpB/iVklHup96muGIhko/sV
UMKve/Q96QyKF3eFjX6RaBST2NqqYDU0IJvG9jXuZMuDWzU9MypPLnGq/5xbL3m+ENiPGQ9BQLYU
8c3hPZqeHR+Es0d8gOXOnDjAcDz8Qs2AW6hHdoy5fUsCFkk5o33PZ7AuHB8vafM5EnEM0cUUGwGZ
xeVXaAU5wWzCAZJJMGfOb6EIKe8CImBbfc5oH/fzFDxr3xfk5R1GeIen1qp2oKCio9ONPyEJLCzV
lMfgpVgrL+pvqOpRiQ3pXcbJPKmk2deDIDBHYcGrUGc2aHPXbjqcDNBlXXfTTddynIQbKR2iTfAi
MnJIEBChZLkySzoSCgFIr4b8rc128YfCrIuz4UU1eAc7Y3gluV7DY1MP0jUfUwl3pwn8b05lZsH2
jDBm4vJqDY1gKRyNTVBtupavzRxAGagYI1E6YqB7AJA6fdlw9TeJrjkJWrj2haGDNXv77kDZwVzA
ktHGVsV3UfEfiLLXmn0pC00kWnHcrLXRgcwJ6gP0xBR0eXqKe0yeKbMwO64RTvT1344h8TCIv4MB
V61Yojg7g711y33STihurIbv+EjsE+rS0p1pypyYvNmGkXyDVXJgi74M90QNjG9kYlWO087PwGS2
PSUFbPUtW7q7yueE1e69we+4shuFZS4c905eltshH52NRaUV9wjni7gDvzeYn7k7AusHgSERjRVM
dgbmKQDgan+TjP6+mcHplDQY2yIxXoeJQ2t24WBgv4H8wMzNR2pRdiC+SDJ8m+d9kpZ/u8E7WSGv
ljn2fgJlxQsxfiW8BtgIqyxjZlPWBcfCUGcRY/7KEGer0HSPZjg9FiO8EYFoZ+UBLi3N4o3aw9yS
LQe1gpwtpPZdP0fs5n1Wig7b9/ali+tbg5wIeAUgp25iQqbtG/3VXtsCCHydL/yI4ky7wVDFdrYG
3Q9jDZxQI6IrGCt3wTw/c9K0q3QiOyDhRG9j12TJszTGKU4Ey812k8Ep4DTOsacIJxvdh18LB2cl
rfIxG87eBFbbjR/MBDNHP7+XEZHz1lH2qOQsky65KDRPn7TvY6amFFgg/AvsLA7RC4bNCmaM2b6z
p98pdj08N6m/Xb4cFV4ZNlk5SopxvI/KD5Mbci3ZOHHv1+8W053KxSdYJtNrnOluPWpOlkGWcPrX
cQRKPxn/8FPcZbH3sJiAh7G9A8L9UnchbKdmm8aqPxAEihN0yf2SAJvncPjwGjWtkLxNpPvtDIa1
VeCVYG3Na6Me+kgBDYrb18iHK6puRTR8p9D1d9X7nFCtVB1AXq9yL1YWvVN0VuvSasRWy3dOUIEm
crjOnXE1QIcidmHsXF94CM/e6ByQsGuEgC4mG8VmfiiSP5XA7YzOIlzGCEY97iJBqz3bSI6EYo5k
WdBTPUB+wrS/WJltjCVOnR7kYC9s1vR7ZOa6b4uSOmvAAddHTEwLtYyYhkOsaxu41p6mCUqW5fr7
2nHA+XYgimermDfusmnsjFeRVQr3DJOgsC2jo1G9ZNkImhxqr0XJRBEFZcRmKcMWZ282MJ6TmZPE
9CQzQNGdBfvFqcc7ZQ9htp7q8U6F2VOYO7/5fK7wpCi+5DGTyXUTKR8YEGR1d2BCGzHeocLG21e7
7SHL1V0rOn3GWro06gAXmeITmCnfzJlHPC1qMrrdH0OC8lNOfRkE4W584M+Rzbyg6otXBPBYmwLO
mJlp66rJgw1R1BN3OwnriJXYQXlsaQbY1PDRvmTKfgn9wbcfUjY5/vicMTrakL+VwC5gIu8IpvqU
WelGe3Bt+bCb+spSAiGBL//krrjzR+XvmPHgsWhwPLdAF6JZbuba+XJDvIlYcC0MrDRLLKGmlKGE
jRUqLoAjjXUK8t/POHtn/neDI3s1HAxj+hvZzRtBa3sam6eR5JDKCvDGyitPdo+2iglp5ANvixzG
4NgH/UBvWOgQy2Xz5AnrEDo8SB7DkgKoeRjnRKYXgbEnrsSHfWpvxry/2qlVXw2Nz1FGzTFnx+nm
rd5nYX8RdRdv65JGeBiCo+9UPyMrAmNiZZVEHqJgjekx6x9KjFk07yP4gMLYUL/wm4pUkMDKvAcy
zZHqcWMpJs5ea/2gpnN5kzgPiDDYtjPbdGCKxqYsEuJHjceizG6J7N/mANkAM+GfUlnltqMwqzrn
gO7iJ2lUekTKvs3w2ll2020wE7UHtSS5jUC8quiLVCAP3kxx54BRxUNHYn3b4FwX2Byh5k+rvMO9
0taAptVENaPFfWjOxklL4wVRzncErXIbDv37FI/sAKIXE/DtWue4M8RtnhgUOIg85jQHAd0xEhgY
t82jx4gvy4D9IZ9Nq/QtSCnRG8S1pC+JD6uZmAgRysun5f0pxubFbijVDeKYMdReK0OfupQGpByL
z8SHt5iLD39MUh5JFvxpE9nb2omfevutNLPDXMfpHaL8tQ62Agv0OsXQ1bWg843hq7fFB1l6DzKV
r62gkOxj+4TUGlJouRmxoNK3f2GZvokGtU/bW2BEnWRrl2hmBbsEz9U0ksK8sCboNxYzl23MG2tq
WSKsKB4arlxjLF6nzqlO3sC/MBs6CXd4iGv03zqEiz87wTVxsI+HAJWw8kHIFGN606bPLpXR5ti9
BIrRqeuhPVZZ+l6XZFckVU0htlP4/iL839VON7BxsLfgLJsWpgRk4D6L79wYBTseIA7IZoQKAYdk
5zz4Rc+mfTFlWLUFbFKW70oy+Jimt9ABxWmV0RkgTMHryXpr6avrkXCkWSI42Kw3SQAoxhdLPPUU
YsslfjoZGX4NEc52EqXV5L6SmgI3N2ZolL8jeax3vckrMRVBvY5ylOdHuvyx246/xZReVK7qlZVP
lx4J2CYmhXSsxDeCxvxsKYwuDWN3vp6wOmxnF6XY3oPCfTDj7NW7MRNUB7CmEJATxItER/nl8FCN
3XXO3GrnU5Lb3HeUlzPWf8M52jlr3Tp5GJqluJnC595O913f2xcHTpNrYcL2NXe8GaGTc+LmKOrk
V5TpoW1fs7T69KIugrKlr2XAj5QPG6m8j8rmuKmRam6yqFsGxxUfsK0OgSV+g4EVkFU3GzEkzLZy
KEghWnGEdTtXOzdflq+VhsMEJnpTuDRXRW1sSdX9dNOcgcowEuycFbtCd9Zm7hAke1uRgMDwfccn
NdJ+r4Sx0ZRqG0SGL4nJlNYi/mljVIhddT9BgBtQbyH/xHbjFbir8z8JW/pN7HvWTqJgShcpnsin
P0ShUHh047NecmxRu5I+YItzZpE/CtAVx/KCBvNAik1mJVbQ5l3xEvvo4BhtmxvbY/psTSwswSYs
2UHGsYODjgxhi7HuOyRKKg68D0dCU+x9Zgm9/2oyqt9XLqvHEnrWCd9zUbpETi6/e1O2r1WpchSt
ICNCHW+8he6QoXDGFYs6eVIQWo36xamhlmDl1BIGik6CUx5xb5uJwa3kOt7KpxgJiG9EXsbmt2v1
IbGt73CYmGzZcAfrJdrdWXtgz5kbjI9xPByGpGMAtlC8plgSM+hVn3Xl8YEUNaEYqfM3HNzP2Scr
p3Rj1nu0z5HIuSKc9O6+ZCG/zjougdJ2fib1kYC9sDDTbMBqLQYy6xlcb7IeUQhtbDT8m9EwUccQ
ioopD3JcTuJRx0ZwBI+2IdAB01+EHcsn9lRLz91wXR659aaNHRrHuVFPhs2MFwOGauQezgRZwUl6
Vy25Zuw2sNJn/gszfTSO3cxXUxhMwYeagBJqhVZngBABmrKwo5ysvb8jSHjyesjqEVjrWImzp3oZ
M5JP5wTufwu0k0lg5zx29h+n1L8OH8Suz11/I4j+9Bnok1q0zlBSxAFaRxpDvVY9zC4Ct2TvZhxK
Bfaz0txxhwTUtWgqfTHSLEnXx+XGQqEtiH4KUUugw7Z3HTowAmELYzfZLC9ty9ybZSugTHjXua+t
vQihK5Szve4IzZV2fnXCd29o70GjnF2Aekn9YgS/DBavtpXfaGBjmBPMlt3M2SZO8qIddnxNFf/F
U/JuEZsEL1ETtyCEA1IFAILq590UsQ+K48o6mIb9QjRZ6eZnr8THUkUV5yvR7TXvxD7tFt5p/Vlo
Tu0JfVbvop7zBHArFOlz+FWHSCjbyS1YuEUvhW4PejlQ/Jzsbv0ntCb417zpZQKPBu3OyvnjV8aX
qGxv18fJr5NY1b63TIRjMgWPMdNzc3Xc5412Lww5jw6+wBPCUUzIgUn9Lxk+1y6GVkYk9yzOOKQV
kvEsAJ4dfUjHeB/pIHZuX74i97y1S0hoOj4p0Ta72dK/1ogXtE5J5ZAkpLMVtVk6AOZAD4L8xz36
ntcdWaDMfE68+Pg0ovzJBXkC8BpZXIX2eGQG8wdp07YIvzm+wIgvGJzFPfk1L1l/g7dczE+L2yVK
prdZZAh5Pjo5sBSFlGVWxxhykszdfRQi6qrUGWEE4sWwOlHn8+OUJ43ZEl8LGFKgxHJNhsCs06vi
INHoGHOY0vZywGP7nINDo9NDr/KPmqogHsPzNKcfYuZIMsZd6X80Fm35EEDBsKPv1OAe+qkL91zF
j/WHU4VXId5C+5Mn7jRwC2YwgOAzshlUJyQ1FwqjTVI13y4wiZZkx+ENwywBfrp/Uf14z5p+U/mL
oIIfEW6yHor3uuZd0LQDTtucQTmkMlvnqA64ZKhOzf3YoR4WW7tQO/XAbmTrOCAlMvFI4fHZ9HLr
B9eAUaYK5aMDqaSwKRgWVYI7soLQwTnIwBnH+Q0H9+jp39BmDdore1oNJPgMivjoJDloK3pzKjAO
FKqad4aO9KNEdU0Zv7K1tY+88Tls01ORouOsr9rq/1jiRRB3xGmyKuJ0m6Q8nlBHpfs0mSE9yrSK
DP+ii8s00QL9EzL6/2NYAUl3zfT0N4zL4t9TVa3/NoV19TcLY53/5//h79eSwur+S5q2T9iC5WOK
sZz/m8Fq/QvHkHCVMqHPCwcH2P/LYBX/ckxH2gp9jA3zzufV21Iv8axksEquKoVI3uIbZir5P8lg
JQCW4oO8oeL4h0RW01QeUa+SyDQMFAgKJH/+8/UUFyGBreJ/mTIZszp3HfgSsljnkXdJW2eLHeiZ
Wxv8g7w5iE1IenCO/5ZSe/0/L/Hv4a82v8F/fWVX+Jb0TWlK5z9eOS7DckgQPkNUQxCFsOA5MZJn
J2r3Yv6lqjsSSHVHWbBJSvnKXPfN7KcvLeeHMWT9rU75KUYPuvIQgSl7uIIZfzi3V1+HOK4uiJsP
sh6OIcGiRJizeoIPYPjFdcyLj//+FxFK/uebKCwlLV8ibnMcPmqHz/Hf30Q9hYFrBvSVnEKwl8gG
K0aPrs2d3+Cai53U6huQg1y3Xk8iEildrVsY+7a0P8Kx+x4sZN4jWEd3Lq01aRchsTVB+g7brFq1
3vjbd7pZO0G1JNCkpNwb8T2KWrwRlX+IbAWZNvC+woDMoBZxs7Szc2y7f0OFFKId2XpqujWnUeSN
1WlMYZ7Zq7FTlCbm8IkKwSadk51FCP6MTs5tUBgZuXUHFOElKH7td6dAn1mgAfUxxzewVjW23dDi
UkslP3DXMWWRiGvYB6x6A7mZyQXAovisA1ANLgtfLZNXpJfpg0wWB+M39h2Lwggxc9xmgDFyrjbb
u/m6QD/blBe7Ur88bkcwwOG+CI14k9bqTfXNR62dBN1/fB2eqDU4p/OC4XLJqMivT62pqan67N5D
UtnJCL84OjXTgnYd5oTMp0i3HxI4AewaQDBwEKzNLly+9sFh7ggZmJNUnRgPDkihixNHMIphqCkN
gnUUlVifM1xOIW3rHhwcl0/QI5VCB8CbcXRSDdG3ju808MKDwkV6IcY9XxtoJfcyl2Ba7WoXVoiJ
6ySdtqml94WFMDqbZihWHPW1KyALo0OfNIL0Ck8A405YxHU9P1fxt1OjNFF2eFN1oFdewt7P860r
hIy12XrQZVnnNbmk/esgE4TRxWqwq5XmG877Fk4SYK3GNW+oKBgNNr1/JCcO2vPOHofkTuRUl7PP
7jSM1BlPEJ1Ez5YKKQa67KA6SBPtpI8Lhf2CswM5gX6S/mzNaLFx1u2AJxgZ9dIAP6qsvMvCEMO1
/zGFxmfgmETBkxnpJK3HbH06VM5vhR9147Aw2vSuOJZN+Sib9uR4uBhGTZWX2hd7ae1UAXR0EXDq
cTxqh+wqaUeXtgpPuN6PDph3PY8Qdt36VuW+QIG7RF94xO504dYbFyavSWyb95AF5fs4wwFpxyND
yWpxaaqQPBin90il0+RyQKGfDDa3xT9ko3FOD0nbEMdUu/dTThfuTWVIYQq9dCbvJpjmu94woMMU
sdg1yDg7e4J5E5i7rhj7K4NZl9Ba3xEnv9EfKbpZJpeAhWnn3mIUTiAesi+nlRJfApviHDqsIPV5
8sz3sANzXQBTZgN8lGVvnZs0vQdEYYEWLN9L4T3QwLDDcXys+IrvVM4oC9uR81PgfsJsyNyKlvOD
EK+NdM9zB+EEZ1C+KcWNuqwExWMOAHjh3ZdsUZhsiQM3FKJWkFBFi95jyBenK8k7gT8P+9JtbiB3
tn2KcSxZkvmcUuJ01T7yJdTeheGwgePpSMdlvSXsHmXrsPPOZe+S7bgMQhRfWBPDL7r/6dyW3kVj
joOOUNyiPDh5RfA7hxBVRsmatxqpwRYBYx85/VozotnUKMzsEL376LJXl2yLh5GhxBww8VSyYN7H
yDTHywr8r0Jgl4M7DmIckgSqQGFb9Mjgk4zhiv1w5ZnTrTVy+9j0E5VdC4plGW0Flg/oH3GjL7sj
PNLnocQR4Vb281SBM21LFLrK/06FYD+fCPdNVHzH/pSZ+VkZHmOkHJgXUZA0Qq1+aMPq24btHZAt
8ch2hWQMJ0Cn6gYgDE8ym99siBDrBik+Ws9HJ+6/DX+2nlzX/4oSHuskeIklHzAAWQwwRmftKnZS
0KBeGsNdNjEIZgv3PoYIue5chN/SSDb5u+XJeeMr4rRCEiRtFICrqsKjG5SMAjMDp6ue0/dh1gyF
TGaCnnhMp/LN8RbxSOOLvSqOU3luOkxkRiTPNWUmXy6a+EGo19xmhFtOJaAoTDd0XwvFFfUTr3On
JQKKLkeXRKQdAzX/pdL5uHaJzN24EWJdgY8rW9wciUJ9N9ZiFzhAZWeYWKldnRofnFZtjk9FxV4i
A5YzplQfTTcdsjI49Fn10dDq4tM17ppzMQfBTkQ1A+DCfPGS+re1s4d6yo8szhYVckSdIPOnumRL
AHoVP5Z9cHTl7PGpbnQxIx/1jd8hVu9YO1CxxPOt6OfgmFclcX0BUgbXQKbF9nVVtjb7QZ5DOpjy
VON8Y03EbKDWH0p4H4wNjTWb5CVSccmYa3z0aRCqZO2SVoLvVBGIkJf9Z5mXUIDG6BEeo7+fYfWT
I+IRnY2c2R9OKMyMxSLWMFVax3X8RhTschJAAq6GYIcImvkMlpM+z57MYRx4oPKd5SPOiAz7O0bE
mRCE2Xgs2pihG/4zV+U6rOQ6zuAxkNsuW5ZcImfg7leSHhDhtSoGbx820oAaZl8TPkFZ+wAJWsZW
rpbYU1oMCKR7QfuXiYFiNVkapOkkS5s8zJavUInTivHs1YGSCIJMEFTo1tCU6uDJ94zvLlKMHHF7
rgPfe29H71ZMaC7zvDj3I9PO/pV6jd+FUFYHYJuLd2JjDZkiRgDgp99fgiEMj6xdH5lUxas0L18i
l4OkI4vHAsOBoofHyDXJ9+2ne3yMYMOG1Ce/66hj512k3pdI7kDUdeAJ2s/QFNdm5FxJvegyl8RB
KYvhWpVYP2FcpSfe8/VQj7wftg6IAEzuDIzv6EiNXSRFhiS6+zUWX7deOdz/BKpth4HLwkdws+pL
5FVtEnX3OHgsa6+n4VL7urnFo/USmACGcrEULlZKoG7ArGaakSkXmffgOhU1bjTBk8BQ7CPNtnEz
B374bNnqZjSVTypsxViOOT5n2cqMuldP+856DpxvJMZno0KaVTgPee+th7H7Ed4I1NoiwigkJj4q
kKkjp/10RgBuOma4NwzAldQMg9bsq6ea8BUX8T3ZJDE6M+MLbyuPJSqa1cxymLz7VrKyS2KOe+b/
Tw6CJsIEiT+x4svyw1goLaKWtFDHfO0d60Gr8Y0g4ImFuVdfMQFQysy+v024sChdYOEMmMubqQqJ
VWz0voUDi3vjFhNUf26LoN9PUfvS2pCkWpIS0ILHe5wZ6cEM/CNxYdNYaWjPJJbvGfKpTeRzslSN
CnfkpL6jOnZvDWYtg8LHcQxiwsbGuUnhASUbE+uek+SW+CEHsmBmq6sBdYWB0qPTb8SB6l0zd9wL
on6OJPmpuhqTeyxMIeKlOWIq8QcGL6sIhUQB0WN/il2pT6y4bQyKuA7aTTSj8Vc0ImbLzjPydxhx
iV8XdrUabQDJdmf9seIhf5mC37Z3231RAkPKNIxTKtTeAP8w1Q6kfbLx4AMUG9kQVGGM7XEgDmzz
TMUrnrmuj1Yf81VzxuluJpkN7Mf8rKVtvHlsnGJv8fLJnKjRRJGN4ermwFsGOimFVk3IyzlKAlop
Z22kCj81YmhAadlrpIqPomIRZ45vXZSoSzx39lbwagE4UaXnaQWq7IcBngL1NkMeh4+CRqr6m9Z9
d81ShY41RQyRWo/cd/N7zcSpnDHbOFWRbHuFPMIPscy6nXXJSxOl/iizs1DTwkuI2i1glUOBdByX
ijgj5/Op+9DjSLP+Mgd7osPTPknDEPgJp72J0buvrHLasaIW61CDXrZD+EdG6dKPKd5Ae11yNXkD
3i5WpZgHkgBKDOKl26zb+d7RMOaF9Vn6UBhnjb/MDD02lT5x6bTgh9pgyowhWW1lkK0MDKerUFuQ
CZEiVJAmAM/679jfY5bE3T9U2oecbQ5NHjFZ93mX4HKELlVk8cGyW8pU08w30qCo++cfLiP73QBH
lnEceoTBdOGgmeW+Q3DGsBi10kQ80/ghu5aw9HCia0bLbpYv2YSWJHc7/+y4YC0cHLr9JN7RbE+7
NGCVNM/Gc1OB+W6ks0uZPu4N8GuIgvzV1Mr8kRigkHHvCI6P1ymblGsu4S4YTMok9gvGKmWbfHHM
4GUsQ0ZLZfPSFu6pJNh0HCPrCFcqLLL5PMzsvDOundBAFWz2UEczkr455fFT9mX/ELPmMBRK16ZG
l6TnWJ36oWHWPHvvtiLJsRrgrLpD8zZW8UNOC4DpVkIfBTCsCVlMVQpnlSKvmP2dtWipgSmrrQEB
p6qDmsYR09bA3LYM1LVc8rdErLnnreosdYp+oo3NfWvOH6ykf0mpB+o2xH/p4zqOcUoF8pfUNuuR
DpvYeS1P1eu+BahGKk2+zsbawLVVXRJy5DfkmeHL61Ch18aszylQgL1hMoSOwCkAmy/sswPKLI0L
490csYB5Ri928DeaI3xrsOBxmh/jBl+Ohni7kq7uzonG+lbNjYvapW+2yIEpqAGTXrSo9iGnsctH
ql0kSLWJMiRd6Fo9nUnTQXXDXMaeJSwvTt+/tcq+WjyTK9FH1z6Mk91A9HBquv0OYh4NbNdcDOU/
27VRrj2GwuFZ+mxnsomwBKneMMz/SNLpD6WQu3nyXnXSMV//qauaC5sFO2QAEnFUAf8g6K74BqOD
n+dneuJio1LY4QNkTkaqrLEFOqoe2orJuQl/D0nQYnuJYX12PykfvIWMclf3zzam9gdKPNgI+qwn
o1l3SO5VRkgrDLUr9IYvNg7RuidCHvGNsG4p7kw2EfTX2Jw83JzOfOnM6N3p4AK1FunLdXkYugjU
kc7uZO39sS2mtPbi9nDQNKwa4UxbWZmnsJ+PyCHTtRH15iXtXXtTxma2K2PA9G6rnglQC88Eoqq1
6LAuFMRkdaWq2JVqJHR5ds4zFnGoC3BrxDA7UBp95PuIAJIea+INNPfBraNrOg63nmRiqbmzo8Y7
VZ5r3pchK9g839g2dkpr2TYP4t3vyb2z63lRcNSS8O6S1T0m0yrMk72RBe//QGTmgagTI4GmkrCb
jiNPHQQ557NnuOcgJnrBjA5Jmf0FmbKOZERv09Q2Ah5aVb9I4n03Sd4hENfao5SkgG4OfofFjBV6
WrO29lDjUjrck3aM18q61QLGTWmxBgngYI8pzejyzDmKaTofRX8XH802gqzshh7xdao61WCLmoXe
lCOOMOc0pX0m1kELItMiPFCnvEYrbEWlj8uucQHNddZTX4lDVJcOkVHGrh4q+ZTYbn90cjzjoJwp
/TP9XMZ9+Myyec/faepBX/2GFTNvVooOoiX0s5vb8z9/CWc5YzQDLjLAPRAnfZVf2qLd98IyLgQ5
kXE0tFBtcr1D5LDxPF9d0xBNCBQbH0uV94wUS501dEmzLXi0cqGOrYQaFDavWGTyxSfDPwL52lUl
OlNs+pYxEhEuCaVObcJAB/9htliFEz9MPGgv9qUy+1WMpuW46BP/N3vnsRw5km7pd5k92qDcASxm
Q4ZkSAZl5gaWquDQgEPj6edDsO+9XXdsemz2s4kimVlMEgHxi3O+M6Tua+AiObHAYhDEWN+S2FMA
edPoEYHXazBAoO0gVAiLeKkgJi/SdtYken9WDhe/yEcXJnmjL2PZHoEzHOdgpPF2a+CX9jc5tCeh
4JQHsieliZxD8PUQmKl3SjKfLdLUK0GTTOyEmenzPIJWRz0ZpfW11fKvslNvrDWGjUbltiraBWfp
XLu5BpMYmXgXDknVlUjK3N/YKAQE7q3pxIteBY3ChJzaNEYyMgCxEZSZrrRLEYMmxCx/eEjqYegz
b8GmLSaZ0lpk9JYg6zD+0JCF5byJLAIdCa+KiWfhCOWDBQbPcrZwMVoSWWCw58pYzcwJs5zpn5vF
QJUXx1BfemQbpDFx271nrAvyrbhER+4T5i7osDKRr0U+Ku2rW5FT24TTt6rEZK9yjQfTVvzg00/+
pHqMhyZbxLBrexot8KVcInHe/TQmyoSuYPsy5692jLN9LARe3jplEdY41lraIbhCoJJrDLTZNP5g
zs+FR21SaZWSR6xvoq9/uRYa3LZDYDsWcq+n+ldD6avthTg4mrvMMOwHWQ71GmAehD1EdZrOzTNU
Di1qxgFJXE4j7N9F9aPgnz1DIkSaDcOQ47pwsGaaL2Ye1wzCEANOcxOuvSXKLmqXBI+hKdcHa2zL
VcwkyTbleuy4jF1OHm2ZxiaJmT2g4/yhiV7MkJNz8w/JnC2Ycplx8pgJsh6q7hI44Ywk1OXf6uKr
mqeTSNCMwUAQWzvxViRp4f3InXekaH/5Qf+TFZch2c7XlGVd+H0YLedhqAilgEGUr2zmOTlWYlUQ
tKGXg6xzyXC3yh9xEEBLZgDXtqX7VOWErMPI808pxKtqhBkRVEwkC4/lWrbEipYVvQJwkl3rFPuh
gTUWVzwzpCSQVhLRhGUOp0lsHwaknGVoEb7Hs4jN/qoKYNNKA+aEW9dHXxKuN3fG01i+TQoesTcv
sqpQrWofLBUBr7yTxg11BRu7Ar01sWxMlNtki2Fw2+JdPCoHaWBSmhSJ9T6Jl0iBLDzGrEgePVTM
M0TuNnnPS3q/salJBo+xK41HNOsMZKKdAyrsuTPzGw554otSpCzS7w/IldoR3swAblkm06kvCcqD
EDLtHNfamYP7XTIbIy6SG1iU3lzgBw8UtkD/HOJ+sgGNcMbPWzWkzzht9Nqh/DOqnxhgETAm48WL
sDT7cfSYZjORaTHRhMsbOcsHypGAvDP1Ro53Sdi2d66zJnukkExycSyLdq0ClJ22Kra6kR9VzqLa
bSgpnTrcZtkR4WeMFEEy6X3MdHoaUg1n0QMiVsafWWYRYT4aXNhOTqqROshuQiTLTSepL16bvcBu
Rhs/p89oF7LnMh/PhibXtBW/rLo7J0lxbRZKUOGtGxVsyBiihHW7XZjOp2ohsWHvsFsxbX14bo/2
nDxhx8hofxC5pBb9v1PZNFAKA/EMLbSwSXpqGEGj+yWskIrRayfkKxyqoWmiDeE4vzor3/qGzV0A
WQYAM1yVHtJjJfvrMGMQ8pzUw7U61Mu8Dt4T5xZSA+R4Y7KMXSMQafWy9IVeyXuFnslYMGNEkBxK
SzyyElnZrX8uHOdX3PqK+IIBoyQ3ay1khXcQwIfnUXOXEtO2l0P/zn2JTcumGDQ9iDyLIVYSViUC
lD6ImiGCwnjqw25JZTrJmhZQ+0wGSN+Gu8Pf5rIW8ELKeYdW3T0GFIJJFp+qAq1sSfxePBAQwIPu
IyhLzJCD1qACiumx7yHkRIXY1hXeEyvl7QnMn2KJJR0kEqJzXvu7dDYLAhE4rIbqbhq9yWPAk0mj
pI1pZE2n4S5QuH9pCXcIJs6Wc59hU8SjwU/YPPWQCa2ZBhUs+YOwEjLN3G7V1EzTPRevPNmlL543
rTtUww9RE98msJWPLPi4NeazszbdcucxDiiQRHJc0gA3Rd+f8qj5KFAOUkTy9qEFZ3cLLQGLwWJu
T5coOyEkIxLLyjdmAbdUdxcoAmcI3+oxcudv0s7/cprgXRMJUckhWVsezYFNKg0SEEIVRf8RDNZ7
h2iRnY8AqaovDa0ZUesfmGKRVxH+QgQQ25oISdg07GTn7VFI1o926JKRS9JFmvXEQCj7RYryLe2E
8ZA4v32F+nqa1LBNhXlNluaibEhId8x3a4GbjMj/A0HGV8JJLZpq0yra5Ci18Bk4xlNk6O+WB+Qk
nuAujbm9puKhxnQhY7XeZJ3Q6ZKvyQk0eTEmTLeEvN5+QsSY9p1p7qHrDdDkzW8hiJpjxxdsj7dh
oueuQmAGtd1eyxHXVkwK69q1k5+6jYuV5TnBymVEPNmnVMC5JsJgPycLDsZrBOcS800ZT5ghyHie
MAYovhEWELRwKMXaTl2GZLEUw/LZCm/4Kb0lft2FreU64OxE1FFeKFg/llqHoHSt+C9dQct3C3fn
IJ5x8zE6Q9Vg3VIiSc5Tdwc5Bow9d0V0/Do38LOZxpKKNQJRYy8Shp0++JOLBRoNGopyDnTM3A6r
frrimcp8iOuW9RaQN8tni+gvyDeQMC1zHh4vGcPYNQEk7/04nzHPyk2VRp9GXaEwKUh/6gXrxShJ
Tih+szUjayof/P1Sja9k0twSbc+PsVeCl1M3Er2RVJkGGIL51R6JYo5T9GIUeyTvAcNgLsIPUb4B
m0QgwkFf8Tz9q5DedULMyUU6cqDo7IeIBkSFst3CUV1Ti8QEY0PgM+v5uSJNIgxoN8ZStqjegLg0
i42dcfDA/u1B4JsGUYi4OCBXKJY5oAQ/t54mqosk4oJR7QjQXzs/7bp+GyC7UwghTZvlyAmVy6c5
r1ZgdcGhJs6OxcJVGZi4gNk9DHi7VnlEHkDT9fZOBOW+b+ODGTU7syQ+Lo+imCjcY4XRmJwnxnED
gLZ5QmKK/8xqwUuawFZSTWhBGGcvDLRSHIvCzFY5EVTA+W2gPmFy8JBFWpArttIbr8FQvAUpkTxG
6GAkg85sJmhxs1RRYO/ycbqxyuseATc99yWLuDZ+E778aYJnRvdDKnwgyTcH1IMtP8QE7iT+qjqF
uWPAvEAPZRgoG/oO+wqwEvQ67c8YbFfXnYOS3wAWDtQTh6lSHY6riYbuoVjS2uvMPU025sJJm/4q
F/q3l8EqbxE1dIDUVproDGSapt9e7a5XWImHD3MeMRX0aCyddHgYTzrHAtgGw3tfi5DptQc2g4Pv
Kf2btKfXjFwdP2P2kk7ys564oWkP1SAsy+1UgakKMmqGPGXDb6XJezYT81gEpngYNfHoqOU3Iav2
DZD7J0bzTEp4tj96RZuR9QYNOoIW9+AJZ++NUj9GXupt/MQ6ZxBLg88NWn+LBEck42C8SXpLue7p
qKbHOmiyVYsM2M+7P2bCD5R2iA3MdvwOOuUlZwD1OAVd+OHOy+jGoiQz/Jtbqvg8miQDjyxb6RWR
84FJ2WhHIpKris/nOTKpuHqLXdo0vmPrh8QU660YVYSqoN4Ibbz1TV/RIgiyHDRB7UFU3dqxvXSF
9aNentr/X1dV/fmf/+PX/1FX9e+FVS/Dn99//i7EWv6HL2GV7f4DH1JgmmhBsU+gifoPaZVl/cP0
PVpD03cc5Dm+/5/SKhn840uE9U89lRD/cBzhWr7Ht/H4j/h/0VO59n+XNdlSEJvpLEsqzqNA/l0L
xE6zpBol3biNKG46grOuwZh1x6L2T7DLO6WKX3klQNjaTnvmK1ZAAg0eKPUC0qO4zdNhFgFmQ4C8
W85m8+gnOnyYmOXhecuaSw/+Y2+U2a1YANGKeA2wMyhkZMQKP8Kzxe2T/Q0pG8MKQJVBW7C3vb4C
TUGxPtERJkmLQzLyvC0OLpob/vCdfkKlWJZ7/FA7per+5d+rpNzl9/6b0Ez4wnQ8tF5SOJ7nLMft
X4Rm+Gt9SikKQKk3djX/7m0r/BhxQ29zZ2H5lonxwegO7lsQuCeFx/WjS/YgiBQmnTfDmqaDSzJ2
zWS5Qj6QUvwIEOCr8DiyiD2D5rHP94/65VOo88aq5vFBrpTh78qKiVBW4qmJYBecFJkFH9SgluFV
78xF7UvoON/NyZbv0I1UEDknc3bgz5bqBXTgNzU2P2eM94eKRwOikbal4QFW0dXbf3+U7kfhb0eJ
wlx6DhRwa1HmmWgF//UoNU069q5lNCtTE3E4wFchg6DQx7lpnFOrg3qlgwIok8It2OJy2gvapccs
8cV75HHDig2sqbH08+vsh+G+VBnI06pPo52okPaBlRRza7+h3cqeo9TYk7WpHwEVhGdhU+iPsmhe
sC4WGwiCi6rUHp8w72A8wte/6nPwrf/+F7b/t9NCeja2NzSIQiCOlObff+GkMr0K/UW7EuzrMMxn
ZKk4WbeZfFgRIgnr/RBVbzFEzu8o4fZp7/tvteUwwknjWzaQaZvOdnu8p2g0fdIedaxZAdw/v7/E
pox3QyH9jzqw/oAqtm7gG+0nw62rtV2Bnfj3v9H9J/77W+i53I9cWyKn9C3H+ftvVGifTZZw9YrG
ZgePJThPbWzvk7LywCxBsg47xfCpyBDNufToY+ld+p4ksdkND//1UvX+96QyjEPtl+62WowbAsGy
zxKD8D8lgAtO6sSZ2d9o5VmXR9FVzxaejwC1tmrc6cQUjMWWjs+ouYDszt3NVdO8zULCQTEpF1vZ
V5+pFSuQ5G50Coqn1vLnZQA3OPQyE4K0xP8eAB8lrJL57VCWTw5ax1OOZH8VTFaxLwxdvjcZydxt
0a+6srZO2JTjoz+AWUjZmXxUsX2aDaf57bANBs21+/eH25b/XXxpSt9zTRtsuUVxiTH978fbQCqE
adfKeeSTslvSOa/Nkak28Jehx0fsD3uTHORbPILk9rCnZXSq+5oFPPxBJ2BVamXrlvSthXxBOEao
qbvG0Rz3Ud59wPY1j5YbxS9V0Lh7LByU166pXujyX10xvFV+6h3AJpPWuKyXh0is2dOuEwTeV2/R
4AwaOp8VpxF0GRU/pRbsaFdX5FLowqHGtIuVqix6Op9dY2+Ngn0B7U9jLgGE4G8K25ZbsChYVlIV
r4PY02SFjWuYfsE+Jg5rbwZNvMvxM18H2jppZu0hXdJZioFlfFP+TuYm3UdIWJ98AmT2o8h+9VOG
bMINopMlZM6oGhQGk/VHEo+Dy/2ln+fgwkmsqw14me57aYWIE7vAeuyH6KexwMTrgRUZYi5MAmnF
eWOio+tNw/cRo7mfTpOfanqitwVKs2ICxebRrLs1zu550859vQWgSYDpchRyx663sNZYD7QQ2aqA
6aPDuv4vo2leFNFnhDgsaP1YhGqbaPHWJXfbw+ieuff9bhCb7l1Dk15bs+OS6jOsGnISF7mMwTTi
yWnJAGZxmPWnOO/1sQJi4+cvTVdVH7YblGc7YrDQYdm6mFMeMdEV8lsaQkCrRlwLSSmY86ih2Tou
ANGoreTVoxtjuryyqZ5R2AZB85Sl83PWhSSAgVpdTXGgbxiqPsvRzwG6VQUAwr45wPJy2ciSSLB8
nTYMt7ok33qMvLDbKnR+j7FpeehZpu7Jd4bq3XUjr35gpUu+cBSyH/LH6VOKj1FWDLwb2e0MpyZV
QtkrB2NVPKmS8YoMHv95OS+CRUFQBOwe8/tM2whI1olumpildhb0BvX8Ac7q2cr4t2Uls5CJLlCw
ogIxmwyODSm3dPVmSPurXffuG0X//KAR3r3G9LJrN5g3sPDwiQR+dK4Dka1sEQ4/qAYegNu0a0Ae
MVy6DDJAigPRXpIl7p/a8zWM0nEFRAdXz3/+hY7wuIswp9fZY3IfNVm7rZYrl0yjvc7mtY+ZB549
5i8wHyRc9bT5zA9VeqBjy57aBGGHTuu9tMHW8bC4+CIdzoPr8U55UZwRd5yVK0D8yaV1jW2ZDuG6
RCx49M2m3RCisppcLyXHaSLRriT2rWBDs62XWCDLmV50V80WDCNCPoPJJmjAsE1cqq5BaqiZ/KJD
jtBnAw6RG67OVnmLq59LbQywb/smu/j7HWRUKCIgX159hesXXeGlW6652QKBoLljbspc+6v731BV
Bs/ZTzv9h60D7NWRfog7XXhGaxie7x91sV+uJGiJla2t/4tYH8P48iD+18eaJX1HoCUXLIQsD5n7
32+zXdh2rByYiHn3o61SUs9s1vdbs+bGUCdz/wr/oT6hHZ96TMr1dPVNs2CByE0sxEMKBxuANiN2
5gzpXwEj3XLC5DozcMOTVlxhk71E8VimUI9aZ5UuT6lxqsNDawbOIWGGEQv3zBjQPVvwdrmGqVbD
QD9bg5mfnMp9mlLh7Erm04i2DXGo3OJNtw0hcpHNlEhgOJ6Hj68fBTI07zP873n0vRdciMwx+lSw
8gjqDRuwgXzbrEVN1ctPyJ/rYbb7nyrur3XQ/i5CJqGTSIkMb43vfsW16yXp2UqG4tUNIZBHaQdz
Dli0MbcR1vLIebOdkpg7yz430nHXkR6mz2ZmLRkGcosZiuMUttmqGPj7kkXwS57Mx3GM6k2C249M
jSLbfd0H28T0Oe3ID29jVz3M0wwVHifnGrBpe4NeA2s3ATnsZnAM4jy+pRDf9zGN89rMuovEy3W8
H28CLjzirEcgJk32e+JZdfq6TXoTo7Qc1zmG1vm76OnEAw3FeoZ+s1kEvOuS2cJz1MeYcK2KEXKJ
6q8EVHZxgfwxvEve7WjML74R/kJDX33QGxq7sfAZI1W+S4RM+Vw39bi7P46THMjIVBKcWfEeJty4
V31rQ+vEkbgrpNZka8HZD8x4V9tu8jL54y9Fj3Ft5PzbqS1/n3fsO2B29i2zezRZX2eRFTmf9+us
J/KaMA1BHpl6mRZJ0f20aZdzp7UXE+T96YBuOn40bfZVKMbTD2W3NRlf1EVRY5Gzy9bGWs2SnLCv
a3nATFpHfrC2cDC3D1pP3zOduPsCNwt/UMJRKpLgUsUiuCSSXR4ZBueC+CX0jdmcrNN0UVw46kcp
MkijbqIR5DBN36XcKJYqAPrLvIt1L9koVu5ZLC+6RnA83u9jU1VjR7ApKJYL5f5ClIVHmtZylyP+
p9yjU7A5B1BbJFPTrEObBQBDN7WLzP7DSNjrFewyP4scGJvRgy5nW1bvalZWa8pMCsK8NbdE2F2s
yXcQErbqm3T0BoNv/iunAtSDf+ypNm5fL/aE5QVsVBejmsxbh+0z8/AzJibk/xVaWrd0/4qEc24T
HmpzbWL50IykAFR5XsfacvCZcHESj5S8x3ZviDIuH8rOvilhe2+pEpjwHGuFC7xFZ+C1V3Kl8MW4
f0yrLX7U9e9m9uSpsjxwuO3PTPhIPVWsNuEShOGRCkAWyaBB2xg2OxHZNz8dNayMwY13MTtH2Cqh
w/wNFQzYdE7/IYJAndoW6WFLWN7knire17MfZoDWEGLRL8G+Chl2fvORQHD3vx/7IWr2tuB606hr
d2kDfrsAPs50q3iHFNszi65es8IZTjkiaZRp3b7Md2lQUdgHFmksBZ6wlUFy+mqsGVqigHDe9BS/
JZP+3ecxFB83nNlOZgkwZRiKl1y1uKZjuP7BiCTRGJ0bZdm4LNFRq/hBuRO1bazTLK2/Zb33PHvF
rcv7nfLK6b3H8tKLOP5pGN0vHmcMnjtm09IffhpM3mEXND+1yV2mKr6P+CL3WHHwSytWFgWyyn3e
tm4HdZfMmgd2eyBti6GanktL96SPtM8WOKxvX5cY/o/pKpYqp8iyH7i5gU41n/dnx9wgXtGNO2IY
Xh4lA4c98ZbJMT8QpiCze7nfR3MA06TxQIYdQoqV5VZp9e+ziTkEp5P/3MT0jeWgnHPdcQaOaSOf
Bq7y9azWXzfQzvSio1Ha5AVLEqK04T6aY1x/m4Q6GZVhvsyBE++Syn1N+t4Ca+O571G4TIO9bcZ+
+oxqVz93/euigXft3Ps9IVt1LTfb5BjwD00UpgtdZbw0Tj3cHF9cPbcMPglpA6FAU7itQ+l/TtCz
2QxhGQC/UpWE8TojuGVLePWlL1ElLk+NMBLmYQJQdlLB3FywLOaUv27yOnpLvluc2UcUosa7YRLi
2yu9nSXLnQh7RzRL/S0IsGCg+ZNIAZGlunZA9i9XkM3k5C2v+2A7zTGwQy1uHNbu2Np/MC9F18lF
9xSOv9I2GpCeuiA9FFbujNsFdDjIqbIr5O3rcA4eljLy3YZb3lYXy2UF4fQvzVhUH0ZK5EYa0I54
2LdPEMOorNrcqLck0pSYzZ1yXzUCliQ3AD/8BWOmfUxz2+GEzuZdYaD5QETDD94b383yiEXNfqZm
p/jyEvmODLe4BpMWT3UUvwYguVufSJ6eSBvUbhq0XekS5hI7mCJGEkAPgZb5u2Ok67kT5rcRs91D
XPcyhPEZXe+tCv6Sy1R2nwIjMziMZm7WgULSSO5qc3GDMNhFSftHa+97Y9XkpYxJfI1mrrv/+mgo
hFwH0vtD6T+ebDfCGmRlYIFV/NdQq+LVkFyekbAe8F4ar3Dqu5OlcBHdTxKbIDgCrHr5ZFux9Zm+
eVEjXsomvc4N8bJQQsInNKSMa6aJXW+v6oPoWnpfJ+LYGgkeNsuQ7kU5xMb7U+M/VoZgL8r9bbG/
57+otMgliFj85ibtTdHhLLzXkOV/FpK4AxDQqU5tvp6G0TvUu2ikFi4JR/u4fzTP3YaJP7SovqJ2
Yd3Soy2PiKHj3/l6oi03zRqsb/xcZYazH2pr5qx0cVFPCZvwMfPl2k+VfmP7/ntk2cHIkzsFVsbn
tk0qtdIh8vVqMOTKFQh4WVvif3f1uqkbthM+sdHJzMWb5DU5gOGA5yd+d2KvfTXLudyqNgh2U0CH
aIbGHx+k7641/KPrO9OnK/sHUcuP0l40wkpmT2Y8IV8UOM2IFkc74x9UiJo7atEUKtG8mFyoxqxX
lSmOmWM5NWsp+Hz3lzJ+1rB5DylSuSORi876624HhH5YqzpIj9Kb02M6VfaDM443P8030uOXyT2j
4DZllmfVpfIpD41bzij3BFac2LEq6H6UUfQ4tGl4yydCpXXtI2uyY+Pdhxu6kmHvXnEhpVudUuyh
jPPOfZ0CtKgm/QT3Ut8sGV7RHjWTmb2VjVRncA87N82xC7Fg3KvayV9bo42gUuU/QxO/X03IxNMw
194n1Ce7SazjNPPlVrv6IE2/Qe8ji/equdy7odRI6WOl2IylyJ/njAiIe9EIIQFvP36OXev23/w4
TU4twzyCtD1auYxGhSeFt6sEyyssi0Sx9OmlWcIg62Ae9/0wHcYl0+3+Ui0p6zVIs6FdVHqSiwd+
j0WDpIWod/cazwvt9ixd48BRhpsRdTnvBK5QpuDVXhOkumrv/dkkIlbu1TSdEyF/6pHIx9bxJ2SA
QX6eTTJMEJCDhy7hjmXhCK2n6/2NOU2/5sFlDKuRCmUJbfFX1UcsHD3XAPCrHQhKbAcRUCHTy9ZV
eNTWcKLofZOYnS6AEcV7Xb0NnMZvflFlty4Q+05NGw0D9xwR9k7CvPvgztGxhkC8RX+55Ouq6ND1
BlnvpeG+uLaqT1+XepVa3S3MZPGqO1janfWKgNZ6xep5NQGH+qU2rnFalRsKFfvgGuDcykhRG0PI
3tGYxUdSAhc1hvAuCNxb5KcW3VXmg96rFRMnH/cA+RstC0ftwmPgmedL8damIM7vn7ljMB7TqHyK
q6pj4upPJhtXyD0J3/1USevzPhCLKn5wsfxWRL1c0PCxgx6wDH0Nn8ogRozCN/kaSAX1u+tlyUva
LL1FICEWDVJhQALyJlWNGm1pSYBpdX51nOwmPJuOml9QxUI2HOdhbwTt/DK05HMzGbAfVMinOMeA
lM8t9iVmAcUmyfJdZByl/BaR/gSN2VBIGKPF3rZ8SJgJH44LUnNQOTFfctwbdeB8wBEuiIoHJj1i
V7u/zS611TYg4skqbblMcBTS+kyhNzXyQm5ZWLFRF/i4H6cUOlRQeT+Aa+X7UOX7oQTquvFS310u
Bsom3YmCvIAkerJlRK552NAJLFOvvnHfpWjJPHVa8TFYo3kIhmwTDA6i37b02NDToaTlPB4to252
TTL2+DB5D1UY3HzgJhgh0vIckkcDOBIomNLZdFMz+6CZM3Tn9mK8md4YPae4uEe6F3bvVY7QWiEG
qEl6KxviqyYSs95az2GNCrnid4equGiGBG9L0R3r2s2vdd1/94M0O7Rxxi3SUeKFAgl38BKqdT8O
Vcb3zlprXxSUQ1gW3I9yDN+wyGT7agheTMNBQZG2K7Rd4pRx49wSO6YxotrEUor0DyTF6fpVBDi1
O17TPDgFjfyBcnT6bpck+pBhDCLLdcH7VJ3/EpgVDsnC+tYCgFp3qT3ueEQSZ5gTDOUvtiYtOGHL
tKa/UsbPKFA4N43qlfl2fgij8TIRq6rXyEuxTVmSNxNzN7A+K3ih0EQBknr5q0QO/1Qvi/Bk0BGE
KOgwTMISltBkT2m/rvlTPl2wrZYESIc4mxpAQILixk9OzZAxEvBGbo16hrwwx4SYNTbSATfq7bVw
OL9aShowB+5fk9Hc+I7mJU0cD3ZQTm0VMo5BeoQjK5xWmBSxsDNe8WoXUUfI02bVTaNLy1biLFia
0PtfWT5Ns9Z9sAvUNOGygUBJFxIKLv29iop92xg9Ia1htBm0Uf7wuSH67fzDmPJX1mw/okXQisBh
2SbiTjO74t1Li3Sfg/GBbYh8a+yEc7JxlJw63YPeLDxra6FUra1BHO6WmPtH3RSQLTKb9SOCUf18
P8BtBp486Vt/LQYEFSEyg+P9pfR8lBz1TISWerIGmND41sqRTnBbSFUw/+IOrH0j3yHQgfldmM6b
RPv/z4aicEeWZ2jFdDqd4Ha0eJMRWDiOE6/7xmZWM3GSPWbNyB2jvZqsp65j2KAQHAPGzAlB11XY
jecgnstb3jRvo1cn3+7FC0qNEadTvIqFo95TprxHjJIA4gLT+KQHW0tokcqG550WvkYplVFWk7Z7
nO06P4GfRQ5RaHXycIl8vaRQkMKsjC5x2n83EhH+4ZELdzucr1+bgXAEEjsMw3roI/PXmGH5wVqn
31kM6ZUWy0W2eKryaC4PTLg4he4fEnp4G2FxQRdySFX7CUYIF0CElJBA1VUbkJE2m2F2GJuk2xTz
hLR2hg31NVGOoijdRrgx/ali2jWSjMbIiZLuORlK9WQKzF28Nwv8mgneIVhepq8yEN8FkrDoEXdb
drWJ4Tw0AOFRvXb+08wb98DDL3kKG4EYeLl9CL1lKp2uMUGxyXQAtZ6i9+IDodmIBp0Idx/zlhLp
dDUH9furJYks5z24ny1IkI4CJcyDHJjPt3CW6x5SgW3zgCjxInvFMG/udw7P/hGUkfEp07nY3b8M
TlXiceux3TqTgInAtBXfYPfHtXJCPrzhWzbAEdASQ6+bjR5WIHjcPOnOjtu5h2ai0yechZD4yCKA
CJ3kjXwl+SDIqPptGbfY9zcWrN9/GeCMyjfXOXDKRzV43gkfGmdLYyagPvnUmspjAr3mIRAGNXef
KdioxgS7EkEdU219GGAFpcukuazky9dUEU0x8nGT+K+yFo9q6WMmTphxYJZd2CEiot4nIohB7Qnh
mLcUquxIE1AZGpvkUrz6kYf7HWmwkRiLcJkBDSufjGjq9oXtc0cKoyI2chld3xdHeU+m4dcWzVGw
RWRWG6c8RSZ+nz80PuMgTbM7NM+RRqPki6j/+qhNMbM6rO6Oebqj7nffcF45Nz9WW3sk3LHVhUlm
sPw1hgyBmQFau/vi8v4iZ4Am0hL5CkOQA1kDntt9PODURX90hPUZ2JNxQ4iPZfrU2zSXE3wVNMn1
W7K8rUjIIZ7Ldnd/5latRXjP8tSckJa1On2Rvf+NCooSddTdTaFUiiobAyaBov/60TjC8jR1iuPB
dE6WiekBw7ITHXqO0v1rBoiRcWkqi264OmPCgFPrS9mU2cXuUTAjKesco9t/jTHF5EFv4OEX2+TY
TOQdrosQYAEovgxZGWQOL5oJi12aD4A41rEwzF9e0ECZW55LNdDjh1kP9kGhm9q4XmesXRe6gY7Y
acEW18+5iVX/a43lD8YGpZf76FCs7evIhSoSFMbzELnTY6QQmjvzED6zWE9OX9OZyk6PuF8AxVNa
I73F6nN/Mb0p3GWTpHLVy2wvKK7WsvZx8+EsiRW65Oih35LYfk790LzcZzvLZ1OXQtW4D8R990VK
zHWJYtZAoNXAV9f3m/k40vKy/nm+f8lzrOBJpOmSTcAeAXbmLZx09uS1J1ToWLJHZA3c2VG+jCTn
7HNhHEzhoJlX6noftZJJNa/AupDlFgbiBR4713WrDrEbElmvw//YpN1rj0njyB8dbR3tZoxhcxG+
HYG7EGnzRMUr/7jp69go7qS8ExdCyAQ0akJE7puLxpag70bys4Al/rGMqD9LCayxGCP0gX1kwfwq
v0Eocw5MXD6bqAiPRbA4Qq1A/2hd69inxfgWZU69z1gnb8rBe1Qy3yJbw6KXBekHRd/KtgHP1CRE
7Ly8yswtPvONton+Waa1ZqrK0xz2xFgBKe2HttgT+CjW5FU1AGkbLND34x83Gv69z+wYbFuQ/fPp
+XVHLAJj2k4oG48a9c4xan3iRsHULXjB4uopt1h3E1LkejZ94EbG8ethlRhkgrAD8Dkl/UsOXeHF
H5iPcs3nuz5kqDD5KJKSVKgjET1QqbxBvAspFdwGxLt27qQv1uwvrNLgnEVM+H0CZfLuf9F1Xs2N
ctG2/UVUkcOrJJQlSw7t8ELZ3W5y3rCBX38H+LunT92q+0JJSHa3JcJea8055iAeyR1nOS0GvJNG
abWsjcrgXs3zNTSmn7GAOWrN7ULa1NEDDR1g/MPaGEmoDem59BZufi+ZA7l0c3gIFPIaltlF60Lx
zMvpaUJ2fvypIn8Ofd0di/1y4LJyxxMsxbEwc4g4LLPv+ZgZWysKh20cqQfmn+MbitV277rF6EcD
d1a0R6guu5ZEPVp329LzhptixmJblF12od5Td0SgWecpJ5LKqrVVMis1rEDrD048klPownuzFcES
WxmHnV7B3dRG8a1Yhf1HGbCymsNzG9F9s5npyyg1mYfmTIbNiEsxGJfdIk6rZfKthpVzaDrYIhPo
64NEsLPGYjKeLRXtaOVxk+SS884UFfOCjeH4n0IgJ9WsqFzyRCud9AWdaxg4CeZohGWlihvcpd5s
zSk/K4UZfs8PhlZor2FYPgVtVmItZONgMPh5NLxr9TEmSvLYYGK5j276GNltkW6ZzHJcAGg52B2p
LI1tHXKt3y9HX14n39IBfr488yrvv3YY4/9hqyuGxuL+uBz6UVAS7QV//kA3jVBesPQbRzYg+vrq
N7KnN2sMEaoI+QRxwmJ4XTL1KxQfScD550vH+KP/CCcCA6cLqZHkZKjUv6EyONscH7K/fE9dH3db
mhHBJgW7fyHXMdn9e2QmLS3KFP9jDdBhrt6XTZyjZGLg/pBrpu2nLvaAqCUXzzLs7MmQnJn4jl8s
Yg/9rG6wRU7ib8FS8Dm3ehj1DitloQ4/1zRPQP+HJmR2sXKs53ZsJusLzSTtQVHMSygie20OmALW
puK+WhUjF9tVw4NClsD6Z+SguvpLnJNWGNpaCEBMBVweYeyc5S9jpgPyjUmApwtLHzFpKU5nkcXU
51wBCcMta3384GLmNHb0Huq4IrGK/U10t+Oml8/2FLd56pJwW846xp7Z81rXZjRxqRylXjZH5PS1
sdFAtu9C5CI0dofy2kyWsU0CYlE6EJkbtWYSWRFUvo0z0V6csXVYOXT5MTIN+0QsVLdpgCcuq5NF
0RKlBJaKGuGJh/0Q4n6sXirvbpfowmpV2vggnKfCVbq9Ox+Uynx4utlk7kwN5+Gga9nRTmvDb8Ed
PFV9/WLNZyD97foBY8NRqp5vQ4G/BLMwINfIx9GDCipLQMrDaDXlbuCChw8xHy4Vecp+7bZQj+Wk
nawhpa2I0vnbK7R5qOqBRc17WDhthKoaGcspTkLqwaVZUErxXcZ6diJ9tDosjyatnh+JeD9ExpuZ
RylTvdhp1xDSozIj9qYLNJJZ1GaTeLp6FI08hzm6EFH2NQRfZGXIzN7L0fwWPeeGbv+xAcrgP3SP
vW5wi18mnT9tsVbS8iEOlyCmRveHpDbumc7i1qurBx2AkMNMs6/G6IR0HkQlMIU9BWhBE510wsqt
iT0aPFrPWtJccqMRO9lZ39Ukmktbly2d4ymiUJwbwllACsGiwCrcqsYnVxi7ZYBLnwl5+HyBB4CN
LGm+t5lTpWwVSSogjpi3peXZZdzWzDkxd14xLL1oEhzGi5KoDFmld7WtiVXqIntZOgrCzslVo+gn
Sa01ti4eFkCIbn0YtSG7KrjhSCFJx7eeVAPWkDgMw849NVgfr2ZKs3C+/GuRFRxxHIEyn+c4pfwj
3S5/Ji1heeIRUfOsz1MYXjEZzmPDpkhbuoADl4ltOaEN4RA4FpIpxXKTkcY0YCXmaVXQDO76Sa6W
Sjflz1aTXVhIYLUiOKfUt2fLzctTDW92kmJ6mXD9skyDP5xB8X3XDR3hkDEBqXWJWQOQqp+cVikg
X7AaFZAgN03UhxcMyGiEl9O67lv3aKpxFWDM1+Wh7Es/XgRCjFba448oZFkfZcA+kuBvNXc7bIAk
jw2Am4MoIsLMOmJmwliIlRpUykXkvbeOwnxr4qd7sSSHlGOajg88h1jJPrSIu2OyPziGcTPjxLyZ
jSzw37ThWa90KH/0BS/LI3V++vPIIw6ewK9+m5K+wiAn2rhmon52WC2AUg2O3wKj2plp028Smsnr
ns5QTj7SMZiLxdyO/YLcxeNP/ThO6tlBqcS3OFTv0ialG/+VsTLdBBBcQ1drkd6UPfGPNf7uRAn/
RilFOqiivBkHpHc15K5pBLoG3BuyLyoVkh1/jhHEHmu3hp0SjU7ysHRLdaJZyXeh/VY7wzFCELAK
TWP8KNqBtMeoe83sCXdQH+yjOB2PWg1v0pMaihOYTFQn+lPZPYSjlZyXQ8NSi7//rdN7N7rTDP+i
cK4o4xkPYnxt7rPFdcfP+Wk+5fe2mMwnlBkY0TlQ+4R1AK5KxDgGCP2seOsMVSPuYSDqNq7zcwXC
cTWaSvI4dKz9NJQ9eMJ4Wrn4KFHuNxcq8w7yQ9AdTHMYdqlWdcyHMLcz6G7peExACeaz3DstxaYt
apaUWVE8wsLNSJyANMJCZLgUCgVbl450PBW72pAI8VhbSXKKU0XcYmariF8L8EcJVp+fp3StERfP
fGlw+61oXjJdkVj9WGYN8ajstPmIkvOxFcWjht1jzP1R0G1yYg91l2VYT0M0HCpie45Knl5EpnM7
csB3S6AyvXTcN4TVLHVwKN/iuENvPqbNzs7G4lbEJLIqFZ/Of21uvunlDsfqGL59l/FPMccBbaHG
BFc20wlnv+OHfGQr/KTMN6OIZEXypbjocDlxIzLASpdor1LFtxtGff0RSgmzZByrn0fLvp9XcaOi
eCcRmQSM4N7Nmdk4/LSDG8fKvbXq4G4D2BoSHK2reii7V2l1zHnLpLwWsEy3jH+0B4Z0xNN0mvaA
OtvZ2I5Svf9McHUMqmK+F+dVgduTk2oDIV65D7qx5u/un2PGYc/KlIE2+29RkJHBbXkZ7uJZKyOT
BM9/YttXgl6eIiLEn7l4g4tB8SjA0eUaBlbT26fmy6J+++n2NlXAOVcadL9Ek+3tRptOmp38TYf4
BvLLe0CcUBzbnposzD0gd3bsVpcwfVrWDXarjz72WHcA1U6Co3IpTHSKSmbvYy3Tth7qH79EhfNs
xr0BbyXx/AKh12PVsaghVhoSV0cTpJZfmoF1N+5AZ+H2OlT8ofgayf2C9Psq5KivWxuWYKzzhcIG
waSUcQVvepQggbYRKEEYJw/MV9C2qCS2kpVwrxhdbWA8Ic4u92OSo0AJTObZeflkTh798Lio6SnX
T8C60hVa03BtFwWEEJxOhdESEZBrUPft+CtKyRKTYAccQTwVkt6LxRSLln7gK3GybzGM+kGtPSqt
px/5e0DLTZBvKCW4+UfbEJccDmss2kgsCMT2cnc9xOJggX5hHFzR4iEAyzXqnizBVdVi0UxbjL8I
4n/rWe5u4TVuKkFOpV41cBlVsqQhK9JeJz1nFqaHUGmhDNU9n//FSDr+trb7iwcWO/E8InOtRX4z
biOF6jObj6QBE9o2pHKBRyhR1OPgtR3NBzNwtgjZOWmItLaM6mkCT/0DkIp3bpKbpirkyYjA2+to
Z3wZW5/uVH2aEY2o0FF2UZr9Ad96nYo53wrRJBeuEy6jVaom4c60+EQa1TmMhhKQ5iO6ixp+t1a5
jfqBKhVXDcmKr9S4+dbJS+lDnhtWndnPQmz6IDGaeRTmhOLpBqgKckZzGJ/cc9VvwDy/euhx2eja
x8HSv5ky5Te6/9Zm2SiC8ZExKNlen7zDNBjReVDTB4OoKz8Ipy/mhfHVHa0HcEBY05zDRBblxtFJ
8S46ECxTKY+4Rlk8hrIFmgVDOG4+NTFcycoBdTS2331A7wfzzF8JJYE1QC/Xg0knT9W8AcKnfBwm
009Hj4pZ6slaJKzUJmu2uPfWx1DWOPNS21cTxklK+zqEIfqxUv80Gm4qoUr2hmfnvtWW9aZVXrtB
2wM/jv0IzsbW1NRbJNRxrxpYtvkNz6ON7FItEcEH7pZ4AO00wCoZyzinVSD7axW9g3fkMAy07LEc
CFpFgcJErmcxo7q/YL8o61oAevJycDm24v4J88m5DpqPnqTdyTY0T9u0Up4j7K/kehKRo/a/PbkN
xhz5uVPsPIduWZBpmj/K9NlD0bA7OLTUD41onxAwOHfiGSDuw4gr9O1godHkekVeZ8Xkr0tgp5VC
bPlZdUujTPjAX1Z1k96EmH5xhIz7GHHTWjcQcRehGzx0nsI7Oz2kF8wpj+9YHIJSmfNzks6vVecp
pPCnRo6NvRiUz4A+KhfqZPDVYmo3Td4CwqhbYwVcz9pVODf9NhkZV+p6eZA21x3ZbeK+rzgWHbkr
DAC7rb6dok6f4+NLvw/S3ZirnzQCf0uz3NFjzOgbNs+hyhB3qPFCaekdhGCyAW8h1zowtE051URB
FtHjWKi4ZtPG2FSKt46tuj2Q8fehO5W7rZvsby5J9BFyOPaALNYSbz73GsijnA9/NQgWvnC63eAR
h+gK/iatYr3BICL3iypltDga6sah+8wpH/9xO46FzHK0TaahhQ3dnEwMzdnoPUk6RsTSTRl0vw3r
V7VTzU0Z1b6hzAGlQaTv4zBLj17kXEhb0FfSZKpocfZsGpXvO86N6uL0v8PB1E+MxvlTLW12+dNi
0Iszassj3Q/wj6ClhNuk13BGVvRoFV3bPRZ5cVQalMZJRq1mNDODTZ+uZcQso/O6bt0j7FmEsX4k
q0trtsjPvBk6ZQfGTkM1oCEb3LelekUfCJzR5BSzDZ3+N2Gsa/QdOrEr2MlTHHyGYd9IUsk6+2Tq
z9wLgg1uqt7XgplqFhMTzayKu+de6x2EQ0HwoYlO27NU1be9juxCmt33qMSctxFeaVfnMpCMrxnE
Mb+CDkY/O8FrVmxdhTmkBuQrkO9gMWmxz+HGkVZfR+cc519q0CoHo2tzmM1tuo1HXV3XU3hjUgS9
Bkrxqin188D/lH+k/J2W2s1tEWCIGveS23nxvkphU6MAG7ZdMFTHINyTGfPY6T35JbPrMY/eyq4Z
roQx7+DSlresKl4VMnIKUqBfRGJ844j+E1LObAbXvbq15x05kzZl1eQPZaSSaTp6Yu8qw7tqZe7G
Zj2wEuIIoqzwEaiJQy7TbWYq3ByrESRVS7KFPnU73SJwFmINgql2PFhJGF+ceWPG7cukxh9gQvr3
jFZop4a7xmrVx1TNzujE8kOXZd6pbJjhWi1+YBcl8kpvDftx1tOAEMkuVgujjnjBt8gJP90ozuFn
AJZLC/EKKNG9xCykN5b37ATVwa4QYBaaKu/1SyUm6Vu19z6W7e+iCe56TDGNFWvNJSOE0IymIJxc
y8etdEskkIuqJeVPFI48C9u7ZFrXnEpN8mHNnHQtiW4hcv29NumcRxQlfUR2RauLcgdMklt5Uyi3
hpaTb7AmXoEePbgyC/b45ZWtwCoXtmK8Ql4hYraJoNKleCJNEoLKjsTJMPPkLqyt6Twpkk/dcuqj
m/Y/rsw0ra2NY89JXYQeXDAW7jEJ5adsyCJfMXel2arg9ljkt5mECDSmXyQyqTencC6TuOEXMnaD
Tu2jckXdiKZ+Ka0UvWvEYlYvikvckhqiOlA22zwoL6QHdFl9bASulR6KkRd0tMJkdrYB3+x7p8e4
1FGJsMKDcBpz2JgOlyJGP/Md4arI4sjaGStCjJjTDsGNjh16s8xKVxp9h21T6dysDGQEeNCbWw8S
3sfogSeVVN6rm7BS1zQ38ntHIyVmJH1KUVsQr7QPVxNE+G1KACtGPI2aWr9hYGYx5FLEkzq70YrM
9LUa1E3OzQs1J379wEnHPZPylyYz1K2TeEQMyP4NVmhD1tjU7zsjOE1ZmB9TZdfHqpOuJOqzECjo
rpDGxRiqaRWBDCfRyNtqxtyvTrBIiYl8Zv57KDrJtDEmnTwYxYWUD9zymBqPjiQ4G0YRilYY3mtL
T397pjKtlTE1V4wWvA0uZ9JMwvqLguMQ6p31EpWuA5jcqncyfwTsjohaoiOZcO+gK7fcHfqZo6uB
EmHKzOBGJ8fNUt3Zm69sTNlnpyLEcs9Yp/cXsiXLlnVqEINb4NtadyzACN1SrXXienxQrDBRtb0a
zFjIooGV2sbNX4dSL2hJlU78TGrWL8CQfYHwqScuTU9y1LWJeqwgfG8olujgti4x3PmSdLcdOtgn
kAudg6MzFTWM8hRVTwrV7LFxkkM1IhsHalvCB7U4CE803fVzpjMhSW1C4byapLa5DGIe8kdGA+G1
RqA9urM6G03SZtKNkK4mdDRKkk+n97J9TNMskra6l/2rW7fVWU0LaxM7RQyNx8GpREvBz9Le3Fjx
AzfwdB/W4lsGhI1njbmGObEzo6n0A0u+C92Oj16AZIbZdohHeg63peG1onwNT4op87Wew77MGirl
CqiP3ylEI+h6QwPPG45NorBa0rJ9rRZ3qncM2WHmHpln7W2CoC8ecTirvqZkGlqTNLjU5buMHiZQ
SFvHgjMVQHwEDXmqIsjDoUriM/6JfMto+yMi7KKb72+FU6m7UfmWya2Na+diZAnMGZmKcxg4FLqI
GzBxy2L8VWUzX2dsih0yGM7wCZhNUBU0F5FjEWNkD3iucopjzDc+uJ2Dw+FJQrSe7UO+cp8UV3vD
iHvcOBmePE0X1HYCi6hnnfMunRGnPZ7JGFITvMjkYlrWiyhzAV5/2xGwHdaOemijYVi33PiQgDTV
cdlohthOU1Uf0ixneEhcLAUipZqjIbsxFQPAWDCU27zvnqBHclbn/SvDnmwd6Nw/XcutjkC2OKeW
h0amVsdkvmT9e7o8ylHYQTua3/6/npfLXirvivAh+f3zlPZGehSxqz7TZFeeU4SfdcpNI5qf5XXx
xrmYXJfXEjhuYHbBp7l1FUIPollgt0R9L69WHGqMgfvBzwg0eMxgq2qm3m3tltFaRQgzRw2xCzDE
iccs4aD24yZxo6s2Q2qFVu9KI50ObpmK44RdMbZmYtUzBgH1dYjmcMuSRJcOmpsets82fsgrSRIk
IkegkaxY3E1MvJc+cVB+43CI4jh7MHIGJmofNz4mfuuYQynmZr6RbhMfXDrsEFqmZIMWBm8UzdW3
xj6hVs9BdQ9yZ7nC5izVMm4e5YM39totydRwr0XRR9WJ303WXixQeZcirrpZpPGrZrlwrl21e1So
5iyUE0Cl6rPhFtdJCaL7sulGVSdV4huJzugzqKRzZ+XxrocIhW5E4y83tCE+0oa41l3fX2WVBIwp
rJ46MfbmeF3lVVfsLy+4hWaovzA3055pqyh2+asLRyrORO2fiokcP7vzVjTE4AEj8rkH0ZhCikcY
WahDthppnB6mokL4KxkbmUOe7Aud9vWEQpnTMr++ikqXkPKUa0SPZSer0LxoHXz11vQo/ZR8diwV
OrLX8TLShThoBsCXleO5GsB0XmiDTj1BSoKmwLN/Gweo+WV5mzIw70J9CUZ03vfvLcujZV/Q47XK
xk7z/726vKCOijmudEQfgj7n8f/5BctTDRbhsTK13c+vm/9j/+tHRW4a/pDNfLX/+cf//eeXfYVi
zBjDqdkuv4Gl07DXx/rehWpFAi8o6mNUwYSh3VrZx+U5bAAx49B4KTDYaUYdzYxgRIg971veuLww
qLCwKkECK7PrMjJp3zIVoJfjBEjeVUwbDCfcv1oq89MitcQDEdFqm07FgE/R8/InMYawbgx7w+XG
Pav63IMFOVNffh7mpkk4zZA6vu2JOtslyuj3lvwIWNYxOP2/m76SxSWXXrC3zPbidiT8Ss8p1lpU
jYgC6rDxBwHUjyBpSMuGBVaQKM2nsum0qy7IT0NYj4Ks/hoJaBc9EgZuH8A3rO67crXsWibN78yI
rU0Ql8m9GT0d2UdbP0jdNrbq0GuXNCrgLnVFcrb6ND0AfleP0rWR0utddUhF7J1CBG57ExvrJdEM
d9vJxFyTfW4fxNyZrASXwAHppzc3K+1CM3DPkTRPR+E4NspfQRzAQzNvpr7H1UWGFJYSntpM/h9i
DuUHBtwgldOS7KWO7AQkAZxSbAKqzevylLSTR9sdtE1CC36lo3C4DiSIXM3/eSSj31LI4mDS+O2z
OrrGcA3p5rRqdLWbDjYhK4DIwKaONm5A+A2SKfaC57kFluj0cwZM1EoVOttIIq0Ah+DcOG2v2VQh
7Kk0rF0DNiQykZ/itDxSE3g0edlYHkX3qGty+29f25p/ZdTrR0IJPRQyyYdr5sWp9h4UK/UeU0t6
j0pUHVTLCWBvMS6rq3hEcs5mUghYZgKr7eyyYeWXQ/nIB618WDb1PK6zOpP2rniKMc2/mzrSRytE
36WIOn9m/Qtnjf1om6ctvb9xl7uZeIez5NtqGrxkcW+fMBsCLicCQo6l9xuQrBtbtMn7JCcVXWy7
Mc5fOIN3oYN0rgY5sstxpkQuir3Yawm+GL3gJdUzunZ0z4inqLHEBU6+VYKUUWrFdLwMz9IBe2rR
w9MML3ly0dFPkVrtjYTFYiYJ1ooCp1oVJrS5bWbrELXRzFcEY8TvGaaV7Rgo4rRslIIBLpXxi1eR
PuUkU3nPI0PsbdkZ+8IT9k2Np3odz7b2mvJ/LMLfwoj2Csrwt64ZSXJFunPsgsy9xw3gTzno4W8H
JfLAUPcXmp9wN9hKdIhkWT4hrot+foebTy9qEmcvA91+ZiEy3de9oz8Lp3pb/hHDc/+opG+ckkhF
4iIdgslbV2GBOj9MDT3a5h5hJhXosdYB6q3FRA+ZWV/cWyUr73FLZofblA+mmU1bKDPtYx117aNG
JpGKF/Jh2UWrsDqpnfyzPFPA3zM36VWK+pFGHpPto01P8TnF+ukDVcwwFE899++M3CwrC9fczUqK
H8f6qPR3cArg13piJ9xSfQyiUHsKmuFzUpjYF2lo3WzPUM59SAyPGpvlZw7jLBwo5hu1szdYh1Gc
6oVKd1BLPz1oxnad5e8Vjv556g/3Ufe8t1gjZKFN3pnk9ZADGsShuhc/6q1d71OK5H2siHLfaOS6
VrAswPNZ8e+yVU/x6PzpxlQ5MxiFN6GopARr1j62xKmznO6Jsh4zPSUfDHL3kZZM/RSrZXcs3SW9
iaeg8+unwM62lj5nHhEonKdZ8GQGgU2iLCIfevfeUxCoVMIDSzVb077MyYKeixRqn7jjJ6NT46pY
xh+B74RsYBKZAj7aa1MRmloKDB6G573M37LRmStyPOu3buj/ZHFIVzLsX7DEMEbOLXnI8BbB38dd
gIjxBhNkndFU3/DtPMl6Km/1XJ8MiQadb3667HPKsrxFdvlScwYeUYuUt2WXnTvhnq+d2/z8jn8/
MADRsYc8AIfL71j2o8XngA65u3WC6Rh4d14Jq2jrNIxYlp9nSGqzsOuJvxZSPS4bNbfU4zhv/j1d
HlWIIlnL//9e9qoAc6E+bJc3N8ubl1+z/MSyc9mYufM59aI45ShM1SyOzjE4lYCvYEg2fRJYvtK0
2m3ZeGPWHlpW6TP3V2l9oqyUnlQxwIjFiv6UeQyhBB5NhxtvgUzt7nCKSX0wHiJIXIRtk5DeNLaz
tlRF5/QkNY4AWJdQXNNbh4rdvRgecVXWAJCytmqHIjdHYxbqanpkwD8PnLPLshlC7b9Hy1OtHfoT
3Bya4W18Qjf/36bp+VpWy/Mhs6OTU2n1ATzChyihaapDXj7nBjZxBsbLEycY2WPixuhiqzvLt3qY
hv3UlsYjPizjIXAaxAqu/rhsCKThA2B17E82GTS1Y45bI+HaKwKJWtptm5tjjNklG3E4j2UlPqcq
w5gWdi9drdSHQTjYA+f9GkSptvhMJ6BRDVLtQyo788WB3o6SyPuVmMXe9nKGM02qPpBQQNIXjiuf
Yl9/DdvxTCPE/u2l/NMucESwOoazU90Y4zRy+0fPRLC+vGX+RV0svbfGZWLecJFm+EkneEz75qIA
4Zl9E+3bmBVXViPhNyEZD0oj47fQQSwUWUZyiW1wSo46ZxcYU/+rcY3X5a0Nv1pIL/zwGDxv0AUN
187hdsvtY9zCRNepdYRLfco6oAASGYWcrH7uYu6B057i7ibexkZedRsAv51K+iZk5HE0VPMLuU47
QiCBWN6xvDfsJOmUlcMa8qNOI+OM+96+IMglfm95CN6m8seBERC9AygtHriLAkZyHCLNJiEw7Og7
sTMq7b7YLA/5/MW53y2PLbxSm8JNiaRSBnJ3yUNLxr65tl72p6HI/IoYpVDM63+svDq40FDw8ODQ
r6IYWHFS+Gmt0l8v5GcXkYa86nvcw4RH/+pFfqLXqJxLp/hvM81Pl32UbTuwrukRbqnXI4ohGeTf
+35+TLdeQpxYeznmPXW+Sxsu7UOkOQJR7rIh4Do8c/kOz9NoWHtCvJkuMOor0+ktnGIC6oURn0k2
QFu4vCClq23MvFcwuPE+wL0vBVf6GQdPM6uxYcsNjTNeiZd+HkO35OIfVNGu8ku9Nx5s54U0nOCW
tppyq+JaueX1sEssZbj825+XMwODD0kdJ7FrxuSIG6O962qU390nNCrT1rRURmZ6Y1ymGv2j4ZTa
F7oaCpJGfDiWzXzdldYR4VV9dyWYu+UdTlZxnsXuSz5Kc5dEw60YTWtDBKb10tsaIulWfCU9uQej
LOUtjErjRNPRmTuD4gvSG9lGr/BAEZmW2M97zYW9D6e9qONmr5HwtZJINX9xh2JilGuzGaruNh6u
8rvZYJutyTvyqlh7xi2Rb4M6Uv1yViMOJjFYCt8sljVeNWJco3r7QW3/VJBx8Fb0UN1lhuAQvU7x
hnsNt1fkdVdhN/qDVnXQS+shvkfUMVtaekwPKlXCxuBwo/xmTd2mzVYwGtxRmkRMGLVuM6A9ferQ
+KyjZGh+5TY2SwyIBLCEYjzno3U19EL56wqL6XZS/wmjnBCsWrTntHER0ZdkIMddIm8Oi5QtNQ4K
YSVXaAjnglAwk9udwsCKCbXBOoZ7J0feMXWxabR8b9cpLlPaG654VmDwrXLARJ/RRJxYRDjNCm04
cp+Y0CkkArKKJ3RpbY7zklZJpDakPUnQPUmVPytxmZ3gA8tZuqh+6Kl2adtee9ZkbPOZMjZb9hPw
RkZMWaxFoEpwQdnObW3jBhFDPCMPdFdBnRVHlfCGZ2cSFeFAgfBNKgeahP2w4UZF9A0L5V3Xm9Or
S8duBfexnzl+GdC1teJl6qveVhYBI32LgiGYdrhIyBz1rF2gh84HVuOJbqra3jydSWNWAxHQjFS5
tDn9FBQ96wIy/peqVKdcBtOvtBfmbhKClauZd79YP5yXNwwJCpsOYfODlbXxhcEWMXMser9SBlto
5PIzjU5iNlWn2WpTJg5ZnJR7dAesfvTunVRCmuphWp7INYuNcLqLXBvvaeLY11r1Nv924f7hOLDL
h+UNy/4ktOQREQ11IT+zbJyWkAYXxcxaDMxrIr5WZFYkLZ2R9D3IMYvu3byBvWE9FNrHvz1JaYf3
Qg02DlKb67LfBnN9aomA22Sx0W3DqepfNRSt8K/tnpBTo39tIFS3tTCfGUQ7t6zlFJl3C1zYB8Nt
qs3yQ+QdAjCmwXBYfoih6a+8m9qbbEhzNFpzFdulu0GDM+I8KLFYDnO1AigGX6gRmOswqbBCzFUN
csVvy2Ex2mBk3XJbHT7G7lYPtvWJ7J5DOKVdi3FmfMyt8O+yX0ZWg4Zfje7kDsXnGpnTpp1/oCa4
BTW08Yb1K94FidbsFa+vf3EQHS23sT4VB4Kx1RrGMY1Y1FAKWi8gknKcWHF4EZFnvvQexCO9L+uL
Rfb1C52Fv1qTaz8vVv2Mlyz9ZsQY53SmDuwZjruYn6Ljera1uL2wrCMQyLIApHnR4BOVuA9L6Ce2
2uEfH/eKMhIE2jUf0oH2VWlk3Sgl/HnEuL8zGB+z/9xJcn+AshPlyVcujY+o7BhxCVrGOhbS+bK7
Edr4ZQaiXQGaJ7+4SvzEUg10wO1lyqPiRMc3pDg7dSGFP3YSenoNYq00ctadKS5jK/S9zjwMDCv5
miou4oBjdD85Vn/oe7r7Zu1holJOA3FSx+VZb9ThRoVmvgnQr19DjY3KjYCM0jHxZ4LasZ8K93HG
8BAI6ec6ebiZqSnrvtLAy8B15g5KPY2m/Bp4z2D3PU7NpDy7+fCWjyAXKxT6IjCZKKXDE2RS3+nG
L5bClj4yYdKDK7bPalUHib4hb8f3LAMyjpJvrbL+cO1k2vY0e9ax4pwbLpGvWhrew0hJttFIl3xm
W3xY5EY1OqYxzQ0K8ufzY2+H9sbRE+UFcsUplpn+qXdYYm1pGkTyhqSphRnDoPzRidEltma0M7K4
2GWt/uwUwyPExrUpohc7GS6mkp+QHZzjsX1WIoWIkeBrstW/uDrx8avTKZjUL4wZF6dNq4uH/Cuz
+ehdLW338zSbZJvs1OgqbJa4PCgqLJoxMPeyq5Dm9Qg0cpWvXJTItdwkYZwt6Uzw54LfyPc1EU/I
0RgtqfBR5/zLco0OczMiPsVOGmTrUkFBWSpXICKeP+LuYPBXQG7Iw42gQvg/rJ1Xb9xIm++/ymLu
+S5zWOy8F53VSdGS7RtCsmXmzGL69OfHas+0RzuYPQc4MECwIrtlNln1PP9QiwRYSAPtW/dGVDOg
0S6zODy4lo91nkIoBulJd+UqHr60Q0Lsm5Ug2kPGVq3hmgAJmXhZB+1iBCq1L2xrBSXQJv1a1guR
WatQK6JlI9p46SIzsErG/r32+vHEZvlb5qMz1FodKu1YNPD6W0ahqa4jq3+KURv8lEzxU/7gkwfY
+wqvDEdFfAGjlxw8itttCe+9kMXTT4FD0CDmy6BFmG7BPGDsoxPtTFdjAPHGiQ0k0RLjqQDzuIj5
QS79cLIWeNqT5sOz4aZCgmMRvorC9vfayKJHV31tbVXf+hwnhsCI+mUx5qBbsk+t79og3vhVtLie
1vgHjDYOO3WOsZTR9Uc2TThBzZLfgzHceCliFMRPEWV4CHMDEFVgxSRo2Ztr/VTs9T5+MDyYB6o/
3gx5gElqQB4JWa4V7xrRheQTVPWohn13BPGKRgbgP9Aw+8Frn1wd8Xgr1KctAfDHBLEurOIFb6xZ
Wtjx7B8stvJFbnfv2fyVQaqvjDCpV6wcwoFUoR16n5sq/mFayk4N42dYpwnrTTJtZaRsyHbawO4q
d52mj46GdVem5k+uWoW7ECuwQTfTdemU4C3KbONW8QvW7G/EdYAadzHhsXUSBWfyf+xWv6F6fGiA
geUajlumOoSLdOqPXb9KR8RGDeRuYcfkEC2RLMDW85l3XYtvvJ0vFaW/UUv/BjXhRRgq27aN3tWp
BzHS9Z/UflIWRBkxQMZAeuM5er3v/OGQsftfTomD0+yIW3yJP2qetGcyN6tBCR89LYB8WhknTwnI
MrfqF17sPMH0u3HsXVS+gGOUNkjBDK8ePRbBIp78s0nY3MRpo9D34BfgOfgqzD511UbmW8tWZZlm
7acIP6FgSAaQB2m4bAiy8aA/TKIsF3qAM5A+Bt+UpLyfv+SYRq+2f0Lskl3QuNCmvmaxrec7jLK+
aro5buEhHkuB74/uxlj9YMq2mHSEU00rQoNeOcZNBtqtxr3TJswfgfxrsBokL9IufcXmBo8x8sGX
ZEAexu1f6n767ouJNW2ZrQSUPLvHyEhTEVvTUM1AWFosGpMfqcPdnUzaKw9WkIA6Hl9KMOCSWmkH
HberVdqiORBB8D855rm3sBbYGQWfYwy9p7bojzaEcLCH+WN7TjEuPBZk2XUXm6z5XqgMgkEJ3g7k
3DHzKkDqAxJGCGpngLaFILVO0dwKmuzVdQAT49mC3lSeQhsJs1eMKt2nyGjPlqu/+MV43zjlaUqx
zRoq7CoG7C54a2BYHMHcN8xkV2oF6f8ufDZ7nizE9uMFlhYPtlp9HxTv2IcqAKj0xfb0Xdc2KiYF
MDrAUoc+3IQyTxB8wVa+4O9YGl8MRAURHEQ8LMPMZzGZAF0Mu1tOlf2uTBVuNhHpI5jCy6T3D1Wb
DisIZ18UQBJ6m9yEyYjkljja0KCHjqnK3l1BXLkhaHhMp+x2Il3ckt81W3E3EhXEZqVeEl1ZRXYS
4pynQGJDEzSEuJ0Gx8EpTmEy3Ntm2z3wm+vIx6kIZmffUbqMt9xAAeiSZRaNjzFADcC1asTm3KYq
zHH9s429M008t9F7rRR/2Ew5Om9llG6aChFWDVGCxvOhLDbq7G30HRQG8VAP3OXYlNuoF+c+s/Dv
ZZ8NIpgfKbrsxgx7aP1XltsH194ChuQ/5gEFrWVYj3tfn/DOBLQ8DR0qy+A98Z1LCcmNSz2Pn4TA
+s4o2KuYSvXW6w28Uzt8Cuvu4ONOWHjJzaCy3UJsJ0juMGhcamX/7mTKqVaqV216CCrz1oIIYUX9
Lov0rWIFd3X9OunNCcmxd6vMbrEnfk1B8aadF26aBNHj4B0QvAdbo+L3bfrPCiEywMw3fLQeaG+N
si4GKhrPXsQhgi3Q/Ai34REBHcUAjtyM7LX5fwAj0sFsGTG/RvQOJIcXAHQ2/DRbTAb49bSvo82U
+fz50PAn/AMEyRpyiOJEOiJ1wLu9EeupTnjfCOwNG96CixralqqWCzj978hWIM1iq+Mi9WIcy5An
UZX6S5fM7vFK+aPEfsbppgHrd7Veeuq2qCqAF8SV1mVGBISY2g3yrCsMcvNd45BNSnnKm67y1kwd
aDYvPyZZAFaasA+uY6ucWPABxTcW8h0uyiZKS7e2mtcrLxfei29mz2FTNz+SvlpYohBfL8RS4Yx3
pGpCOMUYWgy1v+S/cMffQtnw2fA1dwHbKBmqZsbMIDMzjDtsKL4wXtlmdqgZBa5L/mhmq+Q9m/LI
BJGm4O75KZjPcl1R95LLkinG10jTt7ZtGj+mvN3pAKBeWWMtwgZvtYXqg68dlYMSD/aXfnZHJwI7
8r+ZvuszbwlvyuyYZ9x7Su++5ZFRo+cniBySjsBr+TSWunrTNOhW6El+Jw990C117eGnhERpidvW
9sd9OU7Kqh6cZqeBWHkOXASb0E9+LTrckEnRNHjHh6PlvA0/4iDOvvkKNkopsnxfS9P/PGquscIe
EirZrKbVBdi9Sy00PcIrIMNRZJtkGPbw9iKKO5PFLvRhtBvyo6fkz/HUj19jyzpdBHzrbqyPlpZ3
W3MgWGza03BCXrLYNHXhctso2Z2CVPApm7U+M3VYg3AZP7s8oxcpjARkSPvYW+VI/G3t2kG2uiF6
rGnC/l6abPK87tmtHBYzSEJdD3V3PxlIx9ipUxxyG924bvwSkm2ac/sQ6cpB5b9yTHryWiMUCRco
p6LkB6Ho5A6lGkTZIuszErJufWsTiWb8krP4dFNteg1axFs7MpOrUkzBfUsaGxKNUE4Ivb1682Z2
iEvjBdoTLw8EyqCFYr9b1smRjZS+aUrvmyTWmtn3Ae6i0rDfQ3h0PJIStp8GMdk8wlHkL/rGegKQ
1GycHOe+QgNYHztYPLqzZLmlg7yyMD0eMf5BFYll7p1hIUmDuHizYV2HJk1TONjZDk92rmefamv6
3Af5eDdUEyyRRtxExtg8w4RAJdMlMNtH01718fgxrF5ZpHBWcDFC1HIWQUhV72TlxAZaF/nVNiXz
ASrtRsT5Q8KXOcpONXjSBbyoVTFrzpgZHk2l2m1UpzzXs5oQywkVYDyOTeMYA0HlPq0sx7lrwli9
FyYi1cvOAHaIA4HxMlTgiDrTIxuB0MAEMmYzoP6wU+tkhC0CZ9AoMEJOVAB7CNl/bXKIvRfaHNJD
C7fDT05+ji4arC1hB1T1+ro/IVv83KiFus+tpr4PXbjcUmfW7zGrrnRxp3lljTosshP2CSlO9Yj8
JtmnWHBZi11mNJoP6DRbEBgwx+v9NnybGm3rkNi0/AepK9aE2GBD7GMxzw+fwBKZAOJxho4taozp
emTyCdnMYAneh/Ot9wMn75z4JoqfhTJ9D9SHMTafc9H2b6Tzn5XO/Aw3r35AbgGr3Flg//LrypNy
QOnIVXdtVfb3OuGruOkEZt8Yh17ugSTA75M3Eg6OKTY7Psl/SUbz/PfcKNOnC5+yeyd+AQ6AvXs1
C6WJiqdbkIc3aWsrp8Ce0YmZcFFuLZea6sYP8kAaOLwRmvOeogmv9kr/ODa2jrBy2RIWi4pzAWSO
1Um770an/DKFng3WMq0goiqIrkribZZ4yskMrFfAcriouwSf7faHXowuEAqrBEShJmvRK0encqyj
cPwcdlRW8b+y67EJeLr8IYI+M2E65dZjlrKaIOcZbZVsWo4tvFGpjw4S/4uTtsOdiQHH+iKeVQOv
Rq8wIzkyOgguxj2aq9BQgz0utWxotfFx0kiOGuyODzEW5TyBjBd8C7JdO3lrtR9GBHVQvvArUh+6
/ZqVJnk4Azmpqp4ItxUTCqIdWmp+XN6PbY/9lSk+57Y9PACHwIiwKcdnI4TiVM7inHY+biAUZE+I
BBl7qHtn1Kfcp6GMehR43eTGBgW19qPAI7Cqonc0q2JI5duugBIjBFqubQSpR9idsgvHQjte3g4j
hES/yLFbTIx2XbUDettYwHb4submUZWng41lJhtoLFHmH6sP+N6qv2qV0m11z1nmwRDgOCvig6Ls
EHjx7kpsMJZwbTLMp79NSeWyyYztYRsI7oEJkUx0ou3XshH+0rNq/dy44HV6FDfXVd/bz4qwHroC
rdaQO0y0Ufvg8tiELXv2Om8m14EDkH9KlPME3HtewaoW4YjG7/6xn6FtLjhzJTTdvSgabTeyKl0K
SObnqsIJx5xlm4MsSx7g2MYgUtGwxITPxPiyVJdOlYWndorsna7lKG31U4mIao9Sklq0uHrvVJhI
xbJzx2RdoKl7Ie266IEZQxXeK81oIxOBgZkQDgTTDOUIFUVHwmHk0tA101XT+TxpIPea8K0nHrl0
3Q6KVTrekFQPnjt1APKdYknoKy9IrpmwUSFZE1VCNRYVlqdSYzEYZh0I6zDhpc/rJSDwghawSXy9
M7lRbXJf25m/fwZdAcT/M0yKT7GrbV30MffWYA+bkrzGDiFDMvijEE/oLmprJY7LTUDmM4H3j7x0
EAFAqrWC+yLF3Nc0jWItggF+t9tkKn5t1nOn8zJB/QE6gHzJuoH5ZNy43Ec7qeh9PSBnY23V2H4N
Y5DtuWFg35wjaIt8AGqdLhG6xT/7ldj/w/DGcjBCslXWJZ6qavYHhx9ebR7yNdWwanL0PPDQVMod
MBzQ/IEYz2boKs8TmIRsSE2enHq+1eafZ+k01UYBT5vVRPrixr4f66xeDl1lIcQFca8o2E0F5TR8
jRPIDUODWyCZax2CMXeO36Mzxh2G04JZ1Fs25O3W8vlrgToZj6bTEqdqoIgb89JuCoefxdjKeBQ4
cGtgnhCwOenzIdHUah2KhCerpiCGhtDKQ+FV1ZOlWvphIOeJlr0+PdWVzwsLnwxZ8rtOfVIyZ60n
aXXvobvw1DVFTUCs1g5IMahP4egbGOyyuPUGEDPyrdpDnIQFbEwnWWxeUhMF03/+L5GOPL9aG6g2
2A3d1HTDMjXVMz84yAwB/sSJZyCX5qKtrc0yRa0+djetzZNO6jzaHrzMy7oyNNn9I71EI2693CFQ
OgGG9aXxSXgOnpMsdnKYJL15ix2BBgYeAxG9E3AM0DgWRKFdrFJCr8bW2EkP5UAm2hJpsPNVs9+q
5nd+MNpJxZxgN42pCbuvHU7kw5XVP39rXft4J+KqaRLUwZx1/qd9NCryeAQmo+4oS8vHqX1UiP2N
kH6kjoIK//gA8uI7axXIIcOoQA6qJjgxGhHjUG/QuIrrnacSEsw8HIxAUmnYFwD0QvQJgYver1/d
pOYLPYnZ20weDItAaa3byk1cx9HjiED0sRnHL9ceauEPi06rg32PXww/lu6YdJ5+dBye1o1vll8H
X8VhUS8fRoAuZ8/011OWqGcl56/aphO2D9a7FBrzE93c1X45rVGMrL5ga/pca6OPtpaR3+oN9lbD
XO/6OJRO6GbvK6XZG/GMhX/IojQl+qZWZ95bG7fTuo2tDjr5RDiEjk8YtNQxApgPiTkokFLFJkra
bk7OrgIrOpRFhxcE75gN0LBy3yczhpk07LJqsuDVU7p1AWjluztM35Garj9ZXonMkCWigx2r+VmD
cbZSkez5kujBDdqP/vesFy/4EvbPQYT8SDI5PdzAdOOnln5XkoMV8GL2sMiic6AGcM2G6izcCP+B
cZ2ZQfGOisJXgTpma9reDpVkQPezmF6Ia5AI2BF0Tc4eb7Szd4hIlmkVcKPUaec4kCGMWceow3Ku
mdeXhen0B1w0Af61ape9+qwY1m6A6r1nI7yIqBpfws9ehetHyM885lGWon6mJgcTCtzlIOtsL0Tx
AXbwGXDDw4UzYdQxcDiNK+Pzottp9JxhjrsOTDs6dZ6fHRyyQbwDsGHpwpQlrAja74Px1Fo8swBr
f+8HtrGe5T6LQbVXZaOnJE6akKhGrG1xxhD3E+IyS8JQJJBy2NACBfSuGwnsdAN6PN5kvQxOBtzf
H98SL8YLIxXZvWIGiDdNrr3ztKjAYX44JEJRSFul1m4w1e5p0p3nOLHF2+AQxqmUjGd0VKn7QSgA
RLH/m3dS9QqFCW7nxEKtzSeZMYXtOZmQ4BoKQ9tZQxfBtWPRhHSJ9WAURru0p8JEULzC3zcN8BQR
DoHcJhWoARMSRTtlRZyou4XApu/K5r1HwPkAJzw8lPNBQcKFv8x8qpoGp7IdU4PwYHj9D/lM+c9v
w38F78Xd5ZnZ/Pu/KX8rIF2gJ9d+KP779Lh5+u95xJ89/tr/37v1w/ofO2zfi/Nr9t587PSXSbns
z4+1em1f/1JY5yy+xnvxXo8P7w3hWvkB+AJzz//bxv94l7M8jf9oXmlgRvafv07/c9j8+X//bfma
v35/xaxSTnXz/fff5v4X60rF0v9l657lqKrqGLx+NJr696b9/TdFM3G45Fffhr//5hr/wsXSdU0w
gCZnNnZyTSHmJlP7l+3M1ugWQRqV3Or/i2+lpn14H5iOa2qGQ7VpGZ7Ny+GDQ2PG/3eZE5R9UZSu
h7Wx6Zoo+iR1RNDwuhb+aJEvSgrIlYef5GsSRvql20CionHYKroiLe5aElmNHrE+rXVMbnyAc1tQ
NuFj29q5bJUlEFPhY6EVv/ZImu7SQzbKbj24NH5FenSZQ14BK4FFJoBiKs5h6EZ8RBBdEhtsyf44
Datgi+tVdpNlzkAy3EWws1MCFTgK2cLOm9xFx2KWhJ8/A6CJAu1aWe6Uc1x5zT3kxppIAy4+TkVM
MchF+dKXPhYKVgUtZra5iQJyjtosEydb08Z6gHWrrfO4ZjcL1/IRTApma2FBcjTTHLClAeFr+LSX
1t6J2JCLk2yT/b1CIWpZhP2+N1v30Y24nm4h9py1TopEB5BRtsp7pNJr6MhVky4uZc35m1PZVOMu
tZdnY2TVKBPP5ctpP8/iyVnkqZwVdcYKiYfRW3U9grp4Qc+aBoV5V82HMVH7c1kYOMd4xp08ZERL
S9iU5L2K4kg83LuxAje8KdKoOGGugtWu4cf3WqIVK2tEy7CY9Wu4lvja1+KpHELv3eX5m7SzU0tp
BltNAOyf9dGdWqvviSk2R7UebmVJqsTlZK5kldRPkvWGVzZHg4Efqv4caMLPPlbo2p41olXYnCNn
U5AoOo2m5q2aCXKlJpITsiH298RWHuJ2yEB+/NG1mrvmKd7hYeV3n8lx4qGYOt9r3XuISWcBVZru
yi5r8Phw65NuZfa2TttXWbrWN4D2ulWpANNCI0M2qlMJeTafh8p+Zjr8GHKv3g69R0Nnjcpq6ETC
+1hB9zg3EbAq+wgDLC9e9bNNFaEV4t/AznC0Rzl6hH2RZxhBYQ+eL0Ir796gKX5W8rx4Sg3H37mF
QBi0bb2XoiT2PHe4zt0lvHjt0vxf5mbXnS8EOf7NhGzVpo1JL8C1TG+Fi57naOWCrYuivZEH4PGX
vmV4caymuPcObmZ7twkZH5jVfnTO/XFc11ag77OphII6H+SZrJOHbiSTTCLkf/YZ0kTcTHV/62a+
Tp6Y8EoajuG56q17qLT2o6xCf/C+JoF0lgpgqpbqa7KQOhtN1Xqs7Dw8e4NzHyaUirKf9r3tny+2
m3XuLiuU70CGBl6xEoDvj1IJ1Ik6xLTmZkTFdRhMc1E2a6khcOT6o0XWXZovc/S53+yUSAne2NGu
Jj7bV3xSOyywtPbkqd50rFHbXyVC67+Qjds2+Ax9V3xw8lYxCFJTlr+N1HDaITgnHoRLVkh2+ets
aqO0pwY0xTFIEn8VCKv70ngl2u4doXrQBigbNLuJid4ULx5Bc1n+SeUMcTSd9Hw/RG8w/A6dCIfn
qKyVLXj0YetN+tFuPQBuRtseEW44V1mrIHVUT1CB/GjnF0FxH7swSdspC27NWfZPq39WxQbC2nZy
ku2IzPA8Axd7kWwNK3Svy5lGKs/kQclUwD6zUsM4+dYvDbJoec43PYz6rVzbJgK+e5yj40qe6edS
F0Ep1rmyfJrY8p2uq+BrJznQT0Y2eUnkni5jZEcSyAdwXi+jZUEy6cq32ALyUqa2exumrnXTjyBc
lFE1H0FlYjRsI8OZkqeVfYMi+bVvZGM5LpLqNg+LPZvdAaMIDjyAhxMKVuBERmMI9nOrrJOt0dwa
ytYut4P92GeXsZi7sBImaYiPl2yZpRXkECvCCETt9a3VoGlWhTDyfYF51FKeouxXgtOYm+RBTZQq
XVy6muXP/tfmX7pfegaKV60RZyLWKhBgvWwcM9DpADAJoc56fEkh4rvIhto/l+QBtmW+davAXsKk
iZbcfRDPw8hmT8Z7NXV19wvakhPhCujAbpJHT13angYtS74Y1TYb/GLNkzbaG2mOgLBD+B85/68m
5ozknXvgAhrBbL2tHmW9FvNOTguBIELQxQ9tpX6z5v5qqeRLx1Xsk+/2412BQCYZ68H+iqoWsFPc
nm+H2I3RqCUKWQ7OQ5kXN25X+UdLCaBajZAAjMA/+nOVU6j+8VqUZ7IO18gZ/H7pJUfL/vJw7VXZ
40MSEB+V9V5RGwc7m9aeMkOFmjp6A76zq2pRvEQCApZlDv4WpbDx2QlhZ2XI5wb4NRmZyL7FL4Tv
/QPgE6BVuhWukw5ZGwU4wyZAeRGDhM2AP+errg6E08gO3rCKy56Tqr7RmyJ7td3wEeLXyUn6b3mD
CrHdaubD0Bfp0Ru6L10dWg/tfAhGkHdjiUlQXSorq6zseqGD3/rFwTggfI7882wqEJI0QtgcExJv
Ll5djuXZpWMku9vViOK7WX1D9ZlNKeC9HW4lyJ3niabz23YBsihV4S+qfMzvOnCBMg4jewuQpD97
T11GAlsL8CwqERZaGLfW+eqLmrBkWckiWM6CQO+IXJhQ4bd+aJnmZtmn9hHY6eL6VvYg5YqqsvRY
vY5AnSDQCOozpOxmQ475KpdKHvvGgte3d+NjMGp3TvpNBUgBXWSc7rpag9EMQXWN7m7whafipu2r
7NLDd6wMd7/iSJoDMbIOAUUXlUEYukQFVatV7kONZLBFvpi3gthlpMWWsvHvBozzgFhb8opQT8Pg
7cD6IDnbOO1xgj2xweYE2P9clA3yUPmJuBSvDenchewf+CQUpFiN/zGLbLgWe9c2WqRxaNas4qBp
kbe7znftJ4e1usDEYCxPtaXeuaXbw9WY/+cdn/vYKAIDKRp0TlwH4z0ViCAMq6lb20kc7zycUl8s
P/kcFmF3p+Gd9xS4CAVonvOSmYm6t2GZoDhLL7eysHFyidjL1ihsDz6BFlQqA/1e8aY7szHUZ81y
s1/sKVDe4HXUtd81LYHPWMRwHucq1e2ymjSaZR3yXHH4A861fGDr0JvV99AZ2o06+o8ZAHmy+qB5
b2QPhANwIPbC4mcXOY0BGGYXV9MhQNSPVIfxtYxy8xDiOXIMp9k4y9Rr+zil+sz0DjGpDrKKUKIr
3uKIl7lsBTaHaUBffi3q/ufYy3SXVjlCFO6tUhrx1hREPLSIEFOnzaEaSvLQe9FwOYsz+x/qwrlV
dpnYu2TozWVihcQCUJa5peBXj0BNVNF0OU8KZ1+J2t7FnTMdzThVSSKHzzbOJVtZutbrc+OHuho8
4sKI0Pm+NnSmUI/XYfJM1tkjjGpo/UDm5qmuDX/XuUiUeEms1FrJzh8uPrZlc0hqfYNTBhFrFGW/
qv4MLtSn9JQJVX3oNe9TBRT161jZ3SqxOlxdAt3E1HZa4rOa3hip+aaR6gxZlv4sltL4s54l89EK
vHQxSTVhBkqA9daCYyuH/V1dMgXNbTsPTVLglUhRlRvyYcAGi7S9/E7G2YK30vnqeDWi8+CTX4J4
Ptw1Zf/kqCm8w/nnJA9yaN1VP4fKOl8h1ocF7V4OKqrW2iZhB9CGTek6du2fnsyIu5K4Lk3EmJB3
fRbNZ5l0dJUMxVkDGJ1dR8bLdZAs6jpgqr8MYpzuVRrYpAm0X4Gi18HV8jC66Srz+1Cimh9omIv+
bJkNRWQfeRAW+HmI8cMKY+xfGy7TzHWXwYoASRl2HC6DTa9ct1lMJtXKzWVpJvCNZhADVq3Fxmtn
VirIEOgvwEtNA/axLJYwQk5O4H6RfWe3oYcatrcsXToAy/SzqL+/TNar4cI2+XPI4v+PSwljGbit
xpYzR8dyPlTh+POMuMG5SDzz5peqP7sZ2EOt0I6KV9eh1/EWxgB77DYP10ZLhGDfZDkq48vE19br
0G8ZWWlSZ7ieotqE44jUS8Jzxjs6NSo2c9ZPQKlBs24+nSb8AjCFEmvZ7zIkSZCRVzzgh7PWkuwn
D0GM24cdsRhKMkBeHxo6ZAiu15B9fVylLuOv15ENwOO/Bnobn5GgAu1dWsPxcrPqP3w1iZ6VKoxv
nQ4InbxLa9UdtqZvAFSe8+i8TP5uUFDhFl0EALMHVrLRrPyjjaYJuHN4iaR+pdN0T+gsijm2Dc6p
e6r75k1kRnqSJRbvBfy8yNrKok5QbCfnurR24jKXLMkJmSuNzfhJXgsj3jf0bRZaqHtbfyora6/x
sVWDB7DrJHa/Qley0ZUn4Zg8KMK+uSlbkXzqRRistZl3lAFr/tSZqP9bONOuIUjHnxz2eLuuJw8s
i6orugPyYaDn5lZQeuVZ5OJFDq1MvbsnqkgamoncIA4+DRvZT14IQc7NUNbFqUaYiLRFcGcK+Eit
qs1oFu0+dhT76BXJWZ2rZL0v8nCvO8EsnvpHNx4G6pY8VrGUdYlVoNcy+ftihDczOSE4vXmFJDPw
o64fyhI6vqwSbVEetSB+lm3yIAe5UeGsZZF7vHkIaxM1Ydc9jaL3TpGYyabgO0iZdLnGnt6GAYFa
HgmOucgnIVV8LboJOP1M1z9Bojn/EjT+GVT/j1xkd0WUt83vv+n6HHm9JihNIrOOZutIo5umZpmG
8yEyCyXMstO4r5+joB7BL3eQ7YT4XJvQZIscB4aL1j57f4dM1GfQy/3O0qr6Ypdnz4ozf/a/1pd/
6V/N80DTH7+2vL8/9Jfz/3ldOb9nYgUt+8/zOxDhViiYDTeY1ufHMC7R0rKD4jPZ9GnVp95wg8B0
/nmwym2MQOATaZDhtvbI5cl6X0uAkszUIDlKR+XB6fXqroPX8Bi2w36YJzN6wlXmyI0ri4oFjWMg
Ucg2ERVjD3+TuVcIWvDQB1hDy6lLcJQrFvjqZrQ0d8/CSznJA5aM9iFp0tW1CnoejztZ7sfka9jH
zU6WfmnQ+Y9YT1pbQl01fk6lo6aBWjx7gkBVWayiUrFDsS57sVQiNTVStWeCcfkLm112QNPwKbUb
+67TygdZjeZGs0e2wlgqyZi/ZClJy8gNAOPMcxD+hUiOnP9JttZYcyXmdwTMtYM5FuxcqhZdInkw
wbUX2Vmb1ETdIlcwFxwd6dzImL0UACACqT07UwoL8e8GlIJoVFWbuEp0rYKIitWv7F5t15GXQuUA
fJ7sCh94aKpFzl2YWQ4Ldfg+eg2rb66KhTtTPhqcwpJMO1+Ko0AXoQfRvnTGUAEy3cKTm3vL+cvO
brEW/KPueg05vewX+EN4irrq5lolB8zXiaZeO18+3uU6PWpI148H43Fc5m19Jq16j1pCfcQkrz7m
85lwZ8t4Wb7gKjHYjnYhHa99rkNk3aXzn9OIMIl2QIwvA36Z79ovt7J073YYbIbF5KJEXvcr1UeE
2NbKEuaTieZpNwXlQR5QL/l51nUZLb+U5z6X7nKk7G7Ocww55A0gd7sP9bIHhnTt/4Ic0CQg4i/P
I8vhp2KxHHYt23K9D8+jyIJYB4rF/9Sono1wqVvEb9ZUOyzrSQPIzAAK6+oagC5vtj9TA16JUdOo
DM/XKnlW6u8ed9DttdruYHNcZrQ8Qlkm5DRQfvHUiK1ZJBAFS1xFM1G5aL97K3vq03oJgxKjy97t
DmS4/r5z67krU3ZOPaxnr51zpH5Erd4QQCR9McNB5SGqdHjQyBde6qTvaW22yZ6s4ywy69X3H+pk
UTbIsbKfnOrv6q5j5TXwzqvgqeA8jVSifdBCEzMi4pSFDFwioeucZNlV3XxpkyBBRJ7mGSYyrQZM
MOWQX3qnJuYPkIPo7uVotRNNM5D8nif66xXk3JeBH65wmUJW4qTzcxzTLOWQzle/wnt5M1DMcFao
dx1bwCH7xPGNszygb2xirmsrG8czxoWsw8kTWzh5KobqMsIefctZmaIItrENfYIfNaIZ84RZWel7
S87v9WGwvc5zmayGSQEMDNxjA4XZY1M2mzzJA2r4R6ua0bFzleyhK0g2yWJl2uFjR2DlQ49MNI//
/P42nL8ibXh/W/yNbc20YYXwFtc/AIwmt49iUTbOJxsUq5VZbXej2oNzAANrIOCOYvei1Oxije+v
c8CT0znIZuG5iAz+0hPCnd+O/cH0QlHDSGGKcT5cynKgnOJSJoRCUoNwFHJQ83VkU2Tj/nlzvQYI
wx+jK8rNVKn6zz6ytR7VP65x7a3iFLGvsRvMCYbAUCSudTMWNkDFP5zAJG5cwsU/1OGo1S6wzJjW
skH2y7sIamHHIoDAl3rw/zzoKMGWG1nuYJ5uhrnPtVmemYo+KUu8dlW0Udi7IorTw6a4nIfQkbFg
8beXSqxyIZLO08v+aHKle9OHJWgk5ikdSsRH2QZ+qTMwdVpRq8esVsGU6BGswlx8mcgMbVIjRbZ6
LsbY7/W6632qQ8U45DWMaq2/Q589gzsHjMIQxVZMVYb4XpgdlJ6s8cIWKUdZW6D1ALmumQDoy4pf
2mS5mccC50CsPXCUle7VSbyRc8lrkPFmqmv5eil5JvvIVln8ZcaGLJTlT/nyn/tdh324hmyQdZev
IK8kK4MSnkzqND9k6dIqTy9f7ZeKSwfHz5YoY2LvmqDlarfOKyJe5arzs/qoT4T/TD3Fra9znVey
Fa84u+SPY5ZX+8aGs8f2MDtWQVhvlSF5s0WGV60a5ncKVlR3ilLAhzPMcCHrrg0izd9iJMIufaU1
k+sExU2KajBwUz27k31lwzyvh439Qh9dH0J269xLHXi+zg3EceV0UYWPy/auQv64wcciXhJd7A5u
5H2W/eN5kEcgbdvnNh5Ms4y8bCh9VgA2Kfj1dV6jw9ZTBHkPkRztUQ3UkRSOdv8PZe+13DiydG3f
0I8IeHNK0YiSKNO++wQxu3sG3ntc/fcgoRY42jPvjv+kApUOkEgCqMrMtRaGG63tjFOkzT+0BUt6
k7OFk11NK6iwb7S8hKfpzU6MB8cFiUhCxZC6c4+hkGEx2exESeMk6E3DxG12X/+VRNFEDteC0YVi
+KfQbdwPVQcKbFSz4ZSJluXIc+4BnOnapvthajvrrHfexJYkxjJYqgGatQsMtUz9ebTugWz6KQ70
qrkfdEPlrTUCPFgsPHIyFxrhKEz7HaOZPZ3XyUg7KQ4y+hmaZ/LW4Mf9tjCB1QcFR42PBuFeAnh8
QvAMU8Nv74BcNVJwxX/P5Wgb/oeNqMV6jbPN34XYpnL0r3aakX7TaJ87/JNZWbevVw1G9H+U2jGP
BWRtDzIoWmk90KKf9mymIhyV9msXTsbpnUlQtwm7wjrWzaw057iP2Yn9HWUL9U6mQox2Y04d0P5v
xnLKbbr5mtW3QWe9LGfZxOupZc7v1z2ENVhsMt0MEwUYXVctilMOudqBGtDyJA0PkQmAoEzhrNbY
LaBBJYvBOK67OX0yDRAKuhp27GUm8qpKrbv/+1GtmVRd/X2pTeJMc1TeEFVqqxxXRf/zjw9RHrAy
1/4/amtMdjrL6XNexO5ZMROaTCz9u8PV3PRZXrz4VQbKUtZMd51jxBczVNXlRzN+ckmm71hsGj9D
qvbK2DT/MqnhVoOfAnRuGnurSYESjTLog5OerA7t9TSmLYciFLN3U6XvuNeLUNSbt8iUGGcil3BR
AxNAg121lEDJQGujF+4dKYFSrBDwEpfa3aob/0MV2NIsvWg281JsNuFkzi9F2qsnMZkzsKRbEOQO
Ct0ModVmtHssu8/LPrRsYS9yvdYBIF9EMsg29pv9JpKjN7nEkRBv8i0O5ZX0v4FX8jFezikWYite
i5zcdwZjZA89tw1hKA/+/F4GJf999E4WR61XQEasMMIFirlpkEekLHS/ChPFpmlvKufXSP88X20l
tkQRe5dekLPJm851+LdLEpP1lIvMy8oFaMfLgb8povshVMJ16PIJ7DeZx2Xw+3DT517+R9tDZLCJ
2gjksXdhRPtO1i0ngWg3v/kfvxzPXt5i/7YqdDReSClqpJBQV6lp/PtPJ6s1s6NUP/hsZ3Y3+Z+m
GZaB3E6bDphHFWTouioufd9/7vypvFWAuU9OIkvaYTiBTvpzbiCKWI19aH/BATDGz0pZlwtRBu3a
C7y/GdPX2Tc+IE4phYc3oKWUwJMAdJJBsPRYLkegJKW3IcmaXVOUGIpQ1I4Jg/3sTReZvQ8jdquL
Z4G+1oaYa+aY3FW03cWDbwC2+8bqrBg/k0SbHq5EYuKSljxFpHogMSzMi8g2X5EFTbLUkHOL3BQ0
C0IVLfMs/1W44fSwigp4zgGptO3XqLyDlje2n5X38Ox4J3cBv/AgGHkagDuF2zKdv40gmlXj4P+p
DdWRarzpj1wlX6XT7vNSN5F/mmt9ApAuenVKonn+Bhv4c2toP5PUSKg5J9VI+YKvqcVD0JGCFMkg
6UU5dCFn22cBfGgyFZtBCe0HZVzSl70LV0uWhzXo6+NY7sxyamhEhxJ1PdSXuQiVlOyaHG0yCocO
NtQCZ1HOrdPcy9EaS+b/dfjOVCI6XfXYGJDaXLlsp6qmgFaZoK9OKXw+FDLaJVtWZCCi3OUJ7ffl
I6+gM4xaIfjkJvSmx8o1F1a3xVz0/G0wFLYjG5eB89IGSn1mAwrip5wNY9qlLVBCld648acCJPII
DPSzn1RP6xTS9vCxsQFagajnXmars9LewPSdXdYN/KEzF/ojisfrvByLUzRV+W0YBVUVHLI+OOcs
6cIbr102BGrA4dY5mBM1zFXAlOpxNoQAa/yeDxqNGUCGAILU0y800qhJP7BOX52u3Ugz3dA2Pyi2
rT/0Zao/JBofsgqg4g94/K7sWZ1c2atz9ecYKGHdsr/V3NpGxauJ5VDMY0aXyeleh9wvgAqQOQ2Y
DrQxOigKi/qd4TbVnbbcNzUpund28BSU4AEtJwB3k7dfNv0Pq/DqNKJXxzradX3rH7dL2c6wydjn
pPzP/AzqEH2Cbl0/B4oO1qqfFGevDGIodKJmlYl2aRTxvci87+wZkPYmTdtjnZALEztII1qPkpBz
6Zrq02rSegkf+AQdnUT2fcK3ahVcFGc+BeDt3lq5oh1SuDJvyq6cfniN8Q26PcB1MwN+LwOAjMCE
E3KRK6oLcEOOfLN3kNP6Na/2Hb9TwEkgGjabx1yx/S/QRwBVanydwSOnswhY62pJb2V2Xx75VoF9
YVfmV4pPeS6pUfvmJFYgP7065fSK3ZaK3t6SZKfheYEedU3rqQTP8Pusms1N4Xj+S1LN9lFV64nH
XUBthJHoxy5WaNP3VIgofd/97lfjWWh0CwCQPgZF8GPg7kGhVUv9ZsYWCKn34OAsUzDo86cKjNSU
Lkwab0v3lKtFfcl0v7r0rdEfncmsdwA8RT0EbAituKJmYKi0W92n89nt3HM2LQzksviLl8XftlBc
V4ss/sRuWxSKbTX617aiXRaV5tsCdHU3zPwstrIe3YK/LVa5B3J+5c2uBxLMXZegb4tUWYa+iydn
rCu3u2nLDJBOJ+MWvQyBZqccnetpeJWYdsE9eE5iikEanwZSENDL/eYBZTf6bf5vESSi7bORwn+e
Vy2WuiAwGMPnCUybe9nTlN3NTaTZ3IuWqWMZw/3at7xMh8Vhm4q/Yi5d///mq2kDHF+g5ZCHo72R
pqW0vwwqJbcLxWgUqXR1k1M6hQv7r0xFQSlycgNuQ3IrMhngdTpmI1nhVfQ70Ob0r4FAqtaApzT+
JMOo3hVh4jyyqc1GGYzAP6JgPKgLtgOQdX/l3RB8pqcGxne65FbTMEyuTJXYX00b+KWuTOFEcB4b
qrr2XTW9iyqmPtWgR7mAKIrqW54BYGS+rRsAr4t2WaNqB1kiQB1jOTeyMrhaPVwtNv75UOIVJV/x
LdS6LJFlisQDnJ0Vixw2TdTsjJIbHZxA5qNfzJRojlCmLgPv5V/ocW4uSZvS4Q7M3HE2SC2LMstt
49EKtSt7WIe/ADTaXOKzezaXVoqkjj+rhto+67rmfo7Mr2SDy682NaGPvss2vxi5DUBwrWMmIBPR
jVEPEOtYXe+egakovrp2/hlWlfY5tAr385x+E595GF9DdIrWnRvNr09toJ8cYzD/aqEOY6tx/IPi
7+DGi1LzQ1P001HPWoOEcu2ywQ77I4xHygelafzd3DnWHzXu4NKt7n4YT+/dDXfWoFL1QLNixyIJ
AFjXtMpzqbRzC1oUwU0BKzx/XoVvNl3sZsAKU+Yodk0Nnm0M7BGMlgs7b86393F0NOpmmGWqMcMw
Yn4zQhUqkUW3zFbLrF11MjN00uGBHj6BkX/zvggSAhXAlFBI0aPUMm4mep/mDy7vAhVb+Gs5pZiJ
hShVFQpY2k6pHWcjvL5xWh4+FB8YRkAROcDLmv7dHXvKhHjPtK3A/zOtf6qhF/9KC55D5djXH3sD
lEj+CeE9LJbFJfWAjqOO48qnbP+TVk3yK158wKInR1t1sDdx2w/n5zpIMrAYQ0gAlm/fYPfZhdv/
VzexzI8iYg+UmqjWexyWLyt0enAZ5MBXi7IFc0jsI2rg9+Ce6gdDpUJYqZJPtN0XX1VXB/q/gghb
unw8HZYhCBTBZV20Fl+7nZeYtL8v30lA9q0q1z+/hRCpxVL9jjcN/0Z8tNoB4WFsSCXmxcd+dJXz
0FkGC6beuOSkgvZDQkF0N3qsA0QoalDOzUtDjwNdKc6tyEUkShkyzXfvKsrl3sk320gfbKD48vlm
O+N6Hpkv0ekHcW57c1Jvg3KqPqkwNyRs2oS75Siok+L9kaIC4Cdaku6vR6pBt0k3dD8oblgYWxnI
bTT3Tt6yIJD5eijSoVeQyqFSghxbqOArLOYybCH+2UWMVEVp7tMoLY9VBdFioA8NqAQMld15J8Cw
oL/20+apZ2nxJEebQuzEY1PAZfnqsYWiQNo7iWIzfneOzXgLJSffzmto8AXpMUS2gB3oy6837aCt
Hq4nfQ92Dq35LQh5i0YQUTKziz/jsyKiLJO/aRafLB53NZ0AUMWD5mHceUpSwEFiFY++nWnnqZ2e
BYFik8vR2Hu/8qbszwlrdBjovE67lwGAshjsMx8wuKIEcpD0yavmvc1q/nf11NUfzELTzPBnMdrx
Oaza+S5+G6YxAQZiaO5KrxlPVLkusJSLVuzWuR7pry5ivanfhRG7fw4xmnOX7TZ3MZVp0lfRgb7B
7uRZQQZ6aAOKuJPAmZ1Z/ourJ49FqcbAIzMLR615brocJCoM8mWgCP5XQMNS+kesg9YKbhq7sHzj
gBFtnuLlqIjhfB2i0bgVhchEuykKBVDHnQgd33y1HgUFahOWvmncylQGiWMk0bOq6dzE6upkUJ45
A2g3gae0DEZgZmffninTAmJJ5NQ+0A0j81JdeAzLpDqJ8ZW68frVT2Rl+5fl5sMPTdWOVlx63zKq
nQ+9CvYLVYP6M1BHNsSvlK67tn7MShjSNwsrav6HhcSgRdnegYCU/axNdnhKkHRjL3fvTGtw73rd
ej2aoQ/NaQ/4PRe1GL6T+fkw5TtRy6AvceQoAG0p38l8PRQpnUVgn7RhdnN12jCic+5q/nbaK5nY
SIirU15d5tXpxGob5Ir9qq+OaVp+FXn/7oyrcDntVUS1Pigtla9J1xU0Bg5JdWmhsBp3nmL3NLI7
R5H5k11SpNxVF/YCnF3v5NPN4EzaxVpYtEqr0NDGN/Ape/ciB4ROuwxsCEy7aPDpQrKsuzCJSd+L
8XoYZNCOWrrm7N7FkqkM0Lzx4k6G4rDJJIKc2MihbVaV7GzNXQUFEOy2dzJ089QfRoD9KGk0bD7z
rDdhsOJws0moHNJuRWgsmqs5pAKweLllOPA5LkHX+H3E2nCq/Tp9AfGsvmtys36plsHPJgDfEudB
RIKy1dJ217WdA5kAmFsiX6ya/xaJ46zFzYuYLlab41v4VUQn0rkvKFOgLVN9THy9v+H1qD+Uc6A9
qg69mzsaM7VHgKlN1UofZzMFyTBftG6yUKBDBgIc2SIUFwnj1tmHILRMcC1xXaPMWjacNa/5JL5r
GDFWWXjTAJcUx6vT0Q9mX6gxXUXiIuG7ri8PnZVD8avN3QMUT9atwdbjXass71ptP6XkR8E6uFOX
YZ0bvfn7UFQyFy+ZykCtBPiyGnx58tk58vnX1F7lu8SAssyZ1Hb97Kc6QLiqrs2ujyWGDINYrz4q
v4H1+7LpRXZ1SpmPnjbtDTrub66q4cMwf3CM8kFEgbQbmXb3omcuryBSSJ/HVQJat6VCcb/0qGiT
kT14uKwtK3RhpA99yuuaSnszJbUOvBJ1Frx0ieIf7WRoqatFJoPZUxirgSQss2IxU7h5XlK2G8Vp
M9XNH7kDTOdm2ebBB8PK9PvNslICUMLcvLwVM1Go/B72ci0SXxRzCDnCv11LHfUKpXr1vF4HMBpB
sF4z12BqwfjgZ65xq8Ztnu+gLLYBtVLgeDID07qzl2EGxxZQ4uXQs60SNKO0t+6uHES1znNaUCnP
zL6KbJKgq+Z9qFUn0m24OpWcf70UuSoxujqpXEQNC/jN6CRfGz+EFhnQzu8tvA47n5vNE4R9PPFb
77PI06qfD93sGbfNrAKqmf81VuX8Nahq+84LoIuZF+9+8bZsOKjFW9OVz2I+NBooJuEHcGcgerAX
Cm5yZ8N9LYeqry87JMzLhM2RrG/RT4tw03ipqZ+ySX28cmkjRfNvNpv33mug1Av/5PGbHkUtp1kV
29yeopp7wXLG7bRvZ7y60moKG9DAtJKsmEHeYemjgEdo6ZmsWMyTpDuJLF/6NjYTmW7DZlJWFb7b
/J1NFXvjrrBjtrKXgDJ4cHeWu3WUM2yqLQ4E3tohDsLmVNfUzVPVQxIpzAEBzcCAUaj0hfdwNIx4
v+oNTYufbA/AWxcvILLZwKd5ihWjzgugHtZoyyB5amK7NWnKn25ncKTuV+eUGmdYCo1znsKJQnoA
IiwwrrXovsqsbg/Z0JIzWIR07GHQu1UaHksxXl3WUbW6LDyulu3QRPdqMvwyAEI/JCM7nTKsEVab
//ZaI6xyidDb+6R3wQO6Ov2183oR6wXJFScsL/azksy0ALXc4Y7A4IzPs+LArD2TLIggbj34TfId
Wq3uTpQy+PFoHsa6jvcrDGmdFfnS1XAKpwl4rMXDGVpYlsuU7s+DmjTkdVq4GoKEtuF5MOsHGYAh
b0COY6hqF4RTOVw1i7VSpzQZD9HQXvmIWmt7anhX98UybLD850BLdPFZg6teul4FkCOwQMRBr3yM
iva1MpGqQPPRWQYpMwwH52iTgaAwj4JGEcmg60Z2hMIyBKHvt60oxA48wSMrf/OeDpY/PXf26d3l
/TuMPOciR7YN8VfpwhO8KXR5d9ercrjTY/iM5T29Wd7i10PxgUMRSNpFWC3D6MJloESD8rEZ4/hS
a/GtoLPMqq295EFISkE1PvcgZoG5Gd0KpotPH92LyUygW8D5XHWb35vlm5+bWfd0vh4ypYxIxlCN
fSeD5XavRyPQgFeyEtSnHBoLhGLTOYl2aEhS3eiO0Y07FfSES+7TM8n6gTUZMxHVc/t6tMm45311
NTe+VfqwuYjFO7Mur/Q9RcEj/Ub4X51ihrOoLuiPA0C7NT8AkQS1aVV7nyINNCmlyeY7swZJYzRc
heeUofww1HLd2t1s0zqbyWR4sMQttrk2GIAO32dR3zxXbazc9WWnHnw/L7+7g0Hr2Jz9dCzd2/2f
FgXklztQBP49xmYRtTYv4c1ggO9NhwVLErjo3CAig8Ou1GeZBqxRd73Z65+7tDTea8GVvjaul+lm
LNptKpHrBdnOVumo2XyTX8Bn6cftZyDfdrrwGh792frzePcDsqKwh5kBLod3v6AmCts7I0seY3eM
H6m4tJd+hQAaFyPJ2ltVWhmWaea07W0IEp96sibgMhZtT17s0ZZ2hsWkWtoX3snEzZI+iSHrR1Ao
lfYooAoTu5NHwwdUPdToq7rrwAA7qiVoNCsOQxrvR7fxPrIf6e6LMbFvJQNG9dAnT3fcZ3CQg0+x
RdPvkj6r4xBIrZkyIZn+m9OoBBbwsF3EraDPPwLJuMLbVnqcf2wCiCaMgR5viBT7nWYp8EPYNo80
M1Iu2WT6lyoBLBNs5bG91dThu8hk2EzSxXic+mPSw06/Omx2VulRBVrBWb7JNl81m2CLGJ2H1Q3s
9fTcZN6TQfMXHF528NBFbfgg01WWksgEFa4B5BqTTSFHm/E/+VJL8gK/inn6V1fx2mJKOArF3dNo
dM//GHK5CDH7J9fEggw35s5z2LTbJSqtDQu6WjSnuGrMvWHH9kntAYM0F5jqrnOttVBNtDLVavDu
tqmUsW3G/7980xx2sExJATl2kubP3Nb1O3jr3IyyZhDemtm6vZI1tFhS3sijYCYHURh3fU9/aku1
DW5hBGP4RG8DXDpFO3+f2CeYo/jiB44+7luD16iMSvVjrvbqJbYpXtsNU6peZO4moAWZ7LqIyIF2
dpXLNPNS9his1bzzQCpZD0U5p85wNgr78k+eEqiOpva44CXtIjeNbkKjhUVo6ZW/aqOX9vhtkNZ6
mZbNFNI839ETFeX17p9M1jDhOOrnHIzEQR9nQK9z8u+UGi9kBOFT7IwfKMoN7/J5QWAW2ZyAReLZ
QXmoFS18EpkMRW/ZJzdVwM/brBWDf0nYs4OY+nZwm5j9h6Crw7vNTaK4jWNBbwY0f5P32r5nI2WF
Si4n5yO5sOhRgJPpGe+BkKKUWaaFXYD4aQCh0xhd9skcjfYl6/u95nYOVZMNCfC/u5bQOp7Etu+C
a1f6HTtxFaUEX84MhXb46A55/ol9sG7/zl3lYbee2Vjc65Fu/rcze13lHBMl+9G7yXQvgxl1r0cy
LXRnvH8nk6k26j+t2SyP/+oa+OVS1vUWeQtf+1H1v2rVnAVk96pUzSVrqOo28LsMdCXq76o8obvJ
usg0wpd07igLaTrYRBsogO4s1fxcwkvztMrYqghPY1U4u4kSw/jQkhjcO7EN1KkWDWc3Ca0KrGYz
nW4spYmewcGxn6IUdDhfyw9eT4GXooxQSS1KGQrFiJ4NnwWX2/v3m9zwK/82ZVeBpj1s5zCq3N2k
UlyUgSJ5uxnWJZ3kvmGc6OfnHHYBuUGR6DejpifgMRf5lyCIOCrc4guoyJSlq1X9hRx5xIp3bL6A
H/TLAzRS0vbSgDT2sEhYwaQcZCoKkVHxoxzWHD09c+UeCAnlQCkYOfuhDl99xNxqyuZlk72LE9Sm
chC7dMF5B3CmIuEGf0VV2N4NEOlAeAPfc7kaimFcp2IS6lYFTwAeYiK+8wCk0q5tAVqRCJ70Om8h
xJF+0b859ioQSfUSnC7QAI5ELWuiU5XVzqORzOrR9EjqDkaRP0HklT0pzZwzgJNiNtUvkcsg8rAs
pvuUnrEUYG1IDmDtedA078+Q/MauVcr41lz2+Xq9Vh+LIlQf3SIyqICDK/Tvcpn6Jn+iq9Qgfy0O
MrRvR4GuHapGhQp2gIKnsKNo50hn/trkT4L7CJBrszbqS1d+BufUvIOYTLmsUjm8UtVL4VobOc5R
hEPMdm8x+MmNwtP8A7yd4LlZzcir2aB96N0+feyn7h7ezpnMSAtKLgi6EXCPy9wGC6g1g/5ZfIex
sG4rWD12VZVoH9IUXqn/u9j0fUMVv18d0GaVNn3TtXU6Ef9eatpUKm+LeWY9Q989NvpNH7ivLYIe
BH97XQvhDFtaBItapxfYJsMmDYQi683gyEtgcjdSRYVzPPZnbaybs9TcSJFNaxjGOWnHn1KBs9Xi
0GgLFTfYH3s9mW2aeacBsGdBlIAQHhLxePjPCjUhMtqR38As/o5McQVzsUJRCODFYsMqPrsjY3TU
IiV+ltxepCi8GFcJVA9k+gNmopOMoGKHTzqlMKtumTWmaZ1cSO1pJrY97lHKAJRvbTzacJYcatsc
P+W5owNjErV/FFb1MHepw3IofraCqP8L9uOvRm5433yVXUow/bsPrLyS4zyWygPvyfH/QN9+X3G/
fJa269o2G6ULFur75nZ6eKu2aP3+JQcpIKSCe/SfKASAN8CNu4tppc45C+jtrulgfGJJM+81Wmq/
eJaS7jyvKX/xiLrpTXZ/KfPK74oxogCDSrKdXo/2xwAg1IM2qf9xHKu7gQmiPwyeZ7yWRkl5U24V
DdR6eci3Iiju1tIpKY1a66dSSqWgeUkeKmXw/igi85AmafE96Az1kMatf+fpSgMUFWVKoTKO+zKB
c2qMcmhA6rAPLm41jw9VeFxFgj1vOF/+71+Eof/3I810TEM1+DscKmPMd9XXXgA/ew0iwEsTp8Ue
7rPmqeNlxwdn+q6wgvbJG7rxvknnn5Pd/rRsaH8uZP/Mv+A2/tmC2vC19On29s0meRoq1bu1M9W/
ZQEUP6luCYt05wdfB1z5d3ugNlcGiOXuT3Buu+8a0F37tg29c1U7+rfeO3Z20X1PaWg9e33VHcQq
ScfP7aCnH9JYNx89XYPsa7THx8AMC/bJ1flk9lG5z70y/5QVfvtYlt1Ls5ALGPGYfapc9dCyfHqR
mU0J7s1UG90ZtIbsk8ct+eTMOXWiy1SZC/i1CrIySzBxcKz5oBUNUAhtyn176VBVraJ+hP8JGB+A
SUSkLds7Wljm+6Fw1b3INoXS+dXi4EYwwnC7sy0rAeQ5Tl6SVN2PPP0fG8A3gpsqSZ5j1mEPoiSj
nLwABxTtVBJmZ+pNMKGAzN/pNgWM8aIWG9vpoc71veRoNPMEp5w7N4fIh2JkVS+n090ZLHYP7pk1
jjtTnuGHRb8TGznhBIzBXaza39arCeEPJmtdn/uxG5+1UVEc5wa0lVtA/kBoqwveRDq9Dm41i9r5
ZSaibfgn2er75uYvuG62m/r3RqSqx8IGmiFOde9zVPQ3ZllO3/TRNc7qAgch7K/RVLPMtbr6Imbk
J25EHlLJdB7tiK9ENt51PIweqHpYiv7AeSqCxC32UE4XJ12BnXzRWuPQQtMC6MuZqpGvRaT/cnjr
ewFxI7tAdwAn0oJqschhEjP/SZ61wT/KfYeVv9bXxo1gIEk6SDWiXTWwJ7xmehKb5mqaF/lMJDE0
JbV3OwNsslvnfaaMz+CR7XwoO59WmROGxc0Q1tEeCrVfQA8q32CHe8hdpfhTUebHwpuGbxlb2fvE
at1LutRCRZrVHnPwxD8Fo57sRoB8vjS6/gOUEuczpUQFKBO993Nwo/3YhNCsVE0I8G7k/RF47GnO
2ZR8otd3gHS20C8txd/nDLLHW88DJD5OFWPvDnZxzpz6W5aP9n29YG/GNB2sRyJzA6BWqkE1dpvC
znSoSpPFZT0US5lfxZkq+DLJQ3OXfTOsqyi+MyFbvEL8rBuftd0G+dnmo7pLoGU+pOxShvtGNb+q
itoe6VewQFZ3rbuooqlKpgnAADl7TL/nMS0m1AgsRqvlm08oGhFuapm2VkvVc/O90XLvVltqDv3Z
+pnUwEEKxPOvKPWzr5HtlE+el/0UmU5z9ZlyyHEv1VxG4k57szUWVgD8XfwdyAde/SfbzL9a8Vg+
+UXys+wvps0GW38HnjXw2EHZ3slAAhhCb6rCX+eJPrZ3eVkgFH35znLzfKfeFBJCplvYufCn/7W4
0uVRc7W6ciC4MemTc3hHMy1agd49ikIbsmMq9tovWk9Rw9AnLrwI1lda2YJTmNLiDv24O/xn0kb7
FEThs9voFqSvSn2ITDX8CNRz8uj040Vmo1HQp99Cp8gnMd6KzF0sKIZfLTQziD46Hr9Dh5dc7oVq
cf8KTAHDTxq7j37l/NWA8Pm15XO5zRp2d2TKvn2zh+GoOoNXR8VoMvygd0N70hLX+lLBPrdIbb11
HyddWyMkqmZAisCGkCglgjtn1TktgYFqqKNedw97n4QKxLjOzbq5KPNM66HMXZBeOx3clqELDF7I
gApulqKZhXs6M5ThqxFVYJeHnXM24th5oT3q1SLTaB009OjFaNS7brmzmNNsnPWy+ksv47g5lFkD
BS4AV4q/YGRaEwQmlrc02S9gcOMylHltnMsYyqq/e+jZcHz9r82tV52UXFOeeqgRH9QkO9e14j/J
IPIW/EXQVhV1L7KprJRV64cWWYsieNjkLtVQd3neflMXq66HXdeNIWEKSIedeiu2YSV0qg9GklQf
VG54pNBU60zlUfWhiqBO8QvtcVp49+idcSgRjbuTn2tUy2ZV/kxpKZCjdvggFpu8TUYH5uGqO4lZ
2o0GmLeWfWgpdtzHjQ42VFGmD3kb5iCVe/a3emjPvefGv6YekMFpbiMYHfr51JoLElYUey8jJHc7
MYEW4ibw7eYPiaZnjXex9Sl9ABQkP+RLtJJoCThrv4zGAzykCKNPqaUAb5tVvzSj+dErefo0zrP2
JeIrkkWZ8rFojODTrJk3MJdrXwLvQW/GAw93mkUiyMVkGJajfFjgQCHFEFE+5u6jMruvFomexHSS
d+ntqqXxwtgFAfvNsBKzXfcWKlLCT5QGuXeCuqKTN1VHAI83DBbottiBgC0PzF07UHZAjNI+arHV
oUXJMles4mHKfBYFy/QtDHRjzmWV+Wnt7jrbMk5b2Dr3yUDYykkHCPgl8GkCoXpH/SNK8qOjBMqf
cxi/5H01fWuGuNpXfRs8tZ4xn1uYrBdwkPdOWTH6f9ph+gIzNY02ta3Zp3jK/2pKoz4LMHHQA1Cm
eJcNg3h0aA8YG24qkVBtOnzndkkUhnwh06OXp+YTH5D51OR5eg/b+yOgT+ZT1djGKh+BtD62etBC
cPxbIVpQwYCqTX3lKogo2ta6nUBzetiCU7BlPZAHP4rBFmiowFaEsFvfbbZiohWmBuDq6BzeKXyt
/eCC5cZP7/fVcOcaofn9411sNeT2FUd0RvIAAR1X1GHdjXtgqZZOsd/+8ufPlftnbdTp+Z1cjaEL
JXO+iUslSu+0JvuyiSQCD+PhEDiud/WPEkVvA3rSm5V92jzWP9KFsDcdqsv2NwI4rt/DanYvnpvc
qAOVuvogvQouMUBdSG+qopnffwpzpt67Zabdb0EyNsMutBDtt/8UKLnxsUohpaZZVr+4vveH2iXB
bVaHJuAGiywcNA7rb1QgDxeRDGGjwwq6WFg1Has0nn4TGaUT+kVnJ3/az6Va7HWrj/arvziK/l9P
tIXwP8vJRLBeg1zIMsgJa8P5tgUcyw7+XS/ktueVyaWK2Off5dqX0FsWsovIoJSXdUwPymhpt5eE
rGy7j6MguWR9OMLfbPn1QbM8b3elEr0MDr/zXZ1Y6sEiFfnqual7J7in72E8r2fWzBYQM1EbWmbw
FGvWWep7N6QF/7Q9iKrlpi8Pgnl0DxrZwqdueQ7kfVHcm89wFFZ3ZVV+h+KsfY694nVQrfk5d8uW
NPtv+dgbCZ1+DjhFYrYoUk8xnjIgdhfJADvd87QMfgn/hhdRl7Up5EyFVX/fTiIOy5m6YOZMbycP
PJZrw3ImiSaKkFXwMYTFZReCGWN7xfwhjbzpAyV148Hwg4L/q/oqC0J47kdreBSL3J7mO8UBm0qm
MoyBlfF61FWsz/BydX94KQETWSLKQHlScALcJdhvMhLAX7UuKh5EpNS0d2YFS4DFSS4IYqhi79Jd
cNycYjffTflSl7aY9Zal31JmS93Xm9dQUQbv5WF2J7LEd4KnUR9OW4ztb9z+bqefoCjvr//GTKEI
e/PyYYa9MTytuhUvJavGF27a24lLTQ9OShKGV3/jGKtXf6MemvpD1Z8hLKicjiXsT8v5aOtU0Mja
lAo963Wtu61V1yVuMs7RPis+aYYd3rNTzpp4tRbDjni3utFYycXS5k8N+dup7svnMOz6jy2/M/ay
KYOWqWfP6lOqRLcZ3ZQffSfsP/I0HHeaATOoTL3Qsc6QlJo7aii88kaFEU8rk/JZCQinTnFH56cO
fuziK+HcMrkVpZxBwnX96wU1AxkqAUUIbMrGnTANToKMsOImRG/CYaJF+KAF8PKK0Yo9nHRWtSvW
3hmtn4B3eBxcMzzljhlcnHzwzq3a3jbLJpaIZEigLbyaiplLD847ebrE2Lwq4C3PvFdemcGXwBaZ
uMkpko6iGDo/YPWcom6Xw2R9J7u2RQwdmGmX/Y1M+9zVPvw/zq6su06c2f4i1mIQCF458+TjKZ04
L6wMHWbEDOLX363CMSdOuvtb90VLqiqVcGKDVKraG7+fFMwlCWD8LD9AUPgIwE8gv3n8N/u4eCRT
amJWAhRA+f+TfVAh4g17plDkZv8R+IXoeVwnSs5ukjx2CQuOdpUZ9sphJWp+ur7lSHe86SNdJzhS
A07c4JjanfSruJvWt0a/94so0uZpt7rF2bxQpHMsmlALfLWv+Ayiiow7wCvQK/Nkq8oLs4nMudHf
eiQjLdm9G1qeqPzEMlA6omb8yY4U/74GgMMeZZW2O1q2sSWrfJr2PzwG2ZUN4nhg1zssP8afVvyT
jJZAeCM+tcnxf/ghFpO6zPDXMP/IiQX+OU8c/nEFmkZNGIqtqbfVYVJIbIZqGoXgFqqDLpJnjm1g
yT2JSPnOjBQNYa0tcxHyq3aoC3+etW/uFi/UoyUWk8V9kHitX9Rms5m15P7fJ5MvpiN5Uc+vy5O8
e9plCeoxFAat5dS429iIdohVIXyoQHhRD1+dTKP8foO4a/aoRAZ43XaRWW24S8NC+9MkUeXaSrMV
K6/iQydSdCKWF2297w0GXhNbGxA9AT+7OUxsWFus2Q/m9AHwG8l9oovkHlBtIJStHoCxWT2kXqHf
x8hYVgMSl3LIHqpT/WZC0nZYecLy7snOKqdqa/f4NjGrczZdxCafAvjUpOoVF5pV0az/pK5M5+cV
AE+sZAtkcwBLO7G7dZt8/DhFzcHgwvjaJhLI7DjCXSeZaKcmEva6bYrya5v5ZDDoCMwXntuCTsuq
r0hSQ/6cZutfEVHbCaPKP5X4XgIkz24PYx7kT6jT+0Ez4zT/mpmB/eSifvZAaxcaG2htx7J+W7sY
wa2L6s5lbcACvq4NGPf62rjYbRttE185R2Q1RGg0LCvri1YZSIar2/6a4dLvyIwCQAsNav6cAdHK
MEXhszGYsy0gBCwgwcavthq361WvB4+UPhP0QCqc4pTvaZgBvmAtwgagCFMLcGWlXYYSxOU3xstc
pDb2d7gsCEAPIXAb4hXh51EHCoprmcBqdTLE6TPXJ7kFpFO/KfT6znXd/qHX8m+VssfrHEx0gBw/
4dyffwAeDIISkFde64JSNLL3GepTX/IeeZgQM7CE7VKmSIwdVIQCTqhaJROz7zyASKwRhgY6fdzZ
d00xFJaPPMb6IpCJMw9JkylrJCWA+0zTNeSNKEPSIBkBoOyecSSHZDdrAwYMwcAAzSz4KkoXwP/c
3SO29GX2VRcI2Eqnfq7Ax3twQhz7xtIIT+XKNRByIRJro43tfQ9qSlyMgNOaGoC+BH4fpiYIXiu2
zhNurlsvMg9NH8kV/ccIQEIfOjWkNKdlSP9PNGzD/NYYzODAaFL5VIt2MSZXpK3VQv/D3CbM1kMf
sQdTVPV+sN1kh5BS86kfg3UOopgvKJpP13Y06ucpEggfAZAYqZhQaHb5kY+O9zTaINgtgRi0MTPB
P8cSyZzQi8GKN0E2hCfuFfljMlobEYd3gImSn3Ub3HTgybUuEqGWB140IDJQKB2iSEH7izKjWWFm
/auiDcNinuGGiEJZKKYBY45VWiBtBmYfeIkCUAOoHjVmW+MKsRXNalFkevWb3Wycjj/iyvBmT2T2
J5+zrXeKvTE6k1XQCK3D1u/nqtQDMI22AzLIM4u9Fvmr4CpkSKbiKCQcAMQaGPuiRXqar6edd42F
zDf2gLSQOra9KzUp/tCvk2Y9gJ6cHxd5E1TGqdf7M4loOvWyQsdvl9GbfoxoQlsPeLHxqgKJN25I
DqZTeOnK7i4VoNUQBU0K0ElF4GMzgQsxD5XMwUXs2knAb7/IBuwC+VB1Zzvti0e7zOMrKi62i0Go
xaj5T3pcDmWVfejsOlwhA2M84ekDpA8n5kvrRGCyCsFO1wizu3eaFvd3o2G8xKWRI32mTU6JYZR/
FYG2Jrk+sWQncXe4K9X8Ggdw5AQMf+VxoR2z3gJ2nZJzJ0J+yACmGYCKs2td6UjgSXBfbdUAwc8m
QJCKXIqr0RUeeCt4uEEYxvpsg3bMlHX+7f9nYSgf1i8+2vGhrWQ7E6mldo2bl/mWhfjUWDi9uNy2
t7oiW9PdbOaK/YUq9hbV3nD4uyQsHWd6iyP5CskUDiD33l0TlDmzALNkp09dY21zZL2tzLEY/3K0
kG2jTERb29DHv0SDy+cACMd70oJJnvt1ZmBzqrRBUH0SAJm6klJM5jqQ4fAkpiF4dhTDr/II3g0c
25PynqZM+JyeC20EX1/pDo8uzj3Ih/Wip7RiiDSPxhEf0+iJmopV/Soo7RS8SpB5LDbvPMTZaEST
ONLzVhreNHsZeuO6N0qQ9f16QurUNdSYF3K7KOjAg0C5aNaLuqYNA52ZhinMN1OIY43updWpDbvq
1KuGhiXYooEaLu17ZhnlbjGh3mJH00g2dE6816R5XGzfmdXkk9SutO7xIXl1vNi9Lqseg/Fq6/KO
7wHniHziZSF65lR34m1pxtMVlW7TNTLwLWROJLaOHnfJJsI9JwC7E7x6YbLYgWZ8a7Jans0s4Kt2
0IMNKPZqHAU1Iz9LXDZM3WBvKyDRnKlhkfuIg4+CcQ7tVazqhHF2do+aZ+s7Ky1OUnQaA7sLan4R
ccoD4NjDZqDiYZIWBi6C/PcGMgSh7J6kNGFEdL3pc+eptpr4kujJlwLJ6c+sYtmzB1KMUQ/LRxKJ
Dn9iFnPzY49S0+ewcsH9AoxGa3Cje0M1JY9ahI7rdgWm6uiemnAo4nstdh/EFCOdJDMKFxx6fXTk
rH55Z4aETw3I4931PxJI3sP3uToIhj3X8Tzd9JCG8J7+d4pL045REPZhqiJvPUluHaIwALo8rquo
MYTx2qNhWODqSVnM9IOLHWXPkxbVFaeZlpBkZBIrFsOeV9ZBwZdNvRhQF9RFyP4k9Y05WXqoNd0o
+KXV4mLxQ7IKe9KNhayX+WqNppFi9rV4eP8DqCchX2SC2rFXD39aiUyWRWhaS6gwIcoJpDAf+lYG
qCG2Ll6imw9cNZZWBAcDlJJ+2TXPceUo6oUUyFc28IuQ+S+4xa80EobXncE3+AQiWsAXdZGN2zg7
y9fLhAzLIUvLCvY0gxT/4IQMqlpz90h2H3ZA2ut3Y4MPvq2K2UxV9EZNFWbuCQUJO/6rnMyQBIbE
BuCSLfZxUKXXAjwu/pSwer8oaAK4gop1xEq+XtyRYlnfKkGzlTBRbklBdrgc5/QQ/ZT2zG+ocC9H
fVGmFie7ZaFlcSQnxhrKMsDzSWsuNtRz2NTvAODQARAcPzMgGZPjhBLCHbIJGxxVws48DkLw3J/T
6tUYuDfmkYajYUvvhPJ08zi6U3EAG4LfIqMYXB7UktFibiBqu4okyG2lrIITjrT2rtaNexrlKCVE
6blSxAU2Gj51qQEVgbWvTPdwo0hQonhaTJIiCk4kS2nyEAfmQYIQb1AOF7ssCBG2pPH7KUk3sGOC
PGeaMruZDdVS2YCXzOvEt6XrweQnfrNGERYSRy0zHNdxI1G+nSZAFuslgk6jVYQoBfqJRYbrDOGh
llcOB5lMh0hr++QJ7GqdH7ZRuO3TDER2ZE7Jd0C1Qq06eGOs0bHKuxGU1K6rhafJAtEez0CdhasD
rfEBJlGcNQsQZGvqzlJD6++azin3Tj0VuIzscWS76eJggFQRUErfOqmVJzIiR9RbZMDTv7NAg7S/
ES1umRWGKEF8ezaanDvVvTs54cGLwBIJjCcghBaxjuinfboRxQQfisPyBfeM+TYLS8MvxtCUa5pB
zWA6mY9kmWwXKEMD58lN2II7k9edBaq81DonITfnHuh8HwOE0feLKA2AWbkucdt+rtwX17U2upa6
QDyw+cMgUWaeG1nu03CaBheREcDsy8kr1iSjxhuccRUgwr1bZG7RfK7SqD4hPgt6dImzje7K5p4s
nAwsqiXC2ot919oInk24RVpk9tCaKM8s2Xp5pp6V6apOo3BPdqEzpOcgZOcK/JKnfNK6feK4exoJ
JbLH0Sp9a0g73AVi60oaaizSUFc6CStxswl7MnKFBUgmwEhsaOKiWIbvXdCYmptl8VvR7hWQys1a
vCyi/0qgYe/oIlzDtJENy13Lcz2kqr3Pn8FlkNaVZmU+dZHbbVDed9/3MviOorN9XIXIQO4nFNqD
gCUG3PEhNLEh8cfuDndQIvbTqlgjmzb44SRI8XJr83tZmA/gJB++WnX/1WBmeQdmvb/F0BZ3Oggp
UaKIrO/G7MOdCMBQ46ojEwBkEDAPysn3qqo66HouHknRjbsIpDQP8wABkKOJSyR/meS4qBqJy0xs
U7N2fLsrrX3amcFDzaovme2WJ3MAINwK96kh9hwPs850mnOiyUcD7wAwe8cXEhu9DmBgkXer0pl4
ssLdibbqg9bctnYVPKD4WnuocvHF4Vl1Guq62OpDWa9jtdzv/gHH8DivjWjYq1/HfKrMid/TlMU9
rU5rqKcuVFZd6jkGaj2KILGxdwlshdLgWOCh1VkPUhsefRAda9ZN3Aa7yBDxBzOUxba2AJNCQ2S/
dvvBReq4rIz4A5JJQKcdOCaKD2EcdqjL0ScNgJ5qNGb9gy6NLemoce9aVLI8Uz+onlom8mM3lth8
DeMOhLzs2KrGrgT4l6cMxQ12jf/MLse7nzSingJrBaAG6NOhr/U96RBfQ8YO8oZcFLfAwdxNp/4L
cGm9zexvtvy52jLvZkkU2cQFamrV8iTmHXL+/n2PapjWuyMj6nWYYTi2YSFTHOll74lU6tqwh6ka
nrjzgccZT9aBqb4TQMn2y9SNz9QgtFPji6HGN10HqWBn3B2Jk/TuGQ1Uxi7gEf4wzwrLJylAotVq
XTJ7/aPd7J8lFc6Q8L0iI3KObEoHBaT0KKaGdGyELEB+ljrjXwiDB/vBQNiHADS1Tq/PrS2vS0mO
91M0A2bSsHGHK9XZkBmJekxaMDh/9UOmrlfNru1aMHArUrkLapzv2hR/wwCmc48oQPtKI2dq5EMS
F9Ghkhr4IuoExI2jnTY7L24RjaIZYhSHugGnWZPqDGmlho0kNS1/cliYazuBezegFg6nsQFcKHDD
snCdt6AwyWUU3CVaI8F7k+AT7Yb6NbJq/VpZyForojCcZYtCmGO+Kq2s35IsjuWIX2updm74RmQy
v20WmWizL2GPHcYiWmwXGega03OD8qjG70y8UEH32G0Xw6hm+ek/fnct47ffXc+0bQe/tMxm7Le3
eoobUOwUqvKppAJubC5PkWzYGWcHdqYeCNZvh6QAqcaXrgMn9jxStnEyxSB4eJsrNHAVI4p1I3rn
LgEzd+83hpNv9MFBVpdyo4c9Kl1DwbD5zoJLVBWf2kaznzvN9B7tePB1W9rP2ELbz0D/3zpxIx5I
5DHE32KjGs80zEAPsqoBXrynISo72y24tIZNo9XOs16M7BBWCCWSp9624m0b6KOWb7gZ4/K6AohA
rBrqUYOQAjsCh9o+goQI+AHUXTTUIxkZLvPIDV6MWeEvLpZ579yAf7vaAIohnv0vvkzyQPOMloMB
NB+bi6fu47MC5bgj9lLzSKJCwIk6c0vDdkjzO6tCYrAyDSk7gLUJ6nej8ZSpfIAWr3Tg3uvVirRe
WSGx1UFgXgFxGb31pclFuB+lhhwiN+wzuU4/mgV4LsmAmjIszAs248hAMgaBsjTtE8llW2OSTi0b
CrGOC3yzlnnUo3nUQ3X3f72bfwvn4Z2MwIbJHBu/5mzOCr5hzgCTD4jhHat5kvbEfSdBwl1blsGl
GLLpVPQgqQh05Em+yalHjT6aOCG7drFbZIudV0bdTtdws71oyfEy5JG+mfKsPr2T04oTIlvqyh2v
HbX24ph6gdlNuLA1Z+Uyf3nYEuVGfurIf3m6EcUcNz/xMpeWUE/nlKDAWdZfHqKPp3Kt2d3r09HU
5SlAdjadptFYk2isNOxtsOPLIu/LAfUB/AvH5egGMKgVDq88fepF/3XqpftFz3KEzVCEgVpTlKG4
rOgQSmj6tcPrccN52I5bEGewNcDdkODFhIi/eRPY2TWkbA30XfRMGZ9ny0p9Irsy2lRhyA+Ozozs
I8m0uBn8oHSbDR+8Kv4mY3BFcgDj+6jnqLUHVI7VG12WDg41drVvwvrrqIGTshFTftephoYywgEQ
u6KHRUTydvTyO+R98mPT2HsSoXDd0VH+ACde5hVnI+hXNHrnsmlwfgqbDekWt4tVOHyMUG4Liliw
7BR1PWzDhsmLV3XyEuCP6RKX2uQbfZVtK4Hq1x1pxrD9Wx/taRdoA/hpmjhHdDo15dVtgfpNJlkb
TwDuL4sRVTtyow0g5kB2evnTmuHOFsiOF6R712DEMwu++a9PzTsmDtfAHyJgKDjTcX7A5+ZdeeQk
BWBZgUT5BBaa7oxs9r2OyOXBw7kAxysxnB0gOXQ+jXlSoCsYOKsjBiTixYh6+J8ZzrMNyj+G1+mW
s8fbtDmQs0W+zJ0XIK9tgLP/+1XJ7WJOvbfnLAcgi4U2oE4j1/3BReA9Z7oht7ldTUdd89w7CynH
a5QSBZ+bDJSJjel8T2DK9BGQLpUrtzhCvJrqmsAmxEqDz0Zeo8I5d74jBhXbua4yF/h6AWlP+yC5
9zYz6LqiEqNeYSdstlxqQbMeKQavlj2Bty9WgebdvaYx9WWUbbQiKVdSFTFQY5vRRaBg4I5Gjj31
gJRyxGwRqfKHStPO7yyEFohVIstcrP6gpRWQgpYKYHH/5p3mCgZIK3z5U3AOfGDgYE5XIRh3j54V
4iSvReEj19vwMc1Dvklqa/IjD6DLeJGcsgk0M0FcIOSnhq4iDRKq1HAe33RxrRfH6xpEaAyR1COZ
j4CONx6oOzfx2Ky8FIBQNOz8f//Nt0z+2y7L9pAFaXrcxCnaAGHyr5XBQ+aKBsRH5RMzhHsMbMEA
SSpRSRW1BSKzqXmlpjPEdC48Zxvhc3adzYxSC3Yin1rfSnqRbkaeDOveRjyTpgRB9zoZwC+FP/Cm
2y8OSasWQmTst4VQtbZ136bTJFoMPLCtT8Pa+Zp0dX+muDLFn/G6FacUHyYSUXMTaDcKVpB2iVUD
jQMF8TR+097MsKYEJKGWmaxsBclnjYPAeU11ET93jkI11HMdBdZHmlwHc4oeuTfaibD5gHToHFsC
/KOJs5SmS4L9W3ymk/gQJoBSQbWLuFAjR0+xu7J2G+iRlswabPhDkHl7ezLpyHjkOIjQuNTDvwcm
gp2j9bshtjPchgH6p1XNDPijUIOUsk1iEC8quSkCZAW1APYeCoD48cCbdlT2Y2W4UxrGprnQMHeT
FVK/vOcRvFAPFhKHABmBWiFcvBzzAfD/ZEU+tKHRZx9Jk976mKZ0lbaW91xyYO/MLCjWWAN92UK+
NTVEe1lmUb2J7AK540pBMqLCdKpWghVd8WguFJqox2SrIGhA+AHMk42s8MEYOwenFppdvvl+54yG
NCVRS73zCoIzLEU2N03NNjxDgUvpaPWBfuJSBi9xn1nX0NbMv/CqpH8W4KTZd2GNCkMyQjG8gfJy
Zq+RpA/EhDYCqoDmfg6nvnixgwxIJmXZPusgE0ZS05DeR4mmbXWeNGfESe1DZLjpYQByMMoco34L
BjwU+PaiWmdT0X5gZWfiXiitP6cGf25F4vwdtuAbzpDZ7o9eAIzwLv7hIVSGwMM5BvjiiSo+8iRE
QmqNkNFc3wFSRebjDyw5UA2IzSv3ocs3NKAJcd83eyQ3JMhEytpHasDg8w2ZOFZ6SUYudr2Qct3k
pvkhYm6MS5hGrokAvjTb22Fh1nxrenG+64OheQ5KcHUhD+tbULifcMXPnm1RBTtjdNP9rwZD+QL8
e+tUu2Ar93VeCyArevHFSr7eiCIZibtRgn2BdQje2snXPgwRqJB6kVyk/Er6BExK+LexmhnpCu8F
rwH51vwWUddeEb0saPxTOb8rbu7foAhQsDDPWt4zNAm5ywxERxPgeVNtQjlmJJBfbiFQD1D64mwD
V/LsAM2yQhLxMSVFqmxIW+h6uCmtxMFmA4UYyNHJR7DgIl5E86a2d/ULdd3WRd2fzracoTow0hz9
Q4F/Wj8XbvFj4zlN/qMfywSFbsX0IektxBIsVP1mduke3SrRtkbOEFTEPzgIaixg+9RNtSW6KrNG
yNPuz+HEEC1YCK5qvJDWtVHZK2NEVue6L4eNkYMmFDdXOuAuOZDrl2ZSKPM0RJ7c5Mcg+FtX1ji9
Gv5xzo3+pktOnK7+0Vh8ACFP9gOXhxOoe0FBeNKzpou3lhZlJy3ogemlhNSQrInamq+oW1EXHK1X
kLTVeLN6QJysuh/Edy41Lza3BQAhgJiop/G5LVaaaNocWyklm42iBt1mLEME4Fsf1zlKQ/p5vuvG
2iHHKUI6eXO+1XiiRHZOAVRMBWSRIN8RBW/U/t5vJhd5A2EPIFGvto6aYcZ7V+cI4xJmhptlVemT
OkuKXZPE/dE1UIbgu8LNkWFhpGtEwq2Lq25bUDHF8elTY70rH4UeoyDXa8Z6VwirP2Vht86GzpW4
C8SpYO5GJbeQDoDTzzxOyABnclzgllrhB45R+Ej6iFaWjIZrh6jXlXq6DXavyUZ6Mw09fJocxBuK
H6GLsB7ZAagNVISFLe97WRvH2YSscSmxBUL8CCrLn/5Irsl70K/Ku0Xc5viEVeW32DH7m9VNFGaf
Ub62q5wx9I02rXxKUU+yqLxjsbinrHVKje+i/MlIaucy57wPhrMBC5zc0FBwUHjUUXVPpjTpzZ5E
mcWdTSD5uCEl2Sv/DtGnW5l4AoXPq+/0zTfZIvFYYKfNnOqrqSXmShqyX0WeNiK5DDff1Axhf5yQ
BXWZR+D4u3NqXIYqA7ra1kTh7MD+UKGA6eekf3JUidy70CyE/2dH2M46awuJHhvgVuyNcbRxHdfU
M0y3EgVtYV+qAgDghO+tRGXlsYsm2Xe87PB0CtU70bWdqyzJiDz86s+S1aazcGYkkJisTLG/zZAE
SocFaoDbA8asoJpFBC9DcoU0t2qAsbTV+om7viGC/JIaYrvAzZAd+ayUXS4VbxT5QwrjtnUsTWxA
pfq65DKPTJQrcjCfUJZHe2enXE1B+GEQ7M5Lyv7E025TdQWA/4UEoXFmuqVv98IDYC+uG09WEoD7
hLqzlCbRWM0cAR11mBU3k169GO5BR3nMyY5MUCIAh903gszdDawfIhw8fo51c0A1C2GYpAb2iqjw
5LtZGNndecwZ2LzL9ENm2t1RqrLivNVRnyx74zS401x8XL6VLGcuNvL4e9bmauVFkRj1PmyM/ryI
XBuAvlbHv9RqOpNITkCI2GxXnuZWW1rGLHQcicAC7Xc6viAtqljO1OucZsDDFc3W7fXUJ4VtDjhe
k3ruMoEXG0sQBiVh0w1gSXJ0wNvAzeKLeu9kkrXNNlCuY8A/I3cxGQAByYAhubFwF3JyCy+/59zA
gwHB/Fs8pJvsVwsHsCr7SVbRWQcAu2+ZOf9ehk9BEjTfrNQqQGmTWHgTlbjkDHMG4GmXP9aJPYCA
y3LeTHEzWiCVd9t6SJ4H6k1b8XVjbxPZtF/HijfroDXCC/iT4juvFO7KCmX+7RcDUNwhscQxrq/V
R0nPTbwt0ukTUuzrc1hH3wUySbalpY3WxzJKv4Pilm9dG7mca4tbzVoKxFHJOAgYIIDf5pEhjfLS
q88jiC5etf3SVR7zjMvtkGymhEuASebTPfXy8DvYAMorDahB2i4AFXndAFMKVrOp16f7IUrwKVDT
p26c7qXjNff24+KKzI24G1AHODX7xdKNeborENnCwSMD5JgOEiIkMgAYUS1QdX2N/GsEknxAI/SH
Ph5HXHqjAIGD4fBEDUIrr73Jc7PSXzTv1P1k3Kud+u6dnIbv5y5eF38kCzxEo81UGCutAOZwo+Mq
DXuywGdA2ltFQwWoesCSAwh/nDjoUwrHn8e4CYnuUMyG07QyH7ll3TcRXvvKBY2oWdzMbgEU/eqm
szQHkA1AndQV+lUPiNRaYaUSl1X7y8hFSpWjUFWJAwsh29mSRmoe75unsen7faQifXg+ADmqHgi4
5CWpwRUU9CjWIwXJSEsNgGPkJcVtHmCOqm61OHhnV4QAuGMjH9bL3MVB75YgqS8+OmmDS5igMPeN
LfJHe9DzR9S5r5AWkN2TCIgy1inpwM8R2X6ZOBtwVbrXGkmUT6owZZdPiGo5VhchJTGOnrDf3Tis
da8kWixoAsnefCwWxdC++nizIB9/WoUs/nWVskN6mimGErluurgDPN0LQ0XmnkY90vsBvawUyBKb
FbXBwerUme5WTJ2+csDst745lszHkabNdJBE2sZ6PpjYCQjF3TjJ47upTtxdGLW7yETy0bgXLFkj
VTnYaLkdviC/f5u6ioxYxvj8FkxTf2TRSxBV1mosgvHUS6f4KBJwLyn5ECYlyGbDZJ5uTBPuherB
u4KRwnngbveB3OZDlm5tMHftaNbbKtxk2QVpm6B4U6v3Vmetpl9WITmtgsPzxvS8A4oSXqa8Sx+D
Pk5B4uEBXBFH2DUNZ8UUIW1KH8EZq0wAMXHPhsg7t+43kFna9yQdu9QE43X+EqF0EnG9Nz/zeAyz
zo+qUj84wEnaaB4qRNImus81bjwXbRcfHTfvNni7Fl8SY8SLJAhf5Kj3SKANpl0XWOwTMmd9MtDb
odoA+L04ZqLrnm0vf7CTIP8C5odplXdledFCY8TveNcgVREKqfWVP7k6u489AJOzPt1YAlGGamqK
L78+hoGA2obk6jFUjPucD8OwZW54TLJhunL8tz3Z3tCuC6QQ7ubhoAMbKbUbn4Yg6w2wL32KeGI/
kqROGHJN8qo90LBBXeQeIZ5hRcMyjdkDTozziETSBpuproOQ0bB9exjSO0s11NO679ILgzMNsL99
FePCML3TRnAFyIEdFjmZUdP0OpgdnAHcqsr23XwN+KiruOm99aJY7LQce3aJO97V4hkF+gBG0gxQ
mXHH/LEstJho+Hs8ygbYDfR0kSP1+cfRsiq6i3eLZQxE3ksTzJQ4hSyaA+hHKh88I120WsaMfQOp
boscYFFq2K1pGTe2vdbV2G4pyH67H8HAa9RsTUJqWNK4xtbDmTsVyQZIQKh1x7b1Ly0MNoTKFXCG
g6SS81/koQs52TcWwvWjRGRHTQLCu/zMHTnisqIZD27Rzs5Ivkx6W6TA2e2U2bLaxapin1nlobEd
49yryn8SjUFTbXBibNexAgkg2RBV1d0Y4j2fTMBvJ1lcSgMlGqY3eyJjng/YJcs49VPXNcAhr7yq
NaJ0NM7zNOW0iYtqg3oyrKGeghqv1isg0HVIW4fIDqcJvz6o/ItwQw8Sx/5vpD3iCsLuvYfOcZ6A
+QlUmYhPW6vk5U6bYJWLDkAUzECVwwQ6zbi9eCnYLen93eT5uO/GQqwMaeDeAKmQl7jl6R29yd9r
I1m+1/ZIGVnhPkUlRf/0XDXemRUiOwNLsN0YE3Jve0VSKRV7JfXi4qUNwujaxeOruOpxJbiYklWY
SSB6TUCh67xWB4OzjLOLBWySwce7/oFhW7V32ia7eG0+xbvRQDDCZYgJKrsbYx5PL21XONsM+4UT
sQiKkINsvEdcAehnxtomfkFiBLzp9lryHTSLxhYBpf4MYtf+rFfC2OpOF2Knizg8KUbZBu08doO8
Ldapw/5K8kruaMoYg1AiPJS8s/k6Z9+Qnw0M28m27izZAUWQy+Y0ZBneFqYA0rTn7rEXG+5b1Yz4
DdtFuhOuaEgKXGUV2Fz6i4R6HiK+vpFG5m5RwO2w9wx8HRy8XHfIzQGkyJitjYKDz7iIEx9/TU3i
R+m6jd0o9QHzYExNBglqnFE+g7zaGvFLVwxZ6Kc539VOa/5dp+V59DzxPSvZQ9Vr7leA031iBRhR
Rc3/BsZm8dkxUDDR9gAIxb084tuhbFaBlgbbwWuTZxe5thQUpdGESqcGVZkf3nQUP11Gbzpl+b/N
q4F96zRFc8J1E3gQpgh1IQ1CUki2B2ccklE+RzhorarcCS9TYQUkT3vvVY5k8Ogf5S4IwhY/NtPe
+yH/RuiB3n5MdhqLr1SyaMsuwZ9qfKVaSK5Gv+pCL7wSWDxZqtEyLwUuINVBmhIYrEqXjUADBI5k
t5qQRb6SmpF+rNOh8AFvVn/F6/qUZjH40bpo0xUgLfAnAKn1Ije+5R5wj9hUfcJXr1xpmj084Yoe
obGsubeG+NEyWvdTWo/eSsuz8t5idQFOLykPbeYCMBNXa+ukTaa/RFD87eC78wMASUHU/7Db/AdO
6t1ffeDxtVln+V34gF93bL5G27rXkYi5yoXpfGwc+UW9rH80Eh8fhUOYpd3DZHcWeGDsasVBgfQ4
9XW/TZiXn8HVGmD/Yd36sVnCP3rF8ObH6EeFZ4hojMGRbDPF7bSPgOLpTy3nL+EwZP6oeomShWPp
vizapffvdu+0/+iP7FAYCyCx3qk3LnNBKCC8DPVIoMkIA+N2uGhrRc9R1/arloaLVqsksJ5SN1jF
E5iqD4jb18eqRqY7nX5RXgzOnBS/9rj232WsBfaLahDw/4AaYe1EI5nG/MHpLuGYanghq4Fjdhfe
Tqd5pHLAc5DEAKoQqUI3cwCRuwlrDbfcahYphM4B2KiWc9Q0UvR99qFDgvmNu5ifaTmaUzsh0Axt
5Dqph2vB+XUwkELpW6PBrvpLiN+zq2uAvIwErpP1h3qwv9bAVeezUVfg9w+X+XKdR42WbmJX/ACM
dHoY2/r/GPuy7rZxpdtfxLU4g3zVLEq2PCV2/MKVzukGB3AE51//bRRtU9FJn3tfsICaoMQ2BRaq
9g7T7UcMNiUxW335z6aLaw8oS9edmiP+RemJBlslzl1Kp3OQg59ovagn7iLRHoKEx5gK60CKxS5v
pBdIa0Xi2fTGYolEsyU6BbmRdb1dIz3SADw2qjaUgMEvdbxKaj68AMvT2fldUgXc9vIL7lbYWkxD
8zPSqg1lYLLGQYk3m/qXIo0B8JTka6plxPVYkaIz/rM2sso5bg7t2p3VVNpI2qZ1UsCowq6l8sdl
HcVGkOOKAxhsxlteoX6IZtwqP2axmvXFYLzRbNGOSnZjt0TJ4zLoO+8/DEwK6wz3ZziOa/jupewM
2B+Q0LF5pK3bXjPnhM6c5cHlCRpjOS5cmVH4lxGQ6qsiQ9uRo5Yks0vbBaX7N5JU6G6bxQC8RwHo
JKI1KXrcyleOIe/Ixwec8yoC0voch7wAN8tUHFrEXf6CSoDhRXskhupeMAHEV5C7x5Xmbjt0IJyz
pNFOemZEaOOwx5cyx01H5xvG39pjOfQhuhs/fepBsC1wCWWQ99OKij7KuptWDBiiR1pO+BI+Tx6e
2aMq8AC32LUWzQsovWXiQpj6Vta94PvcOM0o/G2D3xm1pJJgGnJ9uhKRk4SVodv6aakeVlZV012L
fo/FZIq6p8hQyMNg5anBczIJXj1UyObQCgfueUV8UV5ezytH8Uz9bvm1It2XJW58vE1iFvxe1uWD
PrXxC2uc+hSFwLD0o2x6V/KmiOMXP4+/R14k9gM6Oe4LTX4MY4tLaWRjQbTRc01fLRrXcQHECGru
9SJbnDUZA+3QSbJZSwogWfh4oyqRlxUy9VeLNZ4JH/uh87Lfjf5vOxVpIoHorD9nKHu7z01DruMh
cbbzshnCe5rZce8cQi5/3chpWeL7OELe68wdXgKhwR8OCuv0IbEbnOFjrVnREs+z8YFmIr74HZCm
SBI5EI8WSBnkiMzQYjpqYjigSQ7ZT2VypcAJladi+0HSXjbiW6LoiWeaYWT+7gsn94NIySaiHnYg
qz2QiV/RE3/JQHvoAVHUeHdM1FfGYDJkriOfaGh8H2iFfYeewC+ZZRffPZEXSJrjqv13JxKZhvXh
JPF7cJK5i5KFTYHL6HVeokoAPxzUL89TlmjAWc1yVAEuQrSxgv7FB94STqcomP4atCl9NEUuD2Rs
sPhDebM0jE478tLfkZzc591uwi2bx1RhTZZXn4M2wPXPo4+3wJ0onQG9rlz3PDSQO85Gs1x/ZyOZ
+VKAKD0ohQTzs1qahpM+pb6Hf2gO3pdK1m+t5rd3RtIDzdyZnM3IpmvXMQSwF7mCDHh6SFv5n85G
V8HIZPfisdHcpIPI9rRs9Q71gLYckdKG1gJe7n0TmY+0okHPf4ZaGD+jxAl6nGsB1PgZLK/sj2CJ
5N3Ln4IBQx1pYAIZn1CQgx4BVCngN0NvI1SWVaoKmNbCxg2m44XG3rcrZIS/FDQrNF/bjRUe+lfO
EzpD8HQEaUPMuH+aI5K+NVBs07Mm24UMSOYgOXq1x1GCTdeJQYSk5RmK+Dxgi6ExFNiHXoGpraZ2
bD/FJhggZY8aHBQKQ9YofER8UdsnJ6yAfoEV7w2F0tygoZBFZrUq0SkP/HwYl1FWx3tbN5HSTXi7
nbeZd0CrygTq9dbe1UNRB1OWml1Qozfg2HLnuOw1742jULaNWyNcJTmIzIzauQBcezyjwatoV4av
K6Li6GMgja7ULPtPiyvuU1fn+IImESnJdlmilCNa8RqvudWEcuTVEqpl0xMvWBEAoyLbJ32prWzO
kGtUQ8J78RC23rkEI8dpEWm4i9z3aHxdkcXiEErvCXXvfrCIirTTD4kCRe+iLLuKyzz+XiYiBuGF
a3kAUgFsbm+O/5hqZ54pWT22Efi7vfzY5b3trQSOvEELOGEKT/HoA3ic1ytvQD0lLUmRAVsARDvj
45SmCEUyr2HI4+Ceer8EyLjUTn7inJrGjdfTKLo9XfWWfY0nLVqR51xYCCTjC9i21njc4HFLWrUk
W7ouRq/K7DBb0HL07dmCzCjGEvIrhtOPL6kZ6t97C7nTTtrRd9algEED7P2DzAdth3Q3Pxe57IJY
7/KDA6jWezQ/5dteeuwZd/HIJeia/cNJ+DdN9/v3NEuLlevJAVQiif3Qq6uXqIydvcFHXGrSfUxb
4AreydttXUVWg+6Q8o6xMTvPWsPLpzVFQJMwbm+0At6lBuZBI8RblzUO1g4Xr/JyNZg4zY+tCHfc
n+QlHYc316t68D1HHSqEkFrBZ2nPtKQZyWrXvyvQMAfQNe41KO+B3Twlw0E5d0UcHfQqf1rcrkwy
WfYnAOevJO5pkShCfZku9eJBTxvw+7Us+kuvnZcEXeEvbepnx6Ru2l3XVN0Pg0cgIi82VRX7j10V
5S99G52ZBwING13/L3Fmu0iBGcWBlNkICPGxAfBRMhTAgBij6MHKEJBWyuHLneytZgK7WJWWhwip
dyThUYRbJezkAe/hCTcE3kOSWN/NyUjfoiYx9nWbaFtaxiZq6dK8ysEGNAD9tbNWtjIrUMVxshiy
1nRcB4gIYMbMCDtYQHE5M9s9dXjSPnR11aHuKfXuuAbiPpIVaEx+QL8tMpESWX9akmLU8HwCKPl7
piwGrYqOtUjeNVXoScWcvIzBqw6yBZSNmtPoBnj81/aaKkHJiosetGwacmH5VEoboChwJfXsNKIW
xN/OYSjiYkAzGioK+udd8tFC3oIDZ+NuoOImzcFftxoSPsSn/mspOgZ0cjPv8GiCItHi5FQlRVWs
ZuvY/ZymyDrv66F8ZV7iHQqwk25ShflucrfdtBWy57Fa4ibnZzPJ9lIWPn/Nv2uuLF55FwEFzUj+
Jg+N6+wqQF5qLUhYEIC0o87mANxu6m0IxM71pHBdEnQdeWttMMV+8tkjMByrk1QDaWm4kc0epMEv
EF47FstZqGLVKOhe5LMLS+0AmAnePrLQdLT28DAsVv44RCfHQtZzKgdjOwurAvdm6IbrxIfBtcc8
J7/ZwhsAmqqDDGCPvtjTh2wJTupr6RwdlZrRiaLMa6Y+yPJpZGMhJ6FsrvxJTWvSzI4kJO+QNp3/
Ca2rS3edIREWJch+EgkHsXd4o+mC63q4n9k7SBY6wLAFnvNplskR8CcxsOY3RPpBvv/m1ufSPpEF
2Q4a85CHdRmA2PThgQbf09wTOkbuFxHZql3JHTgv+ikto/mZSI8+SkHTk68BEKQFxovjjZyUlKSm
GTk4pTPtHBZHc8p6UZDvslx8EzQXIlGY7qc8B2LkzR5L+BRPsiPKm1ET9fkUnz1o3xu31G093IIi
ObkEWP5BNzIbYHqn1j3cfLpQuvg8ixdtUbMK7Aa4IZy/TMJy2EmUU50bdQUx8Xi4eO5hvl9AvRAQ
dPyw3aAION2WE87cQDa2enybH/22gJbuLBYT8ivtRFs70rHX9OUVATxqlXnpsKclDfRNFzKrXaV+
ipS8+vYrmMNOXV6xleH2F9fnE1BE3OyyDJ6WoEQj0sP9IqPZ6MoBBWOjtV0UfSfyizEl+XaI0xBg
C1iSlhRli5c83+1HtHd97kEKgaoVlFPn327kk2475ykfN0sMrcf3OxrWHu2Jl/fkPcUnq+zFxeZl
fQfavI0I2/CSeU54oVnYNuMWF4XaetT7Kdtmmv6Mf/EULHalrKZTXfnnyHoFr8s0sKCSyAK6UQMW
9hBo+2Dd+xyM1gFUrSE03NLjdLYnDUBwvANHkUSYOR/GEbircClddh9rYPl/+JGHN7W/yh68IoaB
znuwSFnbMkKPGgCoynOHx7hztN2uONPazRptjfJFY4363uK8KFpDg/OyJrUvzSYA49a65GBI26Am
Kt84bolG1s5HDjGUI251UIx1aieg9xxoSoMfW/oxkbgOVIaNFsKQposJzVBg9hnC6tIKlEwqGg2L
ud1r0CSgeEaxlX0k7Wx95U7SCd8bgLhTMch9thrUZyDhOOkPY+Tim4YMly00lJP6B1rP/yqOI42B
erl9xnBQ0fSqx8urogKiQQP3XiDMV1Kib7pGKxD+KAEep0ykyT+ns07oYbHjlvkPqZ1unADhrSwn
z972OX5AVpJWZ0cN6sVkHlocGb247IMbeYWa7Cuz2UHJBpTRrrjrtfR2c76J6Xrirm3D9OCxzD6B
PtACA4CBd7to8q0TGKfxps37gBQ0LHa0zFCvVqEgEX43alsUaGYa62pNCoo3h74xXJzJZlnW+H0W
SJoAwfC3T3UVhTxIT24ZCgY2kyHONkexdSf68S02ATYQ580QxG0Mrq3qVWqFeE1A7XD2RS3QBwEx
0lMfVgx/tucJULBr6eG87NQy+sHTsgdnCpBTQ9BAPbMCd7JKbrcAcwW8JSir1TLLirPDyvE55X11
L5CUWnGw2/4QI3jn0hRU6ixq9bfUnMWAoYqDzgmHDVkB+KsG/a9droewq9aG78jzOPbfpjBHZ02X
NIBwx0ByGkTUXC9Jpoc4kav38cXsX23dCv2XdQN+arUVDbQD7fUnWZcPyaGdksd/DXnzkYpBN7ZI
GoKB7euzgkk332QCx9/puQQ0UwBQguREQ92FeNa2fXKiGZrLrYMroh0pw/bTjJbgm2sKlMFDeONG
sj+5LHaJZssP5wHIQQenjOdNbuIty2REYavWjQe90f2g62s/oNmoljSr8VQER4Baz9MbPfmwyr/2
1pFGWiVGZW1uFGRsWjipo3P9c0OyuVnOW/27+ZWeDQDV1dEmv0V9P8CTcA28IobNmYsTTDY4MwNe
pzqRlGg6r/R/XOcqUlNZAN4h95m8kxsttiIHiueDLjro3YPQGDLYDB3NrQSEuSsd4EOX4cTvGq/H
m9qXZjYkjVn4AFwwgZdFPiSjQSeFyMN0DwiMZJU0wEjk+FZdofMy9vaGVhwrtB6fGr+z0Mxqh/+l
ZpV4aqIQdUzpiN7MWna7WL2aL2caVBPE6xGMqvM7+6LI9Z6v0WarzwrRSJRlx7YX4klbWbuCFxJN
7eBkSCL+hgbv8BH5LtSriAxf6JVmrGlJCoYiFiBput7OSTV/tsM3wHtYTfWJzEguh3PYVPEjLZJ0
tM9mFV6GWkNn1pQn2l6UE6hd1C5koutWszFDP5nDxl1ZoKJ7BCWfrV9CoOgCzMtynvFDAO8nuPq2
lSIIAFgJYHot/1krwBFLoi/7Qhk4Uru2RxIbgAsjiLtVsC97Fof1Pa3I3rTwwxb9vEXBBpO2GNMS
iK7M7y+JM0pkWtsQHSWNt7GH1EKVVT8ZJxqA+GmekIgFD6KWuetFcWUoayvhG1JdSRcnHX3hJ6vz
0b0Uj6ADqUtwPhlourpr6s6660C3tbKFX6IxyAG82JeClrjldc9h+UwLsl+saBZGQ7TD7wkIpazw
11SDiJKuDxfglBlSZbmGJMQVMMoGpa/Zh+UWcrZb/AoF8cBGdmjNBg0IlYY7OhfFRyiGGdLudDUd
rKHaRKmvrXA86056PArnTF56OQ1rJP5TZFyB6YzjlIKzc0o/PCEBAIYPmhrRA0tBtEZKW2iQL3Y0
Q+8SCiy+fOFQSvy3NXma7ZBhHYp9pciqU728z/JaAvc/Azw7ckrozxybbW9ZoBUz3eagFe31LG7i
dpbxr9mN3fi7b2+0eKXIu5/VpAMkIrNCnMB1ZB79Fihveu//tq5dlTgSOYr2yD7urDU67giNpGRI
sda4RaSVVg245UqibDsvmYPs4AQKHyD2omok5qj2LER7JJSSHARDQevyZjWDlihwE1AFBcLC20Ko
SEtiDedOCkcWvd7O4QjzpJgGYBUy/O9UMtGOKCp6q9HVzVZRnvhg96n9dSYqfTsqTGldDaQYKn2H
vhUXiPfOh+jLnwwW+RKDFM2Ek8cHrKg/VF2wtNOKnE/AhSqy71Hv1Htqfr3pjaUlKRY3kimvUedy
fyO/asclO8b0uw5FVgcK4rPqu1kr9B7V2Dvb0nSJYnIcjTI5IOl/1TAH0mxV28OP1AJHw1VTHa29
2265uXNu0dFMBcrzih/njrrZhqn+PIFWUx/dvNrz/27CZ/8F0uWZugkaREDY6abjmzct+JWojB5V
gtHTDHSEesFxy33jn7Ie7Hc1QerTfk8sUA/HkfOS6sO4AdRQfsS7g/UUDXYGeGzwITZ1feFDNHyf
GrfaaX29r6qyXC+cMjNeMi4EP4hm3LgGDXEkwCj3OwLzDW/NYhcCuXVr4Km97nwGksXG93YVSL7v
7bFAwTpNmQ20JdvoPjQom0BfnrJhquU8rgExGtsDKgyibpMA2PIlxWP27A7Or0itSFRUr7UPWCVa
mBnaOUxesYCW6KBpdyivE9vCALRv0QEDSBgyf6hKJnfNiN45VAYgf8F1YFKUAFYyTbvBdZlX3/3v
n5x7yyFtANAb4D0+kIA9H5crN/BqVcyKBJfcIMsrTO/ca7iYsfqy3GXgFnstMw1NQWjksVIJRiPP
BDydXrhgRWIeyoEle5rBynLgwZxQyfrUGi6eVeBW9k6dIx+j1OQPfoTSc5qZ9YSODGqlAh7mg6cG
Ujioe7KBC+13yMmuQoF9eqZY1pW/24wp/ieq+NUBygnu49QStE1aULntY6iCsFYidQQs2RUK1YcH
4IU0e9Z12spzAMe7Av4yuyTdkZShulLn6nZcLxwgZKHS9TCbkZvs8QMBZgSoNKNYuhemzW6Lr6nc
nLxqDqwrEb1uCv//AWrh6/4tchh+GLan67rvMd9xbv+gPKSvtAKgHc95k3SHWL3hs7bGIG2QR85T
tV40TqLe89LiSMpFTkvbB4rbanEToYs1eLcwzvNFN29RGIA3SCwdBWpfm197kb2jPsKfo1ieL+Id
GZSoO9/HWj3/C9CWYB+92gmyyQwvEvefj2nc/UxFWv1o+z7bmjWqqWkZ4SY5BCtkb/E80HsN4FjK
CjiZKTpgI+3Ca1ss3kllAuxMedcMtTqhj9d73Ogbqyni/p6o2mZGt4bnR230cLRWddiLAtyVyBTm
xnmRF5aNUvHGlxuS0aDVE4hDWlzSGxkqwEk27+OjOH+xE7jKP2YTDhILSR1pc10ePcfXz4u8UvuU
GdAkF5a6zgT1uNoHODfYhz7ngOvw1Qi0u3mfpnoG1nB1zw1kIhW+ys/YZM+qC+TFS1N5zJCr2OmG
l73L5BfpGwcdaEY4PrYOfq8U+AxXg6wzc216urMnWcpNcVEWRLRLokpZ4Ff2w0LTOUiDmvYwTOm0
Sh0P+E8E2Gm1f2OL8WGG60Se7o77471NAKCeGLU9+nnQLq5wPAly0844WIJyrdjNGJ4KyLPRzH+S
UbMCsiD5Z9hZYuH5n8TD/RIGdYQfoRec0CX0Euf30CTHu3liACjSi7sJ1dU0ajZKekHd2kTnJj4S
G/ksmtXEQk4DzonRua+OtCgdgLvgXdDcMi8W5x6dUVEMWgwcpVNcLyqRmjlfsxtZiPTByZfAP/m0
WgxIZred/qGm9ViXTZABqhGQU/5BTr3+XgPCJA7H+r1su2mNiwrrQVRxdpAaqII8tMlfOGiINmh/
EG+4bXkxxhKNtjkQ/ECYK/Y9GiGAuqC73yZZuDv0KunbzIvYt1Ez2x1a58JZKx3QGzXaWO60EMa4
6HO2dWnrO/INNVzbj04/bBygzZiCZ3dWaYq7JrFt9KCqKQmnxvbWEi+PGyuqsllG2qoGcfmKbFov
3INzOg10FWaJNc+UW8+A0mtlzvOipHDN1FsfQVCKD7LBet3+GoGEum2QHLnoiQxB3Zwbr8WUa7im
7awLDelothdcpM8GZNuiIP44MfunJU3fXZHZJGyxBVpMvrkSNi2uRLVIpgeyQXT/Tlhomkgzb1Pk
fAgEy/NvVqcF1A2TjRwE60peAM7jW4Y0ioVXuhPal4qNL+W0Ga3MPxVR6D6AOh5fWP0Q/8WH6U2f
StQAtLp+RNNdspu6Nnv3O1TfKwPynPCvnj21Ed9ZqCONUXs7vAGv0Zs9I7wP7mITzwflSQbkWbZJ
u7PB6uJJFCmvMqmh4agsj+2YRQ80WCWqkBloDmopZL610MoBxiNwXS4mNMO7iUowGvd4sCKSlFG+
HwEXDpDhCXRMs02h/1VPwjx2ih6BRKIS/alxwzsSzZ9CJI6zBnoIQ0Hmp13IWYpjg11z8+AWIEWq
J1fT1m7j6afaEAZYK5CGAr37gG6sUglISnq3TLap2bfHRTRb365nb5JSCJGLp1aR3ZFoAkD4FrUs
OCAxIIVYaqjc0luPIN9eLzKUvMsTDX+S6QpWBCU0p5qzcI++obGc45HHEnRiSKEusv8dj7SLMe17
s0yT6S3Ft9K5LBM8/SZXGIAo8vQzTrJJkGX+llYkt/pRn5Uk05UZzVojSQNAcG1DZ1jF0c4ToIIt
8S5zGtI0mmckc5WCZqYfxsXqRv0nlxsZQ0ddsSodr1rHo2GsSU0RKdbE9ARv/UDoxiVnc6LBV7Dh
YAAzVBM+hLQmmPBluVgjv56iACZJN2SHzjErKHGIfsfbzy8rivpnaYX4S0C7KCjwquwNWOaowLSR
0vJtQHcLgaK0eHSfXJSB75MpFYDSDq0H20PhdlL03a9BezCM1v0PmTYoFrgyZay0Z9NURLemZgoE
oASQzplpiRVyAzGe6kYEjBKUINGsBFflVhsKbX2jAG6pfXQr9kK24MrJQLugfE3/FS3O4d0sGuP+
HvCmUzCAMO1qBzJddsha3KotMprRDmL0Xxb58rmwiwlSoTvSMUfk9urm35DJiK/DHHjau6oEkS8A
pe5Uv21A4EaEjDQqeCSahYLNykW0mIEDY1aS6SIn29/DkrIUgEWh2Zdyxl5aXL9CLqLFVXlNY8iD
TkcFLe4RszO+9NCpr6HkplA8Yb3NLuhtS18kiyt0tQEtgeTANbqUQzPc4Y7OX6O6sDrxRBV40PR2
TYQ7ADb91NPaC5m+tUEyhUbET6qghZmHZDOFj+e26dF2ki1PO1P/Rn41uupXoL5N4qNtRX+humVI
43UTIztBx5kBhWhnbmhrgerpYD7/0FFo0TIZ6+3K8/3ZZj5CycbWz4tN6jXa3upKb2V3kdwNSWm9
5oAYAOBtXN3Fk2m9Tki94vr7NfYkfhYoW1yRlReXfP8nJ9LiCuZPTqFyMtVOk41ze+v1PUqzgb5J
g0RlZeCGxXYgKlqShYbicySNg8abRGUSUgB78j1Dxh8wUOD9ky4OWnHSBjSjQaYa/gyXNc0SZVjb
DTQ8mfaFn7A9+c2yqymZ34TMzKEJbuPO63mcoyyuUnqmADL3Hz4JhU4jD3n+KPc3WSrD+9oyH7TS
BFWRDB1rRTIwFKEFp7Sy2YRkswJAFaehGIJFNMhAy0Bsi/qCJlxPzOxORWmGyNkC5Q7d4Algdznv
TxUJST8oI1GGMlyTyohyZ2OOUXdvZf0+j4qIr0yjxEuWFqJ1rJzW+EsB1JuNLnIzNFmM6vgHLyrQ
ou2AiT21gApccjc8hnGYBZPjXA9/kkm04qITw/iwo+XiRoobmY/TD2owkCK6UZDbzR6LybxHYZ5D
zdF24CWsg8RM6sBCChIUJ2o9T2XEqqDAAUKsyGAxpeUiY1qT6mtS65GefEznIGR1G+TKyuz8fV9o
DmoVGH8AbmNxRJ6Mr1o6OykZKVIrwTdBBdKFms52SuFpJfqUY2Pl0pmtUYrMcoC01gC6jQKgGR2Z
mn6aAh4BbJgLDRUbuFa+IG91wZu98cOpzREFgVr22DRDt68zMQT6mIo7oJNOWwPIei8Jc/HsyHPn
FwhF8aWGhj5b75/Njv8jUbx7QEseyklbhhsoNEH9mkSXHOclaYCv/TPJx+paloA9q3by4Zj4/YSL
K9XP4Hvy1asLGz1liEeiGG92l0bIb5NTax/+JPO79lnGYxaQLQ0geZYg+LYe64w1s7yo8uB/5+Fs
878AfJF9M0zm+DY4z33X1H9HMU3crHfAwVg/sc5WlUZaej/gFHwvmQauWSBdbTq1dIayMTdOlYsd
GzhDBYs9ARxZqUhfOUl50DrjL4pgV0VrbvzMsIPJRT0XGof0OXaf27gfz3xgNGz73vnbVv3Lumk/
MFlHgalWWpzayIpi1hTZsBfeWKGsLuTWijRkU5rug4lEXjArSBZ2zbB3J/z9FqxFbehX6Lb4jgZe
P8nujHra9K6R/hj90t0WdT0FNSA+HosUkAWTbvFfPE4CFscmumAz4DTboXFElWv1xDkrZoti5A94
thTfa9fKgW0gEryMmQ2uC+3jyPC+SDgty0B4LlqZjneaGaOSd3BPpCQ5kOkAnwhyyu7O39p2DXRC
kpNFl/i4sGM7d9LknRFbg79BrhdIlKNsd7h3Ao5PUeJxyhJf23c+B7K5Ei6PTZr58bvshHtHi/rL
gCLl2dTubuyrCXwmFG3ektSu/mMJAibYb7oRvnhVad8LFlr3LLpU/eDduUqyiAFejCLFAtgvVzJl
T3ajnJ0oAg1o57DvRyAxbhLlRDLbSt+aMRdHUpIIjiBg8e5oUfLGC9K4ONGKduQ1EGvIvLVCzVyR
prZud6PPRLvh2uBjNzIlxedHjKKwRztVlqYo6eHIgX7RqqW591fWdgUO4ECN83lbPmbGvCAJ0LgA
JzIAg4uWNJQNmpoNY0Km5l/ixOiOuNQxXsIV9AJDRXUsunvHcNt7ZFa6+6rWm6PZsOcWJC3GirQ0
GHWZb1MbZfRkhy/gT7Wh+3jeRU60X2JFjUSG0vPEFlxD3imd2yEbP6k3BgeyHKFazYBW1D1Ja6NE
K7h0BDDnFHTWDHJVKOireUpSGlyRX1teBTL0DmAattwvxrQBxe5atBCggksACc96p3MgXqmAhFNf
netujoJ04CNZjef1lymJlxNhAWDkYpP5K0v8HU2JgQPnUDT6mQnAxIjyo0aBqhXAR+ic0SkCXEFz
cFZ+Wbc7z8pSdGtAAWSDbVeVAJEbZYVO00k/UUFnped5ULjsjVZz4aflmz9wH4PUzatd1WjzRA3h
i1jT3FSCuIheDTF6d4Yb9i+hBKKTI8V4yKv0UOKN82JXqJHUk+zBBCoisGNApgui6NTeOVlvPMnE
M55wN2GBa+iRJCMIDvaABJnWtKyUgbCNH2Yn4jOJTCOXZzOLXlk0WeA9sVt73ZlTuyctmg+MrTWB
zifztGhvAfZnLqf0VVnkUhs5F1o2Oh6dWu4cbksnqWByibD4kYKGOYKti0cj5s4h9+Oflof73xTI
m0+sz8aNUQIukJaxktXOuO6ztHwYsmF8ajvQfgGDxFqRkmRZBc70JimGI5CvNCARDNFKtAKEBWro
4/Zj5sihEHhZ/lwvNsmX9eLSGqCYmuPcqBebJYLneGUwDYm5HRlg+r0iRI38qDdrjvxztI4q9MZd
rWUts30r+gYd1Eq/rIt+rB9tWcrHJQYgEepHaVXpTkcx81YTQHRv3ekbkESRLOi8CahUdv4eT9kT
+EKb50wY9dnOFECUkuNj/aOB4/6R535yX/tosyF54yLnKZA2ugAFXbuwqkUBIrom30f8HFC+7/d3
unDBf2Xyn3bU5+f/fQYxkPi/uXYyceEEMgXf83TXYvYtlLrhqqZnV7RPQy2Rz2VMC0o1DKYdgpSF
1i16dlC1u8v8UQtIZKNnL1/drmefWTfPRycFwuyXG81E58F31tNWrWEPS/wblzkabUret2vSkM9/
707RQRD9E2jazU4DOPqOhzVfaV5rAFoSYIQf0ywv+R1JaWj9Qtv5tv09rk2kEm3ASZ0MQM7xO5o2
bgHPKEv8/ZQl9+QiypbXj7N3ifuQ0e12cyVAVx29zBpOTZbhWvVzRYUDeJN/d9o4u3QsM7booi0O
Fq/Ht6Gtg7Iu9GfguxSXLsIfAcnJrP4yGzUZmCisfsZx6NrMMtM1qImQo6CnaGqjcNqvyrOtHraJ
qgqL1KD1QE5Wcq0y5MFEaSY6rPGbX6RRFlhgY101dLdLa4Dd8tX8h7KsyZz+Mgwwis0+tCQFyXD3
z1f0t7TEpli0JEWVgYZ87P82zbEDY6iInuO6LR7BTrbqLBfN8lHf6BsH0Fk7YmROldbIetQGxdAm
Sku+nCHtm1YgEDQr/mxZaXwYh6YHXwKWoWlyXJPJU9G4+FJXomGM2gPrzXJNSpKxLr7PHEu7IxGK
sZ0Dvr0Ap08he3s9oFjayIx8XbJ8eEVNgLnlLTq6eGkMr0x0yKGJpL23XVk/4ZdnW0z8aOEC/A2d
OGJnJkMe+HVcPwLzaMJPFb8S/38WgrvRYZSafs5x+5eCnvMtAWjY1iw71OInnjyjwr/eoi+ue40L
/dFWqJ+eKGbT2JDRNh/EtSme2bNpqVA/lWkLtMvRal9RiGfsXLfuo3WcjzZ4n35fR0OBnrWoDDQc
ztaA1zUfzZG7e26yCR3VXor+ySzbANM5/YEM2V3pMvvvDhiXldlW7+Zo2+vSKeKHRLP8Qyud9mDE
CmCGe91aojv1p/C8XV032cFF0fSG1yhGjkwnAo1CbpRHV2QHkjmq6J9mlprRUqcWARLS4Hb8LwuY
1jsyIRFIJAEr4wAiEtzO6AgAUNSRCNYISGEI9U8Z/fova1KTIckAJJceG+55dzFr8da77RwdKE19
qH4FGnHx0sp6Br7y0VR/0zxh1aHQygl3Zv7whtstlKP38ZWZrcxC8FVdmQFyHXUyY7zl+OI8jDpQ
EGKLsW/MLpyDa+LdfNIL71vc6+q/ZBg2aDH3vjWaMPY4G4abajS8b3oD+oW2LOSWfPU01XeO7Nwt
+ea8Rj0wGDB2pM0KHENklYGBW/k6Lo62PirG9qRFK4m7GXvAdtKyBmncxtVRGCH8rtxaJZgbm6RB
/t+O1W2augowDf1zWoK+Cd1m6kag0IyNFKF2IHMynH1u3WmdqBaPBOXdyMEDPvj/KPuSJkdxaN3/
ctePCIQYF3eD5ykH55wboiqziknMIEC//n4cV6fd7urqeBtCOjoSTicGJH0DOeUK8rWdDjHn+RIL
f9HJ4JYaeAN0+0WdggCINz65sZAmB8/7pTQsdks12It3qwpa6rN0GKCHNrW2X63D1Mrg+37h4VLE
clkNMBs59+dTBhZEcF/6Gl1wN3xo0v6y/9/PT44wsRlbyxIkFrfQVwDQdC+RzLGbDOI7FtFV+1KJ
gxUGzXNWqfE2G7RvFG1NaE4YiW3OqQoaWQJFocTenPrE6jjILrhTeWM/mpBHpZFTz5lFbdgU6SaD
zVE1WUzkZf3rUDQJloMdmIicGzAPhCEF1TXZQoWG0gej+JWZOVG6P6dTlVLOsbCy4NEj8Eo01uYb
URUyAyLaSRbkK6q6bncsukmdy+qtuymLaA8exDEvsiK7OWWNkWvdwb/hNBZluQkWBmLPG1+/sr7G
GiYKBZ2Rsqj6zyzqnLvR7TD2K3vClZ4vNPJT/l1MZoCF8TqFxcjXVUkX6el6pWBDl+653fWcbh50
eLbQsKfMWHAB8G1q+z2Qsg+AMh4BsOSHItLVA2ismP5FmT2nxlY51p3M1TzqQMoCganTIWKI5zC1
9hEgJ5huhbM+mnYleVoB3CDgPj8NZUH7eK4Aal1RcpVa1j6z+7fTUNNpmzI1D5ad//tpT41TRofV
xItTO7kL06hR005/BJ1hOr0soHVslWm3pa6/+wyyVG+U70zjfv35bl/GN0VobLoJKDw0TrejUjNV
/xzrIzDt8YIJnt3U7f+r7+/OUTb4HZRpli+uTm4Tnpm6VO4ABJDWgijlJHhtctr4Dutk0RGLAA+Z
6dqvSs91rBercjUULnQjqjzF1Nbj8MzGLVTH5PRIBwDj0plhxsm6jRPsUjZVtOVQoD6UpoqOdQSX
LFOLl/VUoxBWgTAnTAMTQrgYRMRSA++kjOdeuM4TGzJylqxW8HZ0PkrZ/igiu30ds6bAuq07Pmge
Pkcu8uqWtxY8gIH+3vUMfKNBAercYgP3xrXx4OhEmx0bC3PmLqud52TQIRvPwuS7Grx9DbH30P+v
8xVBoR7iLE4XbVzBzdfqIBE67YcFjcJtj4qQdP+AUJxYerZT7uhAcSrxPPor79xMJecr+zRWw+Nh
UYIcb8Cyc8aKSNzZRmStYa3N1gCdlHddzo1ZVxXNOyzINnjaeT+KSu2r2hze4KWnzSJYeN/iL0w3
uuph7qtH4aru8yV2lLxbOrAJ1SwtzVjAItHBe9PfGlQav0OhyoEH/F/xug+C/d/HCKZFyMhry3mf
R8NBgMp6GKeSK+BqVHbmJ7ZwzH5OMUqJPKZWunA+RR8k8AD66tbAHnxrNRMiGF2nDGrrZIW08+ge
wD40MJ3rHI+HEYyv8+jTJ6GU3GHAwX99HuqR07nPI3x1S4Mawi6Y9o4A2eFE08fwxr60tl8DnMZL
dTef1XilmIUurGR023wpWyjc6YkV3DmyL29DAHepRnFctcGdYfVLj8GdAoJEjuZjxhIDbGIYG8qj
g4372ozr0Opvmxw5sPaslpgwOLNzTtyPajMoLYGwC85GDcYAXocXeMtTjcY3nNxnydDe0snpY1Qi
erESFe5OaW4zrk0dTgZpD98rXzqBuMnNIwM3B9dIeHnQhnzTuTClvIq7KTgRZcLxfjV1yK1OB4XX
ga1lIT0Q1r9GoUEBN7CXdRjb/rkBSlL9qs0C86AY4HsqN5MboZv9ISpSbZa0Kf+um5+eWQfvtc2K
hVMH2Q6MduPOTRPDH3tmfAeWbJ800noWA89WAcR71l2RF486l2/RNEKh1ZAWHQSmVUPSb0D+hIJz
K8UrJJxX5Vj9xKTkyCHhcRdX4AkkEmbzqjHUMpyqFBsGNq6EwkKIHCzzjpI1VslDlaQrqnELiDLW
c+giChlsgc3/dRg9buUTwj/YUov51UxVox7DVTyad1fdgET7l1FUDOonKDM4y0XxNFium1BC/XtX
ahmoExWzIbxPgO9aUp7Oix+uEsMiDEa5BX5ebp3pAE0NTA2oCJ13FKk9oSJlUZ3aqXTufso5N5+z
L1pOY16c6Xxm6nl9ovNwVLK5+gGDRjuAOGRs2oszO+1EaOtbYfpWYYynlnyiul2w2lLTCw/nnBPV
jYIRK8F6+/f284moRGPwr/OcW5mCnKAJpe9Z1QINXI64+gyzjjaiYMmKJ3r2DANOKBkl2ccfM0ZN
iVPGWNZPJh5B6yr1wGodG/nOHO9ouFI+JGEb7DwItc6xZynfuWqeG1N3j2GFqbZj1daM4mUq3scm
qY6wM3P3ja0NMxpH2c1nYTn8Pg2gyZzDlfIUZ4UFSdcsF/cjU2/A3mc+pObqLR2cr9LvYk5udrh+
ppw0LT/+YyWQ2f9YCDRt1zDBHYNMKT7ZlZ1oAli8F4ydd4+3gXYPb/XkADOM5EAlKKz8KmUALwlY
J64p/q9pRvEhxhp6S9MQQucNvMYzI4FwKQYqRN1s2wr7DVPtHL8ajYEFuCoa9vOUBte43qeUczdm
J/o8zyEMd9VwrlKJTVdvFil9cfFZ4L6Sz4DWKOfuYJQrDu7n/KSFXYTWIhmmB7rRDkcBg7mKWTs6
sFDrN5lWLhhsCE4hYdU56M5TSppZGZjyX01FHLa7mM05rOaxsluG4060eY8rZSrSISq6aJUz7VHJ
8leI4lVgriKLxdsa7yVQqOBWdWg1+ImbQMNRjQ6DBrrAvMRbHchq9Q885buVgCHUgVqbTodiGtU5
nDDg9gmnm9OAQ5HWqyQBQzwYy4+xzcpbKbLiZc2dsHxJ8bi7TQLjo+9V8WK2ebiBN/gIVxY0VtwA
m0nCRJ6qNf8PcpHp/ONadHQsRtum5dhgROhX5KKislU4Aj577yaOUM+ydbWtbYCIQy6QtYbXCkzD
itU5FmYeqDwwj/zVcrKLVDCjTDvXODSFwbCwDt1oLHb2vmUG6nbQM3H7uwYY0tfrpK5LTJqw8ht6
WC2mA1V7Wv21pparZiPEDB7Kea/nOLzfQnDiymjTYxfnppsOJbZSQCEY9BVVocdcL//8Y7auyVmG
7nDLYGCsOp5p6d7Vb9kqezvuTWXe26F3n+KaONQQ29zZdYdNrompLKbbNR06hu8NCiRiVqc8XsBs
lT33Tgezh1D7EeBtxGWhCddo6FJFZhk9aE3gLg2p26D7x8PByaC85ZrgfV7g2E74M4KimRwifT7h
085wNcK5OU7UruOcr6/zlGmEwFdzaxbxYgB8DRiAIEzynRuVuHeUGryADZE85138I27N4IdWPkWJ
2Xy2EG2HqF46wi6lVEs3weTiz18sJgTXVybjDvOmS9ODEaZrX5GnRBTnQw0QzL1dPcskSW/welBt
4whq/XGJJd+0HgPfqUv3Oxj2EMLGlyjC4Lmpyu7FHbDm5+gpEMtAHfjpELh7M9axzh3kkJtPLfFO
MTpc5JyKlf7WWeohAPEC+2vwBgfHGNMJjT2DphGtC9tuVthIcl86mQEaPtmDg1E9w2tJsM8h1nzr
wr7EzzP+E0ZBxSpNx8KYJZYzbt1QjVteVCPefkpDru2pTkE6YOLqwkG3xS4Fz391gURclQHNh8Qu
C2rcLaeBnAZc+JnXh2KBy4/7btc1u7xubypua7cMPETAv1seY/6QywUQtkG2qDOGLbLAPjhYh4XS
lgBKyeuLNUCRjX9K6ccKZokhiCQ0DuWwKljnraZw+pZDmwL81YMeSLkokzGeMZezAx2o4ZRTQC7P
N6ugWZ6bzzlUqqsQn9wtdldxqnpDm23r3t7QmBSig6gjIBt1O9QXZTVoIM3h5Fc5FMNLjfJBvYEE
9ZRSy55t2j79dB3dhPNNa4EsUYc7rmDbjk384jEKg8JPhqT7AVEYJ866T4jFct/SonpXQKFfEzOl
A76I7UR98CEPCc520btwfg+4hDcRsCtBVbaHSXxxAe5vMfNK1R7ClOvZysM3sYY651PQt62x1UbJ
9xHbnmoqLT7jOHqrvDgFk8fose2ZjLdNCWnTQA7xfazDDczjmg4qZ5NiHcsqH+GzKGcCzjLPpt3B
MKz21EGzpL0ctaBddbnB9zVn43rAtu4OJsD2xnQGb1OKItsldjJNMsSP0JCdD4OXYns+YH8f6tJR
NujAbvzVgss/KdbnOpVAYMEGPBWp01XzOWZCIhwvU9NouRkkwj83XQ90kXpRvOh1Kl53Ow948clP
xXPTxec9f9SLs1wUE/p7qevFCS8SLoo01vksaa3iX1/VOXhx6oueF3/Wbz/QeWSI3bqbP99e8Wy6
vr1yFxvdls49UEth8H314PIgtIiNmUTeR3FY4cdY2WDlwiX0Owii82oS3R54/thmjveiqnScJ8rS
YCpjrOBVHoLmhIPpVu8F+OEbRxi/QhS3GqBQG6PP51cNoivDLeYzx6u4C8HyW0jSzwcP8sI0Rhvr
Cx4Za+zN6tjjArYyABH2Fd6J3bLH9vyKqqkzvHis8WASk3TH3NFvIq+uXmWEDS0lMrWgahXVMGjF
P+bG6EL5VMgA7plIa6DKvh27FMoyo1W9VgM4TGlZ2jtqtZJZyT3npe2iDhJc0UomsVL5PHaH+yRO
ktVgjBC2Bv1L3yWZvIEsYHmXwbzxdOhgBuHbrOvXlV0Iz89Y720gPfadUk6xyDHf3bqMQbadUlLY
+6wB/mx9MY11HlBYMB6oinTNXP0xljYQBJF2jG2zPrRpKbAxK5w3LcaiQumAD4hlmPE+Taxv3Ijc
txBA17kDdO22V1Xz7IIFWinlvEFwwIKLervEzmg/O7/fnT3AQ4Enj82UXNE73rmBkqlVYpFyRQ1X
A+DpnflZEmOFBO85m9hQN+2EXMd3zPYwtmd7qp5KsrQBnNSLxTlGDc2URyU6DGIY1gbUrptFCmG2
Y5+o6qj1XrEJpldStxshzDR0vZzVemasTnUrkzM3h4MIZQOPJddFdgf1FPhBADIG2TKHY7uzjfId
C2trfarK1iz2tQuXe5+SqE4lLxB45roVHAycapJIm8Y4ZUasU+uqjJTvcaYtgkj0r4PlrGjvOVXM
8KtIRvdVlcitSvQaEvcglILNhP9gojk3kAtlmEykBgwe0/i7O4hVJIDSxJJ8vWqwz7v2hlw8F7Xa
U4KSYQaiDry1zj1jPUwegAdO/CKECqXk0U/WNK+5FMFrIGQNXRqLH2sH0i3YT5MH3rr1RndDscGU
1zyYmeKLFvzFB+lA9cXqq+otHprnSsbyJ+zYe2WMqyJK3A3wM3OrU/lrHWIvVpX1uALSvHlNsapu
uXr3TeIxO9cLlu30qGbYocdSQJ1134ZCcV8HlmmW6aGcVUEWgz8MQEGblJExd80hufFqSJUB6reN
pfDyHV752rrH4uzUFjdVaMxbc7hzXKDsrAg0Pdg9aB4W2GASXnbarYIp3TcJ85ZZz43upjEgUNlk
AILh5cz45sAcOA8M7VEAXL+RCob2lubp706y16zG+Ja42J0M2lkOBAsY3PhdnSRPHZmEi9oQjR+B
RtndUYuQMGh7t4M62aVRg3yZ5/aaK4bXI6iyzfo22PYwS1ixASw8rCk4zXaEs2PzqUdQHdKg5DXr
WNqCudgJ+4HabReLWn5nZ3eNykI/w6K9PcTY00gs61HP1WcpXAH3BWE/ApMyzMoQnu+nRmxCLLAB
6i0gyG0/Mu5mm7yp+5k3JVuxVhzUwD6oq2PW6dEGFYt6Ughbl38+k+vhbk9j6f92JhothirUv53p
lCCwm/31N0EU/9MCZFpwW1/Car3ZmdNBA4rmVAogXQSZqalOh1P9nKQAI79IL8ZZNzbxRYR6XWRB
YGl2UltIauvRBtxnUUxWaDIuAYBNw2dYsIbbv8dFzLWnoWqi38Ub6DZteRnlC1aHH7hENT+yK6j2
ugFGDbTXonWGo9fEwz6Z4lDVGd+DJn4Dj338XTwa5XBsAEY45XdJes+wng/khx6Z4SwD+9+PdWCf
Ohh2gRhthGLJTHhsn+qs77p91+d4uFExJJXodhDgHRTlkmI8T8WvZqFsDGLVMdT84st+pwZKp0PN
g3pRQQgeDBzoTlPslEMy0qczZir6BrfDdHX6LJRZWxUk3BiAzKu8CY6nXWw8mRp4025r2vOmGB3E
tEN+rl7ERLwKe63ZZBCuhk7Oe1MkNfwivObVhZS8sgwFxHZl3uDOV/gUN9uML1yjStaZXrevXu1A
Zx640rZt5B02ib5hMad9LQxsCQbMDJbUqZLqVQyjDf8wozyy0b4tuyYGNLXNl0Ui1I4O8EEe1z1+
ElSLKuwypF0GYOEA4zog3koEKApWOOpuz391pGBeeeDqSy2dnzpR0OUNNEFpPDzFy5WFuRqk9XNX
vDPFylur6RlmttCVB62Khws4sxUzoecZzHbQfD5AZsybtWNTQoq8McNFWEg2T9pSgn7WWOGixxx6
VkBLax5MS+YpAEarys33LrZQzYUHf6wth2q1uaBm8CSAvNeuo1KU4SMlUAd3cDRAclS7CFrPWulO
I+91x/wJJdXhXYiwnumj1h6In9fldTHvsWk7tyO3vh0H572yOu0Z4JJ46zaQG6ZqC+bSAjthgOnC
ZOa546BcBYUJFtSUbClxK708ux9V7D3BPsyakmjAPLTeqUYDWnpuz6hqYOvpNCBVtRLCF/D182lQ
Ck2DFgBz38N623vKzRs6898/Ze/hrY0GvfqUVIV1U3LxKXUOjDMQOacBTUzSqzJ8+funjCMVzNI4
k1CYF8EuyduPPhVqCfJrsKvxyrqjOJX+IzZU113P/XHPhca4ZWkLzStG8O0AuuxYBRBONwAzPobm
TlQD1p6+WjXRT4YpWaLNZ2Yuy7fesc1N1QTOvErrCi5h5U/s1OJpHI/jXVJikQiCaG9lJ+DtC6dn
mMCiusat8VdXGSQg5U9dMR34aXViuAN1v99AJqtc4wtg2/NBAQ63LStp2QsK4icJbVEqRq1e1BCT
/yufMexeB+3wwnUZc5DL4OKuQXME7lzYBM39gmlgR0+y2GmDn8Eed3/oWEJqMlyGAkjpavTy1ZA7
9S3ILvkaQkm4JiKYrPnYQGpuyyqr1r0AHzCaaE+DEmgpBqtdA8iZ/gpSb8pOwKfAzTjxT4k0xNA7
CrSrCIZTvRh3ZWrci7ysXvquB0ALC6axzexFoptiA33si3iiAATAzqLY2FNcNQCfwb/+XUxxyu/s
uNpil9b1SampBXQvNjS+IS2ns3jTiNsdNogmCuZXCmk58RSioFy0eHOA7GwElcw5RP/YCmBHe+4m
zJ3jXai9ayPe3oGh0xwmSZHAi2HmSQ1uC5FarC/pa8EbyKnETNRzp4EBUDyU+zYrMjyhpqIsW3B5
7WRxipljjuYKX+v8IjMKxj2WT9SamgtlAzg7db7Olq7oZqZd5PMwx+qoT+0XRepE3VmBBbnR+G5q
rQUoxDjOTDV2a6oqZyyxAmLpPlXzwrYeQvfddqz2eJWPt2nrQZfOr3wsk8Qz4FCrJl4pWF1uhDeq
2zA1Nai5RbcF99QthejgmsB/uYAm++cYpSgDNtgxBAzm1HDuhrsjDMC10FueY9k06JCzp066yfY8
UjsU+q0Byh/cDcOb80B1bLv7uJSLc4hKocMFXAr553loisMyO10qVrczqqoYIBSYIeB2PA7WeBqF
WuiEXE67aq3ZrSlGY9EnLMd440Bgan8e3tUz7SbC7Ovra6FMYYPYHZvjxTdFQ2vQI19hvUqBxAg6
kV6H3jbJBPbNgX39Ziu2kX0Mwxuw7WddE6rPuNRin2tYpWUO7N0c7E3fRS6wsn2jQRhEmv2+Mdpq
GRkpsG9uX8HDFX6nesePVTP2oQ92HMDpMXiyNlZ6k9J+BXlmxEIes+5lUhhLu3fgUlZKKOsPZbvS
sGN6N9RpPM8x1WKlOawyCf1v0+gT5lOxGbIVPMiL3UUsnXJGCPjpZW7uKK2eWPIU71q4puvQssWs
Us08F2pthtWOflY22hsT1nswtOxDJc22cEYV+liI8HW878DwLvzZYrkRfF8ZbQNoKH4EMn/3MHF7
b6FEAoBmZNzUoMXoE//M0eBgXzRx57fEHqNgOrHWdKbfaKmqtg4ATjfWdOgK3foPSqbDrpefTJAg
TJPhZ2QYXL8mQ9hWFCrTSdt7t9KeSJSSRCebSYSSSiIOE0i0jdaCWonpfM77Xezc1zPTehdkQFYW
n+QNObh1cPiqyammpdknmUxS21TL4OAKD6MWpy0hY2oAEDIfXcmX9SRh6uV6tweA4kORACloUuui
Y/zWhMjvrGWZvrDhg+Duw7FyFs304S92Is97kKdgzEIdonqltkgCu4N0s5bCedix7pVZfEIllt3D
qCr18bZT7kessSzgDRo9SQOPn7bBIzZ671JN/1FmXeknFdi+ulnHyyYxgl2YZe7sz4uF9rVgmmE6
kNyHIZLFLI/Z7tUmIaizcaI1srxvwHDx8BaX6/pDI9k7/Jyzj8TV31TXs0cLf8eqz2WyZlnUP/4p
AXOH5GbUebXP4QA/w05Fhx8mHqxknEaPS262QLynbrs8xyos4G/KqrvLbAA386wALzFO+FMO4Tw/
g+AauB+GcaqeWyF5YPtYDp+W49o7TdsPppYc41hPjq5rBJssskowrFClhsBU9hyO5Xxxjml98Z23
VbWjUNDWIHKnMyeKsB3t5Za164fYhvgJSoGuEOy+6ufmummPUR4B7Apd692f/0cm/8d+mYWNMtuG
OqDpePAfvPonRa2ZJExV8i7VsUprTNTissMWTFBUEATq9NTFxkC8jloud23VwVTj3BwIFXG/jRu2
x9LFHF5IUGdsyn4+JLp8iHpbHEf2hjUr+dAFuQRbhmF/s07lmqqMDdbOaDwQ4KdWG4K1D9BCgzZW
5B2oV1qU7jJp9Oe4kIlPoSLPsqNhvVKFzjM2sOg9jxrh0ToXDETZSOBCKdq2av0GE6s9NkrrPZWS
qcXL0mNipcGKaqc86kJ1ynP68r2IZI27rDYuSwH1mBIrN28GN7FJL5oXFpXdtsn0cd6OLnsLtfHD
YrW451VU3Y4KixNm37G3ZOj5rIY88Q7UMfGU8nxN49CwOiCDq0A+Ofm2N1JNLRMFwdgxMfO9phUr
2PzKTQNJBnagGB1yTPDwJJi4aVPyqR+1UOe84FrjT73z1Ovg5TUNWya5s1YOPMdGMcBvCWuFY9F2
PpbXtDut7qxdEeK/SA1u9j1UQFsacRMteW7xjWcm/OE3HRvGrZ01tlj9L3n/7vUf4K/7VqXiG4JS
VpNyLPaXvHXvAP93hldSA8TVIJ0k8Gu9avj7INRoe11wPUjNrXRXuOk7x0RtAKvipVMA1OJlGgta
08vxFJdTvJ/i7t/i53xsBV/kG72pv5SKa2vNEdpCTK7VvxnfzswIHzvr5yf71NDMV7gnwMU5wl1x
Sdzfk4fq1BKZ/bghXm/aSqiRdRxL6eHejNzypRmicTkIbmzyqIyOWcgbPx6s7OMrw3OALKeMAAs5
x5xBQZcyIHWxx6riH8YoeDIPB7FP4Bm9oVsk4JUw1ZomHNmQPwNQ6Gx6psloMVXFlDaQ3eRXykWM
bqpf3U4+lC5m4osA71GQfLYsmJ2fjF7gWlbOE+AgFyEZwQitym4r80gkYPJ9IXv6YEqLpjTRDtYB
yhAhCNmJN2J3uR1vxsJrtYcqt8M1aFkeZleq1Lbu3w+m6xywMd2sznHYpSM5MULQJUF92tqVgApT
s42IMUgqYQQZCSaqoU2KZBSkOpXc4tCP0j7AhyDgLL0hT/kE73oQW/BCc+4YdTqnIB2wzY4WiMFb
sk5vwgRCDRQPJskG6iC4XMsuhvP7NDE/z8nZyK3ajyLI/vinMk3VM0vLwM/vncWf5/BjCW2pWoJv
FzExgYLHupsrrtuzRMaVBbUm1CtNwm3KCDQf6Dfo6kG1Fnw1OfjK1dyFkRbwiaA6NclxrA9Uwr2w
27neMIuplRogHPmrlaqALB9rOwD6I4VwXTz98KdDzuVEOgh6fQbIajCnILeL+EaWHg6J3+M1Efd/
S/hxglevGfayIYWE1TMSc2fKzEGUKdoVVfWmGnYGfrJ+BAH0Y8APQSDaGnoW4PudD1icr+Z5YKWz
UPtqbkULTmA1uaNQJtVPJQUnMB/PlEdNhvXKg9bNdjRYzwqssTvQHw/5Xh9bA+8bcQ2x76mIxbxi
XlRMzQwYFQL1fG6vC27sK8Di/DKQ+uKiHbiDv/oXIj460ZivL5qp40Udu5B+DyHJnbAIWD2dAixA
4/Rh6IwwIum2oWdi1/Vr6NOnlFCNWzm9/XbVg6ol/SHY0AwXRl6Hs7GBbDjntuFD5ZPd0oHrXXBI
ahOy76VxClE8dYxwU2WY65wbYNtmTEpaxUIVYDa5ujJtII8RdHIPwKVRAlkwjQxAc/UfmrzOP2Bo
tgt3XNhEGrZt6uwaEjkIOzWasuzuwLkFuB7+UrfcKpp1b7k9JpI2fAFy5c1Ts0meM4/HeFrm+o8Q
bjrAWf4cZfeCqUb4arBQzPsOd8CQR+lMpNgaMsdWHJJJCGvgUPFsvGd9cNubbnDwo5zCVm8mQDGP
xZKq1Cn+8Uuwq9lUk9f86FS7NhbOXT350n/VqC2SEBec2goXBtZ4qQIIETsVt3SAv8cbXgvkJuaF
vQ3abNhhuRlSoGCPYs+mg0CvDbGflLXJZ1H8ABy3/M4G04OUcznexMobAVzn46JzAu0F1/Neem7y
qYX1R6Rr9mPHx8fRjvLhHrjyfmOxEVpbsdvNAjdjgBsqfe/lnr6/qkIiRq3//AJqXE8STNtxMTdw
ue0YrmmQBs/HtyPw8M3//g/7fwEbcInjveJxAP8KmpVsH/U9BIV5Pyw7T4GTMMTVm97yRZjr7Mnu
RrGHtUI/0yTSHFtzfCESmDx4Osic6G6VauMMmVF918Ma77IDoPrOwOfSlMZTZu4h+Na8AeOwxTZK
+eQNcb8VuQ0jCMXc/7g+mXE9X8UMCEg0KPeDwM88rl8pCMEM0Q6LoAsfnbJecJhrdy6PwY3O24dQ
52sskjovHTQUtkZnxiAIDs5LCAW4eQuN6S21xm68ieuxehgaYJJ1cHIoq1atWo8BBDceO4hw3DVc
ZTCuzru5HuvRd+4oHy7t5ptThNUSaN5mM4QALGlx9UwJhY4lEg67kzuI5WbzVkBYthxSTGCy4shd
Oz82IgrXTqEXs3MMCwvJzNYlPC6nFGoYZTLzTCbuDBHVq8hpGLyQgH+Cau0HJRQiH0F2LZjvQb57
77lVbCwBeBiWkEyMfNyQ+taHysELNPmyAHsW9hsEcxZ47cUWmA6tW8eAC4JVj+6zrYOdO8VzaaqF
67XdZsgssa2iAWy5YZtOP8xRFQkuByymUNVhdb70xhK+5ZPKXRU20AKyQTGHK4b9DHiRhQf0ywgA
3M7AHxsM6XdgNsNyEXEz8oNJpCu2g4/eS3NMw5q7mEF+xYI4hF+Wqf7YKM2dy2Ksb2uA81da5Hjb
TsVqF2KZYOVkcXbHUm0XGvBJCusq2ffjvNMtue/spof3NkqAOf8qUQwEGyydmwaUNL2sBTEM4qN/
/tHB9vFqHcWE8JfLJzy5jhunQ+0Xv7pmEO1YFFn0CJhHtsuFZRxgprcuydeCqmMCaZ8ogI1FkCf8
kDXtOhuy5j4FqO82DItZGMbyrsjcYVEUprwLU/zPqESxi9bGhjNNLd1Za2TegyjahTlhlKGeO+4V
bFx9Y6o2oI+vmrhOltTaNWM5qxwoCFHrqHe7LDOzIxDnABCMprUKMrZtYoPd1KYdPYi0T9dl0cmZ
zbvoIarzcW9X7vegyn0h9ewp6Gr7XrBwjw0U7TnV4fSYwiXVp6qwmm5lQCJlQdUa20VA58VqQ9Uo
7n9UuWZChhNdpxEhhO1uT9DnHsbTwz18RoN2UwSTdE/ZLeiJkA12OnMt5e5susL6ZtbbefbUj7Fz
29b2N8qyhwaz66mTxVpfwXSl3TROb6YHgFcechPiYGEAxTa4BlVbzKPg8cGM4pXh58/HGuIEugGQ
E1Yz4SPglK+FAihLD/pmqbsSSHcLc5MdENXWjskYCwyNKkpw0KGjFzAvi+bn9iJnH0ZSJn7NPFnv
2tBawZ4AbInpv+7FTn3vpO43ljmQif8KBYP1DfwMvF6TGEGuGacqdaK0r9A4mECpYk0lBWXOhZhd
KcdNCfMi4GxxBkpWYQ4m2jhZok4nLEzTWnbQG4DjSwERZVd+eppV+WOThk860E7wahD1oQujbosd
tGEF2er8vg4mV2Azdt/STty4Wcl+gj0EAFaUf6RZAOPyTAugtYxlNBPzHGCLBrHLcZteKgAnjpZT
AR6D6/ebqKxNmpjOS2TnW/yXzUPUCuvQlQ5KU3XQc8f/P9K+pElSXOn2v7w9ZsyIxdvEPOZclVW9
wWroQiAmMQp+/TtyspPsuNXf7c/eRiZ3uURUVgQguZ9zsI8Ot+Tz40ZiqzVYeGFmW39yrC++SiXO
xVNHk98NT+pXFSGXDmp17ycIZNaTM/jfaunZoFtw1b3D8+SEDwc1RuTYXyi24KlcycAGVcbg1hdT
N1XNunbVGx2OM3AzqlMz3ZM1h0yoahiKWKjHiEGNCuxb9k7lTrehXwr9Puw2X5u1ZA+AYsrHlr5v
IJKf3rZqQIhtoynrr8tezXDCegcszrCmXZsc79LBc7YdqgpeuQSXuP4yugKJQTs0SnAxV+poNBXb
2Pi6FnsWy3o3X8fzEvMIVW3Q6sfAHLZgWNrEMpuecuT2XEO+0JM6c79WLF8MgOrlC704IYxGoAfW
XPw81z+YJAz+CI0nEB+AprLh4ABXk/zluthgT0DShkHx2cu77ptX2yBtEmn2NYs+d/ZlkYX2I2Dq
VV5HO0siZujS6XNpJd2m9Cz7fphGHE9C8/gErarkilwA2yZ91D53ZROtIHKQfGtwNK6/XVWficdK
Hy/yLAfz0F/WaIpTmYcmiMonPB30qaUNwpkti2K+SbTp6C35MjCxjG/wPEHGsNc79iWaAmlKBqxL
kkq1HZAFPEHtBTx7uhfLvt5MmpKMjiFyzUO2kIrNpxKdefYFxK7IzzK7WOMf6K6MAbf0vhvi4xAH
5tdfIRumr8ockqMt82Fr8Mr6KjL5ODll8tywxLyC7A1Ich2c1VDx9sZSXXEwlj3jxgCpEcRDZ09t
WVaJVSBib5N1SIFwm1fraQIOqVGfDa/wf/IGXOqWjOPnIRb2vu/H8uhjr1WUZns2UjcDS3kcXOMU
FW7UI9+gfYn2UY98CYOOjRGXj/8i9n9e0xjkxyvSekZqfM5zrjaVJrfzk3G4T6DbNFuaus7l0j6I
ArJR5KMGTBt8Y2kE+eLDufGDo9XVhpJPG6tIKrDXIfuiXPUSYZt4aB0jPtjCmV7yNvzaDJDj+a8B
GQpWAc9c+YWd/sSJ7ZFL5KRAZ4IaIysQFxuwzKsZy2Izpmn7zYAaXW/k6c+gRi5zwlvWY1EOwKQP
zbRXeZm8hDkQcY3D3fs2Mr2VVbceNh7IViZ5UX4qeOzgdukKaHTDNCEquoEYZ79HsqL6lGdRipt3
Fu9o1M39ae9BrGhDo34E/voeh7jrIgFou8z9CNlUPAorvFPjN6dGJORV+R2Mlas+yv2fkG0DaUkk
/OcStbp7BcqsI8WGAsymAWp1b2KrQvnPUsf2OjYMZfBfoDz+7R4Ux+eOB7EPz2LMDz3zBnDStVZi
hryzn+dnG7LZ+wqKQjvT6/iLRLnBCoy54s8x/SHTof4BAmT8wQu3fFQiUgcUiwwHUyr5mMo2XQdd
0P5g9R/zFI2zZ54wnr28BaZHec3JwaPjzoVW7yZp6/QP1jcHijXG4n7Ej/a7SqAawGpWP1vK8g5A
4xyEZYFMGqx+Jiggv4H+/KW3rOIlqnh4DLFN3JLfhrRYZhXfhm7keBIW/bELgwsIFvl5iJS7BatR
+mC49VsPWSt3O8RG8lAI192OuhdHX0vbQTlGa6dbIgzBd7db1YDbIHXouS923kBSBBKoyYDTVQqb
uNn9l9fb8O97Ss8K3cAFCbyJraUDzfPbt1sbaWSQaZfqwXL4ESl7/wRYnX+invXeW3wtPgKIh4rD
72KXsGX+/8qH4mqkDUC1G/fQu5zlxUhFjGwSAevS7GUs2mh346cI8s3TyJ4lxKi7jNMys6yYXqwX
ZgQyWuiLUUhGmmaz3lgXf/fCtG1BcFeY8aZAcvxU/b0ReGM4DQ1DEY0eaJvJw57pPYZGAMb0j6r9
tLhvZtEA+aiHqmYoii32P85bQhjQgrPUJh2kCiaabQpWrvUsuulLb8UDQOeKOv8vtHu2TTgxzWUK
/Z+f//f/eNgXQZzQDxycTdiWb97iyFw12ax06+ChsBwc56pN0Xv5z7SIYrzTxxKEf5l3gPiaOKjI
K59sH3XaQHLhHoWbWy7zn+PUg+fMvVKBaNym2DXUnfmQY+wuiThHHQEqR4HiQ5FRlr4NZAY4u2mA
QzwV9UHR8IBUwdQgYZsL8wiaiwYMHHljIt1SBg+emoIHtynYgdeAYy0+WbfGNRmnLarfO2NFcRB/
2bl25lzJoiaAosHKHqUFuEEUPND8DJjt7cQ7tqEQR1/C6YxgvgT5KK4P+sdY8z9OmbUThsWe45gb
D2HNUSKtnNdeWMFhgG72hszU4BNU41R0IvM/J41J2q6KjP1YmOeglDQGwnvI0ja7lEH/BZzWKG8G
KwmOZ3H8I/FutpEuamgBUgi+CLkeoNX7dQRNAZB3KtnS4ZETyR+oOQofyijPH5AVS1BIjkMlmq35
FID5ctxNHcrxWnoGClWLKv3k4IVzlfsouR4gwgFYu/uL1eGj34r062QZIF0DhfMDVK3cfS/z/NSx
+G06zj3fpk9B/ZSK/MoLZGhAPPEIutn4USVB9ikVFsQX4U7afrwi/1Sv5o2vk3h7OQF+R6N1ELsg
ebXrE422Ufvo6DX6v9ZAFdAqSobQAXGMD9iq05mb3upRH6nhuHgXA8Qhl0F5N8gKXxpXxhsP1RX7
WXPQsAqwDoGKV2vkQV4kf1EouFyp0WkvjdPlL05oaNhEVuwoJMNR+TnHrQr6WQgGTL59trG50QbF
y7jE6bBdm8eIRA0blw27LlViPscLelDJhQ1qp2UWXGyjKNb0XxF4cbaGYItxGaZhesG/5Ej/wUDz
xfsslWJPp4J6umv27h0HBT7hR2a8caozTSih2CyIEx4lBTQnXunPUOsAR0Jim0xqZkAyK9y3qUMN
aKA/Nf3R8IQCLg6N7fLiJKf82Pndm4v8gzYFT/D39lugZ12c7QPuNO3pD2EVeY8kIFAl9Cepa4M/
umDPIYsi3Eg9mky1d2TR9DwJx3l63nf9scZ2YhWyfjux8JR3Zf8cQlDvHvr0KeAgzvilMlBpgGrw
7OBV1fgFKijnomLdcwlYyj2XEVQkXDF9yaGV8o9hseQCfE+YXuvVsN3IxijCN4k7cb4rWVyevU5K
tk6jCpBLyBBXkKZD99Zu3IRXK5owd/Fq8Ul0I8SJ9SKzj2aKqocMD3U/TCLbL0Dv4YOZZ/T86+SD
2RwgXLYLWuTgPN1Qz67A1+23JTspS+wXPzhKIczUjnG7zpso3VIcctbIxdA8oETU1dEJCayuggR+
CiHbBeh60yGng9oMbAk3ieAlaOWV2kdR/nOho5YJjohA4wfePv3qTwNDZxYr2djiRD5qGrV38qx/
nI0oSs//tE4X/2ynqH4N7Am/c8O0zoJV9ecm4hsUH8ivusTsIEKV7zxt4pz53m2N5BlwzOJugJL8
ahiD6usyneEt8Rl6Avu4K/7MRTCi0h/KZVU8oDR+zMXFcG2kVhebehSjZ0CtZtpRHPmF5fsrUA+O
m8FGdkEYUfRMvbaqjblXv/cqLvhxinxwNsWiAEC/kXu8fjiv+OLsSQLLD217DdSLeVXVxO66CSrS
dBztSffidI1AHTfL55ngRnVeuXhRClwi+tPf/DsWk0bt0U8OCoDWbKrsE0rV7VOYgDZqXdYFXjwy
gczhBM13nM1hfHZ6kYshirV0yfBsv014X4Y5KQi8VPuTqE6IV6VG1h464arZLfQnRKByY3Y8fXAD
SLYZQKioDmQH1DQgeJh7ZHZ2A4nIsb/e+G9iXY0r4gA27oC0+jif1Y178GTfPgzNWK6FNzjgsxbR
i9NEe7qNtl2U71ndRTu624YFBNFHv3sBX3p6zSFVM9+Fl+lJMEQvADvtefStYJZ6opq3AO8FRpV9
anQ26y+DKuVgCJSZfforDFVYX1TFtigdMUHqzT5nwZg/WqhKecIxwAipJuChyaSmMsZ6zdos0rne
9ol8mKR8HG+grBp5ucGN1n2V4OQ/5Z9Lc+DPQCWJC1Ds8Ac2jsozSJDHeIsH8SmqZS41dBYb3AMV
znmjuNrEdgxRZW2aY6Lrzdg9tB0RQj6Kc5vsb3Zuv0bYAJ8pghadl9PL3/jmq4EspgJLTShWU+kb
B+RJxjM1tZjALrLYNrGNLLZhjW+RI0o5d4k//UmDi39eIYzKNY6lvyE3C8Wpomuf+jZpn0YgO1Zh
6pUnMjszKB/cpFyTRQ00HOT+ZpbjN38Ijhp8czXgQY5SDZGIvY9k2XZU2HHLIhHeneUMu8RQw8lo
63Y8IQO/BaVL9Zj6BXvWoBWkV5xP75bd+/ZsgRAZ/+KP1jL2v5tXdtJE1skI151pJ18CyGlxp39t
Uyu/ZjxA5lq7G9TWb4EfgKyiNr0pfILAUveInVP/5Iv2SlF4aWUH02sNJGEQBdqUBJUCvEYmZl7a
Nav+1TWit6UBZ8yebWNU59HP27tBNxBljFYm6mp2WSxNC2/m+knes+auhPKDtOLyqLWU7H3YIr1V
B+mVIubgKM668xiGu2JCdflmniunAIftVgIFLm7aqF+GWrdtGfY66yYLF9Br0/WLIXi79HyF9wtS
SD7UqGeUjrHHa98+jmMfB3R58ij58OxBLgWgZxYeQivyNqPVuK+D05vrCkIUJ4gcOa8VOPNoEgTc
kseit8Gg+MXHvuBgtcEhYBmwpyZ4K849Nt5zg19MiEzzNAGVqp0xdX1pX1AhU77NWcJv15jtIuLh
2k2UWlMkrUk9J8tRJr1MX0beP9V8wSWEevOy1J3H6z5ozyYAm2F2F0ausV8IgBLNCkRUQTc+Grjx
vc+XYeHP3EIUhvLvp5iloGEMHOeBKehjsy6M92TaqG55KGO/RHIUtanko8ZKx+IahskBWT7QrJEv
ZvbRtnN2UQG+hFoA/m0pWkVCEOEMtM2jF5bOruOgUuhjnj72UiZAl+O0A1l8VJFaVvLY6CbMffeM
SoE5gvyaaf7OzfDH1pOoIX+S/JBT7N0v7j4xLu4QqsviqkzIk6GQEBgRvTwNjF0B3oqUV/vlumYl
vQ10i8ptyBIZrx39eb0JNTPLWvR58atrVotPDKl3ThP/cfln9WUAqF4L+GTavkbVkH21O0DzbO4g
QalNv6vWJh+mz1ZVuucW9V1rpv1V27IVskLqCsXp4qXCEuQXUyv2EuwaO5rOqwGUltDtBJAowEbM
d1fkB07XX7uxOxyrPloZjhruDRwn3gOLXa85k/kuGhh87wMtyM5WVi+NPQ0wPUq9anA+eQV085ZY
8ic+8iLQurjc+CHsA5aM8G5xx1PSXTtXizfhY8zX1Z8Ft5T4HMr2zlZ2d7WdcBV4VgZazOZjQ75A
C9zSAHM2XTG459+Flr+ZyUZUVHRM7pZllzAgta3m9qoD8iH7mk9fby5xY440l1bNkRLbQPfKRzUq
PruaGnbiAN8oN6+PqOhNVx031QM1bW6ohwn8BU1WjneL36wB4QfQdsIPA7GQ2VUPAmnf2/m5i0wP
yDEK8PJa/oWjzgxQmVHEu8HKulU8jhXOROzav7jvjYpz2aNm3joqcDMcaYBmz9Gz3UsAwNrhO3FH
G1PoPOGcggzij25qr97aQAxtydeoyn3KsjmAPEU3gR/eNswtxbu4Jz9JQMk1PXVltj426gKa6q2C
jhGLxCFR0Mt2zTrD/QwgFmk1ePtFCQV0h9DkOk5ONRL4g1HtyNf4EzSRSj051pMhkAEbp6kJqERt
7PJXDaov3SgX56Wx/27SQBj14iwb/0vXxc1ucS2zrCgEHEWHLT7q/eNyNGMJprm8hdxK0KFutDEL
vPH00AGJ3KbfdwEISbFrQH1Cb4BqAnyexbrwmvqxKVyQ97/7yKQB8rX1Ls3KQ50E1wnqlydLN2Xk
gLedutQ4SoBLNHFkdJq7y9AcWgSxj03fyN4W+BA1Tl2918vTHNzF7UNnNrvccwFWwzMV31rPuaDQ
Cwdv1K2SxK82EtrbeA+vDlaQoEaJuTFSYdTV4fEIghMfidJTCj53r88wmmIPsrMHHD8QFo+aljNo
RHXsUNs+IHvkI9weIfr+HkJ+cgUQtthbif8UGhyboHGykE2XFigPYVKv1Cb1fmf+i2mOyq0cXCzD
axeVz33hWIcWm7U7xgZjU1tm9QlVfriPQNjjh+3UeGqU+CL2aQ6KiFF9NxjqWqGXbL0MXlBurQ6c
qWGXV9CQadhhNApzXglgzOoTxJ0aEPyXUFDs8XABCb97qVr11oCqwt4mTTCuyEejAYrdqg3ZhQ5s
wXKzqsfM25nQYwW2Ng1c1OtIVm3AOQjC8eZ+tmiAllBNlSDw74vPTgOipwdUA4FoHbUVtrlpq9i8
8Dzuz0bzqyiAEFiRixqzLVNwxvKdZeCGnUSVeSH/HCe0HYXgql9xZNBDFU8n8nmQc0pOFClwjBJh
9AjNXLfuTknLsfcFsH04YTMODhGvaNtDA03IE6pTIgfqAaMO0GP/4SVHN3WBdaaAZZklfoA6nrWm
SFDyivXIkNHu3KIBd0tYz00/2HftBBTnjZ/MDMdQBRTrrks8+T0vbS/M7dY3fjIhzIcUVeI8zRYI
3FZl74K+fY1X/OLKjalVoAJDJdfRKMf+DGTePWofh32UVv2Z6YZ6Tg0cPBTTje6jTeMguL9vOgAK
PTOpojWFUyAtGCPfGa2XhWgEMhchyLH/mhhmoB5aUczcpZkUyayg3RVB1s5PgAiy9jVg/Hf0KJg6
Xh8mfwDxilOinAmkZM+ea5wbZ8zXQwTdxyju+ue4ysXeGKVEkRjvnzNeTU8jvp+QYXyePRleERO3
AQeMDoBOZnpBNfxPslA2g7BKIt2Ol6TZQg3vvCCZOPtXZwAhv/QRdFNQxsTBH8CGq1fkOEzTDZnU
DDHYR5gOUYARDhBQR6Aswb9CI0rgfXgcoCaIjeVfSywTl7WX0eUCywpK6VvBvLZehmJGfellBWFa
X1QL4XFiDWIqiQ4Kb1kLI9ANQRDRB1EsV2Ct07GLi2aRST0KI/M9lvy0pMDP7vR2hOp34F0uk+YF
pz6oY5wYRyFOFJ6VG1XPQVC9FEQc8u4vrbF61vGB7YEZRnHgQ30k5P2pXLeVu68bbGGwVAt1d/Tc
QXT4Sht2tVps6s1OGl/mkDmNjgQRnwluh/fFaMCH4MrbOpUeoeHZudjkpHDhKOvADHv+TIv/9uPQ
p52X8RR+FWbouIABppa00AeTPBFLLtLI5EMd3ToypXkka2k+sFeSs0kdeZ7JKxd7CV8ILfWCTTf4
a8P8YuDG/jkcw21uFt7XoI+cnTRya09mAqmZvHSd18bI45PXgomA/KOdfZ7wHvrUmGkM7U/sKshf
FCUIVaCTcmWBZT/xMn6xvdT/GjAUSDT6WTFY1h0Di9FdNcXWXdKaPyuv6A8x7oMB6q0L6+RAes7X
EbOv890WyOFixO7fN23oz/y1Qrq2Ij69hbmFbW4n38CZmZ6Lo0PksKjbAidQpxb0gQecx63ouqi2
G6HT0/2YkJa568yWVQp5suDSG15yTsDVex6FXYGD6N0mZ5GWePukLjU0PEeSjR2FXKfJqMs//u0a
y0JOjJM1x0TxfAH92W4yxpXAqdgWhW/lGtUhEbhvB6A8fN/+OhR4ZYsa07kKETojqAW4eU6gmUAR
cirdK/UohHr9mL8tRSY1RfWY2J8Jidn2zV3Fx+xKyM2qsfk9sEdbGqNG4ul1KEYVrxdfM3b+uuWc
7xff3xcC2fFwtQp/j4o3MIwJpK5QwHwe+lCc/R65mzV1OyMayxV1aZx1tThPIUrnvDEPN2PumTjI
Gz42/ysfEhJvc2laexrHCM/+9xX/xWIVlD1ylJ3hQ9BqJsP+uy76axu03a7kCSBjIvIf26jrVomG
88pGgO/KG17zsuh2fmTa4OiycP5lQ24QstL8lDRx/yKiqNjFUPXbJrUHs4wTYI+lWtGoCfqhxxDy
twocMC/UgED2iKxD+kDxplWj1MzGXpoGPbwmzKtBn7o9xnkE5rmiBelTAGKE82RATox6i4kCgg6y
XkmyJZ8d2M3Z1E0B+Ukhk2szelD41Y0PlSHk0J8q1iI3R646zVbYtfqX2deL+gioi3MKnQpvd6wA
ECuwkjMx+n6g8FXQoAXnzYn8pWZmXwZ5wUAu2oTWOjHwA+8C/r0RI+QQ46a4Z5mS1wIgujXul8l3
MF1tC4jNfumKAs9pX4ALluH4lYvxjgKCBBsimhmhkjcJTXmtNEtA2UNMqxmyb3gXhZr7yMu7UfcC
pxyPb6lgVP94xqrtOjCNEK+T/t+44NUfBEyg7+0uYTaG+8kVz2QZCVwtsUh9CBxGVq1jZ+o3H4ai
VslDWqZPpU5EU5PGKNRUjefvKTm9DFCvt+o/GavFYbZi9dcsM6vunCb41hqimwdT7fKksKBChtR9
448jHpppeCq8oHnpPSfQbKv+dpR984KS+whpIT6uaDQDf/AjbjVQY8+mdo0azDtW2el9VJTtC5SN
1dpRATtQrOll/V6i5niDpCTOXCQ/xijLlaup4faZZAdvbV4H2REH/zsaXeImr8WDmJxzE1ZgifAF
v0SlKfBcbfvyxRZSI0Yg8aohbdelyUFgM5sdDlvPPoSTaXDx38b2YLXrhbvPXXwdfhf2L67ltshI
gm0IEoSTp1buJJPtwqL9WwbuhZH7ZljqFWy9Ag0YFf0ZQSmF+kIFmbbErF8F0hlgFvWD8NI0PQiS
Cw8Z/ybfgtzZhe7glEWXuQuqnOhCtrCgzGMk4SlkeHPe0OS3cDb9CXFFsZ9NWnEe1pOpZzHurGUs
yw0tGERWdTHB3RPaQ7kCckecW2y7SvCg4WZtd156JqelR0YKIicNZ970p1WKQCN+cPv/7RIfVpu7
FJvEuBkAz5ztoMT3maAuktshINIyv/C2MJ6qpvksNCK5z9Vv/b+Jp3XK93UyZ6qPEgyd0PlSG51x
+ASokYdc0rCZwthZLEtb+TjNY6AUebP+Pg+VEzerLPP0WLY36nhaVl2uqEeXWH39xXofo88WoFCk
t4siXvFKbhxhdKu0kUEEaJ7Mz51uLK9I0107gkddmVN+ph7rMg/QgfcgaEKOIFKYrj4NBA2oM1ZL
uAlKI8BkVblh7dBcS6fvdgI1Bajqzpsr+ainGr+5Uq8Z4/ps1NgI6gm+bqgXSKjGztNMOZ0dyCQc
Z9+yCvVqqN/iZAsAypuB5Rr0MYI8RNpef4xlgGbQNd8/Rh2CMq6vOkCXJtM9WY0nzQN1HeqGXeie
gJyt3rw05PdGgmozr3ZPQaZQqkZdbzJr8H2COmGtSqbWNJXVhgfVCL3KvKDJLLECotYD7QovHnom
8kNejz1UcysGJnTtBOoX1H0GGHBAxPVALtyO3+LIpIZGeQ1aBmbz8+KnNUPWYU2rKeb5NKpjc2TZ
ztGEq5AL+8O/rq9jox464WC6fotb5vtVmB0sz+pXdNVl4D128S9rCtywt7ZWLTJWtrDr7UBIectr
8QUogmrbz0D6SJ8MfLBHnTZRWbRB2cgW/5zx7CbdeKbebKoJ6j/LiGGBlcuSkLRWHfNOQmb+KdEN
mb/zUcjgjp9MwwSdwnvszVQyaT6FiNjv9uBQC7v0KKo4WxmgGsPey7+youYoueEfmw++IYyP3GFz
hJtO0MqAlBPuzfh1eo73XOal+QDm4y2ht6lhdilWdVLY59k39ND0wCsKEMxgyjFIDw+4TMmMXOPX
6ysSizZUklAabmt0iXhGsW/0fRmvKqiCvZHLjJHhbgZelPcFpLX2vqq7C7PT+piIOjqy3nDOVtq6
+9EC6XIPhuNtGZbDo93bqA0o8uCFJwzknmzov5SuSMASk3bfx17cteNg/2qhlWcHSqHucPjsG1o/
zYzzkzWY6oc01HeTBcNXaHU7qwK8FqAUDMI1x2d44tXYbpePhao/TQcUyPljWS4yVo2bvX2sJioY
ig9tYJjA1XTMRe0/uZbG0g/2BWog/lObOP6T1DooVgVEY5bjtu2lsf2Ypy80RlEpzke2AqR1Wwqg
AVeqDVhj0weKiIGUOhhu2azpIuTj3vDJbgCKoXi8y7LTFKCWgdagiE6LiPsKCl5kth1E/xKcri5X
8QoWb6IygSyM/rijVduPof2MZPgIuMEIbgyQBvNXe4ywD0/NR65ZLkwO3uE+QqIdz3xQfBjQ/X6P
cLs+WwN5Fu4GlvWoUXenGsfnwLNQr4QQGMo6pLEmE/n5Zh5Y4jrA8v4LtZGFevK/IShRHxyg6B9V
wo6LQR+FSxj/iKA0Q9AVY4PwUHspdF8BMLdZNqx6nmXfIOrxMEFE95cvQag8pYyjTnDa2GGe/BkF
5pdeZuZXZBvZSoad8xLU/bTpJrd+yMFUhAJ5gNIEH5Frgqjp0WZrIVN+oAJI1Kmu0ipLXoMkzc8Z
9+MN+esaehWW8N27seY9VAWzZ6r0Mcso2FqNDSEPHCblPqQp3Skfv4YAcLY4LvzegXl+Y6CgGr/3
sbxXqZesaz2Q29MZ5WLT5wKMgNgrmScrA9kPCkl8pFLb4j4wnPvUKPwXpmT70ufrTBvk6V1+wXFu
dF82gfcSJs1TN0yrQfLixTfj7C4rq2eyOu2yR3uD3G79iHtB/jKIBBUZPrePtdMWL1OWtXsTOPcN
TQhEPe7SsU7O2eSVd5nrDKgp9vKtj5d/ZxMaoryLwdK2zrTTyadvJSt+NcLlebfKQeC16sfeWJlt
bR5sqk3yjhJQ2KdK1x25keMfUlmxlakrlaiheK+YzENrctQyyXNl5eVTPuFQZUQK0MuDNVCHKUqN
BY7lNAExNWTGQhMQo3oCe9HaRrfox19d2QF5qAMnPUCjN/P+0ZyXomm0HrDQv0Lzz87SbHJQzbO9
MjhZoeF/aBYfcuY++B7/pxCa+y/i/kUIA3PLHhvYy7+IXS7bTHhsr2b775/0Zhk5XCB86ZwCC6xY
oEpuz9SjRvg2VJ10Qz3yVaMb7rIm/7S4bqYuAzdTKQ6Pexy2Lit7MeheAutnn6Rck+EC2qH547hu
qPf/46urcONYQX6UQfsfy3l55oOuOx22VmAO67rj4R99j7eeUkV/dj6/K8O6/MqAPd/0qlP3rrLy
I26v1SEzE/+hGLu7fGguwut3dWCDfiupUPksDU3PxA/hZPjgsuP4vnfag7E5yomGXSXBDO9k/hl8
ZMVPEJk+ZTHvv0tv/DbihvdHWPBshTpD8YS3FrWLkKK/Lk0AdaUrE3FyVV9vvItJvc7IjPWA29iG
8ZarFc3kpRer1dt8kKHB74Lxdi3axvKRmBi4vwVxJWB2YLk7Ec6oL558bBheweMoLyZeRdfkpijm
sl94w/VnLJoVxGwdOUBSCA1cA1g52vT4H997TVt9MhRIBISbh1tkLctPVhBY+w5sE/PcpvTfcGw0
F/TZ6RlyLJDj03OtEKdKkRvgvEPPBRFGghuj/0cxFeEP1/LuIXeXvAqPZ7sJIMoTTrsY7q5uBW4W
l/2wxt0YF+JH1yuosre9d1c1JnTIQN66wVnXGg9Ohccq2GRDE88dHJyGD8gP5nec8e3iikL4tasu
RH5HUTQYmZ3QD191XHxGh3LAMMNLBDRDwweKyyWeyr7tF2uKo+U0V/45LP2XZSpL/eqBp3tPsB8t
w4mnjeMWbFvUdO1D18UL3zQ0W7wfQSZDO6npjGJQm1Z6IOAtI7wpyBz3KNYPeOEPsm53Gwl+1Rfu
h9ZhDgQ8YlMDk3OmOBd8uVe7Mt1D73m+Plpvh3Lj8Q0HUvuLm/b48tptB7GEWqtNQ8UqSzpxJtPP
N6Ff8i+mw4PzWFYdqi0r6H/UPlhGkl6cmgEAYTzPS+AzIwHKJMBWXXzsuB2dbwV4r9e+F3b3Syxk
pd5iQfpnvTbcOs4kC9BMSTdNBonaUEPdbVTDnxQKkMXVHKuLYsO3BBJvEBJEExTtW9PHxkeTRimO
Qn5n0gCF+IbwjgkwuKoD6QBI4CJx6X1slFnxOdfM6RkOfZE5191aC45TRFYoMK+jTFgFIZieVgYL
00ceBekmHFh8pcYX4IrbWI5Z7VzWo/6sGdt4X0kRHXnfMFRUlbmHskkBCkG77c91UMsIdBDoskWU
+YNdlczemgE+K02ag2j8gw1wdofU6oQkmWXXPWARIrh0HPgwJwfS44MzdNvgQsNGb7fQ6+O2v2dB
ZB8tO3ymamNsQdonGQD5VEedte3oWY9K/GsH9O2VQuJwGC96gkMvDkswjY4G3lCL2jotdeCDkDjo
FSDZSq0y+iDYSVXiFDfLcFZpqVayRz1pzfw18vnludK4iaUhn00AjN8NA9/3Fh0FnbNKywngZL3C
Eoxsx3nA6/X+xn+7aK6v/mFaYua7bBjEQ9GCQ78v3V8VOsbgOr9c0A7gf37ucAXPe4weGgLfes3B
qxXIHetdtporKvv6VypcsCYtoow0cFNSeVN5+T43hpYtdrd/FW1+WAXJfZTfYcth3bmTIU84GFBn
aipHqHOWOm/mCAl7bHb59sZPJk2g2BtzWamGJohc0TB0CteqN8wjjSIH8XYJMn/nW0L8alzHtl+e
Gv1bSztQjqUBSubJLPSPcOwTMMyRPXeVtH7Zsu135DOVfWBNMhx4D1xp78cVKiAa3AbJph5ILuT5
H302OG3OwaffRS4Tayfstsr3Wtw2gF9YIAoCIhPbVstV3gyQufhAxLNt0tjBycXf5hsixQM80atI
wI/mVZa5SBnVB8XyFoJmbPh/nH3Zlpy6su0XMQYIEPCaZN9UVuNy2X5hLHuvRd+34uvvVFAupXPZ
+5xzH6whRYREuioLUGjGnJnhA8oGXdfUaM+iCtjWDIK/yaQa0Iy1ZzWkni0ntJUWbVAuAEy7XEQ5
1PBu7gy0Bgg7QxTLyQXosiqYbDRUjhA7qRXo6fpNUdTaOuln59igrvRgjOmwZVE94CWkOdmDk/1o
cuxGwK7oPvUFRNYC1+u32AgObwwq6q2s8qcIAOvH/fsfkFFAV+cDMExQ4QU1/EfA8EAA4jvcMaGI
CYbcplGzAd2pewqG0IN2e+WdaOhAFAlshB+eAPm/wwi2JhVCM6gBoLnYlR6kBJGu5T4zoKHRJR7e
u4VhbFCTY7/hv3IxLRb/p/Wm7x1kMj5FKE7ZWWYxHgR20E+ZlQGnKyMs7e8eIMTvSD0EPu+QqInH
NjiycBjWZRHlr6JytD3zDMunYQJaxlOb2Ax03nr2ylLoXYoq/A85GzFmj62LEyw50wu7+KU3Oagb
u/yVTCXYnDMTLAIaONRTHnyyka+8xLKU0aomvIWMWb7rZBGkm3vaITJSMNRL75iDSojPg4/HIJSb
JDIRsnvhdsAx9XrBKI5D/z4m6CEYYFocPrvf3lkyPRfgL6oew2HitBc4DUQq4GdFmdai1EFzAmdL
Nmr4ZF0BHQnONIqjvL6WrnZThna3EIWlZRrcLDTi7c9ehEHAQlMAXF7Mq5ilxSNEAjxsenlwHYek
OS1DZJEC4Czr95iGDUjnyhjby0HjXxHfZzMMbyIbxZcRdf/AmWafyka3H+Z0AgpK2ttSbzeaaGfI
IGAofoZBkNN+iPrpG7LZw6nqdbxmpXX5EFsB9vV5Yh6zyT6Q3YrSGMIxqffWtkl26nmRgmSxhICh
rJ9NbIdt82HoFuIoyDwmfgr68IU4qknSQwWStmdvSuuXwsh3VEc7oEQQ5FOttxTd0hpRzLrtJNV0
TS9N/MSzoqOB4jO85Zb5WlGocKMdd0XTfw4CCwkpok9ZKF+pa1TgsxHA10cZpF8CnHU9UgNNT1Dw
g0jaSsVjZKMhs2XXEDnokE24CUU15Q4FPDEyWz/jGM6gr5a1TCKzbYP7tvHGB6ea+3MLYTItFt0R
/Hf9mUz4leDb7+JPIHE93MBpjIzEvNO74jON7uKUjRy0VKoNsV90NrKrcj0rnCD5Q+6lq+Z4fbp8
hH/FqMvQ5bUk+0xrL5+LPqJaJnI+FYlXRwGwzlWhb424eIz1Or3k/dQ9d4mILgKC9IOeofxJNkE4
1psybtoNDTm32+c8qh5tK3yfxIB3u0ScLZOaBAzR3Bu81Sgz8dTYMh1PvQp53pMBXTVz1NiO7KFm
JpAno5AJOqzLvAjsJb90PyapFQO3jVZiDPD2J5e9mUIxKnCkdekSacqBMsrN3Y1t6VI4CnTxYdTM
HgfpOPEPcGifdgds51GNZaamb2DzuQyh5mNCOQpeU5710VB5Kfj/cy4oiRzUupV7BqjOZqKzkERS
GaG0AfSo0rhQBBOVcNa2qP9A6dpGMRArB0VHcjLZ/uioZCVFO4MULcZRXYMKtBFAzA2VkeYXhmIX
EHfxdtNoqX60+2J4NpE6RBFrHH8PXS1ZAe2M9ESL57PdRB8Tp8xw/orLsFsmligWfzRb95Ou7ZKy
7S9WiRKMMXHCcU3jQUQ70eWQ5NVDHGejFLcHolx2WRv9J4bYLGoMpS3zNEi9yiWSKUctZDwUmyVw
MX4sbsxgyR1ap/HpWuqqKq4AmhWV+/jvlLOOS8kcz46P3t89FN1O1JheALR/kg7VJk1wYtjwVMfB
EiRGTja5qMsicO9sOxCExx2ouZchzUfB0az5aj0+6tj16WVVbTjguCvyLEYVNABDe7pZxItjTEJO
alciGbSnwJvrUjgZdYgabsdp/jZFOB1kEhNGvT7GAaCyMUBQZoelBzIpuxoOcr4a/i6EbP+LOPoU
8oql3f/rinkVljgwllezIZ7g93aUbFBHql94/rVBNcVC+mxKHn0aGmBLgdKIBw1A6VUOmuRZX5SF
F7rGoB7U+lBoQy1n1IHJIbEORN9HDbH1OR+Ufsp2F0JDlLisWeWYy/wesPKFCFDFppXdQ2l88Pao
+IZCqDE/NzgwuOg6HoyZqbGvUJKLfLBFiotbz9pz28fPZJ9zu96kY9McRB5qIOPfkdmtx2HvdKB7
yoEV+AoStlOMHcOnNHSGM76JyMvTqk0/rpBRC68uckRPc2IC2YSrIbmKyhzujKjEbuI3FD0t8e4U
dDsIwaNMRy6rg6cOp1/J53QOMtTLt9l6LvHnrNkV6B/TJt+KKtbWrnCKl8BqgBC3lsFkFOWL1UXj
utFqa0sBEV4RryhR27fWXL6QKWXQlih6zd3T0EjS8eyY/CuNqCmk3IeLcp0TLTnPpnsobTCOkrec
xvqxKvEGmXlfCxeU0jORsEQtyOihxlJtl7EToxAtZw0YVlmBU4muwlsLUk9PxLHSgX85nZzoSmQr
oSQhBsmqommRi3NdzEfykz1NIbgjgcRbsi0ML/IiDKgfX9noQrg9rjMkS+0KFQ1pMAcn0AUFJxp2
xgwu8oZaci1+7qUbrdFncEb8nHM3kYbM7MROt8NPQydwmigb6M/ZSNYAxgI6jXbDQVj8bgutBBza
i9+UoO1e695ooh55FsqxyA/9E7HytN5bt/loHV08WZZmRnX/McdepAB3GbrkoRivBG3mYrzx33Rj
6NOYvlrKhVgX6gD4W6Rb7ppHgKU2+dVqpgyYTie7zLKhnhrquCYI74Bdorhq4CYkzOWUCExnrh7k
x8WhBfuhhmiIWk4tQj0A/aA30KdXPcny5TKx+8JCrzjfRd5dk+LVstRLwLA7FQ22Ti7v5lXrCQeo
kdHa49z3lUa2VTqX0dYtnDzm0z8Bx7uOkw39ezC5XfBv0owluEnFBW+BoGnongElqVZ0eJvp9qWv
M/dzEdnWVo/6/kARVQiRGdrLfkRYhbC2TsluI2g/jNeBS5JYzv0auobzU3vaUc4+cxhfO43eHmgI
HbS1Yc3tax0m9oVLym6yQ/+JowbfBeGx3G/oGRQtfg0bpN2zkPj/U5glV6PptNqvFx2nsFsuCm7A
94uqz0aLy4tSWKPhUMF0oYuQttm0CoxSPCXCiEDkWuGP1K6dN8f2Dl2c5siWIwk4ZR5koj8ieAbu
pjoP3TUBlRtWgImCI7mnEMgTQ5YcctrggZRSNNQEYDrXC3N+pFligszKqCdfVECOH9X/sNDEMtSG
d6D+s5k7H3Jdl9x80EHjsulTPxqc9oUsw5QXvqaBIZJU0FQ8CZ9RiFEu8UNnnKIwm/fp3HdS3sRc
t/gf/DWUf9F3hQNJ4scQ9H34Q4CWa8KPrOY9gGPDXYIHxqtHAAdwJPBs2iDO6UDP+qN05yNvG+3N
DWdtk9qlcdSLsnmccwihUgSkB3zRp8EzlIsfMzNJzpUJ9iP6xPRf0ZJyN+AF+ZFMQOBC0BwIn20U
QFIpxPn/xklRSRs4uXWKetCrg9/y55iM1Jj2GIABuTdWykY9rZNTqPu7eZAFsfE2CWFJEApAuxMI
FPaPN7XNniS3Ft0tKcvl5VpyyPn4hUzA+8qDegeqXI5h/4OdQrMnoa5FsyusipSCWQYpGLzihFu6
a0O+Avd8dWe/GZcNZK6T+IEeEMstvs2dfz8gRga5LHv0jpVh+mAejx4UrIuLNEIRqmOCxEH7iQuT
ceDIClGVIG1NCSVDHLnVePr7PZ6U+kMbQNci4WO8NZqoAoW206eXwpu24Ti0x8WWdKi8b6HIOKbg
WlhswGNnWw1bYUDGzMf/Tp+NM1BJ6vgLO5xnuoaum47nMF337nndragDgdXUhddhADCxcLRhlZbA
hOWM55tO5v1zM9S0LQebKR4cHvMdTYCCCnJ/I4BgTDsvXfLblgUYZGQP/mL0GF7bJ80tSipL3hFM
gCABCivwR+hAP9rxGme5qa9m3C2wQBHu1vIayONabnQJUbuPJ/Wcf73rWeZQfI1apL4LSAfce9u6
eJniItsyLdJOmtQfRQ1GM2xrKXZCxkqrAD9IwxV5lZ2G1FjGdG3rnD0yAYXKdP421l60szpu7mzN
c7861gbZH3slohbbMKtCLbOEjhF+LCqeQepiPJPF5HgVBCkw0nMyIHehephGubkibNoohUesvv/b
FmEM2sysAu3tpDu+hgPgDRnrvImv4PyMrzg+NHYRILO4EcO2RGdNFl/0tvfJNnkeklFZCjogoGge
qEFNteXPoPHfAB5TsRXS/e8eFF4iZer0p5kcFK17rTikZfOy2PCrEw80Azm0wEchmLO+X8YFLUKW
pkDCRDWURLWq3YNOOXwYvOq9abCxC/oWB6+wxCG2pDiBRlfuS1cysbeuqugQpcDK48X4Nenq8YiD
FXeNs3DxzZqco97q5St4zcZjPIIPkJSQpH3w8Ibc4vh/RyJ3roViY2RQ9SPOQqGUqZdgRRxBaEXe
KmyCp5KNK90OtGeGgg29GNkh6ByxdkI99nmFKoRtEoMwhOMFiE7HIqOKx5VZNCYIMzoU58qiic4d
caEqDqCAHmrtPpv73Ney3D5EUuN86uMRvBBtt6WhMMJ5zxz8WsuxtT8xXYxn1AIDkSWHoFMsniZN
X2K1GPMz0a9anOs+U8DIki9DpQcXWowulVcddL9050LqcdQIL5yTdY8DX26vU9Tf+i0YDK5AKnRX
l+HECRwrRzLpbBT43GAJPEGAb7HZEQPts2xK6PGdcNRwJFPR4w43dXG+DzzdJ7m8PAXESheZca1C
Q6AScC42YJDlEIOFdAN3LH1ljBlqpwCrewsGcz5zSYTvFCAxnwuwyBtAPpa+a043Xlt6aa4+QW8S
3PnTG37c85mYwtVcd2QjnroWW2lGkaU7VNmCeGzwnI0dMJzidJLQihqke8tLWYoSyGNkz8gbVla8
i7kN2owkmndOEYOWSkv0z0FuHx1Z16KjmM+PWD0+6MGEGru4mXyqhBGtseeTKN76Ls+Bgh/m7bI3
ieWGhR5F1FiZBhxbC9mXjdnJ2ydtXUxTPDiQsd7bOEg7AGZ4UYU5gjOcWVMZjg6xpgOAiItXledU
Y5pCYM3ywkstT2jnCF+evgcRQ4uy8Kspbx7Uq+oYR+nhsHXsrLAWLzl6VCAHLpBeKpbsgdGACIaj
7piGqonKwgJhGy4hs86HqASPXzAPHSt9jYG8rCWpCNmMpb4FbxE/DChqOQ+kKCHtldGMBQg+0M2d
fNjYuTavVIxH4hJqDNwbBHOZ1vkFEmDrCZJ8L6YdI9XMdHBdYESNZXff29adz0AK4xUwsOdtETf/
ifr81YkHPGV5G+vY4FFLtbCwaSbO4/Q2BcdbXwRnV8M3IDGL6dVAGReyCvr0inOl994sbR1Aq8cu
Ze5WFcapOrksnGbQYciSOuUezB6c1JOG36V03NTW2QHY0N7D1UwUu+OrYLHNbMRQykkgMTbH0bBJ
CsjfZHNbM9SzSaN013P6DVyYfE+m1DJxI0c1dXaOAmutwqgXoErASHBB+X2hps2bl2osm30iTT3d
vMihvoUfIct3TX33KG5EvUvTD2BxLhx2hGQHO+ay1/caz6FahW6ruuTvotTEuWP3G/8ck3aRXOWm
u6x1s6xapsyLaxhzbXt/pZvpFA1u7+OAhfbBr/JBpCEEGSj93DviFdB/vlMm6lFDekM0dfGK8T42
EqABsaMcIoYaqIgBcE8e2qnA4U/6rQVB0Csbx/4RP7NPZMWBqge9zzwEvRYv3+rZyjaxW2d78uoO
xMBHFKgjmwtouec9M6jRrSK8LmB/i20xbZCXzTCYyx8nJ4HCgNxCk1fFMXvGzgNFKVDRLdJNlDS4
BeWUmw2uBXGV1L8OIUcnM7fBlSWoiPRlcOfwbAX1VDu9VAlQ0jyIS/cAmmILJ0s827wrCELmIpol
Q5s/CkgtE28HkXoQjQdpeEdW1G5YUuK2Ru53DhAwKmIluMhIjaL+UDbdHt3VaBTtZpH7VosvY5Qc
366zGGkhvOeixM3Gybew0xCIC6EdG8fRAMBAj2xNEr9pldUBbwg7zuPeIyZmBQWIPf49zRK1VgB4
iMibrlpbrTF0TYS/cpLTxnMJlVPyhRMguk1iiPFQFJ0OhLN8H1XNYmQpf9bDtNmZUd+uzEhUG0XJ
d8e/pxyKk+93IWMLaFWK3GLcg5iw1exPmjEU5ykVOTR4McyTyHusYmdXQQVq8LPhbyDoqxfdFkBK
W+HnuAF/P0W2wopxzq1B+VxOhPBOvQFZ8YxnRsM/mUna7m0rCddZMotryqNDPAlwIwCyN15iPQVo
Mo6rrSjAezrKBuitROCgAt0mxeOM3BRNDW+HBGXjxmsImduToyONCnI94zVwzL+cloEzwh532mQn
31jSVmsA7asHr0QioHa7txqK2bIIlqN6Az3V3NhM4fljaoe+HVr2ffBN3McC4I69Xep31xA8wJ+f
utzvYtTS0MT78V4u0pSo18XPA1rYcp+BE/7KT8Z+vORulz/Fx0VbpwpBATBH34KeVZsJDC+noezs
q2VAvNk0G1REamnldz0IVjPJrYpSFbYXbQ4lVUm3KhvqUTO7iWhXakzTmGEDxvhzxu+m3dmqJHxM
wTd1DfOxONUQIPQZr6038ByFm8Ap9L0GkYm3RuSfzTE1kNbQyk9QWMPHb6NrD/mAXSoJLN3MATOm
7FHTgllpPZlsWDgyFypMortUTJdq3uLutR2bHGD4Ppa6YdTUMx4jJ4I6mWgUj2586gEZfapG0Tz9
tNDAbqv2qcM5rIwhyygDxfssGpDZyx0V88s6XuK+eoPVhEzuOvBkT3vvSpKx4zBXJ+GIB0OalB0C
vGwdFJW17rHLRvVA6F1KFnaQzZk5mO4t8+DhbRkQchAq0qEpDT1UOGAHiSrITujF4qUDV/LyDOLS
5E1Q51V5oK2RqtLJVGUHbkSuv2wYgHA51K0ASV3iZPNnDQTeaxBC2Fc2GdbSWCx6QqUxZAs+7B7U
By9WFfkUpexTV3i7VKRgLJPTlSPpI9sXcWtuWrfge1ZqX7rAZNHWCZrk5Oalnb9OnDU+qBTxWWhc
ZVnhCyco0nQPcYAaxa56f5xcy8lWRgxSwzELys0UcsDG7CBcgX4LpMWTFh2Cxgbg2AalWJBO0dvY
QWzXDM1h7cohw61mUxYMJUdOEr0lFeiL3DLKLzTUJtyqAfd6MaEd/TJCCreBhEVsfIoM1PyDBm5g
6zIBrLPJUX48DE7kezL/30yGN+87eR4gU+J4A2kSd0NdfDBuLlHkX0LJlVDWn7pW6OQr17LijZDz
e+TC3A0tTe4IbDVAdFXJJuAjXuzqQoSnCKoy3L/vuhTgZU54Wro1gF0HB2f/v49klvbmidgpzWct
nArwPkSALhUhkp+zPmg+XsXLdN05zPRRqmmeKv1ZtBEYsWaTXzmUvL6NeKVG7rKekfTQ6y30WLoz
g1LJEbXD8y7AfvRRzyEpmIfz+Kalww8dAK+/sQ7Pa0BcnXUXQ7oqhpygIREDcjQCPKlGgqUofwNF
iS5LYWKc2uzxGUEULIdULQOlEWuFWrT4QDYL6KknF2KbbWVcZ+SfMrwR4nQ8wnO8bE3tSM0yJtfN
uLeAQF8tPotx5g8pvm0U1SGDdlLxykbTlaOEyPLBTSPQFWyLAKyXmW5sW6kVyNyk35gR1JVnzR4+
/8Y+BkNwdcK03qUESo0kvFTMgX0CO5x9ouGNh8Zzse1yUNBQWBwUL8IKUan0EU/23878Ob1HYuTm
ArYxPrcQMeYOVKAjfQXmb34OzZL+gCEr5el2BV4KGG173kE1xzuwKbGgTJby8GhoxZaqoKtq6Hei
Nh+44b4XRoPoLj9RU84VL1cUR24y0pB6ZIsmSKjid4E5VBdNPWrcwY58Z6qLaN1MBZiDV14jknUy
JfGJmnps33t3tmDi0QnScTg6r8sK7V04+TOmA31uByBXl+vcBC4zvSb5UqIiVooPCNeDhkOON3qU
x91JhxvplG0jdxoXh7r1j1XyT5xM0HMEvuiKOk3vmuezcZFr5Fp/7JIGb0CSbQHZ9ubStkEzIaOL
MYjw1laLB9qNjWLIa45u6c8xFHW7EmL0q26sMZH8g+Zme8fM3ihQMGgM4yDgLwWvnQi2O/fFBHKQ
x9DoS5yrSTyvCiF8rovc+4LkpaGyLVPw97Ltujw+gJv4Dp9EhgV41FSBe5y8e8QTYYlY4HwHuc4P
lLy6J2oy3r337m2xZoO6ARXjKq74NfjPc2l5fTjiDo4COjm6i7WFl23CoOyXuwb9hS93huUuQX/3
ubyhGHRvoYBmO2qDd1S3Awqg0Nt7y9K/u6U4IfSomgznpGCARe6birCXLrcYahEL60A2L80TVDhQ
4Tb9VN0BcJyCsx/QBhU7N4f6pBL3SnS99g0kPXZ8hiYYOaKM703o4T2QKZq5dymC5oisw5D6tAjE
Uv3KhBabKUUxUQAN9fTUDXajxCWCcV6euhr8Ql5wn0E6phteXa23HnNTew4lINKwoEUgUhd1iW6d
bMrEDMP+qtkQBqFE5BCNP+oaKS9KPHqQZLHBvtPd2CiMEpHS3rVInikT9T7sFEUmauTaKl5NKhgS
ZHFzNPlgb+k8++5Qm46tS+HMZ8/Z3Z20k08dc9e8i7bY24FA/tdjeRVHDg81ziu6YGjE8cFqnc/4
Z3xK0tLa4FUi3nI5DFG6DYrYsfLJ20ZW+2AI8AU7vfFpgGzhJwFpFhlJlonzR4i5eg80Oe9F7AvI
ch4it9MfWwMaUnWEJ1CvjxsqYE0ADz67SQhJQexZW79rwbcY6C9Uztr2CU7R6hp6jbISFsmxZGvn
zTHhlb5ZMKWLfh8HL/wqj2wBQkMUt+Pz2ReFSI2scXEQANWr7eqQ6aY8zw8g0hbV2qbLRpTluF2w
JmOkO+AvpW6fWAFIHxBZQxhu6c04MtQ2ynOzEBnBDj8dxsZddBmUOIPSjbizldxr1pULSnpyFHJj
RD1qdNoYqTEpOwCEcTuFvE6f8bULQoe1kzSFe7CCHlC3kIFvX8piFhLcX8Usty84pa22eBlIVzVp
ZZKf2xyplQG32MWlg+AMTANy6lgKz9jSrFIT6WoZc6lXbIU4bhApQL3Y54Qnh171QNGGVz01Zh7S
NqvFR2YKmCD6d9K/AXbHjyG9OKp5XE5eptEESLr9DRBGvA2DGjdzuuEMdJeJkycjt62jR8DPG4el
B5XfVE6+TTxzOEVdCDrgqW9eqPHS+DWzh/xCo1a47q5tAtOnIZNhA7JRhjk7T2SCAHK0aWtUIWpd
jIMoKDxfIcCwJedscOQygS1c9RGrDmSji+pIE7NBbENkHJHxjazpLAKPW1t74Kg3tZCV61LXQqoa
niIqtGIddglkHnTQeknbjaPuexQLG5E4F1XQQ7gjatZka7IQp2WJu3IAW/8CjdpHr/Ti525qhqfc
Gl5Q+1J+wfOE7zoNfE9pPhd4UzDxpxUM9YM2dfprGY14dcHssvYEpHtBtkFD7PCwUYjm6LQMo2YV
x271Oc2EfQkm1G7RaqElcNYfhsWehvIjACkPrVxHzNvQ4qgylE1RjSg+GlBqD803vjg0JA9wbpKh
ELrlOMuTIQm3TLZaos2kWpdlMGErmsCo1plbY2XrU3Rx8owtS5MzD4thCxkqZ9V3TuKsUbRuPPRa
/iLm0cD9QY5oKbtti8Ncxm90IXLQUgy6m4L119LqN3UQJxezwu/akE2AktPjlGlPZBohLQ4NSxcQ
xw7PkrWKo57Vl9+HxhCHGEyr1x455CtovIcHBgwFBSi71nnzboxa4GVkrFoogXCn7waRsVXB5P34
cFEwPUyoBN6bAWtOoF98b5DDlwijjzH1VIwxIfnnQlhAmVQs2XA4dbveXRx572y0QFi7+NWhBBDa
yT8X+F2cZdvDoWygriiLP7TWtjfpICGZlPpV4yVRDAJEG4rjKUR6JX81zYFO1r9sFNfhbWutJUP7
RMG0lporPq6nbP99vQSYSB8nmCjzgjY0ZzcyWiSoxW2zOoVTsCXhLCJsW4TFyJFY2nYJk4pjSoFr
gOavmqWmUu9XJy1puOF+arzqqE4Ty2KEcFihI03+6wkj3pjqHnxk0GOrDLZX3uXEkcYoCL+dzKoB
ZUfkkfOAP2J7HOs1/ZpsPHT+gaJtW4OsMPEuY+zUECgbAvD4SIKBRJIJUC+udBcMUuIM0u9bOzmp
yd0ETAF305SblqLJZAtQwLQKgg7Qoo9rqGAuL66GJpEQ0PiPl0eZkjbiKExF3cxSS919jN9dvHMn
D5XTDEDzXz+GCnbmyYA24a+f/G6oPqnhpY9zWvY7tR7Fqp8GOchW0k/xj+5U/hos/BpoxgwGDGzd
2pU1gH6xk/tHM55AX0pjjXUWqDullZqbsUFRS6zW9LqfC7P1mYVDPxSoB+8TljGXaweJBqrUZRoZ
nIlX0Za66uJ4rasnKTkqpyyrL1OEVWNfKiZnE+T48jrF/FAn8/DJNFzhg2jQwXcSQ5GiMI2xGuqG
cphmrD1DoyUGWZU2fLJiL3lBIp581MjFmqGDmBWom8CxOwpJ29CX5hM1Mw/edICOT8qUSNVtO0yu
mtDMp5HX9WPC/lF+B+9BeG/NHpWp6bTmMHdeB+4j/X1lBu7ZLbZdKFiT61AwuMCGdT66Hg4v8QnI
YbkuX4F6YNiTDeIHNaQdKdPoQZFUoESmRs4vhtaci0f1Mu6L2DqZgYUEGBjW6pUakzFmg3nyokmD
J1tXZdWebkwUQo0hV6DeEkxBswit3Xu+yPA8cxWWn+1m9vCCV+K9A3gKaLBM9gRwZTkaKw5ttg22
7+7ZSnlZHV3wYmxBqRGiqooZ+UtmLLP1GfyXGoQu1qCrA6m8gMjPOcJT9ex2zN3kveQ00LR3m/IW
Y54MKwoMwxlcDo4JSAxgU8OKghJgG6q15Q3lGch1WmHxNiiLX5nWxDc9vcMOLv4vejhAWFy+vdLb
LQgQaomR5eYKhYr5xuhQLre8M5M/6OLogDeNhyorg0ejw6ljU+XLyOrn4FG0uAXXOkNBnoygxjSA
rDE8vGcrW+ox1InWluHTNNdxvUdHm9IjG5O/yUSx1oCvvc00fxnJK1Av7NINH3L281sM3SV3pZ5z
+QQ+3r7Diyw99ug550xG6Bsa7gXquWl/2GIBwYUh9Wwcq9o2hCtbDkGuuGhWNDZjA93J1s5eIV8w
aEieQVZLaA0zVx4whFueieJxgHIryqg6Z4sjXKAVrWoAjf+2SJjx1TbH2uex0T7z0Wi3syjbs2f3
5rGqKn2nN61+AAJX+HzSd4TLWcA5dW77c27qqIYFVgeKk+3VKOebiBgZcH+SETThIyJseep3M5is
FZSDszEErksiPwgO4ulBDNRPOm4p5h35IYEiN5GJGYAY1hIPah3sYiZIa1PlNYgjmG9AmurkjvN7
Y08p6EvVWDisPwGoTWHmR+zNLBOn7VpMGqUT0LqbvrOgahDHxrmzIa6p59ORTNRAyAB4AdlolgNE
FsVVEBQ8VMZwvLEtXXB55ruxAuD3CZu2v2gHnJcQO8tDcXDwPbYvZPvVEWZh3D1Pki1MBoPVAxqX
PX5nrY7iNHuMNhARgECr03QHmrlsxg2gNwcPiiE39Z4A52AXGXdAgDrQA1mqRXsPep9F7k2oN541
FIk6+nD2UON4Go3oF1tYjmfyBl0w4CaBhnozJCpRXWSNaxpC7hG/XBVYR6+ibMpzNTlVv/bwdrRK
YujwapJxJ8NmEhJHI4TIjFC/BIUtX5YqfQtWNQ4paiN+YI7p4FnnZj+qZoe/jeY7yqA7aGAKe1ey
LsZCoNuu8LopIIdUg3nbqHYJsFRAAoKVm7xhCSLrlUBJ8B46U88xDfETfHdTDOqyDTB0hdaaHB4E
MPbvQAZsWQA3ljRYDiAWB+qO7oQUFxJT0ypi4MJexuRKAdrMsXHvIADX9ttwKBKIW6MJ8JUH9bTV
lisa930dcJyN5Pqh1/mK3EGQ4eirkQ/0patmimtggx6EAIZF7YznLNi8Aw0l5pC3dgFAhXSIFDde
J29vwYg/HTR9ofSYgqwFf2Ft7iIgVLibBScDBCpbFubJKoo8oKzJ2Eicwv04mAFUIE8aIhlEc2io
HGrynW1ZazQtsY5s1lTzC0qupIpMU754EdvaTpof41h4Z9vo6gZFBOgaC8WulBqoGNvceCDSwoZV
b/B5o+sdg5aiGdfL/NDE61bfonpQLkFNjkT0ynH6ckPJ/CV7vyTuKdm/dP/l04wg2OGnc/xXkHxb
M7JJ4LRNdufGPEo88V6hODz5s1JDbEUtEKwjZUsOvOTjJ03AY7uq0aVIGi8IETm7jLkF1bmZ+XcO
FZw7YEaw3wFupPUAMsjvVorNhcYMgN5uAXDkT/X4x5SCbfjWT54Csr7IJeHYke7QjoMjI1MYX5Yb
8nLXvgPo0f28tts37KDHnbpLq/v8nc1LDX90BhyGZThBbtkIbobaqNZjEzbFiozU/F/HumSVU9P/
pzUMyTVHQfQR0rHaI/+HrUmg9SelgnKnqULe/4Wtz1vhV2liLKIsJLCiplHv/2TD8/t9vUWbRarD
5FmOvG9nHyj9qZKlIgBdZeXa3UY5wGz1M6H62+Qp5VbvPdZUQ3aq6cXWLYbs4KWVe3JkU3PNuWl+
Z4tjYANRhQfeoD8F//f1BjfeDo3Tggj658UmCJNMOau/j0X6XEshpFI21HMYeD6pV3kM4uIWc3xl
Q0k51I/uAvUM6M8hCA9kp4bWM0hTicaQOakPUDE8qqWol4GLftv0WY8Cc1C1t2wdyyPZwm7wvnbD
DOTi+TM2abLJyENBS5cUHdMcyfTbeLlI/DFJLXSz8DIHEHlUX0bAcvF4zvBYBA97CzqTX1TBYikQ
VmXe/K4dRmMSBRvKt2LKQR8h1cWWeTfd384jP02250LYvhIXA0dUf4TCEgrYxTr2gOIn0nGiG1+o
wxtPMpOTgZqRGMcBWRwgM0F9MtM0ULZpm3HiP8hEpONkX6JV3LIyygejeKus/1qTZ8mDW+LIWX0m
WlNNmeRD91GTJ8DYouHsl7phbRbvXRpTA3wBBEnIE4C99kTjcNK1TTHFP+7iipKBcUYZc3CN7t5Z
SQzTenTAEHLtu9h9aKF+Kge15YFYj3puHmzHAVsHchge151VkuHwz8kgvETGPIAWkNHNdou/E25V
YH0vwesTVsOaPlxSOWG0Xf5L3v8j7cuW29a1bb+IVeybV7VWY1uOkzhZL6ysJIsEe4It8PV3YNIR
FJ2sffep84ICZkdKlkk0c47BkYW/otvVN6Q/EvVuPvHyEck8L2cb6aMISkYl0hbfp95BiQ1kY8xP
IzgWQAXPOlQtuzneiajCXjTm3M39maRk6RppcRIMqKtrEoKwBonkYJeTHAXPoEeeTqUbC7AmYwoX
pRz/PTRJ85N42NcFiN8XoZ7i0dSvLWcf8HdZtL13pHEbfuu7Wp6NumjXEiWOG4Y6r9Osznbz0Bux
o34dU48aZ+Dg3okAhKyUuiE3qXzvZHpY+XO1BUEoyiWvduDixglX0CO11zfHcVtkpl8izbdF0mlQ
hG8AjKjGC00AUUjUIw+hUSQ9WJdTWX7Wui4I4cCtjTkbcD1JGLI4P+WZDQCZwcM+O8sBr4uDi8Uw
I0MSYtsQSCzCeTccQKu9jQUICkMAxD6AQflyU74yqeowDRL3u4mWk4eJY45phRrgbp/lG9n25VdZ
jce6dvwfyM38bFfW9Hm0cm87ur59Aoi5+ZiOwtyICADXqCWtlrVWjTPkGgVTAntkvDzo9dfsDubZ
wtaKWVT8nCa2vXFRNfe5SIt/bCSQ/NO0wKYHshu+x786YxrfyqHim3zox+d+rixM/IEtymWZguio
3iTzCNa9P5CDAZB6emxxfr0eU0sR82ExjOqeXwRi5NLa/rSo7xVXoq+mNKY1XYQC/vFK6iL6PpYL
XwPQkKLQfdBwISVbbkEZVuoiWr1EUDxmOpa+D7pV7UsmJNMmWnv3uehCTH1lWnF/tet3oiPreIvx
9QPTUGspKOD9rYP0sVC8fip9seXP0NJnu17o5m+jY+lbvfm2dCD9YYEMDRojrsBOr4gcCXJLUImG
DFolyjWCxgKmQXgbS3fRLf0ReNTvSBvkdwcOAqQWnOj5yJADbMqjHEFpiuxvFB0qEIN2tNtxR2OP
KoN+t/kfarJMovDRUnEWF5Kh/hMljBTzdxtk08WnAIRGoDCJlvKQpR5kQs1RIT7MNhbeukJEKnEX
N/a+9IdydV9nUvASAHh5gJ0j8nfAE22aAhgWThvNAA1oCkxxgKG93M/NB6MuNWTUlkhjoXtLsgwV
UdQl9VDmH0zw1+xiCwV8noJWttWMnnp3MiPzeiQlKhsAyw773uuRdIaRtqMhEsXeQ9Hw/yJzQcm5
4dh5wjJzfs9JBjStcUzF3yRZUo4NpdQWHCAq3Y1HUiBzJu9AKZAkvEQi/jW/GWfs6fkmhpOBoWJq
8L06ivyJM97uozl9CcdY0aoo9qilS+ob6TSikBfvydjYRoAqXrFx6yLt+zltANWRJGXproK6+dqg
3vxAMtJSE8d2vfFRbLq5U2Synx9K7EmttDH1DEfVKL1fwQK8cRb6bZO+zCWTW8JDNRLQua2KOvpu
YjdrR7K5C4bToNBWqXcnA9AzPBa/sAEV8ixcHElEAvvvfEKmkUAq+JbGgefEe9mNQ7qVBaiO7vX3
47Ebqp3s7ORTLLt4G1hD++BOTfsVCMKgEBEAiajN5lShMGxdjU77FQwhE+qYHPOJC1BXAib1Aw4W
w6cgbOdJ7IypRoY0dgGDfVW45Snzoo2JjfIDjSpgByHTRilEiQL1ybODerWolHBSQtKQDIcdMeZF
vjk/DMmwX4akMaq2Ohl2/subHG+iG4CKDVAfh5jSbcBr3gYAfLqLXhjY4qGrLZFJz+iaiyndnazx
eJRdUm6Xi6iYN+EXV33PZLTc2fIR1UX1J1TfR4bp9WEJkToM5+sdJijG2CN/eAERJbDfQuGJRnnE
kNKd1jvSUEMKENthpVMGKXD1FBipVnelz1YN+LB2iw1peBZ/abkT7PQeMPVoxxdJ5nhMxR2eXdcd
Y70VfLN3XDOBn5RWkbn2vlPoC/wpbAy+slVjJvPGjMArqckfge3/s3UcY0vyew5JbUfqO189pB6R
VVJPBZXqAXAn10yW2pZkONQGNqtWaz+SRWb2yqc6OYe5576C4aBFagFv9hOVX5aedXLKClDIPC+4
ylXZ4t80Oo6x9WIhW/zRTNstKuSNetsNQFiKkhQrFsJT8GW7qFNFwkNNqUhxtJ0xIptqhVzlEZRi
fG2JVFr8Ww78yQggXcflWZCF8vVmCCKpV3BU4DDLYCBYB1zw6AKwcKVBgxdMYRASQ3qPL7yMwS90
CKuoetAQx9Rzy/qvERVuqMtDPeqACoNfSzbApMUbFmbT5m4t57nmpbClcdRyoIE4pzjFPEC5t6zl
O3tENk1S4ojQot1mR2082+U0H3n2SnKTCBVQuu5ngDtFdnWZgNNiilXNlJ0bmwJsPGuqlEprPj9S
bympSrkCfFVqKra6qbNaiq9+96YCLPImbRoU5fp92WrwsdkZDvhFWzk/AaCgv/iqsY262YyNGLaW
i6KHVWKDeg9AV8iUyPoLNWQcM2ABdtbYHbQiD0YXaemFqw4J4UuGCQsB8WACecbHhgjtiqhmdl2g
oWdA6SOZMYsOK2Dn74hZ7TEEgvRD2iJXGklJAglqPfhJm1KusP8BiEu/ry8M9CwK2DL0jCoGCEtm
rkbAYoFSABZFPALycpjtPcuAw0qyObGSrWMiidxB4tYjC/rgMQQPwTZQ2AoCuKgSvB8eUIk4/nxd
ljXnJi0wNHu/Xk/ACXk0snwlgALOVijEf+8p2QSusAv+1hkWiYA57olzM5nKAgtTjHUTzT4PAOIM
IaklilxWdhKWGy37o3XI8DgFpCw/isI2NsgCnfY2MHs/0RCzt2lvjT7wFpUWZavzzZC0jpD8U/Nd
B89VBTPdRBnE5Vp2VbjcWIqvEnNhdY9kc3dnJZU3k+MfP+fUg1gV1BfzsuTS03paMUwh3qgAeL78
af1AsioGOxTYzy9/Zl/+5b+sHALgAMkpOgxlHzyNjhM8uYSRB2qFda+GJCNtFGb8EfkWK5JrBxpG
QBpTu+7GjhSJ140O4GpK68Hz2I87Y4o5JTiUyCcgxKpLixpbPxGwvvejYC2eQyB+c0ukSGK7Kn3C
2W5hrmLVNSNUZzf155QV6ZPnRO6EBGRkRzYyP5AsQt3DuwPmxe7abYW3IWEQyd7a6NAlpmdrzG6q
NX3HtEBavpUpaYBuMUZvd1/+spwibQgtfd16XaWNrS6tAYdtLBZk1ijQ4LSxz2AJCk7gyAFVmwnI
5BQpeIlqqDdavbmrbIZ/VqW1+mZ60nYmEHPWRd9EyAmAgjy0Nkrro4Mp55HkOvCQd3JnZeWI8igH
xcUgQyRKbCLHXo5I1PntgglA46vdjeymu3j/ikVhMlmjGoOcu/b9InU+4YRKiLmz130V5A+8MYDP
m4XlpVcN9QDP9TVOsuJII1R2VxcXGdcPdstAcn81I8U0t18NgRfdwObyQqImYoCYVrbSaj7Gwk8O
y1Ncl9DOHLmXXR04W/0moAc6NfR8JxOrT13FoDEtLwtSVMsLZUpQfSWrd/W7UF2BzPUFaEhXwVv9
WTbhc24YmGDZIUD44ymqV8s4BR3GY944tlzVBjihmto/ZSaHJcpSAWGi1KHdpoCpc/oNDUmxuDjD
lJ+8qt/dBqPrMAfH1SLlcn8TTQQj6haif1jzF81kbqZVDc10aPrjOg5qWW7mP2RL4ySI8cMav9+Y
eBk2oVrkgaI+qehN7OTOjb/KQ+z91vTEz9S7IVXNNIMDI+vrPUj1gBt3lVOPZKaTPJs4LjeRHBqe
o6y310wByyaqGUbgzOQuLwF9jaGD09obBQ+wPCcZNSOolp55MNUPWkFRyFcrKgP5wovfXXyyBiTj
lynOQSALWPhk00/cRSYaGnDTu8BldapTZ/4P5QB4vlOnGrLF6hHZyTQmjYmzgBXQbvIdqbWhHgZ1
ABc9ph41RsCHrXSTbgmoFdp4cU4i8QNcON52CmJ5pAbf/YStVTUG4PdYAhIHhNNTYKPrMFuqP84v
g3cVTF2z7VYjRzHnjXpxGpbQyp+iaicKp4c3lyfN4n5/+Tv7gW6MXKkJ4h3QzptjrDgsg4X5Eok4
x0jxZd6MPbuY96DvOy2y8M6c3MmHeqSmnla4OUjScBqNuJjUAGOCuotUOyHPHZWKrv1RJ7VldZSs
qxrZwIIS4/49jW3RU2LcJD1+rNoJv2vkxZGLTpj7YwLdRMFrLxgALlqcADzxJhq8MJGjMp5Nxf5M
TM/UEN0z9UgRA1bmyFuxvpP/yZbCjakdbkCBY6z+Nead7/V2QApRnVFF2hsDEPrykJ2xsz3NO+q6
c5Gdu9I5gzWpf/BZNTFV68rWZifFRiIZEqypykdYU4fjPGUe4Cwh20xWUgCwK8oATOVI40WH8yL8
nsEjsmKl1VoHd3KsFdJcY2C7TNhfQxKfswkaFA4s47tHUGp9LGwnON88t+ipRG4oU3PW+sFFPRDs
BY9LL/1046rNyLUzSwdpCrBdLksPw+Xa71fUN7JY4OQRGxV4cRh4mK7bVBiPVVDdNtOUuUdf8gct
94Y0lisac296wSqhOfzJlfeGteFM+kjv+S0mGQPRxNGBi6uFYMhjWDmB+WKgROegXZfL9iooa4fb
oGeO+gdsRNrAtCl82z6i4s4+zhYKBVE7iO6iKpMBGDme0wVbgaXGQ9CWWzv0OgfwaTAiNfVufMJ5
MKOTVi32qKBdJW2XRi0YqC0HdRYJCMgTLJhOrTduAR9TI3sRTduH1RMNr0oy1XLqkRKIXts7OcUg
JV4ki/LO3QCb2WoOB44s02CVOxG7pH2YfKjASH/2PfFssjr9sIhk3e+F0YF3QFlQY7BZYgEBREUc
Cr7bMd+6iNRywCYNsy7Pm0tkTSvtlFsiPkxZjgW9w/N8DZy2Zmt3ogQwzK8g9oC3Ncp8vAP5kcJK
g1Vg19llHEcTz5K8mkbQdqukR6RQnkdFHmBgL+uhMqsXGomuaJwdaR1iFWjdrltPadZh3/qXi2eM
Y/johPPOQaHiYTFcfPqQVRvBvXbXxQlYKkovuFio4b/UPcppQKHVbUm2KNqpfDA8zIO1rHbtDKAK
2UGL5qgPgK/hoZBzlk8kJ5ENiFZQzzn8kKjLBEC8sibg7KlfhjnNBR4K/bxPSpCnrHSpg600OCyb
92R4o/aE+ZuPacgE5T5Xaa8C31VVkFZHo8ssIUljlVhi3pRfqAhko6P+sq5xl3TXnmXOYHX7vW5D
Od5GbPpVaCQdMpWugGfYogGpN57JBF2mFUC+dh4rG7sQvyOk0RBF1a8oPIoPNKrlhL1yQNghDxEI
/lsS5kYlH7olh90uBg8wsAnmvW79FPV+eHQVVB4y6CeQTct2kVUeiEJWyGdb7Nw2i47kRc0f5CS6
xiV7Eum4JFuGdEXAJQJF6YTdsfoE3kXzmZoI2eTPw476Vty/Sx1wYJ3CaH7ShqS0x3TYA28b2xjX
CFJ5+dMg8Tax7M2dokOlGp5Dmdjr6ORhYNOvAfDoCSfc7SPvw41w6vRVGg3y3ephOtKwMwH7W47T
j9Q101cSAY0SaXCGfWtRlPIHKUH4k7x2NhJmKAZ5pbz2TlcLMuN1eulRLdoABGQEBtzBK/AsoqaN
7feelrGRp8DsQIoOybqryZ1x3cbVrmE1EGiv8XRQ2buKqJsB0TpAbif56lDaTvviqPzm9uQ8v73n
+hcsGQ4Amse7gl4YqslUA0YIQIuREDzYeNfEDZIcwSu/jEjhIY0Nb/2ro45Tq3cUKUh2E6zTcXGO
2DrrO1NyujFaLlQGz4yDUg7UvM7RRBnFMW1+9bTMAsTIhlsDeHmUiVZwf4jKRUiaO/X/Sqajkls+
JvF/FdoCk8BkpEgibgDCwZAPnbL4s1v6/aEeTXNbet1T37TNGbwpZ8LGCcJpvlxHAHNcRgSjkyZ4
Thcl8uRsNtX1YamDBW7QyR9tdohAMkeim/LZpnO+5aCIbPMTw8oYSWZ4ziUmwKcaoz7QSL+R6WVs
uaOHVPQWKWu/3uz6RX9VkujO/V/DmrE84P/U6A9xEnV7VwpUBanGGlEfJFVDwyyZf85pYW1pZGKL
YZHTkMzIgYb/hSxxixaIKir8+4UcjMlRx9FXtz1MTySQgUDwNCN3B5QhUVHEwPVxrXQjlKw3HfAj
4ZwiOFEj/KHeR135SYuQz2inmyUCdbUqr1CQJJNBbLTsxnziwup3dB2krW9aJ8TetAmI95whMWeB
LSEMEo1dcoNTcgd1om20C/XGKH6onKB+IAsS3bmSjGBP2juoFO3yR5traNLe3QEffFTsOu43gm8J
nBETS+pSUwF7KhDsTIO6CZsR1bO+f166g8P5Zq5QHaY9qHcfhoGmssY6R5vdW1gzeAr+FIou13ry
tVake13U5I9iGHHoKpOvDYp12N5xZQ74QzR2KtKNPZrJpsaGzmNUWDOQfcNaTKAZgGMZzF+5jVQ8
stZ+pNSyL6zC3IuEN3FoHMtBgMELM4l1HbjtceLM8N8K0OnWeSTPLMWzQ3j98Ek6OJzEQXH8E6h/
WIkUPwsWdisvjYqPjQzrXQcAZ2TYm/0+mZkEdqJRoIQH4FBb8PQUQLoubcAe9eAaBwbuN792AQWG
dHkwOiQ82C5jZR17GfJ03TrblHkXPyFPPn6iHjMyFFshgW1Hsq5uPLBvNpiHVTUgBbXhohkAdFXy
4YmrAIuIIhg4j9ktYworJswYKcIi1HGY2IJZD/zN6j7oQkwALH3T8Gjvmx07gyqtA4U5itUsII6c
Z/Z2vwylFWSO0kKcOs0uEHAnLGn1EnSwRYU1YypWAU9QRqFmFjQXGOpun2MS80wibGbJfW4G3lpP
L1Kg2xRVB/pbNZUgCx2DvFSMTFnQiIcV0IDVVSxH8QtKnKDdJcBlA7OONlBMSE6pc5QYR422/d1M
W2DFnAMMCQUcQzQCWwuszjukbgyodmaeRGXvHO5Mw2kBVuXN00MB3JB91XgPvpDWkZpultG8jE2n
QXZh34UWAFgZA5LC1Urbk/rGcumSnlTaknqRMzXhSQudFu8VYCQlwT6x/QdycaTrr/wWqL767CcU
lejPeqwPtgBohPRP0iynRp1o8m1hIb1jOSYaS/BcjzzeAEQQOxpBGT/ppsFRwmMmvpBEVBXqf8WM
PHi7b409CTsfNEarIQNlJdDj4lWclE9DXB19BepIDQ5y/Zvhnawv8Ir9zybkIbIeyI466l0YGrrX
a45xwQ9GEywO/xq+SFBYxOcaLENqxw98Mu6RqxuioY2ZWbXSGuqRmgxpSA1TznpIWiS1wFkb3vmZ
I3ayR8/8S1vcheLCxA6hvhuv++Y52IKjDF1dVeVb9qoQyOZYqq+Woqtubv29HbQ/KF93kS36jiPJ
mcsBjElUy9UDNgEUQThPbggYZTQGjq2+OgXMUI0thgmFnxsSuhl+6TucT4FFXFGnZkYRWLtAFZUu
VuQFnLpgdWO/xBtascttTKenBrgPQKQuUSaG06eibsenVJ1N0dCyTVBnY464JRlptZ1j9h9YZ0uw
hP5ypZ4oAWoyWMkSUisphr7gwP0EmYh1uQcTqH8e86KKdjwLQjCyir3Ms6HdoBLHPy9dv8nlqhXM
2Vqz7zRPkwJYM0F+HadiRn4GnlUrqwctNflQSM56lKCL8cPNn27IpBVu9R/55jd1o/Ii9tWXEtlL
Ld5ra/qjL0HufhQ3PssPrPYAQW0lItpwhZbiFhVgV3zBf3qhH+yWIWl8P5/P1IsVzAoNi6TEy6wu
QERylZEJL7H8WiImDFAyLfuLLCzg6Q6oI8eVtEfbo86qj83ZKPE6M6uDqRB0Ujx1+szoj8vvhH4H
gMNGaWQGTYcktOPNz0QoFxrnuJ1tCqLtGLyNKGQ0+2SNXBi2FyLu1jgDxtjAccIBmEdgH6exzbil
TvA/TFbUJevRmoanKvY2ieNkLw7vspcpSbMXnuEjNdZlYnxIgAZp7gGGbj6SjkzNcPoSz2Z8XCyG
0RR4Z5vigWJQg6R2HPhG3bxbrsWxhthyJEssFzPwl3iK02hlNzYYolDrgJ3TgCNdLgEXoZIFfQeF
GlKPZE2LjQ/hiNOdGSlN5dUX7ryfcvPvf41BinyS8YqZ5pOXlQO+BwOZe87M6o2Rz+ASvBuLIv8R
skGeZ78dLp1sHm2FZSrVaOYcUzuwQ3axteh8nprnHN8oqCutYZ8X+HceIvxg90EoefRcdBZS2RKQ
BRhCqnJe94yE8fAB81xgv8cK9ZsapPmYZxlnxS6ewBMMSgi+ctrGeYgoSwTQ0MXeAZzN2qAxYLv7
59J5C9gMzGrfx97nmLofyzrkW02HO7czapDm8ZlEns38c4GNTRoRr25lz+7OGXqsJRSvLjW+5wV4
IvjIILAtTDpE0ewG5NVdepUyxSazxxwbQ5IhMSq5lGPwWqYTXvhKTqLBBedj4lsfyXQRKWWNfIW1
Y4x4LXZRHq5k6MXP+ZoMxnlOL4bBiseM8W3v2PUxGJpHs8Hv1omK2ybOEr4bAQq7ulNYys6KANDL
gOW11VpS0BD0N2+OY8cPFDicg/4meu8+cs80H+/F6mZA/fLo+KBwLFB8LnIWgJO5D16AkrQbUfv7
RCOzlPI5Bq8tUGn6bM3iBKewg/GD7H3uBS+DNSZ7LPTUuQjcSdH3IIVt8mnYVdj6z/CvDeYkUZjZ
kVzAl4B1gx942zgb8f50ndY7UjOHKbBfpfSAP4seyXgT/oMsr3lrazPUKQG7XdlpN+rd+d4NyUSH
0b7/Gio0ixBr+DIHOG7UAmqRSmx0M03jGqQJw4HlNeqnSRFVnhs9UFmOj53NekVSl7p1h2Rse6g+
JxPylauOoZhJFW8v1drUpYZjizGLcb5FVdwkwhKxfsQCv90MqEJZtSg+isTeSVC4jLcXa78Gwwwk
KBM4xJ00m69R2fwEIox1kXhSXqYy/ofElun5m2SY/INXO8XXcRuFZnlANgtyJ0Aqs6l5pWhaXOcN
wPSP3ijzD1ErrA9OX5/6uHXe8pwzUKwCZtYL6vZTBFJE6RfWWRSheUZFpbn0SBbk9nQyo+9aZ8e8
3UaRZYGiqasudvOGtGjw7ahcxViisR2v284SjzOSUYP1zU9HTt6+ARjXIRUjWC7cBKtONCggAT2M
Hs/VtJiAlwiK/Gr4BxMtol5msfSRp+N7ZIo0ocxcNgAxAcBCr5pBYSl4hLpA46XrT/wfzhW9JFXy
Doqegyy1D8kqnFUqzufL4psAeBopJfXWsTlwX6WL2UoXobzBxn8MMN6F3zzlEfAKgMBMJpay83H+
ssVK0d4aKmcRYBml9Vq1vTluy/pIE3bAwszYVJXlvuzn27l+CqLBvZzMebVM9G+m99Ql87GpVmY0
vxhAqAA3JbB/jSACP7E97QkEmEQMVeO7JpPdhoak6Ir8+4CNr63oRLodnbrbDXllvQHj7mgLXn4v
phHHazJwXso0iw//fwuAzNRr17Tk3s1d60SN7FJ76f1n2SDZKw792xtXKza+u0ZoAg6XvVdN/V5g
hWX8Z3sc589ijN0tuKSdUxJaP5cS2Sj22HFqVRWyDaBCrKX8s25Q9oW/oRDYyplRVXCWHajOIbqz
AHL2rcyZGPJ1kq7aD6k5A2/EmC8CcCj7LvH8Va+GpADdRnUBOgUNEqOtY2Rg4FS1SqPsAWjjH3Eq
+Gpf0cRHr/aR6mGgxv0qo146uTj4sw0PMO6/oMepN1T9ugaV0yO4swAMHbQRcCQLdhlpKON05XAk
rjOZ1ucZEMTnyutrnAikm1yJSI40pKrY3HSxzApWJkgpN1EfQUWmWZMbAG3yLQ62hhGJgCmADgcF
6b301KP/ZqgUbRGnm6Bzw8W45hKghmTttXWGLIHfQ3A1JFlo2oCsHVTI0XcjENGp7o20pVDawSyB
qvEOUuTHwO6kvb1l3/Ff4ZP1PuHd1qLeEzRqTKBzI27XfzKeuL0Oh6L90mU4mYg66y0qXH/a1Iyl
uzKJJyALNeJ0R0PBc4nq1QqUxagZ8qLVMiZL2aISfIezHwluXVMcbb/4EZUifkUCfv9gCtfad2Fa
fhrj+nOWZOV31NX/YHP87wYoMQDacOHtq3jcj96AGhzXytJzN9ooslG9JAlzpBZdxyQ0Ofhc88AZ
tneKmfUp4GHRkN1MEWk85lhfIHN4P3bd8DCm4TGcTOzNtWBKXo70lzEd7C+n93Sab7Rm76ypi8MC
4C1Qd8kOWLrqBKg3VU7B4jb2yO+YLDPGFOXqsHQHq7cehjLG9CcZxlfgIQKXA6T0IJUH9mQnR5Cc
5+6WlP7cOs+R4+1JmaSwr3IX3LX4zR9JVkVWcKi70MHWCbQ+plx2k25v1tRxhpW49JFxcsYD1wLx
TZh+SscdcQvQYKh3xDvwS2MqDPdfA9L4ElgLFQPnYlD1KFhCdh/aJrAcwITjFCaJAKZCZU5U4FRg
6zg7jGOXb2vpxCsLNUAgggOJb7OSwesocQ7moWxm5Sl8bhoKhRA+iBTnbEpLTX/taQXZRUMBUPH/
7ELxmZseeFWPyPBMxJcszLEhy+snhqPXpy5E4gJgSir3pBQACcWReQu6y0U9YVF5KqDIweywb6Ik
XwVAmj05xU8qc9VVrwtykEYb+mV2Ay5ESnIj/CEaYnNgVNGcYN1g6vR4n6wxSPFoiMOfjocMpWuD
m0Mn7ZzgfOwxyI505gRywO+yzwCYqnAyNKRFlfVbz3TKgxZplIuosFVJVy1G8N785kYyHnnm2owc
F8Bw7TSnClGBv0gFE+kMzbdpQIZvgH3udO0n3e0wk8M3S0gfrFP4Payvxm0FiEoQjnDt39g5e4kL
VHkx+zBGAFcW/VD/ZTs/0yFI/xYSbNM2a4PTgISXy2Aid7h2uvTvKU6+psBceHWxV3+IXlo+DsjM
Au9Y2WfZxcaGcYEnzSuJDGn949UdyFaUqEdZ1m7CYQESCjE0AKas7cmCDe6NfWeY8c6LkRUWgkfp
NLWi2wZz8jaNAT93uWV+kEFXnVmZf6m9SJTrwWm8dYyklL2VpNaHFPgLH3AmQbrJZYCNUpX25EkN
INHfHD+a13XYPgSq+glE0taJenpoigRVg67lbe8UeqiNJ1bUxxQMTpQJjn0QgZPSj5kdgBjj14hX
zVwj9UT9WyTNmrA0KaVD53VkibvyHYBr64wSbZZwZzV2hanIBgRIHoDgLWX0PKrGBpACoI+No69g
E0g+Y//3FNvGiURa3iZmDA62YdqQLBK+uZcgCp1fcjOyj6gXC7bMKsxjCDy2y2zH7qqXfvk99tM9
N+vuMRzwyF5oFsBz3G9iHyywRJZAXAp/olYgrTYRlSXXfY7sMY0KlBAMEI17F39pbK4r2CXbCDZD
Z4Nf90pXqlGBtGxBDtLjMPPf/TRAEPWAkavyCEfz4HEvuyRRv5OZOb5ia3x8lYBjUsjM8WFWMj9E
xrmX+3K1aJWMzf3eBZHsM4lKG4numA/NWxoWPffwGObNQ59ig7qLzQ/UjBHvd+CMmzZ9WpvlurLa
pwYVjo9j3VofBtcBwrTL2Y1HG9nl2gKi1QMFwEIqfVExhSetdReaX5NwsjdB6hgnFk/5xZtLfzWh
TOJvI05xXOd2n40yw4RBNuwBkPTWp6zuL2QAGkC5Ss3WvVRuNJy6QibbygzTvzsU2qoIFFrMLNrM
3SDxPf1tFIxdlmdLEn371xGLvrVFzy5iSPGMgp/l9H+HQGvYdQ3YNAHhWmMnSk2KaEyNL+I5PANU
5UmWnrMnWTv0lMLJt13sVm/F9JE4vhMnlcfUdxjAVSLxJQiCYj1UQXeewSj/5oY3VswLYTUw8cVO
UR2mrfrmE4mRdSuOjZtmi5Ws8nerMgJ7UWCWu9mSIyiQGcrV2zl9jW3HfmoGcTSDpEg3rUK2x9KT
FqHLsnU0S7E3h+KbXqLeL3TJRCb1jQmtXUGmjfmdkZxTRXiB8xnsYRTPNGgU+4XVgKgVR6zAp1MG
WmE2HarMsNexz4PCClZx1q4ylD2KGqkz1rjVucF36b8SdbwocZ+/3qUQk0OOKk1cKkPxGo2DsowA
SDknQJcGovHqLtaNuSHTNTbZ/CP56dg4iKk2KIbDdLRoppWXDOwCMLEQx9dDuxa+m30D3dFbJ8vm
NS7BslVZvoV0BshzUe+zMfQ+h0i1eLCBybMrwIz9TQ7rUI7mX0De83a9GTQPoCFy3rBLsiE9GAHZ
1sAm8XGseP5xCvsPFM9NSoDHjmX5WHHXvxiTgfmOupBtdqhxTjx2QfHssSpHgDxJHFx7TSO+lH3n
b4E4yh4iN5dfgtY82TJuXtvenZ9RF43z7dR5NxN8Yg80/N3MLLwXl5cbzAF22JT0Pg5z2jxhw2BY
OOxZjPPTZKqSA/1EXZiBVtRCEu5Yb1zmGK9+xT+nlfS+NQHIlSO3cJ6nbiofRYRHKSm8tHjoeZ+9
ha2M9iUwzfcCQLNvyexuySBrWI4ayEaeAazSXdwaB8hC5N43ZPl+YyiwfrWdrDt2Po7TSe6jFBHJ
Od+S0vC3jdcEh95tjVdv7j/HOGhPK7zNZzDRfehdOa+bEGnp7EpwL/L8ZE7gQCBRX6XDU4MHUpbZ
4NGoOA7DR/x91znoj3Mc3CNACQLjmwDYJftvAlD4uO+7J+YWu05hULMe8+oyFCdkpdePgxKRnIbU
ZC3KQftgrtdaRj1tJ2TBz7MJ7l6+CeN4OupJJqjWg3pD801qriYBcav6xLaqZ6dXG+zjzcfaTf9J
ch/btteJOE3JGXH60Jyc5uCk1kPqLTZ6Bp8UMVuPwZxutCH5uX4M2q3l/Mc2AGkQVKgXTsKu3aaq
osZVFTWZ6nlKERhgnCIFyUirFZMqsCGZViCJ490jYYFK9cxyrMo6t0biHxUI2U4erDPQHR5zg4cX
3uWoblV7SvaMHZ7JsL7kdRpt/2SR+nzfoBD2i2P4qGBmBt/EsWvvwQFzmLpcgmR4jI1NHqbBNgWO
Zok5cbMpgzC98Da3Pox1xQ6ia5E3QtZIhWyRyzPUx2RwzQ+Jkc1PKlYiKpxjNVW3C9Vmrd7OXfZ0
M9vZWTN2ruOrNkh7IBppQ+FVT/6AfDcShe6UrasZG6K+iyN6pshKqefix9PjxEiLQdyAjI6uLMVm
wGx7PaOCSOK05JcbPFBBhzMmRWkKSmWU05JynPm7B1caUpPCL+WX9+UD5u3WBn8P94kQkpBz42xS
z8g3WB7/gk0iSCScvnAGDGEyWzCVcmUcenmxIeGNB4yFFxeLsTWx7Om9ILpsD31nD3uswDFxy+Ql
LN3on376FoSJp5KMxy2qrecfQHv65oWW8YWj8Hld9lPyMcE0D/Tivnz2CoZFxNB4qPfOu6MJKocH
aTcogyh5uB3zetz9P86+bMlxXFnyV46d56ENCa4YmzsPovaUlPtWL7Ra+pIEF3Dfvn4cwexktrpP
99i8oIBAAGKlRBJAeLjbZYbgaWJAPkRpiIDIyjsUWrBZTGSnYrDcoVl9aTfdhJdodl5MxLxMYyMd
aWFAvA1IKQfKPkz1+IIrT59bLYFalN2/DZqoD65VOet2qPo3HWzPoIEW01mH7tCzNyDUqtwy14YK
kfAgE6Flw5v0OFIQNavC+R0y3Q6BIwNfgnXhLCRAsnqMh11bG2ClAvbXS/PkEOgV0jrIhQpNhDj8
LxPTr53a6nY0Dvya6uHu6OuoZxdp8ZcywvPea/HWZCqXOZ3wbKWmoTKdlyb1SuUcKGddOV+Npd4o
SdbgbEEkt3BB/zCXEVAvv9d7R37WM6h3ODoDFoa3xg0Vpjr6XZqL7es4sn4Onj/jT/3kJCpsecYo
uYny0DwbQ4fzQz2MdtwAAQpWRTBS4SkK3BTgyMaYDYuVIBdJAVGTFMF7SPn+xcimd3H2iUxzvCx/
n5IgHRk23yPQ9ZBtt0F5Rh+zuCCbON6EFtJ+ejuQvgv2PEQVoNyRFlF3K1TRt4jm8xAcxtRBBTJ+
uts8AYt4VHjt/mpEPIo3gdf+4WpAiNC4l2NjvMxBNa2vtkE89idq1QKBzVXsJisHRwKXxTdnBhBC
QOA0sWLNVwXOyEDRi/Xs3CRbkGaKp1cZqfuLNxZwjQs5+k+1rFDnOQQkETsk8SzqaBl/bLuoOpEJ
2ddizeMQ/DSV425MC8EkkPLIM+IieJhSdSmMVt8ZqSaPi4lqrnoGzzahf52FOrjqTfJ9jDOcBx50
uPe1ChFhtbHD/qU7ZBnWMpDThBgP593aQDrnHe39dBzeb5zIhToARFwfLSPMb7OJH6Kuhdrs1VR6
UXaHTjK+agbcHlnCnF1WB3tggKJHiCxGj1bj4BgHej270nIA96+z+DbVvNljDN+RCeek4J4KAhD5
FdAMg/hNAN4m3QF0XurBidp5iu+v5WG3oSaDQqq2pe4Ri+A1jnZLn5peHmGgqwYuo105/LQsrdov
kEQCM3LG8O0lUu7wMgU4JWt0setdZOWMMtJmuGIdQjVL9ulb3KR4V3SpaV2w57MuNs/+G4Cyek+t
xZ51Q3zA3fCuG7V1YaoIoAt7Dks3e5Fu+5Ig6AUY0GogbUzpmc8VVgZvQaNNPmPxeA/iDI7/XDDd
tMLuoRWQa9sKI++RZoz97ijNt3yoX4YoKtU8XTU475PGHulIAXiE19Lqgy21lmJRdiRbwXNnloi8
cikbfj3eATq1BaUqbeUcBJ761bzdq4S2yitAS6hn2QLikM71AwjBKBmO+pZZgEPaOBdblNWQnGqc
IE28yxgoK7Qq83azLMSI/PgQKq1rUKx3T86YGGeRjW+6jIPGxxskdfInUpMAugOML7I40zg+mX89
TecpLamKpwc3qft9bETTDrGn6pm1FfRDE8QNNPGbkVjO4+zgdHiNODji002xM3j1k3TeXYKHkCg8
qb1TQT2ffmSqAQ5bT1ll421QyjKC5Iaw7kxV5Mb4mwUCnkPvmuYd2YNWeusinrT1YhslXpncxDeL
wwMtWOlZoN95yGPGoN61YLEa48tEng2ezQErCChDs8ndNFPMjz2zvSPVqr9oLi7kBwrKjxHLMCnq
VRWZ+mHxdfvqFXHbcovtuA6w7R8/YvGjT1yaVLu6Chp75TdAAG5ldpX0HUWw2NSIYmW552wt1YRu
Wj8X1Eu2xQXfGfhuKsUIuDjGI/gyaQYaUjdTfcAXCzGSwZv2o1aMB72ygS/hTbepuQ4hOwurGNNM
ox+uYPvWDSFda3Hg7TzD/gnpZOg2Da75XOJK1zzl2oVmAnXoeEg7AakKnncbBvDbhUdptqcnvxNw
AfD39ExPfiqkNRZbWwbVelZQdBWUGTLlgKTZUZ/4Q2SuTC2Wd+Rt1nmyTGAI0K1p4Bm2NRBcOQ3k
7/CfjvKxP6+JXoOKL4QnYeF+Y23qXhItNB4g3d6WZvRIRYFt4MYWFtsIwJkesQatb4v8u8xTB6tR
rHvWTQBW+bk92iBlH0DXdIRuKPrBnbgaEye49eJYux9dXIXXTMj7L4N70bLg3pPQ3s1NRGWoSR18
yqZ1Wtt8Q6OsyhW3yJHUAclD3DU6BdxNb7AdPpnSrm/rof0opGenG54l27CVxsktvXHdceF9H/r7
ui+znxxE77jivL1wK4AMA8O1ZxGwgYabltvB9fCYdzg2qIFbOf4CXwO9GGLJhEmjIgcwg09jdSin
3vzogLZtNiPhWD8aW3wdL3rJsI5g7g3yPRTQK23cGwcX1R1yB6zU1LagPbIeW6P2ZQ0kctchrdMN
vhVmgjOPSeEISaaPahVkVg/gMTuHqfgFYeXqueyCaqtNo4fj8gJcen2Zrh037L/labfVROD8Uq62
5ZSza9zJCRgxYR8R2eouvQAngQPi19di0JMdT8Z8m07MfJ04TlCmSYoz9eLbzHLuvCyDEt2Wd9NU
REhEVoR74J3jxaplTXeDc6BTBkZNIPY/bY2i65vbX/3n+gAGg5sogyae6VX2qcc95sdiyn6WybM7
euw7m7Bkl3E+nHphDJcUnFh+CZr6rZ5EoCtWMSGuKM3tTuIiqB2oaBHVIC8KAfDBGPylw6OI0tKm
2vUURRmOW2Mqf+KvEiEpHTQ6S0E2rkhwwzr11ngHf/RSh9Dj+6hror3hiRFh/9ZGUAeMJKd2LCA5
VQJ1QDasmz46qDaRN1XliLdKZidQHO9iEIWVOeKXSjkeMZLqXiFRZ5ul9OUXG5bG4tAYDsJZiw91
Sy/TLnYeAtUUDI/gbBq3RR8gsJkk4qyVXgnFJi1+EY74rVI5Jxp76iyt/lUgB20FLNb4CEGeccuG
PL9JEsSVge1/Zlpfn0cE/pZLS6N8Ni1XRqbC8Q4cy7bLv//1P//P//45/K/wN3kn0zGU+b/yNrvD
19vU//VvQ/f+/a9ith9+/de/AWWELo/FXQ//mpAAt1T/z+8PcR4q9/8RpVWV5400LxmQrzui2iFa
HcNMt7qBHMfFRMw7S3Nm34mh04Jn+dZNmngm5CGPK7KfjnMQvBoWA7ovSE62A56DGJFFH6/T5IQz
ZnzNVIWIQwJcGHyoSQWkLhK/TfT7eLQsXyJe+R0a5T7+/M6vEfpBq6zQiicNMaitXtvpkWVjc2ta
CZ4JDPRvJP2j2Tjdx14v3M+KetTGzjLcpxS9XNqzAh9WMsEqdOJoT+J4Y7CZ+Hp+/4kwEdtC03Vo
RhQAJFK7Uu3Ryex+DbC0dkrwcEPS5X3ueew+jiCFXo3uLbXMLB5uu6b13RABA78DpdsN0safFn+z
T+w9dBaR8k0uWR1l28wJ5JomoAIaQ2LNhqHe1p+fo0PQfMUiNzzMU8e59QCSs/REU+uGFV96HoOh
ikePFF/oSnlJsZI9U0sUugG1H4Qu3KCX/t//0lz9Tz80oEs94AUcbrkGM50//tCq1A7HJOTTRXdZ
eEM6Sk41FNEsvjSrK0lk98UxjlfmbijP3IBJN2/ndtQZMlr/0UefiqDeIicTTzeiMNTxej00YxOu
gpFld8RoSB1JM/wEdZh5QLgAck1jbGxG/Ki2WrjKxOj+yNWLjDVWcY4gXX/mholrAfAS8EZ7O3N8
21EbX5zyIAekZO1CE8x0Ye1Z6wbs4VsTvEbI9iqF5lO0CayggKRTaKmyUiiKjtmtkyLMMrfAJzzt
qjAtTxAOLS8NA1iQNnNq9ybNvPQhMtrM27dPD300MumnUY1eK/7oDe1vf/9V4da//q4g8IOHgQnA
BwfzqKv6vzwUuk4bZGZ5wwWwzMAfJu/kcqY9srL2TpNnFX7RhcY7NqHmCqm7xaU1k+LBYdoz2YNI
E5tJmtMBp4TsLdKOVt8a70jp6/djzIINeTnYfjpl6m7Ctm72VlrUtzlwJxsVaPWpKfhU30aqaBPz
a0eBzLxzOyGCXBnCF+qNG0D5bpOHRbgfRWG+9jF4CTnANnntFM96C65G5TVWgwatGAwK2unNCOsG
qcEJ4FM6njtrzay4T0teyT2cwEY8W9eGdwoMvX9vWy3wa7c3b2Ovig5QnMOfH7vZO8MokTtWTtM3
GcWHQj38ZW6frDHfCC1Cf+/VD9yJkpX0GuNITYOP1u2QdTgYBR7dr7ws3CGZJYCkU6EdNOHixDxm
b2MRiB+qAj7e5EeMSq8sqkKWz65cnxYfdO2MPC1vaLe4FLRvxEmEu4Zyj/Spw8SjZvsPvx7Tuvr1
MIPr3OLMgL4byBj+dKc7pu3hT1MhAy2xJmAiQJMy+WHS1RGSNPUS4cLQHn6Woy4uVd3VjyzNoH4a
gmMQ+6FHrYjMTae3HX4KJT/gRp02YDzyHkQOAN+Qu0hld2vvISm07pQ41Stycbvcn3gpQM3M2Z6c
cx05kEg72HdJOeR+1Y3ZusjDYDsFuvtQpKa9xbmxq3+f4ly/t6au2SIbr91PcTC+Ib13VeNh+i2K
igaJAkO7D6t+fENge5V2/MO++KegMl3sf/SnefI2+dV7YPMicI0O4YOdFXCEqwlYs7SpO8+QPmh3
LICowFCcQui6n+wxB7vl5KAQWn+QMt2RiToXNwYpXHX8DD8WA0nmtV5yI3tbx9EKChORvUsr9acC
qlGHPhXFzs7NFFizcGpWPNXrk0fVoUnFrh2r73MThJP3cirD7ZiCZwhyxZ1xzCeuH8c6Q83iMFL7
S/WL61z94jAPUxMsU81DqSeqW7DNlTjCKUrjJo7b926MzG0jGiSVsFFDST04mTFuvrRndzWGapUJ
zGgfFNVmbtLweRKwpSNHqFj9/U/fsa9++Uivs2yPOcwFLNDSmXoHfnluYp3VGXaK4Es15NGE4xsA
AkDhWkBywLCexWdNjtGHban9Rz9pWfhu4qC7z4OnytTS9ykDQIDHHdsmUz9+88pnCeaqd0OZY7x7
oadtlucuyUEvI8MApK+ednIKq3mxOh37RCAUgi6Kj8Zo1WuhYA2s8n54sc2Sc6qX4609AU3hhwH4
t10trM5hBrUMbrTmXQBCnEsHgCMeu/hoLguwYoAp565F1PhLB40AMejHiNFCfjWNwBFvBiU2dExI
QZhHBBDd+ZYKgaks9x8eR5Z7/TgyTMcBYAqqLibDIpdWwF++lJElbhJGtrhoAAD7peNZZ5uNeMNz
SME3pvFrUPmRZKJOslMzF3p2Y0b65spOTSqivmvWbiu1ed6/8muM5DDoSHCT6pOXofQJ4wDNMjcx
Xq/sdA1u7nVHUYQ7uxXe0VSFniFUj0RExz0O2oAqdc1VslKbaqC88Y6L7dqHplu6qYbc530IsoF9
2kePeLuz7cfn/cepvlzEMtfV1NefTI50dfPs5L5cdwa+60x99mL/4rd8yjLNYhu0+Nnpmnob4Ks7
8iSBPiVVqRCQcjvitEk/LjaqXdkA9hlA8KKmoOJLm6aY224ZgzCuwan4X83xVzb6GGCTcWhw1R2B
M3NValW+NTjgVoYMfgMEGOgIPr00aQV6HKvoz84wuUegwyEx6mrxI6KSoG0FgOmnUnJKGyv4zSiM
76Bxnl4cr/99kNozlcXQbZvCPeNIIQU1spHmvpvXE9LxED/Qci26JL19Nmh5Oape2SYfvVlXxNQL
4Er0SAOmNvo6njxijNeBD9j2XhJvBzzNTy4zU192YPKvYmwqBpZADdBo2VPbmkBAFuU7tqvxLjFB
IdGPbvHOcmfvDIbxRMNHD1ArW7ktwzn+zzQcQfUImu84Zppxv4am83XUhPi/fkJ+Zwgw9Xh4KJZu
3q47S6Zvet1d3Jo5v4D7uDe0pH+1wBO26XOrAcV97p0y04w2Wc3SNz40i2spoKDTRN6zVxbWhdcu
+MEa0BCrVuoGJnjfJsQunNHQfeTolBvyox4qkM0KigyMuLJPOf6e+lhNG9YjNUgbw2YOui+B/CXe
3js2NsgZ9kgqZj+H88mvMwEMbgPxMZZGXMXq1VgseKEHpEU7Ui5NMg153FTtEO1vVoYdbuomFkey
yYIjE5c6CnfSDljGOpCKmngBHKAiOCjt0jhSzVZNqi0draJD6IgOgarkbRGLATmB2QGEBsvItkyL
1chr5Hvwqdu6WfPTVpvA0ug/iqmLIfJGbR0hh2rVKi3epX+QKYBWGeB6uUrooqJWmVoVpX9RewCC
dsUC3dkkCk23OCKhWTuEiAPO/2P6z8ce9loOHhyzdGum/iDzH80QHz30lwI8zvBFo0CqXStv8ib9
KEqs84rV0qbukSnsPBmpDa0ptsG+NF7NPf8/c8yzOXW1FZpuJmcvK1JEscCLrXHO7xC66Y8Gtsub
0QC2DMCxHeVzkEeJe+WOeWAHIw8dfL6rosqzNYBK9gkM0Ieed+2BWlRwZV+ayG1uj2VYAXaPxOXC
CiXS1fRhM5ptWa6IesmJ2/FmblM1Ku282FKVigywG72U5hZc1q08kI1mo1ocFCqDRc1ug2scUR+n
OeU1zghFDejePfUsn0NjEDWrgDfuNeFXvSEPhPoewWhyKN0mwlMQOHKy9dvaDvS5bus4bCJ3T+kt
ICXzq3uI7YrvBFjRgcWeO2zVdt2vyTDxSTg+2FHGdDyBDZGahkq8MGsr2zSqd1JN6mUilTtKqB6z
IINUAvubsYszjfVsdpRh6q0qsA7cJOp3ZiFACDF7gIqQgKisejHliNQjLdqnNtbrcKAqFYJl3aYP
bWAWlCfZ+jwOky21adLFex4S9N3675fLhm5crZeVTAeCv8yBjKzBTUct3b4szVw90hyckrIz0KSi
OXjvungz3dJfwO5XGPkF+/4fXQBV0Q5qkojhrm0CSJkH3S2OuuW509MGdAwePyW8v8/aoXkgU8sK
ubHbusW2Ex7U8ReD8mC8JwcqajXIVYOWiT4H9VZXrnB+gK2VOoUqLJBhytT7QcdRGYRtoOIwRdEK
z+HyQEaD4aEvhg67y13maeHmT6pCeNtwPC+PPWkMUXZOTok5VGWQedy6lijwQssBH0i8X1bhYkUg
x1cZgtWFgaLo3oTmwDYJ2/BUgyIVcr2NtROTad92OEoEpt5wnsNhrIAI6L0frQOue8S0QiT8eCve
7zh29TfIWoZe9AKNSEXC11aNA6tI2uGwWvASc7thgKCogXFn/MPanv/pnMryHMvxdEc3XKTisavD
axHIpsSt251DDg6y0AThwKqcSqTgy9Q3zRBNrczkqXS9HCyESICD8EABXcc0s9ZkpELDnanjtHsK
1tCRrv1AGubGtXFo4eagFV1RPF20oHRv82nyqQkVakAYVUHeSwf+CM0tuSwd5EcjlqkipSSoF3b+
LaglMBhIjHvsYw1q714M3UPHQT4nckT9QLeRDpu9gaCl2NtAEfi1iga1nwpOVCMb0t6SnaPJR1J2
Wux/5fvFJQ3Ytuu7aSXGMfaxA9dPhWN5L7X5m6NgyCmkko+5CwBBM7rDG3lVUa+fkBfIX+z8N0t5
lSMQvKENfAB5YSumWJYxF3lhLjIvXjSI5jJA/Xf6h0eLdb0VN4BccQzTcC3XMw2s7/74aGHgr20j
brVna6o9f1JE/1REwoDCqQPKrsVGtWwcfDBCiUs0BFC9IT8Db7kvftiBZXduNeJ8vBaX1ovDQ99a
9UoWafaIe51QP4Tm8XCw58dMODuyIVVIP7md+DYDgSYcWmnYyZ/ItzHACJbi61+Tb5WX5WN+mj37
KOR+W1XmPE+LJd6pFs27lwDP7Y9x9ua5ILGnefSWTbuSNRpIt9xqLbG5P9RQb0CehYFjNFdLXnDs
u5MlG7/1bfTVXiBbk+y8yL/alb/Qk+lbkI7vml0/NrZ1ARMGnpFhH9x5hnyNcXr95tSu3Cky1G1q
NOWbGVrnD4ymMC2gWMNfEhwyZ4IBqtYUhsGZMIKfffbUsOfPFiEEP1uf48Bo+mUWmvNzHMhfgjO1
8lDMn5AlwJmHITD1aqr/NDiF+99dHl3s5yWQ5+flTV7tD3mL/NTUtfVoVbLChX61p91qXZ9BGN4u
HkPsqhBJaIrHXHc+bEvvUiM/ravNf7gX+HXkRcX4PNt1DTwqcfxhX90KbY9coTDr03PhIoHVaDos
8ykgPkfJwaS4Y1YzQZfl93C5yUuAduzhpE0VAqJIhvPB4ec8aVqYnHFn/RYK236yRi+4b5xh7Rqp
88RVAZYJSASN2QM5cLf8KXSnPM+tARwYXdvIA7kCiQGIdWSEW2oaLBk3zOrfQZuUrkCuat63eWve
V3Wd7YZIA8pf2ahoopKvk8ptN4tNa4PEHyPX3dm2/eGHjINfrOX2sTVdxL2AsN+lQVhcaFRW59m9
xDJIfQpZEBgoz8CQ3ywzmF0aHpcrSmw7AmIqzI+Tjsx0Wdf2HTJ/exW6EQjO5dP3sQWcuA7SVy7i
eF91sdyVhc7e0kD3yYGFGVsPNpKgBhy1PJgefjbUQVO6nq9pEeJiqzxI3cM/PBXN66ciM5ij68wy
LctCqpJ+dUBZdnE4QBNOO0U2xB2WnDYboAMboec9past9iW37cpmI9679rwQGXVIql1FWTh9YZde
cgsjCa0URAvGuXfpIAprlkGhhcYuHSYwgcaKemwcZiMrvb5rKJFC6gBiJgLQzVpVLYDtt9wKxxV1
a4h5JDuqtoj2BywMj7i27qhzrAcyqRVvBSjpfBnb+Va23UXi0f0rtKuriuoaRFH/mqbmqmuAZVJd
f/BBiDZdmfZQ7quNw8viltijPVo5lGuyzA2yVxsDy/TbP1gAoBWrWlc4KskbP1dMHJmi3qMinxzj
JEC81hC5HsJEIEpKXPajlJq7/+KnhrnIudh0RtT6k4fkCKOqjE0fIyfTHA8LrVZcFG2zIrY2otla
CpVsPvXFtlPwJRydR492D3lPLO+AulctCOjsA5zz4E5uHWTHQyg+TaGs2iOlqFpRlYpcGanmeRM4
eETrbK47uvHx73/gjnm1oWCGiwecjZgT4rOmfR24dOoJ5KIusEl5KHFCBH6N515ab4VgTu0/QBQv
fYpB0fbU5gZS+21h3zRmmz0logD4WpQ26JfQ1DUI5AASngF/6SDPq+WKoLfBoYJIdQ50WlLuKKZM
hYyd5BSV4obW8bTeJ7teyAPyqpLhXk9FsLPjVmsKxey1ibRfQ4PHEp5+30NbAG2CZAjkUX82qRcb
9u/NJ2Yl+d1jhqeQB0jR72Ps+eawMGjKDIDFEeGmQLJn5sap5+nrQGd+ndkaEEHsPnpFMxinFr0l
Rwbg338LnKtY/ldQicNMxAA9Fwtz23A852pd3th615uOHM9jCnQPgxA3NqaxJ2+oGJO0gCIVirQB
amhF1dFoN0MOPSVy0bK2uHGg8fQx7kt79lajyXNp1kHQbK1Ai1aZ4t+MEdfdSLeUt2Iw5C3VGhdS
fTIK0vVVxwTuu21UYMlKHYm6RakGAkMAZbH2xXnG71Olar5oDOKjMIfHZXby4NC5PeXmtP0yhxrp
YLV6abPd4k7T0Jiqz/0M1OlQyE6MG5EPw6UsshjHvBI/DScDZkvZUlanbIVlQgkANyBpmYFzX5mN
5q/BjleVsCyILuWPet85b4UNhAzkSYa7oUfaRQ0pwI0RBjeI99bmuqrkN9H3yOd2EPTb/UUTR5rj
HmqreBQDeOJrI9SnoqwwdgNnOh7ojg42TZX17TQ9SOshsbhrTQZCHwR3ADq7nT3AHGLs2mLSV9kQ
wJcGfI6avHbaNaAju0wz/YBp/nQpgw2CDdh7jUa+JjAR+KexbSW8EbWX7hmqlJqts9WwDGpX4MSc
QGAKOlRQzHC59igvbh7lueVNgWjEe5113GfA+J5dBvgWjnyrdRdPw4+WrQmr3CoHXTlAsTc4GCL0
bgjxCZlJd4tMDcShB4XsWrCgM0B0gu4pgOwI0SggLRVfHKPP7kXEDTyZmEdYKdLjIZrm5+qAMQyj
Vy2aIAlALWuCSRUtncTOLkjG3LMwveWD6T6kVR5DogZJDWOOWPgwpuVmKPtpM/bCeyAXNr2aiJiv
Ytvam7ZpPwaepa1riQSKEkw+jxGiC6e+qL+BQAtKonmHWEMet2tROg62MkjYi1OQ74GSYToOTndH
pohDV2hVZG5ztLhxj2jjhINzF6xxouUPyyiqja0nwB2WPF3Z2xqaIkj/e/4yJcgGkOzReC/0oQUJ
aFV44BzaNH8j2zyJui4IFXUHPbHe7SgEm1RdA6JjGeX3TmUPLm5AEqcHzwp+8JKHuxTCBStbHaHX
Kp8NagrIm9MCAI40x7+ykwfZknjM/Y6Dw9Gl1DgyRirdrjMgkanGkvOX3nmw03yMI2caBqiU64Ng
L0eucAwKhTr/YYY2xCSyVn9uom5Y4xxVu+2HdtgNnYCOscSiEdRi5U4g5HA3hEO9tpogfCm9HtJf
eWH8SB22BwlQHK3aUqyStNd+47n5lvQxfxvzofKdJCsvSIQEbSNYpmXAqkM7mq/EGE3Fkrox8myr
41zuRPauDsDsW4F0zNfyptosmRtzt9VWBzewX2e/ZT41S952H7PYybYodxRE0hH0RQapG8xN1/b4
ZQK2lzotikuVzlcPp8qDS5i0hyUQpX16kO2Pc1QqLaZgxS8bSiLYLCQ3wP/i3AtoZz0xkXmXuels
Ixi02w1Qi4fAy8rqRg8kmYq3sjfZBhkz6VHzMuPEmxTklXN3oIgrVXc2gDsrBUO47mZno1Zy2EnG
4htTYMNF6iNZBf1PUTsnSmeVAZQMey0WQIAgFZYK6hAMJOZRiIjY1Pc4dfrIiv3dKOkeYDk48hWR
6syeuizcej14NesR+asLc+/vJL3Y1vHce40Hu9p9GTdzsY4YaKiBszegvdkKwnOge+ni6KFJwMpY
RvlTqwq3NF4jwYazCcTHU2PhFE3Te2TNmE3+VBlpdtSNBpQQyrdJ2+ihbGJAPNFJA/44XIuRShGH
gOezPt0EIB3at94wvoEtaZu2g/4UtHp9wVugAS0X7IZy85Rbr5p1ZW9jnuhPyKj2MzPtT+DeBIGA
ro1vWHSnilWO76M0mWcUasbCCT5mJDt9MLlpGdBWKThgsR/tnkQcqRTz4tXQ7PCcYHm+styweGVh
UO3ctnM21HRLs/MDgaAsNb2En8Gaw+5pDpmFazKPtgBjg5qDfc4RS6w3K81Zl6nUkO+DpT4t+lsJ
xg689GfTYsfO1/SNAKnSZJs3AkMG+Jptp69zc4IAfOn04F/GVv+2MA9ZYHeXvHJ1yA+Hw8VLJnYM
9RYHMprjpLdjg98ykjuHHasR2lunshdI1u7CDdYVUGWJWnDydW54SwVDjvO+qLV0VWaRDNZeNuIv
yfad13948DpDonWeON/B/hYe5iaNhbSasUYwHi9Z5d3FWTRPKrS2P3R4yJPbYqfm1Px3YgkLQWno
WFbI3dhBeAnLkRBC5Afksj51SL27BFoiL3MHF13hd8xDlAgY4i/S5TaiwkFbgPGQwMVXcuazdDl1
0cBPb2qxurypvMA78o0JRtgv6et0e35Y8fKqbwe6azkolPvids5Np/vaWUN1Dtyusf0c1lJbV40D
sDug62O0imurRcR6MPeeEbfnMVchCA3RAdpBmKLtfAep39uEQga5Uc8+y04DxIPTDjseyAkoDH2i
YPZXRPjS629AhlQdFuZ7qjXACKh8jSPocu+RRTY+SeQfPog2gXgXWl1rj0+9Lc5BmvS3ZHIaFvr6
UIUI6qIzADp0g6Was6HeSVQIDDT5r8JOJOhuku697kastW09vJGy5S+dLf3GHrt3ITW+axCq2ZKb
8MITnsnhU+K06RmRqGR203gd+0PTFQBUBc5jkoPTMscPuNBd95ikon0IS+O5G3VQNCE360HHjvDs
6u4pxUPnIVeFVpb6RnZ2vFlsjNUPLLTtE3mkHrJHcugfA/t50zPdfh5cvXnyjHdqdKAUfIyQMEAt
G9/JIzClYE2PnOc4MoIHACnWs6dXdw94IuHODpwnAK/KBNweMXIQCi0GGsyTOUjOGTK9CbaV6IiM
hHiE3TauNt2OGUQyAml6z9hVPC8UDzJM8DYisrHeBWt3sCc6CCgSNFj0GqW5QyRyWoGF8g5BrvxF
SEPgPA8YVQgRaw920yQrCvQmgXNnAtH0EoLNbfYoxjR8LJvy/9lDfUpgQxWPJXqxGZG6tgLzsw7R
7hoyQ10DGqBo6Ld2MoTIVsRLfI0T23HTRYO4s6IMqYmRJ+7aw1A32i1ZqZA5Nzc6w6L7YyLlPwoo
osYlyNlVa/YTgb3TwEW8anH3yM0onPe0TaMjTTv7OUIee8N5nT2KODVXWa9BSgLZuB+X2Fcd6EbV
BKAW+bjEua0dZRtrt8t0CBSam2rQcQpPAzSn2Ul1USwdwnXYueVOk90318CrqoB0+bNq6WX5pZVE
Wn2pM8aeLXuY++qgM5+lVf/VuM8+sDbJVSy0Q2u7+M01/Q/BO+wBVAuC9eHeC5D7Tc3Bli+Zh7PZ
atzkAbCxo2KN6moJfvWgKnadSkce7RH3EdeeOAUPqmj6kdRZdWpUpwjTjwnn3t7axNzCRIXe+zlI
IXdOgedI4owzy+jCN+rVAgvnIj4RIynZSxNcDrrUow2RkJJt6tLhRnP6O3Jb7J/D00BDEmJW9Ftv
6BMo0U/aez+xj9piu6oVUxR+m8AgN4/wqvrWzeqbZiosaAGP7AW5OtCm0IYH5LQCKDm8ulXKXtSr
/66I9MdW+YBgyLxJwfnxfym7su22cSD7RTwHJAgSeKV2ybIsy0ucF54sHe77zq+fi1I6ctw96ZkX
HgIoUIlMkUDVXTzHifNjGprNCtju+rGwxjtIaNuvsKNzd1MYYEeqtY2NWaZL0wcugppo3Tnx2D1m
dQ8aLvS5bRaV/oI4USP+5/5z0Leo5YXSX1zZUzXPk+3kQlQTqFCwQ1h7dPQ/bGAK2AcnfHTs0niO
uw31xmEtoGRinKjVQOP7LuTg9lMzZT3blnggL6nZBpm5wpdfXKfmokRKMSrZ3hW13BoONpnQ0rG4
BwIDFhQNRB5GCHkrsLvnEQI9MEekZs1HdR9a6q8oUeMWzzxwr2Bqsu8VZLWGuhlOHHzrUwz65qZk
sKzudN9tYMKfEKbjUDO99dFZWg3N0oQI6PLDgGRDvZhkm65p4DbK7V4rNCOZQB9JA/RpSJV/VUlX
7ag/ctz5KNU8r8T05gMZgXvbze/orIHDW+vRadBhJFTIZHq2nyULc1YTlK7RScN0iGmYTvtMAAub
98aSswL4LYhkN7ISW2oFw5RA00k/u6nNR1cdgjnwIj1AoynU0/4DOWG56mOGjSvsdiUTQgkF3tSH
DJsrVWgP5RQdWV2M3hW2MMDXEgu8fH0DKbQFJPcrNtwTRmEC3VI7dX2+BWT/yyTU7p11i2oUDASC
bOmnIO/edLaRK0GqOfx266GzW6gPZXvpUZgKv7lNuYgFNKgmKzwFrRs8lRJStPMIRQC4W4dPSA4z
yOZPqNbp0dlW/gVVVj1EHRB/RWrDaOw9hTPZpHimxfjv6nA4baj7qnWO1KJZ8AI+9mpOUTblpjcE
cQAjA9zyYsj9fQ0l+ucGHqZLbJCjbaubsCIF49qGsB4Fm/C13/J8EgtqjgxlvcgZwUXUwWVjVac5
jx+usQ0KtjCp9PAACYZFl+IthqLFI33MbGbPwvCHewrtTfxm8dpPDnQdJ3S8BootqJPPsKDXmil4
pQbL6fcmjQK4YV1Hjdp9HwxK+vvmv82tCqgXJD1syn2GpT3sfy7BUImDitz6jIRYc9ZdIgvFIcGu
4kz9JbOuXaptlnmZgMtkuVB7g2yHOg0BTNOlXp0nnTrN+hBGBWw4RvmDAm792Kv1kCn3szUNXC/y
a/4tOGygrjHOrFsSJktI1LWTIf5M8p3UBWbZ3mjq4kTIrKSZgFRMRbu+xaM++ZlaVR2bZ96CVKjz
cA7x1onZQxx1vwdAM4VcLBjCOvtGQXlrqnWPvc+iK8LsJLpS3zjF9LmB1iG+vm46QVExO7VpZHq5
LqK3SIpeB2hGBHH7dzPg3T4BG5I5yMGFbEO6u0hvYLGlnoApt57b/F3j7xEKq4wthf09Z2yiRxT1
FPx1gL2cxMBfzXgq9lWCBBAZ8WBDUGwt3ojkGM/sE73+aWUANvDacJh/olYOutGKDtSkAR1BSwBa
JAAKbCLLw8I9NekMBHtAeGjR8Oty9AmQEfx5OQqOcKOfpI/nhsAv2Ql7/CpDU+661kkXeHPIJzeu
5mPGxy/U4n0GDUmbzVDtdf1dZEzRU2/0DAssXTHXTTvJylOIxUVedgDmJHN0TDlsADgoEE9GYJXL
KcuGTV8Z0dNcwzciBrnWo6k8yfK7aRqXkKIrDkGIGn1VDnBAMeKSmpNvIcti5Hm2+XP9w6Qy02/1
D9dxTYUyFCRlLADcPpRZeRmXJrIXeEkHRrnnFrYusjS+K99YG0MPARZopo4dgD6axwxCuQ21gZmD
sYUN8Tc8Hr7Yhgo+2zbuL9BJxEvDYmQackNcpt6YlzmADeey6oN1KZvuPh79GfL9ToyXd9XtgmoO
9qay+wOcIeJtPzIbu8+8W0+GUTwAcRaseB22C2AAUcrDcnPh1mP/KoEXRCHaKr+KNDhCF3UKvKJ7
ZG0ZQWdwCFaVyuCu4AAszfWSy/Q1+c9tnlFjKpaJPxXnqe3zdVSV89EoDHMbjmYDhtAAfZV5NDd2
EBuQBEIhwkqw6k5bHuwcIawDON7KM/3aerFHN9q6vDWwtkJzZEBSJt0o4HGLJizvQZdF0uxATaX4
i11W1olasew8qI3aT07dJ5c6jNfUHfC6vJ/BPb1+wFCYe3iM2tVXIWzIn3itBU1DsLxQZ+oSyDRo
FEqnYuEVzlwdCPXR/GoOIdKuSDJefD87d2M2vqbjANx4NwM37kbyzoI10QoQqOQTigP3ptk535Hg
OqPOOLz62BWseki/3kHDwr1zotRcco23GuphY2VV/jAlLHvgwJ8DzzzBEttBHgAs4OzBUNBZ5fBJ
2VCTgn/FxbzqNszwIxh/xePKyMEPsASce6hpQ0oDpAIAT2+jhEOVrIZ+jxEld/TeCW1jwYMyvFCr
wzL11nLmYFnCRecgE2YDDpVcpXkTG287bIAlpLeH/G5suLMcxyz/wsz/c0Rcyh7E2FL92zViNtv/
UZrk5kcwjKNAAQRLizsmUM/S1aXLd5BT5oMkbVS4cM0HqErehBVIfCFKzGQVy7i7ajE0FgQZrioL
NHyVYKBJpslZDs0LaC9Qm2Zih99BoemXWANI5NGiBSBz6fOAHaQ+YEM5H6gJ0AVQonRKnTScgMK3
dHIHml860OEKMXR6m/jhOrfJyjYqaJqkAajqSOfMIIl7BG7rIg5QZ5T0W2pCWzB/GJOJ73VcRXFO
OuUPFDcgg7y9dlIMtHaerqC4CHjMhRz0FsGffhAybORNvbDMoD1CPRal7mS49k8Rqg3UP5tiOOt4
QpiZrfm+X8cDsvY5xEJ865S5eTTq0TzSmZYBOobdSo1T9q4bDrUzkqmR6ndhVt9TaGD4MDzk7gPw
HOfRiUYX4JxWnjJUS5cuFBCW1KRD2TXZNjCmA/zd8yeUsuYlklMpMuMDmhbqfbHylRdWPHvi2OxB
LkIsHB1LEwCqeUYK1DnepieVTDcUP6WhsYNm6c/pZojkhwRPYdfVPQwzOrhmQOxtmaVdc2CA4E4o
jmMVFdWihYiL/Uph/aiMyTMS0588jl0oFsJQ3qfJdHgXhGXq9WLUR9e6xdFVZWW9Ur/J3GZnBPYd
6wuzhLK10RxuBx6X7bumoCYbKyQNreUtjM4o9hqhL/JhKoV8/AyKCZtArkSehF6fW6z0bhNbajdG
jF66MA1NUYhFDawUsHvtHpNEcmCoWe9VknWPjT7AvqhYMHdOttSkgaKDe0YbPtIk7eawLbnwvdkK
+msfHEpsEA3nZEfxhoDSvWiuY7ICFDN2+T3HahT+M03zJbH43hd2HXiSYa+Yq+57wAB56mCf8RJY
YgSdOupPUaWK7YxF8Ab/7G3gYEsCarTGYhbGZwYy+KzfBkXp/1CWL5+yOpvXOdaw2PYgdODSWDiV
43+GasyKXhwSdiQtCqb1UPJnKFxM96yWn3q7t56dBMrVWEd8uo2NSnyqmLSeDauExMLfkf8yT0fi
9QxCSBNuAtdGMceNpmMMiVSwhyCzR323AaFHqSkh8QyDQx9iWaB/YK+mJ3eBIVdVXdcrw8zkGiAU
d1/l1QCeE3hrDMouL01rfmmb0v+ri0ovTGz7m4LCIJDZRXTxuXPK++E5lFAL9Sajw4pBH0KTN/to
RCHb+3hK42C4NPuExq+TqqC9zrxNfxdDpxEkQP680hMf3yYus23HAgZdOaYLmukHAkM/OQLiSrK5
a2EPxy0Z7nOzi7yrxgi1i3n8u11lWFaXenxCnehMwiI8jcYtuGhebfHgSseTxuTe97ULJ8oUZD0b
vteQ7VfVwogGhbWjAd7ZorXF+rYzgtBN6CWJYeAVDdJK5scRdN6S4bqVAnSgeIBWKDZKzpHHNaon
2knsgxIizA6m9ZTx8orglzeNxBui34eNH5zqml0T2+zw5+/yHykNF9l5AA+46bgMLifmhzezBZUc
E0J82d1PXTczgf7T9R0mA/z0cpX5a6gtKOlNM1RnZD/9fEvRqwv1lb0zuJDXOJHoki9D/y7BC80j
6YfASpL1VDbIimnBpkZx6MZgC3g/qX5++eekDOI8iyEci+2gMVi+BbbnYATFrtQKQtQnGqO+9okG
MkI0EPDf4jo999bXllYNKbAQ3mlgIsp27brIR6oge4ScQnCfV6P0Anw/b1megLbNpUSlta0eh2p+
of4uS8US2cl8L5qseFVduRg633kzG/0fQ05zQ03GZuxiRfSqQlbtI9CwlzRdfxzLzPSxT8Lw+nEU
X6dwiaKPy3wA3v78h8WL5EOyymUOZC2VNAUHYvwfGkNJXzm2CybnnaoHb1b24qfmTmxFpxFNUuih
n4P6X7pw4y2uwjwUoa9BvyGaiV9OfNIR1BoqADHxdz5gOV3soUWerC0gvj5Bzn3rYB/0jTN4Kzgy
qM7xWCOiaLSmV/7JCdl5DqvmPJQRLBescEs3DqiODL/aGZ8Yl5B6h40EDDTtZEdNqKi9m2QG8bbg
huGBntquY19DIH8/NCbA/x51wjw624p2OP5b3K2vYvkRegi28xlFqMGLtNdN7Nh8W+XzJ2rdGK+m
CzecUA9izfUJnhDFPXXdwmjmjMFrv8/PI0AinuzuyW5Dzp2WnjDqe1TX+B0r+bisQEH/OifXgAb4
wkXoVPV96AKp/qcAx6/K3azUMgIWmWXbP99V/8AYutyEnJAgYr9tc/HhcZEjf9NO0gwPMN5BPc0b
on6fdYn50tquJ2PWPblJMV/82FqGJWcvwwQzVqvKv/pxxV7aelQAK+TQQdFzVAbalXSTGmaziJ2q
zF/iE+Lt9YoCVEIm5hGWO5irN57M99np18cx313yEWanN1RoVIzzUkFHeXXrS5XlnKDORj03oGjK
rPehNEChzbCgSm8/QKRR2OB94edTwholt+Hu2JesAdENuASnst/aHs+weMD/BYU56gWt274PeuSi
B3hxvEI9xdzOJnSdaTT9/RKla14v0ZkjXcLUF45s9vMSNIc1LrteItDoiNu/IpH1j5n5we6GhwI/
5cGSDkBBBJS6QahCZaV4OdkwMteYq9uAFSb/kYiR+h54n4dx8V6WAANzZToWgzrH75s9pwptZy7n
Zo98E4DXOoXa6Q0/9H2wudf51ub3JvCoP0dFzvi74Ka2vyoGMaC4tPNVy1i6DnwlLsrwIfFvJ6/g
TIoLZPLEBVIGR1e0kILUXbDZ/BlPgwkUM45xG71S61d8jmXG/fWCVT3AImiCXnfhdCb8CfxoS8hx
KzUA1hr55xbiCadaH6if13lD/dQaRFreqz5a8Fbma3ewkks1YzuTxBbICUBsQAfE/5FNIOoz2K74
vTafyRL3YhmJXCVOj9RE57I9CrTdJoMTgn4cQkXBmeI3nk2POQwFfzTp57CIs79GPIQ9wZv4JQVh
bZkqyHvB2i3YhY5rPMDq4lNbGi5ovX68ZhFzN0U/up9SUECMfEyegtgx/uNPzj8iwKUJypft2sJy
LPVPCZZkHGxzzlGhkr1EGmgyjp0JYaA0bNlqyqUB30703Q5+pzXe7Oj7rYvODKT8lxa0ipZDMb0M
8DX6q1c+fHdR+PdU2Szb2PG/T7X52Q/a8M0asUIBftm+zBFMxpquSU61IcWm78b0ELZlfJhCniH5
D8hk8R/PQqQVP9zo4Ldx5uIG5OC7YfH04UZPBO+REi3qgw2azh3UkdxtB1Trrg2K4H6UQq/OzfbJ
UMjkQhQj/spgWldVZYe8WBkvUTMzvuUZcPpWAzyhxQ22ZF1TnXKnrLfTJCUMedzqCBKLDXRDN19G
PDG9KLOQqpyRr6IrhR02D3Dn/msushDSGEK+TIEolxxf8QOzBndj9XG/RzLOAtkkytZO04lHP4Ex
mA9A7GfpmieRCUi3WcZDL/3wh0qzr2HIxCtsxvwFXSKCLn99wi+xh73DOG0K0AsXN8sxw6r+0Ndo
VzIKprgyygC4FbA7A69WLqo6BKJiHOpHYBTFXFtn307qRweP8l3C4JNKY+E4yft0RBYMf8ryJUSl
AxDpqf+C7+BU9cB9eaZ69s3IxX0yoYzeyP471Ia/+BXuE2yno4VEnegeWvnxIsyiz7fFY9H0ACBY
yWdaStLa8feuPAH2rICc/yYI60VRMdyLv5/FPAGfaCwq6G2ZOHs3usK+DVgYqx6aR9pG6hYEv9+1
aIw2lXkxr2wdSZvKX/MavcXUYzSPxkq0/m/zfl3l1zy6CtSD1E51fFzV0TQdXNMYD2XOUm/uSuva
F4B9BnvVvw8Ud2vSGfX1KQS9kdfdDjDYqUA5wPWKdEzBje+t1TVuqr5L5k475o75owumxyYKwwZZ
BDT7WeWPCVQGF6Gc2y31tboPPwFPWVn5QF3ID5WHyG6+UasLYjABmMk2ULhDOiSAnYbOXNHBomQV
nTYoMW465ImxwdJ5rnRmR0bD1O7MEHD1qYngpaATXLdr0FmQgI4CRZRoY4PnsUNqHelEYIGPDnTF
DtA4F3tRh1cCTtEnwbRru5KtywmE4URxuDS5bbmbeAFln0Cmxy4vL6EN/4eUy+Byi6C+TEcAUHyh
eDrgufOv14jd4h5Zr+dORNFXzpulG4/2J9h/i/UgbbEtazN5Lv38TAEhHNK80UTSPo9daAkabbSE
wW74tTLbJZTh7E9ZZDnY00CuAYsPUJCCzl8j5VZgFYmmaQfRJQP2QtYZIOi6C0/FnxE0SH2/R9A1
JlsUS4DP6/uaORdgRkFnNyOkEOO2foiBp1nYI5df4c6FFAWEf2UDgh+ksUqYr40/Y8spFHdjm22j
tB4Xk4s1uZ22W6MIjL9K2wZS1K/eWtWGyzEX06kBN2WHKmC1tVQJpzw9adCTWujJwQeyfXQAeMYf
JkmeCiPbsdwRn3on9TeJGMN1jSQjxBPnz9NsuNA2d8qzNOxX6oYanQFMI6wfYCx1UumwSHnlnq3Y
cM5tIdx9WYjvNZQHY7DFa+D1oSXqy1juQoi+vSVwSrEgt5PZ8840gU5OYU7xxmrre5GW/MEo+wb5
gh4ZLx0G+XWx5JB+3EHML8LkfE761z+v5k37YyZFQgVC4LepXGFBC+KjSpcvfPgUWmZ8aFXPwaU2
B+1EEaYrmJtBgQBlq5UMR/nNSfzEq+3GemEtGLaBmYwPXIUQsuN2c/DnHgckMTbaiPuhtVPYBswo
s1lZ82x3KBBCOT5fgGTSPLv93B9Qf2ZeopuVCyhuLYbYU3nQPresG++x7n6lqTJv84dCBkeaadjC
OPutgmghJnYslJd8+N6imrNswtBdliMvwDTBoZuD8tBHAxJft7aVReA13dqGaO+Ykww1GORhby56
TTPvojF7aB0r24AJYHjUdztYSb3nbVyiloRYOryLhen6fZUab3DPUl5cR6D4ZK0VrsMk9j1ULdmE
ZeVkLK8WchAG54cKz1tyhSNZyJvFADXpMKOycjDA5rx10YQPsRQm4K66FGPKDM+vTfkwmfzYFGZx
J7F2MGAWB4ck0BEkxAp02wHEYIXnxvRzjut3xrYyEvjXdPh3ekFRmkfk5Nd0sescbA4Xgcune8UC
9UADUHmOPBblHKCsR7sFn4AROmFABrd1hserWx315WDTLEUGkax3nd0wgIPnGMgcaDyDxjkAun+d
e+ui/srXtt6xa/2HSi7tSN7vWCTWcVjAQhXYQgn5H4ooAxhxAW+n+OBmGUiHFZLJSCFn2KeGFbRQ
8+ix08zMwtB2zzm0mkI1L68sQ9ipY8aff5f2xx0UxAxN6L8yhYo2gwfsh4VlHAlRIkEGqRCXpXcT
IA64VXGgs1szKyDz00wlUmx6FE+abq1kWaO8PsFPAazN+xoW2dS6HaTTnbMohF21jqJDDJXIRR2j
fBtlHJnmwXDKbQ7OkRf1cE5JKoUCbqqFn+p2tLYqgTZiCW3ENXGtyAeVzm4EK9tmf4doDX8afXfQ
fUPIH//8vekv58OSXLmQJHGQ0TSlwHL04zfXNP4InlFb7XMH61+BZ6lY+Q4bjo2GiWJ3EnjUbDMg
Q3kNGWLuIG3eamhoDmtlL/HlsKxBafWgVhQei7hFoZ5nB5nX4ZG6UIADgpvaTmY8smSU57D01Way
+nxVi854sdgECjWs5HfUNFyWeIk9QXhVj6bwOSmVrJ+qppwfoae9dUJpIBvKwG0p8GSkpoy+MVj5
be2wThdxA4KEA6noUwFYxuQ2oEvUon/Cj2wRhZ1xpoCgLxuYu1T9gQahvAk13LQd1zQ6m4kJhlYG
IndueCAoFq/g5fnrGsX9NZEmXN/JF12MhzmNYu+wj8q0fgyS3L7YubsiLgUeZzCL1AkRuAHzQwiC
5AIEccP+hsLn93go4XShYIo2EQO2fo3T2nkkfhEHa3/V+xD5rTq+dNo01Djil8DhFrBQefgQFgMW
UxMP3oocXJIJILgdgInhmwG+rdVn8WvTR+ahrC1zQdOROQgXRVZHWJB16TMwqGv4HeqNoRFs+8HH
z3UAIMUe4IQwG5m/7aIhhYI4tKivekBmk7zJqcz2V6w/NPYiL3Zk7NWGKjcgp0wAFdhnBsvWRzYF
1oPRjp+pG5Zl/dqOUvDCtLRnnzlnHgURFq2ICrvx86Anu5ndr+laXThtfCSdscfS7KsmtReGNhsP
tR+51S5tGzcTNaCSnS7toa831DSaKT8C5vqcMAceRWNnfBkG3t752uq8M9lKOFDVnqcYu2PNo67K
qLh3YvMRymL49fvSWPYo154TTcFmqqD9z7xTQw66UFP2m2mA40kkp3tDGDn02qPRhmzm8OLPYnyg
gwFbyIcicbbwVZJ317As4gDIt+G0Skf4HxU8ElGAxX/14mK/u859GEXBXtd5G+ror0LFyRnGKnAV
AffFs8fGfbMZpNwCGyKpLU/bi4yaBzgJum+Rb0INpfa7XTZGPeSYn+kyUVyojcGdcU3NgOPbV6Z8
bgEmOySuDT+MCcy1EA9KD8kDZSITXKn1oPJv12bQliE8J6HVUHht0Jo7swvByEvDCa9oyB/yrlfb
yPfnBTxVzSfZhOxoFeqNWvao2ktYPhsxIqkHP7s7OGJYJ5os7FR4aV7N+2t4JmpY6vULG0XWFYNl
/GOpqRImSCg1VOuP1MWcYLzLWfGEdBiDIHViBiuaoJwKdpOu/RJMoveQNcCnBHl0Kq0ZNasUEsk0
4BYBP02g+55Yw98PWHqGYcCM6sOM20CtL5VoVeUmLleWqsNuByOoTZi4ch2UcXFfFOwfZ/Gv0dFJ
e3zZhZMcJ8CuF1jCI8fvNy9gHsBhq7KgP5LUwQE5e5TAkNbEHzgxsVMqw++u8RfI3P5fIeoCfZ/8
nMMLaN6iMhdgEVfb8ENtMEdIBssw+zYnaZNv/dT4+8FHeriVKOdAyNbdGbJ2wAGDwWqjTVNaGUKj
2BlfbxF2GThnFvkfI2ox9yvg43/UI3yJQmuAiYew3XbdNUiKuOZ0AWLPPCUgvRw7p4YzTCfYWxM0
ePJ05XCcsCu6cH9+MPoceut+Pq0ceMlswwFNtYSzzvhmGTzeSYjAQP0ek7H5OkMnPbgMxvgwAImx
ThvegW+knEtg4k9euYJ/d9IjfU1pA6Aa1griOVMhPMKGEXu4kLUHFKOW0zhta9w92N8hC9rrQwOL
Mxi3igfqUl1VLAHDbTaU6QQIbTpMLuSnxWB+c5Ubr2ygB70r/7jg29HR5mYjuMnMRLrDRW5ye6Uq
+5C2hsTAVijIbwGoDymWX1Yg13YXjBqtq51D4GYJRhMf0nXbzg3+PUM8v4BrCfiDhkkZ/qMJk9Un
kuPL+cXqpp+NqL74Q62d0ZhVfS2bgVdwLHLT+SXqivIlz8DfER0Pj2DW8de6gGZTYL/0uRjvnR7a
etTtQtwcqjNJth74MOJfHcJbhOMR55TTdJ/lprUEzS1eUtPWfXRGh9aeHoZEqR1LI+2Fo0dDmfn7
Ooj2174alLadAEd4a/rCxOoXe+kotJ5a1AqeOmPIUCFQ3Zq1MUhXDhS5dEADK/ClC3b0XQG2zEMP
Tu84xngbG1V3GbKhW4Gnho1y549b03IjLac23IF8wuBV1xbnqjFgZwBfpBfodWZ4z8OofdYEvbjJ
YS4H+Je0s/hHkBovBlRy3+w0ThdZWmD1NY0+QFNYNERJOWA9aBhbwFT6J9aA9zoYiVjSKATacjjO
R4lHo4lRqcegR2JLT+31IXT5Qx+gwgFRlgH+ssjidnhsHZNUHNK+Th4nbQ9sGyC2Vg3UBKh5HZBw
OacJ1EcHa4ZADWpA99QaU7gQSnOIPNQtIV8JAAOS+UH1lJo2hD9AMPXL2dq6eQEnWk0wtc32r0K8
mqHwLzJ31CqDJMcdElH+HhsH+GTXpjgDb1kv7KJoPsd5dwf/F/uHCZ5MV2fhtwEgfc+wA3tvRs43
YbTi4n4tsMS90LkKhnQByH+2c/VQH43DLmoLCNnpZjmwbsE6Y4SYOzy8BtfqF2WJfehtEUwLXrvu
4MwmIR0Z5OA3ByVo4vBe/nkWoW8A5BQAgxiwWjq7xf0+Gtm17dlh32zcqrG3bWqcbt4+dEY+PmTr
A/kwvqtdsQ0y2KZFdQ0M51iDM5bw7Ld27zfuquH4bAW71VkdJaimRzVg1w26dnB0krlolhFE33e1
4x7hJfLN9OP6dRTzE29ZcSnwfR8SLNyWVy1+3CVswON+bk3UYTMzXMISNt4NgCEsAGoJFG6DIvxs
dyDMPo+V9WV2/ba9QJkWrk6qy6Adj+o9D6Z2O5eSe9AQB3q+48BqwYmGQ+4Nw9dU7a2PzINoDsXQ
JWQEE7RAG5FXsQMovkaVqwpVaC5AJOBShFsHLnTL2s/sQ9YuM+11VOonWqcfYB+aNHDrK0fAWHOz
3zXwcocA72A8K4DByXZANFAX7SMe7Adgym79/gRN0lu/DPMtfWW3eCUghdLg0awVDkm5MPAhnCGr
YUddpGP4q39EAXZHXRYkm9ZM55Qg1RMj+dAGMOCxkrMprC99PFVvMO1LV3Ua1LuEsk7NekhhX4E1
cbaXBpuXo47CJjn2RrB+6hpC16I2S6S7zeShS+MvyIRBObHG5oIRsHVsuWdmYX8gvDyNUhN/FOit
6uDbaKqDJz2Xaww+NQe/bhc+/h4LWpjGTQP1xyRENUyvU2fUWw60MKVmwYA8d3ZXRSEoNaZekWfq
kAZIxtUFBFCiCkIQkJIUh1kfqEmHMq9Kr53UvEoBN6i92wgF0pQ0wCs3zgobK0Neshp7LhjOvgog
f46GMjwXaNClk2HJSNgEMDyPdhTHoMEG/NFxUAzXGIU+auK9BgEtKQrqKdWyjKsHuO1k4/m6VEqY
1PZcc34skSZfgbtoPQHA1XrM6NW3LkwXDt5mPzjwWay0x7e2g23m2Ij4jLL7uAFtpYNRdPEFXskC
iXKIjANABou46c5hU/S1iqZhiWqFFgmOSnj+/B3QlHdRPMRfZ7v5LcBKHsfZwVNFqRwiF0X+FCb9
ie5KxiHc/S/9Zg95Etw3xaGx8IfS8XTXm0bTLUOJN03hy7mxQCmT0d1gDAdkn6H3rAs+VAnSXTwt
QM8nD6hfzVnDsxLRqPur9FOXdflx9DNsYVBL/QqdXY9pNB+IyS1QgV1x6Qxj2IBJ3u1UGeTbKcgc
sOdF7cByrzVtsS9l/v7NbqXDOm+Ydbi97Ondn2ADBD3Y4oX6ecD/fu2DSmst8CpPV3Sl3E0rPIDt
yaPnj5x7LO/gWLq6VY4+9NGDyPkVR00K/tiHJSZ0ZcB3LgB+2s2V8QUL0eZ01aTIdN/E5b/2DVpv
5SZqEVcF2/j80ue4c3qp4q8tFqrAujnfxTRCImec1SVw2mRjJ5pI6Vj2CaLc80LIcid6wR8y4HiW
+VS1D+BA4y3qJJBYgbjkHhAeA1vSKTkZKZgJBbghTxABciH1O7Wf28I615FeQpvi55okb4JDZ/fx
127C/ywMB/d5nNOX0bfhhzGm3YYg8mEL2fcGzj4bWhlSk0ZpbXhrEoC+idXP4P/X3NuV6YNuc8Pf
/xn0ufgK5f114dkgaQjwXwO1Hg2bALQCbpa2NeZHUMc+ICmukIsRmZ0FUNjjklAZCtiXw2S326Yx
xNNsImVWdeV5FpN4ahyoxeRSjXedHoxnSP707cy21IR4Lh7SYzmuKFj1gb2z/RKWO3quOWTqmLZ4
gutWG+fyMfVHj2bSR2mL5gH83J/ew477pPR2PhDYydOZTJ0vZW+ne7cvsesXrDZWSWWohU9ZAIcn
0xHmeuumZ2IP3JJYZKIB90+vvDKXOyDt5sXRcJroZcC/qpdQB0FKztmlibO8fnt42Z+baXDAAQrw
MOSu6+xDH5+QWHN8yYs2WAzSjVZFKcseiUxEpupoO5BVKINxA3355AFuA80S1qH5C6p0hVa6qL5B
XnU9AIQCIkkXLV2AUL8XaoTNUWglr3FlBEsBv9qH0e3DjS5aHAaTRwe6puzh690Yyr3L/QQcawdZ
p1F21s6skMlBpX2+gIxQQaIDPxgTNpmhVQznTM3+QrTmwYVUx71dwcnNssoSti/IfZGLGx1MGwar
mg1mhGX1rBJnV/dBfiYW+sDgCwSG1ZmY5oNpX8egWFutoxacDkjDBavUEdlhDmzr7Dg896hIVyv5
Hfwl/5E3Qbl33QHVZNmWXwwTAuoo/7EGBB2o6px50ZrXnxQUJbAO1U268ak5TQxN/fq9NeknBdMh
uWRhW62LGKbZGmhJzohV5Jx9Dp26m08i3k1g4Ezh3dWdUYfqLhPMIpB+1c+JuosmImVYnv6HsfNY
jhtp2vUVIQLebNs7No0okpoNQhp9A+89rv48yNaoORNzIv4NApVVBVJiN6oq8zW1Fn3tFAh+tl0P
4VpvinjPmewf7Yi3xErpqZ4p8T5vJvJv+fTr5nfk841SqF7MlhkZAHN+IAWL9YMOEkxRg6v8uvLb
SIg88DWQPaSvMWJp3v+N2OeQ8HIDj7ofKmRzhSAnmUxng4GlvW0DlKDnQcN2Tk/nDSkZa7hNNhfo
aRPX2znoh9tPlIcuoRpO+m3U75BMvP8HhVG1lVC4/JkqRQXtWo1rjlvGO0sElodkBw/SRKTqK1k8
+8nH6RECb7qTMPru0XmTQpl5bG1t+W2Tlxlg3MvEu/UAGMhdLDiTF7mkKCmuO9g5u3sMyP1TFOYO
sF9m5WFcPGojaRC+BoCfQ11ZjxQS9lk1hl887HEfESxc0mRQLCTn0xXpMwxrPvBz2Ryyhb8qJNbO
GX/F7jRXI65JTo3izdSw1TEU3DZmErSUOOpvbfwkaah6zKxbOBvT+ht8bwnLaJJ5rqQAVOjMkab9
bBaec1diYazWzVkJlOw79BmPVNk0IrHW8LfjFP5Qel548oooO5iRPT9WjtpvTOQY35oFQtUrln3V
1eQv+FjmdUKUj4SY7+yl2Wc+SuGBoqhHfXC/mBPVPemQy+yb6SZN1Fe38OZnr07WSEYnHDQRaIWN
Wnmn2wlSG7x9b1nu7ciI01OwuWVCOM/sBDirJY53sLHkXUlTLnY6/4rdIethXv+KCWSXnDei0kkX
HmrVtMAnUvSvPCt+kYuvxhvEAdXHW0tBNKsJzWdpYX2XvLQDKdpxwCjrHjNy9GMqvgYpVdFdFLdY
8y4X6Ou/7npI90FkPUQmyB1EMujUIc3tXQ/nifvY1Ivo7ksKAfnyKMuMx3U6pMtOdpEzy/N0vMRQ
hMpFDW1qjAFz+qb8HptVcBQNs6YoGZeFubp1IpB5EkySyd71VqUdPCeKD2bJpkWb1fqL2xf1lxHf
dqNEUyfluPTFiDiC+STrttJZOT7KJqqylU6ZBAA5WluNER1lBKKNBuKjy+7l9yMz13/TR/Ds9vID
lOWH8ue5FFUOJ1iP1JWDWMCmCtvaWVekyM9OE3TtxVDC9Ozm+L9STSUqFwnKJKMoId85fp4kB5Ak
6jFFoDmDBZlGuzrK2m1kYqQ6m9QeE8v/X5lZ75apgiS1RnujlHFwbQMVJbLeIcPlKv2Lm4UADVvy
GfZQrruF8mFOzrve5sV7VUEPlEm5ebBJjk4GrKwGK6KneKQWIRe143tXqCh2EpE+k1PlNktRwHFJ
Gnwaqo1YFRe1dr0/IkwDbxs6AxS1ZawfWICktQyTDsDMX4oeQcwFATqm46fW7z6Bg066+ZNtELv6
jq9Pk/T6K1zmGV3fKX4Y8Rc7zUqBVJqpDM9WEXVrLavzPzJNvxRqoP2lglKAmGn9UGGDreAdA5SL
0nQ3V3GB/nvfnYNuMHZxB5ByrN1w7Zn68L2xyoPv2PNXLCDend7t1kXN3ovcs/XFLOL4hFEe0ntL
Uy5t8ux6iv4ijfv4oFTML/oyPtLITkjvbHhfGl3NHkBTb+cm8R/NRVnPKgBMaGmI+erSFPG8ivrN
gCH2o4T8FJBZE2chtYzFc/Q/equl92YotTy9mXsq+UXzPSVtu6sTQKFZPX142az/xNziVJLN/lYA
bFm5QGhWBmXPQ+30aA/m9dck842nQKmS1zrAH3QJN9ifnxW/H9Z2HRnvbmj7G3J9FssBXGdqTRVb
FSDI72IRlWn1wJs2dw/iJGWlH0U5OO+1kmsnvkygOBeDqWrAXD5r3eaRt6X5DAb63bbKDzzY3z0z
mT8KG0ICAv8vnQ+sAlr2zwqfnA9vdDJ8YmFZ90XYrNLMaHdzf8300H6RtyvFXjRWzFo/SDNzghCF
8NlcDUZofSkK2/rC+HzYUdOuHhKdPeyp6dNskzRNvNJTMLjyj1RL2AoKQLC9/BeUJERXVZerV8sa
1LdovkqYKqaP/hCToPDsHBbQYdp584UT9VOl93A+EabLn0yzmlYOx6BDCvMG0owL8X0Zs3Ai1jgY
WDfF4kiJbchY6rC/Q9L5z3DPXfgL0B7oY3m8FWZqu+YTAc4CRa3oxxwrkJkCpXgpPUp1mUkZSzLM
wUrx8+BHqvDtxfJTP5HKrF9kYqBTb3TyPDo2tVu/vJDRpxq11KUA0hgH6PmgbKUKZVaDt2rZVx1s
a7aerXBnCc/GLEmm+f3DLR9X0izMaXiQ0+xsd+amnOcJ1mdWYMjFRe44LCfryIiM7T1WAZH+1Gs5
BYmfZca9QwbLXGfplQ65UGD4Ne7ee3+yaodHoyeJEhXDh6t3fIP8GNepwARGFddx9KXxq+GSlOba
rLVupWRmfQOkZ7NprhBbpDqx4NOd2kWvb+mVd5c0770y+P8wF/lN8GX3KmrIy71LQay5cuIKUS5Z
D8Ckd1JelXGd6yrHAc9kaWFTkmDr1DzH+WJbUuYZas2zO65vVsiuiqpIgq9OPVvGNS8o+6SdggVL
kzl/s12E+DJ2lPjcgsq/Mlr+eBwLp4a2U/RkacY4eRMkU5PNLebtYBal6XUFn96ydc8a+rI3xFOj
Zxj/pu100LUaq8u2/FbqOWYMGIqsbFcrX6SojKursQKrA1VwSeVhQWvvvIGtrvTytTlGDaUUkfp0
DL3b5Pg0rEXrU2L+IvIpF3e5i2wzPjSO8TxNlU/qxkNPubQfOz/zOLBB9rnHq16v+p0EfXUsdomv
JfPbqBePXV75SDGjCG4EvB9LX7voHAW+uDWewPgkobpgmpQUAsWC0+JHD8IWgdWZ7Z0FLCWMkDuD
pGyq0/L9vFhOlR9Mt49W/0oQSw5ZYoXrflDdivf33PJ97NhaQApJXm7AdvePQ+j8Snj7bMcfa/4a
t++bwxbJ2tlx55ATwE/XWsxf6lL9OiVl99zWavncDO2bhEsS2hu4EIe4m5DLU1sj+9K4Qf/kFenO
Fp3hOES7upgce6m1st7xVtzXdtRutI5TIiKxjuUcPzIEgr7WRcweh/dxlHkjLsmZgZY3zTbjVTjC
MH/QKHugbIueX1JU0UOpFutSG6H7qmUWPHq6o1xLf/rqAuc53kMIIQaPvuP0G76ow0aGSa90GMPM
xlsbvppAdkCaLINlyICqkfwYGQtyIyBTyoVDg7Xq7NSCbkjzNq1Z2sXS8yn4+5eUh+Z89DoEduyk
dM+lrTjnOW2d87Pc3oPS/K/Yv4aYlq3zpUTd697h/n70Pfav57FDHw+c6i9R7/grlIXNX1LHt4xT
qpoZigjeVnJKt9gt3STjw8gwb123oLB7ZA71+m24CCXf5twzVvefQ6p72iHgra6aftTYxQzBHsKB
/cIrElZOWXd/glYjs8S+0kaCRK1mTIp8tEvbIjceokbLwE6yL6yrMniHGnZQtNkC9lemr5kebwTy
NGep/2DyClpJs54M7xBn5KKlOVZtsq16j8PMgo/K+2wi0RPbl6QOnVOAgeg2QBztLBdXRVA8cLIE
P1s6BjtARkSCt9vboDQl7S+3zjhVZ8QMfk2/dbudttPHItiw+JpQov4+ODltl2wgCs07OSZJR6c3
Lw3c64uEwiQwgf7a6/ukdmADJA+azfA5AopykVUxiElioJqWrRVzqWHd253Uq6RdpgUFMdwlrhxe
NpIgDutu2kv8ni+WsahPZmt59L+eLzUxt47JgVOu35OZ1Tg9VPUuhO5NgiOxtOOseH+NdTU93WKN
g5ReqKSo44NBkMtkzddw8biM6xIphFSuljUm6yTz2u2w6CjcgrzckFRYLnrWrkNS0Gdp3SbeBuq4
BPaa+11aQQQoxMj6YN3mpEceGrwsV3XgWtvMdqJwG/X2aFsbU0WR+J/AAgET5Kzgp0GtkY+iRvdp
SK4rxaGwtL+AOU97fID8fc1L+w0VklPQOeEPFaGWdahXw1X1x+BqTP249pIq+kFd/AD9P38vsiIm
Z+M92ZofsgdCKArndO/JUCIqLIP3KqGpP7SFl7xKxEmyKwCB6VG6AIN3q37I1LN0Wiqn6izBNkx6
G8uudxgdzFvp1Rr8KSp0ENfSW/GCuuAtG65uDzaOQCZK33mex1HZjnbWXGC54BoSmE9lX45nRFvQ
NwJHexndxThU2n3F4+qlcMlyuE+UBNgKNpTqXtquyqnWKozSQA6Y3J2B0s+qJrV/nNzOesvRJl8p
fMgBstCM++6QB+r4ovCH+cofix0s4TqKp0dnLD5IFlpvidd4py4GjSadYZil+7Jqra00o64rN0Gk
Jkc3REouiWOOi2qySzBs3wompUUb5IqeNvgW8CrBQunzw+mtbrvF9brqzmbUYNAGX/4TC35pckpc
A6Ssz/e4HYpM3dJbZWGynUFes8/+e27WW+XRUMdzDzKc6k3UTb9uezeZKBSO7QEY2VFaLUzl4ngb
wy71fEtjG3M37gI7aJ59N4n3bdlzgG8Ckpn3NugI4+p7xlpZKudSPpdLZqTxCWfj/b2sLvEutfx1
2Qf+Zibh8NiCaTYHzl7rCJvAU2DidZB0uv8sF1f3jW3RlOYm+h0LU1LwfVOrBxkiHW0VnuJ+pkq/
DIvjwj50Wfs/NKu2QWeqL3JRAk7WOGNmgCjcOVtPir8fKdtdpdevLO/oaEm/us9oU8Bl6B+gZVwl
2sswQcIdim4bB3p8jmLtq+zJ7pTrT2xrCfJeujhZ3Bz+Nc7qLHcL3qNaqYVH+kZ3x2pTK6m+vqsq
A8Cjp9OdjxvQusBd8FiZnvvoLI4WdRRyzp/NYW0tTYlJr+uGf0ERLI73OIk7+D+xt5YBLLaUN9Tx
ipKZxjk1L6+50qSnoVZbjuBt8mInyC6PZTf/UKdwkxej/z8vm756Wm49Dv1krOXgJhtDHWjZJjZ7
VAJUoKX3jmNIefZpqryLBuCEBJVnHcx2MK/YHHmbyc37rykF59WIbtufGjppAHfRPEE/cU+VvfnR
KTqmuV02vipdhM9rDbHQjK0Gd7BwRkORbVeMcqEgba2S/030sG6pBPQskPxHtm0NgmekQgDKfDjq
fqnmJ1c1urWrsfXq0GLOT6Zes9YOVNDV8UMaISvUZWgiZ1VlpHJQr9RbQObYPeZl33K4yP1unbUx
gKQlOFYwLDfq/bYeCucsFwnCszj4VaQcJHR7mtzeJt5uAxJiejQ/2AhN1qtPD7My/AC7Maw3+pKF
RcCtXwesZFtJxUpM7qIMnz59HNet5G5vKds6/VOPdbSirW7YOmMzfXO7AIXcMP+T9SFYl6mbPoH+
S87/MWJ00mCtJ2P6tJAuz74+22u9avPriODCU12nCouaEYCeoikXdURjSEuMFz2KzVtI4nPvr3TN
I9/8O07SfVzBkOgOMqIqkqueLP5EizD9mDxY6pDcBOolIhc3ne3Fslzb2XwWvQ0Cssae0k25mvN8
9DZtNv5xO/TEiITDiinZYZncSQFECf6jbfeTv71tSDqOcJuk9b9OLAe3pQUf6DLb3FaZzEPZeOx+
hirutz2CBytNZX8J1OjIV9c4sT+qjY2c03mnHdUlpilzoK3uWQGdwby5jNP9sD/LkGWGPCUyssq4
5RF+P/l+7P/nk24/wlBgker86KLMMJJm1ddB5qC0F6ZXY8BqDPmi5rbqw3E6qVVvvYX4q+zVvtP3
Xp9G772THLvJRR1Kr54N39avUZJ93JKT/aBfYyP+1MpZByeqegfDC3o4vhVa5LEZNlsVd71VLZ7X
SWlUlyl/vOEeRsda+9HMtrIyu3Cd8r64tbHLot397r9hIixL/zVeEBMQnoonX7+6hjnjHiBXOR/L
cdkMc2+PlPerhLoOQ3PKIzn/JUivRoBO0ayAgCu/yD0mTYFcSAzfCLSwfmM0rNY2VhKTX+A+12k6
tNbEmmv2cZ5oq7ncJ2k07OSMCDL+j2x2AcDzD3sJSu85m1IwyjdkRqFzzK6BHggfoSLteYAIuHD6
AI1ps6ZfQRU/D0tLQpPyM3B95UUavOTBJs1FeaM/pGFibsI6S/bKostSa/3FnWPS9+hmflogEFm0
HmJMRmUduC8cgYeOnD3wFvtXR9u8xEiqDqw7L4WZ2s+jaz6FTh990OqweZlIpbRe9GEXFgtw3riX
RQn3PTsWRRR9VEqjXaJWp062zOmjFhpDFKgH6aWkz8rJk/3y9VZHa53BTB6c5gMPR2WP1an2ahn9
N6Bs2Z98Tf4YAIq8zlBcD34fzjhudN/zZQem+WmxGltO37Ih66jCJI5mvgACc167iUT/smuzfFjb
SeR+kznosxmnwZmb265Nr8Jwb7See9u1kVlD/rPUyyOv34DtXwfXCvVfPtQgDLqBfcEYkMJsF6xC
FuXJFf3ut35p+Snij3qSok2l5MveqNpHZhE+S2eKNOyqKOr6Is2EdPh6wNfwIA8yHGVY7MNgouUF
fpcpqBB5Hepst1fB6OB99fvlCnlN3Sku1aT7W9SowvoS8dcHkWU+3eNO4VJjbawHCclbuukNZ8Ma
XzyEc/U9i3NjD+6geGAblCScefHaGHXzXUb4S4cvpssjB8UNuypnHfbpd5/Dwf7WIQPl0icce4PY
eUcqFvXQ2xNkchAW30MnbUgJZ8CZgwyyv45n+LHyAauDd10Obb6ZPw/QJPGHXM6Jo5k+1yB32M5T
Unc9itJe5Z5ROcfouVlMGW+3AAbKrTKOzOiCAp07Lp14Nt7HTDrep07E2uX26bl21fkRnxhv72VZ
diiatH71nOk7cnfZn6Exf9RTi50oqPsFOPBpgMjUVOX44adp/jJ4WbLNHRNDjeUidxOcTtTCtSh8
gFEYT1l/gVwV4D7wk/oBmeh8/NBypdq6PnhRU+PzUzhlslG0VP/uwQwoSy3+iRUyCE+v1J5JDiRH
u1CRYs+VkkyC8pfudf4TlvTUeJzgLUDJ9AuQ4/RitYi+q7GOCjGn1qTxrw2Smby/Bms8UQi8SgzZ
Kawdf1+cbrhEXYX/3++QDGs9pdl4BaLe0mEg0wOZYm+bXYXJVJ78mUbfe5wmfmrV8i0b/fiLolGj
CLDVOGqUP55wnUA1zAVnXdn9Ay5b5RcY90dveWnkGLwcdRQENtIk7V6j7Ojj7730Vv33OO6ntxyN
gwefWzhohCEZ4HiCWc5eRiEF924bvfYUJjYbCGd+9+Oyp2ijdCjlcEfFob/dIfzwPqiusZO4Jer4
9yEerkPlSimm/pyFQ3LuomwFQak8VCJYjXqbtYIh/o92TlphE/VAj7vBhObfe9pKMJ2hEc5ny1rQ
8As89N4UeKgMlt4qCwz2OdFX4bfHGCPEbNc40kIqT4apP/oFuXfplEv49whpmaixHW1D/TUiTNvu
kIwx8KNg/uEm1XB2bKt5UcLevKqRte8WZ3kJAQWod1Vpt5t7bJlUdvamb971xW6gN7tvpHDSJ4j9
9mvW5HhDYzuQKjkCohjirJXWNN5NmHNbPRxhSIaas4+LsdnxzSxQkmnDnaaid3ez8Auga+A1skSX
zAQIZAaJA6vcxfAMbKxA9nWMm9uIYOkb8j/zHgvNYSvNYnklV5nVHqVpV+AdUHGbrrfB7rQKyYa/
wnqIXqZOOWl+H7zXnEAuvL6slefPB63q//SNRMHTA/5jN3nqRik8fy+Ex16JUNWS5kKHlOY4a8Zq
1lWc4M5llb7cN1xyh6A5rieDNe9kA2eKV+G9JyJ1QG2cYk5ah/muK3LtXGWbeQ6G77bvj1veKu2p
iFEg8dLoL9msmQYSyGoUuM9lCkwLM7B4m/ds1GscR1yyDmqsvnVWpl2VDgVIwb/YlOT3g5tTtxPQ
TJkgODcN/kWaTLL70t1FfgNVYDmRKaFiXGPUj6R1P6T5i71oYbFlusWWwlqsjbBGqCD6yCkf7cBi
LRdwx5BsTMwbbuQA21PytW4H4bGrvpfoxe1L7JEeFLX2Z1yBuCVf3q77uk+3XWIoDxLTCwPXmJK6
3wGNgfdfzWX0fYziJFs764YzlpnBznWCHrpahyGSV5LplFuVFBYwbC790vNfsaGj4pCa08u/xpby
FAn62aWsahdoPga9GE1QFplUsutZnFxsHefCWD+VS6rftSoc13rHusR6kj+V+bCq8mG6SiuVkFLo
W9sqg43EWm9askg9S2FH3rZoguo8SqL23pZgEsz8m+T2NiiqjTVvlxYYPHMCDcrPCmThr2dIsEp2
Fbbxj2XnKKuywKhaztvyB9T1pLpQkjnJsVziJNIGxNgdbyWLPaafOV6Rl/viLeF7swu6fBOgVbW+
d9zW+xDhpb/BzZ6ZR9uuUsd/A8qjBYh+v9xA5zeUueDPk7rkA7FMBOtr5tTN+jDephywnWLlDNaE
VF8SbT9vWGXX2ifgIOvUjbbSvF8cNEgUp/fPKooDzipLcuuklvHLHCb1A4ZEnHXVcTnhjk+e1v7U
Jsc93n1kWgXfj9RBa1eGgdGfnpLGdLBF+TVzHuz+aALz8vZa4SbfAhszdpCJxTYJ2MY4fvieZ662
B0Jg7/3BMd8UPz0JcjFjA7YG9IARjz0m12nEWEsESdQkObLxnbdKGCd7N+7bc2fM6rqdnPEjbNjo
QsobzoOi9x+YNVhK8Yonx77Uo+HJG+G/LtTaRCGzmg/ghoWPO3va01Dkxcviy8VSnc68DxF9fVO8
9geCZO0e1YN6L+YCF9Puhj/sJahXTb0XY4FvEsxGrHcqH36tNljtA4xoBaZcWX1DGqlh8wvAJxzb
+qvdqrsb6AEx+P2gRsatWeXF2enq+Av8m1sNIePUg+aWeZKKQWxX/rNzvZcXxsbsT2wxYnDTrMJr
mAf4uRZuvZXxjWGOmECLlVVEBQgzC/s0k/C9F0jl7n4elEKqNKslxROiaSoYsfuP1PnIbQAXqaCa
qXxIx4IP8xegmIRI82uPVhBu7pMEYiYP6nFW2OgCdE1czkRVODTJmx8EwQuUj9vaHc7TLgYv+CjL
dl0Z3d4JAm99W9OXxT7+/4yQnUA1FumFTcPlBjfO6+9u6U1P3aSnL1OSPUvYpoK0bzGp2w0FmhcL
e30jAh7TIrQN1cXosMbpY0AlEpkXYROlwetCYhmLd+5q6kMSjG/BQtZ0/Sja5lWmH1Wgmx9d/zB3
sDVrJewOJVrEO2kWVn+pkjx61SfMzLzMgsW8zO5AA8N5Uetrxy7qZXlqGX7L6zZLfg68onelUpeH
NnDYX8L224tfY+f0KuKmyFNJ0xyL8llv8egpHbjbwIxeXEw8ruLm2FrteRAyCXqhBpYueJjYnjse
i5hDoqWz9Kb6lG6rpYk+x3TWu7heSa9WqfFLyeFMOuVSx8jqcHJ/lBYfBPC0CGfps4FHdZtO59Tx
jatblaTcwgr2VRH/JSFLn0Ej2NJhZd9wPw2PE74++Dsor0EQFdVXeNzV2t+XXTn9Afi62g+d2e2N
xOj+8PcBq+gf1LKq/awidydRElpB/78ZYWu7dLxmV7SR8wybFzFYvw6e4rQoD1ZUACtU+e/Han64
oOzEFn5Mgl3TqPAFl47eboaL3AE4gHMg7dttZden1NHjo60PAUrzy+z7HFQtjGxxKBjC2HlWO+On
IGqcxM9XrhsgSubW+Zn3bLAVDI7l7gx3KL4Dnta2sWUUpwYA6am30NlGNxw53wVAjgTsqo2q+sfY
6iNEpdR/nMzRxNXcz/ewZowvMrbsrn6Hh6SvWrgZJJl70TIbi85sWGPdMV4sdCsuxnKxZ7Sdd43r
tyugfUBzWitsrqmH+5sWsr3prX7s0bCAmKZ6eNYpc6pf2LPbSC4oIAGc5swGH6Mu6TDKqTlby8Wv
jVNEfnIf+WS/1q5fx+dCmTUXuzNuLT9s0cKsk/rQ9Ci04qN6JkeNuI3cWl7asXjNdXukFPope29o
TneeNH11S+Mni09iqJVk9OX2d/fdI5GaPMdIaadwFrNgRoLMM8MDcIiPzLAqjEz+vnDKbcaVtCeP
sm3aU7Gx+s9DMHeubzOqdsrWbsze8tO0+7PgYGW7jDpC56Tot8UAghGBAwhuVBiSmklxFJBNJ5nl
1MvygwyUoL/Ah28QnWW0qrr50Vgy1dIrl2Ho8kONfMxKOvTQOtYAvU+TqvbXYbm4gRGTUS+9bYqA
x/XeIXd+WJyShtOqdIahgqXhMqxVFftsKWgwLC2Jy3hpdhpr1BwgQiVN6XCrkK9lCM2vBvH2CMf/
DX8JlPaaOnyUi8RzC3J0iX8QWLl/dqhqcbCSEpvjpUMGy50Rl9nVyq85nm3mrVPizpQf4HtiTpga
h3/lceUIkXbqR0pF4iAtudzPHF0wfWCD5+7HkgzCq+lF2fqWScEf9tltnGQTzFZ0VZIyuCSuX25J
ic0ffM1PbuNHP7WOIxNg0eKVIirGhnETYwow6c+dN+orGYIIKFkYbf4uTyMRW6/b2S/2ReBoG9SX
lK/aHOM83nTxzyq01lCjqdC0wKjwuzW+mxkg+Mo2lC9oTmA7UNQTCRHVOCqjx9JYGtljqhbzAl88
BiH7vTjX3LNQQtpJoILR52bn1sBQlrOaDIbG97k519q4qlKrPyGNpa0DC54YtnFrYasAPOR8Y3Xh
q+0H0T4ABnPi9RCd9IDq4jRmlIO67mzZGNQay0XuXK3PzunMIT9PhmvV9b/i0ll3RrqrVWoX0rz3
yvxAQzegoRa9u/fen/L7B9YcNzv25V9sG4uZxmm7Ix4Ywbe6RsUiGd4zlvGz3zX2WsIW7wr2EF79
ACPYegVusrcWCRhvxJEGIDiormW2m0avSquGL02F1oXp4J/qLMOsArEEdwofJR8iyY17ZuT/EJMh
uT4rR6e0UTQmlXLLkwzdczjHGpU0aCRWwwe6GE9UdNhz2zF7RvYA6e5fyWS9cNdJ2mkP93ieIrK3
VCdlBx9Yyo7iXXWak7irNm5SO4cidB/6JAVkDh8VXlS98KLyDj1FKy3H3W2kbtlo2I1IYKCWOT1V
dvtMMqc9C7VLLnmeJ1sd797NnfNFDTm7mJh2yKQb0atgqrlMldh9qoa5wyZOeAdwPvs1TXrv45af
2qrloURy5iycutIPkaaNk/JBmvXvphCPEi/51SvNT70LZ1jcdO5zZbCa2cWDsJTugxOt7LazOvGv
W7yBXbbESh9uvcUA2Np8aoR7fJswBndjSnQkHji+J6Z2vl/mJtQ/N/ktQAj8HpMVpIywf/9zlg51
7qNN3lQOhECVGsVzqI/+yYTBvEEHZPojDoYHtUNouonrei9H1X+dXOXwGy5IJumVi91k6bZtPVTX
fnf0clS+t2WgTG5rA4kY0LYIVSI6UC8+a9jW+QcOEc/SkriYrknzPqI32udpBPOwunfIOGXW/UNv
jc+fDNtkSDVh2BqmzpFs0Kug1e0Ft85yxxejSVoScTTJ2GI/61Sv0pIL0oyURmaMsmVWW7Thw/KM
+wh5Brogv54hI5Zn3H/K/Rn3n7I8A3KKc55K839qrgWvXup+tQFBPOAKF75GFQT7qZ+rnXRGYGXP
2ITgi7T0SkwBqVlQ23iRkMcpdz2n0XzslxE16ndkzIDlSm8VFs1TtZge/p4ON2TfWNADF5Z2Wm19
Kw//QiaCuhMW5m9qrJkUqVv1WihTybHLmwAZlfMjX0YqsV6mvcfz/M0jZXgykQKpfjQBJMOUarfh
vLuFSXrL9ac/KoMq/jwluKyjedrOMWpi84BUD3FH8YmnTXlWkQXhI41mgGb4+U4wYWkM79PQNJxz
BWNGHuwfbel37cFbC7bMzIOX0HTiDWiW0Vr5VTaepjJ4Nv2CL04f9bziSv+Jf4P6dXBSTsq1bazT
po5+2J7Fe7+33xWsVPfp0BWHLLbCN06yDzKgBdy/5iSM/RiWOxj3BEenhaHi8md66EIMyhDHcrap
69Vvbjy/D1Pr/OwM+xibRfPNUbpp4y9DNTubz1PnfxoqWqH/HMqSGZ06ch8FH8qLW7TlVvVL7WOA
BJFobfzTdYwA1nGXvyI+N+xdf46OsIzMZxA6KCEtQ8rEXaWhM37PZytl+zOEVzaCIbmij8bM8zV1
HMB6Vl/8oTShd0ase3zJVLd8CCvl0WLlf5GQgh3DpnTsaPf3hHwLBE99lF6Qi0jLFMDPi17NOcGN
lrKi+mocpNs07Jzzx/fbVMXTQpBV2NRIZ9CiqdJQo96hsh8dulnPQBVo8WNT97wTkrRXL22DgvYS
w/yhN2/dqocPZOXl2Bg3kcK7kI9waPTmvkdU9NeYKFNVdnsVH6n7RPkxSo80h4LRTogw3cVVVejC
ZJiO9pQgWz5onMuX7FLSmuWmyu1hq/gL6jBX2a+6wMv9Ksgf/RIDwdgr2icUn0K+Ll6H4xPNCTbT
EyI5+h5VV8DX0vzdkeB1rcClwclzGbbEAzVClzaDeRK7LoRElQ/QJXeskzzpNq5vQDc2uQu4vu+8
dFdNrn/S1Nk/dahCwYJf2uimPwxp3bA7+R2LjOrXQBkt4z51V1QOla103S+Fb6jW2muSfPkCpXBy
Inb2ZeKoOF/rlnuyA71PLiFMMp8P+Z6XPdbzpDBIRLDQryc9BqCrGM6D3EWa7aPCNH+5x1NzgHce
8sZ4aHEpXmVpNu7tJDfmTbwENW26TZHWp45BccOV5fnDXnrkiUPHScguqGOTPIsRRllnxdjh/x6O
D7dImhvDrQ3EI3e6h2npS2W09MmlB8JIn8y7R925KzkvetvWTRE8VSyKrFjFv7RKFSAMtDMKGEkA
55AP9gMlgqW8tBW1/1LWo73Yy6gvKgpD52J0vjchwh9rDhoTuNGm3cfDRjI5kr/BL9TdG7gyrSTp
U4qfGoogj1PbtWcZ0i65H6tr3X2Wh+onOVd5yjK2LdP/R9l5NceNdGn6r0x814tYeDOxsxdlWUUW
rSSqdYOQa3jv8ev3wQFbxdZ80xF7AyFPZkJFEgVknvOat7GQ2G/5WbzL2CYNDmB2cpYPo1uDdk8l
5xQ3vvosocGCccZbx4RdyMcd0Eh5NrGkSuwSK84lFDgASlwgrZvrLMqw3xvzR97OFHD01H+qm/Cz
107qHyQ3/J012KiYTV3xOYs/Fn2g/dE3Gs/UBnISppPaHyQ5EFtMqw/5WM53WmS0W5ntGwV1Erhy
93naPYwuagzDZkXLkavlxgwc98wWWtloC7cFGuVbU3wWr03pvQ4WU0YnwgMxrWfImOVsHLO0VSlN
dyC+4Y59Vcxmz5vQ/6nEE+Lmc/65DAJEQ4aU6lvSW6cRlZRtMQOUmNmrnPvRqi9RAs846C3ng50W
zSbRvfgHkgEbxyzMP+NYe3QGpfoj1zxtW2FzBaHKUY+Ohza+YzXw8Z2gO/PmU05Bara/nyXg9c59
HSinfx7Hcqk4DMhM4dat1U+oIMPu+zYKqLP106URluV4Yb1vsOIPGstAvAqlYjBf57XotR6b1r3r
sDx+h2eyfrGftMS/K5cZ1w3tiodaOlLeOAcv9Za/ll+GH+EtHkI9sP5MQwxVqXB/tdAm3vZWVz23
RWQf1NBqbiHL5nd5pWQHjdzWy+y71kY1yTAt0x2wz3sqTvlBtSF9/MBV/dnGj6KYPetk5/4EoY9m
isDlJqUQcM/qrkZWe8EXL1Wy60EbupegdQDfL/EyNf1D5pnu1glAeVhA+dZF+bUpy31pVkkYXUR2
4Np810sR+iKrf+ntC/XPNy5s4yjUu53M8/e5a3pnJ4XGciOn6dIephENCjn1s9h9GxWgm3NOSjZL
sTE/DZiR5JC2iQ1W6J8BbdiHYhhenGFGvGE5mGPCIl9OVdN9C167JTYoxh962eoYefw1rbUjWPpm
gNlizarkjA4IvqXe3N6OSWs/VEoKBXy0su+RwyZBrcx7z9G/AcPVHlxTQQLShXRmQ060AbMSHAa2
bkFiu4d6LPUHicnBmoN712ZPblUl35t6VPR7236SUe2voSgRQxw25y/X2dLZWg7lxcp+LrqaBOlf
sK+kxUMlT9q7FW4mzWVEhq1zWyB+A08LBOhykN3muvH005xCWh8fJHYdkpdUxjbXNtLQ8L1g8uxl
YIUINiXiyUMSzAcX6aaFedZVmIZuXmT7IfFrZOWTeH91qwY74j3083zOy1y5RVcIQk6MY9+NqQUm
NEsevz8zHJwGwXCHfllWm2GBb8vhXfvdqXQ5hV6cx0X2aQS24w3DrjD9+NviI9ErQFMsFzwl1gcV
rNSkOWGInB9HTdc+mH3/Q0Y4DowgxOI/5yBS9nlZ6GQ+8+7e0TRlq+ks9RVLAZjmpPkWjlt5B7m9
frWTxeEJhpYxaOc44zchzf8+KoJG8Bmp1LdR0SIlK6Ooy1V3YI7lWhL2B0s74zYSIqjPpa+jqu4x
hcZ2SqIhflYAWGF1oIXf3BwAjk11nTVqNJ9REGn3fdJaX+uPapBE3wwjQR5YN9yzOe/qiN0+9Fto
cU7cwddbmHdyiJQWYnaqePtrjBwbDL1ltMSQ6AWXKAPjPvX3fpE4x7HwP/6P2uZ5rwL19uEfXnXN
5Qwh1+CyKqRHFZoxMiZeUEXdENS3BrLpiDulxgBMiPx0eHCW/DQwc/LTpmSpJRBKGjsqwbFjNOns
MKBF414y1smSvF4nOLoGpTbWdWDUVa7fISJ4VPpOvdFqfQJSu6TLEYgiR96BOkMrqUajsbbsG9hl
rG/G6TMvovg0oy65D1QECr0qwSuszdN79GDH+7HxyFEY/TEckL8XzRCRBLnGrlolreW/jZMhMvg6
TmIyWGITmwSyfwtY7Drmev3rteIBG8Mya3WKiegXCTFMOGRzosW7NoeiLU3pWMljla6ql+jbdahZ
+dlmtILs0E1sd6F9xfatixHHxlesdm8DEb6VmJzJQcUvqznIqRFpfP2uwwM9L+qNdGlemHaLpNpP
linVIVwq53JIpFIup4jQMX1aNN1AfH7gpVHh+crAd2PqxmfMdbqcyRQ5+zVvncIm4O2/cbLxezHy
6mAXyP0rtzKiWM55wR/ILS6htddZUbfLjQ+DwjlnEJ/W+37t54vVkIXHr8Yx2ua270kAvD8dbeOp
jLz8qKMZdCtjjDAr9Ds51UI7OwdjNLPYmJza47cSZs2m7vXwboha1HV+nbmsgxWodKff4rHMuI67
zo097ttqWFKJv65yHacE5ByRY/mbWEU+IwWyiFeoadNFh1hxvIPeKM/FL0GLd1oX6EUxnI3guO3l
DRnyjdj9ztDpMIi6Jfe9cnOEoJMI8LLT8MsYALzuJehiR7F/U2+Hul5uGwWaQRv0+Y0UKlErtI6h
gTeJNIdiSi8kIr9Zc9Z/CEo//sCeULrkoFTaqzfM5kVacq3IVz6ormbsuz5WXu2q2MYgzb/Amo4P
42Th3wkeEyMK/QjZ1NpEy6YzjGcwvTG7UR5a6r3E+mVLqoCE2OGIPOwj2Y3Oy240YzeaINiLS/my
2S07rQM8y2iZN/26tMcbHEsC66SPmvkgB34Ae1P2PTfKEnO0ynyY28B68Hxzb3oVGgS/xqbIbNy2
5nh7DcmZkZICc/oOy+dlLBCZEuMsq9/BwgMiCeJL36IDN+3Q5BkvcmjjwLrLS61nR6xHG5GDp0rd
3xgAk8kIYEvXZ1q2i+1xOkkzNr3XscuCx8iJm09KcQ4Xd7razTqQd04VfbHdiFxjhjbzlFDM7Y0e
TLvXsVIzW4f3LYepjv8cotQ4S0vi5eRtk9xlF7dMQg3QuSfjsG8sq8VPTIe9EmoFsmbLdJlAzXg8
RDqyizLDbXuKlklosfVP+7A61Tn6YBv8njFLXw5r24BPbikwyIFU5ulOetbTZA4LVtiVebCq8EeC
sSSblCUWMehglrnOWwttCUAAS/ZV1F4D3ap2TYx42jV2dTsQfVgZUi1DZjvjHnPH55Ds2Tl2YaGK
pDe4xI/gVNKXoJjDuwwTQ6Qc0ef+FU8dZLb+TRyVrfAubJP7cgxQVXMg63auvhcx2KtAbCOVVWmb
nq/hpsZ7TwEBHxyvI2W2zyJ8B3nAJRekspcWTqYHblJvt2bO94aZYGxFowe2ARWL1PwmMdHp6UXk
p/bB9pqTfmfXlb6Ly8k8YyPwvQi88mtoletJ/NfJr67lBC+w6qtEdCv/YjlfSn+4tAtCMa3r9nFp
CZox/1vrV18GPXPr83s6rUAFIx//VFDHx4d0UfYqYtRop9j8LFiGyLXx2MxvRG0x1pFcBFrT1QuD
3E8B6/8SV/wrLGNktAwg3S+jx2Egf/rfLyAjmxF8glPkf9bJzMrVhILommV6o/YlLhzaNN3KmWkE
9K5jcJtIla2Emzwxb4pBga7CcJ3JZEpS3Fax23u74LuJMuh6uF5dYhDsECPNPk9+W58j1EB3Ukxr
Ix2QYYWEdodH44uulheJh2OmgBFKQm4Ram6m4dw1PkL47P77+9oeqeMv8STo650xV+0ZoWTl8w8J
GiGfmCL3EWX4GOIiC1vW0lhZWOxDFlDLa6F/lHA+QQlJoD+vP6980PUHk9P113L9QdZfjYZw/9Yx
+IFkUI8y016rmnyTDdHQbubBrO+MuHG1g+FVH5WpVo9uGDV3acnuxEY5n3X+ARUU6wV3ZLTODc/Z
gJ6xTrh0my9TDUE9d+xyK71tBMGhK/ck9G2v3iJIhQD43YTA+J1m+ebW9xtrWxsqqsG/Oq7NNA/m
ZoOzynzjBNo5wM/Y3pb5FNz+06mLaD5o5iEuNuD85/Pc7SVkL3E5k0vIWaUjfIpGJ9JAM5rcb/yX
JjqAoFPupNIoFcjI6O0TWuJfTHNgiyUdveEiOxmUxn4NFkn8aJYthragcasdCr2bPN7lGT5NM1IY
5iZEuPkhnsdv/OjBqRnT9KFaDhZfpQdNrdFTsBbL+aXptBZY7QIfk30CmI9ChUMNeIoNXIFN//tv
kykr2GBy0HtMAPBvpFcuU43eVj6BhEjZnNCzUO8MTw9vjcJebCy0x34sNH/j+uauU/zwvpVmms/p
tkzK9FhkvvpoIoL4iISUBZaRnV+/zJPJae7698jpvIVkblm2X1NnKM8yTA4u+Y89PBJtd41RT10/
BSiZhTPlfRqbGq1ez8iP8VK1qdFNSMsvEsVw5VfUsPXiS6Ki6yvRroyWsbPeK09YmdebpkDgpRkH
/UvZ15fWCcAyFAj34yab/ewjUAigUP1PeaeXuzh2lYfI7j287rr6HNaqc+foNbgLnAde5Epmw4oy
7dOqiUDMgqQOl5JJgk3NwVTc9APbm3SxhrF+tMW8zbvZ+joorBS8LB4fmkV0N4r7b+3IRrG2dRRR
TRsUnxGVT2nRIX4UoXC1FARxXUHabRkhzV8jpCWThsRQd00ePTaYoqyPhlLxP5ntnD3x9RueoiRc
Hw16izdCHanWQTbKY2l/MrMqf4qAh/42CuUqC/cj3BeyOGU1tjzLwyx41pK8QauFloSM5bFO8eS5
6/36XTzrUcBqBswGhsVUcJoCe9gNdjde0BceL16Ghmse2SQ8UZzc4zI0hhjsOU9dYBTr/uS6AXm3
IYkzC9ck2Yysp1mymLVQ1t54OMdvJrjvj7VL3k6FQLcXGVEz6ckg865ddEbNuksQSQjnIw6q4z43
NOtmWLS64/GrNo7Ga+TOxtnutQIAFH5yoc07xE3akgKi5jxFJgCfxU+uTSxQAoPywbDBVxjkiZ4S
fVHycUkBalngP6n8yKvuaYpCkT//QHThbWTspW8jURYCvmqSdRTMCQ4Vbqv+aOadTrrhsvIeVoqD
9mmwm/yClxrMCGFCrPwH7VPoRzkuKDjkIbp3EUyBan6JC6d6cNlL+JvSrXhPsN46rhAFpQss8FZL
3m7Vqo1j5YjcJygMz07vhL0EHh93KpIXz5GZaqfMHuYDjLLslWTNnV1a7DnFqQtVA/KCRfGaQSi+
g9ChPnMjFHd94bwGQojHjMXaIo/QHKXXttT5+YecyoGEbQWCKnG2fZNQukjU6pU0DUzIWrmLTQAX
m2SY8y2uPfPeU5Livvc6Zzuo/SKsQa03J5HzCNsxvNcMM9rK2i9p57cOnWrH/cDaeWvWZoQp7KIn
W1So7+e+9kKlptwgQ+38aAeS/kXaflNg0G37KKMCGYTmqdDm4hix1tvBypx3Wj4Mt6Y6ljt5vJhJ
9aQHhvMi8Zb9DUkfCs6/4mAsLyiL1d9dM81fy6JX8lPrUKRy1Da/AJZGOG2R8yMTl1/GGhyYlA36
aWMhHHMPUMS/VVjeCo7rd7jX0hm4sM4XIswV6RUNXnlGUSJD4Wo/LNwqtaEka+ReiRFqHt+MZWrf
NEYDLxjpOTRkqPW81H6JvNcwaveOa9uX0qA0qrSQfzFiPFpd0b1iZ9EfazSQlnun+eQYQFqLOX8E
dzBs+iktdnDbTaDqtvaqVd+bWUWrzmusmywYJ6p4NA00lUgYu0/FIiJV+3210cYIMPgyu4kQJrKg
wryRdiNIKFBUups1y6pa+Vt7Jf3y+H5rvxuvG2p3o2eDsR3bckIQMgaLASR91+tozzldERwSp7YP
E4abn4xYowzBm/gkveQYEpTbc+sivU5s3hh9Uj5ng2MjtH0jgyBdOY9aVT1Iy7CjCUx1SNVvuX7W
1+RYU7R3c3gRneV02DZ42Yv6HYBq/9IvBzNH3lJHp+oozb52Z5DZxRdpyRS3iV4dUw1wUWM8EKb+
GCOzuIsKz7jB/Ysq6FKHq4wC+kQSVlup10lM6nCDZwNZQCP+GleUUDssKdDVllHGSm+eALxdxkoo
T30wt9XE5p/f+Rbk/McqHyeMWcEz4DEcr007whOKysEIIj/3762y+SQlCCqU/r2rlJ+kXOGGnid9
Uq2wlpEOIwV99G/mLVeRkX4BcdWiPnaI1Owoy0dZNPoKivWOHcZ3sswM/TA4evk47qSXVWn6OBuv
g46l8CKkLIcSWeuLrw3Ha8LPRo9PQmu+Dy8IDyvz/ujXHgo2SZHepHrx6i/MtDQ0h5u+HWNQkPDW
rBAIeRNqNZlPmhBk92YT9R9yM+ofLSwlqugPFj/+T3f4mQDd+JEpuC2Fs1W+YIdnHCJw7LdsgFB6
C6zFuSJtPvl2+d2Lp3nnBnazRRa8AL6Ke2usa/bREdEZ8ON/a0t/uvR3qc5XuIIu8hf9da77YiOE
vCrsmmc8VHj6lNNFQrVSIK8Y6y9C4JNDsFReSUOiC7vw/NbD/+ekMqTYOAobVw0fvGLm42Sxs4+b
zj25onegd267e2Po9oC4D07ssbsr2grgyqR8tOBQS/7Xdm3zhKrOtGsm1iyYMUTzpzoEHZiSGNqJ
/InI063Ce/20o0aL27JtWEeY9C+2WTiXaBHokjN4U86lrXj4h2U77X/rkCEDdRb8m5ydtPIMl7p0
RCQknUx7HyLPthcChfgLe+YBwZEGhA98C63UbhrKhWcNw7Rpc4WIjbl/8oIyOgvoa5ZeORUoGWkA
wP3j33rXKyw9Mk8uNTixujexfWW17/CSUhWw/E7VZ/qd0X8febkjIk/mk5UFi3lDTpdEaasVSAGy
yWgAbWqbJoAenvWTvltvJmmPnqHvCgDc6vHav95MQ9Lfr4IX2ejBPdEQ8gj6VrmNZ009dIkZPKt4
j8LFNZo/BsN9jkU1mt9fUljqn77T/6EiTfw5DXP43XUUPKXY5x3HwRluRkv/Po/dSytIqsZuMBeh
uX4PrVi3bjt9eIlKZTu3+qojsOJBR35fG/6WPFtln+UqcXSPc+264VpjaYJlC6udGoFxA/Bl0HwY
xlF97XY8P41XinU6nhl5B6TEM14xwVUPkdEYB+mtXWy2zNACNmJ1YLTNEk2FzotQjjOxG1jspk1t
Cm/tFudY+etLrK/jeGPYwOSlaajO2xBpykGucgRKPNxos5qoxzq0v8zeWLyhXvlJNPJfybZKsnFX
pQhZoVHdBkchgcvh2nONydkgFHE51ToMEhA7hsYUaWd9cE5xCBfLcY2fuqLeJZUd/MgTIDAwOEGa
Jd/6VNG/2FWOxkCfJ3/UAVT4uQU1pjVAjWCMxZ8CHym/kcT2h6HUva3dpVA1dZYbacqOag55LGbl
eK95VnZPAYzyax2YX9PePabZguaDiB91tfq191iX61ljPwNcGg8VH/i2mHjG2zUlYbE8a5UuOSn6
eCN6ZBKSQ7a4B11N0daxi5mQjBtMIzv1aXIjmmYSqpTpUzi4PdSZrn+ZoMp2CbbT3mLtCOEp2fuh
D0pgacIojx/SsD/7lBEQ3gI1TSlZIXea2f0Len71ydeWovJypZIsCPtEY3H5APKq/QK6XiGvQeXo
1SYGg3cw3fyPK+xVzt6NS7ivWsQ35k9kTIxlh+ehUlnnSvgkW7qkRy4Pvhq3w7IjlJiOcKXuzuGT
hLhRkRjMePVJ54Sg+h0E209IquYfIiefSTvBm+8j3leujpvtxJpF+FA5zixbMBLVyfDU7EME/vU4
zka2U9RBOeiVXWwLJfAKeF+RdofE7sGfg+C8xvy0fsn7wXhwNqVhFgj/ZBYWGjblwGUNZxvan3lV
DKAbjflxsKyfEqZa5vGUdvSTkRfhh76qjr/ZEFuRBtMmmOHwLnVrOSCH09+PYYItrvUWknhWBvqh
q410yx+/B6K2WNQ45IzuRAZsdddy1RqHGdJsW1EJC6yIp7id55sOcQfq5zDry6K+dLMTPPIUDB/r
5WAWkbc1LcAF0iEx6Y3A1qsLumMZL5ewA5UHhAGO/7drJIX6bSw87SQTpdPQh49I8hk3Wg8Tp3Bx
8JO6zHrILGQxFgkNOSR24wAscU7XkJxdaz/SHCz9z9p/hjKc36w7PC1M5mMejO5mRZhr4xQ95ubO
xmis2aMRgwDkMrp3muObZafBBgbcdW69DE1gv0Th57bxh2eJpPkwgq5ohhvpC8opPyulSyI8AGG5
7qHAPs+HK+QjjyZu/2tboB7vwCFtk3+i6BQcr0P0EbtlrG/SkxjioQNpAUV/QcwWvZqgCLDkC9U7
6ct9Z9xN5dwcpTdyUa2Pwgm5XYDjHxRLre6nSFun1pNWb7JmwUKPgblFRyKneLN4stjkNE6Zm/wM
0cVo9qRyAOTHymX9HWKcuU9ntE3rQrOpPwPUScE8PpZBWd/HsNavcB6Jq/wkcNAY66EK8m4smZB3
Y/3FHPc6dirHP4F4Az9GYsoo7uFij0dlUgqWh6R0NT/73gRj9VibcfcMjvJBwlEdv40S3IM+l+9H
GfqDhEOqFD6id7uwagxkfUbvrPt4kLK8NcBPlM2WjHf5JWjMuyzBuK/th52hK/H3sHBnvhxR+CFL
OnePF2GxrSfUJVGzbZ9tVBtPYec1i9VE8yyHkZcrq45ePcIZwWs1diFGonz9GC9o9s62zbXeZsds
xGNznm+k6Cb1M6nBdQBXR/S7ruHZ9AP8kftXGXSNF5GT7jXMq3bXjh6r7b+KmlXjQ4grC3fng6rY
ooCEAeKAx8J6pkXTPQ6xz6mFXO41Lp06+5Bbn9s8NBcHBonJIXbhjHaO/id72+4hd0AqljasLvJM
r6Paz7ekZ5ItHhzlazWiC2orEWYbdlO8wpBzN05qZnfSG8zmwdOm+KlL0eS0dmnhJ3tJ0cxD+MMK
K/8k/A/hlMywLw+W41nb9Y50A8W+wNtYJ8iQdMR5WUG2GLNjzKRy23cuchYphXsZAg39pnh2L9Ny
RuLBfd8bm5/INwVbTOrNzyiR7MTvxmetugvq0b0btUp/cH0y90I3HxWMAWst+Ti4uGH4TWsdAiDa
W7tvnRM4OnMbKI1/9ANekLwW2rsBK2V5t8o7M4rmjyjR5RdpGYv/sjbCK5T3q7G4M/MJpE8OLoZX
wLPE1WRISL/XVnjs8854apeD7Xo5BtmqfQpm3qDbJjPvGuC+l7XpKSfKgP6jjLUKXh6+NRxkegG0
82kuw+DW0sZvb8Ojxc+atOVW61q2B+Skpr1WIxvtT8vVU8VXt/IJZLZd9a+ToWNAsZQoMxJkW6ct
g/21Oik1yWvzOsR1EhKf0gPUhkqA1DtdrdF201zpS5KtN6rXMB2eWCOQka6nMyba5Z+z1n5tyxEN
pMr0keVPTETAygWrgB9nZFcZ5VcIJXlulM9QfKtt2TmgpLziTpuHGqdB0rw2iyrrOE/O7xXtaSii
XRLwEJTv1PUAd+UD28TqLCH5pjoBv03D/yERCjyIGAY1pn767BUbCdaOshs8HzEsY4R1lc++d9On
9cVYdBCRc636zXq6dhuYUvbcD6iCLMNhkFOli1HMDkonfDDmsN4oSqkfDQQcHwZ0+szNPKFoFRsK
7nFLcB24nBlUf8+Knj+9GyynjYXQ45y0l+tYx1Wsm8Z1PgqkSSBMcRa424Ga8zYXyBMCX/GtdMth
hTUJwuk65x0s6jp8Dco1ZXjWIN/ND/YVB+EftuzjI7K+KPiOP9Rllx+jcYlIE7mG+xH7EOlYxyV/
jXOrObox1PHH8EseuOVmuWgUzi9KZPwwgTQepTMWbWE5nSI9vWtbdXMd+9t8J8Tyyipz3MJ+XXiK
w5NmQ+FunF55wMFEnlFXfloXVuOmtPzy5trRsLo4luAWNhLrHG9+qJKL3OsFbBLsvKZnnwqtdTZq
habWPde4NxdHO8y1u3/9x//+v//n+/ifwc/isUh54ef/kXfZY4F4ffNf/7Ktf/1HuYZPP/7rX5bu
uWxnHEvXUdNyTVNX6f/+9RmFHEZr/wtQ9FhEQZ6ewXZneytKoNC5fMmX3Khk0CVzbsDQJV2tv4w4
vTR6On7QeXufcA1z99isz1/lQLnS3ZOi0E5xXk8fPKtGXmehtGpaisJ/Od1rPvjwehiRxjVj9Svq
p8/j2Ok3ejLb8NkGaA1n9PPMM4J2t6VDXg/78sVVAJ/wDdb0/sHOVUXH6i8P7lCHPFDSpoyEO+6a
oQtGH7uACga4lkc9WImlGaXILak4RTiFFW9JRcQ4VnBIJvTRgZWlR+AOyRqLpuhiK9z/MqKoZvt+
xPn4OgkEaXYjF0pTnOf/+a/h6n//axiq6iHNTrbGci1D4+/x979GmhikXcBdnNMEnM9kBfVj6tY1
BUOt2eG2W+4lJgf8I7RL2cRrCB05WFsd8GvdbOIdFVf0XdJqeIBP068HDDlysKIF712A1Yi7pOEA
SrnTjlM0NNG+baof6Pbu3mQ+Srdx75V2DLahSnYZUSzojdc2hQYqWHPQPNTLmXToFfkBibm5AxCh
a/HWk+A6u7RaHcWAY2oZPlRkNozrFjNHMWMu3jacSsu7PtWMtw0ncoExqKP6LENl0mQ2bDrDzjjL
KxBORXO6XnKNccm09uxHacklu2KMD9JEzy9+QLFo3bPKdeWSYKWN9b+RS3q64qPxxqZX5wt0889/
akM1fvtba57j8JUjTWxYIMfV3755iuIamI3l4U1Uqtp5TF3y9g3uEHqKBjAOBu6uDSfwPH5Buk7a
U5facGNe9Cm27juzxDCvwT93i6RVvV/bXqQ0dx7Cbk7U/TWmbvgrjDF6uUZeOvch6O+bWssGMumJ
92Hyki/Y5M3fjTn7gImS93FCpOxgKF1/mqvAfuJZzzPM7dTvQdvCDQibP/yQSuFMRvIWKx0f4YcG
4855mL8jN9cOU/Td9m1vm9Vdfq/7I07j3O9QbKwaSiEkP5P/LQkae+NZg/I4J3mKKD3SHqaXviCN
GpwNyHAPclBr0g1hnjSIk84uHFroWxKT3lGPukPXGcG27vt2sT1kXliQjcDX7rLG8nFhXva6fgqG
sd8lQxLx9k/RuPb1ljwUtz78dNRw5KCTU2hstrXSmp1hvNjWeHsVvLaQzsNfmaf3epHRpczcsIjY
Xy9iFWhgAEGI1wunVVWdyIFluAnGGslBnA54vGuUkWKtvM9SfImGRC+xPanK+3KJtbDRec259s+w
jeKbdbT0mG386jsdsBCZu8yQadKEkfugDAD5JLReRE61wjlpfWtAVDG4sMTkKp5ufCrs6Gj1cXzb
zwAWxl8H3S6QNEBRHiwxZfTfOqQZBi0smgpYsTRlxnWcaSvGKUO39rf4tdmhdOZ4uJn9u+mDPcEa
ywBAygSn0+ddGCJZe6V5qbWzc5Uwuw2Qo6VQLgSxhTa2dPhLxzW0ksqsS+ayhVS/KEU2fu2iyto0
TTk+aGZqXurK7bfSMWfzPeL0+UfHmqtT3KYJenJl9hXhTOnHIL7baKVxoyI6ck8Ssr13RocD4Pe9
CSp/ay1NF0CEiQg9JW0V4MTBCkCW72SOWuUPBl7ZJ9N1dW0jw62IHTkop+VyElj7/Kq2T6bdPq6D
5Bp4EeQH2JzuRkb38Ldv2BiT/SejG7+U/Y2jY7xXdvpdQ44ZJX/XfEoMBIS0aG3EZO0vRpeepKtb
Btk9Xz4KfRnuZzQlZrL/orQIG1ma0mEuis54aaSkthknMZ3sBy72Q75eTy5aagHLtAWys/zvMnaI
QaoF7VNtzBZIZGO+lAHCUzYQkImsZajoqDl0UO3wm52xsI0r46H3VeNBzqrMnDe27k7HCFk6GygI
3Z5aHJrJMe/WmKPE7V3KAl4619jQUKCAdAtsSP4D6WqsUYdEjPuDNN/9LynJkTGpz+PyH0s8mwd4
o/3iy+YB2FniZTGRD+zDH2sMeOfln18Ruuv99orQVdf18GtzLI9T01qWC+8WZzzvdYcklnHE+GNB
fKW2lh7GxuzKz/4pHqvhjAyX/2gqiJG2Q5V9N1X1WGFt9Lk2eZVUxfx+BKme8XOZYWKW15rH84AC
etWPaLC7DVzghZU3h223lV4RnZbeuYMpbOWq8W6w56Doy1fr0Z2V9tBEQ8SbyIUCnkzl8ox10Y+p
Rv0pXg6jASAqxqv7RmJhVH+Khlq/HV37WwKd84yksf60HlTliAN7fC8tGS5nch0taelgBII79iOr
3PJWW7TeDS/s6s0coxVdKdryTkT1vZlUguvp0g5SGDT/tgeVRm/W3w9YxsuV5+XyMkmaciYxaXas
Pfe+H2BZ8+t/QCmD9+y7/+x/upalD0+UENTj9Xrrp1smvP/w15+jCPPmpjW02+vHWqdch8jnSrP4
pGdA/GLP9i9sk4zNqDnZHy5edFvYNsMtiETn0+SBJGdhj7rMNB60hZoiKkvvtJdW1SWecCgEL1u8
6wFZP2M7WW7Fnh8ii3RcLzF6qFMcfuux+gb/zS5wth38/ke7N76jauGfJr3E9Q0STI1Rlq5uHWVx
gZvNlHxU1m6Q/euL1v1MTqS8mWJ1PKBYhXBX/zPpFGcNu0OS7+zK9o+ZNhj9Zs4SnHzDUfHuoqEq
Dv1C/pBmvMTkbB1pl6V/12rUCzu7Nm/lzdI4FeLyoXZc3zPCN7Y6HRh5pOs//Ukd33qWF42MiSyj
2dadhWQf666j0Tr4rRpx+mq7zrGbCvOr7TnuFtvD4IKVbvBYxWSFS1xIv/qwTAfUb15aa8QSAau8
vcT5lgbdUH+1MMHah1VunVLDTD4kSoZf4hzs55ryENvghZieYJWnBl0DRgOptDXo8s267dG8kRjO
6uZ9a/hsnaZI9TY8ChvYmQSlu4o9MCYesPyNuf4zRl1yLGvFv3WNJj4nVUFuoldrKn15fQBimjzx
wC934D6aj0WXGdhD6MkXO6s+gVnC7GNMd9j8jbdjiD9qpyjavZ3r1MvHgqWcp+r3ayxjS7qJhv4U
8/S/bbvqraNezswcE3nIjdx9Mk6CMo9K0vcgwnWk6sLgPo7vxKE2QElc9a3wXo/huoGZVQ7SBMYI
RakuouPM8/penGtD3tQnPw565WVNzGue2QLpaR4FLDkmSr1L4ry5NZjyYYkLcknicVM8/vOjXnO9
ZWv3biNOGkyzVQdQn2axGbDs37Z+6lCkbNJ7/TB2FIp94H4nrW0CKkIgimyK1l8Rsto1fZz+tK34
Z2K23cfYDGFlVxmCfEWqXVzQ8jvFnYbPc5rf80b8Mc8sR9ATbHcT5ZxXfDmiPeqq2Y00TYd9VEhx
g7wnvUZo7nKc/15KbdCeTRD1Eg4bs7ozB9tExo6/ajlm86mZvgRaZ/8/ys5ruXFdS8NPxCowk7fK
wUGy2267b1gdGcGcn34+Qn3avfdMnaq5QRGJkmWJANb6w4vujf2li03EukX5GePV4GgOyEQkS8Q3
0krcljKRHlRv2cefDe25QzDuWbkg6tpjOw7Rk2ppqxLV4pFvNgJyeUEa5dYpxkoeohCMt29kKWDS
/xRjOX6u+GHvvRRVg7D0kluniXYbv50/ddWtpuE6gnCtGbrbyi7slaX780PuN9a68aLiZZikXMvZ
9l6JKRhoJ2czJiTgQkosd75o7fBdACT8Vkjx3GGm+oMHxzkSQfwL9NrOEGOCHoILGI59WbJKAOSN
Qr62IqtX+HUMnz0k6KCkdnDyC+0JQaujasZSIQK8rL0Ku7nr+34o9rYzo3IQSP24tOVzTyDUQABq
ZadFymlnr5V68B39cuKv2ZxcIZb5hwQF54PwCBV5lSnQteiQBteRA5f/a6g3ymTl6BY492U87IR/
jXcj6PLq1gZkooMRtb9v/Y+hqBnZn8LO+x7PtbiLZDdtBQC3Fy03fxV+5fy0h1ccL/IfRUfELslE
9gxlql+Vc/wyRibRL9fwj2wF00+FjSpjPJvAzaws+9TjRfMAYvxRWJhwYRcaHRotLC8lcLq1AfJu
34wdpAhtuFtCV2dVc/Vosldl2d85sjX35Dbfs0wTr4BTv9o4c/90sPry6sj6ntcFB+26i5+tpPJ2
nZDuKSpwA7MdoEn5Mgnbq6/uMglo4aoch9+ThrB3NlmLnrACKaTIYiIDn9/farDqjn4047W6AB/+
OcJIMbaKteoymZrO5rS/v4Hv/lRv2LyoLWGqgPMVCHuDPy8NrX8oYr28WiSj9H2n9RI+UOXy2xDO
Y4B07Ll35Z1qysy+JgWRNdMWjIi/jjvNIcpBoQbnLt/QTGaIZA5Z464GrQ5PRgeDGsL3VR1wB684
CTskebI0aRoE8YiHz8fh1wrRcWs8UsIfk/TJt7Z12Jkb1SbabJOOJhLuTXcvrMB+NJZCXVVG6/Db
a8w1cSr9MOowJNSTIG5DDtGjiwN0WUfPnhFVVzNGHXN5VqgiczJ94/tEWNWE0KvKa4B4zccIdQ9Z
FPa2l7DZfP2Th3bdqRodLG9UtW3lYz82jw1f0W7tR9uustNPqs9y0pcObZkHVXNrpPNxAju2gV5d
uqQMtiKs9E0+tCjjojPEQkGk/Xirt/m7PafeZbK0BFyPNZ+T3n6/9X3MVb0ZRgFPH/NVGwCt6RF9
n5WAxDNN7ImHgrecwDN+atO42reYuJ3m2VxceMhN51iVfp4r+1V9QVFSX4s/k6QpqqcgA32PJthj
ZUj54JQa6tyB9aQK6SXFZtZytud2Vz/oXZa+Rh5HMiwInpuxil7BXndT+iojTTwPervmgJi+5uHU
XmfM79QEAU7g0WGdgMCHwDAiWnjdl0gKzogcqWpJrPlcl+kPVRuXEYNdSFRIqvCc2OTN8FLetR4o
0xHV+CtRx2SNoaL73U6O6tk15qium7XdP+Wzoe3VUKdzotvQoii97/586FoY9FbgPjeLVCGs/Qhq
vNftFUsrB3oECF/vbqLzqvejKtFO+nvwMhd9qfuMs/q57jmwS/Im76YZpGsewXi+xWX9zJn5oto1
fRy2tZdDxwar+45xK3qpyVYUBZKcqE2tqymqv46FdsCY2/hVYQuIG4T9tUkrbZWPlfs0+vW0s8fE
OLsLUKwb8f+Lw+wQB3Z2UMctywv6DdkaeVCHMQhGw2asp9+9GbnoTU5KAFa5kW6mHN9G2LXmy5jL
9KCN/d9Vf6nWwjNeCrv93ftRVXNLfGWei5LFcYg8dj2SjIkTwRDEmOI97qt9WA3TD/DpP6cgcz8F
fuTs4qIgcVDXYFs6MpwSsYRvyfBTjTQyZCXngnxBjjLR3m/Y/ddWWZ0I2mEp3sXtulyqqi0Ej3u7
+u9tJWnxOeTIyi7DwX8dBK5ALzbcz8ulZzvVeshHrOWbMSKBmsX36koVEtjO1p1aYyOGRQbCQNFC
5MXbUGGSiFdov21LvXhzwZqskooUsJR1/GqaaAwvw0J00U5Z03vrfkrfObm02vNQlfrORlue44s9
fmljsg0amKAHoxQFij90KKFvAQ4SrTrtdwcUgGqlxL5Vx8cM1eHbxHRmS14jAvBPEEiPbM68B1UL
4BodgrBP1qqqCq1pX9k6vk485ld1JH8pSWQekNaD4haqYvAiQOVdfPxob+L0UrggKIRmaVtNuMYn
lKqKVSYcwo6bSS+Cn7YdyFXcW94nofXj1ox3liyci9/7FlJIkfaGH8+T3g3uL3/8UWGt9sNxvGxV
81m9aKOLw5lHDLgw7fFoYGMH3bA72TKX93EYeexJ5fwGN+7uhrYfStBlRfoZh6pqrcfOyYxKRCSK
Mv8+98WhnUDlsILdl9YAysVKh8tUZsGXXtfFKsBO96XAAXkzsR+5yBGGg9Eanxv0fC6qqPsKT4is
qtcfbepqxlBhlsCZP9pHu9O3OXDVTfVnvuq14jMOM8MjJteJv4I94S888hW7fWOtayWKRL6ffZNi
MM9ogc5PQQwtXLOIuJnO/KSaxIjyt22E/U5VVUcVG6sOL7+Lvgyrk8Y52BZBk8aMeuSCeQ7JDshh
mYiL4Hx29gPglgmQtW/Rp8jO+2/xGNsbzfTcczRW5WWwUJMdoHB9E4NzPwaOONVZU+2sJMCjRmmL
3i7htyWHekIq61+mLMqe5UOx9NatZExvMqRmFqaHUMvPHTKQ2xwo3r0WVe56ytBimNNySRX9qYM+
BTbkgvmvgHispE+Ooiuc5DPaytiTZv5T7k/iucHegbUv+YxaZnjv9lgYqaqb6uRrm6zZ5lOefsZX
nCQ8dF7csRhsmOYXDDP7R9Xp2uTIR43dTRJdcxheK4ER6kveiBEesFZcUjZn+2k08G/N9eyEGIc4
ZH2J80Xi2FtdTO2TnCOBO6McP/cCpKqYmvK7ZuWHZHQJSGcZKaJyWKQW5aMx6eVXR2bjaoxi6yVu
tGIzFL17mW0f5sAwiLt5RoV3CL3oyH+uu08KNvFQ4Z1rEjnuejT9Y9VVDfLoUXMXSkGyZLn6KNzA
rXZoNlarxu9xl8PgrSW7k+SbnvOW2Pfsd2/1shMFEMZlkGqssiLf1EsjJ4b2rqmzT6Eo+WwC4T6J
yHeeesTNYjlwkCHd/zS7Zn9O7fSXqqmibWoblhbARzU+yeP2ITCz23hNK9ynAWNVaHZjvIe0jRaF
V46nJqmmjahEccqF1b/ZzSFdOGGNbRRHf2zzba+YY0X8FQnK/Oomsli3oz3tAvyYVpwdind9ZL/X
OTADR1iXbzHOVUvzjBA+frHolN2qov0V9kF/6WfN5KlU/yDGVb47nSS72ST9MWyb4r23t4CyxVtu
1shXw0LaqOY6aOXK6l2dvL2YrkU6vKWdwD189IY7D4Hs7Rz1+kFyFH8LArxwSMK/8PPCsDMlBuxU
s/02uJ7cGC4SvAgsOG8Tog1eWOCgJIqzB5ENgTKamwDmUmfBWIlT6EVjrmXbAJON15HF/rVEX+zq
zBUu5DQRWk/uDM5WK1X15iA55FER3ibETYzyO0v/QfWqcQ7ZoT0xqxaM9vwWR9F4TkaD79dSpFW+
ysOuuJD2cq9Oh2lkhL76x4CyBpXklrAHP9oCYpi7yevlJkvJYq11uEcIeYJCVHdRA2G3/ypQfjyp
mmqPrHqTG/i1tZaVbczIGfJNEBYDvDcHqXu4zPp2yrJhZTnGmGM9FfR3ek7UYYeK8kG35xF3Ktpm
PZi026WaEyQQpVSPupu6GgCdJpITTOyN3SWU0JMnLRq+mLYkCF3l0UM46MEl1y2cg5cON+ZL5uoa
pI4m6q9ElX6ZSHJ98WTZrY1AS+9rr9SudWx8u91okdAV8hmXzizy5oc+h9jgJngdyHkkNwTizlip
y6RsXxeA8PGvtlCT9snwQtRimItezehs8ICONrZrWBs1LTR7b+fXcBuVBKqOsZveyOhR6af+aRK2
Gz7aTdlcVbsgeqpGqabZbnTS6xCdEL8p2I43+spoZvgQXlY+18LOzqaBYLPn6gnAJrt41TUb9Uc1
2CWYDIu/XbtRl5ZIzRpIVcr+onpl6YZoJFbpNjLb4llGSfZkWU+3oeDlv8XT8BltwvL2ytKsuwcr
xoZieWF1h7oof7+Z2w31WN7ejKqqokjqv95QnYXNAUIGRt7LS6o7/fNNdW53F7bh/Rz56QUp+uyS
CIvNA+EssN/QmP60d41OIloG5e6jwyOZ/hAXJP+WYao9y0QCX95b8CQ8EivDwKoBDjKHGKqgc+Q9
Ue+nArYSwImabSfxoPigemGaBY9Yz0JXb89FPtQn8rhYVuFFurXRFrOOsqrHbZRERIDBsm6CIop3
SgtNFSPZs02FHcZfbZmv4x+AX+iuiBwghZho1NZY71qzbl6d1niu3DD+YcU6ON84J7qCm4dku3Py
vSS+AJZmX72MGPiDykJ81xsi0rbRdo++QZCDdG68ix1Dey0S81InA8L0tvfZJir50mP9s3NkXe+M
2LxUSCVDgi3xz8aP5y2P7QsqtMHP2qx3Wt6OXwcH/pzBluKqZ1WwnzI5HdWkJMB0OzPm+S1jknIr
7ttyB3tr+muSNONgPyyTcjS1HodYQB1fJv15JXdCNWDTTlb2jgSUvjW0FC0+g996BX0GN4tUfh9C
5D3/64iJEUiS/d/3gB+efUfC93YP+Oeb2Qmz+6B6HzNNXlRhwPK+VBCFNwU05a3UU89jzeiiR4Yl
c8d+X42TkfTXLgJTaULmthu9jVW02auWyXiVa7r+M8lOMrfMX7bufW7tIvhszwK9Fwuksg5I76Br
VX9Us90/s/1lthCZ8We270Gnmwh78PjDd7lz3JXizeZlDHZ7NrOLHtrzg+pQYexyFHxncTVRUDqt
S+xt5JKCbRUFznhqYhQ1U2MX2U16EHqbvnveizqy1CMbmCJfaCKTm747fzf/Y7Q6x6jRyaA7q6Gp
3ruwta0jz9P8rl0Kq1iESn2XPWlTLDRvnwNTyOOD/V2aPelJY+7Jftj7ajmhznrx3RU8wXurN14Q
lfyrZlBL4QOCIeOku4xUtajuxu+59uxzFAE3opcvPqpDM2eIz2GYGpi5TcWt2g1ZuiVZMB5ULzpS
5MsHkEdoNj8bXb7vDd/5HJv6dEKMjZx3lhC3HB19PSzvVxH4FXdfFaKN20Orm8j46Yv4e2k6ZOiW
+gfT3yjzBo0edq922CWEDzObAJefQHQvUNq3rWfV5ExTsaoLWZ4BG9jPQvYYDvxzAuzHzaCc6u2o
RjKvSTdVgey7FYn5LgyiHiY3cqXqe93K58HM7K+AZ+dNiz0uWkJN/8AXgBUjku84fC3wbQh5hC2g
DZr+uFMhSwOdhSsuTKtkKlkxP3o9YcRbB/LXXif9w0mqG/dda5ZvVTd8AtZWX0cptKvnBpfRKss3
MMckwTTN3qpRBsejVQ/r7qGxUniCaEmch8ncqE4nt7WjcD3QTssd00wjAUCi56x63avPzU6Vvgwn
SngqyZHeiorNU776qOuF87unhjm+gucptxz+3dPHvLyJPCJC44ORIziKsrJzRCG8fuo5AV19+RSg
+/OkWjLYRIfcLZK1qqqOOQoRBshj46DaVJEXO8j4GNOk8M+l103rQVZFuJ5ROT1iiFKuQJXHV1UM
HmItQ149Jl5YhkSJmuHRMNh8qSpq1MUO6F+xFlZjb8zYRqvEiK1xlZR+e6+Kqsi7+3lJQoLV+qGa
gnJu7/8a5wZJfC4qgNbLWDUkI5ZzTCBHJ4XunTgpzqhEp4F3UoX35+rfPWp45EzZGpVRhLOWgapN
Xd1GT3Fn7kPUfc2wiM9Q4uKzuvq/qv+vNj/pkaZw7WTzcT8Y4lBNIRZochruVUFIYrgvFoh5CaaS
56y3/ej0/wxTbZPAZjQDzKLGq5mwa5CfVpdiqJI7iTCgGqumDnb4B19PTt3cjmatAxS2xF1ozsEG
qArG2TG0L6eJRbdy4x4RP83QuVYDiA+GtwFWRWr6t6BVHrT3HGzkUyy09Go1TyEq4ilSfkIeA+GI
lWGhap6w7peYAO7jqTG3XudGb4hVk6uufZSxCaR+xsS24Yf5Vod6clcYS7AyKuO3vgAbKABoHFU1
6Ma7TENjogMSeh1S/dmWrXxtLJB/IxDRnLyMUwO0UlUbC1xnFXTaG2qc+lG1uYM3PMIVY7BZHjXS
HGdVU+0QzuSDiQ+osr2M4yo6zyNi2ara1Z63KYVnH9iomqQgxScfSPKlwOOgcMVGnzLvoesLpDQx
PgoQmGieahxLCA9BrdnEiL8ai0LuX6Qo6ZjifE3r/nPXazYs0iF8mkUAFaAFFu+FT3mchU/Ye0ZI
gMsfqn9YBlVdmu16D1a1GqE6ouTB169l4r4QsSwvnjGEr8X4rDgrBla7D40oMqK7JDQn0RaHCVuc
rar6SyACHIR9I7gst3AdAbcA4s8W78ViY3WW/qal4233hN4DsMqp/zo2ZrW247m4BmOokWZvx2Ns
mPFj+mcSXta3SQXYDDXJJKyTs/NaFgC1YkjUDQ0/kldVMzMwOC0kNfKhrCm2B71WWBnIwmWCasvr
+K8JE9jiFvfD9L6z5EsbJt/lIj9Yp0G/dkBG3odWZ18JZf0oK2P6gvQ1NqIa6ht9Y4lrF5k/1Xij
1et1aJLemnHavFYe5ueqIxKYeJZjM97rcVkuJmoR/JjAuo9yz9/pyl5sKfIxRKS4I8+4OIt9tKtq
YxdDj0hG3m7wIsNw+59jYhC6aEMNsLod6aHky/0kDpXH31Sx0dO/TXP7KkZLvnWDs8SN2ClXOorm
Xj+Io4w1+RC6EYc8PQleZAd10pu95mcr2CBb1q9/znZrK7rNjhzr79l9G9YrTh3TRgVhsBkqHmLc
Kx5g1RlrDbPITd/1EMtVOKZqI2cLkOd7iw7heqoC9xH5HGjaEro3GyZS6mbEOm005Sd/tB8mzPVA
dRGOneu7LPL193qZOLcziUDX/T0x6qb+4iccW0fPL84FPtLrWrHZoyninSC1MxCCPt72fopNsbR1
S9ttf8gnfKuqTvyG/WNoJcPWybfAkd2L49TAKhK8Pz9qnbcBVu5d0lE2VzTdmistk9l9boa4fASK
mzxytpArM6ynN0JzKJo4Awe9pdoFmA4SeX9Ww4KCrGFhWQgR4yayDhHEVBA1W/LZRuY03Kk0iPnP
qurFH2m4G9M83BpmxwogrddJlOkL+V52lqDFD2meRJ/K3PyuLMTlOL+alfF7gKE5kPdic6vZYXOt
yGVdpvbZqVFk/2jpo+ebnIfqp6a6Gr0L9uYwaSsvdhnuEBiK+yg/ZMsnYYv+d1sZl/lBVYM/41Sb
EQuiV9UDQtzeU9xlp6Ek+a1qmORoh3qMWQJb5NbX9uC9z4GUd6rXcJsSmSyDcK7TT3Bm2Dn3YtKP
qqo20qoaufR+VFVv7uxumBfTNC52ZIDj52XObg2yecHyqyZ1Ffm1dpZheyBS2y7yLBWP6iQ6lCwy
h9gJxk++XnzpoghJxcx7z1t//qQGiCGKUZCBBcIx7zYg04P3yht+D1B3iAYjXS0uhHf/e9SoVdGB
U+fv27i8jok66/c/t/kYoN5II+svhinLZ05Wzq5uNLsmVjsHZ7wZOJkZNngNh+3XWTWmo7Erc7s6
/qtddaq22zRVDzxjP+copO47qetXXQIuh2itrcyxcd9LH2qXNHCW9XuMwNhavg2E5P87QMgQvvcv
qo7l+r7uwtAxbUgiwjG8f6JBwW3ljqOX9pG1bj5EmDPMa1+X+anh9DHdLjP+DeRMllYCp/2xhFWj
G124szB32Opj5X9qomDJjcwgBIRjEdyjLWrz4q4Zy3xFRsr/JHFHJGJonzoXS4y1XIHt8j6pkfEc
n10dY1NjGdi0Xo7SBrRN1Ym4nk1myrMOqkruRNsSlNK2anA8Yu3ihd67i6bvGlqD88l2Jo4uLVF2
VTVt0l5wnnZVX5NiXEbovNm2iDJssKnFefqKR1TxoGrYo0fr2LCSU9dNcBIJlZ+s0B+PI4GtTYSc
7qEbQCn5SVFt+IjQ0mjRJJI163YxJ/6t1wh9B9ZfVx7V4Lk017qH6VqBXtmxa+f2pUd0fePEpSTh
TNUXWGPzvjJIvLJ9AZ8R7qKhQ5h66TWyLtgVcqg491DVTC3Yj2E6bhJdxDDy0Mwk6pfcu0vBXjm5
nx3hnya/26gaMmm/29WwjzYOh8D8Uo4Tnlv87ApR3KvCiYvydvXRpuvGZYxd9/DRRMAJD7OlUG1I
RcLp4RlEAOMfHapXm4IYZYu4PhHGsI+3tgDxUT8E3jrb6XMMx/s+z8IA0DdM4p2ZAI1XjX/1fNQH
iPK+64Sw2Zj3UdzuYMpF/NnqLvpo/O6dCw85oxDXEWOW4mlCR6myiidVSXnY7afImtaqKpYBmVN9
1zH/OKsmlXcr7PRqLzYoqilHqWIDSZKk+9LWtlF0KfpyU/IFI9r56ECXuAujYXgiHAUoXsInUVVV
pJYBuqh24yPqocOT43CgkxJH5WWCKpDVQnaJtRz9J9og/wxPcVz+tMcZB/GlycAW+qHCNVHV1H1G
hB+2rpsUW9WGuAwh4tL2d7KY710Eju5lXHZPUW3Xd4hHvKha6QlgXthjw49FmEu1qQKxqGOPDMCD
qrWQc89+Wn9T41UTdibg9mv31UwHkkbCa7701g9t6My3UQtnPP8A3ErY1XzbDXjOlSdeMnc0N6Nu
RJvOk1/sutBOeMnme7dIx3UuuxIBuqhb67N+iQd2Cpo5Ey1ra/He6/G97kn/OcbzCnef+SsY8GZf
w4DjRYZ5i5JJfxjHJkK4Icf+cWxPxBBwvhmTg8hD5z60g2Q/sqnGY6l3H2rffClqtBi8liOGz5vw
9SY7NnhXbf0BxuBQy33lWM2dlt/jWiKX45bfY3qg844G56BnyS41y/SQVHYCjDxDjSOcVuU0Q0PJ
I+cqAlyvTaGNpzyKyUh6+mvlju1XJJp5vpSWeCi1ygZUE7IP8spwb7m1vm3HzHoElbsuJyN8UgUi
CeI4A3Lg5v9pA2mZbuvSroFg/qdt8HGWj7QsOOLkHt3mho1JiCHLLmqYAMp2R3b78WOSqLSBZ0/Q
oYP8n0kp5Mu1rrvJXrVNqI7dBZF/7i0wGiuzmaoTKVHMb1S9WJAXqq4KRwMqG064bqMol61upYFZ
3ElHAuKUar0utqpu9FZ5UldQzhk6L/2NmqVaf08V5bgKJPkftRKpRSpMArTll0K1fVQ/2v41LlFr
meq+XX70f9yCH6v7e8G7XUrZI0wHoQb31NPYtL+LOMSCI12KxLWjbKXqqls1qquPto+ONK4RL/ro
/vctPmb/Hone+b6C2bcOqng1hLZ31ZAPfY6z/ohKxA/gg/Oj6PGHsfrQ2DSAfICny+B5zmS50oji
/LStn2U4AnoYsJnlKR5deQ5ah9JvSphgkXXtB4kbZtymP3LvkJh68rOSY4/WVSCftbZs9oWeWUdT
ywwImmj1eQB9vyaTu5kF9mm2D0Q9RNBgY6MNeTbnMnvBXeho4y7xHmV9vPPCGtTfgIUaE8gXh0n4
onf8Mrsm+daSB3wxerl1LWmS7sza93ROt2NnaS9DM1eHWLNX7egOZwcfljMi/Nm5traGbKejn+VL
ypWIB4HKfGM6tX+wjfwYz4l57EKEHsCQVefSMd8W0IN6sCdL3NHjILgJXlg9p710WpTTND1+T2oS
dnygT0lcHiKUxx4Im2KCYmU4Ms3TPi+HZO/JeTNpbbOt5JIYL1vEjQCX7c0wFCTAQEzzvUmPk4Yg
jwstFlEDL8MLPXnSar07WBM7nCAh0A8G2/mG2P4hKUjGR2M03HUpUEzWlbXUsATTJ/fnHCZXy9cs
cgjJ2hrSlwzBiq8csbZJ6DUrwtLZQ1GGw0OArOQa7Tzta+Fp5yDu8lcHbeFDjo7ffnY5wvcA2fya
vLoXd99LMAmr0av7K1RN75hNybhLAl17BXHwAP6/uoOUnW9kkFtrHEvqMwD47E1MW56C+nqWfGHQ
jfM3dgTBtzKKfVON+TnzSGa7VfHIWREr5jbM1o1hWhudVNJjr1v+ZkSD1HfKzdA45r6LLf/BMcQb
uD80KFokFSvMSo4J6bJ1FBo/XGdMTwiMQUGznj0eY25a5Kc+AU+tlWLB1IXlsTBNDy3QuCLEVIqD
o8mTNVT6unHKlR9n7cY38mpTIJn84DpxdnLY0EH7WGlttfKFA25s9ILPXYXoZyt99zk5xuwrkQkj
zl/7bE5sSbg3BvopPHM/JdOL2VX5c360h/jatw4G28ja4C0APici7rRz0pqt/Kx521qyC5uMRwyK
tVNgNmR35Ai0byH+ScSTEj8h/Cnquy4Zr4aTwKS+arhirSY5xTzu0+4OAksYJMfgZ5dM+q7BTfSk
isqvs82Efd5UeMkKcZz2VJVovFfSR74rTw+2Zu1qKzOcrZNW3brsnXfBANfACmiIntkJtbvKGIuT
Kgw/Lm9XqqqVTnHyl0JVQxxueYz/Gf2v7owIHTn/YWVypjzVi08gR7spv9WbvPgW2d/cyuZ7ELlr
/OmMUyEz4zRbkc0Rnf1tBs2wLYMVgOUvuElh9c5TBFAwFsKQifx5rS5BPb84RlTuonI0T0PimCd3
gqYJaWQE/3YM0thfFVFPhGTAACyR2j62SbGvfI87FHW5TpKOVb8GQ1x5CFHjwDG5yOb4yEKvecYD
NOLxbiakqUd5dQbB91ushDGlx7p2cn09ZvLVlS6WZss7gJXm+KI8Tu1LVebjyQ+H8aQthS82WRWh
u1j0+SlYCrXWqCtUcCJIPIQwV06o6ZthQP1MJEN3IgiECdxy1dv997IuPuHA4awqkfIJVMsSS1TO
3k+sCBjH1XzNh2A3x+kD0uXaqV7MH1URxMiKaJlF2D9F3a+ZjnbMH6b+f7pVvdqgebctYZbTMM35
iQ1Qp2X9qTFy62jZADwcXXJGc8nm9WaXby3RoYaCrOip8OUXs2jsbS6SiWRG0eKiUuWvoe7XJ36l
8Oz4YK1ROzsJRp7dBF3Id/fqD4tQJlvnpQT/ERvzKa7a+WS3KEYRPkc7zCtPxCuqE3t5b+8mMRuS
XJzSxUdO1mV3+5h+34iPSV1ledXfrlL0no+tybkvQMYDOL4h12HhgSEV9bxrHPtqFhLNvNBHRF+L
mpMqPFE1py6FmoVlB9hKSBqrsihWENObk4yDL7g9XesKPGAZVu06MfQNKLSzV3crEXhn3R5PYSyf
kgoUmgkO5NiH9anKCcvrrv1eO1pwn4z9vG6T/FokcsTVRP+Gajxi581wlqRrUYMPkcV0cg+2B+Ky
DpCEVLRPVdqEG8dhR1SXWbOLkZVew9Ml81pZiGmBmwS8+DoZgdwh8ZJsEAeot6GNJ4UWDyEnP1jC
WskPzsp2eeB9TTUC4LbTPk9FOW7GMvSY4gfr2jCilTO32S7iZA+Ba3iOXLKr49SDQl8CYEtyNbUd
DNNdxKXA1eGD6i68/cRdTYs+RGsbWx3rhB1yOaCtOFZt+FHBBfRq+wAWWewav2VzYHv1NvIjFgl5
BfSJR6YYYEeHo32AgPTohxutLkPYLfwm9CAf9+gNmbz0aKAax9+TRDPxzlFfhTzxMQ42+Cs79jJE
mWRwydIQedbM1/ZhnF3GxG4PntPeOYHmnNOoPCasWac4iPedTFo+yt5F5gAL1QwrsRV2XHJbz8W8
hSaC15kWPqSxLNdpXYstz1Zniy01MC83e8UXUmydBHJRolW4Go0oGsRRth18A8N6JBe3qRe+Sgv2
3EDiJ3Tb8YHF7pHfUH3OI6yn3f5uWVZXkO7fBUp4m5iUzjr3TLAj7Lo3nnDJVur6l96DKt+2dXQC
uL22a2fCFrlBo6aP063btd3GD6uHOoqPeWSCEPCtRwxiIQsVvgXLJjPWXgOUvMuaPb9P9Imb4moU
JQyFutnyz5oPjiftfeb023EwGlgwVr0iicSXWjpnO4r5v2pJ8jSbfOUM8zgTPNxxmHhYdv93TYx2
WjaNxVE3e44GvSBXyW48nSeg+x0LPZmN9VAibWijlnXORPwrmToJVn9RTupRqCYui6mghbOaQD4I
qC6epymLnz88hunkrmxtRikC9Ptd1l2aGWsvUfL3t1P6wy6rfKt7mnmv2bj+EoH55VsJ2llZ/cJh
6jw3BtrdNqTlwROPSYJYQunPe0Pz760sKtap3vonWwfy/j+cnceS28i2Rb8IEfBmSu/J8lWaICS1
BO8T9uvfQrJuV3ff5wfNIBIJqqRmAZnn7L12qcGRSWJ3k0A1vwjvPARaAEc6jJ6cfPDZ/qTWzlU6
Z0UNycLyI26x6cL0Y3+m25530CJo5+FcyPZ8/4ylmiAOSmSXqqqV62SRl4W0Vy+q8aCk7bTFXP2t
KDR94bIsvvX9S5GmZDn0pE2z4NPWrKP6ZV1bJzsNrR1AeyivWv1zGFmuAOPwjzyNLnFqVbtxuILN
sxYWVu1tbTnx0U5V2uPh2fG6ZpXTGa670r2GA6kTRi3irehRJBnU4BexnzjnalK560+tjcPa1Ij5
YkXVd5m7CrxMX4rWKBcaArjNUHoLGGnOI44jDZV8seq8zJkf3BYmfqdaVh35S0FFkCWlLRC3aPYw
XoEbba35h4ovYZffaLjAGQz8BiQJxNfE43uS2bQmlSQKaPU59rqdDrDS+OtjLJ4qN1wqE/58QJH5
Qncpy2lmt5pK73VMdB7RAOC2wVRuiMf8pmP3WvkT7dpIQxValFF6LQa0huihl4E6CP68HJl/bpXL
PkSOAPozWfaUbpZj7wyHPtNuetDWm4zH8zXzclwVFo4hHgLhLQiKF0ItT+DuLi3l5Qvk2JFwMRp9
Zb/x3c57MK1um448f6qsMta2qoISraLsOiqjsfCGdv77sBTNK3vc1GrxhPC/WbtG1a4Kpf2e5JnY
2G5J4lOG4sIIyPZLQhBxhjmgCmTnxP8INvv+pPZolQqYd2XUYxPHa5i4L1NhKs9erNzQSR91qPJn
Sh/dRldjNkB201+0UGzcpNSO4XzUiqi/2JnRX1QlsA42KSz4nZkRhaiduUMsUxyfU6ZgUPL0SxRO
+iXDvbZqwA0t5SE37cMwxg2hI82Abn2q3gMTfbUoq+a9LPt+0Rpt+z7g5F94ttG9U9PtEE4Gw3vA
M3uBjxE3JDuSRQQI5l3Lxxa5A81Nb0paBK2d8d60NmZtvtDvJqF0IENq5x25VLMAIOi+s/xg94Oz
eTUIDQC6SW2mRO3/zn6Hb1QttLe4mRC9Gmb4NscILAw/617LMIT5D0/gpY4UhJ2En9Zt9WLjLF4K
VVjPYZsboDaC8jnKuCuPNn0zx/Pz3dA0EIBgoTxigWMHaJoBCowzzuAIYh0KbUtDVjbVjn717L7a
BDpuUNyIBPJE9Xj24sjcxqkYT4VT9zuTeOgjVfZqL5xGO7TI8iF7Ei3sIh7AX+X6O2VMycez43Q3
9pVxEIgp11lmL6vYcvb4CJ0VOQv8SLiP4ZQ06VpEKtvYqH1IR3VbBE12Q6Fd7wRIuNn/YcFeyp/r
hFDHeCrfCuzOK0RC6rIwyR3LzaMdmSeSxTR2QdrPrjFeUe3+zm2FwguLf1Wv9gnrB0TA2WqocFMM
bMTbkF/wKew/X7pEOeT8LAtjdL0VndOT5YXDtnbGV4iF/cry7fm+N5ibqAf0UqZZdWR3sohz7BWa
ow27HMDYcoADuHANfViOxP4unXkrEVtGvzf77NH0PlxH1V9yZfwVduzMTb6vobJrlSC+1mnOZsJz
3n3siYvSstoXN8D5hSse8VBdbeKAkq5S68jOFYPNeCMuXdS7m8DL9YVjj8SmUr/t9BPWehhEM4wh
dpN3Df34qvKyveVRWzc6bqhRFoabDHQoSM7ocaTdvtDS8LV0GowHC6Of0Nu0hzJStF2oRA88uFa9
GQ9LbYQSpKv1b9DLml0XaEPEbwqyPU9zgcpNjaKFFZjWIZu0bj3lbU4Ge30MdSfZFr72zugN13gD
Oks8WYpySp10Y5XoJxUWgfeuTT/vGtPihQIAW0qQkBQEXUqg+abu0mirmx96kRkb7o/PVZfnSz2L
+3PLF562oxGsAJVvnbZOjpmBULUve1ySdv8ypJW9DXxfEF3TfVObgpKCma0nO+TeN/jdOaI0YPsN
xD1cr2u69B+ZJfADGe1L4I8RCo9FOuHza2soDUrEk0kpy3UhNGedOjz4qxYGQ0guDIadNYaO8Llx
N1VKeGShdh7xNoCdPPMylS19XQgvcehNt4KVtB13PxUdBJnmJpApfVA6tvOU6T8Gh6IZvXBWnEP7
8eCEqfuHhyctJsQAJSvGiTw4+I2WYHQayPTuJ+8BpqN9EPr4qx5zY5v08z9I5NbX0YH2t2wiip5w
fa+BF+mbPp+aQ0NWIaI5cLf9XCvIqqanVESJIquXIrGH+qrqKl/wyGPfUY5sOfKSVHAE1e2ehXC3
HeVpeabG9ERuaxMzXw7cP+Av5+Sn6Jl6MKNs3NrO76Ty633XKvRNanepYkM5GCTbk86DNU0rVXtH
QM6yxJ2+LEG7amFsb41xndDEeoR5c0lhiC4j0SLjymHTDrQfX7CukpHT4VnKk3UvsIYrSc7NErUQ
9ZutktvOzyCm909EKQ+CYlrZU0EN3ydpIwLzrFKEWiSNwT6/7I9lKFZt195or5ULQi3xoGoITG2j
fWinzEAeUpoYycQ6DPZhACfHSEmNHROzAkMx50NmSbYe0QSBUQsfi5TnFUwzhWzg0bMFCCLLgMdX
+yvfD5/bDPqs7hxE12kvbfqsosqBvBDUl7bof5n0fLfdVMW7Sg1pn2k83yakTeSbrbFqGstiQOag
KOPF90D8lHXzEvk1nTn/t9/n+bPqd9/Z37UAyJvNGPgz0ZrfxbJMLjZRLntCcoOlZ9trkD4f7MNh
X2fttG4dn81u434jLTTdTQrZNkbc0Toy/GmRVU6wIHqH71X9mph2wP6p+VX3xE858fRslckmyd+r
IjS/+5U423VFnAXc22x8C7KsWMAcJ9pyLB5JzGo3TuQ8GkP6VuSkwEfNRzJoL34rfuUp69Q2+K5G
4283qnNWFF5L5yAI6MtF6tHVIB9Z0b6p2q1qt9P3KoLL5hPwq6cdCajVohCUUpRcqzZaZYh1bOX4
8KM/BClrNK4Kce476JSZmsaIBStYnl6/1qKmWSn6gT5ClpDUnFn+72bWZlkORgKwz+qta6m88c2N
HMKQUzSoUH/xILP66JBseJPjsLf2v6miN1alNbqLNpu+pfzDEDfPfqS9FZXhbYasDG/+YFoo5i6F
Z68iNs7vTjPsLbv3FybGuS384xfFzaLrbCPdxr7CI0p4O8rR3pYH73cFqE2hGsE+9/3iMaiTn/Ae
h4WrkXWvG8rxh8MNguWDUxwCWn0L0PzEKXtdunQHbvA7Vt3JPknMS++y8iooqS0LIispKeSIY1WD
XwlCIiqjzFcRHDRu/2yoIvQ3m4mSy0rVTRBuhTlc5DtDUG51cKSpfYGvxK87LDx19EB++T5oSmdn
27ayLOJSuRgFf1WHvBmLWBq+wqlxqaLROtOWyhcskJRXb0QwZ6XJNK+XlFdjUrGrB3a6060mvClx
EWM0DW0wxV6qXZFFN9RVPMraQTzVa3sU/ElElYsnlASwvNP2JAKfHk8yCdAWBUqkzxisLEHa3oVn
teMubE5penJjGwsPVtZl4Uz+Gc/+StghzNuqj3+pGMVYrYfU/jTQoySdRSaGwor0g3CkIUX9QiFz
IrYWUqxTB1l9HBPcTNLRXHhudWxJtlpIZY8aU6j+mizPykMWlEsrJv4tpZA7N4Y7ooeCOltFathv
ssH3rrZWfL70PrwDVCtfw7qhEfo4oRwT0yQT3T+n1grB9/GIbQViOlzuVqdVSKWQGyR+dPwO43sD
jp/Wmnsda3yJ9QgWYh6Ws2yXJQT5aPdZLtus69RY7qNudWc5DEjq4nh0/hI8ckRB1g+SNdP28F3T
JDmy+mTf6dQqWVqoZOVJSa6RQ/MMykUkCMnD+TOMRN9j2Q95VFvOTb7o2a+KULIrxHGeISr/T1AM
RIevCZkDY3Fi27VmyYVIxUzdYRsOWgDIYb6Exio5Y0Am5CV5OZUrO05oJNnxO6uq8akUY31QKbvc
0a6af66hmn9zwrHZVHCG95oVjGTEdme+e9P3cFR7ykKqec61Rlwd0TsLeQITybtbNud2QNAxeqRK
pE1CfxKB81bx4reu88LtFKs0iQYUk34e5q9GVL/L8L84QsU3md1HobPUwkHcnlL/jRsffhyoAkvb
bnFkxnqX0A4QmzQ1nYs8GxRtfbbS5pzofptgJvKTreapJFvNfAYT5P8FFc9zp9orBXnmYzUrpwoQ
1vJI+grmo7FO9EfpQPhz5qfGyl6ZbjKuYmFcoUtD45pTLe4xFpMlSIfLQHSNupbvPgfn8/+IvogH
O9rPeYIygRy1rn28J5STZ9ZsKaE/yRP4DwtqjLiljvfA8mKKsIPfA7qr3nVOd0625uTLsKmN4yc2
+F+H8KrJ2LGdTVPvHMf1bj4JBRtDn7SlNx/KF2xqyWEssl9fQ0EEphff+BISh6lAamEuyb5rpy4z
xJr/unJo1HDh5q21p5Pu31Qq/7fJpVJHvnS5kfPkCch+LnthyjDfYwMTSBlmw0OSRfq5nzqxyqig
rvSwjq+apsVX+W6IDFD47lgt/nFitKf8lFjpRo73U9KZ9ykNe/AqR04kP0TUXWsu/G4CuqkGEeU1
Pv7rRbFVsSrxjyzadvglCfT5MFnr0u0a8Iszrn7Uh0WFA+csz1ahv7QdpXsupkZ9cNv4Es2zEur9
h6CrEcag2GUX543rAn/+purB28twM5FTOo0shTXfnHVGUASJ9aYVneUh/z4nvVXbB3k08ni0+1ct
7bSHCtmIHGxEXZzjBpaAzFdjQ9TvjSYMVu0Qq6/hmHcU+eiwma79U/eIJ8maruJ/KPoVQFPZcxKO
GfoZaOB6SVhWHxrvRYFeV85V3YlqUhu5GznXMrLPS7s5FEVeytby89Kus+6XxkORPTvCsmkhO87m
PpeqCUb4mibk3DSunFZ7JpoguXrucC3mI6+MtOcpW0Ocj+4HWa6+cItKL/IUL80SgF69lxfrLZKq
sRfqWp6N8jA54GlUFmGLEy+gRHh1jObSV336nmVaiPxXuPxCBOKEnLFej9PQvZV801yQHn/8fart
6p9TO9Wt/jG1H9sLDNYq2UVhiXyuDaobOjobuVDxhzpntljTGKzZA4/7vsUI1v4GJhd8lB34q5w1
zUpOkhf7hEjf8LjaN8tM/3IxPtNxL6fV7EMtslK+rpafqeMAX8irrZqKXVclytIfEKk1UE13WuR7
NzdU2mXv01+uJn1rU+n+NejGxZuK6KOG7jB7a5qrStjegux4+ihzaona9RRHpl5fysMxU6JHixhQ
ecR9xHrqkn4gAGvCxx0otHBjJ51ek/SK5awBlWhUOzNQU1yrOoRnOYjNBFcXkRkLg7SM+8SxNolu
6wXPcEyOi6DNo1Pde9mz0qfqWsRCWcvDvNHwKweoYPR4yJ6B0bhPLvaH+UBOMEuqdPT7TmPeNAdL
JYkH1830LgIW3k1t6gf5gLaxODdCvPEkqRDiCf2msrvPtUm5INg3XuIufuVppeDc5Wg+R2itconI
tdxXBIavgsRa8J//q5qmD33QfJb2hk91vzN5gqXqYWymcEs2nflojYR1pErb/DS4yWh5cysbGdka
DzfTWQXcdZNFrq/CntYkjWbKtdn9jQIVkHAeWiH/NkclumxTCo9EJ6dXd11D6b2ZXW6EQ6o7tSqz
1ejl5fH+R5n2zEUkz8agSCQziiYz+IFrLjjLoRwq7ppyCRq/+RdZtyVi2p5wYXPBbGB6hNZDGGk4
Q8PFt0ibbfFZk5+8RAQ3aLIkJxVh82NoXUAqYfpaWK27pcFubW3hla95lp+paTY/GgcZQG4q7rVJ
6+ok2CCvKtNrj3mHFUAaZYjQ6naNlj52bUaF3Cl/91a+K/S6+q1SL/v7m3mOHBl40zvYxZUADJ5D
Qu0qAyC+B3k4wh0ZV1UJAk+o9BQSJGIL+TUYu9hexX3Y7uXh36dhP/ucNjTveuS99cLqw7U6JARU
KRNUsKGnVqKwA56pCVLFL985InBWpqaCnAHpsKJ7UO8Bx3uEm+b6wz/e8eN9jhl5Xx5dL0xvgRJs
JvZdj02m6y/zUWOoxSPWEh17uU62aovAJmSdoxDWbDrPLHos8OQobIrZfRHW4ykL0d0YfF/PwvWV
nQzT0XRyriMAkBsedWhUWsy2Z0pCGxm6E6kQdRNFNZJzroZE5QB4HBcCf9m2GbnvQH7A+ZSXIkJk
gaYPuYZQd0o/sNUJXVrsUJmzE+CoeEFb2i7HEYakOyJ/4518YV8zbOwS2oj559jX2aHB06iyJdvK
sZJU5PsHGENnn43oRIS1DpmkhwoRBdFjNpXjUdg7sxJUi+ueZjV6527Bryep2Lruk0iQWwfkNbg8
GJIvXQNGE3lJfKnNaTx8zZXv1GkaVuP8tJeHSJm8XesURA0Urv+QG81G69kAtvNRRMf7QuQijUCO
5AuGlXJv2BTCvsbQVuVgDXmRV8kTLiWbhZpnFUwSrgX9kF6dLl+7fUGNqzOu/Ljq4wRmay/g+VK9
KtRs2bQte666VyCcVtpjaoL5AcizE/JsiEN8nekKeYZsY7Pl/HmJHnbXBPl2qjigsFrnhKb2qgyT
g28hdx5STcEXnESIEOZDeWIgopYL/Xhtpa2Il0roe6T24bYPiAmniWn64ErM4SRne/Nn2Q8pG9z7
R0Z5ZCxxTSQbLKJKIZxLb3b81ljJf33E2gfxArUU+eyIlDE6FQXpfdtEccJVUwDNaFgTrpwBUsPK
AVJDX5FosUz3q/vLkIklT9nu+DXe0wHoVmU5x1J6RsE/DZNFMdLQ+LrON2tnW2b6t68h+e7+MfHa
NjdhXQc3of/62p/JEcLM79uztgmCW5b9TiU1dMqJs7DsgJBn1BuKWOsarB8r7JWVTMaAnrin5ujv
CPWbqNvrJJwmoto05gjIez5MIp8InkirLqWmB2+juyEKw3gzcM2cAHrX21EA9ZDoLh7Yz/cbwT1W
OrAGAR/efckK3T7dc+0sa9x36QDreI46R3HA7z7VqpVmBtHTROl6FQd9to1mb29Um9GNJI91JM28
9sxqwZX0edao4vjm8w2Vc9MU6k3nGe1fHI7IrbqNFmDSkA7HZrY5ynfyRd7b6+wjC0ZnrVDrPgya
oZ9F6ir4rABpZln4TfqWBFod1mndz6TvqAxEvv0YUzfbgog7iib2VwF39ycTUOR+CJCqJbMFepiN
a8JY5sgEn+QIdfx8abP73UPAPURFYLxS0OuDcfgRGwNwVP5+5yYH5lPTrKctN9tFWBc6wfiXCZ2Y
lLMZ0C1S61E8NnAnlrllUjcNgi7ZZ5cWO/J1ck02j6gQfiYUlPF+hN+gKpZrak7dETNFuFIGgnp9
YEGsTrT6KWRRv/Mmm9buqNkvY2s9ltOQnFzBHjzW++aqO203k8XUrTmnv8uX/+yEHMssKIt0yO2N
m3vwNQ1VLEJ1nLfJHMox+U6+KOOkntLAVBGa59ztaWa9xrMe3bH/FU+bqNpSKaPoJjNth64Vh8hB
zSVnyDGHsIelNcvKFcf/CExj/OZ36aVuwv5ZCbLoiGttWGE4nL7BI76Pu7NAJGmUz3GX+WKeb8/j
2TweQ0/dZ44AZeEF8QIRmHMpgeu+mukbphnjLewjC0IAQFYnVfCH6h1Z09D5ttZ8qA7eg1oG+fRK
zcNeEc+NHU2GP+pV8ERUopfCDqqpnIsWh+IeNY2HMEYZREBX17VPmOImqnolwFpL/16QIf5YN5nz
l3GRqffxSOX6vkOXbuc2gSaetyQbSv1wFaLb59W13gu0jkH/LTMq4DB60d/MVu12o10rOwLtCR1z
LP50A0pMYsfNFYWXfchc6wLluCchbwBbagA+kGM03lhAG00J6UJNiGAwS+UPg2+WeHYMYT3qPYu0
thV3dynCDPU4qkq8lNvTNPPrTT21Jv9W7ENp/UGey9PsJA+dzN1oVu2diYp/0vhdPDWlF69kLjlI
B1ZOtGTzhJYSAEUaTUUfvKiF8+AmVfRD1Yc5rWCwrlpaRJ9OMRxe4y7QhbFmE0Qoj0OG2FJNzXIB
E0bZa6obP8qX2jtZqoF8qi6Sx9bzy6OtdT/kKTlkOWJudWA5kdHZoQ44h6TTkDvMkN3kmEzjxlTz
Q9MqF+8JyBUvAcQbDSPVDCgr/dmlFVGqJNvex6YCr0AYRYdCxfccJJr18PVuykp3FQ6l9RCwhF0R
KzAd4jG7RJqVAU3xAG7rTrzCnJ3fYj35fPGwBJRKYF/k+IykXepe7QPsYkUaxYn2MHZAC8LUqDa+
6Rlv3iyMn+84XzPSYPicYRS1+ZYUxX2GTpNlUTTqscty1NbSMW7/5ZWddL/RvCxBytyqJ0J/Gkel
auWT3D4ZY7AP2u6jnizjAlnTvMR5yQmSnn+Bjml3VSSIeXC7X/BhunNDPKOwDaVYp4rSLV12UdAK
dDCWc0ij0Agk0TLYh3GNY8wxjBv53OZNn19Gn/DEuOSxLCKScOAVIZxp9RpHBvPkSyQqf5O7JjCY
+Qo55iuDiXM9P6SmjwwSHAXbS59S79admYRUn/hpFUdZZKPqn+SYRBRKbGHZDGJNaXpcyjGdnBUz
s83qR9KJ725Eqp4S8e+REnEQwA4D8JX5K3mo0LGmGGVyb7dCALWTUhwanbDzGjDcEoMDSZYNcTnX
yCcPXQZ80rCgKVB17u5+uh5AvIPiy/Bn46XWvbVcIyhx1zx8jX1VbYt5XtPNslJZtiXl4vP4a20h
r+vKmjQfVXNv8t6lecrFGifnbM53ssLrTbyUJb9P8m42WuFVnpVzw7A0d8IXcGeRKaBPoQFbevUp
NPECy5dsPkxQ4C0BYfarrxODnTX3KVo3TOuuhQ7Q630LGmtct75XP4SJQgvhfssMq4jeccNa2iDU
6YA8PX+eCsPe4KF0Vsa8H6etUJ3Huvlo5418M79k1bSwmqaE4Mf8UCNrAFXSNtZbBfcOuv8QMMFt
mtLPd3IsnseGeSzurWIzIEH8WTVoghtvCA9W5YVPxIhWJwToH1k1hE+OJS69pZJw3ffcM0kkHs8q
jYauVwK+aj4KUFzFm2re2muOa4NaCckJ+PuhhMJi8XfW40Bf0xP4LTolWdCd6B7amTTMbgrYEpCd
lTyM8Yo/gQyg05ECWJut8p/J6iaqC0+kU0uiL79UFpq3FY0qon/nB7F8JJNHw2n6/r9YejoL6mzf
I21yr5USJi8InO5wBMsuCRkciUfz5nztlsbf2lI0up0zK4H8i/tFQmv/TxeNQa4du3r+C1YAX+Ta
MkBKtJeHEvxKvsnnoTwbjn87TAjCuU9OdAVlVBC/ZrVZrUoXZiIs/vHdLppFGtXTq6pYDv4kdCfK
EGUbU5uCfaawu/RKo34sBgo0mgd51SQR+UfBFpNHDPmbJZ5QxQSbZxWP3sjKwJtPeJhXFTJx5I84
wXu+kMPwLn/CopvUizNhIsei8AIP/J/nRmaG9UAeYuTQzLQaui8lpkSzzLHqy8V8HwaI3KdO3UsG
l5zTkbj9n465cyNHTgk7W2y7Hp1juJoiDRpzVl2pcbhXa+5CyXdJRBE7j9Hm/eMECevnFjjJ8Wu8
QGl2NMd4l8HMkLVUWUG1jOYAcZe2wly2jROUZVC++50s1Ma62+7Q8RhLecGotNo1G43DlCflAaJ3
v9TSBDy6HYR7SxHWU+7r2p59C3w5Gs5PRWFbT5BOSzWrQAMxwnP7R4xwL4BL8COyCe4iQCbsAYSq
Ue6daXCn5zTuq5WT00cR8vsvdP6N57WsXVbRmc4m2C6O5FJWjotEvY/LoUH+uv59TE6TV/35GXJu
j7Lq/kFgdNbocG6oa1HuRvnPnm34YrBETeOzD458N6d1ZhKcMc/oXON6r4nVmljjShvO8iUq6uEc
zC/ykNr3NraQnw9oQBcmInIgiIeyyVCk9GP90M33Qx+VXNiPN3MG7slhRtzMGW9iPv2vEaNyt8AZ
KBNjc2KFRKDR8l5/UcvS2DnYMheyPCOrMPJlsHysOnF78EfvTevH8FiaFPTyyLvHUcguoO6kK5/m
+EU+PuRLhE0qtZrPIfno+fPC+3Z1Pmz05iD0GmFapgy3oa7Gm94U2APRVGzkmN1r4w3bAfabRLCd
m+fd27YOyhoDBNxFr38MI9kRUciCvVI1ckai4sC+KlrLGtQ8rrX553jipNEah/X07e/z5XjGKv+G
Ri5eJKF6EmloPg1Bp52VEd28rHrbigmhz3PSEwA4/UVlYXkvmtf0sIHdDBtZBZ8q6l4KEXciR04p
Kohnq645INYKL/cjS8x1QRumuDKvhdwqfbzfqhtVvEA9Vh9AZpKz+vWOSjhg82o9kEpJRXLsl9Og
qe9Rmn9osR7/trsPtU1niQcyuTyNje+9joIjHSz7uWkLZVUQq3JRFLR6w+TFs9LAoJ8aVGjTO4Qk
Lk7X3/xlEvZrhZ2cm2lCqtZp1mvoxf6GGAtM8fKQFJWV17rNXp41ewfWcubq56osrNdZ+15mtffY
uaH+3BGcKC9CqZpds8D6Jq/B/zQd1LJrlxa+jYsXwmp0Mv/CVrZadT1puY3uI5iXg6qA4B4n9VUe
yRdYfpTR5itcYzhWcaccvsbNIdNpSKOTqNHKW8jGN9GcNF9FlneV7wLSZ6KRTd/XuCUMZ0c2aLyQ
Y8hDvas2v8gPqdyaXkYQ3ShPjxXLwFl7oqTp7gs1nKnHZHTV4+Bq1Rae/3tdu4C6xt6sT7GSYqno
lLY+tYF3P530NCVXcsyMMexuAtQcq3HsSvAhq15XzUOr+BQi405Njve36fy277zkKN/JF6tH0ry8
HwfDxG/wPOk+SjqB5tTmwZ9sftzJO1Zzb18+Q5DBEaYUPfz7yP2RU/7uojF+GImrDJdMlkfyqfI/
XK7QrN9FiSCgoanDq5cCpI0nOrfysFa0kKIiJzDRlIfYRJdjTlawoy2ymDJA9vnUkwB8v7ZIGkRD
+rT9ukyeSFW4lHaYLYlTHRCiq8NNvhgh1eceQpSY7xNf41Yb7Gl+OKdAmRUfQQAh8utSOVle6sTJ
q7xqnG9F8t2flzp0cECoJXAi5aWu0MZ9wW8cyzrPoCSuOHQN4nh/P1S04uqT3COPLKGZj/zkAKU8
NaDJWpqPxfxCakJbskqXs1ykcyQghPpSnpOzUPA9YRFwT/JIhUF/VPUWCeN8tbwqscbfGQ5JSg/m
vpeYvdrBmyfAGEl8EiXJ9Al+lDwnRwirwAb0/5mfdr2PwzYadg6CnbXd99ZGn/PYbN8dMbWUfz38
Oisny7PqPNmdJ3+d/bpWm7PcFFdHj1QZ1saahP7yj2u/Dr/+3DBAKV3pzjaeq9VVqrIHFNqikeVo
Z3TyjRBYLYveHDOk+f6p8Rr37M44BTO2rAPRYsnCkMXq0qviJfidcddD330wnR+Gkec7zaUjJYmR
2vgNxpHy3ibBX4ej8HtL2OD712xJowzC7/+YLYeH7jvOC/8+2wxdYw3DkG/0zHmO3eINj85jVXoz
nSiqXgL8AXLYbhP9DPa1Woi2LN/Qhjvb0fcaoofa4k3JQnt5/4zsm1OT8GwCtYpBafBtFyZOC0uY
8YW4DhIjes16MSdWrcDui19W+iQpn7mmv3RBWL9XUUK9u+yTm0IFdldTEN47f16t/Xm1XQ75L3d4
ytPC/D1fHQMje48DyoxT6SS3DNvaru+cz6sDDZujL8onzerJy/FDNIyOP3w4GiFMpq7+anDtcauF
lz8QGjVptfcHd7JvCtzQdzEQdNSrCH16iyZGQ6Hropm5soWC7h2EiSbLiY1pG5qGuKpss1aNSNLn
ZHzzkJktYk3Ef0ARWCB6Vb47kRKs5qrnJe9080iIYbtOyrB4N11xdBsfuSFhVTCqhmeQNuW2Igsb
9zJxIjFqAqSQSby3kVnTsyvDY5wQRzIrnVItcm5ogvXbcIjIn4OB5AmG9fI5dKbieB8Dy9stp4Zf
Fnn2fqUJ16TogYck8rpqwF1kB/AslbOrROa3wNN+yzfkqd3foEn5ramq8W1+87+eM18+zVf97XP+
/fI/56hjtu6MMHi0fKeDrha+a3HPnhlG5XPDLguEd/woj+wEl1Ds2PnB1OP8mQoyywbsYivXH7oz
gvNkZSRENM2ZjIXbtU++g0lzviPEtO2e/jxHs/l+Tmrx5DmN6+TRn9eB30CfMkTF0cqqZJv7lJBQ
U5gv9tRc5KZsKv1wWZIscU1or5wLMGXLABbhDxX6CLWZ5hVk2WKa3YdpMaC3KCi+xvM71LOf7+SY
PCvngT34b85+fQpFHcxL4Sj2I6ZxmBzaR+c5FEz1qN6ZUa99NMZDFaviPQwVc++P/MlyVjW2b2S1
R9Ql9O4SpNgQ5TiNmwaKZa2fdBKznwX+rN7zIkhRtfbo9YRu20Xb3Cy9VsAO5irRBmr5EZQaVBDy
nZqiU9Zgeqe115b1TvaY6Xfs+5pCa0eqwLXqquzeig6R1t2nyY71PI1ltvE02cTn1ABP7tMmDzh0
4mZLVQmNWYZZbAtYz//1u/9+nptq6tH0/aXTGMWWWsb//pMalfj2EEgR2MDm2pArsmygrW0K0RCt
leJQXDQjeRZSYhGEWbeVf389FDelU6rHtE/bG3DFH67mipNR0ec01EY74dX9IRs8sokTqPY+1Aws
g3PPp5ydrQYKk41s9wBv/A/Wzmu5cZxb21fEKuZwqixLcmjnOWF1ZM6ZV/8/AD0tT3/z71C1T2gC
WKSCKRJY6w3dKgRstYeqAFTTVPOdLLNJtKrcA31d3ELzsfHD6D6PSrd6Gac15nbqURcWVlqeZpE1
VqxkvMi2o5ADUOGJ7VKnICGKf9UBO+fgIjeFPwcXUiVrNfBQpPndP5DgPmhGTWUjas6zmIxWcl5a
xIde0eyT7JIbre37FutzNdg4BXaOjgPUFJO2+tHU+M5IY6C3V+nlvdaFLfSS2vmmQH7pFd/+0U+P
eq5/kd8r7GFyY148LV9zZGl3LOe6L0UPpAiywPdK1+dVbneCBgZe2ttda/BNrAsfIu2XLLzLor0K
619f+WqdrCu7ADNb/l3Ev8ZgKoxHdeGdZakeI79m46uJvbf8/lnvHONlrmt9C8YRP9WSW9EQNQaF
dV15A4Z2wtky+6q5SIeWMHeQeczWVmE1d+4QOdNT+2RVA6oooc9E2LTVYN8gObqWkoFSPFD2pVU+
rvsp3EHz787qNBfWJekrSKSyvIMqApQ3VgQHY85qpvSecS83g193d7P5PRvh6C/96KK+5ProwqMv
zCVKFbNOowBSdu1r2tg9FBS7i+qX1LxT9YHL3Uis8BCGTQmTEoE8Q2zksByIBJxchWO1LpHK3Etf
r6bTtYNuAH+fBNJU9pVez+Mx0ijTSKgq+OP7zPGsswyJsGy7GxykQ8QBOAoBPZdAItTp2rtleT/N
NZANc4jnlyo61m3iNTt8Y6fj3ORbXIZ6JBtnFiqtds4gRZxrxJnPUwqXVOu8Jxyzhj1sxrFZyT4Z
Ykt4RVb70WHsnMdJJml0xdFvXGNC9kMoWXtWYtxY9nDXi7RMpWOFE2sJMjHr0fHCtfwmxDfmIzS7
iAbKLvldiX6vQnzs2vU7/s/+CPSiTTp4jScG37rfN/Nt4guqHW/id0u8h3FU4hU+QANqUEBxtHuZ
sYkj6rMjdu2ajcXn3y2qAM02KkR2ninLnW2jR6B0Gb5QopllaXsCWHJaPrnqTxAuQv8oNbsxR7tf
YAuZ3l9kDqbT4ASEpMIOi5Go5+NZmrVOf/gADIjxVgPjJPMz/KuQ0u/rUFgDFRc7bCFayt0xnpON
a/Qg+cSIU/bFRe5dN7IP4LHqkUYTQSqc593Hj7wJvXfZuZwTRRXUrV08DGTnH6eTTU+8hNqZ65CE
6ekaNnVVfYygP0R7TXjCxpp6M9j6qB+FQcU2L3Qq3fc52lfkY3//HXgQiPb08ff3uIv+G+I4vB/9
QKraXZDqfQZKMspyb7MA0UkKOIc+0BqyHMzxZCCy+97Fa83tAmcPxEAABGei7HGJ5QzOm00hpaxh
fIW67hoXTHsDpEYfvtp6+lekO8Ou09v+1I5Jf4KtWflIxWUl9KAS15hh1tDBRT9Y7l03ik9h1Xam
w7Xr38JkHwCgHlzYFC9IJIkk0gufWzsA2bVsXjd5PrU8G6LttUtCl1Bu8G/TpoAKU8dIQYFf6gLT
PiJpAcrB578Qm561NisIdfbkW85Gb6nftd6vxdA3nOtw62aKusm6EZMipOtUY7TvejVtv8xGod6o
+Zys5KDs8xIT8orrhnvZrCb1DQ8rl/r07HXDglHVA39r+dBsLEPNMR1Ct0Cm4boQMFmGSvglN3AG
DNzyHA5DRWJMAaNs4GbnB5O/smzH2ssHcoAi9KGak9frg/r6PP7n4LW/GuqdT+HrpoecuTBEDETb
LjpeGR/8EVJqFzkq7clJc38e7UTzeqwcRcPocQ7K9quORQb0STjncvrF7Ju0WTB9GRXEK4Mo/hFP
GNXW/TCegpGlw7kf4uTWwk1wzUzx6BXYf6qND7E0Gt87Ab91dcfA9xACRND47UGN2/ke862Z9Gmo
/iUO8of+pGlkoGV+dfCd+TKGCixjkQX5nZoN3fTb6KOUJLvkJojFVDqbMbUxyuE28YZNVOKvSoXy
g5YyUFaxLPxG5Nxg1BVMIBq3uDWcZgmTnzIY4gCp4Pk/wpRy1G4rAbj00aV0xgf5yInHRBia+T9k
S24SUq7brhSKyMKsUvbVuKyuHFXPbj4cL81taWIf40NRX1LJ8kPEYf6axZl+E8rsUIbA0nZ2SWBf
P2ccGcq5MFH9E1+JWU/exlccdyOf4TDg7oBIYD7IT355YOce9CKX/OtORsindmFG4QEUjrE85mXf
oDEprBF4vM4I9NYt0UbUdKrPtZbM+x65klvwGdSzhIG4HwPLSqbe26eV+1M+GLp+OtSU2U+ytcwD
2nj81CenAbA/6/Vgsqh4qCEWQoBYGWbt4ik02MfJ5onGs7Z/dQvMowUg4N8i8LDrXyGufIpoGqEj
arUodYlpTRQr7rnQ1KMRJUxp5MfM5/jQpGhwXz9mmYFT8jogndc+uDHh3nJ87GDE1CfhWXec3Rje
sNJ+G4a8ftYnMuwwzSmHdE19R+0WjB/WD2TRphX8rPHH1LhcYXYLuwkDV9Jvrn3gKx0fWv5hS4hw
zFRz77s89aDroujgwk0w7GBVJNFbpiPoiJdde1Pzg7yxq6DZOTiIIs2X9U992I+nDE+uVRXP/VON
9vaXOcACtYj8du2n7bnR2umusRIPcr46bWyTqy2IzfShhuN202mAU/JYrWBatgdZJ0KG/iOiFRHN
/ywi6bIKHYPu0zm8uWy3Kk5xazAXyd7V4nSd23BcAMv69Z0Sv3eTAyMumaDF+mFsHpbRDjb1xqyS
XaYXpPFa03hVUApdx4EdnXUvNV9Nik/ZVHTPE9D0O7Jp32VUEZTe3jI6DuIj8NGmEw6JTOmKAB8B
uWv3Cpc9Nk9wXIS3ANoZuz4S3HQhNq4WirfpghLhF9G84pelCnmqWR4CV4m5vg7UHRBni6TZxne8
bOMNMITT1Dg61uAB6AZFAtk5D5g3YoYDSVkIgmCGg+UikoO5+WxoXX9EIwOVeycoX4cc5E0xpdMh
zLvyVY3BxWmRod7K0dCCvjkPL/AW3bvetN86N8KnBvODlVrhE2oroffV8vUb08rwUs2G98lL01+N
Nr9hMme9zW3UMfM02y8hC5gdQNrw4uaafXRzVT1E/TBAITHSjQrLIMbncifdsqRJlp7m3FVFH9oH
zBHzoPloD6KmJwNln43dxHKc7PPtAT0JXe92EirRpmBS9NZiIu24/nmOZv88VXqwgU6rrBGKsHtW
u5lylsOZjpo40qPrSXX/QgnOubtuaqtONvaAhYvscztWVuAXwjPG8NrpGoeK+XzK4xaxOY5PUztc
Fb47N/raj1ElCdQ+vnR2ua3IytwhemTdyb1hqJM9q1hXiMx99Hml3t/UsfVjiqy1joT0M9kMXETm
yESvyhvfugmJVLO31KMphNk9VAQR/nr8AO+ISrGsH8vCshHre34Kwb1sWVqkbvCK8XayqFyPIMYz
Jf4lS9JYOH6lOuZcNLGRe2qrvvmZ1x5C8n/tnhV6eFAb71vktB8RrVpNO6S6WHt6zXBIWEIyYRwg
WdjFRDV70PYRmMzL0kRbnrxtUdQbGZOXTnNv1y3OOhnW2bnv8ARGoG4M7ew9nzILwYN5PNXJYL+U
IyqaSZO9Q6KdDvOAmI+pY6hB+WlcQddpDrPBoVMTQNpEhrRe2mQquYx83Xg0fe19Mi39ZcznZ6fR
sVzv4xM/wOA9SXx9kwAOuVhj6pxmP9ep3qCypXqG6eFBalcKWLKxqzZjiCVz0Ro3XV4bgLCg9Z65
TSTboDMoe8sYU6/tM8yZYc+tcIYmoCKHpJsRRO/iiXnjR/bimq8g5Zyg7wdY+uyrT5OFcpgTb1HY
6o92yu9oPztqBFIiwbbGLJzL0gkdAlNxYnYJFKFVibXPRZp4DPxETaN+BXYQ3SYdmXPZXaoQx7Te
6XeyKQ8KtaZeW/3oruXiKXcqxfVWI/+THdm27jin2mPKLf4xrfliChM5FAHQ/cuujMcJd8hP/Y14
Tv8zfmYlvEl7b+mfUCuK872e+JD75So3FWvg/PcG9W+x9JVbmBsQXjDb2MFPQ27X7p87KCs3Pppj
G/lSWusfB2cenlGorD71i/iQmojATjeXvGbRbvjmg+W44WNpTkd5Z29ND+pc5wAapYb/in50z5qT
VYZdpsnDB8gKrXhQRJqVws3CQaaNAFQrpoOaTtpQ0BoAyy6YPzksN3aaWwDlM7365peOf6zQPtg4
WTbsPSFwMIf4lE+1BS40ceBPlW76kOAv2Rod1D/RlWoVRTLmPjJeRatZr8ublETB+c9njGwjzKaR
AKpR2/SVeKfqjbIeolq/RT8UyUUtJi1tGQBMlG44QKfF1nmsrcfUascvvsuvisYMcf4mUfXvuWMG
l6grmvVU4zAom9dNQvH/Ipv426LpAbZxj7LTAFHA5ZuwWJrvKipJR2oyr84YpfxQqnhvC9hcroT5
veo5LGQEBrhQ9G+d3ano4gP5kCDR66ZOWxAbtfP12iX3MMgZL2hvjBfbSFExNM0lAiWQx9C08XMr
s2OrNdP7CCtuA7TYvTRdzzJTQ00/ytXsxTfVN0zk7B9UrChshGddaV41Q2m+VGPdUloMfhVBnJ5k
V4Gl21075rtZBMgu2/LVXZwo2SYPOwPJuqHZBmOZ4CphBWuJhy1nFde5eLKPeFQ15wiRA3dl5D8U
xMK1WnMeWHo4xypyut08NvgypuVJIteBk3UrWxQHkHDjDhuEt0neQBINjOda1RHNo2VQsV9ayDt9
N0KkekZ/QnBLAn4aVrOrUY1PYajrX6YImK+b6wJXDFoNNcxjjYAWwGKa0dhFGy11oxv5AxAHWZOF
WoXpojc8hAD3Zs8uTiyozotDMFkv3mkYnpHlye46meEbtB1SkULXjm9PfkO6409rw1PG/fVrtcoR
iLI738suxH6CmyBB7nBq4orULaidHOcRkNNWtR0mp3xXmvndU4z2Iaw1/c7hSbCS/Wgnog/uh+1N
G9v5W9NfnKGs3h33qdfxuA7TZHpLDd66AknkAt3Xf0Yea+m3kso8UmNAoyF2NmOh1rf5CD72Rd5W
AsQpJPpBiQqHZRryF6AgZI9ERsSa5u3mKQ7XfwzkJQpLfa3WBzmge35w8C3fvNHRVxuD6lnWb6x0
HU405LqYEfQuq2ckKedbTQPuIjLftvmgBS4+Vfz0iv1g4FLSaJV231RVKtR0s581Vg9ZYP5SleHZ
5sp7G9FbQXZST+89tJoOrWEaRzwC4tshxfYFkw7lbszRpLJQxrhQWG3O5VA9szxElFUxQ38zN7W1
7bHF+yI3GlkFO4ntS5Z3iGS6fnhwI0tPLiA5tL2ZuQ/QNdQ7eUXGqf3A5aeSa+UaFGOyBeTN+zJr
8zYYsl1tceefHAXL4ZG5pZbk9k2OOtRON8P8GdLSj8HP7B8idDCbbF2EiV19w+AnOfakwm4LLX6x
qjJYWri+FreyfxSDVh2++NQLj7I/AUasrezkR22Yr7U3OaRi2Bg8Q2FRit0B0OIUqHzPPEDloJv2
3QzASa02Op6pmwKtmt0CR1poeE5Sv+CmXm0ijymQ/Ec67fS5eR2VBT0DO751PwZnPU/4uP+4glDp
NjaAd1EN+udArpe3vRfUp2t/k7v1SZzDm+piV82Y2vWdZVxGscnqUkHZNKZgkcIh+dS3xDROdggm
5V0OyE0ij5C7yELk6zx2ym1X9x8njPaYk4MKCg1r/uZ0lnnwhcJR2DcoTIqfYxQ6mEN5KqyVxg2f
1XDay37S9xSt8PDaySZKXTdxntRPeBCkF3l47QQvi4CAVwYXddBD530KvUcPiFKJ9/Ip8cvixBI9
QLrIVQH69h1QBGbqEehVxlvSB+VK7n5qLwd8GvNcVV8ZRlkckNR07xylvZfXZRJ27h2Qt3sNE8bz
GA8Z4n2I2WVZWV6aMWclVNdrt7KsJ5w1m4fSmVEIh6IxVYF6Y5NSWxuuWr76KAJvWywe9vKg7pfe
AS6YTxLDHOuedV8lkCH9nhJvN1n3v8cCv7CXFmdgRaKFt0MJdbStleQG+XSDxIN2AwrcQud2DL7E
WXabSh5a5cxHwweq7HVzc+9WKDuYM552bwqapw2Kgrf+bI33sZ313MLDd8VMpnvZtfQn3b5hSXgJ
Kagt/XzUeMPdnnwQAiCXpUYTDvmN1vsHjL2UN2tO0m2cx8XZQxD1gkJ9uTEpNn+1TARywwwoQQtv
zjN4p6xG3AOPQ21vWAquEZmLspqpRz9cVzkwu/KPyzSodQxvy2TOv2nz8LGdUP/b6j3qS4bZlodP
S9WI3OxonuaWhdFNOeowQa3cOhsxYtSaGt/KWxQ1uvisFtOrvEXJrkLVIEGRa13uZJodV5eha851
rB9IsBnv7Rx1JK6a4NYtvPrE0RjsQHh8wfzwXS4EfodWoGdRUY8+QhvfD3ajkYQvaM1fQ72+cs6z
kfyUMyIMqoNlWuSYyi0sfOdwnSnJ6dJka9BTpgR2/W/GSqk8VYGf3EkOi2St1I5Rb53JK0Dpwmsp
c+1WUVr3UPs6kDknqJBqxpBpGzYOuLlyUPobpI/+mgb+q2HY9Y+Tr8ePLvDBzO4BGYT9o3i2rtM5
cvey6SUqzoJT8FW25DFN0bxM8RRf5EFe5reIzWXxhnKmin3MrG7JSweXdobjQtYC905RcpUbOSD3
SNuFZzvLYHRN3rTyrVj/0W8DMc8y4wrRv95wH0oTDqvrAaKaVSzp0pRpkTnk6TapQanjKvQEQyj4
/o8dzDxC2cNKY9lxy8p5tdJsX3Z4s3O3sR4StwUeiNf6dvDb8FsNj7drcVCwqPtbTCludAtx1c4c
f8pxeaCNPta6bPT0DqHeo8Pc8IsTDN2jJqRT5e9/5llYYguzUuymeO1mAfnqECuQo0WKvKndZtwA
xih6LlRz2+bgkSDhwTwL93WPR64xtN67Hi7dKjKsezVJP7qJnhUfozZfG5BBe27EnYO1QvdEQyog
yEZkoqQJS6KPdTki+eh/NwK/RpoSr6KHhWdudQVAOhtCDjapf7kpggsJK5xbR+dWBgAQkC5am09u
0/5CIHn6amk+GZjxtcFM6TBTPbwUA2j1/URfx+MoIXn+NIFNgjEZFheJUpNNdJuLi0SpzTXiYnKU
tam+6+Ik25gW9k2DrnYnB0/ZxyxW7iteU3mK6m5paokz/iXDCu+bOoOBmUs0ZkXylX/VOxVe7SmK
eqwW9S4+hLWKeKPfjgfb1MaHAT6QXFHITeol1kavrHJXC34twtETWd6PiNq0WXiIiNyeSpQaWYeE
TvWE3nP+YJhokzRG1FyYb8VPtovUsBALwWHF3DVd2u6bGSxJaFs7l1kPRJW+O8dZjXxdbzdoDYmE
cqFrt2DYwsfEZA3g+8hzLUa8U6NsghpTGDkaidFAYVR6+KaGGzzOTbCdKzu5n+wmPyY+Oe8XKvXJ
IUwRizFU3AoWSGqB2B81C9qOpC3JNvKpf7fn3tx0MyrNcMFdAJBwcYNSQes0Q9lJNiUE0sLuCJ+B
R9mTeSWCliI+FvGWhi3ENV6GuO2/xhtZnqyiEDvQWli49o6hb5S8mUlYeFO/WzDURTJEpEVFjVeL
lPOc5tMZt0C5vs1VLz2UVLbWkVjuGq2Tw8twznIFLNe8Tj7jSlKl9zLewiyQCYtpH2ykbU8UlN8R
WBIYYrV6iiu8bL0CBC0SjQ0ejFNSb3NVm9d2w1xueQt6Zs/QMJilyAwjOk4w5hAA4I63CVjCP2AK
VD+4iJDc9qkjoG28b8WPlqYclGEyQsmsTQ1Tel8bNdx9MbEcawwpvMw0tlHkkZv5Pb+Ue/yK8pPv
mXDZmXcuU87lsKk56slsU+FrIuTH+DbbKYA2PDfjzkQRnXI2fZ82xYAKWO41S8h1YBpRuFpx/Rtn
MzW/+Rm1blkTKaygXWAQXaQh3i8GZM3fySGMwuGk0/GjYYmW1RI57IniqRzwNEy2fhZuWuF0jOXN
HQog5n6woD7If1iLve5tXET38F0c1C2dcoeSoLX86xSQnessnMrjkIzB/RRiIjJM049QVZBZF3P4
CEV/Y6PnGWLNr1EMVuobmMQJpgWL/JALZBOrFJH/yAMsLFI53FBTXIavyQEZXWWzunaRGVuWB1Oo
1Keex6Z82U8rBlxZmBFEiN/It+KaK6xTYmzlEQV280rZmTbCcuiqiiW2M34H98RiF3NPzYKjHFT2
C4ozwXZMm/g4IEK4jYXujoRkpakbXMDcboaqRIFBNhWl3siIFLC/62ZCOzYyb+VmqPpfOemLw7VL
BRt1G0xhfIRa+Sb780yDQ2DXwtA3uLhVFl7kHuJe89bMEI669skBU7eidVmW0y7Ng+ykR/3b9Zpu
MmTrEIJ7i8QPIUKnHJKq5GRDmOHXq/TuCWXLhHp6QRHIR3t3ZDX/00ZcvBj9n5EFJU8d3OR5MHJr
qxdGc1Y1oKKN6c3YrKMJoBkTghauHS+YMQ/ZqMsc1y8SUCZhZD7uaVmOmgdE2XGVdqW9yx8RwA/B
+hbdXTZE30wzElP1MD2ilNFvZLMFqbPJg9I9yKbjKz8cd4ruZCt/nD0LL0KZFpl7hKFaG2GezNAx
PxO6SXNRGOjL3RvGkNTrSmgnZVof3UhlJcqI+boL9Z0qoGOSrSAZDXJv2VQWLtpK9CT7r2GK7tdb
I69qCF5Fc4un/XYpZPzRTIP6MJhetu6zJnjkhhKvKRlMfyGdd5masIH0OoQrB9jUz9kYf6X8NF4x
Ti8guioRBZ7W2SNu2t4YiWfin4ZTml4q2c4e6p9pl3vp0c5InSZW/bXXp3H4OgOMRyEKdqRAVzCN
/Nhcm0U0kSiW7dyfcBVhhfFvcbJP77YoKAQXeZ+yxc0KyrnODbB0V/LGdL2ByVHZDLxA32IG8RFy
HWgs1EM08y6opmLrQ5XdoESbL5xnuRdHd0rklHfXbm5Dn0OVmfi/QzsrrT6Ftml0Dwb0FlPU6SHp
FXU3uFZ+VuZhugnV1ue5jSVC1xb6hhJv/9z3Q7eamZF9a7nFL+Qi39JWhp2XKNyO31385V7roTLX
Xe3iFkBSEE+Hyl6H4Au+KQhzpANJyBrw4c6Pev+oF7r5hUUxa2oRAZ/pOyr5w2Pild3R82cEoPXO
eOtMaiMiYIphnOLRUd6ig6dfHJt7GXBy5exy07woAmh03XTte9dM2fnaI/c+hcLq2uA7Nq6vfWSp
Ng41wfuobspd5wFWsex8fuzxdrz30OgEzjw/DqozPZaN1bPy1MYb2bRLJTzqzG1ABYZttTb6F00f
6i9y0BRrkTEl2y2bzNq4wc3WtyXUb9HpVOAfycHaYU7WZsEJQC/mlSS8bpHwQtg5ilv0gfGvhptK
0lu0Zi1iI0LieegOc5L8kP3LRh6FYU6xnufEZFal5jcFmKmVXbAEdHWvu+v4RW5g2PSviFmDQgqs
X2mythQ1/4UKOeIx/vzieaZOIqg2b4Hp4eseq/12SX/NpCNzf5MIJytvqFyE2UHbxp43vVGQRzQe
Z85T3EXTmxtvMxE1OViuL1Gi2yRT8s8oJaqUz+f6HTX3SHnLc/39inUUbvwMnqMybdwM6dx5jM0v
XRHHe/SSoRyI5gxY6EsPUx1H2PkS9T0tZ8JYTbPLFZ41sMUVPMzxwNX1YyCGw2Dob7W+vZHHL0cU
DSY+cOx2KUqWHDFthh4PnIVHPRagXsoe05xkHMnhx+R7hPR7gaW7nAID3UefBiVuOZyK4dAPP4bJ
+MCiFEe7E0Y3sV499Fi5agjdtdAqB0qSf9QCwPuebLu1jn882q+1AGxGTmWuW0c5X5BhVawMNyOK
Ov9Wtkg0437ubfVQ4wY2rGQIsBdcFOSC/fewHNDjosDmQ1RE5ChClcvBEwnhv4/AdxUldlbmaNUm
pzlAp3vZle1SdMq97h3XSeVG7ptKmC69tpITf42Sw3/EyGag9JDb0uQ9y7x6+WhDn/80YlTBqQ9+
pB/+7SOLLIWa9vlykPwg13yFPGDIcnSgnQklyDIQ7kyqCyohKI5dpIcnAFEfG+w5GEX2IQh3197a
rTR8a0XoEiCHhGJM5mD4aZTWvhFAqHU35y+qWdigtFvnYUoiNj5q40wWl0bEdRu71s0S7o9BfkSm
Gk17ER+LjdoYpK7aSN/II+RAECj52hEv01dKf/BLRRjngFsQjgd6c3LyFosYt/eRhnaNFoyP6M3s
JMCpRfG2f45YMh6SBTWgYeMnTXnXJkYFJiTOvteU/vO41P8agFxt5zhzoSNQOvWAFh8LQ19Vqhc/
YGlqADLCXmr3Mb9Xhq/IFySvftKXx15YmEiJGxWfeScYs1VFmWOXD44PpqbOnIM+pTdz2VML1Vxr
O0UJ7nMjtmZljb1dYdtcsI6c+LUdV+LgIvvAA91YCRMRkUhg4ppgEgktm9xB7OvMzqqtzB3IERrX
kb/D/j4GDiApkCQ3KF/1ghvajiuJ3ZV06mqCLzpECJH7poBnjL9j5LBkYtt6/h/HIUGCdbjRPPqk
9J7swHnTpzr77k0Feu9V85T11C/AUHn7oimClVWA2KPuFd2A0cMOrp3c1ym3eO6QI8jRx1i5tjU8
/PcRnZU9N3XcYnHZNXeLhs8If6nvQYW4WgiIWUr/iD5EdZXzH3Gq6Msxat+HasPiHvT+LtfK4Bwq
Y3FmUu1s+6RWngwDHgn25/5PCydvzfhpjC4qnVqlPqXimCmcgzNaPMXZH0wHqLTvP8GW+DimO/9x
jHwdb8BzMnajF40b/AWMqrZFvwODT1EE6EaPIgC6uQa5TtrzkP8Mx4S1mWj5CIxMK3kci/n8PBWY
x/yOlf1LiOkPt6iAHj23P2haZ/9IdOu9QAgIzU0t3DWVWp06YwjxBgClQa3WfBehVT7PKz/NflGZ
8xqcl52+3aPsOm15WmM3oaGkw12xfoxr62uuueG3Enf51TBq5QNWu8MpQJ1xI9NxkXZPacD6K26M
9yjuTXBL2nRQfYRlIvFQxPWsJI2BkwISTfFT7pE/VOLmGKiOCSWV8htPLKTgG82pNnZYMRW1J/Ol
7cBCg/xGmbAI0FVMpwxxRXCHySbRyZrPkYL+LwNtZyVn4di2nt3SOoWa+dgYfvRlgO53Rxof9xZU
/N+HEMOeyp+6o2za5buvkycLqhxN9BSpSe4o4Xs4kNR0LaO5RLFrPOGTs5f9aNRxH0w8FtHiZOJF
XFBQK0TT7UNd9P5Jbmw39RGFNj+a1RTD8Ol0zLV+h9SgNqKNO46rgXe+nUq/e2y4ddy0I05ysqnP
es9EDq+YIFFuwaz0j1pRZljQYaYjB7ELIiln2Ws5KA9Kej3AUkwpjr7ZsYIxq5FLacYgz+mdL0o1
JEfoFeE+rJLmxa5ZglR589y7+nDTCPc6oV9Yio1r+9ENN4yUR4VrP8iBXFXAiHvoWWi+3sTrUIgU
IvoS7pd25mo/kqJzbnwpZyiOQ7x5bbaxeifPguKZfjvExW5QumLXQ5O9wU3qRxsl2XccB15Cv8if
zb7S9q3NnSOOZ/+xNop/C6jGrDvkPZlJzUl2qYktLDS/n5Hvg5/0wEKavQ+TPzW+RQPY9y6I9Oeh
wYY1yLggYp5b+7LNdaQ/xviMvDpcEWNoHmbI5oDVdP0VnZQfiBUMt6Wo+Mj7cdh3WyP2ukVP1JoG
1BOG7iEen9HUj7D60QuQ1an72tv2UX4omCishFPkkPscZxFmZ/lZFSgEF3ZSoYbGvWzlleUd3chG
HF8MAuZovyDQMK7HMlT31z7MAv88yjL0ZiUPkGHWaOMHxPzl/3tUn1PSgRDcCDgpBeTrEUtbvEY9
dSfuFv4ZcGT4OBTevLM8GDPqkDJhxPOKH5PDpcd6AERIrO5CcilMYAUkZGSUTF7w0GjbgYTkq9Wz
7gjVAaekzjuHLqJWvVCSmlOVopiRJjhacoMwCDPScPwUJvtlWJch+UD1dnqrAMjKsEBLPs42/j6b
I84mmyKsBG++moEXX3yTNXwqK5A8MF5tCka70UFECzweSwElFDa8bnCnYV/w7OvpWvZbSd+cJgSF
1knILL9tJ22jT2VxlKMjH6ZCrfKLPY3mg+2PwGI4mR5Td4X0FWxls5yphytu7Z9kM+h/4VlbgV/h
DfmBtUEEzV7VMWrMc5DFb6ipIe1g1i8Twmq3iHK3SAVW0Vs9Il6b98W0R04ietPd5F1TzP7eyV3q
RWVylN2tVk3HbMTJRR5UBSNcwtIfT3L0n+dW44Ipu3jNJrM+nxuZ/ffOafv7pC2Gfzu3Lt5BPwue
4u9zd/mbOpBjM4zz7BghCi1sVLX92DNK7iOOoUgRs/A2G3M8G2UgIhj+JjUShP1ENAKrjMijRzdt
jlHXPcC8jW5Nre20jTwETtBKGULzPJiVdUDI9SVC9ROZTyWlfIhcUq/WFt5CbZkflKJk9e+32kbG
WJ7lXvRzhxF7djI09x3PLOQexOFyk/zeM2c73ZB5yTNz3OVCeil0mbv0TvjgmIP2YKbKI6tndJHC
BpmEEpckCemktvZHlDxYRqmo26OD6pjrlHvWjVvVP/LBir+KnfLvHZNUgeyRO3PY/ZA72t87Ivh/
FfPfvYQ8IejSC98pU0QFLSxlKKcDE4DxrcjHQ5q30VOXiQqUFpUr2S/DfAOhAZvJ0xsPl0Pop/ET
OLX/CPPE2WSY2nefwqpeYdEUIit9PdvvF50m1OrHf57N9dR2K1/Uosy1KRXsi8MII7Jkgt8gC1my
aZmtcpZlrpTbyzIq5Rauo1LIYVLs/9Nj5duQLyTPTF1cOV9f9/omr68rR4ffb2OK2n4Pr9BZJ5YL
ZsLzLlY8mHeqYpt3ci9u8ELxE3PEqEUM9F3krCpPV1f53I57GajLzqauNqldN5frwf/Tk4pXC4rU
vLueuM0TjGzla/4+8dL3vzmpPD4FWLe8208n1UASq074+d2GBooDgaEsX8ES++fH//29yJO6tjru
5Ru/fub/6sSfXj/37WxrdBspgN+HyWtX/j/Kzmu5bWVLw0+EKuRwy0yRlERl+wbliAw0cnj6+dDU
NmVvnzMzNyh092qQtkCge60/xCq2hcjvKS4eumQ7w61sQoYD8JFVOFf2sxyfaPyziKiPzEp8MqLQ
ww/Tsfv813S3zD9Or+1iKS/2azoOJNNCxLV6ClqSmPYMck6ML9k0Rt+okrKNRZEazUgXOiEGjlvh
d8ljQNn5L6GJXb+HDjZ8HBk6auWPpO+XphOlz0Zhmut0gvqBF6t7APgH/BS3uqdpzr1V1dizI1k0
POx/FOhB0ZNl24bl0UKbyxrTfDBE5y/13sRcbK6DWFWHRhFqgCZOr48yTPY7gYXNjqJTMu2wa2lR
ZT3Is+vBwAOBmqP7HnId+CNYNn3XEMvMAQtIFbg/JX4F4yHwvqIwXCOM8k8zBs5dgF918PvrlGld
UFFAQyQFMRTl42wH2d+weLQefZTEgMrhwG3OYm4ISKYPJOUhI/9EIzF+ggLcPFXKi9x2y4ZQXuSG
vECl9veRZPwQ9ucciQbg/vv3HLnQNE2jflLrV3lpOw/cjac46N6PL/+fiX/9TviD6ctwwMlTVdti
Kd9OGBYoS2T9zRv5DkPMkwVZ9woMLTt67sjdObMVQmF+jNK0E5za7pXty3uUOlVf02bKQcGpEQKW
g7b3VN96jHv/jYJS+LVVgWxNRu+idAqZfZwQ75Pit3HxY1Dd4vMwT4SPqe1rxA8e3dB9k+MgWT5O
jIMSPZz5il3+U07sQcFuIuOlnqzupk58zMzRVgI3o0GssnhlDv6LvIOVyPveiCB5oURQrnW3T07s
lrDo/MuccniR1hS/5nTznCbMk9NQFtnBaYxpoxe72lT0DYuOEjch1zp0WWfO8gnIuVf8xkKqap9S
FSkXKCjBwqsWQhT+fD+9CfQE3rCZN5ed2mZnY4qT7ZTgg2xks/gqWN7wEZNPbz2Zsy/kMCR3tTNo
FMH7+Jsw9xLJpURpvIziYbxn2e/tW3RlNxn2Ts+28N5khGbpd4UBUlO0X5R8NO6Tmek2CQzZsAKg
eEtL9hdhgTHBxGtVqA3LdAWfyY2Zav5SDsuDrRpU7zPlXMmQOH4dbIy9AUXEJ6Mu7H3ZBeqOUsd4
a3lmunaduH6qR2xxQlB7XxAeOhXVvD9L2MebpvpTFOOL0yXxp3HUqmUKsv8hMPhrNpmLWUnbVRv5
25aH3BYDQrP81J3iqxXlzVGgwLZXWUAsApISzeM4ovrv3SkdqbyvyJMWqNTD0VxIXds4breR5k4H
RzJ9UcMTG6eNFXwwJ/OWsrKGUmsUHOIKcOTYNs9VAEQycfRhF6No9mi42g8EMor7IEnGZaF3S6it
lPd+PyvMEQWgIGnxjJ3Pfh9luUgfm8j30d/jCrXm8eTilzrP+jM2ZFYs5/9+zT8/8T/FBeKYOYFa
fgVgnUJ0MdUH3uaI7NX9gLoxTdvK2ruhwOc+xQ506ZdTt45YU6/7OqGNV9q2ZhN4J4P7MkCzSyWx
WJWJ9oBQV7Y1EFpdC2osCCN+IbnnrYvE6PZhFopnfbJOMGzqL5abIDCPbNXJho94j99Tu5ADacbD
dhzs9pzji3oUNtbn8kqKI/agwGv0yIW1a0qz29SpY3w2zVVTAuJDM6bcDjbvHEh8z2RgkVBIy+8S
Ep+HmrMtMmtaS8aIXQfhvL9LjxI/P0+qQUwVIVU9ZKMmVmOXs0BU8KNj+gbZF4Bl/TCaODV1G1cD
Z6cPa7VyayA/4NZxJNhPk28/WhZFbNjIKM7UfvmINxnGOOWP3E7sb1qgnMqy5glfmvzEOgOUwgjE
NU49lhKBiqdUfBgMAQrEt70lfpDVrTUFYPZJYK1b2yg/CTPc5lnsfJt0BcqEI6YHZ0K1mH2Uto21
qnzCy/uHNcX+vRNmyBzHsDp03fpaBxV5Z69yn/xAT9d9WYtbXQ3Sve4qwb63h5adqR2trVyPni1h
YCPLf8k3ZfKx6+ypaM9XqtN8ehd/jzDgQFWtTpa60dkkqobwtghHdDDNwf5isfV1eWS+UCVvd9Y0
YIcY1M5bSDnK3HnZSUJv+0EYT559kmrBsgGMTY5MCKrNIx/CspME6A7vI7/N0SFjwhDjiZgMaKMI
q11TatE/kVZfSXZGX5XhssTC8/5/j5iiIj+ArK/CBuGoBf6wmIXkGEYHWGX2/J8giLFxufTbCBdi
k/TwmrTcbIAyZsMlIi37g1qG4rXEzH5Diq1lxTZoD4qhpO8RhX1ucuE+Yz/ebpOGrKlWmf6jG+Tf
Lh/STp+acOqfNIq5uxqQ4hZhdGdpzexBQH73meGED4GT1ufG6J+o3Yo3VUNKjOQEb9O5qcHXW/R5
4t1mbmg9VSR4ZX+hl86+V7QGBokl3lAtoITEGu0oR723Aj2/t1YDDFKquMSHrle8tZaUq2uGvZwD
nWyj90r5xDZR3CkumsLYWmfPhTaYkCYLZLPPvEXXBR6W+J9yNuk9Z2Fuf+iLkxo7doFU3LVQh++1
WGXFyKPiV2lMFr5k0x6K8Ni2TxrUpGOpTyTx8uypHQSElbkLMHND3WU+vYZcm/LMVXCybuG1rf4Y
SNWiR1sdk22MbuGF5KUYDohYD4c6CYaD5cI2vHRGVbYsNd3dy4FriJxxiZMjjpxyHb+Ggxx1kXQI
+tWHa8tTL028BYqL4yoqNevAQ8U6yLPr4dqXhPEziVvqiFaVV4u/hVz76tr/J6axgsu8cRi+N/A3
3yosuUp8DT8XaabeCfMcKwP4GmGY+xwpzAtMa2ozDOiTDH8wIF7XUq48k31zhA3q6ijrubJfHt69
A/4ZvQ78WTb27t9Zm5ZvpHtyQsZF6R6XSyx5GlddXfta+EOQ3pUv+i9BfDlYaxtvUJKLsr7sgS+U
8ECum/3UzQLCZG43tYuKNTSpLt1S0ioXl3Y0hsWt5lTF7fBrRPbBRg80XAr14lbOiU3sJy+dISzf
ddyisY67zJ1ft+Gb6/TxWm2QuhjatseNLYE8DIbp1fKte4lah+97h4DSe2iT9DhzhCS0HTiifwmt
NMVesteFNzsbmsR6X99ZoWUtnRi3+KvQ80XfmZQXuQIGrsF/DMgLpEU8LetuTBDfB60ocT490LDl
1IO7hRsIMlF2XuGKll4PSzsoAVL+BeAo+65XuF5VwoV6ZxwO7BFXpkjbbT4APNVcO3+A55M/JNBu
8W9TbN5lWfHgJl3+UE1fazvw7mWj7D3rpsywtHAsHXl9neI60PnQXfeiVZIllfxHOzP6o7xcBLjz
FjrcRrbkBa6fmgJ3X5cdpPOrgr+U9r82vWLG+HlmvLxK+8vRGhXKLPPbm9CrPNi2krFeddY3vDfS
fRMY9sLLU20jtX1b7F0umr9WUJtbZJXE4ir6K88uce3JUvvkEnrtNsG2LihPyZfdAEh1mYwaRtqz
sZlselVT7+VL0uyn99FrM5qD61y19o4+L/38CguUcPgB7ulrajTJW5Q52nKcMvPsac2MWyUd4Fdu
c6P7eAGHWA2iSWWb+KK14hmXw34xjUPxdaww2NRgEi9ERdkgjfDzkVD2DliAU3dP6STatd5mSInU
QQdoneIDNH1qVPOoBg/uvlUqfroMXiaQFG/9erxM18qgp0AJkzMLw+xeV+DSlHmJkrM9QOMrcLas
cn8HLmdayibwOO2kW9on2Wqx+n5sXDIZRAaJpj0VRoeesarfXaIT4LO534030Tyot2G5rurBXEdU
BKSEgoVLwlI4TXUjm1hCnA3VC84YBWXPsTPxHkN3oezi6dQWVE6Gfipecxylt94UduuO98fR6Kuf
eQiESh6Mwm32Q8a2sUNl4Nqf/oqQfXIU4VJsNVXfX1dTyXPp1ww58EfzOg0QHcl5GP2rP+JkyPWD
HBvkzSIbtE8+VIDt9btcP/x6UXmpS7MGXZLXyHTPX/m/f4Q1/2tbmGxImrb42YEGqZXKfsrG3F62
xqjtulqxSKyo1UbH/matwl59CiJF3+c8C5ayCVffPSm6/SZbuDPaD0mnLuTMZp6uBqDoA7c8ywDF
90EsmfZ4jCYL/UDB/0apjNUJyPoawz6MFscsvG/nQwLgajWZobaSTTkgQ/Sp25guWL3rhFCDek2p
FXLbfJHLYUAGrWryBhOUON/JPnml4p8P1J1w3V1cDIakOSIyFS0v5VLPxYyNqtKwvrSFx1uIdbW3
u9ZPa1U7gghH0GyuppJZyM7ICFzicwW9uTLWH2VxVgYENfp5pOmRKbV05RaK0ZK9cXWUwFZ0k2dJ
b7IfN03pXsS75ajedGgnytNLjDz9FSihsZWcfBmYwbRBgr+GMwXmqhvMWGxAHaDc0AQ3hhFgmluL
YDy05hSJjTwFujseQkWDRI/4GAk1BEk3UD23hetC7xoVngkorlg2FvMFQiZlvCig1UYIlQBh7xr0
Ma99A8KN19Hr2f8lrvvL3Pl6fQACQ1okB4mO2irbtkAU2qc/zoo60T8NqpktplL/1+gw903z6H+P
k6MkLN7j/viM6+f+GRehwVYgxD/nKqUOyGA1K2wNIurs5CvxXk9WsLrRrpybdV7D/mkdzO3DNquW
c7CT6+FZqopcg+XloCi/B8tRvfnMgqu9F5q51/H1fomrfriFufFNuGP9EuF9d1DtEU2ieTDCBW+v
am4K2ZPR1E4cSvKas5ajuWdh25fZiAHMwe0wzZiAUNywpKxe8lgB4akOAY/teTRuHkw0ee9lq69z
KN7W8Bh6TvMMXkf2Fnljn31Uc9rR9eDRImWjGFW0UfKoPVKgzQ4Ym+GQRKHyQY0K9jRGY3xGZ+fg
GL3502i7dY427VdI9Fg7kXd6NK02WtfBwyyWh4V5kB9zDQ2SuaUriKiAL4B/LNvxqDdUdMd4fWnO
CiryrB8U56aOjO0luxQo/bhqxh7BuF6DuYd2NJ567a0ZTch0Tug6Rks3NB49J7FBqGlluCF9wDJU
rrV8ZfqZqZp3w1qnWbDPTA7SgcRSi2JT9VO1ls2gUTqsQvufE04bUJqsg5b54lF6l0zjnQ1B+4vt
sXSISmE/x5kxrGrPsO5C0ZjwPTXrRina4GiFYPUb3SygZZXusimc4bVM/R898rnf66BYut5szaA5
/dYXjf3U9yypXXeEdzMWe5lH8VL9HgHb4YxyqXiccn0XtsgTTK7bQ3MANitzMXJSjjNxUgG7rZZh
meLcLmoY3o3unNoxcE/XZuGWCz+xm+NUKuYErpG4Mg6CdWIZ/bIK836dFKq7wLCsOvqB+t2IApz7
hgnTe5/98NGWp6OtC4yT03KdOnyPanBOAHz4tPmsqIJumv+Dedd4QQ2dmk5bTXnhhDW0co8bF/EE
Z+m79me7KYebsJ78c0Hl5LavTdBWpXKWXWHnObsJ6sTCDBT/LAectPVWelCz35775EGUdrlIfGBw
A3WdeDZMXGVlXN0FSG8vM5W7vBpJZAbiR41H7aK1O/tZS7DaLssmuTXQitzHtcUGLiQ/uwrdqXxz
hfNsuW7+s6sAv++VGMomKoMT+hXqQD4VLTFhYZenWXF4rv0YSyqyCUhPASwGLXYNddJA4WcaK7ss
6UK8SP8J5aqG4qZPkTmNi6Tw+01U4MfUDVWmQrGLliiRPNpYtGFgolZrvdTGU0ONBamz1toCmjV4
6ybW0vdJ9UJ6PcOjMn8qCA/7kdJ8T2dKSpKLcluXWrvCn6xkH48rrVO5FSRYLO9l+ibT7AfV4V97
jQiQWfkQYZnuQ8Mf6znvdZZu+IJsP/CEqArA92CXiO4jvg2khV9zzTGQICqVVROmeEINmfXUdhG/
q1njEZlU48Ttccxm/UfZVRuKtkJCfRlqXrCGEjk8GEU1PoSKQtrBsU6yC3Rle3CN5js3YpGhaYW6
k+169VbGyhBU2LWG17psBPFY7gwdjX/ZlAcF3CoKjRjLy0leV8V3DrYM14i8grNqlnF4+R56677G
M0ACWGkHGthOby1NKW9r2InLzoqir4Gv7FW0IV6gQdjborP0La++4DV1gbTOAXJm7wMObtRh4fGL
/6+qqegWWcvJ9suVjJOHD+KrpFWNoy62fmMrG3CbOBPn0QenUYGXDUKBRXsjZaprBLp2ECDVpWQU
1fjpPMTwLbKAAlAHjA8lJ2RUkHYBoI8z+VafmwJ30rXP84RHGrIq11GpHSBHUbEhXfsrWDaTrC62
JEOx5HWLk6tO+vf5JAdtK0+CIAse88Qm97aI2HDY1qpoJ/fFMG1q65g9nCY3qo6gdOJ1F9Xxpxo8
RK/Arh9i3NMdjdpno/vGFhSKvRNVnjzYHWZ3MoRdKR7tk/OU66xtDEN3VxG1h1fDc4zVGFjjTjbH
BjJPCxHzJJue2ax57qqPha6Xj55Z81fSlJcJ78dTjO/7QjZ9s6t38pKVwX/vu45tZLj90YawABZQ
bc92mjWHrHdxbmxRlVd0sLC68tlCZmQd90pEJrPMH03D+yoQZHhL8WtA27p9i3G1p9SkNvf9fGit
CglGVxyu/WZe5aydYx1qBbHy0A2Re5cUm2uPPBvSGLnEEo7ndSClJHKjT+Itb/VxxX92s9QDzZny
RVpp2J9UAXB+PNqx8gjNaFsg5d2PG3Cp1kIqASOUMh4Cp3iWrVGL6/PvXdVsI6P00yVKtn6fqMek
2Ze/JimzE+EoBvU2i98drZHVe8hH3d9Lkdmr5qzrTf6qzJAIkgN1IXD2S23gdKkT/hksMlu/zaYv
cUjC3VAPF0EA+TIDIFdlK5akCVI1m8Ttf+KpZh9017MO1XxWVyBWFx9O5VDU9/bBpzq4K8z6JLsC
Bcio1bOaCRMVe9+ozfaoAyAcE9MMbF416gtZfftRdkxNG6BJiS1dP2QsPPBuG8KVWYliYWKzekjY
vKMK8dsZ1tbvfQBs/jV6nRH4KZKN6gg69y9xvbjvKjOi9EjAfw+VH3iN++PryA8MDOsNYYPhpvBr
5SQPpYd8kaY0I/arwEquA5dmOLBiTAoAlr9m/BHH6xSPS/107cZo3FlWOJ3xhCirWAFeIEoKtWN5
kGdxMAk8D+f25fQ6jhlCszRiy7jMkQNuSoJ4IU/lYdQjdxcV2q6ZJu9OdGZ1C5NhEcLRzNYproeb
MerxZp7t8GSIPAsHxD6RYDV214E6aS9zu/lK1355EeFU+fKPgayrwEbNF5ED8upll5K1QNHamdRP
pYNVYpzVYpdUoVhLI8UpUYplHUfqQQrTeVa2CpXUfjJMGPR/mSSjfAf4C7/e/zgpsCrzLGz3B3UU
bApcD/USqjkDFuSfY9gVK892ypOuDsaxQteGX16ofTIGb6NObfw9rHhwdBE+ABri4LtEdRAUh8/x
IIwEJKnm1OiEZNO+7bFs6edHZFVn5l2Ojvti0KdZxqg7tYGdvqi68IGBe/rWarrxxfLsgwxogixc
plnU3pXhaB9VvchYZCflV+SKFjkf+pkyu7IeobjstX4IHnlc/pAzrZlKaJWT+tB0Bc6tQ2OhX510
n01ke2QEya4KrUsGYXqjE1SET/FgXRwwci0adpqO9Us5g+gmHbct3YWDZfdq+NQm5k72y7DRwMfK
mqF6qquBumtxn/FtJ5BX+yNMShpr89V+D9PT7I3FKabQ7F7ukhFhObUcuhVOYtAvZFL52imTyjIX
fR0wALQj5kfO+pqk9mJMpLMSMryponrLT2XcFlZlbMs0tF+j1liT7p++KD7qTS2EraOqKOJshVmx
COtR/UIVCEGCAoXcVjfRMAYRt5IzxhZ3d36TbxQnS9RtbiLH8lEwsfVnSBXepSllvK7NizKUwa7L
szz/ooU91HF90/WPNe5eizZ2s3s7HfP7KUHPGkz3c5JW482138AlcSdj+bOiHzf8Fnfpa3XjPabP
yhEKmRGt/cECd69CxSl49xyvzRjTPdn0Ioc37XxIhqw+c3MvzbTK7iBSO2cW7NZejFCkrLSFpZWS
Od5YXl6ugiZt4+VUABnE+UFsL22l1L8oPX6YiEc4ZxZczjnDgncow/BeXhC2eXmLbNJWjmk8idZF
UPrbQmu2aiGmn/PJkFqXk+6fk38PyR61M9bT0Ecf3NezcCj27Ou+yBtikm4Iv/rk3YOhKO7dfMaH
OBncNw63kFf8H/qBpgD58JzqUryQtYdI9+dXsXYvaxKX7bcsbaQQK/a+Pt3bHSXuRTXrNEzK0G+C
rtCWXZ+NC9XB0Ci1wvQ5jAXKbMDYpSFyhVzMxRDZ1tX1EPo39o3cr5RYVa4621FPfqs1JwxJ2JpG
bfit2iN/1yzeXx4FLIRdDICnWHhRlh2A/syVyahBh2TuDJIuO8gDls7vZ7L5YfjD9Gu4rYXTxqyB
xIWjckKhmpcYdpDKafJIuwS5UDZyxLWxNFg5swhskMFZkDGXcDle+IZ2onIuG5cew10ECKLc+yhU
Ianj3EoCQggQ9WBb7bcrJ6FCvXnF/1W7kRFTMIgbt81udYFGEnr56FbMZQxU0P5pzuS3LJremxJt
d21KhNyH4F9z89lwSs3NHLXTKCXTCXUoLWE0imIa05UW+QUWAfwGN3jh6YukpPTTgEmz9+aYiyOF
4ARI/BR4GyQsvl6a+jyCvlNq79F9Q3PAz7eOWzqbKIisZ2fyqQCBwcj09rmrXOc59kJ7A5rI2MP9
Ts8Rf71FPOM5cviNHiiCL0FTo4PTaNlJg76IItMwrAJ0jT83Q72kx/4mxgbXel/Lz2Wf6XvXGJzN
JKxh3zdQQso2/2yTOPhuN8Wut337U6UgTuFAdkJrVBWHuiUVhnCm9/wrFKDTJbQ1zb+HGr64XDW0
3kPrObTt1ferCnv4cNWUVBV7EJAOxTQcHcR8dqwAHhBV9fJVNPfJAXkYVDEcUW0djpltrLV6gCkz
d+lBAr3yz9MxmV0vo2xYycl/u9ZlosuudYcdzhJ1O2znu8XoBulsNGg8p/ibsGVsk2M3uxZfR6XB
sRwVrZEc2US8Bw++iFedg9rd/ENTQD4CHEvN7ODPv0bZmZv9sHAEm8BrXyJ/nHJYHuTIH/M+xICX
7xb42Yft3hW6sRUzbCqBQLN1s4rFY2uqD5eDCVjPbqajbOEFoRxqI/l8AWWNHRDAVtfGrRxFOb94
QGRSXkz2pHmGkGmZKUvEO9QMBGL6XP1+tZKrXSBd16vJC4h2hJgeL2OJ/yrYWG8a9+wmfbWtirK5
Tyu0K6LIHV5GA26uF5bGt7hs1o0sAtqhvbKtMviu+RixVkK3XtSwSBFnV9X7PHeyrZWo3UEYnjhQ
Jqi2jWPD/BgKDAzZatzJQ5mODs6zXb6+9gXCCe8KT3G3dox48h8D3E06z1e20b8uIifIpualj6Ft
+3vZkv3NGO4KIDU3WWKfQ2gp9bItg50eAe4ZSsRApiY12QV55Q42cvTk6Uq8nxxbLOVo6zvlWZ8a
NuxV/BQpY/Tkj8pbFtkFwFDi45Evj9FZtZGDreUOB13wvZPWrDFCCwFott3jZRD0MhwfX4VvytTW
1IOtblNxlk2nQ0EYhb6zbFVh9CmZhdsjKlYbP02n80jeYYU4LtripIwXNiIJn1krP6HBM/1wNG8J
TAlOURZGCy3t/Z9pW90JkelfptIsFwWCOC84pungz/3xgbXnsPbUyrjFgsNGzhyVvcqdppuedfau
93znFMyfHBtwnLokZH+oUOQ0OuHcIplubkvDbDG0I+VrdoAmzcYyT1lhxhts37tzF8bpyq1b7blJ
EvT23bb87BTTc1BP7Q9f5MjwBnzXZvieeEoULBTVvB01YX9BH5WFjZ6ErzG4h6WINf1BfnKRgXhV
tExfteTGjJVgZY6EBy9ItW4PVeOF91ZH8VjpE5+CuRF8MqPCJjMDRz0XTQd8f9pZOCV/ypRCRQem
QGtlDsuRBlNVq3zoqry9gx7MInPuB6PlrDI9VvfOPGuwuKs1+7WZSW2GFoJXSltjKXlrY4Hg1aj1
+qEI7fzNxmV4prk5XlcctE4YS0mCk1EdREToSHnxZmHg+yuKmpmxlGy2a5S8lptdGHRgCwvw80Sh
R6luw3ZIuSeBg+Slai2L2OJvMy+35aGbV032SLbuOiCDg3nGdWCUSzHZKf5ymRh28AE+/73cTdhW
4ix6B28MoITJS4GciOz3W9vZ17bfoxqOZQiijg2GvUH3ZHrsVz0je4BR3D31WQjZVVW1gxx0dMCj
gWtpGwkFQKmt26N1iUTFPLUys+bOtPOTHAwKRdmhkKMtWd45l7xXbvrt1q+caS3TYEPKQz31tXEv
m5Wi/yi7xLqVLSMtFkodZizkVOc8QdiVCba+bMOjCE0k1wqb6n7pWCy/8iYsn7X42af6Fiz6cLxr
UKz7rOEdvWzqSnvQIA5salP0Rw0pwBuUedUt/8Dm3mimeFWxPHg1uuC7k2X5m0N6C4ccMklouC9J
5kx1t3B1tVl1MYwoOxijhVJ4LSp4UbahvFQcHQSADiRsnU2FF8XDhPsOFTShIMorbjzdNH86eoyk
odt85aLWwmuFsnYmW4UbLdxNJkhryx0LRQlsJoYi25V1bB7l7kQOyDgHxZ1LXCE3L+OU70LdgtM3
72LkvqcaMP7OQ3ffdBiSSJUxR4qQVbwUNn/tbKvYXVyCZPw1sq+4QTwlb25yCIF3LZqFv9te6AXi
DYinkt2drTAMJOVu4rj/FGGfunM7tnZtaSAXWMXR4zSNxy7yxK3sqjTjPSI0Z2GMqFSPtTm+jxqh
F+w63TYPThhZuDcl2kvWFt2usgxS+8JQX/KxVNcRbjVbOdqG5NMdw+xu5GgWiZ+oQzS3clDgeRPE
RvBoJMjqRsqPyxWKOmOPUTxeWhovcbQk+DSVepxTYdGOHEh3o3hZupRp7GtTprEdjU+TozKN/aEp
k9x/mZvF/P5kkvtDcKiytJ4vlcyj8oNybLy3IV/FyUL7kCuUJ2R1LsNFYA1+N9nJkp4WZ1+S2vHu
VLWMnp2KVcesse96gq1fGAcbQEXmaxc7BwCxPUWXQTyow+zdNBivfiRw2QrcfGVR+3l1XCdBmN/0
900V3WBrCtVQNfaObdUPsMKbhzQP440/JRrcVfrkwTaDT2qkegfZUi0bgWUmpTk/wrxo7xXXHz8/
NXo6fA6VHqFDw6i2Y5YeJrvAPx3HENStGuvJxgtoUVqD94O3EWpnY9rnC0sEzlMEx26d5FN6RN06
Oc5qhu443Y2p064zAUSll5Z4si1CJIIum1IR++k2SUOxtO38jBN5eytFDvsCI+Sx4Vksm1bsNfvc
U9KlFNnLsfU8+7a+FjFveJQWxTnxZuqxiemm+8vh8up1Oc1AC02CM4LJ0Nau5aBode2Up+SxSBXL
05yV4SXoeg1HxUfAxEAb8c5iPcTCeNV5MC79Qp0OshmlxQpJIeupFyiQq534ZEWJ+eqqhth5gbcb
R/eRquRNPPNEpLWRPIumcRvGbXW69mcqwBPPqKoPrkjCVP2NXylw1ub58gCjwjx2cXHjZlixhfGc
wpn1K6nomCsntI2NFJUzW6Q669H7lrkuXC2057ACgZYoS0PXWDlVnSjYzbFyUHaFKMoFrm3ceUY5
3l+wHcnYeEeZRDAzz95OU10vLn/i0Nbe23K4NYDwocr0XarGQzNL11Rnyovmd+pA4F1UdvxY8fq/
qXWHZpil0VHDVk3OKCPLu6uKCsJdbVa77q3ycgWGT++fKbBoB948b33h+mdQY/65Q15zA/fVWso+
GQs4CDXOws63sk8e0Nt7DrwmRLCAC42hapz9z2GA+O5Fch1NmWQZtiV/lErrWRBwVoxuv43nM9Rp
3s9k33UULE+MGGXiHPyGjVc9Vc2ajL9zX2FjcO/gEkFdu9NZ0NNHTZ2BUo1OQVnsZRciII3CiwuP
7lZXby8Rc6whYNq51lTvr33CrAbMwnkaY+yHsypk6Lg6ZYZVYvKgVsglzG2KZ/pNx0b2Q5+MKWVM
GcRPro7ipeyryqIeFpfIoHDN1fW6loHrdokUktqyNTaVVLnzBnaMTV9m33wM+ZJWtT6JPMN56i8R
So+dSB/Zl4ha5Q4IWXSe2zb+5EW68lLaeLZ5cY4MN6ymm1EPgMPrbfFYGtBcvQLDCA95kWx0fpSl
zj6t3y80YboXSwKpFG9ULD2VyoWHI+8r2empsbawLGuCEIb8vLyn5MBl9uWWu86U4zLyOrvW3Q7h
Ib960YNsVSKr9JpqbrSvfQyHWy+e5aGkbCnbGAFdL0TUpgGwuhpjMz+CryZjjEbkos5L5Exl54dx
GY/dFCmVMtiatt7vZcgluraAxCdWCJrSaQ7yYA7wWRaTHZtiITsyFVFl25hNrGWnLQMuYZfzoBib
g9kn7eHjmJwcsQ0RhR7sP8ZHRYvKGSiR5tBXbHxnlaOVhGwnwHJQSEfaywHPLUHdsl+CuOtO3WZA
Wg5/9MsIzUQzaJ4pB6/TmwFrDMXyvgdeqx2MBBMpefa3puxThEMpV56KxPNWccgNIucpaY/D0Ojf
8+btDgNvk0MDJO9yJvvqeeA6+rc+TXew2iiGzR+xKjonOjmsobTJEKvNLplAVbO2zO9aszd2OqvG
o+V27hF1wsLfiAbEUobL19JqrBDlS7sf9zhuWmQC8jH6kblqjPie/ibplLzrlljZZd+sacaC8WN6
ANANi9Gc+puqmtwTXDR3ha1Fzu/IzFfCs+KHqcF+yJ9KdTPVrMiXoggelNqY+Aop5ocYnNyVAq7p
HCsPWtDbO/DK1kI2cWB2V2EHuB+FS57BQ3UHEsN4Lq3+kc15dafPi555TLbkGAzLD61fYzJynmeW
zqnrhhQAptGfrpyFK78BUZgfwaQO8GqI+B/KzmtHbiRY009EgN7cljddbaVuSTeERtLQe8+nPx+j
elQ92lnsWQxAMDMjWV0jFpkZ8Rs53PTqpLlEtDU8fJKK/i7R3eCYOs09jx/9c62qGOcE9X29JJ2i
ucwff4+ViRPfYQ8A7YIkraXjSNypTkF1r0V9VTpzJ1cuep2U+5G8JSwZmrcBS/K6Ki5sVpOjYc/g
tUtOmyhgR30U/aZB35SR1X7v5nHahrZTnzysO56VQf0l4162CDwHuf0UwNw840kYbcsBsg8uFuba
QYXwPLoumuJx8yAHrCObB+lne3K+KnPJwO8+ibhNqBQ4WUicYJCCYGuO8emXSkOXx6vslhuUpuPY
xyRSgbEFmfZYorsxhBgbtmqg75149FCGJgq172Xb1HGL6THEaPUbmTSESfJWP8ulbeS5D93YzRtr
KZAWvXEGBGKeK9PDWWLp8tDvOrm6j5ANXXLolvpoHag9nkcKpfzfsWSQ1bXJNnsFirXYxoECBDOK
Fkuy1vo6Z8anLLWmv+vqlQ0d5btqtg6sU62/hjCjpttO7es4BEsqzHUfDZPXxFD02V3RhPWpdID+
UITV7uXaZR9F68kO8/FpdML2AZlN/xBgMLMdeCJ+I2O+pqqqvXGP+IdScdjq6db4TaE/LurkgjTb
l67F6KpZDnImB6dXVl3qKicxwJKu0exUFEepjE21mu7k24cIkXus4i7y5eX/XelXwzGKhh/ShZ+Q
iuqElWrrMomUrXTKwbSmcWVH2WcDKOBD3QQb10nTS7RoKUsXVgkA0Sb/gEKl6Wx6a3iE+MmGgK2n
AzQ4GvaKBuqPlG2Nu+IuGgcLk2KVLE3WDl89alX4S35BFyQ6NaaP5nSm9F8bI/ypjYPyqKo1qhV1
x+p+CUcpM904UxCdUWQ3X217WqOdPXwlf2PuZ/SbdjK9CJuTXqvdJ7NSjDtIVNVapiNjyzMN+69L
0SnRi+5jPLtcVv4oJXdntNNtnVsMa7BFa3mNKxreXIuCkxxgls7YRz6LqdIY58ohiRJcFH4H/Nek
2blOkig/VnD0cPP3SXIhx5kpN/es6HUvflNwdDw3cV89s4j7lRZZ873rHBzNO019wLHDvXjc9OuG
ndH3OOmfU7WpPsERT05lFfVbmWDNPxQf4DIQsGAf9Vp2ADzfvOVdupN5VhiNGxWdiXPYwjWf0XA8
iCslGtY2JYLYovT1L7vKauWgy/I4xU11dy0Z48eJr+Py8lWXQ+z4Zw8g7Elageo6dw2KWGEes9bx
cmc7DQE+UEuzltV1ltrfO0/VjtLHI8x7cHU9vZhpu5WuaVkmsZ1lkz0bOHopCEDJHykHSR/Y3fTs
JIpykr/2+g2CoDgkiAYaCAWkoflZKDNF4AcPv1v1XIQPUWV/FrKNtPAWuLaGbA4lcgb9gV9claPx
qjcKld9Cn9ATKcwvkq7q6goEOwWmO8ll+bGnbTwT2U8ZtajhHloszK+ZrhJbh3u7BI68kGTkQO6x
zZzkJevm4GwXYb9qQQWRelPYRfUFCn0laSUZkCZAiOolcbqLaUy8xGe1frHHOqQWCitEBiUs2ZcI
ZSNixxXsoGg3s4c/loQ7RTzde814d7uefGQRU75T0JsdojB7NBKy3ENuzohlJ94nLbHyYxzjTifN
RY77Dh1rMvPLqDlW7mOjlwdpycEz946FZ540qJXeI0s9P0jLsp0Ww6ya1dUy2dKnaOO3HSDJpSkf
PI17y/zSuzky3bOaqPu+wDdjwb0Doqxjde9ALd+aY1yvsf41WW4VNoI4jXLip031AmJSgQBahuNN
1yDf0MISU6oGZmpfZRiDeMV5WPB1vMAffdVxHx2tzV9rON9pobwWkwU/crS+SKvP5uJkWL2+lmbX
hYtjKtm3a+xywWis75DV6+/7cC7vcwVbTMS9mm1rx0Ac4xxLwdAYEdjn4JVht7OwskJuLZoerTaa
LjpFPupHrHQgAJDbALzCQ4Am9L/3pqSKulr5P5pmpL0H/zFXgmW0z2MLQzez3rK1zS7o6aaXxrfS
i1vX5t2kbqRbem5j3RIgfdz3yU7DtH0lo39c4xYHwC1Db7jXd3/EDWoDGl8Z9lmoOD1rZTueofBN
zb7VKJJI2f+af7l1fgCf6KHd7Knwz8sDtAvZEiNbIIyOsnN8vEO2g+WHl2HOWozq3lv5qNbSqlQv
QVhj3JZIt14gdLkbx7HmL0M+31lLuTXNtZeuaqK33PWGrVtr8V2hZNOmcc1f/WK95urmsMXeHI7R
0hRjoziun5vcse6ky4DqdglC417GPDfEDkjcdpqie2sUsK4dPmiz46mvBVT+CwXndNXpg/paVhmZ
M0Uz1zLaNYa13Ffhzg5q7bVSDQxNG0c5yGgZzryFZ3e+G5dLzVryEHiZ9yiDWXLw0t79/PvjeliF
PNJPmesF6CIO5Vv3y9MH5TWd/P6BjNJ3cxHtny1MGWO17TbSVCZTgzVdgnhvteLN6YZfjqU4R8rZ
yrYcU3vjFAOlx9nMEYTuNJvl3lT2qxB5Wzad+BHirEg2Ngjsjd4dDfJ6QP0ziEQDJhhnK+qgCwXx
yN5kOXW8FtOVlkya52kUyEr9TcxZr+atYFrrLWx3myTG8nkyNCLlzgJRKfFftRd17M6620tuwZ1w
e7SLNFh/yB7IqRwmsgdnVt4raRkqehd7OU2U6q8JdOH1KtL1ITtBcQsYz1W32Obhs2nx0H1SR9d8
6jLMkDNd1Xdl2oAbt5ucPL+XOMdrO3PSU9fO2kWi+65sYBSsgxqU89opJ8TMCudyDc1b4DBlSx1Z
YuWA5FWx86y8wJSTT7Mz9y/US76PXkuiJsQXHeWeS+ylHcu/kNeiGmT6QesS91FCAtcIthF/Il6+
lvMYLIeF0HIYahNf1OUqMtC5s79YUG5vXdKvhSxMtz6Vqbd2iqsdnIGQr1PNTzh0DistQOs3zNOT
RGRxVe34PQYnAA7zU6Ji4EJuPf//iQgz2AlRxobbcjXuXdXZpI4GsOV6nMwoOlqK9vIB7XI95Zew
L3IjOF/RLgJjSe0eCSkTPplS7Hjsp59sAzSahfTTrzYixV34v9rCQiG9ybvPrE2B9/jk7hEr0851
bRW7oIizTzyz3yfZiMO2pv/Lq2GvlZmK6Ti7q21QmfPdUGrvk3TFys4WTJIrUx85rXKXkaC+cfT/
5PFrC/1f+P74a2b1KkGen1+gcsdTrd74YWm9dj2UaNNQgl86Usn8TyZPDoDiripr95vrKcpq8oLy
Je95WwDCQZ0u9ZHYd4fggA2q8yBXgg+E90jQqqcYgPKpDLXv5TDVT8JuTpcuBFWuXWLlLVFLl7Qk
VLr0DmuqhltZuqYs/ysfcZ+EIbKTRFUuya7eUvRtzv1N3YkF3LVzTqJvcdo6x1vuayj5pm2e7gKv
PhW2rw8AAO0IyOdVmwNvteSAmfFeS/v5O+/dCOf1fr6LMlN/dAZorjIQJVEI0d9Pnt0mIrdUqwbS
F8xIfZzOIZZ+yQbUzXKIzId6sqO3lp2ChgbVqm2KGPNzo3+s5/4orNN+oZ4WOPOQxn6RHruqXlJK
effCQ50SdEKgU9cnGawGhACqzHR2MjHqnOiA3zpg0YUQy9PXPZsZimsyFzmOfOt4MbZqsfujiZTo
eE1b/6b8p631of/6HmwM/dp3xdMJzJInxo92mj/lCkQmpw3DixyiSPlSVYW1v3WxjAovU6IheJIX
IGfQAwBToRYeOuU3u7jCUHZW12anZDGUk/7eKX7ZPo+zYXbV7Vxo3gaFlfhZDlnLwy5J4vjkLNkd
6UuNg9UE7ZM0pkBLz+Fg/bjNmczhswO9I/w7QSVhNYhJl1JqbxpEw5dIT6kQQK9BEK1kAWdaJYDH
jseUqYYv8FANzGyTjszfMppOFWQSw0ZNgrJnK3a3rOUyIJeFi8rKiDqt01s/U+OuWgyBxqoPVq3V
mZ9VJxq2oAScO9WFy6MXQbfLwhawZeTfoxmnb9K4nnb62ME/6urkwZ6Bki0tORRpYqy6jgqHNB0j
9k4wHMuVNGWWZuuPSpM4F+nqrbDbu5UL3n65iNJGNbZrx8nv5udZs+sXV61I35T6tgv0aS+uk7lr
PfqZMjylc1JRaZwP4jrpt8l40loKVtKsUrh69SJd+/+c5KZw9aalTHSblFN15lWla+sKnX1ccsE/
iPs0CmjRcdDTHBB8jTe11zQvkLbtGSWcP2OHpo+OMyqJ6wCnhJcutCQ2jk3SQJ7NkxDxVmWjgtqr
8kcgiu42Rn9xB5ui5+GLV0riYhiydxbvlNTASzyt7eOffCNpU3/Mdgo0z5UdtlQa/wzirz4VDflQ
P7P+uezts9Qas07DHVUl29YKMAGHffrhinc3ss/9HNqP5YA8qW8kO+m23CI+Z344rgUGn06xv7Eb
yA6/J6m1jplojkGdNsd/TpIoN0U1SyZFZqWtU7Ufz6EDgF4bEXzF9oRUfpm81As/L8sz42BQan3q
YRyzpiIE2YWVRmHzL08djHWDmfBDoUc8v/Ui3xkwrF773vs8KEHzk3czubtuevNGDH6TutHPZWRg
Ugv+aRPjV/R9+WCqct3BKXmhO1kCh8krs62lqePr1CcYD1QAtfUxRyLPxuIla9T+JKNzjwKQGQX+
RUYrNTg1nu4+yaC9L6exRea7Tp5Zix8lxKya5D6M0dpylsvPWaOdcp8tm0yRDw87VV9XZn4w3dT4
VvrIqS+mlK7V/UooLH8u3BwVF98xTp2C/1QM4XbzO3SYWuenT6hD1uQ/Q51c/XDV36Hx0L1fVemH
RSfP/nDVHO1fXU/KZ4wsip3e5sqerCQe1qBW9TAqX8FSGWds1Q2MBofqa5Z0ZHXDML1HEyd74SZ+
kPjb9HAgDDX6/5xe2+P7dMO0Upkul/U9B65VAiW8KTZ5O75rjIhwiGd0Lkae6Yu0Gt03DZAshESV
AWujG84y0NozJKWxaPGgnvgF9tJ+D8SRD9WElw+TZc7vK/zxkTqupJsANNz1bzEzqH8zFf9VPM5U
0yOzRV3vz9NkLIYVVrTmRsYzTQnOcjbr+vvZre/DbBn2XDQF3t9X4GY3lZtP94kfeNgwa1tp3Q4W
EPl72LjlNrWNiScUsWCF+Q3JqVPBnrSm8Mj9NN1/mBb7CHu4A5lmoFLyHvZHNGo8lCZ20pQBQa1j
SP9x4Ppezhv2Jl4Kw+jDflU63cj0d7fLyiXc5dr/iwEJjnjKjV6mnDPdry5KygqpDPWTtOSQqwXl
1WVQDs0U9Nikqebmj4HcVKuL9CVc+ICk8gsyUdRj2wKmzUom9wVWK5Mbo7a4VL1uh1v9a7ALyly3
9i0G5inS0mFcXycrddXsYGojHbNY0cpqAvmkxcRnWVhkOf9KtRGS8JAFiHTmipPB16kbbK+11L/O
7P0iOZlDv4Ns21CmwxdGzGGuFjA+1KxQzcKTU/WZfifDVzOZ63hdRvcdFGvcw1I9BOqfx2w8I0wz
DDKbZ4Banr32O3plqEKipIxxe+i6ygcOsoRLoE6u8liM9coah9beSXbdVBrUPpE62EnGHXT01K2c
JlKBPS+J91tQ2tsEhblT4Nhbf08rJUGmxsCsLPbYDc+t/vnWFGlraWYeJEZ94bTcRkXa+ta8+rtG
Iaj1nDwKkppF7j5DbU1f3WfbHppXLXO657it9qUZN6/k4WOss70v1zHVXv4QU+VrMDijn3BMqYmQ
uGJmExigE8aRVdIyWo5kXBR96PcyWiYuzz5nYumwjOYGJkBh6Hd3Mgqb5BX5xB6BMQYXCXr5w2Kj
8I5zrQzvolxSg426BrnNyE+21+YizPWu0bWMOKX5PlJGGihQvul7559CXrcRKfzK1f7zQjIyk+Vc
Xz2zlBjmPa7Wpv7dU92nybaBwtRuuTEmdCWlCSfJfMwayz3EKNGsjKUpA2qqdnD7f0jjFooV6ivw
VeckXeNsYZ5o4zFjkeE7AO31z/bg+mfdKhFQNOIBeARJMIjpI0bISx+qn0fVKn+i/rIWII+q5MqZ
zR3iLwuAJ50R73R6NndI9BhvuT3+VVqa8dCqbfl5mTRUbbO2x7Z8sUp147tj8b0Cq7zWEHZbFg/A
8qgQ73T2pJ/U2A1X2Pa4iwIHIZPdkTPFzQX/3+YZpg67SkQpI5jl26Ia+kM/YTjfIJDUhWX6VvdK
fI5jO9xIv0xPYNDkTqwj3twsisvhGCBDbSG3hu0tYmZOOr/6nm3f95V+itVC4wSwnz9oyUGLEujt
kr79PeqDKntBqzc5zMuoBAfW2LD0GGnxQg7jGIrTq1IP8P85ufYwFDZLz8eYAaD0tk8VnEgyZXwk
WZNSAvE14NGQR9jXw/pK5vhLF6rjo1v5mb+qQafHhh5fpM+qKF0Afzn35OW2jm+oLGD+qTJei2Um
Kp8sbo+3/pgnxgWiJEbAlCFv/Y7fbSawRDOW7EGHXFeWmMmuDdi9p/lYof6izqtmgbT8R8Rio/jk
42Nxi9BMlMD1NNQQ9s2qS1+jffCbGCqEz8Qv/C3aRvqVXXpjh1px8EON2ukoJFLpp3I/AYvJw/vY
LH5GvT5/Z+MKgaqsikcj6JW7IFacNXWs+bs/DMcxKUf0lzF4MYzU29WWU3919XElAUqInXUZ1eGZ
VIv6rAXxQyd7NpA2ILSrqnvR/Oq7SBVAZm9Y4ivZUxlTBvNNtOjaRcNgUJ4TJ9S/6Wbgbct+9I5I
me+vPvapQf2cstOwRnIi/Zp1QPhFmZlsoVma3t9WnX3pM7P50rQISGRkd56Q2EjAtFmw3PXOPscq
djGd59lXhedyTNB4LWa0Fyk5v+SjXm8UK7F34bIfNZEWe6xUUW2uLmk8tNvOsg5wmLtw7Y3+fHGQ
EYGiCPcPus1/Nt1W3w28Zj4ngEURJPbnPQCY5FuOlFSCCTfp0ZSlNZqf0s3NGFL3+fZH9HKPUmF9
USCgroesflCtEP/z0e88oB081K9t02QvhhlWf7gBMOKg2Oo4wT1IVzNawWW5QKbGyipRdHXvTXr2
GCxun0DWPrkdP9lUa/JrV6L3/cEdUIjzx5yKJL/OBOgEqjrLiz4mBYgTjbKV5m1AmhEKcGhkedpu
KJvwIWZxs8K2COqxTqHAyIAySdOtcMlWEn26w4vCeMvMnzPZhlcv17a2HVgNYkCRhtw79MlxSoCc
YK+zl6al9u99+dLnLyFRo251cn2bYXG+bQfFh3uFvoCbWOaL9CErWiuN+yw99eDyIC3YJVpF+Kj1
fXgHF6w+2cDNkIwop2+WHZ/aeAj3jUmV77UZUJDQVXxfATFMe4RsIzRgdXU9G3H/NayTxzQLzL/H
OFrroef/8McOfa4mND9VSjlufRumieGY0TpvWjw6zfI+Vm1cxihNJKvAN5qz54T9S9Ca1mGo1GLt
lyCj1wPw0QG0/VOa2f0L1E9j41kOjL8QNsoQohOyXMrHS3w1+HAhb+SByA7cLW40w1qIATJwZRpM
trMNnJFfE+/wS+aNa5TUeW01GaRLiO/++UO7Vn3KCnaylz45WKWHV1bCDaKX/oM3WzxOO6s8hdb8
LbCS6dHpSx647qDtQtJOF4m4htXsWOI0d7GaJW6wI30fmyqexXrQn50elerlfpTbUG7P2GQdk+iJ
QwL/n1sTzFl3zpr8QSJu/W6sqasYZO/1zpaBwbSS86QfvEg7kVcPLpW+2E9mizrtCAKPcqzeDUfy
/Cfpk0OyjP5XyECt8A5EOkvFmHK9WtxfOSwa8lF34PRWfRf+BUFH25WRXi6KOMFnZOc9/I1I0MaI
NX/qp4UdlNuv4dKiGpk+u9CSZEzi9fGHiRb2SxMOyidnSh9ydP0fZMhpkDrIddSZJVw1qbfbQ+4B
+OdaqgaN1V5E+WR0srPw4GZOuVFGMpHvgiLzVIcoJ+UYNih4sWxitQ82FVTjC4r/xvWAYAr+doqb
3eNDMR1lwG9U43KLc0NAs0alnq6xt7lBW+zb3DpLAVUtVdJAjs+DZ6nIOmO8r7MWVIbqODxyTWDX
dI9Rq1/mvi9W0pzRZj5EHTYD0kxHwJrKmOeANDLt3rLB1vhVW6xkfc8yF3malDzgZEN8vjZvC/wP
7Q/7g+sp3CBcg3XrjGVUcicHM42mZuWOFYWgtkXwTNoyNPNGotLZu+a2ih1z72kpZDlc/85itxVG
MJZA+8QraQ4OPEBEy51jf3LnccbYOzHv47wMjFWBowpAJd430hnEjNTs5u+BVhSXq2n2SGqHPVDp
O5i4OU/hIiU8LbUEOYulliDt66n01qIPDG5/3C9zdEp1m3emchyGICx43uWYfL7WKIfsHb/0tunS
xIU53fhTVh0nfsSvGMTnS51qvkizb/CiAy31XLqIQngNnqDLpMmuq4cgCr9JEDR7tNCXDwgRhTsW
IJ13HnAgbEeq/KI3KMeuo6a2YAJ0b4KsUwar3PSR3x16WGeovvjvzdtoUevdAXBosM6TipfB5NX2
QRZ2kX6Hpor+cF3WDYMWrPkB1ntZw70v5Jz+YNVdt5IJ/bIclAGmxlZi8HNaVn/gAIJ1OSc1LLKq
QKaG1ffBJ5G7cmTF6PJUepimc27XPMj6hmos7uU4BXYbK5uSvZiZm/rgkh8Bj2CInTn1D/wXimDr
qGnA1D46LPxlDEKXj5C/Iv+7hkL7eP0QoyBb7lhYmsufKX/wbdb1D8UYlIflD36X5fV7SFTQ2xYF
2NC8fnOZTmksOnhW85Sa3TGGiMQLe5HBE0U8kbzDj2GVQHm7K+DZ/6OPtwSyuVc2keIOawMsyyFy
OoNsaqkgChalARQ0QymPzYKLvDXlnyvvHPM6KjjJW1NGb8E2r9A313e/dV7loNHR7HzLxF7DsJJd
Ocz+X+AYWc8BI4JIDn+ots3mHmXa6KhXbnwsuqG610MXr4LY9D4FrQNUGve6o+6nYKFtmONm4sYX
gY76tprwhEuTi6BFZVSa84K9CBxGb8FWoD5BnMT2u7EeEGyvn9gmfpNdT0umAtBGkB3toay+DvaJ
Oh7vNhRAh410lXhvrgw7to+6krpbrXP6Yg+/CxPcjLI3m/aJOT7cwanGt0ZuLLkL0mGDZG38fhvg
bONSeMrnD7exAgqYTRnTtDrYhmoB9xz0fRZurMpJDskEFp7XuI6sFusXpMPmgYdmpYOmQS0JQbzu
rjb1C2iHdheB0L/uZtQoBQpILh2KqV/5h2s7zrvoHqw4CV1Qltc+mQg36RxN37NFwEKkLCaje5s6
QKXSAlLdPGVB9ZaPcXW+ymE4NUi0pekrWnpEHE4FsIPQDODu1t1kSqmuBDHwJ3gA5BF6PG5nzFt3
QIU0qqtDGxagwv0aW5JMV9Rtj4Ldc9L46rMDYVdze7xDltZQ8gRTDB0lvwK4yLoN627Fk1o5BhRB
nqPcdO6X6+VY0W+cYcDRY4N3AgC3xFEf2RzAGdP6T3KAArvrY9V7lJZjWvpKiV31JM1gUq2t2Vb+
Vpp5XXWn2Zj5DXvh8ElvmmYXD4150jGFe2D9G6zHkEw30LAEjDN9cgCwqG+LSB3WmqbFD01s47bC
MnM49lH3Jn234EBRuvus5m1u2bzTh+QBWPV4uk4iP6DdJdjeCaqoH0fzVFhKcGWNCTxImleQUWN/
HG3+3eyWZolm8jo3nPIu8bVkfqWeqW1RuONdr/jkVtDdWdSMfGdXLppLt0O3CDQlYGx2AMp63l2M
KmpNiV9OzUG1L9b9hx7plllyTXWCr6MNFDcgM4MHyhL/EoW2d8GiSsfBpKIuLiPSmSoKQXWCFAak
sLNRzq3Kz4nwNgqHDRAiBdhN711u15FRU2XpyhsZHTJiP1xKTiu/rVahQ4ZYmjJ3KpuDrRjN3pw8
GHVOgywkdQTbbLNjY9n+pl6MlvwB/M6AwsJJN1v2bNMYXZ/11wd42nZr/qG6e/nly0FNvIGfRTnu
ru+xyAs6Hq9Ub6Mwf3uX0WcbZF1KU8vWYHLzQ7eAlOQAqZLkz/yU5l37nFROgdi+Dj97CUio2N1V
Xe9SEp3DYzVZyrPVtsmSC8p+BIr+OIPve7WKPN4XCGenuefulahtLjH74O2U2iY4DMtelFP673bT
na7PaT3GEzkLm58NTiywd7lG2KqLT73RPHQpP64hUak92Aq29w6qWFUSY1WsYh2ceh34UMuFQlan
7imjILHvBl99govX4t3qZd8GI7rIDqpFw6IwyYtYOrgwMINf1aFttkoS8N2cbLq4ujccAnOu72bg
OXNX76Y2M1gTgxZfCibXM2nKwB99pW8raF/xD3QbqJTa519+uYLMo6hM+3bZ27WHko/1zfRwG5TL
aOqgnpzm7zLA2DhbHI+7xd147r12n00DOrj/6u+DkfWkhBR+tsgNZp+cOIguZp/2x5kMNUtCSizS
J4eC/eBFztLYM7AcHL5K60PcLUQZqKYmaoU2yh+XuV3LCjxnY+t9Qd6OD74N/NHUptZYd45Sbm4D
ajBEazPJzA1VCR8kQISOOj5CaF7oqBbonnmSATmosBQQwpejdFhLoJzxhCnOFXLZ7mSv4Wn3a0tl
A11gPw5QYFHRuWl0yNn/XahDhpH9e5f+uM27TSH1Ha3LEEyqXZVrs+BeDxo0Qxc6X0Dy98l0jrGS
oPk6Q9WLLDM/a7H/XVrSH+qqutOR99tInxzmLG3XwEQmgKxcR/oyeINyaSz5gpXjAlKYdpbluydY
BPXZLykF6zObAbZ15r34XHmAebAUSYadJSOk7aO7WVcBrJ47C7uTKr43S1IAV3xxrv49jh2r2YVl
n+r6AAPab6/IZM135kOmY8Iio5Ryi3vdU64z44XDH/UXLbKMTV8W7ga/rv7etq3+HrXL4d6MzV+O
a+UH6TKX/uvgEpaW29LWgmvkbWLPAuegjuUXuYLm899KJvmU/jZ2Nieb2zWU7hXrFFb0yx5qPSkl
AiEGlsW5hV5I3vgHbdLAgBRqQ/rVcNeG8SQLyb4w12yAkxfZMvjclNLye8VdmVpg8r941NtqHaA5
DNllGL3rKXV8NLak93raxLq+Vb0aReNbFGXG5szSczoYvVGsbzD0Ltf7XY6twtrIADncBvQcc6Ww
rC5t2L30Gnw7KSsOrQPNZoKzqob6VTrt1q9VhnenRNq1X4qBUkj83S9dbT2i8FoCabuVanvWvQ5U
HdzAMv/+1j/1VFOA6ozbW5+E6GjUAO5Rvt76PZcEEc4lGr+rBR+LzryObFqefLU9fJKz2h0vpeaY
Z3NWjK2fjjMqpemrSRbx5xK6gH0+hA5+Yp2BaL6HokH2WhaGLaEByOodv4yyf8VwL6604k6wZoJI
g0+zH53Kvvy7y1RYIgjyTPot1btG3bp+T7yB1JYumTin2KmEdV9upxE46mpSxuo4qur9zQIFoPF4
EQUx6fMSuzp21sTdTJ34OktO5VBVUX0c/eG+XjTFbv0J9hhneIAbpdZTdeUXfXg/s+vatEbZfex0
lxFXMcND1Kc/r9EI7Swuyoswl9/C5ybCA0J0H0YpgqIyYTm0XvpFYxl8uPXHftbvyiUrMHZBcZnb
EnSTUqynhvT6Rvq8JF5MP4EqrBurilAFIPDamdW8cFbFhKipyqRAz9NkL+NyGAKQ7hBv0FOHl3u5
DbzPNivvkA8+1JtgnURBciHfnFzKPhyp/P5uxy4mYxAkilXrlclFBkYrhKEgp32XL3JaMLSuE+sl
aMqTvN3oy68I6YKjn8IJul7SlVOlWb7nvz4W3Yc6K+pTTyH6PKlzdu6mMDtLU86kjyUKelD/FYN3
BvlzowX3zAWi0SBOTm9X0F3NRd7dzCl22QiWz4N2Vvumuy9SOI5DliZ/NcBL3caPflq5Z6Pho5ZP
1EmaI4ncfG/rhf4pctKfEmHn/rnUs+QLUuQo0bAGkpzHuOhVIYuDTxd7av3fTXVpgsJ4H/UM9z3Y
sOv+iFKozm84cvV4q4E6P7mIYe3LvByA56VU2SIj+KYOzsWySElHrbK20Rv70SbaiH94Xn6qMCzf
Tl3q3elTBVDger3GqMt1rwJUddNlNxWjoStSu9LHhqpCx2HZaY5LjFLRvuryLoFNDUpA+nKJkTmk
j7BKv4qtWpQn16nXhMqGmqS+AhGo7PRl9xP5FXuj5WxC/3Cb+JH7HmggN3pQ9ekHi/z3EIlTi0a/
RH0GDNDqzZX0ySFmt5q1fX6WVjTr0E+b1N62LbS6EUzVXRdFrDeK9ogdDKYuv7skQgYxJskoiz9n
rHl2mWeZm3kkz7A2O5Q/TW18KhfWzdh0i2ECmEqo49+gH+nryAmqx6rFS3NQET7wuwbbkihy1kEa
uV9JoSKyF/i/QOttgmS6y2elxqkbYmpY1OOl6ysUDIXFGqPVFZV5s/zo/umTQDkog/4qc2+M1+vc
62UyhFCWK6tzyd0Gu2wtOAxBbAxJ9Y7/lD52DA6rd/hzoDlukI5bU87Uj1EfkB23MLTvbteRz4gS
ZFKjQZ+3nhTNRvD8R3YsNrsNvnCnhuuEJOBZWrfvAcp2PsFp/hGZd5GuF69N1UePZt68ZbFbvCXk
y48BgJkNCNvizW5GBSRuDkF6aXZWE6909iX30nTCC4ujmPKao6zQZEUKz4qsvWg1aZOFZURtP/MM
Vx78MvtbunvYjLvxdxSyRB+itCH+EGW3ZIEjz5u+8AK8gEl+v1ZnBH+L/tP1Wvqo7krDx6yoMrJP
BcasGzML433rVRkKZH54irLCBVDOaN9VzpOHCaMMBktX6ravrkMOp6x+tcAs9kWSD/sOJvinxpyD
Vb8ol09jiOZMrH2BrF5u57kK7wotiICMtfyPssfpO7SFayhSASiGJrn5NPUmMNCu8VmoLYsxN+7T
VbXUvWBrAqYOEc+dUnxa3Ryl4OLvAJ1FnFX7pyIJw+04eO9n8++z2+jtDImi4WkE1b79X8T9D2nn
tdy2krXtK0IVcjhlJkVSVLTlE5TtbSPnjKv/HjTsDY1me2r+f05Q6O7VDYoiCfRab8gGUBDchvdu
oufqJ7sP11SFBrCMYL9lJCDWIXpGb62SPM44eafYj1bf/ky76kspYcam+q4NrsKzbzl67/hmQyPF
GiBAt5B1MkkuVnoy2fTWmHOsyhYY731jPs1F5pYdsqE3NaqhUXVunKZ6QV5ox5M9xp2d3uxbvVR3
NvC4twm0VBeO9xygTX0xS5di19QvxyN39aEogNNm3VHDNuVhHNKzmhXGq2YH8hlF9klgWCPvPmTd
AV1T0MFTE5tPWC9Spu1F8FB0VGlNHFvEqJf3j2nrNzcxqKu7hn/8a9Vm2FXZ/jOy0vJZbwc740mg
PfatxY0odeSzqeljQ4kctO9YllJRbzLIS8NfXtSXW0+WD1mZqrtag80XO1hqQQBTVkFkJc+mYvSP
RZqsxKCQxoEG89XwyLCKLsUBd1iOHjtw3du1eVV8Tti62WU7fAGHy6OEqxp35Eaq+6of2G7ZrrfT
IJpsZwJOH5NkJpn6tGiJCHpObrSU3P/WFyExtksRQjy9FwwRgUabdOuojTXscwyQctNBzHNjl2cY
CqsGu3RsTDdZVxnPmqlId50R55hSGMZzWlbjDbnAg2hJAV2YT2dBMz6JHjkJn2WcQAGNM6QqiKVY
pp+dxFpKSzqyxDdwJ5riSrUfQHfCyo6KYpia8nagXLyYNEV4eiZsuMDOZUk87qC7lWdgVDbCaZM6
EN65U714Gu/tEpXwqVMEhRIcmZ08tUWn2oS/YuY5S2QamyR6xmiPt150F7dqW1Px5nT0+DwCClSO
apuHB11KaYoRcXBSQ3cOiq5aB5nivF804x0cDwzGxSmUZJh9SouPdpiUx4/D7yLn0y6wJG6Pw7Ca
226njXdoNQzSWpy6BfYXmHgdU+Nv20utSzN/k8UlYLdKRVFvKnlRZc392UhTtMVhjhSnZQtxTa/G
cCWINqIPzVO72iFd8JsQ4cHinjFojRSOB3uIvgik2AfhELWSBzE4Y8uW0b8HFvjZMugn9nCIw/TL
bCUpFhZxjqRi6pLUfA5QswIfxGO/3KD/Sf5MirZ2FfPdqZqL1iv6vVx7xj1MtZTkU36dI1Qr8nZY
vg/rJcRWCv1+WQq1gzUwi40xJmzpezU46eQYVs4gtc9WZ8W3MBuPYlB0NX22tR2zeijCsX12PBOZ
GAdilRgcuqTfZugX7Jpe7q6tCvFMNyf5MCfyt6LUjX9qdgX6SjJhOjPis9cH0H7WXp9a98JlpXWA
xXT54CAUhj6YsF/xnBydRdVRD3OIGFg5SdOdftlADJavHFvMjIXqWBiRUM+8yF6LpmZG/SbMvHIe
ldv45pqd8pAFkvqg5xP3xvqt7+z6iDxMUox66yNzNOk7i2Y71gNGfBBDO8j+6GwjBe2nWyEFPYcO
0F8A4g+fbR+pTk0xXHKRhH1YcQrDA2n4vAhL5woiQFpo8n1DZT3ppOKiG5rxhK1XBMma6pGgWbQN
wpioxMyD3sSmMO3uNW/y8iICRDwYQAC0Ey0DCQP96ozdBUlm40l0KQOJE0fxV1XG0v6Es+C7Pdyg
Eupo6qGi405IDHHQZcU6NlHwY+kSZ+gdbSq9cS+iJdbIudLasCb2xbSaGMB9zzoalfSX6BJhf0/X
BhLz84URRc6UvJxhzAg/megXwgkVgOQZh7ygmeU8Ks6D+ukdMnkBOEcT1BlBGxT03TLZz3MXrHOU
UIDN+WAAkSLrG6XnQBmVuyx3UCSJp7Sw4txFU5cYF16gTjaCgxdtBmW72BnlN24Zyt1cLHPt8vlD
s9Egkc6jRZc+N5oVHeNeUx+qBhZOPoHhRW0xL/h0VVbwL80S3o4oNYpgMSpKjeUULOaiRug+ygoW
yIDbAFhQUEO1IQi+TCkUmBehfpGrXhk2g1mnPB17BTt4RiTE7ofVPCep3DUquIpIu8xzEp6s1n5S
IgJ8zIPsSWSQoraBoBNH4W7mVS9tkYsSMeIsNYdyza4r+BUo2mKiGF4yV9CoAbyJ1JEZk53NbYpB
s/yQkCNyZcM+u4qdnhCL2kVCsKhz5MeJ0nvQhCyRbuCuNs9Di+0IcO8kUjsimRNXtQY/Mm8OS7qn
CPtffb4Rsu1UzOnT1fjNQdKndvX3eKOYtJc1PrZnnmOCiJjpO9ouN3hAymv71W3wmRUHn2z4VZJs
6zqo/n2lK+UJazp0UBPgb9cBo5WtrZCfFsGiT5xVGcnVoN8v08XZvG6FeAtbxXIXFSQVQaxwMXFp
1MleW6e5TzpZ7/xNlecaRnWGl5Pwi7M7/lvZnThbDoXr+L+GP8SUZsmI1yrRqZ1EFqcVlhAtwCRN
reKzuDctN6imtp5k2cuO75yRxeg0oJHEOf4CWU/A7b8HcIb7PWNZSgIUIWaI+yK6A9mhVAEOdpni
4koeBfguN/HLWKARRR7tajVo8Y+xrD5iRbdWWl/BGC49ThnaZxFZVOQHozF5EC2QOJ+SPi/neRiK
oBOOjMydGMQAqkNZB81GsWpj+NbGbhEVEKNSgYC9M+GiRFPVUYeOdBR3M/GCggLBK7Vkdzg1xcst
R1SXfXtE8ylIz/CdQBohxxbeNa4G1SBxx98ddtV/c6EV7t4FKa4c3s3tOdJxueOusUILyXHJxdpS
U/1c1L1+1mOM+QKKONnUUiSFPwv89O9TEaOCv0c3ug62orlMHqo8aFdLpxMWa8AG3p3omkeXaEkG
6ic5Ch//vTWQpHSwXzv7ltwiHue289nSp1clfCYrxig6TPF6+2OgmKy3dxT4cDCaVuoQGjkOUjWg
1t8gLGUYR58k/4AsRIQvg2F28+HvUVfhNkaNioFQBIIEvYORfuYHQqt2iIVWsFoy/8k2v6lZqDwI
eG6uNOlOhrm5EWPi4OTf5SlANNCG/RUg4j2lfTF9sr31ZuKIr5a/usaLZaM3Cb5w09sByhbR4+Wt
EIH29JeJs1G1Vyr6Bqelf56xtJXO25ReEj12pq0MB2doi2Odjg+tNHHftOoaD2XyOU5wBgwUzzlb
llef7Tort9mIl2WOEFmLNs5aw3f8ktuG8dgO5hMCztYbpVYPTMxoHzv4/p8wqFpV42i9JVnT7xMq
JeAOCDPB1TkpZjdNoignONKY1E9hQaZ8yQzUJ9G7JZGponQk4qFyhigtRt0F+5zNYIABb93gbqbW
vDttesdf5xJiOaJzhtaBbw7fh869PAD126iTpYOmYyTYwUPYaVPRXJLrn7asuveKX1qP5IguttOU
D5WF2unFswMXJk1inscEdANwLxjyQx8+VUFqrzRHzrYYI47pScZbeDejE1p3oPrVa59kdTVArPwU
WlGIUhFutiRctU9aXdi7BqQqqWuaXqd1K1PBHagLDUpq3Ny3Q6hNvHtSun5jYz0VIgSGvZyNkbu3
inLer8EhvYCg16oqypLL6d62bbTw3rFi7xBSujkpvm3cgd+L9i5Y8YllUm4Q37ReEOioUVw2Jbhh
qbGBGG3wLNKSPS0Usl9IuOAIJk7FIazUgj2SG2yWPjEnsBxtVRR2s3Yxir51kaJeW36JFrSsOOtk
1990eEiyt/8No22VQr12iFSLrgUyKw1h8C4WbWD9WIA/OAj9OS/DMdnxh/MiWDcEk7Kd3uCyMyA1
j2t9a8obMR4ULpBI3/r5QeNONOMxTLbJUOLAusBBBPjDQVFvDca72YqmOMwxQ+NnEzTwa21Weksi
BzCJb6prd4JvxAVg6ZA9tBAoFYf0U5y68m3pMICuDEUrkdFADlUoniLwMK59Vx7mefqkiQrQ0dyp
ftvAqaEp+hI9Lu4iS3oSXWIqfMMviR4iS5R4oMZ9W3rtkKHfjUNT7USzUcFZFy0KDKJpV8qLlrjB
TbScRwSX9dfILZpbojRPpdFIr2HVOyexHmIpqJX5iOpH3cNYtfL36STLvPmk/7ee/xDjdVX9OSCH
NtoeGvxh8WoCANxq0OXPsdGlZzsKwIcBxnqpbP975yDjr8FdRgm8+NaklMVHzfWwNWqhE3qjenCr
BgXgTKrWOtrMX3M+2X4RNT+C0v1S2mlz1RpQ14PNJjy01eSrC+MbcyfNuJdMdlFyYAEawQjwq+yZ
Ly74eRSuWvQo7Ml8p4zTr0Ogb3qgZJ9MqosHA4zsvkDt4U03bmLBUpKtrT6m3RG17v4l9CG3TRfK
Zc1D/aRs8EAs+gfTAZLtIBH1HHn9sTY18+D7ZrUa4p6tbNWA9mkkfSv+neIzIf67bLp3adjol/l/
PX1WjKBrEMrr1cPSV/qRt9UHqvCyWK78e3ljHCn0uMFx9h9aao1hB8vLHpW9qBwu/XOZcRrtBhKt
YtRr9HtgV9mm8uT8MsR+vw3jTH+2Muz8ZDX0/krIMPKDpP8cq/jm5U7zpqm6vE55eHqgVgHyma/I
qTH1aB1pinqvG26y8lvdfvZA92xDZ0zOSZEEZ8RupK0tW+pzZhdUgYvC+uFtkDFKXlA7uTpT0tCd
soljjW5VQHJxa9cxOUTXTpR5BEV12paIbCYxlClomUieqIVLWej7SdZnKc0Njhkd616GtUTZbam1
5WNOKWuJEyNLjGhiAPu7mLdU+MRISkFuBeDhretrby3AFwKGkfAV2gx26vMdNWDXpVmOXzjKcycR
I9AcRSSD0TSjm+jqg6q6DCTlcMyzMFPhfnPg9uPhB5FHe0lXimuayWn7lxRK6hctUdstloo+bKxB
u4lDDm/zoibpvkRCbu4S/bE1nAqe8M7BpKYtukwdI2W8J5Aum6aLgcKJ6r1Ykp8yzEPgoXm9a9mr
3O62ZMTrCwJXyW2YdP27wa12LbnWdRP0yW0Z+NdYMShrgANdzFnWIkxpU+iKUjSeEVmcOCPmX9mk
ntNJeo6onNTuU79tj1rVF7fIJukeozz4KFvKU9uVzql0KjVdWYUDqaHqLXcr1/LvUxEw94qAObYm
GUqBNGw3olMEFa5bGmuswLNjjOxL7UfA95TCcM+5/QSvyrngjuZceg+v3I02iasOCjf91Mpxiyj7
ojuMWvFZBDoUp4FgTAv0pX3nlXWA8d4UFw9dsDU03iQRM0Kk5P6V9ifJSOVdCaV1ekjp3tI2QBs0
TL73yGGhCZ4mNws9CPxIPfEYM0cI8JxpKe8jcjDBKw0YvG+1wefA0ptJUdu5YN3bvdoOmgx0c6NH
O1xB386uneCz2xrDpnD65ihGDVU78tkqnpq4kW+NHn7OsiD4jEuXss8tG+q2gRHjL0FGJbjrrMq7
Lws1Ottlb290dsJfW7B2QpBJgurGrtiH58nvx1Z445VNAFw3tK780fgqhd6npgMLq0wMZNmIPozV
Um1d/9M8vDm6ncKzOA6AVnb1de++9gKb/F2fXU01ya6iX5z966CXOD6woClkGkA2xz7W06xlalcl
yqHv4zcrRYmmU3Lk3EFHOBMmwtdCbK2mM0RTYeZVvrP5MCCCgy5r9lghRatlxrLK9Pedo+TH0sMH
olVIMsePY1nnRxTUsk1eutkR50ZEMqNovPerVN2PVR7e5UNb30Vy3ux7fMHRPEQEV+YveZFDLLbt
oe2+5mF6wYZkkpN9LTDX8FalEd3nqex9xZhOXZkg4J9bHX4L2GT2xOWqVV3lfj5UsnqPr9ywkdRG
33wYiECAQ6kgnxJIjmZCLpui7XCrdeD35j6vdbWzjQorCqfqvSWP2BREUhkcxJVE56Al38Hj5GvA
00DQpCBqri6vq07169wVuzaCHFWcb8LAG7FjoYkg/IBYNDpwPB7HA/CwCUyjqO53oOAqv/VTq8vY
zS03PKwkvmsRWCbRJSYsN8JQjz/ZXlTsRdre19SfgYLZsGiRAOS5WJwuh4/iWmFa/arcWfVjOckA
GVhPZnFgfk1MmayHZHQPum0b+wF11aM5NtYVAGzFHtAuP3e19IA7lItVtqsfPcBQadW13yW0s6cN
UPGsOhggtphQnWWnVU/YS8Ewid36gSQ7agyIJr55SYosoK79DHEBQHz7MS579dIJ+4k2UFYfmlXh
p3tHVhMyCgiqh6TnD/X0ky5+l8PJlLJS9BfxA7/8rC+xYmCJRe3pRbSWfhEbBfhI2gHeSxfFRT4J
dQB8aRJ/XFsFNCrRtJQxOFeW90O0BlhgT7DXH+tQHi6tm7ZPmpGEewt6OMryDLZm2j+G3jxmw4Va
j0A+91KsmfcYg20WfVy3MmBMDqazpsYvx/BCJke/MpJPRV/Wj2P7Ohh+fY1GD7Fh3Q0OpG3xKfZV
QHNT3zJg8sCzKovyV189nRWpFhx8HL9XSzA3C9uN+rOALjWZYeLi432ZEU8f4EwC2FSNHv85353x
T4PAT5GA2PI8ma5E1V0yIwk25hithiy1UOJ9zgEmPBnU9Z69DhtTZwzlOxHa65EDWUFSJrqPusUq
1tiKf4opt6+WObYn0RIHADDKwTX5q5Z/8SDtnGrwUBAwuHsc3wESwaHColUAc82oRT9COWulTTBF
gWVUrN4Kj2QoLYw4uvFU6Im8thGD3KMLgXeQhaJwopT9DUZ3/SjnenCqLY9vVSTTdAb9PndRwwhq
AFcLME58U0fxPTbqqthR3eiwL/n7ez0/voohMdNQkKyODKiCU9FYHpufvVF3Z1EhRra23Ia2ns0F
5jLKojvotZCypnpzmSF+pbh3WWxGD5SANg1uaKCCrNjdJKkPZOlvbOyCko2Hxz5TjYuAzJJY8vet
0BnjUVZTIHPFkyWJIPsmZ9WtxyfRIcVytG7sCpnbadwNAp5vpnAVdSco71MherotWdOhqO0Ujctt
HPXGRR8y7lmiSxxiPJynftHw8HGeoQOlw7cp94a75TC2OcSxUOvvsrLJCqiDtM2uRLQ7z04iTnQt
M8SZ08tUkvJrV2nBXWP5BThQxMcbEFNYwqT+Zz9NvgAO63iff9GndKt87PWke/PtiYHnetFjXw7D
rlV8xOXrJrirnfZQF7q+wuQcsaHpEEOauUqt5e7KIFfmAdEnRjPDHq4NzkMBnswb0VU7BpkxKvH7
THfSA9QgLLaMqnzIXB2n44669Vw6Ee2ozH+3w7JLT6JtFSCo1skUL9rVxFIq9BankcordoNMCUU3
WvetsnPEPNFjDOP25FBB+NJXky4Jctm3PhsVfOwwVJb0Mbj966R+Un6cJiXk9L6M0yTnHyb1qHNj
lRDWKJOSAS9VSb2SqVsXOf4nspqStg/ZRCLC4F0gLrEnnA6NEwPYNr3osPR5wBMRLCq7jegTCxhQ
tI6tAau7mPaTok9JJ4tRiyJChYUCRFoO4kwcvETDstEsuGMo8q8Bpfdk4Ay/m+QUJ+XhbnJ6Ya4Y
ECHLKrmRxKtaB9i59H1YJa86hEXyGp7/74WXRSyvs6HRnpcesc7yWotSio6BNt4+9Ecdm/8xD8Nj
Mf1HdXMCpcB1mf/fttu/b2psZrqubK4itlF/DFoXPwBKbE85BNjV7JfpmmjWBXprwZ3Eb9NU+/Km
Sf169r/s4BTuOr2yNouBJlSuE0KJ+ZXNtPzIXuaoZbFxnCESAjwxIzCKTYYU0YysKLuSVIGjHEYl
QGMqcZRVqNQqVrL1cF0OY6cN18zaFk4WXEWoGBPdI1ihfVhAFlniA6wPVQDnLBc4CfiYaf4yLFbo
/Z1YbukWZ5lSvl/uw8WWJUHl3/hOhKe5shTajnWUAu3xQ3VK1KIAgz7GImCqbi3lqSbSpa3nO8l6
KWcto3O1ammL0lgwRWuNK23FhcSoVa4R/XZvkul+M+NOOc21tkl+lBL4d9ElSnriMHXVFQZMc4UO
AY25uQC6oQ1LlnJLvNS7HyXLf9E7dqdU+q27QMmCl6jE2FmDIXMUo1Y4FlsvLPWdaOLMTu2nV4yN
CFZGCtmSVWZrMdpBIAOCxcfVm5Zqy04Cd2FQTqZV+LHylBtfxNC8GI4qzsg9R7QKvXoUrypWQLOT
oPzU8+mCxFP4f+laJ4PWmJp42Abn+RR7Jk5RLjyLM7QogzNiIDV5bACTmfFN8TXzBJ3410GbmsbY
FCkAXDplRzKRerXzX+2u9Mp/PxWh8yyxwD+2lyuJGAVoyhrZ55YkxO+XYIkLi7ZlDTJWkOWqllzv
HFXUrB29989LM5j68nGIIAOq/a1VOnv/IYSiY1yt5hixhJhj9VqIGwvWINPSYooY/LC06FsGRByZ
om+RZmu7pT8nWVvNrzJP2nFnKwkaoiBpTiFGiCdx9k/N/6Xvw8r/eSn/Ty8jrnw3Wi0v8D8vEyUd
95N/ivnjq3HUHNbpMNzErPly8zLQAP7l0u/H/mm5jy/1ffy7MTF1vsK7XnH1+Yq4iMHsFR3/9pr+
++u+v7pYRkytogY/g2XtZWTp+/iq3q/0P1w/iQE9fPwHvWu/u+y7U/Gy/rldqiO/V5ZbsCUN0lM+
HcRZZxjJx+Y/hYi4CU92Emd/nLuELHEfrvbHpf6LuR+WWl7pcrU/Lv9h7n9xtf/3pf74vjSS9IBA
N6Ln01v/x1e7DPzPr1bCTSWCqfAv/+n/4o/+43uKux8ZsP/2PVmWWd6Tf5r7//l+/HGpP17tH9+P
5VUu7/wfl/5jyDLw4e1eljLRJAsiD1GXBts7ezXwAHEd2D2vja7CexRcuQLskE5/Qse0DXT7KEuc
rQgUfcto14ZwHabRZWBeASQrI5oB4nZaBrHmXwuKpodSzxqpPdwkxhzHiqrcFFovXyQv7c9R5knI
T1jDm02Bu04D9cXBYBj4nKzdt9PBCUz7HMYWyve0xCGAxs6mPxn2qRdOqkqVZM4zvAEwW6Q3yhwt
AsUUchBUJbP8tCxgSp13j5Tzh3UdbURBLcYH1O0d77WqFHOVdmNzV3Sa/0oJuKCenJrnsC/8V9Me
vqPWjKfQ1EpDxBygHd6LFjh4lAMhFIlWro1koNAMEqt68ZPcOcEqQ59gl5fFZDSFGNbp3anueqW6
7oEP/eptl1MRS/qjQkwuRDAmAFcIONxApxmViY1tutLe/ezZjfaaYOZMXSh/auXI+9TXtn3y/RAf
+FJDyMhle631Sb0To1Xet+sgkpSTGFX74KWnoHYzXRP8BUVNZSqHZki8rhLQ7V8htn1HfEl59OUQ
FXU/mLwQ0u6rlfZrShPBPinxwHK1vru3ULC9x4ThFLSpfufIuRpsNQlpAaRmrktEjjDMtVK+ih6T
ABM559a5q2sMUad18nbSESbVfcDSw7mQmHx1gUHgKiV3zy7CQFIWPFtkHjC5O5NssHY6puf3pqOD
3avR0RtJyFh+Zr5gdKYi1tglGATSNE3S0chEASqamoVvu3tg5+oGaXnjxTSwycSgxf01iq7kfvSi
FFIQwVqPjm4CCncrgtMBrgwSSsav0WEsdmHbBzsRnI7QBxQUWnYiWNd1bYuKgTqPAkNttorTekjC
yqwsK/E2RgJkL4KzrHA2+iAre/EnaCS18FOSvINYOVadasO2uTqIuboGNjtrDe1gSrh2GYVPxp+X
i29Tm55z8gmfHBPXFptt5phG0pMjGVgkTt2+nl9CvadmO47hJ62rgoMRFfFWjPoyVvMS6vNHMYqE
3l+wbdyrnuXdxandq9z24cayFRcDcKl8biBrHmytQ3hnamZarVzTxL5J/VA+a01ZPbdDsvbCLHoM
S+lVB2p2B01t3OtZlK3bWu9xouuwJW/T7hQ5ZorlWPIdLcDosQYmvk8m8Hys5rD2gqELd2D80Vlx
DOVTG6GNNKpJeRbNRtOxbeCWqE8eOu6QPWdwSXMLgHdeSdmzIUcohiKCcIojmFl8X9xdkfUm0D/t
OsSljhaRqj9oYHyPrYm4kujzoRg/WLLX7goPjW7RJw5Zgh5VHTkkhKa5Ik4tyMpTHI8RsmUpMaCW
zn3VtvI5cEJ/cjh7HLUOaQsF1kVkndQm4OPsmj3JZSfjaKH2fycOYijgqzs3azn5OlTYkvkAk4IR
80QjLPwnINrs/qyqeY37jNIHppdfsiZ7Q2YJoZ7BwIGnyupt7enDjspCAWvmtBzUqKrwr546a7f6
NeKSp15FDfpxvZaVV6/9q/Hb6IKr+1tfOsneLFFOGwNXBwGqbnxkeBRbPWP4ON5Co98EjRkf4qEq
91ZWew9s/Y21KuX6LYvlawrvdOODy963sXkq9QqaLTiJtRZV46Gxs1Os19aDWRrWgxQBZ1ZH8r6i
T8l0pDD5yVlV/hA+KIq1D9EZvCS8wX0Xu0c0JCXk8DiUulfsJctLVqgoSBfLMNtdHzbVCtRVXaO3
DUdlPs0yqsx520bbGmWQczOxXcSZiLHJEW9rOY3WrU8+SQH0kHb6fZIG8k30kGKYDE18CzQcAWKg
dOQeEULUpUWfbikR5bkU84qpIt7r31NsIa+L7b1Z4ysWgHnZiD5xSFMnvWnWC77q0b1NGeuWausU
k/BnO9KfQ+QQrkVcly/dBAM1IKRdpMorX9DSg+kNBwjJIDbnbuZlD45SZg9sO/ZDKJkXG0kDsADI
KfKle5wEIB9za1Q3Vi5LG3+qBo55nx4jDwyG7gfNJPe7AkpYbt3SNte253V3dh2e4qK3Hxrb6WFL
+OrWrYL4rZWiz3UhdQ/+UPJWIlxKFbRMVookUTFKtQFFyuGr3rnN3gAs80gN2NflTeuN5g9bMm/Y
9yC/kUwVw1JDxl7V+2Nsk4LQ6zB9En1guy6tWqCGmHMPjKMsPWhBMZ7lQdL3lEVCxwfLkRjarSmz
bIM2YvBqVV21wqmuArlTXVqr01alrXYUQgbrLA5yhUfg0hRnemYlB7LST2nRIIMu+lpjKvyZWr+J
NcPaDbiSrSFUD+fBxuvbc1QcIS0l/own09qJpHSNoK11iApTecF7LNx0GoIani4ZD24srTGJGk+t
Ob1DJW5w20KKk5XUhC+DP2WpKe+qZd//NIb6q2Y26qfMc8Db1XFwQLYl3ZkAhs3+HivU/t7n+euo
13WPobqvbLI80tYm6vUXLSnd01AhWD+qZ4R8EUOx86dA1retVIFbGMwveqvFZ2MkU+l62A5ZWZ5e
ekiK267txk9SjZ2DsudOokqrNNWcm7WJjN68iXNYsc6tMJRbJvUmOFpanlsSE+rOCkSxvl/6htLK
t55SKRsxSwwo4SgfegV1y6UPhbx8A+3xLZfZKecAs17cOP4RB43yw3DK1Zg1FeXPzllBRUkfmwCR
096R8XpXycRlrQSFL3JwUk3TtxTzztwJ9VtLNeRmx9aPwVbSt7pRvK2qt91RL1uqB3nNz5mbQeht
08faMvTnsrHBVoF+s1q7vtY8ViC6DZrO6AL45lGdbcRo6uJm7o+Fupe6Or6oRW+sWqCblY7Eptme
FKWubjECQs9jBmvTDIwebJJlH/yu8LY2iJBNL9fmfY+O5F4ewwyXYsfEpQ2SUd1XB6Wrsr1VZMmD
D7UQMbfU+5545qlI2+ZTFJfk8hK9O8ppMjzaHT+PIkIOhgfD65wX2a8xfYFUdAiU3HtGGvhb7CCr
ZyXtcMVyPtzGVRPeKUZlPtS2xdMmInbfkqr74eid9djiCcPTJCLkpWwWX9N8Z+GQtlJwMnzWuuHi
OZ3yWTFSZTOMmnHhU5/dIZ2U7uw0ADjvI5nnZVhd5Vm/Tior+pZC6ZmUFaqbHaLGYfXlXR7XGcn8
sNnlrVI9mr6WIzZVW2+Db97GyocokJgXxUzCn6NRfYP5pX4aLdvbdJR+bqGK/7xVSfIexTYENAJ0
Gn2KL1ITQWbXFOBnWnlFtTz/2WqTPL2MhNpgoFKVJ0+KXJo/jMjYWpamfM2crljjGJU8yGYYHmTD
Ko55psbbJm+ide3yQVUbQz9MDKRbUDbaulbSCiupHnAE4DQe+VCojcs3/pfBJvCcGg/ssjw2LauB
NYQkUBoFX/qHCImxZ9iPFvIHAYJwRZ1tFbQg7tVscFHzz+yzl8JzTPjPnVKI8fzgFqBMO++GdjVw
dYXdUoi79X0RGcPOCZCP91yz3Bdu6V0sNU8OGLw7d04WhUfT9+1TkQc/TRPZGLmXzhPWFTUFFeH3
vDiKlugXh26KWMIa3/waRVq7X7qWMN9rm60T9dxkK8t4TtR0XYxJ95hOLbwnv2q+Olw6o8HIylfL
tQYM7Cia9iDfUc77Nqp6csXbLb/hgeKtm6xK9qIZS01+i1XwraZOin2KEF1ikIo+mEGpcQElxAUY
YwSJ0sBrN8XQ1auo0uxzF7TdS6s/9U1Y/YSAt+aGBJgkeFMyW6hwIR9BBe82hvW3tFPARjnaXw3q
2VZSo3UdGvdJNdyyzndOXnc1IOav5dB8zGwPc0Hqgva6xVx+gr2BV06m3vmUW8WwTrwx3+F12hwN
DXhB1tvFq2o56F5oIHNF0+nTdttX7Jl91epXFk8VDyokiwcbYt2qVYzhuPRlY/St6S3rNA5u9yD6
I91/MMwyg53BTXrd9dYhRmHwIgbx3v0Lud4EaG2K8HxXta8xwiCnHqXDNQ7HFTv48KVrY1za3eHF
tbJ0Y/vVFwGNROFMQaxJwkZCtMUBgBqdue/tc1/DlJ4Q0S+wltg22kfFaS6F3Ph3mgRaW3L57eWp
pl8ZattdrTyVHt3BvOc7nbxlDcq/2N0Ad5maTuNsXZ5KM/0smUnA01TYD8cx8B6xskjPvvMjS8Lw
rg319Nwb5U0J8+qSeoqFx6kCV12RX+TSie+brHzOTSRDOju/jV3+ubUG5ZIZmXKB/GpsQ0kq143n
hw9upD3mhazcdVNLHMIh5u+z/4+x81qSU9m29hMRgTe3QNl21U69pBtCZgnvPU9/PrK0m959dP74
b4h0UBRkJplzzjHGcBbhVjZyZkhxr3FcVdafDUVFkNYowS1kFu8TSWLLYMR36XhpkK3/oVR27IYI
fzwUQf9PH2vmfi76iT6Q6W9z1qKnODs3gREXu7oOzrqeTseUncNNaRjWoe0QkJtSbAEW/qMqty0/
HPKj0zmPSVk6vwnxGWQDyGE4grkAXPlzsjV21oQBvZkgAb0BH9PB5HeIDIETVwn0/odemG9SA0UX
VPtuUZVQ5YbohahKv3y3AvmhZYJ8sp0AaimDL6wLuy8hnnMdekO5gN0tMSquTBM7yTZbQjRmlOg0
ubkJywC3aFw7/ywairjqvijj4bc0jLuC/WfoSuV3PXsAp23ciMM4xeYNOtVMREn9OI1QmC/dGHkq
6JKfaa75aTCrX0OzujPhmWfvBdE9mP/gsGS2+UYYDADsofluVhY7dQXJ3Lqftae5bn4AHA2OrOWU
Y1S2bhYM8S8ULkZ3iKtwH6sxz7Ovh+dpar5lcUMQKZGWz8GiSvBPIf3LXHMCExMc0Zoq7xFirXbE
xUAh1iYXTa7hB1Cj+U3LCVF0tNb52tfNr464nx95MjzGiwWOqc7VezlGvsapY+l+MLscKrbsV5l2
xlctjhs224FzTtERuFhR9GLDSYxCn/KliUzlgfC+LyJXj3XL4iPr3EotV49i87DFEsUyZKhxWyT7
OWfVLM+oU+WR/FLpk+3KsdPd9Ih3+F0RGKjUlMG+aIFwlAjZ+TB+TfvVTXsqVxen82tCOvkR1svA
0Kz7MjQdN8WWtXcKi0ULU3X7sBUaazaIetPHLVq5JpR+yI/BogdwCvXpHuregfA1uR6/ETlqfifm
4ppYS96rSmsx/ruNnE7md4vG8NFMHpoNxf2kTpHLeCuJHTGtS17rP8c+qL/KchLtQrWdTkLKCpC+
2cBk5upDpPv8BSw8GtFRCF0PwSlCmuChmQAIQd4X/YjYFZZz7byajlkDe9fzQx3bzlvugLhvm/gH
BjTdQ1druGtAbjSNLxiHBQ2xSAkWYkkbzdui/PKpeGvK4smDIw2K+yF2nWjV81BDTDTD3O6mVbTc
zq2YrpllpzmV84ua18UljQ3UdtP6u2jBDneFvkc20YrAE4t9qIXgMxAOugS1qmC8XOpDVDjzc1A3
SNevtGUTqoJqPpc/WGgCEsV6Pi7l2+xg4HKsGLubFVZvqZonfhBW+knU6nL/RWo7tp9xlnzJxkdR
Gqh1fZ/acAwHfUncB5Qb3cnpiFoDRVv4Q64BTlk5NIFh6D+J6mQhyCudJT5cUiBlB260fBKHRtMP
85Ao9yJXqHG7R0L6mEXIgTmGSVdEfO+bGh4lKeq+L4ZK+JmmKCcjCpyXKh0eIDvvvhO9NnmAW8Y7
ew6t22XOYz+0u/SrVYZ7EdisKmCsFAKFUPHTLEYX9LT/3WIx6KJjXBpnwIevqhSrN2AnNb/U2uhH
Jr0BCBi/aXos7QCgmifoHYtdE/eG2wCfZLNWGN6AjPVzCQ3i4wwtrC51xnNvdSzptfa7VhoEBKpN
vculApAz/9KdNYA+VSZXrAVs+LoEyLdN233dRmcFhoT7xXHaL5UZ3RCSMj2yVe++5PpDERb1q4WR
85kRBqiCUlNNg4clmJ+rgqcQmtngq+FUIzov55XbKVJ5GOzauEGbuQD/iQQUaJQncVAcqCraBJos
1oZD6tlANf2wnrK9uSCOKdrUo01cowzP13raOCv9Zb1INCDfjoYlEgzveCxDJiBysfuQRwRGSxyI
qkvOQep8vUpy9OaDVCYlcOSIRy4Z8VucBkhlQNj6JsoKFU3rTylRW5Tmx3ZSCc6ntAtXnaV/YqHa
qDX6jeSMyQPhmAa2yzTZRSAp9tpKWrCMSXS3tiVCI/EqdUz3hkB7bGsWAQ6xMhZgcavbnqiQZBVT
AUs5afKJzhueRMrCsntNOe+pv9XCmHxniSEyhDJLR8s14Sb8lRcY7eQgNZ/h7c4Pc8UGrjJ1FG8X
SDGsJS5/rG1BnOvsC1eFDgkIjNbrxJhrGhHXvbk8QD88Mq/CajQa0Fjpa0Xz3xXiDDWWH5Ih+RJZ
HUFFcaK9xnCHHUS2zVX1lf2OeqhLvOngBf0F9eqzRAztReqiyisrJfmV/WtUmv7TAD2Bmjzbjm6J
1XNMZN7etjT5S5AuT1IIXZMWjK/FwnTRdvoAr0vf7oLcfo1r2apASEZImkuylt4VRRLda1nVPvBu
+pPUhN8GOSAnitZDyFbhFNvxN1GUR3V1jHTUBeiXDMyw+olcQXyXKrF+oxZlj63yMpr9dBcLqC2Q
tOkOzRvyRI+cIfI1cwbbIUI4CyI3bOkNiFpP6dgg7pk8lvNMtOSwAkZiFRJovXLqZ0uJh4MaohCU
A96/JGtQnT0DLxqluYC0gMkbmKD6WqmD5Y+FrhyEEtoMZbEvW+hyC60zUTutjeW1cbM2bltC5NV0
ih+cMmgvbageJ6uF6GRlPM2nAC3YLHuMG+hM6bGrZlVtnUUlUc+E47Z4DkRtNzrFeWkrWLbWU50B
Lw4MtV4bDNprPkjZvsvaDMUO3jrEi/l+CZtqVxqZi0om85XTGzdgLVHIXLNiDpOlcA8X93gRRXk4
tH4a2XRSa+WeKYEGyUrSPsqD7vOxU+83Jr21KAwz7b6ynPGShqknmyBLMdUULxNrtcdEQ/pWRB1r
WfBF6mz5Tl/jjnU6oF+1WnQQ2cmM07M4VZpgnitA17oRCCKsxUt6K2s67MJbPte6xSceB/qDtXqr
iLW8AjACjbZsodXRJsl8Y2BAezUUJmE4kbFdaDkCqDg8K6uKfi3hb8UqpX8zwINaISER13XExGph
c6fNcXiTWURiGW1UPedlipN0McNf7fi7ayt47/5zjp4v+Q5N7+ZObkrtFKePQ+A0j2zrKg9dmPZw
nelFXnGIiOvWake3JpYly+Rr7Zz7sm7GexGBKg447aBXauU/ZSK2VLQbibraL+vrEO2Ckq2lqrUG
AwzfqSdJxIIWQVe+hDrxpyIVv6e2WmnEK6EnMqZVsHTd2NsPlVE6rJ7C4UemWxgTWvVL0oGfWvq4
ZAltNq99E2Byp8FkIaQHR2D4OKVjiWUIXbzZiDU+e3vRQA/UGWa4Qjrr1su8ymqDAsfBoZ3QMsyv
GVGMbyI5aqWOk2lttTXtdN12k7jKDqICnnxU+zJ0MSvNQjxEehLrVfGgeZ32jTYAS12fqygXRXFr
PV0fvcgatBCV+ioJ7gSddROAakg161ashWJHj86BozieyKpWW+5aiAyOYhGkTWhI6zMYUFFr979z
PVReldpZLnNvPOeZNJwKJwb5nY2wjoEqKLG2oxkcvKfyTsbx0mg3olwctmYimycpBEhtUXtbBZSQ
2UGLl8wVRLhhHwx3ODjdqyCqKBOcuHwrY/zfUB2Lsq3CjjC2mUTMe1sZRlv5NCbJ9xJeT8Vx5c5+
0DusKyIUXUSoi4D1GKDeGb3Ie1EkKkW5SI1AK6DvAQbygf75/QzRJFfLSHO31vXaWlxLG4p9s8LX
BO/iFGT1WYMueqN0FOWp0OeCe434b9BsxH0SKItx9xf8AsthQqP10Ovh9Kb3y+FqliTk3Avj1Lgr
+ka/t7SeqPZKQcfICm8Xosi+yNGSHJ0FYKA+OHsWSPJN3Jf2sZhH+UYawv+VYgttH//WLjTC2058
q2eopqZHFt9w9pS3UgkfkliQWKtfIjDm4CQWJGZc6ccwUFpP1I6SBfucMz0gvmXDZca3guUkoPg1
Kz4dQAh79phkxYdlKpLBa1tkFrQsilcICuH/ErLLcLklt+InjFiW9pnD3CJqNafOLrGcH/Qq1B8M
nGFXBtRZv4u6Vrn9Q4BKViLG4VZUqhkU4DMcawcsBe1T73SAqzIngk2NLAxO3VOZPuLYax5FSdp1
6/ccdntRJ+U5RLWOCdVchipwpn9t8eGXu0FdNyF2Hp4E6L8wF2mvxEUPIhUHiZUGMIl3uvZWxhEs
aPHwUssaAHNjeOuCWnuzxpVgMNOSXdjTqmm6HoviqNU/rp90TOsyFAdxHzxeiwtNe8hrdf5Ws031
g9ypb5Ye+euoTi5yadzUf3hcs5W/wFic4l4JeulQW7O5T3ACf7PRgRzRmDanStvn8+1V3TAZUIfp
ITZLmty4dUCo+mWSOK+lDutRzw2gEP4iiJVQisIXoifX3FoncqrRaa/vLQXJ0pb7T52qGDoSMZAI
CQUmbTYnb8oR0qx1EwHKvrTu+wZSq5VpXBxGVqt/WoDgRKIS/p++1a8txEnbNcQJlgR9z/s15lTX
LpOK91ABLgBgKD1LiaK8NHG77AJpKvYYQBTYIub6RGhI64las5rS+2EIXqOUtjL6iC+KtRNVonnX
VA/yYGUP19YK3DQaXM1nOfDCaOUlQm/R7awpO1rCvlAbQGOVXm73xgrA09ZDvbJZj5E93bCg8kSu
Ximsr6m1UjTDjjfdAKL/02ItT+u4d+MCKdw5rmyvjmrY6GWk9gaLgIHZbr5DK7fcGWEhH+fReenn
TL4TRRZohck3osSBai8xmG9moCv1sBoMqkfUYWagipUs53diACxzKd2ywnoU/V8UwfgGd6mK32cb
NH85CbfIdQyJVg6Sl7tAnrqdWmCa9f5fJ0TB0j5tv7L98vtJVloOx7ZmAhryojrrIEHPrTlUZ5HV
ZBXJ6SJuPdwJOmLNEwvEdi52Jj3PN1BP21URTCIYar0SeGW+GxmBrtVqw1GdJtXCGBkv95Lz7zWn
6XN+a4/DScYItw/VnNtfv+ji6y0+/kas5G6dNzzs94ppHPv7gQlDtNAzCJRi00n2Pb6tyzRN4Z7O
pniLjFejmfPoIipmzbig0hrfKLMT35c5fvdhji92m0gnR4YQMdZYHk9rWYs3X3Fyxxtg4PFqtS3t
M9wK+N7ystuHMnyyfqIF8l2+QkjiMrmxWERA5aAVrhGyV/czudZuWxnaX9BqwYAY3/i1ZGq61QEf
+2aY4T+uIPDBh2BhwU3re3GQEKC8prpOPVghGEN1ticPJHZzPxcGFpUoACITVxBFWmznfMBbzX0X
opkDGAkS60Fa/Ghq6me1rZF5DuTqVVK1xAt1vXkrDXaCLHS7uzSLIy/qEGZICHsj9KOnI+szku82
9J4YjnAmBd9mBIP8UVeqL1KFmkLd/gyMYLlonS4fbIgy9oS02a696P1d6ljPqQmAuJ2q6lBgIvKL
NvWisJzBTHJIc2XayzGi56IM4anpKQ+ml6xMZHxSyKzWAHFjKSHWUO6a9oG1fRUmVrFD/qHfxbaU
+rWksdsM4uR6iBpnP1lDcDsHaJ8bDvpcMizqZ3HICCCGrzMv70Jwf77c5xNMPIbzpcYU4ippk9+p
YRF8SZT8ANFqCLKRKThwIl+0CnUsKwNoR1crEX8Mlak8DeVcXmt1ADuoMCUTyweu0aSK7VrjVLu5
mqmepeTFOYSs/gzf1J/UViYqknIFZ4tqSyWUjhgmmouDaLmduJVtTUQKav2CkERr3vXq8G3WJhNT
W8xVytr87yReKG7FjomuXdboaZEXTUVKlElzB9D3Fchxd1CduDo79TSczK560QJH3W+3H6fR5DUz
vFRdSRDiJN3o6irxRfjCeVwD/bU1FNxcjF+lYlYEb0SG6xih5DFZdOuM0Z3r1sbIt+WT1oSSoijy
00ioA2ZeFAQbGR+2gAeIi46LmrT/KOul8cThNe6IQTlXynzf4tEnvLTeNXrUQ7rWJ0crYV2XlMR+
eMZSgBkwwwrkL9ICxfWNiEcnHrE4XBsFncoruaZFsWi/NWVfaB4nCdWwdCjyY7vGKc+KkedH8QBL
ptYOWCUvYOxx+iJquj52OCIKVK0Krb7M2t0Y9/gI1vLt8YuXKcqur2ir3mq2MpHaDuK9bNlP7fpY
5p13kRkcdWgZ0LDAnc8L3ppJoleIfE9U0Xy96YzIz9nDs1PDSpMNxLByx9thu3dRFva9/edEkRdP
ZmstUp9O+ZT98Me385Sh4eaRI2Tnmk4via7Zy070gM5Ss8UbwPX70GpgheqMKduJ14WxuzhvL3rL
irLtjW5ZSaoISNteuKj5fJ5jO35RAZmKQ7UkrkauZFysXQn9B4cGHx39OZfaxRMFzETdn6SeE9qM
MsvLPGAWnMqzwdx9bnDf0znXpDigPFt/zOcxlNB9Bx2peD/b4/owzK/J69MtGnM3OMHOUn/ONov9
IeSrvR6S9Xlo6+/8Lfu3MnGGqBCnbVlRhkXsz6XkEeewLI2/h9S5vY5UMSbFoV8nApGyBGhH5MVA
/lubv5VBJcFr2Wo+/4KoEZe9/sKcExvY1IlHpB1WoPVvb+9UDGLxYj+VbVmR+nTa38r+z0ttl/90
WuRYNSabcHDjdY6MZTQn/yTX/LD2IDFnfqip2FRncFtQNec5SXGqyF8vIq70fvpMuAVqbu+FIqUO
9XJo++woLl7DGOov2k6C7vI6nsUwFVPX9lH4VLaN5K3d38pKZUVuiK4oGm6XEWVbdruM6NJbVqSu
I34r/PRT22X+9kuDosIYGL5mWgcb8/o1vc5+n5Pi3A+F1y/x51LR4EMrkdwaRXE9LNeJfBRz7Iff
Eq0+X5WVV3Eagp/bpGGsQWFbNl0nFjG7iDKRFan/33biXHFaqmf+kqjt8Tqtbrd+ndbF/f2vpHgf
sZjJRTIk1IkAnu/bgxCfGtG3ewXlH20A/C6HIZ1ZTGEZDrXuRkwSIp8TtrgGUL5PcTVKI333uk2t
4lp/nW7XD/U20ESTT+22MSYqktCR8G/P8vUj/2kcfzo3yCWsWPL5evNm8XOu5PK0Lt4XD/IQGO1G
HBfqku11DC2kUbH/z2Ltw/IgEgsMcSPbQdy1FSaoims7E+fGXjyMbeYX2U9lqniKRK+JxVkbRfJO
jNlCJG3Co4861q+DNOnfZgLbF0+stlARkoD7raNeNA+c/mWMYFWNW/vDGvR69+I9toMi/VlqZmIB
en2nYgEqktfOvL3pFlleKejNo+g0kPVlvrQUM+Sh709E/OPrqxSFH/Lvr5F4Pq1ZptPWma597H3N
Ky4vfnbrrSIlykTt37Ki7G+XytRWhzbF19e9vbg50bRLy39ComHZM9T+dbrVanZ4EAs4RPGyhUuH
2YU+5d9+Xd2JmUikUI34mC2jPN+ZufI71NT6nPZYIYnMq88BjJrHIMbScDfUNuw7ET4YRVrgTBjq
44dPGqtivm7bV1J8GqcySRdvLEtArvgRXKIPfm4PRqTEoTWI/teKbt+qD30Cen/7RksEMu+JVLwX
DaXJUHx0e9kHAafm0utXOSOq8NgCdYKRi1hjhBLi2HyqWwco+VQfxJyzNBlLmRIE+W7gkYneK0a2
Y/R8jBbTZJ/fh18lWOuQ4Kxyt29bwxdNlBZuf2gQ+QBfD3rD73eT4osnKQ6sheDOsE7iLsWbuU5V
MwK5sObZz6KsTmLHxcRyMY35VwSq5sR5n15MNko5PvFfYohnZbRTkqHjRhxPntSzGCaN0x/THhPR
skw3LJRyrHIq6pvlD74Y6Q5zI2zy6+ve7k8i7nkHycV39JBeCe6Qdi2SEYvXIUNxSmTMdWiCZS5U
tl8nx9F2RjvXZxZ6+o4O8I+4+Q+7uuvC+kPpdaiJ5fbWv8fWrtdQCSwL72u27SkqVopnpOuOYnhd
H9m6txR9W1zk0xx0Hd+i8NMplYTbNqqgR2QvPiP2hOSNWJgGxb7UYYdGHQvfIeJSTPKgv9x8tPv9
PFWP+qBjByJKFNj+0RjzRxxnrgKXTR4Gt2aSevnSPZr5pYwdayd+NYXSc/U4utCl78OKfTc9iM6y
Di5opVzDqBDuU49S2bI9yfSTHjXadZN63cVeVxZiIIpxvi0OPpVpYrcg2lyTn+pF9v9eYFzPEd0A
9+1eTsvg0MbjHhSZdd0u/Z+rD1Nr4N0u2sN1otV4jNk/TRcZh62vFqbuETM0HkURHnW+J2JOuSZF
qciLlDiYoUSjEAUL1o/jXlcXyDfQ89FbY7dNHNdlsOi970tutTSbU9pMJfq0WD/e7RCim0yJGbo9
0t6gZrIPA3CbRcWgvK5nnEVOjswpmBcNz8mj6Sh6JAEwM1AD1YNoIjgoSrYXw0+8cTxtrjrE9lF0
vW4Zrg3Eb2cY3fyibJbrUlHc2aff/VtZ1Duraza+7Qa+zF41mfKeKK6H63TWjMMe7sqLuG1xNbMN
y0Pe/TGniCtaUytjQoq+qVGhLDtLWvDmZ4cFnmRR/+ELL+77+qG8jh7xVbsOJ/EPDaWNz8uz2eh+
10jlcbN85IOm+v2iFO6HBbGsooBZ6Xpx7dYfuuCHpLh5PS1KP+y03nRbWOCOZW7xkSDmYJ8l9ELx
jRf731bFpibhzQ6reA/usjslw3O9xOYha/W9VlisTUVvstosAnjTQZ3e/QiaVYOkrlXY5tedtRgR
4oeRqVxw/BCMt3U/0bE+d9F27J/yMvCRpz0uTbQi7/5jtfrwBK9PdP34i5R4ijKB3m47dejnvk9b
el/OflnHTHvvKwWikc6Dnr8x02MLgmFtXRIZhRkfJwIK0I9kFhZ70GtSLPQmPTJxN6zX+JBcggoj
QR3ECPnFRx1GS1+0Fj04Cmserch3kMivqLfrEkf83odJZxv1Dcs9P59C9fqQxKNpo7jzq0KF3lrs
6g0MCXOdngbQcounJ+q0V3Fgi+Gq5d2zoScEwly//SMmBLQpvn1Ycs2Er+3SHvYvbM6z6Tk4gjH1
qi0Pw0QRbP2Hfx5V/71bGhhyxRpUdEvxmLmrcwT3/qoo4PSH7fk7Co6kZP3ebWXXtWy3/i/IEdWr
DaRQ6l8GfN67DDvbqcgfRJcQvUFy5oVhPXrjAkjoiH4L0UDMSOKXzcmKd5EF0+OHUSOS10NpuJla
W8d87TFY5JxdjfrNqYK+eF3ASo180BTAQNOM2R3Zef269zesHDRlJLMqWyc58TpESm1gZYSw/n0m
vd6UqLt2GiWVl51IikJxEG9NpDR82V7wr93l1mPVlz4e8K+oJKnXTZ0d6wXhalI1EhSqB6hvjf+x
2Vl9Jx1aq+pVb4SKUjyZ68pOzEd6TeD6USSvhkrx8q/JyW7Ds6H/6IJsPG17PRQPWIjpZu1+2gTO
XQAp65LBoqksz+A/812YzW5m5oTdYVKK5N969DLh8DzOB2N9j1D7EEQg+omYtq6v2CIO101ven01
P4g14GpHzdZDsR4WSPB2cZh9EUXioNc3A2oAJ9G8iC6Owy1n6yp4Wkek2TWITeSv8vJ9iG6n5kEF
AuonxX6o9Ieh04hskXCrWhaxEa0yeYoJzIXFQpjVR514cGg3I1dv6Dwmjr4dm63elRoF7UyiCR80
20wf+kXTTvCsXsJViStOiuUQSPEvgtlMv5AGyXdq2IBDApMw5lstrvawfIE71fA6vfmTrSqcWXAR
aV4cGj64/Oyc9HZ01DRNOphBnAOvxVFRLrb22FdNxfcyxoG6ZlHaeYtVo9mrS+wiEhpclvll0dDK
K4j7u+QZ4U6yk1uo8eB+G6SZCxKY5+xjIIvP6fy7JW76Ug2VeTE6+oqUNT3Q7RimZjt2vrRAWH2i
bmVmOMm96oHWYUCXmsGhSiFQzG6+Raf6pmDz0MqQq6iwAMSSrBOnYNzbyeJwo37sTNFu6bWjFDbJ
t0p/W7RIPiD7a/rpKD0paQhHnARuRmv9oqi0NzP6OoAcatf1MApKSAWsTk1kbXH8/27H/AD9JVjv
ofmtISsneYnC0pZIS5+Az8WH0iz06iyp/WXeK6m6nGU7+RL3E6CmHEkk+Nxlt0nKcW/qenI7KChX
r5o+hWQyVkvzvghDt5qZHHvThszfSLqDgjSinyWVhnBxWJyKRXnhfrTzRFjB2QlwPTL+ymAAgZmL
I6FwErggw0FgreH3BBhRHMaMwOR6UQfPXK8gLmOJ1nb3aylAKiDZnr065fepApgzO6P1Grf1F0Pt
wI92Sf7QjRMRktFi35vjXHh6bLS77QN/3UZBgp/6C+gHr4dc1eqr4h4uN28MeQgo/96o6yvVVsKK
0IoyX3y3ez1wvNzUZs/snek+i5TAC6CL9O01K2vyBXRCRYiPepJytOBRPcTdFavzDpEf1WtTYFlA
F3qiiStlrxZwSC7INtSHwsnczO4V9DLT/phXAxT08ZT6YZ+avrU0wEzl2EXBN7zfDj3Yq7NT5ASp
8XZrHZ8Z+9MVc3Y3B4aCDA9cboPUPCIEAY6vmTRkyjzYu2NPdYzI7Wzz0emL5AbvSuASlksktTSA
R7DaFNv2Y9ApCeiOKYEO8b4biba9HmbdRC22vCSZaqC0FX/phgzh7K4y3NrOT6mVIgIQWuiiolBC
WL0U3dtV2D0uetM9tkmzGwZI6UROKyblNh+1U1416W26HjILWvxmviwlcB7dmYjFDf8lNqR4XJb0
2JTWdJ5SZfevAacoAWX2KVEH7QZC/PoI2b47TXXpAQmOEGA2+AbhudnPNh3KhhzD14NqcqV6Me6N
ZjiYVt6emrEkqIwP341IbYcqiEEKaenO7NFOHafJtSGrvATkukDW/cYySvh47ZcSsSAiGbJ7xygb
r7Fh1zWW1Dkqtdz6UBACbTTy8BxpgxdWtvQzLZ2zjfLoDGVHJ3fBTwjuU0IQGjAz5dzphyRJDlpZ
gtI1evufJI2flRINTWkJB1TrWpx6FlwDIxIWECxXstvVEVTiKwm+VFTGEQ0+XFUw+XldWYQ462YI
COMKtUpTCs9ZH3pFsXxrOiVwswxwQTRCXVrrz7rRVC/gYQGlO4BQK15j3pvhzgoCza36/tsQlKgZ
Zek3qUl2sjnVUHDEmAXSPuZvO7dV0n/X4zKGMSNAWSagL5kmPve4ME9TDbEwXbQ8pbnaIlPkPEV5
9zD3c3fsAfl5IxIHt6DcnuoBJ7QkOW6Cn//eVGTJzXuiYkH1rrQAzNNYTWTPQAi2SyXLS02KYw3H
ZwMit/u3U3JPYcMHOo1wsSSwD926DmihEsa1sEIkCII42jUQOId4F1jxEPPUOyQhU1nzqzBynQTK
T6W3AA2tnZE40N5VIe31CL133KUOn2q1nw9O3jWuWRLLoqKFmxaWgVOcx6cU+Ssx9TnU8ijfGX6X
px2qUNMjptZJt8y7Vg9gKmwB9MCpHbuqakyeoRN81uZ3lpZUXyKp+6kAZ7sJyOuvLH+5VzT4av5u
HTCZNZ0E92wrjUSJg5UK1TDYpYWLW8AtJN3YCS3oRfuPRvQAUrFXJxgUmtYbUp1dYFr5/ThgMM1L
puy0tLxeAvYtAQgYslp1dVkxLkpovjmObpyltjYuqI3/HuSk3Vumjq5h6ml1rB+bHGtCEv8aYWRG
HiN/M+uxORrzJddtZa+jQOLh/mKYEvHsgjjSzpW6qF4nX7Kq6jymQ/s265Uf8TDDBtEnBK8FbbYr
mzJ5NZeA/Qbuf+wYCg4xRatuFRP96kyxT4SxYrPQ5vBsgca6lRWpRkIepmNlAK60AGvJMQupytO8
0tn0fXM/lbXyVExhcyY093cKQURpeBPwq0NvSvdK/r1uTPkVYt35FOVl7ZuKNB5SBeOj0Q3mnbUe
Cr1/bPr6pgwi9dQ2EaiOVJ2J6ZN/VFVoAeNRtF1f4GyHtNOVmxRHOUFyN0YLDYQhJYRuNrFXo3nv
ZRpErVpZOB5jGUSuYX6PDPNHGYTZPnUKZeco9rjXku64mFXpGYMegcUbJ4I9utq388k55U11aBtW
ZQ0gPnZiRwla91sWq4GXqPMlM6cORey0Ry9ccXZyAkMKMOvu1mIkHmvJfO2Gun40Iwmz0KT6GTCb
nTSi7rV06luKeCtftpnYSZ1IN61J2x39oDmPnZkew0LbqVhGpdBQd06mPpfTsNyoiEK5mTHJj1mI
nzUo1duiQeDBWKSRHoboXVaN0dlSf0FHLN13Rhawb5Th3kjlia/A8AZsFkxvbJ8JLUcD4f2Q2NXS
sPSkcHbgTOI6gMqXlyL+Eozz4GptIu/zINRujRlV1nYec89O7+SodS7L8FjpxOS2wBwIrsVqg+iE
P9S8oWXS+j1LiqyYOwjtNTTS0BbeA73CZ2egOjVE9rPN2rWUMIjGLfQyqvaaDQi298Non1bZS594
AolOnJ1KTb6XGqvxs1qqXAOlHN5OeIxlb2oYdgsCaL5SaTeGHBk7wno88P3IfjZWfCjxevVtOQFN
UH6Pzqjvs76XzohDzb4S21CJtus0m6i5mzvfCJDwWr3AU4LevZ8P6AfLNTPiVDYntEJAN6HRxero
mKIk5mVG+ay0yeznWGYtp/6RKDo0QoBUXKca7iT0whotACts1m+ZLuOELrLbpmrtOyTvbJSt0m4f
tXDjoNtFOKU8VsQ97eqQMLc5zO/sqQFg3ehjdZ5H7dVoooE70Seg/mZ1vxBjfIpmixB6I2+fFcVs
nlPWvXKuJg+iaGC9Bj038seicqjS8SkwIPmJBpganETywtaeMFFxppHPy52kNE/61DfPxD5pO2cO
WVE5gDRCpUj3ZSWhaYIMRT31wYkZjR8mUn6Nx5du+nGS79skIKjfrqGn4vX5orEo0xTfnDSHYFBQ
aBAlP2qd1Jxso8Lr22U8cqPtIOCok8jvwubHZBbwa09Ofm/WgyW7kxwihVEmTx/KRNLKsuWsReVZ
5MRpDHI0msz5FlktXBfDOBwAOshPptxNT5Yv0uJghC08uiOmu62sVsx/+jBIbh1iuJ7qWJ6gHx1f
twbj0IV+1kDAtZWZ/f4XUukEj/8Pe+ex5DiypelXKav1oBru0GN9ewHqYJAMyRQbWGZkJLTWePr5
gMiqFLemZnrfGxgd7hCEcLif84sODLytqt6NdOJXhBj8B4BQ/kOLK/Y2ho+9/r5Oq0rIazXAvUwm
IUiwyt71nl2fly2mXJvOjLV2S2lZNHVPVHmUOs+r7T+Ytr2WVhbedRVyHNLU4oOE4/KQe4l2as3x
spSWRW2gbVvCOtgvRTWLxvMwcZJzeylL/7FpIS3gwGztlnWwCdoLFIYdo/i5Bc3GEiclOLj5W4tS
pNVdreNg9rYPWgDAbtd6j9f3si7JlHKdpYq3KduvhdJaDxBCrQen7YaNnYY1Zu/4zYDIH/DXUYL7
pUmYosyb8cFeqY0EYw7+9rbOGOaaIN0eZN2TzMH/zF0avy36fhYRz7x94cO5zlvtsZf4LTMI6FbW
XBysNHwsop3am9pjzHjmUZ0qf4UVRntYGvRMog7RpGDePbdfmqCeEnsOE15/0A+pKcMHpXCyGzEi
f5DEVfgQzYtihpZWepoTqaK4LOyAGWoJrPKGiFgRYyuDlAaE+07V8xWAQv2pwLxllWqSEWOVaU8M
5vqNIXAAXWq5QM5+ptavcmfSnvzYzE/5ULwsbbE4Gh68Mniri/svKpdlnIISS28zvs2a6GuMYgME
6Sq4qTyrvpDiko9DFKSbACJrgvHJKhqL9rE2+viiWEz459KycPLZNdMr+rd1nq9rEFiZe3gSPzJ7
XjQy38L9ju7etsIcaUMHPW6WShVb3rsSn/fvu2ydzHTBk4rDsg5Xr/EmmNX9lw2WdV4HwT+AwfXW
wiY9kGFTuVmKgx4W94MH220+ywzrzEuqhHvZOtHKRD7v0ApdfSwaIPGqxsSssmPxSMhLPA4Oz1an
NffLKjM0MVqfzHS3bOANZnfbacNnBkXicVmVRM5JL3gxlpItLRMAk9JtlmJocrHUstuUebQvZSVO
jl73D3o/oPRRyA98HPuHZTHZEc4wRiPmD+a3dYVjr6ZchHdvLcbcJq8Azl4jF7CLLAToghaLaiG8
4FXrTotiSj6qnyFma1cugL1W9Cw+66WBxF8gxA4adnOvNLjM5Y10Po5lcNCnqfiKc/XNkCnhqXei
F2/WYnYYZt9a88IsLc8tYRVfNI28SVnm9WNbRB/GQuGy+drEU54hxVGaa8UJg3UGNfkcu0uIIKhQ
8RhEWm5VRa9c3UiVvV2tskGey04gJleFzt56bNt04ygfwSnqF+wWKxK0EM0HU+TXWncOvJv+1vKU
0rUQdugy8WDZCFQ0L3WCpVOPShfi0Bbhj8C+zzrEX3RHK5CG9p29+i6rAQ776nrENPmRv76thBne
5fSPUywfAHiOa8i3DlNHZzgZUyk28WigFDJFKzvQ4o9d3JvbvooIN+QZ6VfD2uCqLDBxJObaDIF+
1OCKalX42rdSvfEL68Wu4+OUO+FGThMMGlkm73xzp9qSsR1mWTlR4JUTlepVTSxlG0ShRc43jS9N
qHyB8YiaTBmi9GeBsQxeeDfkNfeGO70tn3WRjk95nSh4KZafiyFVD/FsAsF8EpdNXCQPwmqQLEMa
jcFoK90ojqO7DMoYmG3V++T0N55pIvXQJenbQmAcXCoDumJhMbnLcDrRqgx7DNKF4TA99Tq6hhbm
r/GQRWc8dyJGiGa2EY2ot3tERsMvFuIeK7UIzUuGSMacADYZthVftDEYrvVoPcSG4X8RaXTNDBt7
qRT9L6glZB70MjiKcvBurK5K9pU+FGek2nMyKMhwMg71H0VqZKsQAPAHx1Kera6YvgqEZ6zZ+Sjz
EtLOaBPg7j66fVQkz3Y56uspDOo9SgLCNZgaYMha1tUN0oMMzXwVU5K4wFMw8Lq7tmubp8Yzm6dx
poiZafewlBKZMSUN1Om4FAcpik0hi3a7FHvMww4JDAG3bbL2KTbnDxr80e97KzNlG0vLuFvai9Ay
sag1CrT6OJShx+k26KNhsxQd+KNH/DWYO861QcWn3zBGtIsoLQt8xs623hNCm1fRvoEjgED9UjSb
HkoemPb1UsQKZ7r1ieB/25uV6vMXbKlbzs8orHeTmcnTcu5eb0brjuT7W4sxrZiFOyNRivlQOd+L
c2Jkz0up6UZ/Hehx4vqjF1w6nNUugBZiN42ajKgD65ZF1HliLUYfyEdlKusRNj2+hqp/wRwYzX0U
VC+KqmQ3Vqnf/bJ+KQYwUY1uGm+7hiCBu6zzu4aRCsD27bJ9T+4HjL0TbdqudM7jUKq7aiDuWGsW
D/SyclngLed2Ki/291UECJ1zDqB+1QyR9baDpXap0CDGH5Kke48r/Vmtio6Jlcw1MuiBeW6C8Wm0
1enww7oRjtKWGS2CA3OTTFbmWdQBm1iAGyzG3bdvRWYnOBWlfbCfPz8kgWpjBayjZPY1b6PVeXcm
nr8UlgXiP1QiSYLB3NiQcFnKS5Ucx/QYwkiSqTTP+rx42xXg4tTtpbB2y8oWfT746XW3jcpkOqN0
K29gq2FxSmlZJSu59ztjuhuC8QDFskRnp9efoewzDmrVtxJ2fjtGfd59Ezj6c2xE23Iy84elZSXS
zZQM01spHMt1HU7OW6kAiYtbVf64tMQJ3K2manwMvcJ4biUTR7113uqS6ov0mJxOjmEfkQMqnotU
bK1gEPdJb+fPClzsNo7qy1KHBCkaZXhnn6qkSLd6TLpBt6uHHK/fznBDCU5RM22wnUpckwYgQZ34
1jrsisdowtWuDibtAUw7M4ZInUOfY7VHqiJboffP88+jlzC528uOuMrYCd/VbIyOtCIvD0478gnU
VPMOBpK4NYb6pM386Xi0/Zt+QLtzKYo8l8jKmAzWDGAeEeaCA0I1K5QV7XUAdHQXI2O2U8aPVVSF
Lz7jvxU6ZfWdg7KgC58/RoTQKna8QFe7RlMwV6JsU4ipXWXpTG7JsmMBXxy1JbRBosdStMYLz8eB
SZXx3OnEFHz4sUESK+8A+MPzw6t0GtosJKY8utHZlrbuux0OkZUt1ddYUU6Op1UvqRO9LxcZshHf
rDrFro/AqrbHGOsF85IHw5chqsNlDEZAxBdf87STU/Bgz6uiebH8stVI20EEiVwPpheqSt4jDC5X
GWpnh5v19DTkzV3nlPmniFwijJhUuBriSisrURrU9ERzK2VlrSfNQrTYKkdQg0pIdL56Z5nOJfV2
ZhpXIGJYhJhKwU1a55miYLqlZaugSx+TEbJLXmA/nujtthV2sUnp+1Z+1/d7NfOtVWFGEuGQvNpW
A6a1feYFz1kXi70poe+bYxdjllHukrQNN6Z2KIq+ekJYim9Mi2glEqv3S6lxvGurDM3ZtMzkeQyR
hYKNBGF7LsZK0K50MYyHYSQC2fj0nn2ivvPiTttlU9o+S8Q8NrVmGmAje/MxRlKXYMc8Y67AqHf3
aSiTJzn44c63umRjJvX299/+47/+82X43/5rjjbr6OfZb1k7Y4Oypv7X75r++2/F2+rDl3/9bjCK
12GiWhrmkpZQLTnXv3x6CDOf1uJ/kWeGaxEF4b61xneJat4sUqblpNpcQTl4Lh+XHNPcuTz4QXY7
t5Fh/sE3Jr5rRSnufTr+dZ5O6tuvZV2upx4wCmoD/Pa4k7iOLu0QK0QTGK7zm9rOOGvsFOjfMjUz
0v2ir7MsGDww6Ejrh6VFbZvu8sf/46d/Xi9X4iUvRr55MGh/Lv7XfvOw+c95i79a/NJg95qfP6Wv
9T82Oj1un35t8NNOOey301p/aj79VEC3KmzG+/a1Gh9eefGbP2/d3PL/t/K312UvT2Px+q/fX4i5
N/Pe/DDPfv9WNd9qIc0fHo15/98q53/4r99v8urLp3/f4PVT3fDUOH/oqm5YiJNKw7FMg131r0uN
/odjCku1VeIGRMrnGpBGTcBG2h+6NHjYNVtXNU2q2u+/1ZBkqZLOH8I2bMu2kFkwpVCd3//849+e
2bdb9ffPMOI7HOWHpxjMn0r0W9iOMHg7pW06Pz/Fsd0EEIxbgvpxYa7zKh2OTdE469qJy881in0j
w19ynYSteaGPiWHggY1Ol7s0ABz3vkF/5CnPk+wgEm/YJoFjvq8GUgWxLD7rWmOscHucTg5gjXNu
GtVq2dKoiRKLljenI8Wrj3UHlz0rnpGnuH/btdEjvqlY7Z0eec6x7tWEKRJsxkFvzpMMa/T1St1N
kEf8VJsOCEi7sO5BG2S3o6ZHaxIKCEirHXJIuXj2B9QYW8ezNssGg/lgI6r3wTDbaGdHqb+PmfC9
L7vwbTvHNqKNbhTDjXDM8ClHN7id92eSX11F6OefVOjWKyRxK5SACH258AvlKesiZ6eLkCyYr53m
nDfA5OVnUMtTQ4KUqL4i1k6cWn9usmw3L1QLYUCmbIdxbvy2v3n9soO6QYk4SkiZz6vetv/eridY
s207W347jb/2uWy7bNLYxuQSqs2J2GCcrFm9uocU/QC903oeeApAEfRXlEwokeM5Q5/4tNQRXTVO
aLV+Xep8nELxdSR8vFSqsTfdJroPomneT41wH2qUhPWXojEZ3RGoLndJ66ZVZDjihomivUNZwlsj
TZtfcyfItuqQgGfR1PyKELlO2iqJ90tt0IMbQnAjuDHnxkEruWqDil36XPRS7xNz7llkm01tMR59
VNvvlzol0N24jUj39oO5AiXekzGxJTECYzgP+iS2zLnVc9AgKhuIQJ6DNJqQBJbamdHtsE19YZwH
hCSp9awzzHHC+mbuYKNbtltPH5XzAJ9gm5ZjcMlrq9rSJLp4kVoSb8+SS+o36IlHWYZYd51vlSQr
LnmqpFsPi4OL1+nJdtDRUBwqPUZt32kvgzNE1Ho9xrZ6uE3RdL8EXRJwNEW9DLifbFLT17CWJcLn
KYHB0QAtDY1uXtJetTckghzEhzqY643lXXJZmBsvQoPQ65B9HXwlvBumRN+kvozvBuGT50YrDkUs
S2wwli/u6AlU9mKXd4Mcp01aIl07IEE4H627CxI5bABg95iA1ZgD6Nk8+g27DdFncQeQsmV/rcbR
/GYz5ClJNg8h7UEvrLsBUNIGRTbnjgEeFMzOVu68aMo3QyQCwk0i47810f0QIkHDlUzug6qHQBc1
+X1gBCOKdYZ2VvqqQQE66A61nXxcSjKXzWX51VkEZfpw+vLL+onXbh+LCsn9efPvG4DThg3SoQf/
fd3SpNFKc2ciW/VrRdCRm/Y0A9n5+bD6X8fOVRvLSwHD/pddGdEgtwU6ZsgppALmwnwKCMdV2xjq
42opfl/MEhhbvVOaXys0tDaAiIKp+N54ORJjh2qjFa3za4WTqMEmi6J0/csWaCQx0Z+M9tcKEcdo
ygZSe6v4/kc8XFLWhgGSfdnV94rStJ0VVvfVrxXIwolVMCYk1H6+5CSx25UuYZwue/l+ATXPTOfQ
Wrn9vvtlW6uGRsPnEITJX1d7qeiyynB9ZCN2v1RgCjG5dTYG64oUFJHu8AblPeuZTmVtKAzVUoEO
ZqsEwbbPavHRBGNBrhlI04SuZZHyFQx1Ozj1RIVuLQPMDIxt11Nl/aEC9ZtOlvlCkAdHOeGvecEB
T6C+t8aw3gStkE+MN+v+KdWdF9Py9BeVuL6jkzUSWq2v6spKdmCsuj32M4jh+d29Nur558oeJH8z
qO76yAT6F2jv8LSTiDE4tynWMvfLorLb/AwXZLOUTKTgN4oBCV1aZXKJo6nZdWUCnT7zEzS2Y6G7
YkInoLXS07JuWSyNmzoANWW05i3iB+V9ndzppVrdVbmPu41PFCT2beey1C0LKy+Rqq/CSzxPVZbF
6Ez9OWECKIBmYhHpn5oJbXhBMFQph/hewse5VyMvvCCTvPq+qlWS+N4PDkoQtnfL6qCieSmSHS6w
xtvGSyNtCJ5J3DXHpdWyKm0tApRJhVHCvPtlXR912UrDxYw8yZ/r0JsBrtIGsAvnc1mO0Mje3JRd
UK6/709Ofr/zRZS8neDb/sq0OSgIXLvf92cG+XjkE/oYd+Hoz5Nz5WQ63bbKvHeYV2hrzQYYhRbr
+Fy3hrktRxyzvWSj6On0jCrCuCt0b1x7CvPiOrk6pQOcoHawGOqN5GqQmds0UV3sEkwFrj1htHWt
GoDbcvNjPfrZNbYwFSnFqN2Qws5QtGQAllehfTsMU3qt7epdxVeY3pSBjzN/G1UPE+uq8h+WUjo8
qgga45/QfJxk6t36AenarJfrSO/qfZ+30yVs1WtiBuNV12v9aBa95WJdMF6DouoRtkTEAQH/d2oV
9hhC4GKvKVhRI+o8XUWKTIPjLSnBSL2mHix82QNjAK65QkZVXJU+34GC0R6MsE1JOH8yqkReS6ZP
d/5gPk6kMY563JOSaz15LNoRtVan1q4dUsq7sKnCTSWUZw91iQsCDM0mgne66yI8QdTANHdaA1WZ
mWp846d+f0WQB13gDv3CpSiV9FRKNb7HEOhTz9j23Ee3+HtPz50p9IfCMLbL/07SCSRXk38Z0xKf
l45zSEf7hsFJDoea/9mLQjD5FPlGh3l99ZBW3Vhq5exsAB7HEdfs1bKQQ1ccVctRryJO3xOpogfw
K3GdaaCJkNVTMxggRsmTbhHeXxeaIq9a5Q1nUIuvy/+2h668caIOxvtcWWYEcJqAsSl8oq0gr3Ut
kyJa63XQHpai7RlIwsWaPFnoVt9jf3wpSQmrOFo99KbSPRkc29Ei61pNOsOZUbx4vTSvfZ9iEFkU
WzPGnklvKvvKnau2GXY22yb1rGvQ8A51CM4NQavchnppPnbVdIpS4570iPKAWufJUpEMKZIiOGVg
x0H1BjFuEebRyUKN1PilySYUQRw/vdHU/tF3BlcaQDB9Cwk14z6K/OZkm/3BrK0tXiv6o6lIVKRi
0DV8eUK9rXYTcHvFz9ctAssH+m/jmGRYMCy/lkWuD8bBjoBGqoqxC9vKAL/jb9VWB2GHKEYVqC+e
0o/rIc2BSY+ldxx7gvM2cqAGqTsO84gjj3HreY16Y2XxzrSnbhNEvn3XNx4yHpjPrjTbas+In1lS
MT86tXVSdTyLqtAgR4cC1UOkmpe4cN7DbQufEMpMDlUQPxZQs1DtCQo3UYI7vYA+wegQcuUYHitQ
H7oMR0xakBEjB39AQF+sKhng/qRCbtSaSlv59nhPgJqYbOm4mZxs1CDlR7/P6cQtddykmfzQ++S2
8rEzd9bUnAMHplCO4Dgd4aEsiHetRhKDdts4RwA9YE9sfaWYeYmIPar9kA9V2z+PSj5tkTv5WpBl
RTNyQPK23GlAalZo2uB74uXb8TkOdH2HKQaRh7T8PNXmNoubk2Nlj3Y8fmqyxthWnv2117Q9Wm6g
+NGs9XB+8nXnY++JL8Z4aiz93jb0cuOV1qcewPMQDxOIP1Nfl4b9CXfhG4nE79YvB8AkpXr0qvIo
an2NM1K28jTERfMUS9pGbtoU/7fqISirBB0tQGxjfdXSqVwLhrrCD25R5wZA20fktk1gI0PpXJII
dequApHs2wDjKgBMNjbgSMlv0bRHfS7Rw51Ug3K1iIIbPIa5GjsHR2oHWY0KQUanWN1i+g573SqP
sCy6dOh3uWPW68iR0Snppi+R6UZl9liUmrnJLb6SQY5gfyeJ2qQXRP2EK52GWOOgHYn43oAUIezH
5BmHn2ptlGLbAEUjZ5Kt4r58LifkBBwgeYSiuEARgEcuE+KdkwXypthpirGVTxq+tC7GUfXKLqvz
lCOPq2wARyEEHe37PkYsNT44QkUitpUP9LQ4F3Wl67fm4PpGtQH+SdAT2XSnqwjaMsLI69pxWz08
n5Gd/GAkhmBcqZorrRY7XEroxdV3dgsJRurWAzmWR4Bhq1QvCVPG74YA/gII5LMOR8H1InT5jEIe
1ZxUVWPcxImnup3MN8jJ57yLKBL4xrAdBWSoiL+3ljygZpiUbmsm4a4451XmuDn2VO5EV8tTnE2b
zg/IHCd7DFR8TKVi9fDo2357Gp/IlEBRTkEZJZZAiQiZPsK72UbRmnfSjz4Kh8RkGyYXvcMB3eAc
ybAm5s4vEIfpY/DwXoaPBj05oHqmeGmqroDTYDzsZOvRttWdqRtQBovXoFPrVVurKW+NnhwxbvDh
FqFzEciQaLV+L71qFztKeZi6SVuB9RLXskeaK6z8W9Nk7BMKhgtDKT6WUh9WjWWCluuLegsR3F/p
RkYkJhfa2VDoaiMMqLfkcBlwgpbx7UE7N9Ou8cf+PI1Tfijj7tnPlHbLRMOhs0IvP/bijwYubhuf
/0BEHhuQscwwg8mYnI05IwLTeWZmw6NIz3oPjm8gFn2PrE0KUvEmVrPwmNYflGaYCPPgpFHDoTVy
8oO9jUuXa3R0R5o85tZD5pUYRznmo4TNdDuY5VdNyuSs+7ntYi5VHtrReDJGogJeEwNuVJyXBEEf
TOBEssYWC3kIi2yCUR6TTq9vnfJcxjhm2QqYY3CXwt03qPl+jYI9IEXA+9jJPxMfrAkQJ9mNqu/p
lLVTUN32QtE3VR5y5+2sAxmunVp9HPey1O5B8H6YkptAvah6Lz6lvQxWk+IxJlb1E/tSycjeBkj0
iLIhQIHYG0JU3BPd4wEMYF/wNa1RdvPHy5hslTRXrt5kG/vaUk4icjxC0Fq1DgHJXb2qytdDWA1r
U3fOTibNg9M9NMmU3+balwEjG3jh4O6dnqfR8Ev7pusbmIVddlLS6RjPfJg4tKKNYcvnLnHuDNXx
n+o5FCYCC6sIRVsVamaeDKQx3b4Z8BhKmr3ZI/KjA3xep5A8bn3jaxir/fs2bqqd5lQYKdRuXaQv
Smqo+7BuKwILFVkgM1N3rT/wYuhhuevS7hMB9ukhkrvzWKBBZ2gAWgo73+Y15giGNmp7L4qj/eCR
jndi/yPA3uKQDQxuksRYgbkLuOM5wtZJsTOKGCe0rHzKsqQ6QMRZV9MoDkA18ESCwXQC8/gx0Cr1
YgOAv3Hq4WLavnqxCH+ZrjconyMvCoAxhOCTh6Y+ORWJr0HRxcZ3JnkVunzurTg7mWOruANo5B3v
62vZ8ipPYXlXEiQ7eTjcaKpnAZSUvgLyAN5EUKCaLwIFqxnVHHdjU2R3kx7cWd1Q74qaWICPlh7v
tAy2LVctUtuVWfjdDiqBcrHbkIXqrNt53M2dndZaW6lubif+pkgBt4e2xxggGQZc7PsHPxtRSGsg
MWWvRVzZmyFOw01SdIgeqwz5xYBnZGHe5qOFz6jumcAkxXuvjo4oWFiwdCDTKFgawIn1ViJX+rUh
kjvVnoY5AMhs1QZwYpTqp945yMJRAIyHrjeH6Yj9fCLwkHuFAgWqgDiJiZCwBX8veHYqFZoGiTC7
E0/tXZJZgLw9aImjngBZQVnZBWJi+Uy88zonjsu+NOtL1GYu2MPUnbzpk5462642nzXRXLvR9A6G
EqyySRuPY9AUJ8WTdA7zL0Yw3355WofhTIa/41sFgZnBXX4ui9hI8qNTeavge8UPP+UIQKYCxL59
28T2y7cDLMXleIMcFCA85vvvx/y784hy57aqp5oA7E/n972tkcXVxi8nf0XasjwV0Lf+PNO/DitV
Ap2wz385G2Zr5uZ/EjH/mIjRSJf8Yyrmsfnt9Klqwp+yMd+2esvHKKb8w7FUS7NIyoAk0RzxZ0JG
MbU/hKFppuOAXIMNZpB2+ZaREfYfQhpCY4DHJ11FE+CvjAxVqiE1DSkUTO41VbX/OxkZ9vNDOsYA
RGxYti40fgnQmepc/0NSUajGYMUIgKwbbQB7nqyHDNhae/khQfUtD/RT7nLO6vyYu1wOY5uq1Mg8
2Zr9S9YnLLS66iEDrAXC+j3yKfF070NqEyJYqcwzCjPZdiDJId3sIAeuCtKxMbJyzQFHvpUOV7HC
JFlrHwMYVVF2yLuXKboFEbuNm34NDyTL85Vl+EiS5MwScqQG7oOuJcamY4pX7aWmbK3BWoHhQUla
3dvMtlEOX/3z3/ybi2mDRpS2YeiqZUr154sJeD0expGIJsAyt9dm/gnfkNd/Pgg92r9fTFsYquFo
OiluS/5yz3xQhFINDS6mDBE7b3BwnNRuV1SE+ciTIP7tVonB8L9j0DcYn0uMJMISGo+tqYi5P7Tj
g42hM/YpqyZzB/O1zb9G9nNv+EgapWsLtc0Axp2uvSt9bgXeSAEp/ZywBRprTs/Xv/KObfN5Kp86
WPSehVqs/nnq7xtT37aOdhi4un0LQQskc1rZK7tN1r4JyqvmbsdyjeeuG8bKrg3TGySqz6razyFi
N8WqoENKV59I6zNfLU4ybVeaZ63Gtl8X6qOa4NE84H1I9JYRHbp+o8scaO1VYpfGh3iC+ipXwMBR
wWQUG36Nmeni9udaBeo2abuvMUbBgw47u9UIPr6T9aEn/F2Tsc8Cx1WKwDXVV0FQMmtmi7uEJHu6
NpXGRdkEu+dVVsi1mt73QDVqw3eDdB0LtsdlLEZXKCPY17XPyCC6IKd2tfMKhQFBRglcSNtGvr8t
GfH0+QkVagCaymbqTvr0ag7KOmSKkkR4NAXF0UBLX9yXQb3Ram/j4MDTc7KZUNeF5a8b7k0HMD9m
iKQxMOyZo/dWSjAOHje63rapbHsn2WZOQTLsNY6YbDbC9ZTPU2cfZ0lIS68B00xMBV1Fw+9lDu6l
KNiOV/tzPqHSV27QVN3j0EV3kOwNWz2kerOCtHYKwvdTyvWsPhKGXIuZiVxrmymHSWO4Qa3clLzg
0oncbMKiEWVU28fKNrvVxgdtEFt8kJlNdAcdQi4c/WM3SsjczSrSAgirUJLal5AHZdZCMdWPaVDh
osTTZb+L23sD1JXB4UdzTYhpOzFEFjqAcI4CU/pmwElrUp8NRpLwX89gI98TNryNcN6pS2RdJwEu
lgi6Vs70W9diJueE3qbJAxCJyiaCzhiiVZvNUqiHQXOb0Dl1tXAzEKZ40Nr1Kgk/djLLoDICBXHE
cGw9xXgDO/yEdfixpxR/+3JbtmrT/0vg8nwufuyQI1+K0MnpQ9Ta38jwEU3nWTEhAW6i43DS88JG
70MfFGLTrRvlWKFiW2NAoDtPUb8JkLv+5+7mb3puW/xwPvLn8+nKMBxkRs8No3HobcSZvqbOsUkx
VEqdXeEwkmv/Hz3c33ajNmlekAiqCZzh50NOaVUUoh+1taMkqzr8WvCByK3m7Y/9D6zk/worMbi3
fyGO/g1WciJo/PKS/wREmbf4No5R/3AcEGYOd0Xj4VQNnSf3DVmiCOsPVkDR5pvEB/DHgYxm/OFI
qYP3AD0yA1IYT/0JLVH/AIWiCb6Xlm7NQ5H/zkBGGLb983fRtIXD+Vk6zAJ2LBYA1Q9jmSKq81Jx
ytdJ75M4TFZFgwLBBDgNsuTEdEeTFW/xxLe/fRG+F+IEpBY2VpTIa9Serm8HW/jiYcQoB/p5Ktrq
2MlOmAcbxob9GCN6DUzTGirHu4Cv9RDrbQDXnlNfN7WjFg19dFV9xC9uFNtgmkB4cEQZCb3zaYLB
gvVYgR0BaDu3NGOsZpSwgcCfApcxAHFMwiCpGpUAJX1zLAFkBMhFVDWEwdsR07vJ3GXE9wdvje6N
P0Xb1IpM4zVSCviiDmzx5pkuwwCU75u6P6c3bOYgUXzwsngAhsm9u/RZYB0UX5jHPE5LlL4N/zUl
qg70kXgzPnqVBUIfxkoZDojw94nvrUkWjSdUuZWtGYDSJCDmAD2uxz1g/3afG7K/GQNS1NEQkMqr
jOI41aInphITs7BUect8kXhlL/Jkq+pVtDWs2LkHLwEF0rDhXvP138GudNaKGOqrkiColI3oxgww
AY61ZcdrDc9t3Cnr8sLdUjbCTnGqm9I51J0k/i7PVFKPsibEXUHj2FdZa6ymFOQwTEUd5RDUR8fB
mS7TMGUf8jQsi7XAlvkOnQ9A2J2JSL+POSHY03qHTprYF4OtHP3WxwNbSZxNIgZ932ugb5tKDw/o
ubcHwvo6+pq2tsU8ZwTRXDNlJhiMW/fAvPtQjUWw8gJRfBwcU9+EJkZeDuwY/HcjEd9ouj7uRUyw
PNUE4moNoW4XpF9/qs0imZX57A2p5PYYNYX2ZBlqscHfXgCzJw/m4nRf7qBTGnBiovE6Aos6TF6d
ITXWJ5j+oKnqxISGsfOYJZqirP1k81+3I8GW98NUd6YLFriQXxxyw686nAym7MOI95M9wQp41uIU
FNL/Ye5MluNWtiz7RUhD78A0+j6CvcgJjBQl9ICjcXRfXwuha1n33czKZzUpq0mYRDUMIgD34+fs
vXbdSyAjkahc7bkyQarcDIKex8cGxxLNoBgp2aJ0vOhIHHy9D/OO5pjWOEiUkr42w3OVR/GNk3wm
SSufRIAUqk2OvpuJdo3zWTBUybT4iVYmrQXi+cx3h0foXQp3Our80XW0WiyDltWVX2OIo2zGN4fT
IqPrs8L7SfciiNPpd09naCRACY8DfnocegsSNEadEXlWfuel7GF45Ki73us4li9OH1nEwVnEwxIg
EuOCMWgv5cSXahCH6m1newFVphUFqFkcklTXpi8LD9knBttpKghDC1wMD0MFlgL9vN51yzq2OIO0
iCAPtLephtKpw0ZWhpVDfcJ8wvPnTQyVaUoGKZ4Y2M2jIDUm7+d4pEn0zUuFCeUjy51RUNYM4LuN
3jPKazy05nhIK0uMH5Ydic/UcA5x4vT70G7HQzlMwPQT+qaqmBJiGWdXje6j0GW+2lx8qVa+CbP/
rQr0atFOWnQktgBbv9c+m1FarMw2CIE5pECdIvcalc4b57Tnoh8+WiNLgE8H1sZj2V/2ubRWSVI6
H9y/PtVrhvY+/I0S6EM4prG0a9xzfINhQat2WpeOZiAPIIS+I3Du0pM2s44LhOZ9EP8cCVhc2v2M
4o884q06Y9hqHUQllycQiggHEDO5EPEOa4YUl5UIat2EIT3L6XR/GSpyWfM0eXRbQz7SnO2ezUZN
r6Izgu80tLx80Yzjr1qT340Hvq8dyRgKCZyfAhEuyQbgowmGb/JPso0f9fnGr2nBQjU0ITYb2UPV
42FNG/EwUODu4MA+x1NXoDz25KfQY1ycGVgo/BN8n7I7Y899Jn/oWRfeOu28qzX1IP/8Yk0CKCqL
0tiqEVFYk7k7UnzIUCG5u4pSeD99+EmbOVjGkjWvo6C0pbtQAZHfbSk2E5oaRnjJrintg+0Xr2Yi
dr0ZvOZE6RJ8/ZNP+5fV23OsvUk3yjjM17yMy5MfWTtTRj+LKj3RqzyMEFOgBr0TDcRgtZA/osLb
qaxkssyNuXWNLtxlVad911kdp8SV8j2dbNv5zsGsg4Wpgw5qIFoU3oko6bWhN4vCbU+25qCWMw6J
6aywD6zNOl0JJ90xJL9y215Ko3gwa+tH0RD4CzCr/5wGMpmKKMFVEkQIzYkeEAvTY5Owk61ZeUA1
BCYulAuejvYhxVzk+/4tH5Px4Oo0BTsz2etTyyywxoqf2c4VAt9G17W9SqylAkyiCu3J0uOEGfqw
8oIWT4FrrMImfTTlOI+SfrmyHV+tOKnwBUbEPFYcoGKkY8xhqmBjDUNJI70on5Icc5Nbz7HB3Km1
0Rw0X4ilawTG1zh6pKBw6Ue3gSzQFeWPAl8JVArHZaZJRGyBmxlnQBp0S+yK0c+MfAgmhjJ2WPJl
sY7CsN8Id/iK0unHmCbICs30A4OKudBLtHZe3xwiOW48RrOMO1hTiuIl0c2XwrAdqCiNfoBsEFzb
0ciHTWWkyQ/ZqWYZgR0lsxg41FtikK4XuytFgMhoeogacmIoifiw3UsJ7iwN3b2V/0o4rteuuVSy
QkCfnVJhvmU1Bsj4Ehc/O9IoXO13511C40dJEk3IdDoNk3mMDxVlpBUc7WckTpm5H6EY9lHR0xDO
l1Y1nM2KoV30EtSfkE/K5keV5qcwoxpB4LksiKKIUTcY8+di2xiFiHNzQ74xgEynW2QkOk+dCcup
xCsTrLlx12lEMgKZTbnol/WgXpUTfWLp5REZ3jUqsiQt9maJG24Q0I2013TA14j+CjjPhmDeOMd2
WkOuRy8M+eCAtXNtAZjgvFW0EflP0BX6N7dR21Zo71ppbftIh8CKMljXSQboTlX2iSxmmWfeS1KM
m6Seng24ZfA6Dn1fLyfxqiXfWAxmNOqm659LzXonu+5Upe+pjj0Yz1aicbHcz2QKtxM6MLf31r6X
rdM2vjk1J1RClHPLXcpGLtnIHvOGo7dyHoSuVsTzHeyqXLmExeZpSDo9G0zFj8pAF0CcwVXSNZ3w
HqhJUbgKGkbiulWJZVk7bQLhIEwIx0Bc1fr2TrrHKXJXY3AYaKYTYV5VFgd3P19G7rnrj7abvGHi
3FmyGhdWF6yqNioX7vQ22foO9cXcATm1LQ6kXl82druOxmppdj0agXwV+p9jn54nVEV2ola1/jWR
UJCV+9qn2UPqSmRwwAtgktB07ElEXtb+9MvpwVpF0c2bANGwZTZLqjpATOOvRASroQvPWpoeWdPJ
g5EPjVDPWuVxeYTh7CpXIg8c93H70beveBVBdyLHm/Bb3qhIF37GjQ+PxKjsZ0uSes24eND2htpJ
xjUOz3Jp7IysuxnKXbKhr2xx65D3TtOiBUjp6Tk5lPG6igXadYsx8YtB0dBQvTm2idX3h7BBVfgf
Hs7lru75nGgEMSFWj2nyyh7x0irUrlN3jOQ5VR9TRtOBMrdVFAAkHCdeALfqOtPcfFEvS6QJlvR2
ndIevDLjgb80Lu1E5Asx+ItGrEMsZLzro2yaFSyiRaZj/8V7i/EnLr+tCX+SG0DQR4plL1WlXez4
pkXToh6SczoeTKN68NtL6vNwuV+NypcFbRvLOcca+qPcf53Q+jivEfYsHfxNQLViesEm1K1Ln++k
c2G52DWDd6CBTKqVtvaYsEqUVAbjc68ACEJRmJczuNFcG4KdLHPXDm0mK8TSR4RoM3WnYMxW3kiH
J9ExirHO2dgujyR4dsZniUOI2I6QyNtkulbab0HEDLjl2ccIZmkuWGCwwlXI6RiNprkT0l1qNgme
MVvIOWY45ZLl7LdfaXjw7f7kCDJR2wfTirdGeHS6V5i7mFd9GLz6grqOI5rcNbCH9Pa7T+QqIHPO
e0kZrRsRuJhSXyiOE1T/yzTB/pytG36awQupoc59C6clzrepJx5ttu0+pStlgCknHQgO0qqlEemF
nzrD+BzqbxD95DZZTKazDCsQSLQdefOu9xK40coGWJL7OSyk7wq7jQaMSobYw+jB+Ex2Vbns7YTk
p3wRxvbah9wUJY9a1a9iq98JRUe2eCnk9xyWHY0AoAh3HA3Oura9du0fUX6ceqpCx1p2LL4eDS3U
oKDjf+jFZYa1cQsF2mejvcf5rAQB64TiZ4Jwg0NrlQfXrGi5v38aLjkutdxL/hO9PCnsaob3hmti
HbjPsf3tVDCVeoUvntGuldKN9Zam7BeT276Y3U0N8x3EB5eJLybtxyzmfg8hL0fmITdvAanZFnQC
bZT0ELOFbQULFxO2nbyX3osm3vxc4u0VS3Akp7A3liMUK/rU7SJo/I1S3fz9Fr4HsoVWK+lbm2ny
Fg7vR4g3SHQEln7oRXAcqk0P+EmLMVFzUQMi14bHZmhWSnyN/i/X/1DosLw0Qwr2Xcfnlmm6Xl0J
e18xwVxWMAgY9j2kY0gZk+DhHDaRZ1z74Kfp/6Rk0+JkUUuRbGT0LEPD3rkzPUM3Tsh+gXz9RES1
m7wM3U+yrEta9PUB0aEQz31FLzL+aoKPorpO7a0lkZmERr/Q8N4NT17br7U0e86D/nW+05HPAPCs
qa3aJTSpm7DLs8dJTCLfCDCz5d4egBM1Lk3RV6hoS0RWS68ZhgfSIhxy6L0ACLZlUn47mA5C+egp
53dbB6R3E3S2bCp1jjjw43+prW2sx9MH84mtGNPV2LYkRoGMJBYtbPZthtbUzBriYkyCvkJb2YsO
jDJIchmuIYmRcN9HPwd3zuuIeRecLGElp+rmjuGP1CexOEvXinwzC1zVNnKaDBGP3a3jznNfvTGT
z1UaWKcUWeIiLSPxAuUs+WxrdUprJsM0oevFgG0VMEfbUBvjOl7Yhfnq5f5Zd8AMWHF3Zek+elG4
zpJ0XLSF/x4yeVgPk/OEFifepcEsqNEBhQmtiXnuqWOSfria+fQQWZHxSAQXYNps+E7Ahf9SvWMR
nJUOJy0hQM/W5Q6l0QUZMAGi+qS2pATPKaj9S6PzYYCHX2lJ9VIX5qXz87XZJK+edA6JZUQL9G1v
ynO489FeAcD/tCfeqkmQrw6WEgznuWqIkU/Zpf0QnVd3QMzOQ5JPv+K5qW86Tb7EheUs6KLkzIaR
I2FebSkIB0W+ht8f0xkpMQGBnsCoJX7/5JYA3hjR1bOh/y3MQb04o8NmAFy5cn7qzfhDYQwnY/jq
YxnwR7HHWcwIxbtkY2DBG61+RK3xK0I2vMK8DAMr4Nu6fvOLRtI28XRiL+0O+dw4Ljqy6iG+zahT
SH5LmwBFx7Pe5OB36ARYg1zjd9FLjkfjAJqoeDJr+3effYopx+HbQaSxOr+BfVJue3g0mSScOcnf
/Sx5r4q8ePdxTkGpQmfPwbptL6GDSBRHd5AfO7DEajl01HM9AVwbtNMst6GsGUFRRCfI146GIoKv
YiS6J9M2LReJXSmkVhbIFLs9A9+o1wobBPACL1rOPbhFEzdyVWRYvzji7AKLTjzyLtpHS0CihyTq
N2GSHUzL2VbgDUNz2HljZ83KiY1ucHPZgwGlN8qJZW5zAOMp5xHdj94djfmF0zXVxrXglsb12B9c
Z+g4hWN2KVL9zQRkilTRCk9EIderIgHTmJuKD1xK+12BSD3DDcMSRlZZadVrE4p5ukwb2jCVg53G
L/13RQWFgFX/TW/KR9nn7exMI47Yq6It3TUGbblZxDtPVw9jHnL6cgx3bVsQcfgBrGOG13w7upBv
NI+anIff3cTz4VZXRbfyR3nMbAYXRtPtvdKeEMPEPcy9iOpRTfIkh8rZ9VXyqbvK+NYZyODaPZJV
zl1F/43B33xWnnfcmKGg4GFNFfHgAccPq16iQ2VENiyECubbexXn3bz6lYuwq/YCipCKo13hzu1P
MjA7SYK31A4aKEP8Meqd6CzGhzkCrRK/MWUzCsBGuduxGz8KmC40SIPhiCxTbrs22E6cUYq632oO
MZ4YxXIb6loXfHS2Pt0E0AoWZqR4TyOh5pr+3TvOMgLtbQgLcFy0bLV3kx1VpC+5d7bSl8Z4UxTR
Zt9/JsrcxQUDVCV2LovwRpvoKKbRNsjHA9FZP3zbb6NlSjxd2qCHLGu0bIoM6g6KklqgDl3UYfNl
Koblg6UTqGy3t3QClKT2tXbfRR9yemRIFtFVZ2tUsQz575zKxxhnYM3QDw3rruyynhK2Og4CnFRc
XgDLHKUN/jbpVnkeb9C/rV1ShkIEnwpMFp1XziD9hXsR4fgzVrgH0aieGXv+IWq4wapt1mNTrURe
DHNEp8uMlYIgjbubpjlrCNgHFKI7MiloAGHZ0ykzpv7DhoyKz50gj/ihc/QjPaxm4ZrDUxmPB5xk
r/NnkJicEy3Cd/Uj5nwAgdmWpMlHDhWXtHsawwSVL2QxfOfrEhNkOji7jJ03ZJnDSa4fDRkeC93c
qh4ajbWpAprxgfFbGs1irAkMtop+E2CC5mSGdK5FuGg56zpFd+Ch+/Xnqo9S2bWmRTqwbusTtUe5
UGaGF0ks55AYWcF5jqHk6u5azEpSCp4clKMfhqix86VpcjIHQLw12/65GoGd+jNllrOvpMUm2mtg
RKc8zr+0kbE2fA6P0gpuUctlT0x3WZbJCuPAuhpZS4wsx9nQrzRaVATpyHJLxku1xkVb0wOJ9J1P
ls2yzrtpP4TuB0PgPVDUBSbPZekRXcJByG4zcne6vZ9nZwqyTdAOKBPrA/OHVTs8Kw9nPQoBD3eu
Bke2Y4AcTaVYuPlXjvdymdbhNR6j3dyDlVVzTozWXUQeo+3YMlF29s9d0vLBJVTIY1h91GjpOvNK
AHcYbb2wz9i5hh7GIy0Olng5kbZhGEwD+aDrRIKRDS0hB0lP2HXf0PHfp7n0c8B6pFbVozdgzKFB
AAcDaxVMj0Xt9WsR9vMyKEwmDHKZJx45IrOqF9+6dLUE6Ukeip/6JIy3fGSOxYlIjpVzgX/LSgAj
Ku2MtV4YLdYCeDAp567RBlGf+DlQSsPvh3xvUZeHGy9xczY/YGXxpzlFqGBhAxEY3KzyjqU34w1N
JvSHed/gijJIYFSfjNZ2YFyTcKpyBB0W6LlMBRZTESCpQWMQttOOdRJp7lIW5MgTStkUnJbC1kag
OChIl7rBHfPg4h42FphnBmwGZRnGJIGmw5Bt+4RlkWwVAucftTSqaZTnDVQG+qROD/IvFhbIrsF2
eg5pUz8oNua6ihvj3AWa5WQLuu38GEvE2XVrbUMVTPaTX405gSZdpOVw1z3XD95qAJjqpLwus59T
PIGlXIEh1TmdOlPWMFX3KOSLbgksTmXFaggmSx08few13E4F2cFZF6T+TbMF5dXfppn/jQYJRMK/
zgcF43TDxhgFQsFzhWX9UzejScqTLvw0xzwdt3aMh/UpkjHa/qCs/ejqaFPpfttNisIgzqshZ4xE
y5UrC1cmZxh2gg9iBxWNKulZ8THhAsdLG0a9zRmZOiS4BRVarnRhp9y5Ena78lNma40Dd3wxEP9c
A8FzRmN4dV3JsG6FKEqJp7hlgAPsJu9TWz/qZm86cgk4Cn60WMZpmJntdqxkCvPYsT0VUigklT2n
8cTIg5lwdlAcEyaeQQgveBPQj2kPgWm1+JK80mk54pVVb6e7Qavd7wQ2yndDw9xb6brCvLHoDEA5
3yEzwWKOTVIQUJtWo9+6YCA4MNjQdbviRs8KA6NfIE31HPScrw5t4ozgp0ZXETzbRxRCXxqM/cRe
uK3w4HLn+EL6b5sg9xFcaFI0YhtXUD2ealsFH2mHyGKJvnfQv7F4l2m2tXEuoc7EY9NX33Eb9HSK
iFciAhCNi28JVnJLnp3aYJJbgCJsjrL3fNrPcSJou/HcblzN879kXOvlytT0uEmWWmNE7hMjBBZV
rWqKdN+2GA/OoeZOyYueak7/WcPkR1Sholoj9yjUwgvPEt/PmvhfJ3qVcaE/c44E3eWEwoowJadh
ATqy6ulS1rFR0fhTPkRpV6FaNjXlhy32XFQutLp09k8HFom5Hyul5b+DzpIgBGBejubX3BhuftTd
RJuduNm+/38J0Pj/kY8heLL/z0IGTBn95/gvOob5H/zFxzD+A/4FC4BvGMLmBIm45I+Kwf4PYTq2
r+u+ZVoGR3CULn+pMYUBBAOTiu8R7m27us8/+kvE4Ajknb4nUDAYiDU98/9KjWnw1/8ulHR9R3f5
RuCKMXno/M8zPuNvGgahLAs/IyKz3O8+3CnD6mluTVtfWLLprpjV6oehrpPrFNJXSpmOgnxDHhTF
zSkib20/uNNVhzn54o4uqy3wgKPRueaf3zLzbdYFD9NB9iMMpor4g3QcyEq0nZtV2cPNd4uLjUkV
2JwbrOLIZe5Zlj/MtLEPU05JDlHvFBldS3RFO5EcztizLyq1v/9rT+dxLvIsebVoJ3Y2KysTbv5u
HDfHtNWTvddJexvn9bOLep2mXaPv2s7WYqJjKUt1I2kevICBEvFKNLcs1Os0055YpaDuy2ShKit6
ij2Gh06aBivDBq4eJVP+s9YwyndSvWXWp5xqkBG1kZxKHdyQm3xRkpQXBlVqDZCkWnIixtbsT48D
VMRokdsnEJj6k51rcB6mDUOy8Hx/0VR4sJKetzdu7MJVLz0O2tbAqAfyuGxJeCjh2XMaps1N23Jg
yuIP8t2OmmXFdnapQzoMYSR3EPk6OuN8DjYq1D1lMkMhf7jWZV9ffFILcShNv4sJKaJBWsOqmj9n
DgVLq6vTdSDr6CmsijMqMHBInSrOhYHxO1OPJrfmbpIov+oGx2xLRQKv1dRuFVS8DZu+eVKDMPcq
xBVRQlX8N+oww7D+yw0ruF91PEO2xc6q/0Pzqk9Q2zoEICvJBP+s5rNa0EL2TnK3fMs8/xDRHDc8
W77/+aAjN9M3gTnBcIw94glT20CrwsvUROaRQA1zXeuYZvyxflW1SE5ZHifAlQv7hfJhbH8NcZFg
pmsg/5m0ODeJEUfnwAMX2NKgpN/o+eIInN5bdANq+VamXnDE7ORtG1z01+6nzBrj1KHO3qN3eTCi
yb81Zo+1vSVfw6g5Od5/W2YtcY2QmxdhWCqoSXWwBxOZkwcQJv7hfoME+kjRT8n3LvJJO8msKnfK
9+qd5FDO5LuErQdR91qWHag95sIr3yclUAlGPsb8lDKEizxJFzaV3FR1iiPn/tmXfmvuHMVJJTfL
iDwxaSUbwTu6jZwCVGvrp2Z+4ZwYrrBx6NsBs1aK0Od1qDWxTVMpmATX0WvpGpew8zcYlpbMo8t0
hWPv0JUWzvkpNDBSFDY1DO26kLwlzU+cS8S7gnRg7fwoTJ8LE8hH2sRraY/Drbk/rbItwqMBCPw5
cGiC5skjz9uiiiUBSIFRXVRd+jsrztfdiE02AOD6twX9v6nl7H9VJbrzwgiWCGIR0npKuXkV//sy
afQiKQMDaLl0erF3A8c56h3yArLCZkizrI31/YtdMjp4zjHcBNnEdRy1k0+cy1EDT3g0tUg75jWg
Ad/885WmnPRjmO7RsbtP+jxBK/Juo2yO1/NTfn/UU03xd/CwJZtS4XmM4BEtdI5EMGn0KtmP9jCP
RXqWbPyPlxKrFEZEU251lTh4E6Nq0etoq+mj1qfIdRQtGu7FAa2rMSMejMBWX0HGRMJQ6cdgTc6a
e73f/psr+K8iSzwHhmfBMEEpB2nRvO+Df7+CKDaK1CVAfDnVSl8J5M64kHlx/vNX999i2kcj3pZ5
sAkGG9ZK0G/va70JUHYRG+O4YQHgPtCzZ0YYEOlLj5iHxi33EVGRXKhY7ie9uDaG7I/3VfHP0jid
457UsD/LaxQU+mOXZ0j9PZbYP19EBCt3XcW9OzS22NSjmod0SxqKwls0hv0y53NY/psZMRSPMu7/
qRJvVpDlq39zrf55t/kOCgdWONc2cXHo/j80sNroCCo+yXQXNpB7AO2PBx24047A+2OUflJhk1Ux
v8Qs2ix91aac69gFS9Fhiuv4EMHrYwCmoTgyegpqfCFrCzXVrp98BH04+zdhXegrxSjxlLV5dtE8
8kfbUSyaYDinLkjFlk/hHFn+PtUawDgBcQt+nURoKHqx7RoEY7GnMahjQzzmE2oYzlaXoBwvkqip
r6KBKV2043sbTbjFGoceIyRHZAiRcXLCt2Yqwxsdw+Thf7545j83CC6eYXKT6aav4zRx/3HqQohv
jZoCw5VWkbZw50qlbupipVLundL32LD6UJCuKRjdNjRugrwWi0qnzeeMUbbN3WmvGx1dwqFo+BGt
45Ayso5HnQcuT/MH1RDd1wXdlWA2ConSMi//5kcw/3kDOAZFI+4dV3f5Key7I+NvVVlReoUm4Bby
pu2f9yLM9dpk5U7ApEKp894MAo/wLIDNhrZozkv7aHAystpc7xYlJ7A/pZMl6K/yXRibs3rfq6k0
Lu1t7lt4WpFZv0w+kicUWPeqzclmhwaRWoWonAdOS+1j63XkHYgRYRVNEKJ9Y1E/WBkz4cR33ozS
GM6Wr6ptleQEZ1XxLrbREZAd06KWYsaWD150KpHnIcihPSxCd9HmGgt7QV92BMu7UQhzbqM2PTaB
T4js6D90jUlsQ147HkMudnIhTZctpuLU64fWSwtP/Vxk6KAG4gY1uz1N+O8fERxdEsdirutlPyOt
f5oG2S//vPXSqQnRG+01k53JWN3LpqGp5DIcfodJxPB5EBJbxlwaamEf0p5VtKHQCRw0LdrIJkZW
5uU3ehj1SviEKVALv/5VqxEBSdZRFxzJPguOImnFpsEFvrOlqa+TOLkaRgzjUBU3M08tSCbyIijL
7P3kxCEmEjbsEbQsit7pMR7i4dGqo51oo4gUE14qmvx/CoH5/7r/F1qszUCpmsiIurh0nvx20cyt
A3D7F4y5urtNhoG2tT3JbUjawVkvGHq3rvFMAFa2BgpBWIijoWrVcYkOjKO1EYdu3hsU/3PZqCIN
pwUBfC3pDxxGM1JaWGKOlUn6w1h3GdsGWTra2JVHI8b1UztPVDvWurcFFUs0ThjwC19n4D7pp4x2
36xNO9xrp0wh/mNo4KzbuirPro34F7t736zLoSfWKsm3NLLcb2Pqv/TepLTt1I8IkDV4txG4AEvi
JoUVi998pIhJnfA5h8nWstlOHaUeob5WZDZX4kuD1Jsu4CvoR/ToX+8AS9ulgZn51asjxTXj/H8u
6mTYx1qPdmx+jnq7QR/Q14x5k2gdDEJsrAl7phuz7jnSmg5/Ksv7TUSAIYk0YNithV7131lheZsR
XiVysc56szjkb6dxDTywQ3QnVYtGgmpd09x+ZxuASMxiQrsMRm0d8bSt+ff9Ge07NqOUDCYLmlI7
IjhcNWP91kmEN8b8BFij8QqV07uYTmu90OB5TQ0JnmxwgnpN35Cufz8Zx/sLbnHjGNZj+e92dM60
f/PYcXSk44WDy8PV7flY7P6xS9mmGiPI3MHKzY12pQjB2hAHn8Bv4QbSiviv394vqjAp0qDelaGK
T9rQi002VJ+BJ2SDapWvsW3zy6G1oOpMaXxqciYRqtEXEtmXXHShqo5tPSHD1jJJoAe/dac+WWZt
peH1+sLrH58NtG9dKda6CMcPNbAtpbV1BWZ/kEPdPtIlfCE/oT0BphQrlO7+0qwznQbWiE1PEzmi
RhkwqvHYBnRRl5dgUsb6f17cOeL/1+vm4830qSY53Nv/JFJ6eGZQonVilcTsq5ZmiXNcafpaDIxc
KNCqM7ET9Fg5dbholN0idXZ52gQXtwZRDPb5JE0z4KnH5UYcG/F7cLPQIZT0vvumh+0/tM6+kyBP
7iWq6Qe/RGdzPgC1oT8ZNt5p4drGU1jGYitHCu9JL6+6WSJ8tHOC8ArzRn7CSutRK1a1+Bg4qu/L
uJUgKZFMFAYKIPqm+aIdVHO1W+EcQks6fz55kCRHXZuC2/2Dn39nN0gqTaYAUZfeEP830JfcR1SA
1u3+Ykg81kVXbhJBh41wB/39/mxZUX/jdOOdhxLqy5+qlTVydf/x71fk/hJ53TWPOfl6qoqZ6KTT
h3J/FA6QIpRyuEvnK2zMLwBjgDEzBOit6kdFk+EB7Xu9LfPM2flh0z5N6QcT/hsXW3+8v+TORIXD
+HPbzXlUAfuArsCEZf744PmU8QOyBY3QFUaobBDOVmZlwN5mfykpkw3TByZ+pYVdKtdRVRcOBxjy
fZDfySfL7pDC+Fl4vH/NaLL4wHo/oSLhT1WI5SkuMrqJZfJazJX/n2pQlwmAeS+jJxJXBmA8Q3sP
KeZY4uix6GnbrghWySPiIw0AxzlpKC2YQjOt0XWg6by5kzxwc13uZTV+K3W14D7q/tQ9i6JB81Ng
UlTMQ8Op0m7lfAr7U1boCc0etHbxCm9CfFOdVcA0La+9NOul6qYHBJLNNerT7oppY7jFuduv8b61
a0+gQIgQMtz8GLXd/YWwJASAU0wEFEcZJ0mHXTrkzUNV0tcAGru43z8RgVjA+bxyd19WJi/6rDXt
3KOVfaR9kzC0KhnIQY5gtm5uQh+/o1SWOmoDkS+Vq4cbKtX8phmv924PbeJiWcISwoiXuMc/h7b/
/NX9a63oCF+Ijbc/f8gkHoZlsdJNMAWh2bNZJ61CLsEMLp4M+zGDsF1FxTOBDNmhRCYNITbYTRTg
Vc5TK90veKIE9QEivkZu2Virvkm6gxMCcp4wVawQthCL2oDv1wzVbdrcIJS6j9MVaWDltrZdRrzo
FYpu0Vev+CXF+f7RJV74lCQR6JZ5t9SXemYjGw2cbyFbsdct9wv7zXBmNfM2TsfgMwe+yv85dwr8
LPqELsIw0EyLm2LIA+mr/6Ums1yaNJBUrIrnJtPXXiSthzgjQBJS0A8RVB3gTjHBHuy6S12k/QX+
xMF3e/vgug5fmr9OkJyzKRRT/9YlYaidEJiPCEp6pzFv7cD0CgNIvZIOQ1YKkhzxkRz3eu0kS1gP
xf5PXdXIGY7qMMMYO3I+OmTH66xxnGcJNioDonlTbY2Lh9Clh8j01UqI7qELfMpTwdDQCPx4A0U8
OaQGSind0prH+68KD8mXWfAoc0ShsGzdlrG2l4yQ0CcCluuaHhjT1WHNiihGJpgZ5uVQe5DlT2vu
HJGA+9eLSTzeQbWoyOZO4v290jwyzLGf1wDCPKM57E40m5R43cGW+ff8C+AU9S5iaMIwFF4y3TdS
RgGfQ4lqVXvUnfKB1k3wUNgDysECA3RfesED0hTtoZVdQ+NpVcc4nYK4n45eVlUb5MblikdILsc8
Hlk1a/OUai4ZREI/hRqS8di1k52XOI/aXJFNApd16jUolfR8OhBh5u7ntxbkwOBSovKu//slcui5
uJqE6Tn/QZcaWxL3TtZgNTvXDYY1DaPxx/+i7M2W4za2aNsvQgR6JF6r79lLol4QkiyhBxJ98/Vn
IGvfa5s+IcV5QRQpWxSrgMyVa805Zha6jCnDJnmojcp9Md3x2FeevJHWGaw7txuvxftgcf7viaY6
TaEDAK5G5WSmRoAe53sSv1N3x+uymrtP91eMFuMpzV9tZw4IXk1a5Zs4Qlub16pqVhcmSnvJCNXM
muKoumSuZWG7U60zmaFGUH0s5oEWxybLfXQYdk0Wugk/miGvEUayLvpCHttZEJ/l86lkCD8ePXcR
N0W5fbPL7GTPcUhiS2Y+pCy49O44COuufEqG3n42uL1QxfPoaBx4asTCwRywyfnBWb1C0KYvmjJO
HsMwsGt7WnHLYxperE/nRkDfbzwHenQXcbQcbVKm+hSRkebtPMdDMRQbtJqCBt2OoCxZzRJogkOy
3hvsvfDSUTqikHD7bdNJf1fWtTzWYBVJ2nSGXTFWVALL3Z9bw0uLiYCgPS20Tm1h7Nu5tp9Gi79O
EA5yjJO6P9kl2gBqvgegQFCF1PuIxqnbJtEEH1D2EHY7YTwixMz2/kC486TLpxDZ2MWpnKsXhK/2
cvuqS849O4VNfzGXb/U9fXrTCgFLklAVJcPwfG9vO93IX8Pw82ouG/VQ0TmeY7RTGBYewFyhb/Jb
KozcMG5FV35nCjaA8tGxr+BgyqJNmpF3fe9d1p6H1pFza7DLbd0/tcsMwQjFEkMIFk3eDzOhc9G0
cOktibMzt+ab7Kpf0TeKcu1gk3dorDrAB2y+6MxjabwwKi1PbmuR7aj3LDFhdYpxc5HAXZCmNcHj
K1O/PniYg8jb82sq2CA5G7jD4QIiQhu+a7OFnHy5eLr1mtWJfZQ4U5AJMB7Aj8knbOsO1rWvsR+H
73ELodJJUA7Q63APiZ8WT1Zcf9GMlqM1kVw0XVBLlYjN/p/7T5atGx49djyyrg4r5N/dToE9ys+K
yl0PQ/sjX0IabGq4Y0BbajVRq76ErdW+5N5mHHS3Xg+9CZcnDkCM8bed7IkYV7iB5apmfP/kETJO
amUOKdn0jnWZ588wq4yd65QufDBknAEotwN0pfoJduBC5Knke5bpjIupaqThNJ+NBpHU8sgiEssP
PnUGWaQLt1IrxMmRRXEoeXbWIrPnk0hwmSxHfYKZ1/QiKPKIGV75WkF73Un6RUQ7LKLuAEFia/2V
1rH1+Psaf3l//qaP0Ovk/aMxoTuMJ0zX+TijMCsavbnruevZsHIECXy0U8EhtMonnDT+j9//tP/M
8NSPw4psYmHXGSYuB45/dIs4B5kFybbe+n7+w2f1I54WKElqO7vAsueHYXooJs199fz4aUZgvgmS
OtvTqtd2zUZUgMYRFQbnpE/kBRryT+GzWRCfMVy9RrzOA+5b9ZUZdkcMmDP0Imt8nJeths5Os80q
r1v//reyP04mOVTq3H/GIp3AZrKMR//5W8VzNPOU5+3GSmftGoIRfKrC8M2RcvoiHPgqMwlZEWu/
NNLPuu0fOmn1T26RPdeulECDQa728a5uu/lFaiZ4N6tCaGnW76qtrmZpfi/F2Qdk1i1lAwqkV37n
7hASHNZrHc9w0kJXrtKtRTjs4d5KQoMFywuU74sZxuO10liplxqZTbIv2+Rz21FLtXL+DNLpWmXR
ixqnjQHU5l5aDsbeJcIGcO6f3jH344GcdwyNAI+uyT2Al/kDysEqcie3RqR19/o/kqR7Bc2Mn6i2
+2d10UZQ3XWI/E992SXN/IhUeZiPavBp4CN7kUPKLxy0145kr1WBHatt9OimLoNf23sadvkGRk51
QUih0xT1/O0Q2u71fuFsu+oxroIirYOn+/Is+2C+b86eg+iqToHMG+DSt41pD2c3RdiVLoL6skpi
jCVT/TXVqytouzNMjeaGrlnSa7x5OjRgd37Mp4KjYbH8fnpg72fEJg/UzuUZFWV9GWn2nE1Xooqs
TT7beKRxx2QNK1EtD2prix1KfFZgnO5Nc2nLlM+vaw5GWx5/fxsbKibln4uBY9CD5g52dM+mHe0u
9/k/nk4NVx50vi5CjlZPJ1bT9jkbfcYVrvnYdfJnZRc5rU+ZH3IL33pU9Wh97bw+N4aeHoXX12c9
5KAupHtF1YYM22lQ845lLOBfcjnrBIndX0Jj1rf3T99JnE/Q64O96VCiVUs3KipGXJrluw5E+NaO
YfUYBOhFy8qcvubmE2jFCd2rUR4qkCmv5mDZeyuXZE8npra3nIZZpzo/dhVc5Rk5IYhNDfAKngbV
7y2D1DrOHsFGlVv+KGvLPto15oRxyeFDxbNS3bZAk9khHgv76CTSIQyp+5W6kUQ7WQn3NFl8ngNW
itp12kdahePTMJxF47A6tdmzqrNhFee3tCxPnqiMdcgqcUsGpvVqS+2nLtj5MyhVvzSyt/s2O0VX
RLXaCu03aUnLvD3W8YkZnADvU8km7EHULhuPJW4D0U7o2Ntgp+4VdREIgNCTJs+hi/RxyLzuRERU
dhiTtoWjA4ay7CRNp4nfvgwlneouil/C5lAs725E/8IZTOOQ40YHpOMUJCb75S6aq4da+uMX3L5j
7Mv30ozxcBRtSFDWW01BpzXnoPGyB9VhbST68N/fn86yKPz79gSyASUMGTWjOaHm7f+4PW0t87Kq
cVIa1fFp1NKaXZHwo1PsbdQUveHYcaap8n3WxXieEDBcnSb6UqSwHk2aWF5SPah3VF0Ga1jbfS4u
ArnRXox4zWxjiB7UJZJeRDeOyTJSDVbDucrP9BBxlM2LzUq9LAMzJYGRYxiMRo6MqJP7dWC2/Xai
f6waezIafCgBQXfy+aCwi9jQKLsC1Wt9Zqigb51FJtEsA9TOzAl6MitK9dm++fjx6YMsWtlY1Off
v5H/2a8cw+T0QBcbZInwGBP/+zlvgRI4elhmW/R5z1rPfKLS/fTqL6/AT/7MjJApyfIt9YeOX0No
GogJ/7tVq141BGYeUyegomdd2hRBQDHfik0XBTdjKePVxcnpquhI8DqGYCeXVNyrRSGzB2a6pmQq
r5ojd00Q4DYjSYA088Kn/zRozlF0lLUTkQ2fuiBEEd1kzRbw15FjMUHgEzFoBFX4T6mE/E8nOX8u
OpQeAwmQz0Pk9htj1ow/3ITkgX68C02bmbBnUDix3zsfeW0Nc90lowVefN7s3aUgdogD3jg6guOw
rMerhiEHHAFCjEkgXLD7p2opT1gtQ9CKMF+dNoy3fRO0T8gK423qfZk7h+NkZxf70cYizUFt4q64
qbYSlHz5iBTzZroJPFw/QTPCXX/j8ftZVUBM2KA4YnX9/1Qk6hMgUDvb2BWjctQH9DBMEC7wR5FJ
1c5zjPgLVNYyQILMYu5wmDYPZkCGQGsEGPJ9spXtKt8HTmCfau/Q15488Dy3m4Ao3hav5ek+fnIR
NdhVSzfCimYAa858sbL8gPaoPhpQU3HQkLqztLAeitbOn+wnHtX7mj+Ad/giJRiXaWkz2Y3G1M4I
c3fNUJSbMnR/NUOV/9BprGhBtEGsjI+ttN5kYmQ77G/RJs/adKXBn38iPM88EMiK6zB0L6MvLnoh
gosmi2tSJ/GLV4wpdqZNtIidJk6jsP4JCPl70FjALfOqeIZZgUql1M6zj1hJklOHk0Hs/m5XYkli
EmVMzjUn5nyLJ2Bi3qNtO42HJWxcDrct7PXQ1xEj5ca2rHx9W7oc+EpGOzvDaKD95u1wzRhw4kqe
/EMpeoJrQQOC/x51CGqm+aguVgj2TQhx+/tboB/I+Oyt9ICxzLr/ZyIhDwcNKqxLTknACPqfLPzj
VVS2sYvGAvya3s83G6SAh6loh/oWy1JbnOvSCl4dZ24OmuN3/BXTRovn+MWIUdTHXdYdbW+rutsw
bOZjtKAtWtRrr0zb2Qyvqleh6kmTau9/J1G6jhi49PA2VFhy26VWRWzRb+p6wkOWof/xR6ToJvTB
peVpb6s69U+IQDo6isOemMZw5yZWuREWjnI5Bdm6HlKGgTEeAwkmAoksKcQD80SyDX56+The0UiH
q3kMtkbRWqdgmeXFfdLvMNTRshi9X0XoiJs1NtwES7cjKN3mQMDgBfxBfJ7tr5EOeyLAEvY4tdM3
wn7EZojIl1GTUnWxJopq1GOPZO486Qjdj10b8E9mgLon1ZzWeY6AeAUprdzzOIXftWR8o18Tf6fr
sELPOL1jAbpqBV6bsJxxuS4/Tf1cdTF1fllkBvt7j2HoC+3Yl8nRmjr7JmOZ3zgL2bcgI1hW64fq
3c2iZqOHeGBDYmSx5of2Q+liHUrfqtZtruhXEvh+5lycLUoi1BLjF8/sfjr83+DBIRFyVj6VWoaX
zSk0f512GONlU50wYclL4wfhMdKW0sTV9g4Bfm/Lb9QHHiIEH7MuCXjfMYJctYjEbN7Z70Mk3J0M
B6gaPoLmHjjFPjcamB4zPNiKCMI1nJkd4QDJNc+t+QITwtzw0EanyS2ZBbZW5p4Kzw6vVi5QCClx
YeFgHlZtQA/Z1glDOB+cHX1m8CNWYZrbK06Pr6MLw2YzOtFucrJoa+hUrw0GzQPAD2C7dd8dEZl4
9sEYJGYTjwlx00p9Ew3WvJ5oWGGqgN5rW1AuVnovp7N0vsc8MGjF5A72SbVNxjJ/rXMxXKw52BWy
GD4lPmHu+vycF3j7/24IqVde7x8T205OCAS/GKhJt3ZiiQvGlGeOGhP5BtjmtbxuDsg2iz/s7/eu
x78qJQB5juUyt0NfglPmw4G0BEZQjnShATgokYUXfu3V4JchI2ElZPtUluxxEQ8GDvLER1nfD5eK
kOlVl4bpxh607tS5Rfxgph0+KsjHEf4XNPQQwYUuoQOgrx1mXJMzbPNxad6rixJZaAZu26yFRRn7
DLgx4/9oif5xpcCYMsTJthwSAM8GvHg9a595a62n+3YUalr82Zlna+f6ZXygaC7fOYTkyHHerdlP
+WcuSjYqAu5TXF6qyNf7JWxH+Je0St8IlwyYfNPOHJdgCba6csth+mjpuMwALlpDynbjJkBiCues
JDdLtOkZkdZKi4iHWVkI+rdAmdw1gmPvpi4zgMbtIMtubdKqZmw5kw06tmI7Fx1CEf2bum+bCAhD
5oVvWhc8aFnenMuhi17JfH0MtPnr/bOYEV+/hSMZfmyqWautIwqon+Bs32AK6TeC81gc9AKG4Nz2
b65F+oGXBrAnhpZQFn+c+Bi69sd9w6SLUq9HY3RepkTOl574gkaI/OtIZ4nUAd/fGUFrXOzJwPSd
A8mkAYUDbZnLj8nrVAfDzRnsv4DNa4e5rsydrzEVH/Vg8fND+C5Hd5PHWn7D8jpuaI1/szgmPeHh
mHEmeTPSa9c4dIZLq8rAwsgtPTCPJltnLL23YbDc/wlPjMycXhjqXEkCISM36oyjBuSXcKjOPLaD
MW5DB9MF8+YHJV4hD714ZAnZVsIA1GCaxUF1PmsT0oc2Spu8gfjBsFswPaad7RmIP8b0daklwYLi
E5hO9yZ2hbOLs/WMFU76f5nJmL9mIXCfkBsMsmc73/hHfskqIzu7OHzO6gcEcV8ccGND9BjHFAw/
oumKJmErm/GVcJ9L68roW5oSexCLxjqLOPlUkS14yxbN3fLuqq/4EL5IJExncOjkkmtzeuxYQdcM
OeRJS3Imcwk5ooXtLwOF+KtXMgGOhPbJHbRgB+ct2pELpX1CRW6v8YR9anKi4KSXiWnNqfFcgKca
7U6/qLZxXPBtdDZiz3k7OFZ0rDbUlfo7y8eXRsTeU8pJBgZZezG6obnaj4RbEMM9O/gUlcCG0flf
98ZR183vyDv7796w6twYr72g2mntiia7S+r3vWUta3e6jLiJHksDawiHSggty5fCLuF8THGxr8HY
MlR2/8IG+Nkj+/cTJjV3O+ntuB6V/gYfz2ViUnDTU2HBSCua3b1MS9015xFwu7I6l02IMBWqxv2V
+p6XyBBMQ8f42MoZpbqxjLamGzS7imny8/1PnAK0laoIcugJh3uHx24NVLlpTwhLCaZMwkbwvevf
R7GmBYl4f1qTWDunolurWhTe01MbG/s6cMRJw6rpqNq3kHUKdCdKL+pVXTGi0FJiPRodpK7Zzc3e
8kL5OeD9XSWWxQye67pQey/xNtf7G9E6zrMcoZV5bPxA1vT10LkcK62vYZABFY7qE0HMHmE53YCP
brnL0lij8+yU+l4JPdHX+fS5I30vTK19NDuM3StOWtXKpxd0CPLxXtHYsnIZY4vih+CWdHIsi6qx
r9SnFJfF/r75zhNWt3awwvPQFaQOaLQQ8+4Kltg++aYwbniOIZ+k2H2rdAbYZuhHcyIe4y4sdyZu
yCpe6G9xiK56WeutgdSrpbZ2hRQAEOAEq6FoOYxfVCn5h5PuIrH/sBFaNtIflgqHtpb9QQydjlNX
xv1UUPi5QEqIa35yQgvgTeVbn1O/O47JZEAlJNBJDcZjoCCTOSRnYpKai30dFrpI7/AAzMEXz0mq
HQVGe1y+Qq1KTHPYIwjTM04n0Lip7TLXwciH1LfuQAmZHYdCePwB9UOXn0gXgn4cjC9R50Xf5yl7
tiI2ZM3uvmi9aE9DOZPPWbtEgKCRpWdU/kFx6v1H2kzeBv1+g0a/x8DkoxCKrADh97MYgDTRPEPH
hDp27qH1hNqzE+prtleYkibDXCVBAOE0HHtSoFdsn5av56+RYDamAc/xZmM9aAZ2m9bwr0Ftb3oj
bU953bYQanilLnYdgLrrknwtCPg7hkDWruoiXf9/r2JMpRuUMMYr4Kwki44J6RMXpy3tI+J8kprG
vHo08q47ul5ES7pHnzn7sThMlYCtJCz/biRo9eiqtXAQTJ7HXWvCJgvt6JNytKjbm6DUxdkS9qy+
fi8SQX4pMukGyaIHWNPw42+pRLy+FzVJS/eCpB8NE+H8TOIHHfS16Q36Tne6bp01ib+dzFJbd4Sb
o+yetIeym56oXf1THGBt/P2d/N/mF13yBZTP50Z1jufq3z0bVHuNWVRhT3QnMBa9gwupKqtQGtvO
i6t3zYh0+Ia6drJdMlz9JO23dPyoA0YwC4ZXZQ/xkkaIzpaEwtSmjsgHIiuWL9X38Hx3WzWFrvAA
bFRJIyRH0qqomUj8StlGV6KJ0mvkEANK5JuxUaGjIcEsKzV0CVqHQ7jqLAxx363b2cw2ve8nu7oc
s919+c2bXK4Hi/Fv3nAAjMlU3DIiVVGKh642SACZCNqJF7lHRezY/Qz6+7dTPfj/Xhhcw0R/jT3T
okL+uDAQh5KKBJAcq+0iN6sFSaZtyjvbdb5Pg8n9jm3FOYuOSBQQVxanUBcFVMlwnH4yIDdm24CA
B8w4cYxIa/rpSIwrXixwLkE3cOmGE8GSRCOB46JjkuK+DBNVZOYm7as7DOuUCSVBBtvMG/qzB61e
qcaMLLQ5ABfgZAiZpyPocTKsIFSiwYydk+xm5t/JKPawU2z0yaM0H8AH7guW7EtmOt4f7jvDWZbI
D+8UJa9OqwtnOTfeh6GA6xilq9m6mtijCkg0fmzefQszEW8NzbXhxXDRvcx5YNTzxRjoGMX6ewRB
CWFX6rkHPYhfRFbiqW+WxVbk7RNGW4IJ9XFtFVHxjut82jm2Fx0bFxtrI7unyGhfaO7G39Mitldd
Zh/uQqLAhqFRSDSsRVs8Y3PFzt/PB+VfqhG3nl2tJEMTXXdgec2TmfkEtKW+vQn12bhWiRHdTG1+
GtwGDXElMMottYedjgg/Jv25zJm9oDE6gQeeHm1TOps+RzCkLk3k2CctMr8GTjUdczIM11qltywj
+L4turpKEuvP+NPHaSg2NXFKg14PN3Oo5WMtE8K93L/ue2s8Igi1+u655lha4kXchXRHTiXlc5Xg
y+2yI0Z1/wJHztjMUpubmxOLFLIE4nhV9IWpvrSkF2BYUR+nFsKWkrINNF+DGc7/3x1Y0Mjr+4+F
Fe5dxi4sya1e7s24GT63bSo3PpCRXSIgcAhMabAhc0hXsX81C4aTrl5AlvOTcOt7DowD6pDjvVFR
Z2l6fwvDFpIBzuiLEcNt0mfYgKMG6KZllvlS9Xp6cOHOHGQk0kNhFbAsxDBB+SIiMDAXoHJHpZbL
AN+VT8W1iZsyRta5j2ILU/P/3yYvmmCdSsO88bs666wz553SUekQv8oueWatyVY1CuqTTyt+r4Wt
sYNfRlPWE0BZzZ2okfUL/kJ6fJRQ6svKln/9fn1RytiPT43jMOTG+2rz7HxosU/VNPVTj3LEAw4T
YulvL65XvI9YaHfK05fVLHt9lPc44hFqRZ6EkGdl4aaUYjmaS9eFXDPQzlyMdLPHqckIO+1W1KCF
cVknDyINu3VptHvC0ctH1lK5ZsNHZjEVxE4tEoSBaRXdQ0AqC01F5jFIy2Lt1Jwi2j7I9nM8v/lp
7V6Vsq2p6dHcjUqjA5BoaRlZbTUeyLiGBZLfb++emfJGWyJWQzAZjzBSr+pkNngu4JypO/e+WSOQ
yz8BILZvpC3QocK8ga3RRfZuiEs6auKzcYp7DsImu3AbVNO5rDMwsLMu3ysN3ExL3AQMJajSJnSz
3382ZKf8Z0mDjIovaZGC67i9Pixp7VSS2cn7yhk8bc/lMmRT8750KqKr3sTzFs8KXCRcK+3Kt0hk
pOterAsao9VKTT7CHLljzI17cQNOYZGLc35Xx6hq09j2Lm6HWSICYlkXTkK1CK2PTAiEJ/ZrRnId
xnz0r5rvzHtUTKTW1VO8SeldbzIvwKsYRxUmJiZ8AnTY2dRnifqz+ZyKkiRS56LGAtnUvlRhcONo
b+0s5E/rqOrsR3X+6ga/uyzJnGQmr9S20iyB2F2FNtFemv3WBD4sTEcSlKLFhkKbCzkw+jM+8x4n
D3qvIMrynelVzML5rdeqgmoon9SkTfcufCN5wD6VsZZWT0Dnm2d1qUcGnVnwuSKBZs/B3nmpbeJo
teYicpzLHVjNN3aG4dx4Jg7lMI9ZBOjven7QryZ91C4afFEeFiK8DBd/3tYjp2rfuRVgMY6ecHzS
1xgvwcrEVfDNzdJjrrcki7YH3Zvt17iEYKQlyfg80MKAJcYrQMm7399D4mMhzZicusG1gPrjf6OK
+Hc55rFu1ETIG9t7I6aJKxCVi683MJ7kZCef4tRyjohUsZHFWv3UCo2ThU8LnUDrYT9atXE3Os05
MAaNmoKnn++5KR0d9d47GcuWYGpEc7Ks6WnhbpWk053LxPK/mzpRZSw+pGS6tbZBltsdIK4gFxzy
/KKlRHQ5RLpR27AMtDmhtaO+LxDewZzHkBd303kQ6T8v2ozUqO0kFHzqvyMK6snY9NEXlLjcMPdu
bGz/cPP8Z724hdvloqHzp+ucPkxoz/TFTZEQWnmvAIU5W3ui6IcXbNmrsG7P/Prx2WBssydDZSvi
WFuc3MGThzH0yHAeKITXdFdMS2fV2cNtIbljcuNQ1+2xRSqO1tOqH5t52s2AsDa9DaKjLiEywcZv
n/SiAN/dNukfBD7iYw2EgYSRn26b8AxQrNgf+qlp4dqtbch2fe8KUF9DHUVOc8FR2N/V35VdQ7Nw
2n7lMLF7tJspAFo/bAFpF6d8ZPTlIv5N5z0Ls28f1eNNyTMcytrA6yUy5luYDtdxJei64k+8kpCO
hwSpbcRe8QmJYb4OUxsX8/IqMdnGoqJJd9BYohe7cLajToU1xMHjIDwU8VL396ChNksOw94h2XPV
Z4Z/QONe7ch2JrUykYBSUVamrak/uPlTH3v6cxN1h4ABKCRThkmaiZA8eOZmltcGq2QT+hyNRtNB
0ERDaPDz10kWoK5boAbLsAfHIywtFzh+tTjMkGpd5gyjhyirq9IpBYTtFIt/PIWBD1EX8b025N15
CHPUnRQRaVIEB6WFqGl84Y93y4dG23hG8DWuQnFD8yM2v3+a/2titHiIPR2GBcFhNsKkfz/NfugG
c2u7aFYnPkUCZVJbOt3WJQC5n7J6QQum17sQBG7NAwbHX7kGaDGpnf6VDN9+E8ioXyH6Qj5XJbdi
pqWs912MR9WU7ZWszQ1LBqSrGDKBJb/l5Bt+iYzpapgaDVmWs7fJ8e1t2Zlf//C7fVT4UbPbYD2Y
9y9dHlNJ8v6hmvCQ5kbEmDlbZVIfvNmBuUC/foJEAAICnfzPOX5GY2b/cuz804iIPkqIh1RyxMQa
Lo7AVWEBvJ20Z04I9JpBJ7tVOjwkrjeeWnf+PmVCv1ALwlpAKL2iPC/+sGmLj4oxbD4+ay7zTt9B
PSY+wBRskyOXIYl8NO2OSCVfL4M1OwtM+GqekHYgDhR6eo6nPGPulTv9lfeeiHlY3K6188mVP6nJ
OP04F/8BJELfIlm2SuWzMVZwCQPviyv14Kr+rIimWwAJCSja0Y+Jam/oE5GcVubnccHIytZM18pn
0HkaHF4Lqv9cczBaJl7DuPCGeg8yRpA1D4nWNIjbBGhtpRsqK9t9Qe5xAXUYnVI77Y73ZmXkBtEt
neAhmU2n7ZUsf9JxgoMUfxKF3p3vC+u9X2j3PS7Fmdm/TbLv1fNSmzRhDSghLL/AiCHdJcmwHwId
Vbp7Gmb5lzHY/tkS5SVcBp5OfLOCxzaM4oNZ6mek6/rOQXr/DnLDWUZkTKLf8hclK8ZZ2j9ODoad
hHaiUvgYAOL30i6x4ejhr9/ftCrK6Z/lM6UCOkrd8xZrMfLUDw9k6oyyLQct2d2Nk16W6g/07otV
MlJAN31YIkH4/y5Ba5JOHHwjGSkACml7rwZDoLremAmBq4n3BUKgXBmdlewx7kPNLfS3sbf6k66h
WRpsPE/q4+kThhma6RcHKUgFNV2wY4WnAMTTdAMMGJ+mmnw3N/Kv9KtG6LTaTT0nqp6rjGaDa804
mhGoyLU0R28T5DzeYZx6R1OKdaSlBxvhDcaEfsDA18z7ociQVJj1vNNGFzda3JmnOtv4yxdJJ6B2
x9Je5IlX0K/+RYnjh0CC1ggyd+MBe7i0uUdE7aLmKIVh73TdqCnXzB/mBGJ1ovO/rs3AxnDd5Okf
7N//URKxMcJJEKQfsWqihfmwMUZtQP6uHbdr7EjFmtoL78Ts8gSqJcYn8mTPUPFH5JC0NiGSPVEH
oesxs4JQh2ib1FDQ+gxAPC2I7sTqWXsp/kzPe0O7W9FqhhjmZ4P2NrJAnVMQ0u/sZ5syMWPcQt2E
z9zeDWE5ffWivt2OdNaPDbc0x84IBbs0KK5T1zum0oZ0OI3Q1hctDlFlOCDAaPD5Dtljl9V/jRYs
XnOgdKyCVz6G9mJOGjPB5cs4S8w/WFKN/8uCxiGE6pF9hzeQbtS/9xxh9S2TY1fu7o9zgk90F+k/
LFB2e79CFG507pOfWcCPF39OODKe8wzKc+wBDTWmFPbRqj04H5aBdKaGDqPedFGBFUrniskAzdyd
MtJXAv3a/edU2gCJxOsEDzxkSF8L8AQgokK1QJm3XIjy00q94CP15U1vzOkqWw2eA0Zh8Kk66GsW
gLjaKcrK3/0I9UoGDbnLns8F508201RgPjdSuAqOUkQSDSTKRe59YdRFWd8K85uYgnynDXJEONf0
r2k3h+ceoQA+NH/e0ak2IW9jtYhpXlxLaLnnXMY0CJ7v1ViosTkXwusekaGUq8mhpe7nM8zmxUk7
ejwFOmm/UKqXElxpDVBtlgfVrTGrTcXE+8rJb7x2c00Ar422EQHN491+5sw0MZR7B+EvEUfAGmBM
IJDQxd7T4WSvaJFwrhl0AjFK1JhqGKfejNjJCaCO3/O6854CjbWCE/HnyshJFUmDK52JwFYif7m1
SzSnwdBo+7GYaB8NAwuwbIyf98LbfQex4V7FAD4jGmzzf6OhOklr1K7LUKiFDKk8dPUiJ5o0SqjF
n83dPh6RZ/zKprqC3PSLPifu5MnUD6gisXeIyFo7nibfo6khXTmbjYMTJNM6LKz7+UTTyIGYDWfE
djPF68jnxkKnjE9FXZSGSp1cBk/2W2MWzOPg20EBwrKiixiIv4MmpKlvJVZRNdc1fKiX1eAzj8sB
kYaJd1N+NGlk+hrRgdjFx+qA/Yj3AOhyTIB3+W3yYasPS+lbJ0N+DJW7sdK+RcAId/eRUj+PGzoo
y6dfatsR98w6ZKa1neJ0H8LNutDhNPfGTIKiOf2hhFQl4r92LM80dBZCx7ZAMgPB+fA45zVYA0yu
27tyvuoQUC+VeW+/AZdC310V7qmh5QwDqpNvQ1aScj4E3ucCAow/0TyUlXFOlkuXtAY+vefcnLV9
FSfWm8VpbJ3kd889WG7vzOEO8bDnTkT+XEbslOc7Z6ePGEhh57H23TJvK1psRGHtxf8rMboQjLky
BUJ8pJmRhfQUR93I6FP5uDizyTyoarQZ3QerYJ4oJYOURkzubQKmLjZJAMGl1YMzihoeNPUnAehI
Qr+pyOx4/tT2mK1Egdv8UM8Wojet+Zkvuh6FVFCvrLLFsJaBa61E9/33tYOhemsfPwqLaZRg3ids
Q/9oLogHUeqmHWwBh5orv+yjW9A70U0sF88KH4rCNY/q+xFBnrcsbfCxkZxEtQEaHWFseZxmIz1b
MEEPipCGMvFXRHP4EIbjsIn0oiL+kxWjnnw2WxcGbFJkRG9lc6hvp9R4CsYKyHc+ia+qr9LYX+/z
XqyxGChzA6pAyUSXprCz0/PhV9/q+Vmwkt+skBmgD1VfTwGZRX0tPpnkWC62gs6AIQ6z26djo51V
Q3zGMy0Ixrq5ETAkJjqbVLMECPJJ29+BJBQ0FAZf+hroNgbGAKudLE82BWYEZMdvu96AA+1uZkus
9f6v3hmmiw+hjfzU/qb2kXurN2/fi1n6RIctXTHpuD/VH3IcG3ZKVqcuyVjk98Ntl0/pBUBxs/Xd
dmkLp6ijF1xbkZKSmmojRjITZ1iEYusOD3FzdyfioNxOASbEwgaXjSck3TQc/GHzLa1hb6DvxgHf
3xpt0JxIDZjXUZNXWEtNdhUrTTgfIG6bc8bLjXS71ZxyYMtpGl2bfiJmK/EfoqmFnI2q9VAm5bA1
ymHXNPoAjrY134wkqHf3VdcX/cGXRrKPqil4KXoMcE037vuakoHhKskZo8T+xep0UYpyzQ9TdDrA
mJSug5mq8eVemDWziRhjBNqeC0ItJs8bTkn1fwg7r+W2tS5bPxGqEBbSLcGcREmUZOsGJcs2cl6I
T38+QD7Hfdxdf99gkyCtLZEIa845xjeAcC8qcX1AILf44JvRfkIGmR6EQseAUEFY1FGjfKbF4NU1
4UCUpwW/jmbCVqr7LbPsn1/+ehVT/P+Cf/g3TRmUmGM5wuaCpquOzeXrn2ta26U+WDQ5bkO/Wy8y
o8wgKxl/UHjIQ+MbBkjr8EUPS5H7AxolBFj5g1PwadKQVJkdzNndhqRiuHQGJxqjNutD/+1nCfFr
QvyeCu1Sq0X0PnGIrqYuOZmFGx+gvZjPgYaXM+xsgb4i869xZtAfQKS1W54qUHFIC2Ik68yaTyGD
/vh1rDLyHPbjIp8oC5PjvjZdBkxZDPgtJdt+bo633KoOX9bmJnSG3QSiZVu0rb4C/zuu/IC8S7OU
LTe/HCC2YYsT4V8bSdIPScGz4N9JLFgExnpeaTKsPLRAXm+a0XA4kzltNagFytlvLPr+h5Ym8qa6
NaKDCXrEPNtUB/LAsOTdrSnr7nQ+Y09jeMQY0mrvVYvCOVbz9hoWER7vBMIGxAM6fO1uweMpHcSX
pGLBv7SSupmM/3fpoebmFzRBgYx7XPp16BqDo5hJlmUNOSljRbzPBigG+jQ6N5vTrsxEwYKYKzW9
tfCyPIJZUm5laI/ciFCyfp0YkgG4Pjf76rQmAUxXUZgPdB1tLXkGjEAm8CR+u4yFcZKo6P6rttiQ
L/dGDaQgaq/1G1KnTUxOzDp0c+sCEbqZwvKe0xxpoVyv6CT8alIA034ZE0ed6xFpnxgLuoAKtK3J
9MV6ZPIx9jA95ho7KpEyfX33VkcfMepTZ9sNrr1aXibZK/3zu5sWxsHWb2+aQlEnZk2DiAkFyZtz
HIEcb/Oy+LP2aBLDwYOVP6gdjPo6lsa5nWIGTgbQleXT0fpYrGGLQqRXBe7XtOBuvwCoRFww5PZl
fugnq0cDLQH9T238M+biST2+SdsOAnztJxtuEvGqswOxj0k+PH4tatMBZwpNnfhXIMofelnmK+sS
ZC5mXxJIAKHNntwBGQ9xYtp54RfpRD6vu2rsvnBGTIa6Q9pHB9qIO1KRL0t7llu6cmlrBq2NeVrk
2Wk0ijMuxEssO+RkMxPJjOqDKdWdGEPO2tjobuj35C7usK1xKf2zofGMOmNygnkujoOZoxjy/Yye
qhrsajHiVn/RlTVG+KjipD7ZY3TIwBCdzLCnQWgNT1+XPTHoD1Mh0mMyjz8ySNLn/7wmWPyE/3VJ
QJ3qUGsZDiMDYED/jvutMiMkALmL56gS22Dm157ehPkD36dygmP9AzGWssUDQRpr65AxUEwnEY3R
fujsb7UhS353uzjRy5OebQz6vmpy92oza4QYwRSM4rtzxvG0rInNQCJndh6syskeysoA25IqPnOm
ENsSXae9HJTskuhJx2I+At5UJbdw7CX8PhOpLA2fvvCV98IIP0UdBHtWZgjfnFngbqe/A07VY2rD
NjW06JoMvX7XU8jbioM2Vxblo+Unzxw+7UZ0MjxMpkW9C2oyLzrx0ff5O3co+WBnJRPFLOvp70YW
DVwAbaeuLCzPoUEMkSIH7M3F4lSo7o8xMQRQsUTZMFZzQHv4wbUcihCRP490hH7k1apEgZQdvpTK
v42iq49T55LHwU13WasbWfX8n79U818nDl8qxDn8ywi8GMH8a1c0GteG01bwuekTWLylxBxFGq3j
XmwoR9S1blXibZykib1ZtBti47uTqUjzOSlGKG1adOuN0HymHz2t7ZS0UpW8Gy8m6XFbz8rLsEOo
Jw2owGLWZUI6+u444/CwvNgER9hj8WsspoDQC5L0QoXCJgkNhB0gu3EceGQLfEuzX4uyrpXgZYhv
Vzea3sUr17XmDmaELYVQ3lUhwnHnxEp56gujJfkAPoNwB/ubmWknp0h4q2E/MJiL0G9dCyMzPeAu
xnveVTvEBO2vwp7u5YT/4D9/ytq/DCgXrxPEZW7FCOgYaP8zLHWJFDPNCETqUmSZNgxusJjFFcQX
8N80919lDwXf58rxMKlDv6lUjO/B0IznOlNtOjERKkTpGB7fZLV3lIq5WFNpF83Nu41j7P/z76v/
O5mbf1/HhrkLMAGVzb+/bx1jGZ0GisUs5zoZSQoZBGr9oCvX5cnQZ9ZDPUrAEzn2cVmNG7VxaJlG
ZBAoboHkOzN2hesnnDshUXnzxlGN9Biiyl5ue6SZIdLuRmujRLm1Tccoxnfoa//L2En/1/A4/yku
ay8k4YwnxL/dNVI+ShsnVOOlifFoM7Qh74X1hNHpH2YSkNBbHgnKQqVb+uUq0dT+JdC4BsdBnH22
zgHnZ/ZjwiOybluKG3JYtUMsXeu6FG2KpQHzIoXhP3/+C7Ty/7vUzsWvYdlzormBSfyfRr3tyspk
jeZ4M9MFFdTR1X7mdZgqXtV1tlepDTkp87h4qFGoDRmNuSHimrh0MOlJrf0uCm6GNfxaNDgdwP+j
cBoXY3tMC95vnzMtz8/EVRVETozEPfWKR+CVSUapIp6zRD70zGuIGKUZqXfl5k/Lp2UaWbdlcP66
QZekIC9dmmWjy8QFumhr8Fzj78vYGqp0QfaqeOtgankGsl76UQOk23lDjq+zG/PhJ+jsehPq8qS1
lcSZl8t44wMu8eDoTdeUWO1rZBg7a6ZxTFH1VDvSAeE/d0kQr7SX5Y5nBvhCrRak8X/+LjhO9H8V
sOgcVIvGhKnrrv3f5Vs6qR19QjqZ99VJ7xiSQLULuFX5/Upr2nSl61P0FlrxPgNjzuU7pIcVDJzg
qfsSG55jcsfMEuKa6eYgLqwQ9Ia9pewXyUTspoP3pfcFD/1dc4I9i+PimkmCBsw8fhQCSWYzNeV9
aFlg+EWSHBoz/qUOvtwnqHO3fVt85rZOrmuefBoFCi1o01wnwvjRrLvrFKnhDzsTIU2v5Igf5W5z
4KwX/79cNwz0trAVw0e9aBVvCPXyjdFwgHiDtZdZz+xrPILcUpWMTKomsE+FmZ4aK3NvorLCFeI8
WlPdB3E45gtItP7W2eq9tYNHrSvKl1JU+ioOc3lMfWK6E7tc9VFmPiw9WdOBnswMlOBGvXtZZBl4
QxPPqeGe4tRaHPSghcQD1EfgoXz1VpGUZ27AzpNIg7eElJBnfPi3oGqRR0YFkosZ7Fj0iOtAjXgp
+tkN64/8npmacqrmqGwfFJnXFnNm19z4VgTaAdfmBLf8utlqVegcc12nEnVbZzWOgEbWbeE+qAP2
FdJd4FvORIjBVkIm9pDx8tmoGPDB3Zw60DalElY7Uv1SCOu2viarwbwjwjFXUeQW777lPE+61fw2
igecg9pY2z80/jIvRQY4n7rVHrVFA+QEua27WK1G3bmxbqUBnea3RXidC3SPVCFYiHR60EUZlpg8
YNLtqwTxIO2vTaVk5BIWtvow0OZBDh+uFjBAGWXD2ZxY+A7is8LoTcKjgIUzW11VvoVzgbRlP8kW
g0WDSL+HB1XaVw0fAHo7tTlqc92yPOVDPpFhj19l/siXXb3017ZUoqNrV9VzHjX3hdFnI3Ndlw2Z
iHZjVx7ZweNKDCORqDoj+qXNXMdOvwpT55c747MXhvayQQ78AbTr1Otds18otknKCUQ2HWZALbnY
keSvtudOfEFC0vLtW6UgyIqiCzkQVe/fDSHpd+DaDRHQgOe+xHIAS52zS07jH7RiDb3iaxWfxw62
fdGTd5s21oboYHnKqYQ3JUk9T/bonuKkL98ihRBSQP7OAxSTByXExhLPoDNHS1ej3/XkmjaR+bWU
UkrDi3LbeBAFKjC3d4KLKetuJ0QZY3o1lR+MPFgTL9fyWK8JSnXcx6Wl7jpDOmfY+ecknSKPcwi+
YmE9LADdITNurvRPDNSojio3fCanJ/aMttARekTPvhTGmzb08I4s+jjzrMtSCVRaZJ/MXWEb28W4
16pYQd0YVttIM7ObyJuY7DDurPseOEMzNslDMJBLg/n0eY5ke7Wq9mEJSagygy7/OBnUcHLAwOJb
V9OGxSOnCpZRTBiU35bFa6aW8JuS6ntcteG6qJQG6iAsuJCm2h/0cJqM4Q4vSnyOhwl1LxUN5KCf
ShIbzz7OcAqhORFrPEyO2X5Ch/lJ7WF/A5MbeCX3+xP+y+wcg9TapQOqM5IukqekrILT6Mr7oqpY
jqwF0Z5CFoLa2IKp6NrkUfsOfLVefZWQoeICZ8faaWmc/nICn7w8IvzsYNqs77uoHre2zmGRdfHg
b82kQqMT9N1VLwitpqzdKJhh32sj1nC0M5Bpg4pxgeyVV58X+8Z2j/nkopTTKo2S1FDPlV89f3m8
YqT5B+Shp3EGzo0p2qSosyR9ESUi0Sj7XpAqc6zaxFj1hmxfel1+GiSKb9LID/54gCBswoy7YLLv
z6PTsmYOg5My9wSCstnmQd7fFcExCQdZWRlgAdeiToKfaN+rvcycCel4CoxyFqC0caB5jTChI05N
uF1QTxwC7SZRMXr2s3Yl4dQRvVZujDp774XieyoV+6W2ZEtmO3qe0s6O9tTYd7WMfg8jkb/u0Jab
BZSVW3G/7dD4eOgZjTe/8/PVzLM9+yyOE9WkbmrirQyUF+3Ll4PC8LND0n9K8oqLa2kSbDLoDoqp
4Bo3WrBXeli1CDeIKKsJL3Bi45dIEoxOOReuoCB0e1F0gIwK9otYPgq6klu38mI5BCbb6GsuqZHG
RwXaNBGL8WPGLLhkxnb6Mu2jUf2knc24a4YC9XxFJ+xpjPlcGVzVYIoIoXYOVqNbP52hextinTMH
FPpEK/QxYoJIdQXKqgUhdVTSPjgGffb2JduH6wb4nzbR0j1P6TfDEtNFQIsqyT4nlQxE30XuJdzn
L0qwUpwzXJN5M/UXChx5rXX3qSNxffnfR3RplEqnGypnPyvQhuty8UmMMcA+JbzlEtOHpGPSMUYR
obZ4JOavnYmG5uESf/XVVtxj97epTEBf5iGwEjH2kACjPEKUwnMQDQVqKhxo86U1Zzjti4e+B1gI
BHpboeEMHbJ60+KeW9I5OU7gZVN5VguCqlF8fGZxCaJKn64aVuq9j2/CRhN00PRwpcW1vRHMRdal
M09Gaq8LxODRe8K03PxuE8Zgk1J/74mHTtxY0NRUGSk6cmR6Pf2aVH7jSWCmM5lPS1WnDZxAs2no
japwxdMkJC1kyM8VOd6kbtvaZszmiqCnjh0NfOm6T3SzE2h0NyotXA84XddBV5BlgSAxMi8g+HZl
28e0GnQ49E2I/74Pgl2lWT1UhuIUM7+TEaMPUygH37I9Q/ivU1f1K/B/JEf9rBN6dAl+ne0QdStM
Ih9pVjzkffZLabGM1R+BFdzyiPFbO+xd8LFKiWlgeqqU6sOCCKKW/a/SzqldkptmByfX3iGwPLTE
+7h+f2qt8C6c0dz0k/wxJQz4s4mFli7Te5ZPnk/6FsrHslvlFQAOLVtnDSp8rm/H1OWV6snCcOha
O/iYZyUA+e8jA1FNFPClvspbgN3FYHM76K+DBojcrmEH1ymJkBbpW2SXS9fHXDgDJx3C5G29SBlK
Npgw0nE72hS4Oe4y0ZhHOkvB2h4AzDnCoCkk0MFnufocZl7WimCj4z3cYUr+OTT6AZoEojHSAZ/S
dHrUJia0VniOhvG7klfAI4NdDG8Kk0e3DjlopkROXH3bW0ikjzKor0NXPAzwLWG+HtzOXaeypCQv
KrgJ7TlKxrshk0Ogakcrsb+PBimgLD7Ovk/U4TiX8SzcaOu4v+CMe1yrsE613Jtig7CXOudHyfRd
qMr8bSqMbpoE/gefmD/pGEu9OiTHo6rEvuvzt4E/c1Tcs61WPyd4t+6c/oe1WAVtF75WWlFtBSFr
E8ZTzxibgJ6uzdcCa1ZN296TdgnxeHy0HP0tNuS1igPnTuzrR81UjRRlHL4uA0oCjDMGvt2jgd0U
dh+dGn3fAMJSi3zdz/JpCzV1bUzBipncp+GkpDynzDAzkZzLmyHKZ9uHYNlyO5lC9y6Krl4daLoR
QC6uMfXZJZN0AYw0rfEDQk6Fn7GTugih9JXzdE/7cEiVkaKv1qHutysE0MRVasTL2737u2st2I8t
R1+vPXa5/pPoore0Pbrmk47YFZ0fy+gS5i1xpYwHmZ5AvFGYPWIYbWbAdnnpu0xfdUY9QDEACK2r
ZbLRIlhgTSDPoaKMu0JR37tFpOQC68MLzNUMlEV5rYyEU6l8JRnrsc3jT10zda/TmnIVj6dEgf3M
RSH0irAYVhVrlqHtXsomSD1Tt36QOwlvVz0BuaugthhHnE59BgFh8q9GTNIsDcMMYkf5YIuW73+k
wEcEd4Ni8xS4+nficBJS7MyLrwU+hwJZVA2yPL+9NilUVaTG0VZNbI/E2Yy++HDybR2XjTuoWzeM
xo3WTwrohf4FlL6KyyX6FYUKkw5rpZX+ganrQdpWjr8ykYxVy1crHiGRmmCpg8RiHEnwro0drRzP
/UCCZm1WOm2d+BziGZ6PhRoHoh1es3GTo0sva+z+epX8sKv4rSuzreYANNfwRGzSIr4lKUGdrVXe
jSSCwjk8a/y5m7GdDcORAtqVVABFNfiDQ/K8TGVfV/FvM3S/4esnp4XeMtO5tYv2bJ0K3LEWSJYC
SSRO798SQYkXYEhnGFu5Ozcun/nvtEumIpznHvcJinNqYsBkbuBNIRQUTH3nzEwrLNXbCqHwOmXF
wiqCobOfTYdJlx4Zgk+kORVHpyAQ1Dd8BlWOO2yD9FntmRjqdXiUvFc1U0JUA9tBTTCeu5AHY4xZ
yhirq2k6m9LoYLEaABqrsHwppmJTZDmhxCAZMat96iLRN2ZEdhTKDeWofVY1xAxp2jGBjqbttZTx
K8PH9ysqWn9Gbd4V1WU5TgG1L/x0nStH1SKSCUUCdiW07YXfZxzAkXGZjOjNGlEssgLN950Vtbu2
0oY1ZIbwWN8TM70DKMtfLGW8xyFXFshtkTewIDKk2e248R9MLfls3H68pGP/y7U4SSVkZy/SeGOH
nFmgouFQya1Nb1rrkdn9EUobcxtJvi4KYXJDYuxIlCrksGJWcEKKBdtidsunXqwcPUIpqEWo9HKf
e45RebpL7DLjAWQs/DEZ7fo17gVmNe6cWV+5GyWGKCaq3xq5pQCPUzpJLVJVvqp5FGGvCr8TR6gl
5CTFxZ5GmA1/VfNcbAtz1Z6iVZToL7oUJmlbggPzxZ6pN1wiyAKkcak7psTpCZf1mkjuZp9ZAJh8
HM5Ok5QXuDpgXNUfoUrAQFoUHq2i36YZfE4u+dGivfeVejaVjCSQgUoufBlTG6fu8JQ1+p1OOhc/
QfpsFOPD17MnbC0piVLIhnphHKjORi/uU/1DJyzK0WPlpbe4CAO1OuqOnx8bqJOeZTHlmHLzPRpl
tglpmG/1JHhsBhG8IU2mF8JUxrUYq1lF9Z7xy2x90/gBAHhT8+szNRfEhBIiYOkjrc3wjOrvRyjJ
n0iG59ancdaRervORxK1s+EbZWNxrvKQTx6FL4qTK6sKez1mIJ1LDaCS0BSPeWILq7OkEs6/9VPu
PHVdFx9rTcS0RMLBE/w1V33eJPBt1pPKWcHV0b24pRMeuypk4M+ziQ5wF0f9oQ1je69y2AaU3xAz
WI1YuabvyeiE48Vn6tpcgKh3Nsyo84MSRemJYIkxg/3i2M0l9y3ySLjUE6CgrlHCkS9Raj+6yKnW
rZ3utJ6YDtnCMWxD612a6Q/p9idXLZEEhfYWxiw53Z9TnARY/Ul4F+4cL6DMXnvUH0Oi7seg3/dZ
Hq3xDu6FS+I0LtV8rWXk2NOSbS512NwXYCl692iX54q+NWZS1DSVGzD7XuiX5guln3YRMqQuM2Lr
pZVjdakdBr7Lq7XZ0A8IEAlalm6+JMTrUe0ZxjFwrAFHbG1+WLp/DPxuDgTV6j1Dz2gXEM/2ra4V
j069+UFjnssaWLSzO6nh48C6Z1XPL+Rm8DtPs/FJJPgkI5Enm2X/1N7oBw4ItPErWYDO6JEPvxzI
w6feVyQ9Mkt4Zkp8YGrRpjVI0eOG6LvDOrYKB/AYi7zaKl8AuTQ3q2pe4Xh0bzIq80PiIqcJp7J7
E04NW5K7y6GYX82a6rnuFfuGGEDcmwZS7rx7srHX6Db3rOUfQc1u8aGzth+ZlIJi78PHbsrqa6wq
xNKm4SP+4/Bx2T/FH4o+0QL9f3vANjw4sk3Oru4ndAYcorebMgO8H2raKjSC6XHZWDL9zUB6AKzX
/Nml69WDDZP2/PWGeX+k+mtnSu3r310K+OJIFicFExyr4PY7OHPDI1Gw2OtTKg+Watf8+iPRR4AP
qe41hIJq/kO36F2D2YkunePkJAzM6DouXj9yOzinsGJfVQkVK+2kwHDkT68aM63lDcrQJp7Myo1u
JMolq1QVpwkTra5Tm1vYKZOn6IH9XrjmjiSbdjcWmUoVAF6u7SfzMmEPfMNnAvkqQ0XZoE5qSBf2
yVJ+s5uh3dHkcQG7qAOYG43RrekDHpxkuaWKkdSPGHHMPHNA4iXy7jaWcQvUdNf6an/hCCeGyhhP
oeuq71wNDfp9NXlmrq3ddVe/LPuRyXMxiIf0RBRwdnel8sCPbijSGeVmfpN5QxlN36e4vjcEINOE
drcxsWTBKppGTvIg+QjGTqxE6Ug0xkWyQfkNNcbpO2JTOgRFrPL72ZFnKPRtYq6RtDEyecFppmyJ
2XKvjpkG27iNeyQU6EIAT9SHhIbrWeRkz8TZVP1sYms16YbyW5f2tVL18SxVYM5+T6dFpn5N7wb7
eapJ99msrXatVejLSiG0ne0S8xPVCm1JtS0PFVF9h74w7XMaDsO20Jzo0VQGfdVatf4whG57DYy2
WmFjyr8Nqe1sim40d4Usi2+tVj2bevNet+2+tFvtPqngfFPS2I+imT9TmRMjU9vZdnk1ypytYIRC
ewLxXOh2LUnqofvMLX7wAgZdr6aKgmIC7b9vxsn1fIwiO6ula95W5XZkYP5GdVfZ8kfdVPZ8CTVO
EWvJG5IwFD3zC5BpSJvUzBfqNXOdB9NNd+HGdlrnvHRJfeN17Uei9B1ByFH9WNOkPtLQGTZ5bcr3
XIOfN7+DZpjtJejiibi3BGT4adomr34gs8dxtBrA5+gYBI0uMHCUfsBeEz0IHgtg5DfFLMdLNuEr
aTTl1iTSJxqteBWDZTzI7RhndUhNGZf7SdR3vc/c8dqaQbotIW2htHCUXWZyqcIXd4Z5o7BUcDT+
Ep76akjuQj+HEimMI3d5Mn1bXsixIY6jQWoMCV5nZd4IaSqnZSM56JpV7jjz2jLr1soow33Otbuf
jZi5nf/ZKLMlE3nXjEvWkuRooPBc3rIYNv++b9nXyuwENzR7rRGxg9+f4Ib6Hw3a75gyZ+Pqo6Db
HcHuyAtmQ65aHbA46z+lkT91uVr9cKbip+KY9XWE2LpO/HFdi1JhJUGbg6O2O/c7Cj4wRvPjqLA6
7mPzwzJOAybnwUjOUA4/Z9lpGAZ95SHdd7GN361XLfAVJSSL5WHNtP4cinezgi4XtrjxCru62Wlf
3Rw5mxL1+nc175pcE4EVcedPo6OHp+Udy3sBEyY71OehB+RGKTeFpCyFJXPtYumsOJD0dYHUaNtq
Qj+W3FGvQ9Hk61Krw/eOb1pnsfLLKCCj2UH/SluF2QfajHOqAtoQnY7zjXSQb4o7PSxvhW9wzctU
fptajnMrMusL+Vv22jDwV3cm3cIM38G3nB+dcEP6HAihWjWa65Iogpc7kUSgNkMc3MuAKdnyFrD8
59SOjDfyTJ0Nc0EiBLNOfRjLmiRxfhCSMP+1c62T2tjipcN1eEhAZG1lbOcf5RnEufxIzTDa+gBc
D01PN7cL8wusafkx5LnhGZNDBp6CddNs6N/FACIZm/CpkDQzeraQwybBOLwZm4IPeN60NIKT1DUe
8EMYT1FlD/vgw1ejjpg2Dpq8UYo7veniLg2iLFzzeXkyNJgTiPp6d0qtOowpJpopiSN8UwXKjOXh
siEzMjohtV6Zg8VsJtBSgOBspOP/ebQ8FY27E7mbHNPSwhoCE5/7msEcIybictWLvHuhiHC9IqjQ
DOVJ7kFKNlhjKEC+WEJ/57QpVsHoGA/KXOvEinhkqjCsaNsRGUbz5KhqBSVsL9ObXW0oVDlBJONU
+JBpcwiaRrstmz72AYdqQ7wmXEGHQJpG4Tmv6Jt1kDyF6X5Mmakelw2TUzo+88YwB1wby05pO8PW
lMHz37csj5b3Lf8Cif//ffPy/J+Xl6fLhrCJZFPq5Fl01VTcKJ+JAZPRtmj84ub3Q+xSx2JbqQIM
8Nm8c3mlcvGDamZ7Xp4t+5d/j6h5XFl6FBJoyo+LSaO6WS1NqzSqX5Zdf/9BGkNoqSTQ22WfYgzP
WYnKiLsgH7ha36aCxnMWGhsVIuQB+wh8qaB7ySKa/93Q/WwTu/omWoFAp9x2huu+lBJGaMnKBwnn
eA0q1VgDMhsJajN+1l2DG98ZUScmM4DOrLDnih/9VKdc2X39lCap/zz0jQEidg4lnPMnUtFxS2+w
21PKuDKqn6tKr56pPlraZQMjj/lpNPlPLp6EbVnP7hE/754txEmhzxAU+6C2TgQC7rpVzuS8/ewD
/aT7RfzpMgRd5SZSUfKcin0DPAanflTvRVPGTwQlM0yhfn7BtvY9KulUDrX/TYAB3Unfb3dRMWXf
SYnGIZGkHxKN3wZMaIAzWKVuy/TwxS/6q8pU+sPW0eoCp6TYgxl8U/Kp4tecPvyi0Z6TRn+S9ch6
VRKDKJN3La6s98jXim1igWUri1KS06h0d3MIs61qILJZSO1TZfrHGk/RbJhR13XKzbObjQpqOv1E
klqelmeJSnCZSdt9EYosu8A2TdumqB6qjo4B3bLisR+t/JGYKm3r9LXhhbMPKnezA1Hr4TYy4KPI
IpyHgfND+mzgaESF78l1frZjHny2dvmtZsZ9T6mZ9qNm2zvsOukL5qGX5Q3OzGGM+qJ4HjlPDpix
gt1YKtqrk7mXYdCDz7i2mhVtI+cx0MGwdvVI6mlILDzy3f3yM6yk4vA2t05Du6BOTes2Njp4BQP5
g9L7xSMwu9Rr0jh5sStoSAh8T8sm1A0E1DL9ng8DpPZhLmZqenwYKlIFZh3iuI1dzW5GHZJkE40v
3NeSZzdtYPO4paflI3k7+j1W2n4+P3NO/5E0+nC+7CfclpqhUl7GsOdoiIPoZ4vybdQnxIoO0oJQ
03dZ2WUvfYGFy6VFlkBmpx9F3Wi4n2DtuU01ABwaYZ0whvgsGTJAVJP8HlpEXaQGIeuRazTfE005
TnCy79Ip00thTRy7834q0mcXNQJOi/Ihy4M/mwE54ipKR3eL1pkMH6m0oP3k+LBsMICTYQ2Vb8M9
9tAQifwU44d4qgryTrscTEb63lWm+9jbBgz2zP6d6BJC+LxhQN5vCdSI13/3EctzBLdxx9/NBKiw
GPNbQ3vwyeIkvosCT0epYCe5vXWZ9Cs68QyhdDmiSuVOY2JXqwJ0pSEqj6p03Jt1+62eEyjClEQy
sEWsA4wsuXSSqr8LP7llNLRTx+a6PNLmR8SBBsD4Bm0dDMpTYMvh6sp4uPqMLK7L06hra9oVZMbj
9F2R19I/mMwEHpqMOEELmOp67LqU74Ony76hVn4Tv5EdI1paZq4ZSMVgLdhDY15Qdx4bsyLtwqit
A5NV4XEYwrhWnPZSkDCFMax2ZzpHeQgmwt9GXAg4HbjnK3Yfn9W2ZYYFNJJWdQhUvKROVfTYYKU3
xY9lXpjrXshPNwmyaz0Ov9I4jl5ojlED5RJd6VT90CA6e/hcy7rVrqVvPrPSdvjpxeTT6zeFZ1QB
KYAh9Oc1Eu7cIzhDrNOhRc6VKnswG/mlLfv/uqmr6b2Df1ZpGmkxiqhswIuYf5oxqIdVaph4SZeH
4+Q7ZyLkylblBcjKz4CbzRO//KnJFL6tzhye1KQH9686v9EB5xmkLh/BTVdPuzwUBW08st8kDT5Z
FQyFaAIRucVGMUoAxi0LBcGwfb28sOyTFKJ8yvPLyxtloCLnXp77RoqujNbDIyKcYV8GuX7RyVdi
DmkMHPeDfln2WThJ/zya9/Vp4+LPFsYGn4/g+jLv/PueglpOrTX1+PcHfP2U+W0QNoejljGM+ftP
l1eXTTISI+p2QHf++bd/fwCD237lD1ELpJff6n96n05eae0TBv/1r+a3qaS1YwuGFoASefz6W9Bk
9Ss4T4NnVo27FU0lLpIQ7h2rmwczUPpjxrhkyq5Kb5xsH7FVQOm71wzf2uRD28OSF/JQ6zTzGWMh
zpys5DgEDeEATQGfh8j1aZoJeAXXGl+xQYsk9StFlR0W9Ddnu09ZPWYonFtXeetEhJQhTmEfDWXs
b+u26642qSVCG6Lj5Gu+tuqhjzPGyaIdJ8NIEW2Om8z/1WHTf1Dh1D8uG4F9SlZtdbYqk+FOuB71
gFQbo8rPpP+91o7aPrm27ImjljhE+09ziN8VvEB7bFXaLanJqRC4F7XMsE52K+DFwDnFlXTmWhd9
a9vSOeqZiP8PW+e15KjSddsnIgJvbiXkffnuG6KqDS5xiefp/wG1v9g7TpwbWqa6jISSlWvNOabv
jmm1Mb0pBkjX+sDikVIM1rGuC7lhtTPWml6L20xskyX+sKLpHH5e95CyqtYgKnWq8Na+Znn7EpAe
2raa+SamOV9ENtq7k7wmgNMRtiJOguhYEm90YGMPVmQktUGjRWqqo99MYUF8qLt2BuRTwEXrlVPz
+TXhfmcI0zNj7J7sEVh2JeiTpLqrvDiARHaiNWvfq8oQ2WphHtHV2OyVebaUBQyNKv+I53syhbsq
vHCzPNfGLvI8rDP0EYZCrGpj+qMbBhba5a6+HFNW3uNy+M99QAMs9vMzXdxWx3/v2k7iENM3PxOY
Q+YbMADXHYaBJ+C40VNJyDLNlvoOEDB6EpMYzmxvv59bviqS/uQSKBmgd/s+hIHe+kFLvtq/jy23
IEn251z2/3nca3HvOctBCUiGLnTJCOJ/3ykewozKzEJLqzMpDMqweoQdypO4zzVgzypBQu8G0OvN
cuZ1VRWTQgPgMRtuaJSCz6h+nwyz+2WntM8nw7F8a2C4DZS32NADYYQJDGoVGuVTTFf0MA7JH8OB
v0dK3SOAyvhIhhCPuS22AUXWKqzH8cFob6Rv2UY7/LzpKuvHXe2WOdghPpOAnObU1c4l+ih2L2VJ
5EArs1NV5LcJd9/ZiSXC2mRA1myA/nSKohH+8qA6qv88bYsEVKoSRRZ2/gBsCv/l38PybWAtJcAB
X1RU9cCvAexzxdsR/h7v3DKafiA4YD/q0MuwIW7JMHLRefB4kjD0VQKQSIYZo0AEfHJOTDRaofaa
kTewA5jFNQxbQaOLdBVWTH/1fuxWailw3HUMJry8mo4OQz4yO+6tnuubUaOTXYTa+D7QjIPa0xsM
ofIR8fBuTld+0x2E5SMEUyJ3+CrQcfbOMR0MgfPdGPPsWgMKQRxx8KWler31AqV+Uwaajw1OpiYf
LvXXYKjDx8B4+2T1EJ4yR7M/GtsIYVKWyhl8ivk6C6ixtzZ7OiblDnGutw+8ZFgVCPAjZlluve8L
B4VJ2s1ustGgwtIYQMyHrAo3eJ4I+ZXKPw+5vQY5Oz97Vlaqq34CUFJN/XOD6uPQ4kVE+uV5ObN/
I8HswN4agQZf8+9BVKncpLNTuLQq7egEKqQ+bzmq2GBZ3+eHlw3ncrA0SkzydhmkG2RLW8Rr7oy0
1d9DHbNfHGfiauqJfGfCtTxMLgw1A4DuhW0a24q9hQKJnmpGnSLRTG/aDDi1mJYyhqjv/8/jeWZi
bP7vl6coTmiXymOeiOmELnc6Lbe8MSI8tRVoncbsFADi/H68T4zhBL2jjJUv2pGriffjD5lBX6DN
UNtk6ZvdwVeMStfYJEkScOFI9rrbJu+16D+SGmyAW07NhXWwIUGEF365pdrFQF95oKWwuK6GBohT
GDKYM5Rjo8cqqhU49WZUgdHtWfhN6iN6fLi/qthlEht6PBYVEbpl3rkkUsVJy1QoUMvNKbGvsLUy
lov9SOlBa7OAfQJif5VorORd2Z1Um0WMpf5QK7PJ2LbFTZc9HyJ2O8SLfgax1pJOX78MPcwnFSfp
em6LHzM721LQaYc4Codzp5bDebm1HIb57vdjRU8sVwBp1pIDTSEC6bwze/t/DoZovLPAyswoVWyr
rjqLTOSgwle1HTj3KKkwLeJfOBTV8DeZ7y2P5xnEOg23VZBwaR2hnmeecVGdydu0bQqotyqCPZUv
sQcZkwEVF+0RNjnEnWFlkHB/z8v272KwHUxeZENOHlGj40s1Zu4pSeQPSkFTMwz2+p8QEtNDYukf
YAnE2bIaLNX6yOnkdYcMdX2lKupBiniXFkiOaaEfC812j6UZvAMjLW+9a2ibuHaZPfd2AcezZQDv
NeAfImWlIWVfzS7T3GRYKWWOziMGRaFAAz9EpJBr4XMk1eGQKXT6En3cO/qqIKfdTyItXlut/tV3
yXOfuJD+YjDNtXIwakyJZqmeOS/2stCvmcu1Lbvi5JglPZyKnSqR5JC9tZ1sdxNrpK5MBknamjKT
X4erkhF6JwNPX4+2riHZ+yqoA/GzPZqcBFaoOUUC2qZvIAtzffD1lAIhdw9jKmt/KF76Eoj4ZNew
p63wTyqL5kAudL0isa1eNSEAAUyhqxYq4ipx809PVv6ICn/k85SETraKIvtFDQdn04b9rsU/7Aud
wJms9w5Rz1VbIVVkHVIQjym9554hiju4b8Iq6rWaZXdIWAC449peG3ES+zXVEQgEgk8App6nBA+p
5yZcEgPvBMGTFp+Gk4Mexa0qCGHz4vxSJ4a10os3glj6rQ72IMtpviYZ8ap2id07LRm9SxhKsR2u
SRV4KtAp+xz4Gy3iuYdO2YVjaG+SzrPe8vTVVeceOCruC77O9jGELTlc5iY1wCi6ZANdC+3DrZv8
vWTqSKWWpYz2uduMxlODNv4S/QaGrR/QJhHSYR4wNjwPIBvAZ2ziymvfkxorFGPPdZYhiswcdWBe
rF4sLw8PJXQ5g5Aze6JhMOQ6pbIMm30YOfYqqSldgRa1CcN0b6pzYilcncECCldBa2bMgTR7Dm7F
jHBDqSGOE70J8zxH6opF60nE7VlN6P53MvObim29q/SPtqlfjbCo1lU6AL1MmQUw8ULLyijipAUE
HRC5ksW1OFaR+dsJyR+hJMd7U8H0QKu8w4qrp+0fWuCHAdpLOKiXvAj+qgxpVgXjf0Kyh02t0dUB
FwkrlkFxDEkUOV+qrRFLD2qN8B2mcIUzoKdn0aP6Lgtk+Ko5vjSDIU+0r1YmtiubYhbWeEl0LmQw
iuD+TUae4g9BsidWVLkmBp03azVHFVQOfre6xmvhckGOlRoVaqckyIvDh3Q9ZWsgH4QLzBWpNTqc
mg3jMJekPmQNxRO/R+w9F6Nnr8uqG/0uZj/kuGjCknqvh5O8jTZYS6KPBsYMB63zxB5LzDNtMma/
5raIkMJ0IJJGhSkk8FSxSszmZ0t9ZwzJ1Z5s66R4rFSI9s55bkF66dGllCgCAwuQFYmUIMqUwKcQ
fGH7ew2sMTmMfdueW7Uaj0HsresiZweeuNUZ6wqE1sQ7kJr3SRAfOIRhBjgjckxidvpkUI0oW9p8
K1Sn21mm9pUzXLl4PX/QRBTLNjU78UJlG6vIuLxtzaBnFVW1cgIrf51YjG8xY8BArLyWbmqjiOIh
EpnfmAKuMbNucgYRN1HgzdEkkavYxFd52Xi0UFrLdxsqPNnoE7l0ySfjwuZiVUO9NRUDKXY0vjY2
XR0jSyZ/eDY4LWbB5niOs2I6D0kEheDf+8utbkoVP6Xt+v1Er6BfboykgtLcaHO+OeFYU33QjHhX
Szn5aD9Ac9dE3CO8vQYsFWeXJBybVtdRaW0sUp6502jhHDLEAuhuV9mQYgdXGIfqofYyolMuWzde
scZngvCPtjPRjwrnEKQq43mu9ZuRi9FK8yqsUQxWIQdvi9ibBzQ2YiWMC7WzdbveO5oQphZHQS7d
X6ChOKtjN1oFZbq2kTf6ogwU1oAggPc0IsLo5/5YSmxmIcE5BASsyDzJ4StJefd0YfjBzPpXYMoQ
aSbuBSIn5BR1fZ206SZjaa1CjH2kWyjmWXeBlyshbV4ZHeqYNVC1vfgHy/vOmCO4uQhuwUN/dCqf
D+ZUCNNbJmXouHdm1Ow9bSwvosP1SpwGRi1kWXXGJ7mqZH0LHE3egqS+jHzVPp21HZmIIX+4nV+y
7k/0wZGm11CO8WZptfBYIkMWX5SRwiQhTkOubbfWR412EG1NW2y9DplPywThu1dDPG23kRV7hEpt
qrOFqeCsq8EvTFPoJIyQvVpkvkRkdO8YJaEA5WrKXM9mMWENSZFvK9RBEyKgJjuSZnsFX6bvOvTo
mZL/0rA0b43JhnYSogOlT47QFz9gaIzHwvtZMmrc0qHgJRM6Olu2S8dWKX8HQeawJ/Eaplued52s
/E+r9ZeRxv6Dbj0iTsRN5ByQ8JcFg/jZNNaTW43J3mpd3hpDGk8sanKdB5rYR8AgHwb7ttCz77FV
PsxIgh8KdAUMBDKeUhP021W482NNDNl8z5Z9dWsGwJZgH1ryeQEod0qNLjxyUC9VWKEdB9hNE7Id
EtGu0sdbWwjjshyk7IyLIsty3WpetsE69M8TNqM2ZgLzF45muQ0cqtzli//9v8sto6KRmhhwof9/
/zWCioBwPS8wvFrGBT8T6th/f7DT6dfKhoqw/Of//Eg+/ToR6bZfV+GfOM/7DQXDJiQF5xPMQrrS
EWh8NB7YiTqPhtlk664HvTefMDjGGy0ys7ve6c22nVT6KyHUJhXnNpfZ+hVJ/HBS1RV8Wvw8o/Pe
x47LepfR0xnVVZAz68MncUUPRPGhRfIW8TFoTDU6Vmbm8e6L7EeWg7mx0CCe9CqhgYWNthZbzYqm
51EVdGea3jpWpXrCBefdyl7VXxjSqghlpXJc7pYkgfs4IKPdcreyFWDrElcb2oFhr86CzxDz6NmW
2R/m8/0LXXj9ycp2RfQ0pq546edDaad/3VrpiCLmXm2ozQbXsdg6VvioYLNldp3R4uv+Ako5tAQK
rEUVilXZ/IYyykitnH0FcU6UVtOrvtI297rqnSNe7rUBBvehAGMQIFA3kMzEyq7q7J5cQFzmvuvF
w45wQPcRhaazrXJlTgfCIhVBmYCw+xX22BDSpOx2RUdx1skdqZObsNJ/9pos2Kfzsekb8yrKZisc
uJtqyeQmzMpd1m1JFzm4tf3pYhdc2U745gTUlGRRIWcMGE+jlaxK8jAzx/qBMXwdSXdv6FF7E2HT
v865Ka3DEBN9f7QTzrSf2pQsiKLX/arEPCB7Sv+AovedNMi7qcxYOB0ZenHJzeyJSdEta+VumCr2
zd0+aSs/waFUpNOx0aJ3uw5+ahoVkFYoh6LAplz3V1AMgC3RMBMKvZJ4QyDjbHH13hMJYsNSHzBG
XyuvuMvwaaJ5WkNxXk+CXAEnLlac3Tc3FA9dP7Z8nKEO/QWJc+Dt+2opkDNpyFXhsZbUNjtDgoHp
AInewNxwx7a7VUvlKCSJkNOTlk9AgsuDE/h4hiFZDbjPRobjaYBSKuoeKEeoB2jVN7yJk35WnlC8
otjDe5Jm5CDWvTgbI1sD9RJn4EQKt9wnuv1ZgaiBG/9c9CVMFgfThdvZuyrJtzA+rkPd3Ss6kp6Y
foYNiOFfWV+yW7B+WMaTPeR7O9YRuRc2HzmNjZW2Ngd0RE4DZtCWq6zzfqnTBbn6oRL6K1Lj9zZO
IoRMyrbIEM+14kdomXetG46Mt99MFsx5c4LI5xzH89yu2hI/sanw1blKfScLxK4B4XhPfbMK2/xc
Ks7Ddry7oysHeikz4J3+pAVIxjt05VjQRx6YwtnNDZ+HO5SPHJS51w/PsUmLQh3x5gWU8hVoAeXe
s/Sb6o6+NN5IZ8K5II59XL721FyBDDanXJh/oIce+ZAfO2D90N9vasKUKiKjBOcTg+o4+ygonBFX
PXeiouTq2Om7GpeaXj24Ka2AWrF+ViajBRP0P1oxeE8VlxfGlbP0OaJd5lTqm5MzMm7mZuD8etEF
qleCj9WqUM3fGJ4rtf3MM6IZqxzRm83qw2B5o8zp50ODIp8yt28g0om4/hxV75Bp8caiAoRa7YMk
JE1qsFFrUdkkrImpXR9LrLYZ+/ZQkCPkUQ57+r0nfMByxgNE1nzVpLhPwuDo/uwH+8AQQLGnp8nL
vmpzeBtC64AKbp0CmBxG84JhcVMyAg9bRl+k1fJm+p7V7pDvbuORYGHC2hgM+QS+7rMRB3OvAscc
HqpDd72PaJkY2LjbFy4iRHkFABl/MqGdSPpi1xrr0CfTae92yRcWwE1qkgJf86xTWghWaLxieWI5
n/wisjeyFTc+5r+yloVLME6LI0Z1yUWo8cPhdHFssrxa9yZD76MbwKDHbF/z4r5v1ZVlyMNgdOe2
Mg+apuwLPTk77oXd08Hqm2LtpGiBxuYztzPjpOm/S+WnhVJwX2qsjbLTfF1XoJD8anTtq3JT9k54
KyexRSH6ZFk1GQcjpsuuOxEB/oNpBSJLI0S4H10GW32hzt7aGmTCOknYIaP4j5Xhx9Ti7dLRGtE0
/kB4FPKBzb+Qox9Kmw9tJdFeOszGDQTRhNvNQkNMoCvHenN0lBphlHMWTC+tW3yhDNPwqADk4q1v
fhDYe5RYwgqvOFm/sBFtw7K/alyYcH5lIsJJwedyUBqUR+ciHxgpKL7ZFBAG0/5jrCY0oQX5LN4V
H83dKpMtZ+ssOUl2+hCfkLNs3Ww6huE266erHZgxVrKUNyI65o11VivcCE7IRQLsQdyuGGS8kJfL
zpNpZe/+iqbo3QiT6+TReR3+5lRKsK7WjXxHVtGe8jD8owfBNh1mhJcWwnYdrla3bWXOl9toIzjf
GlobXQUiFymNyfbVVTSM/NlmupYdqnAblQTyYCJT+aiA0sUV2GChDt2T1vWfbFkQmmgNqPmg8Jso
uZuFcuwNws2gnM5XGzUNPjSl8d0Ma4yjvo0mjiOHzp0tAKpxbdnZTGtDPcUGp8iPrgaR5rwg13qo
g+bBprulnfVlkHJrdcASYGWsyijF9yF/FCJ4JDYlBCKOjVGriAkQ/U86OiYzq3/GAL9KFHH4+sVG
xyOtcLUjRX5F4+BAanc+GZ9mYP22e4mdsnaeChou2oDyDk7Thy6GcS25vMOXp3FlWvfB7H8gBqBb
SOss0uun0dQ+rPzMJthdYekOcZ9ke2PibOpoisQMu50ivZq2dUcYsSny/oRwDft6A86GTq9e0Bis
0+4r2cFW2EkqW+qq8qfiph8PkMekpSga2y7kh06nmn5tcuFyXfGZ4u+kV3bFnvom8/zvFMR3F7bc
ik0GlYBhv5oSm3NOqnxVm3LlwHPI42usMjXs2CfKwtvIYdD2hRf6I+G0O0u4O7Ypge81+lXPoXsF
VkqvMf2TR/Wr6sDXMiI6NRRUOGmuamzEOCmmnW2rn2oZbnKhb1AbrmPsMhbFeMi0IkhXtqL7IfVn
88OCVmWhUDR6Gikp0mgIC2NXbTQCtbu+W2NIMKBXkl1G4q66qYdoV8f1tk0YtmKMSp1wk8TpFumw
KbYp3zbhG03KtDFk5Ee12LR6uk1lMifC+5lJS3xc1xFqfo1hOEk4NWP31HKYeMhdXWeowBukLPmO
bnU65X5rcoGtSx/1H/Hcmo+Fd2eYpDmKZt86xqYmprBOIZ7rO7SuW60IdpHzlbN3itFA28iih6I/
6DlxmMa0jeJXfvY5BTbDwGerKuNmHMIHK+NxLPi7C9iwvb0LNGMHEYcVU9/W/bgdXMS2sbMtk2Ib
svctSdfRuZzVrm8U4yYthgPY0r3AudvRxsgS7dHy0zXD3EboA3Cy+WJ2r0tlX1vId+qXnF7uyOUj
QJtOU/gQph1jfpo7Dch1ruCF4Wz6lA3vEO+ZJWzUwkQwGm/C8toxBQn65NCo3naYtEMwNxrwDoS4
N9jmbQV4cOQG6C1UNOC8gYwbQ74DKTQaWT+53W9jPT6UwI16u0Qi1u00p/HNZNwqsb3OYYlEOfhX
TvCRRpSka+BUNxJ9dkMFd9lRN9ibtiPaC4u9Mtk9fl07NIWdrSTDc5DDHnzGVuoIKqDhFERMKoG7
IeuvtKYZRb8xyTBKaLE4yTXO6s0EKKXQbVTGzl5pCbpMdP7FmAxuMUciRXsaQ/O0MVU2YAJmbxhT
q8ebru7Re6jPrsy28/OFo/hPSkxqYL7GmnMQCoZnMfqlIi5p4BzYwO0K28FbPb2ErT9buTXjpDbG
fjbhzqqpzp9/HydK9gwVSS4f/ag1d2lZHEygJmmDMJ+YhJDYMDbox84RcNTjTeyuc0PfN3Adi65g
x1CfQjM7p515Ksp4P7MJwSb/KthbaZy8kTruWsva2WLwqRnn0KURZG/tblJF9eMwutb0aqE7EAOr
7l1AkpVyyDrHV61faTr6aUnapGIdU4D0Q+we+Pz6vbqvFXmcwd4pr447UNa5q9T4PcyaFtFuc6rO
orf9FKOubhXvdVGfcTeH1c8BGGrO+2ao2iablA0SdBxTCuR8i/fUk7vZsEGPfLIIFSF2XMFVi/hh
OeCi3CuFYNDVoZudg4ISAOuHJe4blFG4Y8b1k7mHCW+iVDeQYpwLwHZgScxQLw2SPBep0yorAsTE
iXOR1vjU190PhkY4bGZQ00Kr/kZWa9Z2gXA0yhSdBU4RuPXlR9/vZUuXX6D2X8CeDZOa02Sh82hL
4cC+Bdgb4ajCH5DTWtUqhb3uKB8mFrVVHEjtKA2QTEN+0rNPdHuYyoqIQnsM0qMlpi/MheNPmvXK
zY28wtdUIAjEh+E3oQdwyCKFjU7TfxVAMZKQ5LTQu0YzkDyZD0voN14TrK9zuiko5Ir13lPPKoCB
s9mF71VfGq8WbW2Eyq6v6SE5y2arnhf81ALuXO6aSBnnQvFXUyvAqOYMLqGNL5Y5ScZWQs23dnNh
FEpuwfIqLJGzdF8nWNDe7yWFNhzslHPIi9E9saxhaMjOZhypR2C5HpeLlo5MFu0oNoctgP7RX7A0
JKREexaojVGBCM3zPDyCdKAAL+J8zeoD6lmDXrDgNB04JbT254AgBEtccsx7MP+xysyipMG/rh3h
f1N96khN0aoG6Y4t+K1U2N/gRmh3mBFNlgqG+AEt++/vJXRomplXrdniYzxohoDagQOOY3TYHcN4
lmoByMZs1oDmFXjm/zvkfTtiKRZD+i56NvFFky3m7PQ5zGDIjO2+CdvqZBqdmC92NcNqwGu+ErTu
WigRxcpMEe0bp77lKlf9719o7CjFo+YYaOOfKCuta4LxsnOxNs09m+jQEDO3kH8Xlvpyazk0VYMF
x64HeBDA9VZ9R4IXIbEH3ZPt7fuFGaT7x3Je3ZbYjtFUEioZDuaDXX130UW4h0YSnJbDkmSeO/Hn
EAM9bbSZfhTPz+pXlWbe1bIRnyyHxmSZYPZyXO5Vs4CpzO2ried0v/BiFnJMia5zF9ThZyP0yvAf
3+SLaNR+VJ5TcL0G/qpNqsIwLDXZO/GT5PJD//2Vvu+7rZqSkDCE2+WZ5XcaAucBYi+mn8GY596N
VB1hWbsEBjXjFUPtn8515H7sjXlSqqKWN2oLhaSnKhsbOeJ1wYdVlXiSQ9Qdlnt2aP6KqqrH0dcM
GAaNypczE6szzVc5VsE+jkfv3NnV74z84d1ybzlYGilV/nITS3nlq4Vct+6INSApjXcolaSkDfrO
tcLuYeqPXg761bMYtQIj6s6o9NlQ6GWF0zIECEwbf3mc3/2gBlgFB9rW2piMt6iTSFDRty+v7/JK
c26yi9URIuJuwMZr63I7BkQP4Xc3URDNh94MmVE0iYXSCxkMruGg8aNKN4g5wbWwHKoeq4KOutTP
EtITNM1gDQgqeuHZ1CS+DeAF5pW0KGfq+KlIw5c0j16UJtpCqdf3Hb3wHfJb/JflzPSZFx+ZIr5y
OvpwpMXyQYU1vZ+/Nwqd7hB4HYMfb9jTYohfJbHZLB71/TsXMLUmiXWH9lDLi3NnKppsTchfKzn/
8XGAlt5NvuL5nZ60mAgd1tgrhu1dWWjZUz4hGii7UMHdQGyMEQAed1v4wHMvVx8S88L0xriY6vB7
duDTN+tfogYjqk2pvm97OAJSd2gsl8tZ+WqLgMT6tqOFD89urI1+Vypt0BCLwYKBj4o8zegtiEwX
4XvyBHXz2GrTeIxhkXKxzTP084l3DLr0FrNhP1iz4deYD30Vss1OKmLbLbDvPhEUWE7nysZTc1gF
Ba7vYeKHGGmETX1OQ2jo2Z77zGTaj5gI5O1pCYJ38zWynGjYaR6Jp0BJ10jqnNM3IcvWBVkcsmXP
IXP6amofvNStTeagNg6IiWPYb97oXNqxs/dNnL17CJTVmYdn6IxhOzMRb0bkXukwSXuKL9ikq0vO
SX6psV2d0gZpSl2oxYWei+GbNFRXmVeeqwhcHmRedTfr6M5lu03jRqe1guTUifiomoZs6BHpQ7TB
b+BhrxAZbznyv6NdKe68x69+1X5roH9wFgaQmyL4d6X5txrBpxAlkdySJgQ9JSfnJtqBPz3jZdup
uZmfyrr0Xlu3PNsaMUwOW6TQAJitO4a6bxBA+r0HLIpA79SXnTDQmtruTtW0Zp0PeFXhFKtfeDfu
vFwJvTeUwUp6jyEcTmF988z6EapWe0SyRcJMaqKXm+/mXKIvOi0yhwpILe9jPziH+TcmBS0aZYQY
Df6BXpn0JY3kmcsNaru6UQpmTrWzc/1CL5wD0Yjudw6JMSeSZNRmKKJdvO6iCY8pVJ4e1MUJsqhv
sD2aO1ucJcL9dJ3iz1h79W55P1ohin0HL4vWZhIdQCy2+6TmLdCRt9QByuTlXYw0yRBmbk6NyZfW
N9Tx87cLE2CIRhl1F85G8u/MojzqKm4PBA/i/P1mkUScH6Hzlocp6LdDnx7D1A0O1hIbQc5VtxmB
QqzsYZ5dTxVyZ0y+p+VW7TWMBRk46nrXr9RaIQpTpll1LBrjuJQry6Gcx3RhFr+b7XxmezFxc13z
XCAxw7mf0wCtXPsRZ4GxsrK22ecIvwLmMjD+8vHgqEwRl3LFFB5uTEYagmJwvfBVtU4zGamOO0c4
CdoyaO1aZacYJoFUlo79J8GliKUNnJbFBHGuEXo7cI9mH4IJG5+CUnsfB5nc1JKwKHcEmh0axMU2
4UgkU9jtF+CVWzjaT5U+6NUw9Ip8Bifawnc+D4QsHttWR13lEA+ApRcFo6vD/omC+KkxqSuZUaDf
xl03pXsI7Ihfs/tyWPJNZsnCfI56evxLaBpaAoJ+d1g/x2slgM4vi/D3gqqmHoAlgV5kWU8HYH2K
3iOr6+X4fT73lpcRBebh+db7f2jnwAn/KA2OKaVWjYs3HxAg5menU7p7T4LBblkavjlspY2wDLWJ
cR+zmD+ngBtS6YV5Xx7LslE/pCFDS7e6L9iDGvkSLKN5GVRKYtQ0ApxrmV41aRkgTLEsZULYT57p
ACmIrfwok8F+CgLEAaxx94gJG1FsldhrItOvIdYp/LSe8R6OLeFt4UfFh+O5AySRET27FQKpv8W8
Z9MmwDlSuqz+hIxvp43pj8Es2sOSapMyl94P63z0vtCEhc9q3scPOymQHwa4QV0ANW0GqHkVks98
ARRon8YejclMaXB6WpSIB+KtlSjeZXnMAzJ4GRJh7IvIelnKt0hC4zCAo/WACvYJywhg9/G6vG0y
FmjRbdqCbOsLeczSOrjahuFcsevNuNPI1T8yVyUXby5hQhA9apAQfUCL6qZSVm7NRCLONrs+2lgQ
w7GAM6DoyKv834OSDo++i7sUAMiyclnzI1IhwdXC2PHQDKV+ahKGlFaENIuRINIVUYT+d+U9ImAa
Alc7OfbLsgQthza2vfVQMQCLRw1gHMSEQ2PrzlGSFk+WpqQZ59BIcTKJdATP5ou0fuHoaTbdNKsz
5rQMiH7qpUvT9RIaCjE2XRkTgG1rNkYdlh+zPAMkN0POeGx1bFmrCjoeF9oqOGoxo7ehJJnDU9Rn
FUT4SY8T8+402p8oZoSw780ZOs8W446GGIf+cFn4bJQ24BjdoN5Zjf4EkzfYmSOC+iVnBE5Te2Cr
Ybt+nyUq88PCPNAXeizFR2xhpeoIBt9ElXUM8cX9TAsFQLnT54+Mhsd2GmHZq3NGLvJcphLz8tX0
vdyGaIPw/FUtsiX4PNOIkMf1QpLGUlH5GQUQradKvLUDzmHi6Z27bqE10wePwG+3tYGdwGMhWBwm
bQSzxfqKx6i4NowWDthEbwiB4+uyPJhl9Gt58yJJ67eJzHBLIerdlfRDpgWDT5tiuBHNian8GzAb
dhBhdbd0xbzr+t94AqQys0xHWvKW6LhAL79wrgvtVAEMARFIH87uc7pc3dtC2XMS7TTqvcDDFctT
rgYvxvxqA/ddl5y2dhxqd3sqv0J2m2db9cTWiFDucnJAzJmva8uhaCK5auok/k6qICz4QXhDuzOX
jWPVbfVCuzsJTtrv92eQCKQzG75iCe3J0iJYr0orz1EMEE9v0I7mDpkTpGWuqMrFGzHe8WtfTRMh
Md2btIPkBbQ1X05cvN5jI8jTwsdNojzC6Fc0/6pEK2VHQitPOCDUqzkJxdcijSjHidLUIGaUvFbr
eXAKnFVaeCm6OmHcYblvYdo/ULBMT1Fi+VnoxZ8sGm2hPi+bYMKBXLo8mUqkIhpF1EbjT1vVBI25
OD8Bciey10x9x+zFW2gSzVO8Ud1qPwwMVJhUmJQpcu/ZqUUv35XnwZavquEV1wnw4h5H2LtRZe9G
7PntTIxUEGCukmSCRB4yU6/nenK50LqVxtXTqB/xvLYtCxxuDBIG6CasNTSkl5AI0v3QDzS9FV34
GaUwSM9sK9n31hqfAmKuIx8N+ZFLntVjFOl+TugQ9rqmJTfwrij9ggLjEffyVkZHA+utgEFwdZOG
Vpnl3AevcbjEBVj4i0D9yiIT90efnWvq3ufmpRNDCEymyu9OmazTBlKN/rzkzNe0FS8dFO/v/1hn
DlzXeVnM7Aigg85bUUWTeg0qUnyF26HRg/zgh7ryQ1H/j6vzWm5b2bboF6EKqRFemaMClWy9oGzZ
RgYaOXz9HWj6HN86LyxS9vaWRKKxwpxj9lBLwm+RbvCGG/hycnA8hwj5/9GRgXGMPKfgpyXwXj0Y
BVu5YspCCVrARbUfpC95IcQN9Yxza8ocrNMINqJY7l8oWk+BRw4UjJ2vsorjN89PvSeZ2AdE0fFb
YgxLVUeJxk2Q3V4k3sFzLsty8V29KjxpQQP1GuIH+ENhOPG6kszafLvA/YLoKCRr7/+dtDpGeIzK
JN/OZKj59fyzA+2VWb+zqLuVHaqjUX7ZC/+augOGDsuUSz9Dr6F1xRqGmfsgJ8DGzOmY41M1RxM2
MpXqMbMOIuPyWMWDibSwSzaib7tdKCLt5nO1qnqnDetPf/KtWwMYY+uzY9uql5lZNHBP2fIBdPL3
sZ9/ZLr3VOXVdOW6EK/j7P9MprS+dqmMthPk6b1Te7x5OCnOE2rhg92S/hj0oXUS/fSKpCRna01n
hPd1wQjFLMDD7NLEY7N1wgK7zNyX+7p/q8dMXsAXnOHJ1Pt0GQdN4osjgXtPhuMpD7XsIUZf0Y9a
/1ATXyyIQzhw92bpJxi+izh6DRKRP6eZ9U0MMkDJ64ZHXXOnDy9i7+SxdQ7MqV6LZRwZ2K15QQQM
blXrD3Zimas5mFDDiYn/KDnUJhmSxgGdfrQfhj4jyKb5zTfsPWOgzPdVlJbbWCB5VQd46Jr6Tza0
bm+h0qCBKxneJjro7szMqyOHM0PGKU8vMzahvZW0qJUbCWDRMMudyfztkJtayXy6aVCLoJoFCByf
OAwrQBF5fKIUGhkZPCaC6LfEx5baodhx6tj6QG+MG3UpFHsvJs6gQQfM2uV3KftD1rT905zmAI07
9im0Ve661rLqaA4Jm53Meuii6GzN1Njqc2E4YIlVjAyQ2209C3E2GGcjdI5uYfQ7cRJzX+pBsTf5
5eHfA08DoTpe56b405RTeZZzUR/mQBdns5je7dbKngswMTsDOg/4Hfs8hkRrFAyA7dDk9hCAk+yC
HHWLZT9b0k3RQ0G3iy37B4VFfSnmurmoZ5qTEBFQ6+baJf53k2QYG/3FVo7oFj+0/sh/Oxt0fQRU
yXUk5/nBbi+29gFlb+vN0ryqQthxeyx4zJ3NpWmzlnbUG9MEEjDzIN0t5rfGpDy7Hx224JcaQp9j
dxJ+eEwRyPE22aXl+m81sHSa6tDh72WeXLFvbEl6Gahw2gGhS+DwljRC2w8jXIh6mJONjAEBjYlW
9sxjG++EhafL/OoDaKt1gs/1ZLXAzRX4e1gg4blh1qjaR29NneivPCREDwMg9W2v58G6EA1omrIj
tqyNuvVAX9PsBnPJwFpGOxZZ6Lu5EwlKyiE5a12R0G6zWWQyek/3HFNSF7hGfneT/6VI8FYDZCzX
KSRnl0Ck4L30bLj4upvsa2xoMajvrU6yJpDBMTojNPn7QOpIzFYl/FkUKaRKaG9PBX4VvAh9CjuS
+iDOmWEXLIw2okJlq2pjmhjmDRIUPiz6QzrgYvQJTWYH0nOHa7NbTKaz7oHYV/fbMa9/IdXvH63R
QCPd2MG+CyG8i7pDW13DLkiIUVjnpI11m0ErIw7W0lubhVU/ZqBBWGSQ7+f5FwSo3OdMmSTN1itR
LsSe1VDBcGDXTdkfwm68tJq4sEKg7Lb6W1i5rzWicfh43qXHfxltaI8Fck7nYFdfqe0CyfRLPKGc
mgZy+BH1Sk4vqzsCDkFvjiA9nqNhZE9X98/Ufh9qZuDguz3YQ//iIQYaeHefLOkNt9TU9jM5LO8U
8Uto+0DP6ncgSJcHjLIe5EHSVB3P2ttZYrwKplMneynf6qI8EJ5dbqsZ84Zhxi9E8FTHqsWFik2p
vV8DfHo423XLWat/0UqJjPQm8/d9XGCO5bcs7qmjx2IE7DuTz8uxCa7WGd6LKnqSLHZPZpnCgqTM
2waJziZDxngL5/KcudmP3l0Al1W+bDK74BiLBmiWWd+Sto2fwhrz09KCShLlDi0ThpU21LBpPezA
laaxRXVoxAMtjE/MG4xno9X5mqyvvoONGdbcWhV6fem1RwfKfz3W4gVvL4rN2FqNXTHtzLr56Rfk
B9TYL5qePL8EcAULVDlcG8tjPOTa4gCtk3VDXm/ZjQSfQCx/RlQ+hsGKxA/LD5rN3xm32tU0z9Zp
ikfrIUysJ7uNm1NqJN62sukMYLwhzl3K3bnqLoyKrbcq0JyHJHtGcdytyMjSnrKZeU2tIcQ1JFae
QpIiZJJB++CQE+k54q01vLnH+lG8GLmZbiK3j7+lLk02wEDv5LU4fScQoJEry/V9mBTlaMGFx7DK
rEl4DcjJO+hZEh59n3121HeLiwNXxjwYXyxX81dD08prFwpvT5rJcBQFIpGUZNxoyf8GioNUJMY1
3Rq4pm3uqwGqPc8oP80ij2/3/ydCvK1e+nBQ4fueI1gTj9Tf6duCSjTL4qoqZSPNwEWORbrps008
Il7QdKycqrspi7rdapbusb1hlunGGmo82rKNetl09mPapb+cHFCn52rOtZ2b9hkp5R//WG20vi2p
sLP23VTkbwhF2BvsD8DSoBCWJ6CgCZyYL21qaVejtPwZeQRroTZyIM/RMYY/3aUnV5dDmFcZ/IVl
MGeVBTaL1Hffilz/xA7r/EL/AiVKeK/u1Igdssnp4d5NJsyzazDYMCXdYZUL2H3IFTrzYy50UlxB
VtzybDx2IdWZCIZv6tNpRClbJvJ39+rMTtumprSd5P0l3FHmlBI8NtGOMOwx7PDbebWSYGt3mNRT
b/jg30yIiayZ93NenqI4+UE2Rbsm7MLYRUtvri/hlhT+7Ur4otzD25ybB9uO6alJR/CL6FrTkz5W
VswEzRl/JdIUZ6Sh0Uvqy4FoIxi2mnaLu6j+gh120/qh/pp4MiQEHTcxgJNCEqgL3Ze1p9PufGdm
ajHOK0u01huLW/Ryjs7XtHYE3DRsjI6+DEmWGleIls5vxne/9obZOBs28wn1jF8hqS1x8bPiFGAC
giLk3854SAuJBQsCkF6JcTOJHMt/TURHFCq0X0QQvVayagEpX6cosYoUh+wyglPTt2RElbNq7HnE
9kKwooQNAdO0cQ4amNfz1OoFmHvB8Hlicl4SGdSB0d3W2FERuWoVA6/hFi4XiBRVy6Ijqw/JJLFY
ki8XED9pne1gzA8TdgFI6uxmHdp3dWlKWReLVsXHRyf6C8woeGTcgoeLhAxuOM65sUysa7px/vfp
UouSuaGIk14MKrIMOJzsjI85rPE1PjCirqUkNTBOxt+Dw8mjumdqRW9Fb1Xtu9Qg4RqLzybyXwBq
WV/xK4Il8cvDLBWTYiDMxNl7qbBfHPgeZ1O2cKOXjhgKcblDRe7jccPMjV0DqarawYFjOhqJ/I31
s37VdWPNLsl7Vq+43cxAG4DjqZekKUc7AFb6FhFcD3yb4Q8wouYZ64g4CIexdCiSnuwdmzzX2O8s
gFREGf733qaesWPHDqAOxJHEWDWZUjMqKsr20g3y/iX19RQR1brtevIYHM09/3twUolCvqk+KKsj
fmBeqT/s9B9i/q4KF70IwaP7WoJTyA5OqkPFHx2fa5SgqlUFiYdHljp9Y0JhvhQBkdtpnxYvsuwZ
xvNBIHbdiPu1Wnn9e4jTZpNFgP+FTr0GhXfV6Wb8TVYgDxodU3ramvbj2JgC/0L8hdfPIB5ZgIoi
HipoPQIUNQyGdCbLew20OYLtEZnbyNEfU3COH/rgNUcAihvk2hO6aQ/aVTvWT0k0to99/PTvK+rL
84BVqhy5MTLZ7zdWzB6tNmg52IggaraEfXCGTt/Z0rcPPtqsTSpaEBEuggALH88Gzg+UxzKBKNcN
Rv5oPLNLbfheKLfr5VntVvmj85IWtnslVhIbX2luCozHKF5QHjMks6+RBtwmcZz5s3Soj0PRBCdL
IylN3RqUQoK8mZRbQpZXzG/ctjoYdN4HP3brZxzSxW7Mw2TDRw0RSxK2+znzmIt0IXVDFIBVWj7W
dRnZGydyrB1TQvHS2HxmKjv86b+pS8UmisTYcYiH6NQJg9aKvHz2hFyXAiK6umO2Hhve0gUvR8wI
vswhuWqD3z4bWlm9c9pPcDpXY8MkwBaWeJGCaR6QHiBfji5YxJejZH3YexczJbeTVsi7/HsZS+ix
xAUYa9hLhOqoS7wlq+aoVAcVP/UJhtQDKLP60iSjvCDynwfCahMQkiXxMAxPBt70KMoM5qld86ga
N9cf+x9uqVPKt/7DaHU4w5fDplsOn85BDds3kvVZ4IBcrRy8qqJ0WWGK5IaHC4JoW6JZ55VTBeA8
w7M6qhr1TywPGSNAvGxwJtUfTGxOMM/q0e/R4nhittBu2rJI+GeXG2KBKZJTmyu99wIM76LAPua1
757Z5exOsG3VpXWDCcwgKJnRgy/Zp2MDJNaZu0sqGPpkLtu5makVpQULS6OnzW+aLnko2V3i7sQb
DBuIsgvQRPRoBjktX9RAwUb3+W8MnsXz97L9Xtn8Busl6EOf5CcqpfGcJaK9Bl3AGC5FSsZwgGyt
WqeQmNr3MGKUFPYPyVjmr7qpI4SIIZXT7cH9F8ZjHOvJrUIp4ufTc5dM2YHwJ9bfsYmqjbbrWrpN
cjJCp9r6YWM+2mb/EQ0Jjpe8l9cuT18c15rRAN6SZZHDHLF6LB4RR/v8yMwAUHif75qppUwq4V5f
Zvd7ayLmEi2ZT5E6RYVV/XBxvNcRedf4vcy3MUEeb5kNTnNZvi3jxNINx1fWg/16aoyfKETQi6iD
akQiNCJaJ7aJaze6Vt0L9RWsxtk+Jn3wO52C+N5hBoTpALFDlR9yc1GKrzBBfQxhx77ObQ/4LWWd
oE0eJjL0T4WDfMFrk3hvz1XIt2K//C242JvlzYLoWP4at9t2V9Rsz0Fwjtf7gV8Ybvo8JrM8miUD
mSAryb9eGAZqZi0xWRPlmMZky/M1c/mRp5m152AIb6cm+FqOoSzSJmroJRnb54itW0ffJ3V3D6NT
jSe1fo5tShJiqiOOG9D734yQoQQ4FogdLmj3ysx/ZqUGIb9j2BWgE+2XXKB5DqEZ5nG7tZeuaW4i
86yeZVk3s60q9E3FduXSM7aIrfbQGg5XgSFi49AjjS4y+Rgs+xk1Y+FvemzhE0KpoIEG7MrN9CEv
5Yv63JmA2VdhOHSrbIn+orE8cCUMdFi8CqKOaA8JBFWJQMLAK/dpPL/rbl0+6FaDu6eUEjF5moEj
S1loGKwtEjCwq0DpWVzsmOqZtPALB5a/JznEwV0q7YNX6FSNvXgoK3e+oUkA8ThdIRvHazgp8qPG
378L7ByxfJADTnCLiUA+5BrqIXYMA7rdbG3+fS3Cieza00ZtKdKj7nLE6jM8eSPQiQDOWDA1s8aE
I6gTgtjI0FR/oF76AUMSaiKl4PMhF3MO4OHoxQlHJ+yh5cFjlXR/pl46Vv4dhIK///f1IHLSdTJr
2X5qMbHjWA72VHcnavHgZAOUOsN9pgsgneBq9JlcTyL9JAy0fVBX1vJKEJh3dq3uvnWaEBudHelz
4msAbLUxSuHCz+EVO1R4gAb52k6iiDZBhGCZ3PBV3KPLd1iUXVjTEOK7BC01RMysDVCEeGGWM7A3
hzcuKXkIWaIiveT/uB+w2e+U8LCpuNL3oF6qbVXY9fNonJogJl9y+aeClO1z2KQIEN3w0R2JGOH9
jKese8cUIM9e4R1U9+F6L3bSS+L3yL5tA+ss3Cx8ctouuiB5tldS2j00oSDBv0ZgmbQQHjR1B6Mm
TX/1CQhlADcCBiyM52UNEodYVIB3DMeOsfpZGvhfI9jmq0lUwwFaZsEEkoei9I1Tzzg998abOkYA
0dwSNM8xvM6rVwVs/kKL8E30vOHO1fWCsFgvJkLIRM0q6V5apmrta5z68UUVreEERiHxjbXKPdd8
fDCSz8WEIvUqrX4fRtID43wNzdp/VblQdqr/6ZYLuSUp5RjUPWJtu2gPiWOne2HG3q11Bzu9zjal
7DhKeTVtTYK5MNzPUYYfUJ8f1YdYa/1HJEPpahyuQZRO37yiMI/JjAl0CF39O9/VO/qdX3Xs4XD3
QwSKfDb+PWSJM+C/sIlWixgkd/H0bYqz3+qtdKqSuWpmNwc9DpxHTegZzL/KO4H+FmsGB9OZHQxu
xA0IivK5KOuFQ2TgpRw6otCoa4jsqH4SYV386IdXpoPGT0zyNM+pkzIjSuYHkUdAaGnHHshWCQ7q
2tItrANeQxKWeimWyh2y2PMUmEBkSERZ2cYQPY45CZyrnhSZc8Ytu9Jqdx/BEl9ByOKOmclfy5MG
xMQTp0m8cru0OjQjuQFkC8048IjeK+P42Oih9tv78uwEvcug/V6+JlDerBxbxC9omQ8p94hnG5Dm
kt+7xBqQ0hDUXIDqrewsYhoS2/5DhVeAa/kdgglaFU9BxGx8ncUjJQlog03pRF+jm4vvQVFwjwMR
ADmj39/jwxqRP1aOgXu55TftyY79kZfu4iqFB2PhqDIizvyBTyY4YwxR2nA1g0WCFA6wBNnUnNDx
xUA9RgY2eYSSXivFKRnc7iT9CvcSYBnf5JusREJocFW9B6Sn6x5eUnYh6bXhunsUMghYi1u/ORe6
Q1y6WLyWNWBmGi6W8IjLyU6OdFLeA2Y6fSO0tLj1uBi7RW+gbq5qriEhGG0N8EO8/Vp9nO3hWSPz
p7t3MxCdqizRPwPT0h4bzXrUjNTfml7NTo7OLCun/ofMp8JkHtIWP4ZcLJk/uihvnA/mvQp3gUZc
DEeQIRf8CmXyHuJMOUUWM0JKsPYZGWKxXPzzDzKSilVus3qL4+BPhIn5JRiXHYXDLVnJeOgrlEB6
xgd31bURC15D9tmE2o+Rt/VRev60HRxYdSptmnoZDwh3H1uUa5IlnNeAqffTvV1S8cAee2YC6O3J
XsEndfZzyGrWiyxrSyYYh1AZIDgqYSy2ZKcjRGWFpBmmT/D7OvFprSrOsNXg9dNH34ZyD2kVb3w7
mmt1GyJRNWGX/58HdZNykZHpUXPVKka0WhcNO0ODHbYyvdA/349wGEPxXRgMTxjf3ARGP63C6zTG
ZMWFJMuocQUAMffqWVhJluGF2pohBv30Uyn2d5Wxk5dHXwMCbERgWdgApnsnjiM0C/avfuraU07C
6coHjCdZx5A3YsdiF5QUNQytuye4Q1hNWZQ93D/OIAzi/ZyibCoST7zXA1o7V4+mg2p6ck79Vdlh
0y5I0ShJo33HgZGuo5j06VQjJwcJLglB5GIZS8VRtcDcHNTeS+YtHSkUp01RkdGceE13pG1wVr6n
Q8wufCyd4fO9TeBbIl+Pif8T+pbwKfqhTtakTuWJgQoCRBQmT8McBZtsIZv1+eyekK9x8GkoBZwe
P1qtFF1VDtx5LnDO6T4je9cRzQ0fqfcYkLhhoZnql5hQ1qAz6baSHYEHYASGUmK9kYLwFNHtwo9w
STbJhwU/5YKOQ+LFxEm9HRid7X1JSMldCt5X/VbTy3ZXz41+S5Yfl712XqNPZg+auhez2lQezlPs
GWfRVumFWO8jwNbgIAzrq52jCkveiLebCUB/0SN6tJsXpU8yNmrCJiJMsSTlWLL0LsnUZdcgbnV6
8FR+xiRmZF5BFmk0fKofczHyP5Kgs0vbalrf31vWIbackVlHPaPgZXzVTvTeniStIoi9b35r598S
vTi4NnlRVdDpm/tv6K7+tv0M/JinYVS0O2R+GrOoUelyzKJeq2WSuWyU1LP/eem3fOcEln4CiAT1
44kEW4VpFVu1w8si8pNcm2nVP4W0toTkkjV5DPuhuo60jeT5mRXwDk/jY8B7qsWReDQdYp2Xgt9J
iSPr/QmrSxHIbQ50YyOWVFN3eZBJ99FUFfZwi3Br/ArFiSXNmjEiPgF8HPcS7X9uyKMEVLHtWr3e
uUbW7fsiFsf7b+R+lxgbaonl90it8NyJOjvjRb9q2pi+hlN8A3Y9fQyD/MrZBvtR/1IuK4lqCBZ3
LmEzNhY8JQ8Cq+4+BTP+ZUg1pAUvkiHyvkOMpNl3JfD45/5gi53uK+LYiqSr79XivDi0BstBOGQ9
KUmxjvwEfg8mnMHPurWchY3W+KYa4MSvDq6AnQF74jEFc/9ot8JfF0QYsIaons0gSS7k7xGLHMuS
OBqADY2NRUWVfYZFYi3Ae4BRyhujmRiSpVf/NNOqBIPasZmz/WZTzulMMda5fLw0D2VFfRzmLN/3
AgeX64EhzkxkxssCynQQmDoW1WtSWhquNyA6oIkJByvtG5Tk9mHqmA001G4FEXFJmmMU1lMgu4uP
5j6ql6G3FXpP/UZo32USDZkR8ocmg/wW2Lq4DAubfGCf+3d2FtcsgTo5g0CpYiJwObvWSqNt54G7
51yyjuPI2za7hXjB1uFv8swadmvNG8lwHkX+lZCNXYMubctGf7BwlIOUC5mYaXXVbtRcEnbBNuCu
xLIa0fdKDSb7+eqhDkivTBlRTVU+Ov0ho31flJ8s4tZMyrdFz/3XqOStrCzzWjnZd2Jt5Hf2aCh6
HNR/TYN+NM0oXl2vvdH+6p/+fEXrvsi2AN+q+6iTdM2NQy7Nhq8ywLcbFp38yMeGq9oo/ENaGMH5
fnIhWPwWp/OTo1F6Me4AK2Vq57aDKQ38AGXamO9HCk3nZA1kh9CnKhtP32PGGSczX/cpJ/iusdiw
26VuEpmKZ4DF7R9X666+aKdnEkcJ9Zuit2iYjBP69vRaaIvvw6hBbS4j9qp3bPqL8btdjPjP/ZIx
XI5ueTVDNEefJkBmO2mzHbBErZ3lotaccdrPTFcwTfMybfILYGRc6OBpLiOG+bXNrpLFMttIB9Tm
kx5AECCym39z6Ty65Z76za1nYlFdD8ZNRVBmN8df7CgBiPz3S6CazgN8TVRudU4+SDAwv6qITCV3
63jvPyJIQknPFjhzoSyrnUIyo0Fg01bYjNZl7yOIYwHcQCApwOxh/JNa7V2aKP7jc8C/zgGZajU4
4hK1+2uZZidKhvCkrv5kWKghPZECRu2+NmiLT/cLBFEPSnvaLjCAp7nM3Fc1EIFJQTBb/DJEnJUG
yS5E2jVMz4UOA3+Mh/3c2vGT5urB431rPdqJOCiLxEzNB8TQtgni0dlLFnq4c7Q6uY8HvGVG8D+D
AtqQ5/u8MrJc74gM4dGeh+BZPfD33X1FCBSY4QF7mtqr9XzuV8rSx7UTr3LANyc//6MWyU3P7bnG
Hl71fF6Goj0BgWe7NA71lhR1WtPYeIn0Mj14SVLAHSWWtminoyo3bDwJcHZRYgYJMTmFzzlQ0GZn
VFHg5Yb6fktWI331wCetIj+aolCVG4KUMy5KNm33yfaoDU99CLULS7IYFiOCjkodh/64Vba7dU/r
x/ql+0k49LtO4vNsp/0lG/OG/NFhD1lxdZf+OAV34h6P/iQJwYRi8M6WDq/TsjbEq2YBJCvZ7Cz7
xHB221Wj4/nCBfatiJz+OlTIbrWS1GG70ShBAGsDHBinEdl4HG315T1TD01KrcksHTLO8nkPNCt+
Ak4bMQljawUgirVTYCWrbOk8jV6TFy04ckS5J4yg7kk9Uw++Mf59afgaTPLlT9XXZEmgrysbf1PU
UYblHYb16T6rcnvQvrZekJK1XFjIyDB3F3iaied0TomMzrO08XsM7DuTFsGONbnGvjG8BHI2Cqv7
DkjkGdJ614Cyk+hfeA/vTYKWZdVDkbUXdbZl7gYxHMkpJsmoRUv51wfQB+MU3fL9aZvQVLSwZjZ9
pB1EB0jo3wN0Ghp0HWuKlfcVtxcXfyKdyGh5n/D4OQ5CI/5EYNIdmzYj2jcQxgauzljuC/cozFff
7KefnI5JmHAnYCJHy2WQEufr6a502+TqkkyyoXidflrDxmnGHyG31oNSVPxba80u0pDYR+4ftICb
dZ/rGq1W/9EQqTGjW7s1lJ0vdZQTMJv4h3v96ZAzhGm+D69KE2uVzUsZck9PF09eDoDh3mAQdITr
YBHR+qGrbasO7sZgds+1OeCP0+lo/BJFbMCwcDX3VrKXwOzVSra3eUe6lNSuuUwYzTKz3s6mGZ5j
G/OWejYuLyfGqYfItw7q63j/A+I6ufmTUW4Ze5RSA0MQ6C+yNJuLKuHLnBm2UzSbe22blHNFqA7G
eP4LFw+e/x9L8DLeNvKjlvdb6eUpUk7maUrUXdgsHJIZex/vDrU7dFYwJGick9L5vF8dmY+dlJwE
dXGpyyyxLTKcs5hVCb/yA0U6w20mOesiHawLFfI1j52aLenIJI4cP3F1km8GEg7M22iHQ3iwHoDo
fz2YCQoyC0R/jKf6N+aGaadMtlgdADssxUNvlcla7d9lLPzHmDwPltlmutaleIEwH+OoRWuqYkta
aDsXcuYfmHF1IcAbsNuIU7WDTtu8TXvkQSY54Jj26EGYFpEjB65JzewcL/uJ3UoebfYge+Kd2KGq
TUvjElxoBeNqzIbpG2fyh++x0cy0mSy4jBQbvc+dzexG/NTGoo663wfQT7+oUlPddvCGUnRTkDgW
ybtqw6j2jcEkesI16oG1Oix0pzbqZxmb7xjJ02MzV+ZxGDGshWFTPKqRDEKxiup9ulrg5D4tG5WV
VnjRS88WcZfUogeBsGg78hGjq9v0r7kPGN636QL7pnoKBVGVvDfNNfAiEnLSCoZS6pZbFEHNWmh9
SYQ5YE4CYRHoYTmBqtd54/QtIZ9zeWdWHM+sCjuP4MwmItzT6I9N1k+foRl9+YmfX6wivY+N/02G
RdszVHOCiihWPFs03DPs71eEYYdq7KMrDCtk/2xw1/VYyA8gnoArcf3sRxdSL44oVF26jQ8EPpPX
zKSppwn3+9I7hloln1J7hI9d4Mn363ZG7YPf6m/7yyBgp+lGv58FGjiqDzaDXr0q8qR9LXJzYySG
POHzyJ/KjPb8XsNN+cybyGqzsPxq70y23ARN+qMk8BYOoJY/2Y7Fuxa3FIqeRr5wQzXugha4CXgS
FCSMKtSFZCdltRmtgpg0DBCvbd4QkM5iBowHI4ywGn5VFjgINQuUuvOtSuiCUAjMxQ7d4FqDXnBp
DGS8odn1O+Gg9FAvy9awEUMlqzamtFdL2Tkr3eclj1714eh8MEuaxoO6z88pHGeWpugW6NwNgiKy
RSfbRvm44dSFOIZ0hPCIftdWHSSHSpBI3YTJxV70fLnddAdjZqW3McKNEtUNlejwC5TWpZlGhAHL
cDw2JVFAxafma+WhWk4dGIPuVQmBo+U40joYiPg7f6iv+xd4QzWMW3SDDpaBxfVPL5CtC0+crBxl
kvqFkiTW4FGuDzZynL8V9hS+mCFo7CjDz1lFk3ad4hYhUkta6NV1RxcuU0PnAG9/K0lWu6j9uVqn
V+XUrl16DTCbrCobD+g0Usb+aEobA6LIBJguAyTX8q2r9aA6SVO3+dAL99WJ4uai513EcqPEaO6P
7a50nPFWTrokVyyU30dh/X12/9poR7vINAWg3Xk6FxRVbuLjMEMwwkbpk4s+3AC9dM/DiHgm1MNv
98JuLItmyX4bNxG3igtZCP02jtg/NMtawiOjZZ9w2K1HyJ9M2xZtW+nn1lpNLLw+nClqohAVXvBB
TlT21qPJd+3c+4bNBgCLAIM81I11FaT+rYwqD18WOTQ0OfkDnk/0yJpEfw/xDaOFNJE4jtWrlyZ4
1CVQGAaM59ZnTQcoexWUhHv5C5Cgj+rgxPu31xjSXzWGEIAxWhAtEtHifx9k7P19GaLP2SF5MDc6
c2VC1IhE6l0YeOqGYnTBuGVgWKx97GfbKoWUhd98dg9uiFZSGWY8QJwcAi643dq54Zetc/1F7S2S
ENM96pFNZ0CGXTITr03ZufqGGfcSRm5j9LK66GU2Q391N8U3JhrKcWK4llgAanPvBeHvwNQ1pqDK
fWyNQ+12V6jlo5tYey0jdS0r+mUVAMNvX+ERWk+L0GyofP/O7Sjr+gXDPWFrsqLJXpgD9B7pLR8R
GyFx8OcBLCejLfXQLObhyXSwCyxuXOa1FW7cNtzeR0PUsCew5hTCYyJwrFjIbNVLTzTT4d2KUWoq
uTqStFVlg+q49xJuNNR7j7aVd2koz1VXfPqVc1W34L73fyIeF8eWtghrZ7rj94qucIwG1AbEHKnC
SNVD6pmbc18fRq9fWU27as3vHpP9T59R1nbSOnHs9Jw8lxi0IIkr9Y6LhlmPD4RtxueIYBfiyTR8
qBuu+iC7kZtvyZCJVykhkuw0TfuH9GhKk/l5sMwz3Ub+KqfZvQg3/3LqNrqyE4+2lSdgRlptDwA6
W7M6CgmJ7DmUygVlExBGW6OQEiySl+u8kM1PTfMYWS2vaq9CEZ8l3a4D5YmdP6Bx8UPrjbNsW0px
VMoH9iXxu8Wwah1qcLsbD10lHcR5JiHmPhnKeIXd1oTld7jDQpgAOmR3kObj1SSxLGPX1PG8h7b7
rWaE6qEU4TUhcQ1NocyPpR7Lc9LPNYiM/ocqGn3Has5yEF8BF+H6XoJy/rKkxpmyJpDZeWD8vyUZ
cfGRhiXYCi4w9ezfg4ldnGQkrE1aMVlPLfSwNZmA3i5ehMGNwcIeB+7IsOs/ZaWYW/PNmumCxz9D
UEzPGtyYQ+zppC41xYfe97BD6Y8vlgAAM+dGeW5j922oe/OU5US3BybdDdLf75iO6DJ141cUMRGP
G9YUFkFkR5fo+FtItJvmQOfEvk0KRxUzggPCsArTmTdk2baEOiNY5dpxXBBrbAv0Wz+V5ZPn22v1
KmfSdAkMUx7UueMUjMHtCqASvuQHfuH7uZLmUQ2hRqv+SwtQL7vT/bNhoHFTdtGKgIVNOzGBGicu
5W3vd9km9ATG0TiqyGDW5HfCHeyNz53x2OdEEoc+5p37fQY1/Pu/Xp+In7JaxXb1q0dqtq8tDGm5
Gf6uFmereoiSUT+pBSRWe6RJEDSTWnsbsz7adSYw2FaM28FovGcdUTBTEZn9FS6XurbSfMf/Lu2Y
UU8sg++Dqx+NsgGH18SXGlr8Wzf+uG/vdEQI5ey0fxrg47rP2FqTUrsSyYNc2ZicxyZ+V4UcpPHo
4JLJtKoGx8exnx5qG8FqxegKhgUstzxfq8kdpycDqiVUmx7dHzibO50kwSIPQSkk3MXyLtvqAxrK
hWAili5DkVTmEW7gbIM9aFO0hqGdIklQV1vlbW3D/x6ng/w/rs5suYkl2rZfVBHVN6/qZcmyLRuM
/VIBmJ3V9/3Xn5FZnMON+7AVkoANlqoyV64155hwekdjP03NdBzRnj2KMA8eiZpmUgnuyavNGsNN
Iy4ZQhAO5ehRhJmPZ+XWYNEk48Si8WBRggRj/qMZK+ubV1dnTZjue+x5VxFazhd25mvR9uQymd5u
EEmzm/J3qNM7Gx/Zoy7/TZEHYsVJfYZO8mWqD1LztFNDyaDrkPJhr7z62tLBncjmM/13p3bLb43F
hK8d+2eTRDJ8Y66/NmW6FNVRbNBVQ7YKRed/59OqO66GVPSE91Gkn4nlqkCJG2AEtKA6rmcI1+RK
i0lXP9WmaaF+k7ZsjjwbZXIl3sIkeYVPNo8Qxv8dTNC2wD+XFs+DHTT7yCFrc73ky3I5ohyF4yNF
aLFjFTe3YS49B8QsyvYvezA/bolpaWyeIAiC0iEO7pbpVXfypKI4vwjLg68shcVuqrGDxhhlQqkO
cciWJ7VkpqOdjb65B0ZKydmY6G+HmvnNYkFgjQIgdyQs1QPHYegGE4Bi22zcq9F0Dwbtp5OSK/9T
L6e1Tl/Gt2M2SSsRfNahv1s/Gm0cEVl7CZny0dhfgqozDmsZ5M5gUphKZafSkQFJ01zgogs67ZVS
pt3+P7NckrNJ46PJgq5YXMzJsJ/UQ+3MKL4NmO3q5YC3K3fd6jorEglVHnkaifceLhV25w7x6Kmw
nyvdtI//GhLqWYVFbmPMaMpUp1fNDHROQPXE36fkmBNnm/1a8Wmunmz//b4shXURevlZXStRyj+9
NYiAacDotCGyb9tK07dac3ddTI3ZsslDu6M5rtOJe1fP0m5o8BQSYDRKQ/isGygdPct6Vg/WAKo1
K8LQ+REbmdhpmZsxPaze8amDurGNJLoOcRddx9T+LwOJZez6TG8uOr6GbUC99UKGpfWmxh5+jT6H
peRS+1l5KJ3CvCSdjGigH0erxHx3oqj7lqYxR5YpNt/SdnrrpQaRNtSwT8XIMYYQ+mjra8D4ylbU
F7+OAn+bpz4Ech/hrVGJu/SD3xj/5W9JcS9a0OuFGQ4/Rgul6Ax5a32m3qNTO2xG+d76TE93owG+
GLZrQnrsdZ2iImolapMOGYfoJOQYYg4E38fhYzM49obcMjLMNdFf28l/ayH9nDszMiCNi/KxlWWb
euYQ1EpZCVDWJH1JRP3w2hKO+uzE9frKtYp6y0lpnpG5sNch/kjBk6rOYdNiG59NJDjqCFR33DeM
UMKduk7tuaTslL/nWhpToWXI1LVbkNTgMDsUQgjH/+idV3xvUVVzRupnpqHzH6Oo4W5JC3kfwuTo
Fir7esD4CM8joRW0VLsqXd6XAD07ArnqrkfII6KEmFKPbgdTV5TSTIXFoZlQt3mWYH4mlwivtT47
dXmw64OLWyAVb+JOtDgRqNoaUgisloGgkgAmAsGS2sdbyy4eCtD9kHmXMj9hvMNKyxZsA8g5W3bu
eisWBcsXbBTL/NGNTsXsXNK5IVHyG2fKGZakk+lP1sP6sYieSQEV8HzIa9iERlebh0XYtb9JHNu5
NdVv/EAxk5g2fq7kszYgWMLNN44wzIMa4cxAYjZSB3e1jNDadQmCi//qZkD+6NTEp8qDLXpHwmiU
VMpYYF0n3nDMcvJj2xgk/z+qXKNNHn4LnIbkbTL1EOdB5gw3c5JeCmSrNI57/lXt8ou5Kx2lJpp+
pEQjRFNyXleAlcxg4iCnqIV6ZmDzPsQ9AEymfN/YwuZdWXXabZgM55h6/p5tUvK2UMqqhzzBL9LC
cT/bzY+25MRny2aXL1zyg9URkTqHk0lUEcJdzp+Sw9cQSbjNZj/fmf83aYjSqNwuaeQdq9rEGFs7
NuTuemJy03+LLONDS7zp2R3dL9awDb88vXIsZDgXEQrTEt0iNDG96mKxHwinuFf0LS6DN7yoYWwt
86TUs7Q+MhvAGYXdfPB1RH6RdlGz6nh2om1CWtHazSCH9VQmowMPBRjTWLQUHOMCTz2toYYxM5bq
LNPqu0f1KiBbEG20VDFh+rS2Y1AUsME8yld54is6n/AKMR+Yyz6Ps1d9xLZwyU4iOMmxWSeV5lkY
A0wkYubSPCW9RA1bfC8IrqblX4HBlJ+ubpPNI0BP17YJbp3+5llIOKarN++mi416pSwm2qfq3LX0
9MFaaVtVaJuzkzyXPf2Gsb8VfdR+VWZ70xmw/TB8BLp+slWTykpPq1PNVI99ln7wlBjTLpRq/cSL
7Y1RWI+1JWjN2HZSAaI12ycr90+T73DkE8nXqjwBwwVzIGkfVrl9UP/uSd+8Tc051rTo+o+1BhZn
vHILBcdgmV6pc1ui+QhVL52S4VJr4LMzhaA4hVQzGx5547z17/3UvM5xUB9oFk17xyTiVqNtvvOR
UH5VnZ6emfCOJyPJ3kuxuPeYpKG92WdIv6gfQm43StvWDP0Peq5wd4fY/8DHi/yroTydk9c2HZej
0QHXNRluA5nxz+WC4sBI9AvDfFDz/dTdVSc4gQPG/GkbM995XHxQArFH8au5fAlVRm3oGRIe703f
iwjyjUSi9EY1MM+FA4rBQeA+65bXgS/5OTLcPaENy2sU8lYlRUBiwXwOGKhhu23iq2A9P/1/z8aJ
FIGxkqSxLtIZN+Kp6jGjX5KIsOLMpdHW6oN3lSV6W7v9f0x7j7QSSYHDaniwJw9PJSi/d91EelPj
gfg9Bv7BSmLt0yuSGSIOV3Mw00/uSw5Vcw+YxTVc+2HEyrRB6VQ/9Y7ubOuxJH1djZUX3caIKJU6
nUEHKApT56RaBtHkvVWo97aD2fTnxXHHRw+Q3Nj5v6yCvh73nS2CcJfCzL5EDRzaSsOBV4co7PX8
O0kLP9rRu/nD9FudH/qSfOu8mKWckKIXkYVkcDcMV7n9btkMj/z/lq3e5eIiraLe+gbJGF0SVq9t
M7TbREO/riFXV4M//BH5efR+OdhqiSwx7QdR0wX2zMIB/ula4GZAUajhZc4uz8DlgoH87lNwrZIU
KFkOmu1uOGoRzKkqqPSdGMf6w6ZmYSjxTfez5qKWTDRKCbFq/rCPfgYeOm7VxE9BqOyrCDEsPiNm
Jbb2SBh8mG5nmgOHIenqnYWA/27YVoduvTS+FXOPVBzpMfy4SpikhyeT/WQ3NK2LwUk36ZhhOqD/
jEGDJlaTvXJJOGe8we3zvCNhJgDeAM46w+3PvDQ4AgtfuY1CwFXgTv3RzKmFSTvGmsS2isxu+D5a
i/Xs9xY0jTLFvsOfWateUuZIKeRHUy97vx4ekJxdNDsOMcK7H2r5VG0LS6Yk1fVxAfKNAQ9aZ1hz
TrBsszp0RA5ubNs9p3NFEIUR0AOU7T9V0Doep8OeZpKal+WG8TUFpXPoQ/+mFMRxOf/A6OG9RDHe
XAlXGOaO80c0r/N5d2oR2eTdtz4Vsr8dS8QpbJahMf4WofEA31jk03t5VdcFIPWnyveKnYct+83U
mnskhj9p4kiIJLUYxVAH5iH/TSu4nz6XfAQJ/F8+hofO7T3W8vLWRCQE0eHZBG0KjqE3akjwclHt
A/d1NMsXR9VhEBaIUYrkqg/7JS7CG9PZGE+BhVEm9tJjZmsn/3XxUg0w+9R+TfWIpaUzmNmWqZWC
jNK+OUP/FmdmePa7HhiYk8DMVnWGnXKm5qwRXjiR4d9LjEf1YPRtSBc4Izw0FctXxf/v0c688Rz1
4mvuZ4cEO47flpjz36DPnSYn7iBmgmLgyABGKhAg+3lxaizzD2Km/vbvffUSc++3QkuBiUjplHqw
0+X7XNra+lbodta26sinEmORkWhdZAdbdHTJR82Jj8AAUP3T8Yy8Eog7BYcasUU/ib1/yGOfXpaq
/KjqnaudOjRKITOK8odFAthR9ttG1+lAmduSK8ezERzEmeITszXmMwIx0Mg03YCrNYZMUfS/zDzl
sikNcTLn+cd67lWbdmlb5U6I+b00vfoXGY+q6DEqm/iIZYaBLg/1bQRcw20BepEdYh64/LrVpP/v
8JYkXnho2+KxXqbq4hbeBYP6eeiBQBoaTSJ4AUzRBo3oxZFlHssdPY6mzspdUEV31P3Noy4b7zaa
LSOlcTL4wmKZMckHKNyvLp0+2DuwywSwddVNpzvx8miQ6wKFGQ2c8sNCy0rR5PHVS+17ALgpDf5r
Gb/JqU53DyCfoEiPTpafaDJkJnnT6vhZj5oJW1uLdEDX5utAaudGVRzDgPYWVBwdqp6qF39Yfmbc
Vm7pdhuHwjT0nRvQfgKXk2z1WXOOiZfPV6RYOxduwg0FyXdOmohlhQzK5PCLcApbxwlSW73VXcri
vnU+7Hoc5TJPpISn0z5XDkZ9NLtbqWNi7wzSw1nYXhGIMxarcrqUEqvgY33ecLz/gVoUI/7wNJP9
RBwZGFlweP6eAJ3ptRyCdbCGUeGcENB5xnse76DauVLRUkIXQSm72BqG65mJiBOI20Dr8GzVDXvr
6BknfOXitMp9aVqd+plcPbVFxQunQAMo6ymDpQszNc3ufbG8WL2J0S/D1JcU5pNJd/zCqBhfikOi
WGq4v9rYjHHQsXOpQdwY6uals7PL2Nj7VdE0VnRwhtiZboXRuLvQRR1bEc+hCry48be1O3Xfwyx7
MKPKOwZjNe9Ugc75cztaWNC5vr58Y3osCmv5ou1b/mqF9V/H4O2iphhIOqyHanLLjUY02KaNx99B
Lxk3ZvVS065/VILDEGwzcopuek4MktzVAGAqABMZCCZ3tgVbNerKU8gVqMwvPsaPB9gE0DssdwTP
nVgHIZ8VOvewkoxnaGy3feAFp8nJ4pfCpZMlD00ou98UK6lhfFE4RXYBL+ds9DS2CXZysnPc2NUp
qzxifxqiVNcGDWXGtjRsAnBKPT+odX9OUGzj4bEhBAidBSlxd3qL99SPEQ6IHFgm4dXP7D0R/mx9
eFB+LFSO6MxiKPK27x3hGEe/hkRfUL2P7XEOBxZ/z+z/sCY8eVWJWCwqin2uQeL8twggPUX2sizh
rsTMs/dJxjjFFqR4LAnz50zvzXbwHKHNMPcpV+tjETTVxhloeXOdJmd9sLpNiLjtZGIvYqYkMbgj
4vKa4pnaPOJUAWBIyedKV7SXVQg7o5nvO8LHaB7Z95YjCCfE7nOZWRO2eoj0vIHwf+Rq5UyjRTQ+
UO5cMxkAGJEbd3XrjAnGRFaXfGWFsKpcj3R7zETPpdVGv+Zu8DdYybqHoFweV2e6yD8BXeCnJdPo
rzS7Sc2nvCGLcPLmBzMlBM5SgiltnOpXLbFM1HhN/7yidVXvwkBU3uBlPlpD3tPUN7JX7NwvZWGQ
vdSYr73dUQxJ68QIZDmRPBvOKzp3bsnPol7KB/WsB1O1jzU0dlFhpC9aYfkbfoLkK+9+mW0dXdg8
EFRUDZ2cLEyvXtM32Dekoot4nO8OeuF9bOli/XitQmzXT7cOwukmwls9MJ5IymoEHI5QxRgm1Ipl
8q2IdHAZEG8MMaApkeMIRZxEc0jxKcgikob9JmL8HFeTt2ohmQWXD0PR/VDfpWHUMgwa4ePG4/4/
CXZnPA+Sbugv7rhLEHxzueGEZl/cru/Z6BEbpChPLhANBYjPzrRZw8NQVdHbmFn5Zg6TP2TkxW9D
r9N91hHu72sRfa7HPyJ8wz3/r5Ndpgb+I2bEgxhx9KjTleZesbaA2ByJ5fEG7vRtotfHqiNtr3XM
8EIbpngDukq0eogFsYiTa9STYWZi3WWYUs8XYhie0FMtTKHAYf91VfdEtC5VYD3QrsBjbNPe97v0
r444NdKjapIJnGo7h/ivrWqXrT0z6FwAQBgjm3gIe03km65JOoIGedCSPLwi4ju5Umum3lqS5Qso
goE0K31S2xnT1uRZvcogya5jN1Q+4zrXrIRg8CwjMJTRoy6ZhhbZXHIbYB10erqpSRvqdzVO0l3x
x4q0+NSEpXvLcmFi+OIHzd3hNfAQm5vDdz+1gpvSxrIkBE/ZML5XFW5bTL7BZtWz0T1yrq12DcNq
WQXVf1vywdJfStQS9CiX7HdXGUdGX9mjNoX9dRic+0S6yh8bSk7YDW/c4cgk6uEDclFxXEYIXVFa
HLVmYlPg292Yo5m+zJU7k6XlntT2qh7GOEFRU+H6TMufc2c0G1VGIDhCdan01AlXmRKl6hl2ePJ2
/XHbdGjvlNyB75D5KaXfJooNKGKyyake1JdoGPQAK92oyYvDTz3EBsAZxVHIejRxCqirHswpwI6e
lB+jncJcldIaDxHFLcIA5SGa3Wl6jtUpieH+a3F8mAq6Q8qwC6WOnBN1FPf0pN7Ro4vT+WGdtNEi
Ji4GmXUJEWgVgkRdhncY0DynKonellhy9eARbwXFnHbgUHX/CUn6SaJEI6Ftng+BJP2US/c7snZO
6bQ4OxDvOwCN9x57Icg1P9r7NR2hvAPnATORf2gTeNfYIXuuqwqO8iKNfy3t8q0+irTNfpZ9+5sh
RPVzCatbH/xR2pKxi7OLnccSNBgY18QTnGe0ABPxKvCp5mJn4VG5CC13HrVvSqKgHpSkhcBTxK0e
0XcleN1dMgv/hWY9VmNyvrGEsbejin4lqnJhp5i53cvgUk5ZTMq1fiVbxf5eZ+L36IonK/a7q04b
+xwv05eSm6vzWkRc2sZEy3BWopHWKl1MNf2wa2DVK/0SgoXwmABV2sSeSH4JgmaR9EqIDZyxOkMa
4fS71CXJ0tKW65ik1rMY9AUjTv4bpaJzKUX+qFwdS35XDeSUsZ4evrO4zsdWnusMj12xsvJi7WMa
IUk1qUNPXPUHAjQzyAekS3UqQFGx9raQfnaq2rfSSj+WR9r586tpeuDQYu/e58OprwJxN2ojfBj7
KIeGVMZ7K5gbLi4iQPKRU5yYx5+I/cHMaPXPKRWXZKxBK8iJfTk7BnGQVPiqaCro1m5Q0XeIp4iL
WnVlZuXf1VzGtjHeQAhiOOtUGwO191X0S4YXXCpyWpwVRWrb14pOydFPapwqapAi9O5idgM9XjAZ
ZERl8akYa3dLy8ggrmxyHqaFPDLMDsAGcpatekZ4j4JOBgHNycvCkA2nd+udWxm0UQeY2zfqqZBB
M/lg08nJiSfa6Hnyi42FXg+xRU1IqhBLg/bdtnuO7iO9RfUy9vmEPaIUXVmLUzGgHb+qHxCh01cW
zsl+QO21Wu9sSZdbO6JkVw+70SHmytPnpzC05U8UJSFhyEDHVG2RGcCp5xptHxQyn8QSobUgIM3I
OqDhTfeqHu2ISg1BF20C2usndTmWE82W9W9ZvMbY++Tlyg51oqXhi7EggXZd93dOhsRLpC2ttG4E
O5L2gv3Qpgufu4Xer66e5qzEKmMvpxjx16kN9BKsH4FXwkRxFgy4CNWDjy52ffbvPU/+ajpiyqgg
Se3+/QL4qhM5jZdumku8Au59VNqBOKMOkC/VegwU0yKI1mVxxDp/A9pX+vjJWeob3/o5WIV2N+BG
bQpDZ9jo5M+QpUCA5tQqmutQq074j0uSVq9FoiPEiOtvizy/IlbSJX4Uob58aXBYaPykoZtbz3SU
Cd2BHroVPWkK5lL9phwfDyJv0+8o5VKgiCnQgdLUGGyBFJ8P48mdm/orlRoXAx3NBv3mAVKc86Mw
4Seqpo7X581hyRCpVLONopbK4hR13fItw037e+g6WilhgLUVo1MSGe19GWKGyqDRH0yU8dvIZKwe
kIGAIctFEUlx9VhPD6pTCJzavJa5+121M8O2/SpDz5NpVEzPqiF8Ln22sqHhZGFPjXfO55wQI/p3
kS+APCzO9AwZsn5o4zTbaBYUeloxL2nOxwv+5mx05oah2vDh6CCzw7kZUM4CuFMrCAWjdQ3RCr30
8BQ3Td/5HKQZg6qlqSsZVWVpdP8346lGtpxRS6eDcNPp0YlQ/AxmugqaZILKkw6F1O6mHtlyMB2X
3vtW+1p/XG1/eNwfBwS8T6NdXbKqCV/VA3idO9Lj6KZeabAEwE0CQuqCRHutwa38VXW6SdJvjM7z
Xiqs71oWVB85Hpu/92IJNrQlrqtmmxIj2kcuHY28JLnvNAwgEx8UlwEwb5fh7fucapCNHaHWee8d
lB78H26h6RBiruIxsAqfCXivN5Mg4NbW57+rUk7K6z89g3pGJ6Aug6vjELOiJ5DrRR83r60BY6+Z
EeU0tVm/JgFW5CrQ3nTf9u85LEmph6trMhxtTDRrWxjBZ3sYqE53BJBJomxnHJc4OS2tGXwKDSwi
x+1iU5nNCPBTOjqbOF4OTY0mgbhC7NV67WHk1o1TXhQ9J6awYKBdRMegD6abT4MS9XdMnSW9Yksh
o7bIwcrssVs2Mffixmra7FhECG5zamMEQtJuROtuRGsRzRvQ0NUTUhZqSuDGCng8eUyB+xbHF0rT
stjOv+2qme9ZON0JrnldhWw9acBVPd4BOBCRNjKiJpH57tLoetE6eldrbz61O1KmQ6e76KL4bmo+
nRXHK7b5iN7Ny4W9jzgvvsBGFpDINEJY/S4nQ4u/7xp5zU9nboqjeqUHOh2cPKMDq14PBCfuemiZ
W3p081X9so2t3JGy+PnqLZ5zjJltJnl+qmL7NCxnIiLBSxuB6R+WsEl3qmzuW20XFc4BtDdcLXMW
uwi87DkNiHqarSdvYOzBiTerLz2eN3U6VtPufw/qvRE6Amju5q7eL+WkoK0W7cFsOXdlPSOW2h/S
fWszCdhEvYutP4B2ur7Ok/H31Kb/hQVpbWtFxL/yzfV68yEq3eahqOvoSrIH55m+snGIW/Gutfrv
LHfmq+Omnw3+s02Obe6qBPmWhbI++V/ioBPRxXIXALbSEms6/ldpLiR0M8TYRaEFYZci8W0tToeK
q3QJ3aPu5gC/cWU/WKHV3jLMITugRBHxTHpPxqJwdguy1kvcZwTvpmShro0PoTUc2M3U3bCV/+6D
4WOus3TvWGEAsLa7CaK8Xr0l9o+jTsYAIcAPwjDcd4I8zomdW48jOJZ/RhZdgys95fdRZnksjPT4
r7oxcsSHomqKMMHK6mOYcqTRM9BAkZoGcgylKxKE0U2xtbWzipAu33tny9RWpuA/fQ7iY7aJfsmR
Mci7xutJW7EFfFfXq7+gwVH+2NpibhWwaP09HUhDzGTVfqxBYjNQsN4tL8JnIbxD51vWU1ZfoT5s
YLgnFMckq3Wbwar66/pUh0m5Mc7C58S1KgBMNw/5XuWkV8cNruat4aB5D7RjQMTSQPQsLTgEPp0c
FZISQNM7tWnsri9dmZkCyxbHN1bdvZcnH1mHNvJoQeI5KWgkglZ66irHxamtV1+btesEreEO/+FX
o4wPMtUcO8PZm4btKkIlJ2Eh3hcRHmMG1E8EulWHROc8xGiVKqWboq0ymZmWwDOkniaVtusJ97rN
A+hx8OZATJW4OPxcG1ZNQ5QIzJ+ncBoA6NiivCNtK2/0DM/q1SLfSgRXmwjLS+kMfyL24M6m5SdP
dpVXZZvamEz+OS7TyooslHyIHChb+DUINVEPoY91nBgrZ//vPXrSKekUeEMG3yl3PQKxU0uPYL+e
w2rBVHF0kGrWBuipMv1Ujr6xztxt64HvLhAKPRb5gqMBSfG3AvFH4kbPk/G07qLoRI6pmU63ZeqZ
utd5dksTgPN8TA/G3PmHYlnyBwe139ki8Vn5aJFFkM8IYB7aiVyb50SLjwRkMym1A/8psBBgRoHg
wpR+1iKDPxI4of1gLw7LtN7SBJB610hoy85JCYDjyviyQ7JI1FWE9OeS9a27L8OJHFrpGTZKmcHt
Zj1u5xTZb2EGD6bBAc1ugpbM1lTfSzwqrTEDXZJ8Vi72NckrY59VUDPoTZvPiH/BEgJr3MzMZj/i
In/Ovemo7qsynk2UyFJdp4ecFJB5sF3ChUm08c1yc/0lFvSeuJQXI/0kkNLbRbMLht76UoJqRFyH
vsaEV1nCgo8mCQuTPT4nHpYTBeQOAoy6iXbNWpzP6z3Kl9FvVKUfEkN9cWeysOspJzmbXuzgxPGv
ZOpQgaYHcimexJAQE6Tk+U2GqawYb5PfBI8M8ssboNob4M/yWaPhvf/3TBs7BPQ2BKtV1hKYzGmD
viYEvLL04+SSLapEXbWJjnddoLJMZtC7kXP1ew/OZWC5DzOnpmcHXRoTGeeeBGX3TEu4ew4BhZwz
1rqNR7GnFB0e8K4TehtvX5TdtBZ7NDTBCC9BTMyLTkSv43yBj2PHGfvwubfKNy2pHQ70+Xwq9eUH
YIP6UCPUIkG3EHs/ZEnRDCAUyhQWtjnCuABySpUXB5HhiCez7xYsybsYY+0FY3N+jCp9vlkGtGEs
BL88bK8bBM5crDg18EuynA1YmOfoWa/TLzYqhArO7LyBXB+3NH8zGNqa8zZurJ9uWXxTQ3lH97sj
a2V47OqWlRK++ClninRYOzzI0JndZMEJ3ub0YcT2a+tWVUquKvqUOqYxiP49LRbylIxJ20M5nC5A
q+H6LO1TLj5pxjRHNVEIzFf8YtDRTM4dqr3rkRjT2QNTtWawHhvqFXJcuT0vJnKA+u/RRnjiv8LP
86cSo587GgQcYvDCM22P8WoS8blFg0Yc8j5wHjvQCC+VDW0SBvD3dTmJBQkn0kahLuqxRjTA0Ko+
1T4BhShWLf54NF6ILcm3qcwwGDlekaU83ytLY1YiJ5AGk/GHjs+QMBlO4wwhsmPgtil+mKC7xGON
vGHwaKUvMJq4AJLjCO0RHSixypEMtOdgFWnkQffNs4i1D18qbgoGYwdvEdUpTXJO1uMyXNQRrP5V
gSHbBnIlZt1xXrUU2YrR2AG5JzVZzovJvNLtm62ZYZhpy6XH7JvhOfa7sX1k1NxCKSpoHVhn9UK9
zWnQONQDkD9P9j3UyN4wNOS32ITVW7FVv0wLBqeJ9IhzF0KJcJ1LUcCedCuUs6NUAP57MAGVbRi9
5UfblnIeqBVn1bLLwYId2nq0toJQiQ3SMPLLwip8oizrr1GXHxiLG2STms7OCUkM1WUDLJX5Ex04
VYSroASGhZBTErEOq9rYNhBBzf6n7sbjad2tye3BnBs+OZEO6ZBz8k797cTkoDVQd5VqEWkOqjeF
MShMgn3qbjZggZZvZV+Pgs+XxGblC/1rjGgSsTXcxabcF0BcAyJGOWPg0Bos3f1fLI0NBgIHjImZ
3XkrSpZZdXHR2pJkYYSNxCbNW1bp7MWe/DvdCu1N1paUpJtKMmyIE63op/Kza8NUPaln9YLwyB6P
XWo0q7dHGXw6yB2wtesfK/aVojyh6K/mH2aKpoyWxwHEoPEsIFxs+JPz7wgj5tqn50upp+i1Wnrt
QBLmBmv4olncv8x0XoUYKKenK+aH6aUTRoi1euGaL2VoNnFI6iMLfDLvFIyDmTSZjnBR4HwO4jhJ
L6iHp+XMqkC5NIf5RvImHnSK9yFrtdtabUy0Fyd8FkNH0KcS46kHAz79AR4WbphWdx96zQAFMLvR
R91UiAHq4K/IPG+j5inP9HkHWs7b0yo+oxmG0dcDPwAOkHF00Qg8kW95Qdwzb5DDOG2yhucy5+ZA
gRufQQ5BH6HNXkUkJ9PHelSd98gBfrBeXrHmzhJUXOyWSXdJYYViQKsKzEJAa/uRVGcZ4EWR3zy4
7vDf2gszNDs4ZFdoNfoG5Cmc17BP/jhFY266zrdvuCDtmxVWxLZNxCIqk6NnZ79So0vQfY4hR//x
lwEZ+F4QkSI2WHFmJLL0j4uaLAYjXmDclAjujR4/ktomLW34awhmhAb/ygr+8qfCge0FCNRWdW8J
RqUaQ1p7VEy42XUD2nNFSS+WFRt8cIzQbCiOalZOvQXUUt0xGnXT+n9IZdzTUDO08fEoc3Yx/WdD
A7+o1DuKfwvj8Vsku/c6OSgrOyVvkAZOPiFrzTC/1ZYnCYmpTyqcOidIje68WKii1FR/pm1/SxbK
txECcFn6T2p+4jZITmM3QQghZyqxN9wLDl8Xo/PNYx3Y5oa3411CuZ4eEjJ+t3lgvFm1Ez52Vp+/
Ea4IeDwY7wO8NNwmzPCVjGvhmEVq0PLcJh3FZZtPp1Cfk5tI7btaDk0fVwVdEnA3ssbpNZ3MUvJ2
dyEH9EdSA3vuuRdqP+8QVa5xyXDoXOgSYFZRnx4epZMpY5QCDg0sEAYU1Mq8+FpdbZAMNjLajkl/
Of6cWgLhuV2eVYu4BQyMKxMATa3t08kpsRo09UNsDNTVxDMQkDSACvRb6z6JbET6NTx6EU7f0DYx
VY85BpZVZRqU0xNRAZowvGczRDjRE+r+ECcltPAhu+ke/J7GtBZm0FO507T/NIRfxMA5v9YVo4OS
JL/19ND1lbhy3jzNwhbn0WEQplI0SBUfVgVXKlUqfML2Gr8car97ZvvfmsZ7RPbcvwh/0b/VwfeQ
PtJ5/f6J+g6Pa1t3GLOTWncNQJ0XopGjXeN57k6tvSrge6jGi2oEufhWN8P4UZpZdAhit31YdAGH
BFzfVqPpf4d8BAolL7ydehlMpLMzMq/5LBMA1vK7VMdGuCTzMacoesy2Ff7ZD/TC8blCg7N3Qit/
1ZcFjE5gEuDh+Ds1aMAIfEZBjd24KuA2QYbfutKZ3Sz2dFaMM2PRAfmkzVs/uVA1JoZ4sd+8L7Vh
Pc5UQUhBbw46kCMk5WmjXqoHzQa+lyCGMLN5Pnvgro5R7c8HMLwgNOo535SVkXy5HAfF3I0fOulH
TDGeipkY6UkWqoN88NxkejCr4T2WBexSROF1wL/h/J9hSvmnbC9mVomoMa6K7IXhxU/V7jOWToLb
gytNQvdU6KN3ihkTHoqS3O9mxlkSe8vdsyr2GbAkymHkVt5TbHDGXQKOwaq3rtsT0Z1q3+tSepzu
DPezq9kloHxsxAd91sDduJEey/wVWH8oK9/zCVxZDTn7YMYI8gkFFbZr30r6GYeWjrVUMlfbuNGu
Jf3xr74vX6coADJWxdD/bSJuchMOVYznIA6L6tZFgpaW5bvXwDTDOwTMO8lR+W9jKd/j3TrLJzQG
R2b5ESCdf0G5Z93M2J03lcx9W3Rn2ILJ+UzEXO/UlN7XsM93lrh3LRdeZiw/MRVWuynyCWqdMnO3
bsmmEYd7NZlMBxIq+hhdl5xTBrM1PUGP3TQk8Wxr6agjHzw/d+qlmN6tiC7xLNenDAAyFtheOwo7
gXkdNGdl/U3x+W7qPFhu2lLtyUD+yEtcoqQFfS4on+Muvuv98ASwxkTmR+HhMraVIVTiMW+ZNpK4
3R5UsMJgpaSSixzYVEAmDbMS4xL1SXXy7PIyuMI82zU+WEn9qjMgT6SymA/OvPwPZWe2HDeSZdtf
ScvnRjUAx+Bo66oHxMxgDKQ4SPkCoyQK8zzj6+8CmNWdotKk22aZMlKkSAQCcBw/Z++1XcsyxLc4
qu4WjSycELiWme0cMtsC5ZXo6gVjNjlz2Ehj1tr9EvWSVQDPmyBTt8iLNVcQiOpqi3aA5PZil9s+
mYhFyeN+nDZV3VnbPhTrpU4uDRrUIMtN1Et0ysDhPjrQNlxLSUumOy2ViY8EC2AVXDHfHMnKi2n9
m/y9SRfTqrTqrq8h6dRmBEEHfPaarKvmIKjUozhGG5LSDM5NWu2Okt45QiG1S0hGv2pASqNN1p0+
a6uHriP2ff509LyYADCKHVoPVXWoojxfm6GFQF4+VGFCF1FDkzcntyqtRDdReAEDEzv4bBHoUXjA
gNuGjvniFjaJElrleP9nJ6gwvPyeHFC08z6AS40QtueEYnqvevSPEIL5z1ZAJTkzOv0a7mg2kpk1
WGBK4cZG+9gw8fNAjFRWXd5qPKfYMxdhc5iv/jyKmfqMQjsnSkVYnY8xPvJ7ZwtJudmOSvG114yz
15F8BE8DK5AH+dLVbLJhMhtTQtoNlF4tlLbqQ1U3cv02a3wDLuKwSpBzD9kNCJtxa9jFvdIbIUc0
RfSeg2YVj+R9WBzw2sAYsunKYeIuRDXiECq7fnvc2FpWPMrKu81M5kVWMkGlmIGtmM0D15hi5VOQ
5ttoMuwH4ELDwRsQwbUG14AmdWJ2o7kNGX2oWlsc8G/t6lnfKw0PlGUugnWpsj+ggUM+FKKeU4B3
98b3048LbmjI+I7KzshCnWUh5WjSDRhYyFiGbtUKgkhH0fFGQ07sJt5mjjNcUaQh3+sfPdOYZ21t
ecFykv4Rg79YRrSBEY3bhWSoMhADZoYs33IKWvF6iLtEK9qVY/HzZy4OVjd3IgvFyaCTLfPpuqy6
mzQx5g3MUN3kXRFts3Kit5+nSHjRSVvIvWBQ58ktu6yXhbiEbtRwrbCiFs1ET5xk/zmI0t00RfJU
AYo5djmX0Kj27b1RwjyCBujt65C8yi7xPXe5y8zAF6vGDAtXza1nfIHWV0q5g6JML0zqUVsQUH6o
SiE32QyQVuJ4bVbTqTBVwoLkoB8CRMqr0k5fO6PTHxGfYFepmIh2PjFyVpVQPM4C9TRjiceQ/8eb
krFr2UiRHXGpm+H0NvREI9puvMFZ16kX3GTh2K4QU2yX1TNN9M/2FJzzvjYfYKpluwZg83r5NGp7
sLbgh9xGMn9xIsn5mLEky8gT/6YP3NxgM2eG0U4fGCDmlW8AgwmaIw1F0oFIdL3zRXrMegUpyfxZ
WDQ5L5iUStB1QlfneMEZ4yK9/mzlNsIvx/wwCl+9W2xpscJuN4ym9IuC9LsD6EHy+2mJpAW3O52Y
nWMr59aQSVs/Lh/VgzFdg4m1y7DH1lWyRlmF1pdITP7OssaClKx5Zj9mJLwvhSwz9SW6qgHhswfe
RvgbavuNHtekKRs6jZTa7jd+3Nh7R4umDwhk70XQD+deT/CopMaNzXD8VKhSozCaZ3kDjvv9W0wz
840wd7laUbyRmrfWB4jyHpfKLqCP00cBYVLzhYt8sqDFRgCsYmJEmOcsWU0wnN+18REtAU5v3by1
VefiY2y5+tFUMmETMLtN6CLLVRqRdbFhL/9YkidwkyRohMkhrk+2Kh64JxmbNP1nEv60+yJA649c
1iIuGQwAfMeQ92CoVPURxEG7WbQL8Ev8rWiyfh3mhTx51M8QkLroaJOvFdUMwpfnQqF4N+YE9NXv
MVHbBI6tskRcBTz0j619VIMe7gQwlRsvLD+nMyWxR21pdjfM5ToofGdp9+xzha5zdU/K2qZNu32T
LFZVzYOxiw5xDRl7/sBXc8YmY3+ljjOooA0SFFv7HA/wtpvSOee4CtdKMFBsF4z4jjjtGDCwIXDr
hVqkyJKW5TSs84TMnsWFBH2sAXwjbwGSzrHHeJUWjWBZMWNY+n+KlqY3hqUGrq2o06NWJ4RCKie1
vUiry29KuhznfER6DyRjFelZ/7h8hOIMicwAkCjWtPC2r4a7N52MEqnpbZYGGGxUGV0UJdv5jehY
X7P4Ms951Gkm+Yy2VW4TTECrTklRVRbrysz6LzIPCP7wZhZ6PXDDyeEumjAvecK3VrTp4l1Yjt4H
4ACbt1Glh+K8605xqbWfWEqVHWOcBPavPLPKourus2IPeYOxpe8flhK2VmkUeTzrd+HoHMH+6kwM
GVOJjMYghaNCWVvhEOgJe198qANwU+oX/Y0ZBhX7Q6c3s/5Zu+oxBfycB6dCzESn4nQN23YAf0VL
kmlrhx9oHMYbI8dU1TbFB2K8xTeF3hf/Z0SoJQyYldi4KqSMu7o0ik9FYCcbCbv4sDT5efhAMjEh
4NgNpahhlncWEcPrdJnMsAQMbHn9q2f5T8NMB4OSXK0q8LA9WJlDbZFBpJS65hZIqBaE2ThHiAnD
qtEO6Ot6rLx10WXI21v7/q1iyQHLKeSExEiRT1J+aiN+ZFeNIZxKupJTC5iBB2rohim7Kxvn4IeR
OpKSbnqhM2TiKSLRY2663nqOHbq1ko435Wz5n2uCG7UeX8zCwj1HusXSGugbu74kNRuerjagzs+V
sIzy7AyjeA0RjF60GepHxZ4KBJmosSMSGLkXpw+NZVSXjJHYmiDcaVN2dNDy4pNpol1Kdc1Yh02T
XM36AaMmWI+yHnGDMZRw9OpRYey2q0jCiWWHBLzLbu1R9W4CUtBc3ZAVVwaQ8cWwkcmkfvs0mu4j
Mk2ub+iKzHc2rRchLKq1TTvD7+dlIehyithRfgpHWSOq1fq10qU+eu/qSGdCOSVZ29znNko6q/Nv
8Z+ou24av9JSURMsA/NU6M00MRd8cZOlN0MsvEtfVTdSrJg1pbGLwLNuG/2lDMundiZglV1/rE3N
/lB6BWpla9+PBcP4eUyfaMnOw1G4qkVX3sayKo5MTOWWeAN100DjQZ4w1Lde2zerbrajanChwXWt
tTGLnjVLe3IYP31pBwcJB/jALDFvw7mL489/yJHERiXT13mAhraQtXGpAn7rFPt/QCWydm+rHWb7
Zlf2kAtoQyQzhTG6pwBI21rdp+gT8JTT3LXTUDwaHt0PFOO33UzfswsajcuVZ4vnyc7uPJmUkM/n
PgZmSzrqaQHBYHaI+ZVq3oS2co61R9oY9nUBTfQqFpU6pR4alKre0U1ETreMydUU6nWXrchoiXfx
rEmJXm2c4tuhwxL89iuskEitYcpooc6Jwl1mtPvYqz4ugLGOhjA01mzYFL0oEWl2QMmsAunbzKgr
w0CFqyT26AOrOwU27UYp6hENENDdN15VniBTL5Mj1vp271cASRyjekaOjqQO4z3IzZZOQ9nz0DKM
eF+bzpPfpq+L7UzTBckMMjdpQDm0+H1EpIF+X3pEK9sKCnUmVS1QUXRw0iRNwyvi7JRo8llXrM+L
urJK5bZE/VcihjuUTEJoNZvOZVknUMs2axRqKZOVjPYxmhHW0uxBGCRRRyXD6XnzOCHOeOMqJpZf
0G+DF9UouC/QjyxW2L6fI+dSBEVV07zA6iP5j7T7N9wRqhNGDlhYUzEwhZy3oPMfmhKsLO7FJ8+w
3eTk15r9Yis8Qdu4QgaIp93VcaQKN/FZuFQdHmwZiPFj1WjPE0eXKRjRtC0umun01oq2Tenfc4mk
fzLOmZfLGZNjfFaRm7KZmQ2pem2vfCIOT3pVMskV7a0aarsSp0+DNFEPGXPVziqgWhzGj5o5CPf3
3/7zX//9Zfgv/zWH3jf6efZb1gLyC7Om/ufvhvz9t+Ltrw9f//k7Mm38kKatmqZBQa9qlsHXv7zc
h5nPd2v/EUmc8JYEocbV5lg3NSa8RZbyTr2SjXxLpLSjqwOPWo6YqdlwWv4QmLRdm0tgs7gSekjq
a0fJLs4cAjXhUCIpICApKPa3XhhTWc+kvbd1X0zN/VLVYdddp7VhnxwtvGiEzxwbSlY3czBpBhNP
2Dl5OO6s+En1sIXKoseyKOM7bQjLT02AMNhEGUakGY6k3NCNu9bCfGWx3Vg+Gy3S5X5+6oT646kj
pkNVVV2aUjjG/PW/nDq/ExOym8pYTRHrVmC25p7eWrqygLABvfauHfOwDqX2DmxMDYDaZgc6LxmO
QdJz4zR3lY4+Zon5jlvPJ4XFzE9qmWS3mpfDqkx14xzX6VmE6U2YROLWQiWxEp1jES+3XVZD6TS3
cmjloRwwJP78BZrajy9QZ4hiaJbUNFoI4vsXGJdMiz0D3eVAvtdmeasbkw1trQKfC4qLLGQGmU8U
lx5J2TqKqsc+mqdc0SyJzHvnS5EgABWzNl4uKIlMN2f3Mbqm0O9ulgdaYVbDOhYGnLZOoqg1sKup
dPA/hra6NzNl2kRpXO3qxESJi/v/dpr/0AqGnhTy3VoTRXlMm3G1rC7TkCRoS4nrK5zhY44FdSw7
Z2XOT7W3O26RbI1W0q18ojbZ0SBgSPoPWhzwbWo3r6C9/MVdJsz3Z1JK3XRs07Dxx2mG9u5MJko5
agH727VDaTJPTvAxY6LSjXG/VMxqMn0l0do4kMt0Y2YeaYmhMu1anCdIG4fOtQ0vO4dm9Plt/x7W
kAIkoTLrMm8CmKQegemsyOS+LMvKAMuzT7GPEXkv1osiObXxpnbyyfHR0I7BNNtR/w3FoWiorh7o
q3H980vox3uEF25bDrWdbmqO1PR3l5AWCmF3tFgiq3pdXqoZ6R/SXE63ZYKJrjKx9diF1x/N6sGw
6fLGydYSxKTmFqtqF6vTsZv/riqqdKsHQ3KX+iSERL2/xcFJDmEY7GG/thfWDevGZqjNNiW2n7pw
uDM8GmeFv9MZKQVrgb5y9/OXZ8+H//3qaZFmrRqoU4RGl+3d6jmBcZ7qVHgrWGLGzaJoIkFkPC4f
SZQQa8uEgrk4k2Sy1h3pXJMOibccgmoNKMo7UwXBaQ2KBmEnn+Ya2VZpAhx0Gf69I9Q7RIi6ZVEq
LLUD5cH/ovQHQ/+GfKc+KklWYW3IjBWQWwxUiubAnOYJhyyamFShHN4mJCLfaXOB2iviSJbwBDXE
ejRR08z9KozqipO4ho/qc+mdL3/E/ku+6Gsc5xncd7KCKxrt3vK0+jKkITOUe9/6zKwhVndlloSE
8X0JYkYPlamUWwZ4GlCYWe8jgdKutJj40EW/3/ooj+jUl8fl0+Wjsb7+/N3SNOfHt4uL0FEdx9Yd
WzOt76/GkhxSNSaJF7rz2BOPi8sISDM1bJOs0qh46hQPn7IhbmzMWOs3N23Uq2B6ZkvcYsTAckVY
XUmCXir6u2rRmUQOuorZXmaGf4jFMy8x8t1itHOt1rsvuiHZp7DeGteqI3aBbO2WNzdLjGHF/D7e
yqyr9wN+SFcufJ1RIwdxsjx1r4+BQolujruoc8R1+aMvyHHwfH21ZDYuk1RRgRFNk1LuEjE9WIOd
XhYFZ90PD3j0060U1Z/WZMIQBkyjhKsu5ZvqYxrMJu4uOyYMyrbaeF23A24ap893jgg98C3ew1uH
R4m7h4rBG9eqT5LfvIcyuoSBxjJYzHqatJS0glIMXmfbYd5fwIsMXszbt0unspqvALSwZFGwv4G3
k/nTWBMXmy3EIUis+pEHI+pje/hYa35zMJvEfVv3cvbUVqYqumt2crwp4uQKgUY9UPsAlZ/TeTqk
EuuFuaDZ7XQI2Pas7FwrroUG7yLozBN9rKelOF7CF5cnw5v9ikRFceiM/MZZHB21l6k7zQs+h3by
3E4j4tPZoB6J559flvKHx6wkLVLAiBTSgVRizSXaX+sImLJox2YKy2SaRyrLbu91mr5viMau2/Fh
6AMH1j4drfSJlhPTWhped5Ot72VhqdcghmGfQFgU1N9Phjr5B0ORzEedvN6pldVvWqzyq8ZGU+PY
NrnTQd/fl2SBhV4nr8tn7BzTQ6eSDiKCJ0b+AgZAbpyWjxgFUAHELUa8QJa3PR3ChhBAGrf6dkHv
1BpGlTigPht6hIaWG6EcWC/zzC6s0qODbT0ugvw+o1rPi0G/cn29mDLsN70Q+klAFjz4Wr7uKuyi
9J1KxEL9YZkHDQ2OtKLTjouSzx6ltZqc5sWZ9Prebv7oUHSsB/KQzj6gGKYxGbFVA0I7iC3TQcZg
nDAqXNpCfVp+nCmSxh2ptH3S7A9o5surSobw08/fUfFDUW2gxhWGYdrorixhv3sstKkxFECkqVAi
YdyqJtEdY/BNRYKyLQoIVmEc+cecBQQpFsGqDsl6FzEwS8V/z2ytq4gEnwt+yMsYuZxc7pdPZzNC
QKW2MZveOwqCQgIj3C6reMq9c66SysUe8md1jCQ2f5gIVN3yqm+nDK6czbMYuOy4ZbfRXIPICjeF
VTf3KLZxl3VB+Vb3/Od324t62W58yYsRvkbQvPv0X7vX/PySvtb/Pf+r//mu7//Nv04ftg8//Yb9
5n7z/hu++4H82j8Pa/3SvHz3yQa+NAEx7SvGg9e6TZp/74/m7/z//eJvr8tPeRiL13/+/gVDUTP/
ND/Ms9///NK8n9IEb/X/7L/mn//nF+dT8M/fP+RtE/x2zKvXlx/+1etL3cw/QP2Ho6u2xcaCPYU0
+Hn96/IV3fiHpZpwH1VV2jzEeHgRwNgE//xdyH9Yms4CoqsaqWw82n7/rZ5/FV8S/9BVVajUnsLQ
mF87v//71f+5O3x7v/5+t/juwrYl0wPb4egMWzhUdOq7LY8J+cGfFMW/DoY1AF2JIvbx9rQZciJx
fIECk30LGmF1Qyxk6BYQibAZIwDkttPYCq3QLvvuYDbnuB/CrS4pScLmMvZShq4zXnhV4U3VkKze
J3y9GfxvStG0AIeo36rhnihta587YbwJ7FmJ4CrMtteyYLaqdlc6f8GsSxv2ijOlDNLOf3mz/maz
rH1/Xy8vXwK0xJJjQvZQ31ezVRFYKCkr/8r+Pzu0yNhcxipkLrWetR1PeVfJjTYxPAgImblhXXRz
OmfrcWyqT6KV7Hn148AoGiYHD/XCSndEvA6/2GxocxXzv0XpfJQa9Q3vEP9xuejv3qSGJk5j2ElC
NB/0GgIqEQA7SJ8rrWfoXoaPZj6HWfijsva0ySXZLiJaZvw2qejOgn56sZyUAXlFYGNXWtHNz0+i
8f1eaD48Lhzd0TiH8wfzFf7Xx10QDnXp63WOEt4Zz4lJNWwPCMxUkghqJfcBzXoExTNuzTk5F6vp
jo6nGTfFhL6GuxKmGzGHZmrp51HPwx0LXBfl9e1UFP5DQTgnfv9Xox6huqbDNysB988lHVHWDumO
PSbZnk55VLwNW4/PRlPL09JRyPK4uK9MdMphmGorSargitie4a5CvczOyC53qtEpeIJ8nk/zk7qP
/WyDsb7Y+0J++/lZeleqLmfJURkP26plODRn3m2cUow0Y4sK5ppVnXZG2f2ClDHf6qKO950Yy1Ws
Y5kM0aNj54oEAyU7f3IswgMFzLPt4PibnnE+vpQYwFAI+xtq87CXlnLvD1G0//nh6t9vhN4OV9q2
bhmsWzz13m1wa7Uib9eZfcSpyA/cOTA/rNumDbotwZszLknhfCfE6sGNIgfGbR3vIY29b1qi5Tzd
HntC3p6HJoE0zuoS+QC/EIkQGsY5tjrn2RBatPn5QRssi9/fKEK1DdUybRRbOmS8+Ur9S+E1RbZT
mBAXrrbInpU001ZQtuQd3M7XysLmlCroMCdFHmOQQyhYrOihKaoH5ObZGaPjJ1NJm83yTyR/hcwj
B1roacU6x4W/MrLqaUks7RvE7KP9kBRFuOtHgwC0fq35ZnAk2lE7ixbVxJTnJ8g8G2+q7duGbHUq
gxGPRuStmZZjUy6i9KEOs43SksVQWuNdaVe7dpBAlgm7SutJHCT55is6ZNUvztOyrH23oAiNbA9H
4OKU0rbkuzvWVJhGD7hEL2Wh5geGy9q56aJNTYd+04/YmAiP4C0Gs39II73Dt2U95+pILVtyHn7+
pi2tku8PhuPQpdBMR1o0L9+tbqmeKlgAPVooRWfA5oJMXqABwNyiHqgoQ9PDHDUf5xjp2qFX/KfQ
YtAtta7d2or95f9+OPNZ4YE41/A8l7+/hhqG1W2imP1lhIYZ5o5yQoVZsZBBO6y0kDRRCt5VqNU6
/Xkukszn7SKWKHAdPto1SvurM7Q0Hd6dIdZYehJMXuaKYL7s/3JZe+UgfaWQw0XvcQe06jyEmm4A
U8Nb3ylGUO5krdQkz7CRrTr7FkVe8Smar/xIKVzg3TxnJwCxGC2Pdh9n6zqPV4rJBBnoFOwiLHTR
4DbKpO61IDV/9fj6YSkRVCqWiUCWwoX3+t12KOWKKniGqRd7XgAMqWwUpXVtoIF7rM3pZgkA0bwh
ORXxgJ1ebpA81Bsv7B5+/t7qPzypOBLLFJKnlKR19f6618zWl7nRGJe4sqJb04CN4zPc7CllonNc
xMgQmeuu2QtPx9RAphx09K0KT9kVlrnKU6O/zNyKJurPPmCuWarNyRtkfEAvtAnR/x7IDDkj7ijW
OmjyvcAWfk2CXzX5tR8XOi5NYQlN0OPX2SF8f0WUau0EfclY1m6saOeETrKZmvjrpBBrEWKZ3Ppx
tx/HvPogxEOJFg3NSHqwzaogNjlLH9EgAfX0TZOZDA41XZKT8Ytz/UPRIsR8momWMDhQatzvD1G1
ktgaEelfOIp15THVS+mQ77vSxGGFHqTyPtualR+oiIkXJmkjzYvs5I/JpSqmT1VljHfDEII87wVK
vT7ddGbm7NjFFreBT3GZMuZabjYjVCLXACri6rEeYBevf/FS5tXw3e333SuZt/t/uf1aWSL16wPj
kqbWRz+YJ9jRL6oD8bdnC1EBlajGU/f9lcliFlXSl5DZnD65MgS1NsasFUmYna1jzau2Hc1Pl0Bg
wMH+R9D+r8vfOrPGm8BVDA2Ir1Artzxilb7eq351Dj1CQeu+c7Yaat7IBwtG1ojb4cl2td7MD4Vd
vMw3LlQ39VwaUXo0oqraUjTtB9/5iCvmqqEnIwvTy/gZmbVKFfGLm1L7u9PLvUgX3eKxrb7vlhBM
PzmdFYkLMqLmMVKdD1qoIRKrQqRwU0g9qzbqtrIFGel+9dkvPPvcWH20yZ15tG5PwG2yyvjVMOhv
1op5CKSzEYP8or+vJRSTPO9MdsZlFiUychaPiBkIRmHATEjJTC7SoXd5RAxKK74CUo1W7LVSt8/E
zlAK4RYt5Em/RSfO2GupfXB9fk6sNroyWQvXcSGrtdQyhBod0or5NgD1pq9UDWIinZP+rSiN7L5a
GxUOHylH6g4LwCA6VucpkhQnTXr9+X0772/fX+3sVZloEHz+N7UBATdmb+q1dtGTAfXNWMhtrva3
TamGENHoVreptrPqCeSYEcgtkCLVNUb0dFpunkMld9ZksOlu0JOQKeA4OzNGSg310e1BTrY65GAN
++JKRz29bz1I23oyvT1Po5IkmJkUgjzzy3LGQLkfl06IVUZ3lklCE1Qz+Yty6O8eC+x9pcH2l/kp
r/37GxzeGMjKmJecFk9RR8qI46jtfrQD5exNOaMtcJfbzssFfq7hj7CVXyZFbQn1ZENsBOIURvaX
ULEPtpMHR4wSGA0NuemmEpLjXEh1au9WcHQ36li+hBr21qKQx1+8b/N6+m6VsgzToH4ybdKKlk3k
X1appHAmQyk1/bJsZXi3DPpiSnocmKxsgImCmZvrOTCFmI8IQz1U6r3nDfnBvFeMeIRPliAdAe2x
t0MiYrI6TVGc5PWWQcl914L4RmURbRrCD25ZEl+spl/hwlNYovQGt0YEwq9jH5IEke1m7Op//vp+
3D+J+VlHu0QYus3LfFdFmIMqdCYQ2sWxCQCJpv5oJT6imFT/onVSriSK17AY07cr1UzxTjXJH+PE
PYOkur7JJUowr3vGiB24Q2sGqBgc+07JhfmLt+Jvymth8XRmP2zQ7tTfb/U6q5iCyOk51GWoDUUT
iRf9f8hyybH1YmedexknLnU+jAp04xhbCVL8fVmG1q+OZT4t7y8LWxqayb7Icoz3m3M0921SIayh
+FK2lYZXclARXWuxeZjDaewBASOoG9L/QKbtY72K1kFoGcgRp9RVp9rZV/GAc3HKQGgRFmfTCt1p
ZOb86kD/bt2RwmS0aNkG2oV5Pf7L9evQP/IVuPCY6T8GBWGRKv6M7WjO8MpK3i3HOBeaAKT7Z/LN
n6qodWbgTe/maXsXlL8uXH98BNBh02gBzped88N0CSkAAu9Bny6Y8Do3WmLWvcLZVWoXg6ANy60W
WJhjMyfdQARlE6Wm2nnpImgKoT9hiebNn0KdgaXotj+/IeSPJQNHZ+js0CkDDYNG4HcnzO61gsgM
Q0Us77WbtC+VtZNh8O86H8FLm4g1D9Vya5L4tEJi/6Whm7ZqevakqUztm6T2joOvg49GUrjNReZs
UkT+vYBDTsAoVLlOqbeRZ9A6iZ+FohEKOKramejAcNa3qJhMSqEoK6MyAzwkfb/3TQwVS15gXsvi
05/JgRplidBDwiFKYkXiyqY4/RLQetkCicqP7C33qE+trRFXJw1wFxapebMX6BjwcwWzGOKCyLcI
3KxoURpxeyppX2yZq4+T9xDWD16rdSSjtupWYQfkI6pB2MhSV2p9fA2D6M7pem1rF2nxSU4JaTCZ
eMg1bMJg9ZJNlQFU1QxUZBrQMVcp+mivlJAYlJAhRmcq6zHXXrQQd1Spi92IlGG7vMUyII00UnQD
7iwBtCE+7NrEEf7zt1k3lyHm97ewwZvMfaFxDwvCkr5/o8nmK2O/7f9c2adiCM6lusf6EO7M8o+a
4Hu3tQuiADKL52czghEiG4UE9uKjHNKNFSXF/VCSPB/5aMeF+dHweKi380YVLQwBLhIGqRC+XAtc
/RstJR97zIoMibZhgWyzgs3IyJA0ZOZeKG2L4DKFzqsu7HJD/YkeJCvtVUxqEu4QLT/URfmCyywn
CYNSRT8V1DLXVjEvSGtoKHhpehiReB/9Jtn7cXluIADeKaG/ARMI+d6RcLmBlPFg6bSdp6T9VnFq
Nmmx74CsidpTPJbFwYiSiMk5l0qC5BjYo6cQM5zbGyJ9Gi6HOLodKgLYqtxbL9P7QpafZxvaqq/J
qKrs5GuAx9G1fexpqBH1XR93WEKZrYIG8F7fZnfq2H8xAt/n+00VqlM5rjPns+lk10SxVgDQh/UQ
O5usSq1zRg+gMtXwxJKEdzr10/IsdG4k34x3Si39LYJ/omtzzGBSYHpaDj7tuMEYv5FS963olWlP
TtSXJuv602DKV0Uq25FAg8ekUW8ai59cR3D0lqZcAiQhQ3oFbY5EAH2IcP8M/Wlx+Ax68rXx8GwY
pf9sq6ByhW1r16V3oTtt4LYgiK66gd2kD9SHtDsvgjTda5/6Fr5m3LWvSJHCHWRGOn/jl3RC0W71
xtfWRkeQ00zejJzbQ1PauWsZ3ggbDH5eVCtoO9Vq2EoAisVQHxZfVgqOM86pawnf1M4a7mqkE3q0
snBFHnn167ZLOaapKq5musaF3Dz2QJZ3y9LaTY0G7MrVZzS8nfu4qDokeFnHO0YzcbnX1SScdrWj
rHSziHe9QYqPsHhjSP86L7tEJS9qfnBSbRQ/BM0jI/xmun4YsuHFkl12ZJY5UIayfhLttCP98G6s
hmHXJYAblGqEhozXAcK6bqIQ3iYVnkW7RaVGqJDcGfGtT2KvVtSkSWmgKzJ6Kpp6SucSY5gFS6C3
F/Q70CvyLbJBM4/iQn9R2QZYmtwAApCuArYrGho4rYoEtNIIpDAndBy4tQ5i6jaGQxRam5B7P9GI
OmN0aF1rgPBqgsBjsE3EXRMDpI0Uddc4JcNIylAxed7KTDr4P42G9+8qnTSgoQuXs4mDzyKNILdi
NDzAck02aW1u09YwSb5TT/QdaHKpVAh5EsfbIDbqNWfI37h+IOxVOrc/HZUepW02ewiskBHrxjyS
i3DgKtVA4ETTlvzUeKOZ6nMWGcih5zCK5SosZqCfpwZfdI9DiXFNrPCOYp/zUvUe4x32keEsaBDt
Jktz1t5cVvpe5+0r2ZT7JckbjN0tEwUN0+2FX9U9INb+OtQS4qg1PZSOXWycQzclNSNXrvH5ZQV1
o7gNZkd3KAfGAWdAEO1zTAMEDQi9TSeM/Ju42YugIK56sD7aVQQqbyrEllvq4vkKChgqRoNf51oT
7JB2co6wStW9P4H6mRdVqOTeLq/VY+gRsBeZBgrySDVdoZX2AUR13n4kN971YcHvl12OrlYw2Jvg
gDKseST5U0ncpU8Oq2RYA7T9JssSJZUV3pZ5dFNHsEanWTS51JddEHETpJW3qwtSdXJPfwpYmsD1
PQXc97MeLnSchlhiRI0J6x6tgtbbRmDfCN9iqpA7u2WxW7Z4qeqT+44+UUGnWKXZibDYx7gsC0zk
1pzjanurwA87Bhd3MTKCJNG5Vsa393S5FaepOKciVHYl0+k74t+Nu7rNnpev4fjuWH+79BZeDFqq
NHwt9Xg6RYAGhkL9PJjFnVrk4YfO4RxkRC8A2Ido0vXCuIioUd8kFVmriE2Gd9KZunTtdfV0WhZT
lRjxrknSm+X1eETPLd5H24NDGUMqOhp68ayKyLyLY+drCd3mEkf5K634LT3KCVIV+W+dXoX3E0ic
5S1IVP8zdJbCLZy0ODuDx253blouvUw27dVG+gF3AFlrUh25dLDicyVt09h6LUozO6nYx1emUWwA
J/1ZHMLjO/l5HF/RsmwzSYTDcrxOMBW7pkJChNz/ablc+7y+FqnmAqQqP5qTXZ/C2qa3OOk8SMfx
Uc1wKA1pe9Kh8a5kaFgfWhONZCdocbOveE4C9SmNxuI4dbruqobSkCqrs0fXFfNA19Z3Q/Wa27Mk
WdG0Oa2u4c5ItGGVZvp4Y7AiTRPYzqgZvuTkCLsiSqctKobP9D65++cNjlE2/4+y8+itG+m26C8i
wMzilDcHXSXbsj0pyLLNzGJOv/4tUpPPAW28idDdaEj3MlSdOmfvtfEyZzaY7+VRnNNXoxI1MVr2
ZerbJy+cJ4yyMoh75Bte2EAZmQXj4xlTT9NZCywO167bFTUUZZ1xYKo91z5ZIKHdNFszH+5mmyhR
TRsvlBX1kUvE5jkyInZ6o4K0H724KuJ5ibiUD06i7kjI+dnksF7WIkkOEPhQc48HM1PF/Qg21sQS
uCzNvNxqszJUPH4Fy4aHCT98TJdMXJJD7DspqanyISHTIK65rv1E9KdT7V1FmBGh1QoMW6btSift
dl3jL0GQaZAoJ9rX8DX3ZT+lu3YaXwqsR08p8HXyWXBsWAhDiwqZRmgBdOWxxJybs3vQFa+/yRoU
FV5nUM0OJgCMY7s87oCWLRuijt3L/MkzBeI0HCGrxuW5h2cIZXU8NKlwNgPHoeOSR1JiQd9aToFy
aLkvXqKwyqlny8+bXUuvjR2NGnkKb7VfSjji89a1sGyU6GUf4qQe3hBsHWpLT6+LMo7AO0AsboJr
TvE6dQZSW10c7e7O8EcQ+PmwhN/GdUCf8KFW/abKJBkZ6+Jkdo/FwrhHEHdYT2woHroE4U+XP8KW
fl23eb0qb3jJ7Zto31gLzI1kBPq4vtecfk6hixB5bdmvr57LqOxBm2+hPe17PCXvOuz3ZYhNb1Fl
L1aTUlb6nQMMlR6yolLX4+FeKxBB1sP4Yz1orK/e7AGviZqy3sUNEGN48d12GL4i12muYv3hJFZg
lDsw/vmW/Lb4uK6WUQy50Kz1R5KoN9Kq3Btxm6dU7zOiERrYSpHAka0mlNGlYK9GGmFXxo7uhnec
RWrcpsrA76WMLWbaaF9wM+POnXiU0FArq5Y712+dPSULnv/XSWN3FZGqd9T+H2XBZL3zi/26cVW9
vXAPOAqUVgqCJUwW2s6GtQh0RRr0PROjdfKsty2EDwHyXR8NxB5DcplsopfiZYK0vM4kSiPZIK6J
xCPjpPVhy7yGLmdpH9drZdgDW0iPSDvz7erY2vlHUA5TAIGnPLjhGO1UGeaXvOmtbZ/PcFprA/gv
vaPQGKAyh18cC72fCylly/JE0qeD6a4u3uyR3U4uQzSJRwCyj3NstXvZRB9S0fQbtCrjQ1pmD0CO
VCDLUrsLs3OZ193RTMMfEHTLU0PO7250XBOcNy9FKRZDeN6EW+lPJF74Hbm0S9U9R6xC2L4BDEOz
Rs9xbPGY3MK2vDChrbZ0aY9TFvVPkNm4U8PAW6FasmqOrQzsukxf4sTot6D8JBkJA7Nhu3zKeze/
K2wZ7wsJfkLO6bdKe5kNosQls2iEubwUMZ5rnHLHqCNcKfXD6BwO9iOaZJRbTc9VDCmg1wKJ/r+2
b1xvPy/zWWoRc6dijVP9Mn8kGZnIHY3DvCWM76jqrSOKWxsZ5zjvTRLkdat47Nvnqte17ZAPPyTP
EKCPitrdYXf3cx8QqIF/2nRPWLSb96MbU0IXhfYWapKxs1GUbHvHfKaiSje+8kF1YC4B00SfHkcO
5kljxrGYWUHPAGVXFp08UHLox1LPiaRVyO4HkqAvjk+mVDuoXZLQFI4RCT/NXkc2oz2DKu1KEF8J
kbopsNqgtEz/HhP1x3UuZCDv2wrcB+e194AbfNc0tf2gY/ZdkkiCfDLhk1fdGLBiPMN2/grungLc
UfgVGvc63K0njjl+irsEPGMUJnw6QnTClGDLZPqhTdEP/Nr+KR1JWcjxOumhYPCrSXXogSpOnm6+
z6hEguqv51C6NDGqrcpJHUsvDab4E1f5S4gMPgntl4pPdOvs8YcHPSBmdnhuKWNwVfg328+IbbV0
/SJz9wU8oQDky5Cnt/A1944igtGaHkoRT7uki+JbrFKiV+QP3SYc2dIRnxeO+mQ4nzHBzKnjHrU6
xLdtmU+eDPs9xJXyoxZ/jPoD7Lr4JSLDdEsEevbcMl6bfad6WqvGhtFZMNj+1VjKgRDG9GY2tXy7
XnGHod0tTcWWHHJ0lsuJPbKSh5UppWNN9zE3a/Q2dyUZWMif52k/xZ0Duib65guRHIoURU89+Exz
Q8PcMLEq91U5RLvMNobT+ux4EqSmqTpn49SmvY9sm16MhNtS6dab1LJ+Hzr5HKgwhRCvrFOseBPa
wvxM3dpRRjDYHoX33Zki3NkjnDtmXZ5tqIeY56O2+5kz+aIycdLXeByGjYAbcFq/CnaCFtRyyiuv
eBLy3ItBnhXF1YKtcuOiEWMlblo54kOipyA0/YEFnVSyWttTb1kc6Bp7hwKFqiFKs62xmG1RZ1Wb
oeKatXHZn828/GY6tX+vHPkdUga9weXkO+T6s0rihp6NHd44mltBIjoal+W5HUfY1YXRHHMpvINM
YtIZw1fHcaZbx7kqSDGHcwFoXK83EOTAV4PC9TF8GibSVcgXbE8xPYPbegvDBjPfVMBB7h+Y9sut
j4tlb3TpF7inzY6OWLsZbJtRRRebO9NbGnGlx/2Zs4Bjpjq2s7rizWUaSBrVfZzeKk18zxKRPptd
8cXRfbmxp7Y5MJy8q6bYuOmx/4qaD42rob5GTnac3fCVmUP6QQw+CMFq57hxy1kAYBkX8Ka17uV9
/5yTIOkMwsHqyXhO6hG5QuafW6AaNEqMT8puvilU7Y8mrQyEY/LWw6jd2c7AWpQ1NDxSI35NbXlu
chMCWNqXj02YIjDS3W+Dja8yNNk5CCT5SEue+9UTuCpGoO6tXhM8EsV3lZt5pwpQ5zENq+nE134O
zbbaacQtPfs505L9EI3yvso8ItV75wJc5XtMykZjut8dL3t12S9sO82+6oRHzv2hXLBB7ey+1tIX
jwpwvvBkddQhu+4hi6dwWiLIIGn2mdanf1Ko41hRss8oLhdY79jtOxzMu9jE6DamPDdZDpyp7ba5
llu7lPS+ve/mw8Wa7PfXCbxmvx+bEKum6e+jKZ63aInyM0HPZLqMj2XqRN+VgdUwgo9I7sSpRWxy
n6AmDHJ9sE7EtXKq4XzzAU/XdxJujiRK+dfWzw/EmxFYEHXeZiLtO5hFTOjE3P6Y4pDvJSed7lT7
Wi0asVaA2/LxBssYOdTiVdklke+d05oeE46JG/jIn3IayctqUQOIzM/IhAvvvSEh5KjrsqsX+0kA
jg8SQTeN3/VSo2Ty3MDsa/84DObiuNtmqB2Y6OQmT8nPOSsfpsT5GFcOAepgFWRO2sA8vw6YIgLN
RW1dmdo3Lgy7BC2NoCyolqdvHuBLjSpBC9VxQscPEkKeNSl7zs1FgpvXCprBfmrRN9y3SbePsuFz
pzLrwLB4QETZfikWNg655jqRbzRbzWlPtqwRuDkQxSZt6VQmM2mrIFc72WCPSTg852NC3Gz9ZDfE
GvYVbKpKZefaMT8lub/BlEGoWj7cz6GJD7qOP1Zm/rHObfoPHXldlnyoWppROOcfvYxmnx7feh3X
GTqLIuhqL95btTg3wu52CEJRTQDtpp+8SQqmdDMwrS7KaB1CN6cZaL9MDk7W3Mig0TDXhtgqNxqt
4O20UOFs3LNJZgp8CF+bmVd7aMueC4sBKLJ++opZIQFmYxUGtvT3fS/NoOTlO0AJ+1CM/oOntB81
AVcb04AQUoU53F1Dbno2sC3pQXFQI4k+5TpTf540v4esQbeYjBnT2NB559mFtJbTbY3DyTj3pv+S
mf5B5Ph10T3o0O05uk5NtReJjqssEiC1J/3mTxxfLfeHPfQ9TEZwUlYEjQokzFb4496N2LNKk6i4
mKIsEcZ5maZnHLrQEdQcbFI4hlH0goj0CIrH3WgsPX5Xl2Siq2Kre8NJao5/QoL6s4pmaG697Lca
AfQA+L3LXNnPKaHoMKqLgtgVJpK6lkMFoSOFqI/8Dmc8RVCJQ3GqowiVIkkhbUpwkRJIOsk6KAbf
3o3Jxrek2Ao1fMiF/5MuIS2r5rMrUPxnqXIDjnmnZjQZwA5Y1bI8IU5IIkAzKipdIV+4PWo/Q0J0
4vR19kY/yH3ucaf19yGFPafVfcGjs/E1mXL6HtONrjc429LnprF/prD3o9B4DslhjVqCLgCofcZQ
QlSP/2Dyf5IAEprkkhmEeDEmgPnqbPMaVNngfHZbByubbgKWXVLDRJSmAZlUfHCbK/iEzRScpkcy
n4zjIHHyzZDq5MyYRMVPn6kk+n2Js/8AimTjyvQ5nPUYqwWYFJtKEBy/OlgzQU0m1vCIQFC4xg5Y
nG3s2B/VSHx6OiUYIevmR5Y0kLf7JNCb9qfb98Vx9Po7zZdkESbqTMjgRz135+2c86W8ttsMpgCq
MhmPIk/vPSsuT+Oo8M6TgYpVHxAl4nBhpycZk9WozdW0i2bMXzYf0KBBfFaa+2ZESX/mUXi1u+oO
FkwGSu/gMSg6dENxcHzAJQocit6aZC6SHxN2zZb3H+SNBu1mg6pb3yb+eAIPku1C0223rQsKc3ad
euOL0LskfKsS6BwWoZNkdzwy8Q7ose1dTV+CrUraLCNogtxZ4qBz+qa2e9EKDYyT7Ipj4j9rgHc2
WZMR11h7W6S/1ArNSTPj+17nwM7FxFk0xFeQ6vduiPYkK6aLm3dw3k6zl3yrIvMNJh2DOakfmsZ9
C43oR8G0xtXoyueh/4EAURIbcW+DnAqBaSZx9oiR7TwZ/ZfUMtPboIiURuRsnJUaGCmXigFc5186
R50Bvz/7nYnB323lgxm3wwNgjkLR2WtUjIcKq9Ft1uQdATrRIctAok2gzgKuxbDvc4xlsjKWKFor
hFeZGWze1vdo7OWpIpx3M5bJlXNWc25M7dkZWv2DMlk9VWqad3Mfnl2rEkeChNGRkdh6lUCtRk3l
N0P/Ukn3rdUqHLnT3mDyc/aMPtvLvKy2Pv0sgOuoLUpO/qknn2elZ0RZ29GhcZzoiDERl4MiuNRi
uOD1SiGcGWCJ5o73EAlgamBPaXTXXwwLH9aG1xnMGR4wRMdCPK4/ylGFoIZtfe97hf/+34zC/uFC
EDyv/4lsAIB4/TyRClQ61/WHx5n92pYyRgAvvf3gkzEDD4AwFAX5WzjggmmKbN2RyV5h2wMNo5YM
h55kzBjoECiPKaHlDbCrrE0Gc2OGzVghk19aBfEsaXBzTiZWof8W2V3/gWmbP6RPYaa0y6qPTY0J
EK3mP4XtRCz0DCLCBKsZuiIoOFwMWv4zdAlSjELWNH96WMklQo2vdY0mrQxLppIcyCZrGO4089kw
ouKAWQJu3NL5XwXXjd76R4sji0ZjNiW3inNU/FJTVFvFxoQedixip9xUKbIk0bTfDDJ5jFqVB1FD
3m0Tb7yz2c3pMRu0TxuYf9Eu9wvS8iZk3TZhNAt6o0uAty5/gVbjMwG5WOCdJQqIkKPAaXiMG3xY
KgFMpQSyb9CByUI2MevmW+fU/Rk8NlFSJjpwx7p10FLzktaK7agPq/arlP7RzUymzMvfGIE5eQJX
sN6TCJpKVg94VB9W2TH6MOtO12MEwPQoLvC66Rq7rzkh9XT1p7PUzQdbjoQdDsUcrDOyoovUnUDz
+a5DY5TSRk75PKFCD/hN8Xu/L4yZBk/p+LVgYgXwgfehyNqIoZ6qwDdCppeZ6K+uz69NaetuGk6o
ZKnP49HRwAMJrXkG/qdO/ANIEsMi3X5YxvIMyLrZuzgdwyqafsTH1C1uY4Sb6OZtqzoP/sAkX80n
nZmdtUy23RKiSFG/EKNAP8BIHzrcnxsXClzgipbnZh39tU55CjvDvTrCvw0+isG4qGvOpoo6fTG+
IvYpAqsHn1rxTKDO1UnuU/YjVXW2X6c1pUg/N8j/gnfkudLYw5sLoZXUnUBez3DINRoywjl0E3Py
IcJzk5M3JV11T9Po7LahuBDwG8zxUskU/nvPMxxxtsqMMKcwF+mtrhbSRgxRbqGLWkbXn/BNMI9x
h+dc9FRcTa+ho1salQsqOeQIbzYXmZT9xbPuxAwanoy5s6FMYqM6Ge1RcijwstUHwSviWl30DP5l
rw2effWs6Z4r6vMG+2TeRMSXjFb6w45aUn1CZbLncjwOPbMN5i53DmNkh4/vVy9KxX2RNw/6zFFs
RYY7I77gpYuL3+JGdgCzBzYap7rGhVd+YfYeXbRq4Yx15WVM6Wa0NnHJud3YRyAuJeiYee8B0drF
0uX8nL13dMsKXZYuP1bZ8GnQOv9WDpyHl2enIJ/BKscfE5CBq1mhS0/k13W1medCXOKpQpYkw00l
E0VjwcOc1xkYTmRPp7bJ9z4QImbz+Z0O6txvw/bRKUPksG10L8ZsB56X/sa4LYA/+VE+fxVq+pik
3LZCC8dzOaHHWlsFJvX4I5nnO2rfZcELZ7JuFK2s22RzoOXVowkeqyHZdLi+d2hwUGnq3qNcPFc9
GT8h4UIZwd+0c/brKGzylHUxkuwFVm98YBlwLg2XiOTfptwIPWceuYhyYydGPanji17k8kZSOZfZ
qfeRRKxSNeZ+EAQFRZzBpYdUEY5T/hy1qNOLIb1DDUtELNDhYI1ZGGGOBxkqvl3TeoKXebYOa0ee
VkJ+pOMVrEOpqtJfGFk0+1W7N1AbBDNxt9v1MaHZI7aSxgvMI0jAzTyCPNPHt0RTn9zc+uwadQy/
1eX85JVnkzbvaIjxfRLqKcXwQVbkhHSxsQszvjyH7ICndbdybS0iRTYpshvfrdyD6U01+EG+dZI3
qGGXpzQriuHohfKrtmQ4Lg9IZ9hVkM5+SVIjNLoVP0ukobYNZyJYKVmeJwdl5tTB6plGQg6GYgOc
wdthW/rWchUvpTlz20a9cWlQ9/0Hg7PZKgb0YqMG8V7fq0JGu3UGwnPqIu6yOP8nzGhs7GRaqZZS
133w+vr72tCyZ0iXpNUA+LNh5pklAG9d6PADFkxJhfnhpFu5xWnrwaOPtZHhHO3NNmQusHxHwqGX
NuqHoqmdrVn7cURUBFdhruq9t4h+4RLleycH/8WlZKjN47HY1hqUw+N4UW6aBLI3S3Sdmbu1DYa9
uMvRUTijOkI+Y5Iqo4vTGHDHyXXqSzDnLdwWllRBwWf4NHK3fB8p0GP54WB+0PKSQLn+tH50cuwb
ytZoOuCCUrs+j9EJ1BidTCc2tl71kf3LeHZCJuaRE54cGqWUUFOxgxC6K5d2ezjj/+uJvU1MXwaA
eddBAnKEN7ceWUZprK5Dndgwv2q0F7aFW4Gx9CDAxYY2BtUEQn6Kxft274sEzLVJgUzbGJ1WAXim
1K4mSoWFq9kHeDPknqb2FBSMxU8FjUZcOkFXlM9pKDImtXDsbL9qP8omJTg1xZDYiOToaephzXLI
bPtBKEJNhHohheCnYTX0N3J3eOuL8a3tnPTKiIgAG15hQAtodtLqbXRT++AvQX4JQt2rUzKiJSU+
NuSehSs9+W78GlXoPkB6YziEWnuQaW5u3idcZcL6Bc+yrwKrrF3E1VAtKq+bztUg3HsywCm8loel
N239seH1wNNZfai7B5R3oHaLywp/QM1GMMwaNWfSnlD6NWPblL4kMqvKO7Adnbvv0jaG8s0UwtWa
ZtOZcJcddkXsZ4SRcY84mYlZHnGR37S0+uqmTc3Um0iGicniaMUX0dSMFmfvZkqv3aio68Eg2ntP
utlBZYPYo5ic98jMm0CS2vkEPPDNy81my+8NTxlzv02cNt4xj2jHielnEvr5g17Tf3VMlzFWPD0M
pfltEFl8NRuEJUUl9aubdlQaq5RF5dkTQjUg1ypxEJkM1gxLbNBvxvKDrDE3iJ5CnVa8SKPLkLBh
hKHfE6OM1HWlSUwz4wOznsWHJRnVEF3ywhDD2nUj4hAQZGqHHKl6juqx3gifY1/D25tEn80BCmPj
5pyXl5WK/EEyBmWcbT2QUE2bN4h7qumAA7o8KpJ4CP5y8ea6zQmTwQ5lM9MnazqOLX8rR7ez6iKS
5i0fOnWsOqYkGSOLk5edSUAURydMnO0oQAN6FjqZULWwIVSZb0M2lm0u/SIQke0cCCLB0qU4p5be
kmJBLYoS8CLM/tmIcO5ZZmJt9FLQ+pxhE2p2fdP65tO6FZmyJ8E7zNyTkUzHYh7FXQq4ieDHFPlA
bJeMOWRzGsqWmfxS0xqtc6cSA9Bl3yebCF5w0CnztXApb61RV+eunm5EulxAVtrvaxzCMIacVvxd
i3vx6BYkeQEfb24EFr86Q3Hfh45giBu/TBEYN1Sol8myLwnQLb5oiiJKbsquMW40F0GTUfIxaWcM
xWF3l3AMLz1mxS3ffzOnBqWS454KDZ1DmpOltFbNDc/gza9K51JXJOiIkIZIiL+1UwbNVkdh7CtS
4KkesinN+8jDmh4YSBKMqZYkhowSMqsoMKO8Gbcgu1OKUeu5tTT9ZHbWVrnJLS807eC2NEj61KgO
CG7e5koi9weAmnslc4zq0zqDjSw72pQQr/d+jlk0KZolqo6tsEK0eXYpdzd0TTlXrvIKUACXCsHC
kqliR46PufRQNMrnDDufheG/WHqvX9YNrCd+KahVfXIn8f6n1mLaV8kV0RBR6XlEPuiiUl7uLDN7
lDVaezRI8hGaeSqka18yHTEIEqGb93U9wKlyq2W5TVZ7myyHFxawQkuWsn8TarM892QUuharvN2b
n3qFMRmXCIcxwqI2kTfB5VcZpJoCoDaerkr1RFGE2lfDlz2SqKL/6JihEVSdLY/VYHDaKHV304FK
465Anl6/QK6S8coB6F0bLIVL3pZnVpsM9dZRU551GEB14YEjYlhpAKfyrN7irG55IzmRZk7Tbdwl
QY27t53wCF7WoXkiCJJxMRMsKiltH+r9C/R6ogmWIrnyZv1oOXcAc/DzCkjIvFA9PmdA5Qn8mpCi
C/xKvMucCqZtWJ6UVVmUJ/0TyYzFCTI0epaeeaOiYzZ8aonpOjYimnYey9+g2vY6dJzksorcQWjD
+Z6oufCOR4hMjgDVmHOVozwxIVuCD5Eq9YLFiQW6CQFFma0Dq9qLNpnmJ+fSN/GrUlXaoGSCUiKU
HvTC5kxiJ4+xDulPhu2B23sAeXB24iq8REnyPU3A4zbkvN4jUSGOJKKWiN7CErKV4th8jkZ4vqml
n5Oqoclb1nfhaF61floug/wiDYPOyDhhb+qLVzcav89mn7OzDuds8njFJD16p7lJT6+DRq+aw1SF
X1xvTq8N9NnQ9/JjPvNkd646ghQiy2mxT4fIrDmf0a+ukA5WoHR2zGRResz1VQe6iLnqRmMTVYT9
UEAee1rPcX6Du4gwDk7Ui8QmKj+FWeRdRrKNT64YGLIZTxKjNri9wTnobWRQZeBFNSkgjrHJfAV1
ynVVQMhRg3K8bLYGYrKjP8h6G1YQm4Y8camKUXhaymAgZ9HLSWMfXET3zJ6DRBmjPI2JzD5mySmJ
qXRH+bWwungbmxxXzDJUSOXnDbinAebiGcxyu3fNLNnXJLFydvXpdhjpvl6yNtGrYYL+KqtIbv8l
Kkcy/pukHKu8AHNoWA7gj98k5RU0JzWp1rhfFYfAa+S9Tup3YJ/7DLFp23NwEzoNiQosa2GG4XFV
HRh16h1ERuN5kLmBJjpwCuLRuaEB6QnlizuZL10faU8t0Eu8YwWNGCZmCUV6av3DMPIX1xZuFqF7
lmO7hgUL6ldZfDfWdHrKdL7XTfKKZOIVeyL4yruw4vQztwH9ZgIdItSykmS1u4bU4V1fR4rDymgf
LXBb+6m1xi+NNQSnoyDeisOs/Nl5yb2Ew/GqaW4ZONoYvUyweDdmkvxD2m/8yonCpABBgXxg/Eyw
y3Ca/8ZYAJ0/9J3UxLtlq7CInpS15GxqeIjI4P5zQkbliWcBDrcFgkHWLWFbdvlPh/nyl359HjxY
fi7puBbeNtP7zU/cN02flHmo3a+nQ62w608Fg6HJKvptRQgSEo6p2OhjWwZaShWQw6MHeEsLUHgj
U4sRwamxbKEhUu26/prFdMdSd1yUQeCAF5MOzAERVJ59dHSnef7v59n66+d3bH0xvhmmZS7mov8x
D3FWp8/Tztp9aZH0xPp5L8vKCoQ5Ose14HAs4m6RD9OFYPH0I40480XbQNQuU7jaOy85imGpA8Vs
7Be9poQxt5FflC9FB4Gw8F78uq/30yDh50Uy3q1pErJklSqATKMmNIrdgHL3FCqS3Hqm6tt6iXua
CvEPaM2faA5L6DRbMEK4EMYc6zeSiCSl0h28igBOc+DMh8r4NiTzeUXprrXeehMlVB0aB8YprUSz
8+Ny3KMWWpV2BfPjXTfMJ4DlyaWAskqakvsMtvWH63xfzyN6K9TpHzfpTw6A4FPrnmEJGrR/4FXp
ZJoZUVrWfQ0lYFfF8dZT2ObRmT4TsgGdvUVN7Vj+ITSrbp/kCXF8pOidMiJaw8n9tAo/piWPg0Q9
klDslLAOjFan8LAe5moHhU+zaEscqW/ePSPrsbIxcu5abDL9gQJNwUO64LLTOF6t7Thz/tP7/tdv
Cq5B93GV+gAKf30clc3oPcoZoDQs8kAEEVNNJUDQBEqx6GeLkxG2UGBsO+HXZ10DHxsaY7ZtHJUH
pltFB30caLOw6KGL9arNWgStYla6vPbWTxFtZcwpO2Yg/7hLfy5K3CUHPAKGFpdv8NvTBYuodAsN
PzWe7Sup0zQZyZoh0AUMSpctrZpuyK+pxe7YxuRUhIm38e2Gg/piIgwV/FvA93ukM841aYDo59S1
krkbysSMs0tmPc25/aUsq59IqxxmdbgKCzzYe0z+VrA+fZWNX0zhvGkG/7wWof/9Jf9iJhW6Y+KI
dHTLceAM/HqDFsLHEGqxify7pdsyV90XI0vDHQ6qlqGvLS92vzVDOO7Ez5Gb+jldKMSM7w5qLpFX
wpA+163jbAc9/hgmU7otchTOBVS3f2zVf9kkBPdhWdR4eSxP/22r1vTeYBKC+yvOeIXTjkuGGa5H
WyEklPuyPGs2u51ZTR3rHcNw3ykykLy62vzjov1ph+STCMfxIRSAolqxh/+zyA5mZc5an+FDMxDP
RWP8s/Ub687al42lbx2g4PjQ5uZkxTSxGS1dUjbkCgzhsvy7jdACLpv6hy/Y/HPpFzrmTJ5WEwwo
ERO/3kocWTg8ClaV3qPhmy8yY4TKUKTnI9J7N1hfNYOMNjT7RPtchwqkh83b5TDznaL6u+qwOOLv
S7dK60AvVN4BktsIwDuMD0oXP7GsYxehDvlHBWP85YJCm3a4qwuWxNV/27Uo8pSjD417v+j9ke2e
ex35PYBbf7u+TaLnZFDhuGbu7P9QTIMN0uzfW6tZ0z2vETMZOQH/uNF/WQJYpiGqroUJFuZfLyle
bs3Ox9S5X19G0yuxs3jGz3G2/Y3V4tuwF6xJqVWMxhe57trjM8iK+ccT97edjv3c0SlUdd9i2/v1
g2i1ofvL6OU+m5PpYGkkECfWiTSXkZE7OAxOaNO+ZHw9zilV/iKMVVRzPpPzDUo5bydyU7JflwDn
Qq0/JNIxMeGXd2unwqkGNhFw/HZD9Nd/X8O/VKcgthdCNABQ3/wDw26BA6QWcd17167Mi1cNL1mh
fBFIvcYERI0BoIlRVJS/FaMeEa2GOacZTHoIOFc1NA2PxQC6f/3XebJtCHjZcEA0aR/T7nNuKhtT
lhx2TWU8Fz6HVy3p9PPibfvHF/nLXsaFd2yeT5O18vfSqrStnHwhTyxhsRpIP63/0DXu01o9FVH+
MojoPhpA0diTeWD84O1TnWmRulMDhpL1JP3OSVL9cck36rCZuoSkDxcPc8swpvLpvz/xn7g8iiKQ
ftCS4CUtmrdfn5p2VDYt9M65X8WSPRlssZ3SL2qmeI+mhMH27L7hUJAYl/L79eHVQ5tEbPpiwuqs
jb+kc9pxemLGme7++9NZf6J7wKoZrKIw632B0v/XT9d1pXLnxI4fVq2mkgwkUQ9YOy3jz/tLDMbo
Ic1xPVVt63h4rorouK4G0ps+MUEc7jqwC8+la7yYaH3OtfuIvHRA5Nlp16Z0xo1OB1yXVNwttD3+
1Pu4r4HARv7xRISEhmXeOawGmNRv3yhlCxLDUnNR3OyG2DvEBgB6bxHV/feX/wsZYSFdLnZmwXGH
89uvXz5zBlsbyzahac3+oIvwQ4HTko6BaW8jNC+HSO8IZguji5hNeVqHHxkZkGQ5/YPvwkLL3/r1
zMNncF1IUB6fhwLj18+CCnaw58aMHta6KqQ7fipzWB5KERFRwKGi2Vxb9LCIF7xvCoM6IS8jKrn4
biSgBJvlRO/LgM+nL77IBD9N+0XyLqKdfSw7mLQNTvSu0j9lJcxeF2Hhfv0xWwjljDaPdpQXjMsI
Uyxsmrle389XQkHFZoLwvFmreDWJjt4qsuG0tD5Yizh7IcVXswssucSy08U9vXk5BpHutbjq6DiQ
HuyNLHmE6uK31LemM3/KI+vrupYUbvqaxQUNidq4Iy7HuBG4srWqTtv4RUN0Num6m7S7eIZ67XpO
cx0TgGDtouhEqkVJ9dl3Jzy4MSraGaBEkEa5+zgO3ifaKcgnk/uwHfPvhZ3dayhxOSw19FiLKxZJ
6zEsxH5V8ictTtvErrbOEhg6M8KlRTaH19wTT2HfU8Jz5xhjIEnOMSmfSvykmITL+IzI7qej1zAa
JQdRP/oeF4Nz/f8/pyAkF980SDrd/n1nxsmR4sPjOV07sEbu30jBo3iNzO9CH1E3pRNNGsDwp3We
vK4homvqU49Y4B+f5S8Lhk+NaoI0NF1W4N9q1dBnastIPX4YwygPjGJyd6t3vxz0Mz6i/rh+hBXl
8sPEn3jgwAqHPzVOfj5/GGnnbolM2ssUzylOnPkfB4Y/GapQroWJ0t1dQGR/dDF6p7GKoXZgINF9
pQO0CfPG/FLn2BY7AsY+GbPcRSNy+hwi5NGaUYdH7LelHcMFYky5KYX1LWqxcEQklm26JDp5ffLP
oub/uLuy7daNJPkr8wPog315mYfCRoAAd4mSXnAkXQn7vhDg10+A9vhSsCCcuY/TPu1uu90sVFVW
VlZmZMSNxefreVdGfh8WbGRgm+LkieMdoKbT5Rc/2QUi5QBWkjvU+CeJGXY1LQLvhlurFHJ8LF9R
6wDwDbRyQECO73Jo8gySi0Y/9L8yg04nTaMqLcgbbwHSzaBvD02oQUEapQP1Bw1EpzDUoJ1IWvYs
gZne5dCitxdAphgrtAZZdFH3xYEj4hCWIIwOH1MllddSXf1SMu6Dwb1u0lwV68VO7I4coCgQnYLg
XSKyp57D8/dS4K3BUzVA212MUKiGcQxIZiakCqHpHVa8bHFAVKsM4NYWDnwStoUlts3jDXlf8OhY
pUof4BxIkORl9MDkKEbG6LAG/Lkq3ErITYlTLhZCPEbNIwjRiUWDlqyi8NZIwH+A9SEwq6jPDdS8
UVUJxMoNyssGnfZYhL7JDzlEvUEcG4HxskD/cYlWCEHuOfdSI79Fgah116LqYybUUBhXuGhtbGbs
k2aVFbuKFntbBs5di8rMueSAAycRGhavShmR9jJcN3waryEH1K66oIsMHkOQqJeY8y2JXHQx7xbC
rgszygilurYYYXhJRk3BfmR9SIsaejxpjHRyiCZLpg84W66U/UBn9hAh7Twk5f5W7Ogv3DPNtiiE
Jv5puJ6vtAcmn1hZN5A+hzKNgnJix1rIakEgAcgdCAkHWolS44XNoYgoXKHwiswVUEt+gaqLZ8uh
L/5iQ+DhrktMwey/I3ckFBmQzMqgLRzTol/vNP+S86hdJzlI4ClkwqG2u6bZAe9E3ulR57CboITA
8QAtHsZnt/lIBF/kCho3eNE3wlxEWbiKWTPrCUI76qhcPYiqgG8pRDJcA1UZkS6oLi44uH8/g0A1
RuNhyYL9DfwJk+eG2CTlNaGicoeMboNEe+GUoDJaDwy0o0IGnMsCoHdQsQ2BRwB6mS9odK7glgIm
FUx21QNUdrmHIQwefv4ubowTvzgMlFhAOiUjhlRYRAoThwEafjZJURfeg+YQMDXIsLEQ5DLEmrJR
ywamS2l3EL4lt/PUxRUqniwaJcc8yI2tSEqgNMcX5wR+xKBHphU8UxmU3/x6ffungOVKV2BRCwAQ
GCmEPMnTW2g2gBkKzYA+bwBYEaJey1ZOGlYHERqnaiEChuQlpdGArQeglOEGXWc24lVAvOghPcmA
4GnhEcBI4yVzvxY8ymcSuKeRiUC49K9gSUKdvxDaAUrAY+LsFvwXg7DCe17thUuny+UAgd8mf2ob
YEZGBSzZ8QvUuW7N8lkK5EUthfu2IiWzb+B1oaf+GATJX4m4K1KodqD421soRvNPOd80q5tzDTzU
aZkSfsCLal67ZBBS8SWhtxtEwRp6cFI3f7141PoWznZCgOKcVAFrLVMIW0ZFK9kHCFwA+MpuvNQF
haDZomR2RCiHXsgIDJRDA4khtE9JW4g8aXzWrIBmFTfdRfS17Oq/X9ihPw6s9HhjXRnol0vXOMAC
Qp9DaFHjTvJnluPfOQG9fqAuzDU6vups7rfGrfELuglIhHA9GjY6xGppC8loABc0RULNNODkU+UD
ssgBPqgO8gCsgsyZdXZRlcJmKFbFe5B+uNlHqpSZgaf3Q4QyP1Q5GCsM+RL4NxjJrVAg8pTFoiDj
3iK9oa+AwGkrR0KWLoYQm3MJpD2KhMkKEwiNsg1RrCldWgJyvK4GTs+T8IOSTj7H2TWAJOBZ4tAi
P1aL8zpFbZHXs6YMUSeXIMNbxpBtREccav41WD0VwPq5/gJZX2h2+RduW9c+aNpEgOTiDnooI7/L
7VdKtmhQRq7K7W1Sg4eoEdrBFDoScnC5wPq7hi2PIdjKxicaA1wa4tFrgaaH/hW9TYXuN0DTsFUK
9UYeeHp0+Vg3WAUv+yNyKpFpfG+JuwbBGzC6ALP0Q+LwKMas6DA49lLAQEubA9ENu2OZljelqjm0
bbW6vVMDQTyxYBY/deEHEBu0Iacib6FFFN00Gc6z3zoUn4Mzr8+2GWieQXCSOBl63dYZu5Qgmj5R
kIflJQZs4ZwIHrJ/ZcwF5ZINEVPRW6gqQn1QAu3pNQaasRaCGOcOPcVcUG8qBhyFuKIuKyhM8n+F
d39LK+z+OuMTiYfJX/73KQiz+PJaffwXHiPV63szFW74IgTx/0X6AfxVdxfGv6QfTq/h5fWLVsTt
//C36gPL/mcMNmnkI1nwAEq4O/5WfWDk/zAsOz458azAtYJb52/VB1b8Dyfz+GcVFEeQMxoj1L9V
H1jmP+NbVUFxDgUQARmx/4vqw1dnDiQ2D1eOpNrk9c0lZXEV6qJ3arlFS4VgBVGlxxGte0K5cKl/
vdN/DzEJQBBVtBBeqxKXztYcSHXSYFQ/Df/w1yeRQhhSfRgN+HXwChPq0pNrj0hNeL3bx78t/r+y
OwnFL3fd72+fJAQAkc29IsoSFzIqhEs+E2Gpcvc1PPv9y5M8Zg6xUWztELua9zKoL1A90AC9VQGq
J6jsghmLyMdO1wft2K44649mI02yYH7LyozPBYnrgWIhKZ4ywHj/7JencVFWl6HM4JdrvAfQx13I
+uXiB+7Pvz5jpNNSNBTy0CuUpImbBiLhQO2cKUCfPcTS55/9/jjuXRXjepXKPOMSWCgEk1rxuVDW
tBiow1JhYlyF3xHTP3stjSfj7vdDz+PZS+Anbt6XCgH26UoAUTZ6YTj5EHKrIphtnCxl1oSvwerv
4SZnuk9BxgLSzsRFl6jeaWgPxZ/RcKNdNSisaoPeWN2J1w/QiyLvoC4gFgWrO2eEUtEUuoJugwb6
Q3XQPLL5XO1XvekRR9/oEWlUmviaRlmFWuG/qqCN1f9sCyZOQi5RZUKrb+IGMuJ5seFdFGLBlZMd
S0it/DzGpIbwe2EmvkJILrlX9RgEKAp9i3m/KMR9YtWTqQ6G3j9uNBX4/AXHxHy9sX+PNvEdohDV
CgttJvepcbah6shkE5BfC1MZ9/I7k5q4Dx4kPUkLYkJXYMiTbHYd6Z3eUoxoezXJBgzUqrdKHcHO
T60FkqP1Jyhdl7I8Mw59yjIqeoVXyZCbdx8r7aIyWmCMo4FrT4NNrDRmYY6T5P0/Czh9bHUtL1Ay
jXHWg9rqCjG2O56YekFU217apLm54H6/P5olVdJlOo5B79cSebli4XiSkWyFP/naY7tkejPuXpy4
GCXqLzk3YBzt8QkDKeTFkIxc3WUEXXWbo3rca9HCnCaP1d/rNnE3RQ/2hPaCsVp1/ANCFXoNDwDy
oatWk21I0GRvfJBOFTFJR91s9GedJ71aa62m4y8jogK7rf1sqRNO999fM1rwnfOTpRz0NaO1aMmp
JG9v8co4WdlmcGRjWFrdmaMmTrxHAiYfEWU9WErAEi0nRrYFmlw1Mb1XFHLViOgD2a/+cEYTN+LL
YshBMz4GUzLtq14geibLxBedgnqanXNQ5kFJFl2mKRpMuFDB+pcBugujvnMziJevWsRydtKB3Gnh
g2aMWJgYcZMV0hCPRgyQpQNk5gl7TKKzg8YYpyCcumRYM8s8TTtf5Orat6MRo03UvtgpCUdrAi2l
0xsUefsA9F0972Kzdi7GhwMuBCLAI4Dv2Nj/PNPxtHzj9YSJZXuoKVbtGAgogeOPTQyBU1/Qt4Eq
xM8DTMR8/7FWYWKtMdiAwxJ83O5jqQ/20y9PVVas/ZRZ7pYhwHFuqa1CStyiyXFX6dGmtmrH3yk2
3rRa6oiwtyUrm1vsqU1XFYjkQ+QyvJf+l3AecDWDb/2ZeQABUPP883RHA/luPSeWfLnmtdAoTOoW
4PO3AD2AKCO4GcQo2g+KoIEXIl5Y2Em575+FpSdDtVVYo42ijXEbap320hMnd3RVXborZmZCTy7b
hJZjUBZ2o391X06lel35JDDMXampoNPatgvP8AnE5Pc0JvcuOHhYSL1gGojWewOAINW4kp4oegx/
kxH9ecOoqr1aRWr5Z0NKyiRqFwXwi0P+G0Nqrf6UE/eFfJjEbBCTYQFVdbUYsYym9W9zAPzzq6sW
qDpOiwaLeNG3hhGrhBBns8/Mn41t5iYAXujrz0fwgBEkMzGRWoeUt5qquH/Uq5oQdbXgILi5e/Zf
dgAx8sZnYhetU6AatHqrszoH9Rm8rFBBXBmRlqvdOjRN3mgt0BZHK+gTIMRl3FhbXdaflyWDn/FV
UxAS+H3SAQ1usVtoTyAqVjsL932gvTvPlE1rkL5YGGjmcXF7Bdzdr3SC0lSRKYgE6cziwTebPbLp
G++DhIPhNA431M/bNzfOxDgu6E6gAmocp3JB+MV1gUbLr6VX2Q1dgI6iWpjPXNx8U6y/m1AnFTz4
YuGUUMFGzBIjcvkAs+X10PV6vm3PP09ndOj/tnWAib4aY06Bz0hAs4JbNCuuexfkpe+fuYz5yXFl
wCOYDBQNaUplW3jA0yYq8O8LizNjVPxkE4pB9MtoKBNUDsGqORL9AIcZgp68A4vfzwsz9/2TU9qh
GySGphue8ixP+O4lFt+gJL/w4+OPfLPq/Divu72lRA5cfG2cApFfqTniI5F65+q37rr3mUb7eQIz
OztV6SlBDce0NMboBQpynYxdhcrx55+e+/xxyLvPv0Yl6xcRmqrRzpo2RoVepCpFs6MSak1KLawR
MzfK5OaXeCGhUCWHnxzUTnNj+/BxPjPqBvfKL2VhkeYMif06kwTEQbTkwxdLQornDjoFRegy02X4
ea3zpRzXTCLiVn6/W65wkEuUJguE5aJZq6Im6QercayTrBEztXKn1ETS6c/k6Kkx0dBLY3PWUq5r
7vXITw544pV1lPQYnCOPQEWoPe5qKFNYCUmI3jrqQKiFtZzLK9weYnfz9K444EqHoWLylFjj6+79
DGJcxwUnhglSeWdMriBZomiLUhAzRn4T8b0bko07Pyn5ZgwKan3thrblHHI10ghBTGA3iApWirb6
2ernlvKGX7sbLGYUdPT742ACkQieV4Z1gMshz68eOS49W28F6W98w00P7W6UtGkVthrNHrwLR58c
GqLrG/thRf36eRoz1ngL+e9+X0Z7LbpssUta/FqSd8HdHAP955++NUl99+3jNt399tAG6PoTcJxy
8pYYMXFTYpSqp6X49448tNuA7D8j8+fR5mJpbuIg6JCG0NC4UoOKcNAASw/ZEASdCz8//sx3k5n6
Br8uc06+2RZa0wyGWO8iIXZlLnjR22313QCTIK1rqspXgK52K3g4ats4mvx5OhBfZ4jBq6ACgD3z
1gexOpVwdulA91fdBKsKT0kbtOLqL35f66K5V8zc0jk1IAjc1uXS9GdCSG7iODyqBM3H7evCEu8f
hgvlQ1FG4gokPymiyoBfoZIiGR3uX8OroRIiF15moTBPL8go34b6ZoGmcFXwQiiUn2V4LAWq0ZOP
Q0eUDalN49STXWc7SGmoubE6JqqWnisD6Ax16REwczFMlTlRIa6VqAKlFQ2GJeTZGYkGXZctUO8/
W9fc74+X3t1J8SDn1EU1Hbt15dSZ7XUAew2vIf/688/P+Sp2EmHwaJIRkP7CnSMRw0V6YnswYUYP
OOv7PxxikoWggwQaA+Mb8PFx/fTkWtZBf8dbbGHz5+LfKbr64jcXbpDxCjN6zbAs5G/sP/3yiePg
I7+Bztu4OJ2GfOpJOeDpimdeZULB4Y8dyO2evNtjDrIzwB3AgcAdGkZiWOazypJhKfk9u0Ljyb37
/Ut6TXwvwQqNhQ0ND/BzaKmhsbC9M+5v2ghbgw4CDMJYpFJ3XwwS432qO/piXeCWJv/mcN8ake6+
HgyBf68O0tq90WjrSmMsTWO2ApLCxNxZ1Rlma4pEJM+lZr29GG6vucbBwoOcx99UgZl/RboJNRsL
/dHYvp0OoQcyaBsb3RCqBpoUpH0HYn/+vCK3kOm7L568OgavA5cij/WubbfWn17eDAMKP/SjNtYs
1y8Qfzlkb+ZZvyB9HBCkj/XXMTmxwbPBI4G+8BlzcfHt798tXOcHBV8Bxeei6tBoL4OOMqmqI8P4
QNSzqf482Zko4eZX7gYR4jJEDzcGgf9wS2R31Ios3Cy3F8h36zhxHKBjLMTBGx3HoCbOhWjrlPib
FpW5bYlcqmWC1oZcdMMi5F19wK3eajtcfYz6fFWfzwmyMbqNfV3wBnNh6y1PczfVoEYzgliP3gBM
l6poupZhNevDrld9S1JNXtujUqwCjroUJY328t38J+4nlwLxeun+WttbKdLXP3TV1gPN16ExaPgl
OTyrn5/DGsxNWtkQdAkubOus8UyCmqYGw0I/Png05d09bU/EPMNEdbszl/z2+EvfzW7ilWi69fNu
9Nva03ZrkWcdMfjPNnnrsvrupychiZxmVT2KJrkgKUc9hz1on1DQG134B0VSIpoS2ZLcTdUDjRIZ
eG7w5gAi3VBXBTz7zx8x6T78nfqcJDaoSASTXD/uXmVwmtUTMnodHPiF3x+t4JtJTrtgsjhgePBF
jr+vGcRqCDkhP3hcKsHNvS/oSeSRx1EAolL8fmdcVLckVqAlOGEoJ6pLHmrc6u+mIOLv350ojlei
mBsTqByOsaeZqL4s5zZnN2DiPsLsf29vDS6eIrVqmSDkI9HC8ZzJz6Ll9+vXs30Kpt4x0exqJUF5
fIeLbyCqtlp4gM29kujJ+WcaOqLbGANo6ycUAYxTbFqmqcOHF3iwLrm18VD8exPQsfF1GrTSZzw1
ppnXrkSGz9PHzjy/4zZycEuqqmQtmOv3x11SJrtxoSoQ4ikYJtEQopPxYv7cq0sgjpnNBvrr6yx6
uhQbcfx5bb3usR8HnIVBWzrL4698t0aTnQDrHuhNhPEsu6Kd7NyafFxV3N/pzs6Wxpjbh4nHFWM2
VgbIpGMGrkHpsFR1KVdwi4W/+/6Jrx0gKxJV3LjHgwmX6L+2+slqzudeve7JySKo/I7nepV9/OFu
TzwwyBt56nJz7i6D7dbPDsLlBfc+c/AA9vu611Lbdy1qBWPdhVXdfIzoWg0DfC5l+0ab/Ga5pn0u
jAA5tCjCe/La9WieeqfzF7ZeWJrxWH3321O3KkhxW0lU5Ersrysy0mENQ4WayDUV9J8XfyZQQSPD
1/URLkEAwEuRu/B7ncYYEEu03CdalYhsnjqyQ3rimQ6014cFFzJzVaBt9OuALagkqeA24Dqxrk+D
/l7opuMdN8VCCmfSgfS/l6k0xV2iElbzKYspPT65IzhLItqT5sK2OmfLrC1LM1zeHPTMQCKMs7NX
vbRay359fubsjR0aq8Vbcc40Jp4gScOrkIOY0NUKp3Fo/e30gVsLmHxLMRfvxblBJq6AlqshyMZB
1o9PL4y2PURG62zs4+fSCRqN7TsjnPgDIZPAtQAUH16EooklzFWrIyS0iJ5tXj/9RWzNjN/8V/d5
AsX4qwSW3RKduXT8EEWPP9v4TN4CbApfTa4slTqjvTx3n2BuNfH3B5l8fLzr/KoyV8zCpTVpCvrH
7EYM8n2AEqIPWQBBDTaCNQun004+OfXOCDr1NB/ZNMoGKaL6gGzlws7wMzszxW7StB9VBdS5XNpM
nAi9WuQFEkfb6BQeZJt+VMhb8O5Zh50Mh01rYCEF/ip4rR3FLg3d7BCBaLSmtgRidSYeCZaF/8VX
s8VH5cwtdetyuQvZBKqB4oCA70PhLjxCCkAhXK6wNieHjBOXEbgCAAdRRUWmjUty7SFbIxbHP9v0
KcLNyyVIQzRlhEqP7W8gqgOE1ttWca92tHnOdHthEyYcJ/9suzjx0VkNdvwwrSK3sbR09QbAMZwO
2ogMb0U+Ug1tGMfLUvw1F7lMoW5Zm6Bz4YrB1usnuDVfB7ZSXZrJTNQ1ZfiKc/CRQH83chHC8+o2
Vs3n56O9VEufu2nESdSFhimhYGlsCJ7EieNv4A/fUvUDNIjEhpiGVmpQKbARRi7dNDMOZYpck3i/
GimAwKe/ejQ829iardHbzutAFt9tMydQnDjf9kJFUUNl0JlBNRGoQyT0OwIuNHLRBm086iDkWYr5
5rZn4oc7DyJDXI3poA5WOW/GB08ciP7+sSFPwrDoykSc2OP3tUeBwLpcvOMMLFqwkcmzupSomXmo
SFNMRVdXJWgJx2Gegh1jCAYSbZ51IuhsIx8KEoIPJTr/t+yCVc+87yVB/uqWuyuo56UBZpcTXjdC
IhiN5a6fLjryp6fQRJ8rKfSD0QH5ugHweq2CTBCVkM8lK5y5n6cAwoFja5CHjX7IxfV8ojaK6jwj
sTYAA1sv4JjmnNAUPZjkA1+F496t8cD3N/5G2oo2cl0Mdi93Yksw7SU3catWfBMPTIGCEnMBoXM1
jsXaLcA/lYNkK7RI0IZLiDWWZHMnIQeg3jm7IlcdAjgE+Oyl9Rwv7e+Gn7gRb5AoIKQxvLKqdQEx
a6b1q4NoUQAAUfp77oCiRi1cb7NU7Z61oEkYJ9YSuGDBxooSNHglbNH2VyWBm1fGh/zJ+jicybMz
xnTAhp9p47lCPdrU2gUDnosrpv26PiXLaMzG8OhhsXmzQl6Y0SzP6ldgtDZ4QhhdTbXIprSla+Z2
d323xhNXI5dQnx8gqeGuc4QUNmvzf/2hHlIrtUpLMskbYxRWYUEaUw1XjEY8x+n1Y/WqH9yrVllY
G5zr0Bwz/M9X+1CrpuNA4k+3KVPtdbzvjseIPKipQVmRyUXk51t/drEmTgy9IKDBHL8cdGfkpbOw
QweCoYPVa62R19fFvOEMWlGaYpGiSL6AkLGOXNYMrPqzAIq1hAvzNAjKGf5pxF7UxnmD+7NeUcbP
05upTqOt7KszSyiownWjKSK7DeSb+2I5gvm6dMPMHK1bnHkXr/llIis5aDiQVQD19QF7f0KHdaru
dDQGcHqif0raYqF9PD3f2NgUrlS2eDeDez5yH1GESQyEAs6GRri01PUyof36JzCbYpWEmL5k/m02
rfqSE5yXN+TdyHNh7xd8ETvj2/mJL6oBgWla8OvgaOJUDrpg1MQ6nGXN2uKIpqqp6/3mmGrD6rg0
5ExMzU+cEUOzJXpXMWT/nlmcFuuASqM9d/thZIbx8fxsXx8+u+efzW0mgOIn0Y1SJD3rCSmuzrQu
d2Fe8w7Y4LmFpP5M6Quvo6/G3PYDW1zlBEo5D6WuGKjSpLa7T8w9a+bkibd758W3GWRjIf29BqhJ
JLV2bvTSUczjSofsDZ7SwfqIBsKFA3ADeXxjk9JkP4XqgnROi4diZHUG5HdsaMR8xjgIYPTcgvyL
9BYDKEWxggQl+lhMBxJym2Sj2IrdWuikNhN7EY8/A5eXpMlORxUtVFyY5QjHB3Wb2oBC8xrp1v06
1tFnso2QKxPHmNl8ZvTjETLA7mp8jbdrf6vRpva4dFRvWKTvlmViBxQEShMZ5C1IvT8NKo/CHfz7
RZdNihS/GPS9CCswiqu1a/roXWPJq4MrX1CjFbgDVGdwGL399bp4AsZL6LuvmVxOnhdIPJrA8c4e
j1y+UQzFoD8OAE2ptSNhK6IVEq3hcbUSFp72M1G+NLlUmLTp6KJlUxf98LoYHBOoHdNj4316Yqql
DroZ5zvt/ApDMLsFfRK5EFmDZkem1vIZrLAQvT7F8TMSSa6YLfR8ziVEpuBBBoJwaRQXuEYqLfjF
GW+4qfUzCJo1yrTtpeM05x0ny0Y1XCs2V9yQMeVDXy414ioCTUv6h4HRFBrYUjyTpm2Ox5dJIY2D
B3igCnqoflgfkv7ewC2Ss+5vl+LAmWTsFBaIbrmq7jkM14K6HW0qQVxoMQvudq7u8mORFdcFNzTj
dqeQwMJnwZ/pwe02F+YcX5h1NKTNQoA0lw+fIgETL+Qzv7hi6zVDQUrkA2ER3iP7pXT4TDEYNJ1f
vXqUM1UvAoiBpwj9WOxKAvqNlHw4NaqBF4tF1RQ8wku34eiBvvEF3MRhU9c65pMUg2lPrgFdJNO3
UxOZSVRbLHR423ugX8/KEl3ZjB+4XRt38RHUZ68ZV3WwAHXtXo0XXi0McjAJqGj016VOsLkY7/YM
uR+lAJM5FBSxgE1HXg6+iTbCerdUEJmLWW7dHXc/Dw3BWmrAP+6ua52tRsQpmr1Ohw8TQb1PTGrf
auYOzK47H6mYxf6UGe82Bf61HsToQGQXufyeO64NNCtiLB4vb/Njd36OcE8cf45Z2JlNmuL7IH5w
4cJmnJ8WOeA32jBGrlcGvEO8gsiuZp0llTdK7XAxwDqJHm070pfqcnNv4ynCj4tTkHFTmKb30KFX
MnrfAlWIdBCpPm+Z/wdtHxOQDpCVU+iOevz186TnbOa2GHeb2tPIdPLj8qIsK431fYfor9rSr8/c
uFPcXxwyQpXEOGWPa4FsTx/nzWbB1c2Yxc1I7747SpgclCvj+c31p6v2/t7r+s9LMuNEp0g/CnlS
T8jwyx4E0IAKg2zzy8+/POfhbi/Cu48epEvmMR7utcF8KizOCDTpwKMmIuljClPGI9ffBu5Sj9pc
HHjLp94Nd1EqL+qgoOYKhDEMCjCmdXoWLH9DGTAxcMzZLoWMAKTI8fw88NoBLx1oGgPhQyhTsRF+
QVrRuSykmubKw7eX993nJF3GFJ2E2Y+lNQCymfULGDTVlzdf561Kf5YQCovGERD5X/JiUXou8T0F
DnZM07CigEUoR0TXiKyECCqxH5bwUzPmMgUOtqFfjfDcyBVpioB3vGvef7aWW7b5myvqxud4t158
VjUBC04s9KpRK4TPkcpZ1KrSaHW8QraidU1JsT6/b5snoI10gAtVQ5Nf0GrJqk9r2txCH514Rmf3
duoESDFZxltHOltxR03tzQaqayoCYVsgdgE3qi7l6+d8ys387z5cirwg48YlRxqFV9H1PFJXgN6U
tGQpQpwzpluAejdGwl/80m+xOI2hrGQX5bmxlRA97KvOztY0/rOGq7aPkGN1OUuwlkqzc9mbW9Lg
bmC5KYsaGprjGUafETirdox2JUa/plTyHlrR60VDSu9ZUFcQEdaXyErm0lO3qOxuWLEMpTRSMOzI
GRKCPOQFcFRKxYu2IE4IbOArsLaUtpSgmInAbzX4u+FqQII6qusl59KFHfjAoMHLdhDbkVmZX/Dg
Y+bpO/OevA1TcD/LjTxIDsVSEHZu+LMwdK4nsUZCg+ASKic2ZFnzhfB1bkKTt18n10kWS+ng+CON
sQ7eeC3rTj+f1LnfnjxX/KEocgrSFQ4HEqU0Qyd466HHs/izT6fHK/BuLwQhFP2Q7weHBwuozJQS
atx+R6qqX+oDn5nAFOSXxPUVMrrc1emVdp8n0Jjr4lcs18IEZqDh0hTk53F0LHiD2DtQECMptFCk
ggaV6rsP6VsqdFlW5y4VmCyXqCfm5jOBpnSpF5Ve1/VOSksqp+T6IKfkGizR3s8EivQ47N2GKNCG
DFi+Bz0XRMJJl5TbkurPHlcbANKpEPM8/2xXs+s23jl3Aw2QwutCGvK6IgevJpYWxHOQXIpapEe6
chMKEZSqIHrGUq0ZMS2zsF9z8+O+DpvXspIKfDA41xT0vwOEqxsN/EWq1z2NArYLk2Pxa9+c/yn3
QN5SeBe3GKWTL/5xqHNFQyunALVKpdh0oCXYd3IBNXvQcDoUukUJNZScmkG4XmWkbultPmcqE79A
c1waJRwOl8R/NN0mp16LboHBfC7+miqCtL7UyQNAZA7HQ6IlpOXuFxMV0lkQ49AdwJ96qGMath/X
rBZTCv9SlzwKIGLMqHiKNFuoO6EnN2zTddzInhZmXnFuyrJYB3wKgklJqtYd5+F5nGXcg8AW7Brs
jdm6KYNi1VIda9NK4b1RAQf/Wl2u6aPUQo+yh2yKKUCM4VlJlB6qnpCRjwHC3gWpIiz5rJlrUpQn
pnuhlXpIIL3srBGcPIFcBt1Shx06cjZIr2n7x19/ZEXQWfpqq4ocUgnkkq9O2b5B9AlyE26ngKst
fJNK8HeFgL4Fb4EAiq2UJVdmoZxyS2T/23jB9zcZFgqTXkpnV0fTRnKLHEAxVPUE8AgB5ZSrH1eC
+Zo7FKbP5/fnzWZ1LNRjqH3uV0to0Zl+PUBdvn4CKN1oKpTxCWh40txbz6GLp+vjyLTzZiA6OOBf
qCSgIQVPZYcxzzJ5PaJvjCCL0pJfLVl65s1kv8Uph0QZlxClgIa986iNzEYpEdDl9RYSaRXrByzE
+26nFuTB7nSPvNor+7jaL+3/91UNcYorZiloYsvIoDk1BJxyYR9xDYEgqtopx6YOCFBBdHqsr48/
m9tovd9t+8TzD0PCgs8ZoylZR/ikI5dioabxvR8Sp8hiP0woKfDLq9MO4IhAZF/RCeh0vQWXfiuO
ffflk3NyvQYy1Sc4jxos1jBeXgz8gZaIw9jG2OMPE7v0fNyvjqr9DCqv/SdHfrkIoBdyrrei83cf
MF4Dd3dZJ4gy9Kb++oAnGOoafYDu0whDtg5bw3XxUXASB/Pd3Gw2zrOz2wDRc7RR7dWWcn7jXL/7
hImv57ySul55fIKw5m0U2Xx0Ko3GaT5v7Fc7IkcQC40vzyXgzQyeFCyjX+fsMSAjjoFPA8SOAsDL
1V7QH/WGBpGXrQWMvbND99hOf0Aj0egtRuIvYB7G7/iVGpL2s8ky9Di9b6Y9BTJDYULJAgFfgZ57
ZeuvUKJ91LQXZNLAtPd2grf6+DjAS6DVLUYOCErNZIsOyvX6xRiL4IFmwZuhgwX2OPY0o/Pqc/9g
62fzHb0I4EpDGz0xDwDIbC2gSA2o9RJyfn6GmDng9/qrfcSzJNZirXjot5EOUmz9+Pnz3G4IsO+m
NvGBMugRILCLqa3Rcu8arvHiui+atocXBFYXVm6dMLORvHP889gd72nvPQEVEajh0Snz+hd7YgYa
gJFj8AFcgPbRtm0ckvWC4d+oZb77xjHKujd8UcoqucM3PuLbxpOHvcd6ndFJczphtSzrxTh9HNBy
4eivG31jbsAg9KntV5/4mDU2S/t1IUj+LXjMmZqcOMVt11EBzbswxfegDPa4fly/nGoCyCk28HSI
1Y+xwWRj6kT/3K9vjYM22CZ/3q8ZEjywR35dC0pqWQovsTEqeHzS1o+PuDgf0XIyOqAP2NoO0I/d
Dq0hsLPjen+EpaEU+PPgo018tw8TBxQxg8BE5SV0syc6itWih1mAQ5MdfkFSZiGo/T4rKcoTD4P6
Rcfljaw4VIsKIwTogFEldUeyfbRQgfs+NhenWGc67fourRXF4diAhLEHSmBDGqdSeKTol9rtx4fS
N2s1xT1HKCQI145VHLw2dp4DkOVSYDiTHBKnYGf2CukTCbwsjhC8iqqsiccSzYzbNoDUhlbZv/hc
/3m/Z7Kt4hTk7EHzS87khHL4l4KF4q9aQvH0JIrkYob76z5WzNhfy4HeHJQPduUfF4aducmn2OXL
UCkJH3q0E5OE1ZSnel+qDEhGbAXCQ26xGgwIzvOeBpqahRFnopIpHMLreMprIUblXH2dPmROi9yG
AaadQ3ZVO7BsoaRVGtzp59Hmpjd+xJ07Cxq/R04I4knZSd6JBr2QHZ6x6ylmgb92/P9wdh29sevM
8hcJUA5bKk2ecbbPRnA4Vs5Zv/6V/N0H+PKaQ8BbLSimbjab1VUx+FpEMCW2tvrS4ZzQXq73mFE4
ohuU5ZddmUXDZIoH1HQ/I6zKHyM73GVP5h3kTRqQWXkiN9XBOGwNygPU2lJbc4B/gXVGGiBCb7d2
9JZu9WfxvnngDIgR9NKwgjFOIO0p4SejLX/Gui1uJTd2kuNw5EUNjOWgMQVQO9THXMMfhkNzp5Lu
lDq8d15W09SZXUNJuVdBIXtIcAybDlRkQcFzfWJYTa/fv+1NNRylejHQtLpL3QFcyQkXsM04PWj8
/NwGZoLUg3gAv+ZG2j8tLjSgeZ6KYVM0fr7vVGvqTRiwdB7uaz8+jn56DLfSTCARcYGKypN5XHhI
R9ZIKAPOtcGKhnVpgxvdLpxqn75APJ6zAmsjPxwcNHJ+0psmLTuMBLKxEO14FZP760vLOjdowLwW
jqiXgwDiQTvPj+EteHrBIJLe18/DbeP/Eiap01pzmVl2WZhjmWP4iMQTX3IgDA3UqIYv4gb6S9cH
w9qn1L1ASiTVmlcfKgQPcRYROdsLuuloeE6AtA/nJ4yyCZ3Gy8tChUulosNLzBDEjqrHZfyrKbU3
6HjAVm4ELXAarXfLCSSp+odYQf9IGXxJjEihgufCrA+19ZYPGen0Q1TcRdZDL42czkmMLU+D62NV
zrR6XU5xNxzykPSvQkdyPOx3EC4GOm9T4wbUHXlINNbvKM8AQRxoyq7mG11CVO2lnO3O2pU0fF5Y
oMuY5NjvSmaLn/NjFZG6JlpIjD/Cjdw6098x5B3zys+2RcPnQVJR4QLfwwIkEu/HozqSOnW63Yij
8qa8744GJMT96zuUEQDSjLuJPNWNVuNfyaX/m82k9sKWt/Sscazfv3lprRfHsQcZ4KGYvfq1uR/O
wu2wGw+N4Yx4a3KKI+9tlgFZ0b+SEd9+FQ1mrxZJimOsL+tHVHbJuzmqzduV8XDfx4p0TqRq9Bfw
1hDF0EHeABizs0C0KZAS6OeILcrL1PhsiW3rNAZk4ro5S7eBXE42CL0lJ5MKy5/ixvTiYZBsIZNm
zxjyaQ/AF+/JkbF3ac48aG0tkD9aJSfbG/BNEFE9aAZPkYzROA2Fy0xBiSGrsxxwc3HbtrxMS3BQ
i/53+4iGvkHqGZmnIpuRAYk34OO98AAzjA1KQ92GUY7jRU1nnGLSpj503Ndrhm+mYW7pEpWiXqPh
4bk8SQR73/R4FRmsyV6/f9uOUhrraqEl8yFXZic3pndRrY+WFnFiaMbtU6NiT7Wq6wG5T8zJUXXj
o+RPbuqAUdG77hMYgQNNzgqxmz4ztXlew2inPqZgOxJJfPerxumiiLYo2h6ag2vjsm2+dLvJjdz4
6XeNUyFnv+ilYa6Ni7u31u72yW1j83wM6wigax8W2cjiaUbj8Sv0y3oUaT+Uz3Nh64cR99nI1TgR
EGPH02UP2liP2lwN86Er5JlkQ5U42qrEq8lD5HV1e7k+V4xNRBc/9KEJgnOrQqB70p6AWN8PqLpJ
XIEX+zB2EV35kMhhnpo62l+8dGNuQ2C8Y0+9vd55hoHRNQ5dscQBPDoar2+q+klbzqbKSbyw+k1d
IsUyDUx1TsRDac07UdBuiyqC+LMJrnvtNpqTjyQ1frldKTvWQmuQ8yhA2rhdn/MUVDF0VbORcIt1
6kys92qnGLYmljwWaca00WBYQxjESWvh86DWSCLTsJPhoRN4UlMMYCXk0v/t9lqzzPIhR/PtrttK
m5KETwZqNsz7aRMlq7bH83ttZ1vU17tqZgsNkR2ENq/5WfXNfc8DMLMGSS1gV0VZY4Y4igxUHOgk
5oSArGapxYqEaDS0GIPrtss+vhi/M8P/wF4LzbJaA73tHLwJHSNn9pC/OPJiCoYzobGukPWbyxKU
2AdTbt3YMt8FiJ6OUCpswoozMQyDoRGti4Hi1SjGL+rarv3mqd5GKOFrOIEFY9pp3KqSalCzTtG6
UJ7j5VlPD+nyOydCg1atuQryYY1ZatTtVK5IrvsmRmBBI1bnMjXUqEOzGlFt87L4iptyHAZrNdV/
G1jRLd0y5mg6JcOzahsPJufIZxwGNGBV7sZlWqBdeii22pNuhw+zM79l7ry5PiWs5imTDPRgToUK
zQ+Obsc3llus9dsOL2BZh/9DMoIGnCp6m06LANMUG4HIyqVqe/d6x1lrSV3gmyAULUi7zIe5IQaq
qSZbf885dsPoNQ0oBa4gU0DFOh+sFjRiheJMMl9j++cZoSGlaVWofbLaZBQ5y3Z6wnVV1ewObyy5
078lf+Jnibu4rMCIhoHGfTKDYwYDiR+DXTwBKWlAqGwCajHM7OzPDBATB2nDcDU0GBQDUg1lHVZO
skOOQp7oFPNwFoyl/kpgfIvZjaGF8kEW4oJUhEQeUTfdmn7QB/7cvaY5BxnO8GY0urOcdcgbLwIQ
V8Lgxu1rYLaeGtz8arPSWM6sSmd5hFoAmDMKJ4bAB8q1ODcO1sRTBjy3saCLkKo/mDfpXsRO2gm7
3KtLjikw/NoXpvvb3M8jUliDkSwHefmTqlDCEiEmnb9Gc3p/fWq+JvgHF/GFvPv2h0IzCmWaMIB2
duNNboC9MXGat1x1jV1lmx50d6BT7F//G2M4NJBTKfMsyGVsJdnO7oAd2WqcYIH1wkEDOJd8kbVB
Qctx3ZJE2KgVtJib5z7bt93O7FE+34Sk6m4LfaMFd+H8eX1ArCweDew0Cn2JRglbq/E0gprih+6c
TraxhxbD7fTa2FCdlhDhccycYSXiOq/fFmsxsy6xIixW0bpiGHoNlO8jnTOHjLNIXH/6rfEiU1RF
jTGUxRMBsSaz15+z29gTec90rN6v/v7bD6SmUED0Vi6HvH+YQtzidsW8vb4OrL5TAXYYG4vQRj18
1CwQxQTNnvYgQBu+K5wxVp02gnpUP/GK2RgHFA3cNMfe7DUUlhzi5EkKoDJovk7Q+irFDYY1SJti
doCJJQGOlX0+954UN/b1cbL+TMXa5VJatdG0wCkPqKbWcNuuOfArhiOjoZp5Mw1RWjSAEQpG7qZ4
SXLUvos3+hTgzDIsL43H2q+VdnGuD4WB7UU0/+/tUBWCHCgaNvPYWOquBYUOsLyyaaNKsCf9JCFi
WZTkkCizRdpZQjVDV3a/fIXXaPAgAJP5MAYAsgXH7KIodutXUPAm0p8FMkixl/KG+fPO1GhkYBiW
RaT3+M/kWe8FIqXKlWMoBvB4lFjtUy4hka2hrFqsW3PQX5cEVbwDHubACjLzwnbmQlGOAWn3IjEH
DEH8DB91P96sMgiWRsaD/qvwXaOxf+mQjLEyrNGkDYES95WnGsAoGtEsyi9U01BmYWGi6OEkvTWX
xFlO9b36YJhQQCm3w43hqvvEbb0KWfcw9soNl1ZoDYT/e65qFhUYxEJfKUZgIBU5/zHiR2VEsFd8
GMpDMFYkHi/ZdJvNJudm9fO5qlmUW8BrO4ToNfwsPkX2OprfXTI1Gr+XQc2wzCc0nB0yr3JL77rt
/+xsNBqQt5iRMgiahv5KL+a4HUTTHoZLbIUkazpSzZyM1c+Rq0bzi1aBsSior0Gwv53tAKJ74FPi
RDKsptfv386ybAj6vhfQdH47PHXkZfjLe0BmrCWNToNQu2FJClpewIgC0UqHl2BmeAoaegYx8rkP
IthCulk25c6ypww8Wo03vl1fVFbHqeN9Ubspmyx0/FnHHhS5L+qsflM23El5m00q2k1PKZkgQP7Y
NARPfoAfcBShGEApzaSMVTBDowXdKnJNnrwTEMtHPn5UeKip8yvIW/pyv5Jy7LoTz7BYg6IsVgor
c87Edf+g/jTcKZsByFIMi+e0We1T9/O5CaZaTbDYOXIt08ewWW4ke3lQeCWOjP1P4+MyeY5iU0f/
hYgsHZG3IkgDau4L6c9xjkZj5MowlPuhR/NDT6JtvmlSu9lAUMgJjx1pwI9+p9/WBcd7ft2Sf/DV
NE4uRGUc3jf1r3edZ9E3KiKdjbP4aDwFL3MFjZvBzhZ7Hrgs3QxToRFySt8UQGQpyCqlB1ND2d8x
aU7i8PErQ6TRcG0rtEsqrbtZn4kaIPYd2x4xRym/yJHx9/pPGDcujSb8CZZM7xIdY6g70xvC7qxY
eA02ZITDbQ3R4XQX9zJ0ivRFIYZReekkbZN08cMg4Lj3n+8TGo2Ya8NWbgtdRXYr1glepYkmaCSW
edAG1iJRTmFqcEzF6wNrSfKN+tE9CJz7A6vflO03kxD97+XW3KlIcBGBG9Qygg4aFjcHYxpUMrqs
+z1oqFV3KZHvqL1GJTxIP6PzNC5uqeXRwEojOQeFzeWpKmq7tBSOJTKmnCaeTcNcnrohXvufghEg
OZWcNA3DHdJMs1NbVOoQCdNB8XK3LZEgFvwkJfKRd/ixfrCO6Fs8EExLEospfqAtU+63fdYRIan1
g94q2UeiNcs2SGXDqSuzArgoDjlhCCs2p4Fzwzgmpj4KEvLTsisdVu0I2enc9o7jSxiRmk4d6qaU
qaKehfJh9lVfclZQnrazttd9CGu5qZM9zqY8DCd03vxcSLUZHdjw71qmbFeVFEVtOrScbaVDCE35
4fZ3DVO2KyxdN4tSJOPaiGhVvit24dP1lplLSR3ZJnTbpKCO5UNvL05+bG3jWbyAf/om4+RYGWc2
DYcb6iQzpA4/gNT1NnaVY3TLxVQyct0aDWcTZC1UOhMbxSJgFUvsViHys/zWATZF8ieIefIuvKxR
rN+/WRrKXaK4XpfW6lHVgrf5ffcaOtfXgLHbaTCbGkZBo5cYRNE4LaC5kDYHCavNg7myml996veu
i2rRqTO6Xj1XH2CkeKseYy/n7B/WvFCWGodV14NIAD7gHtvH10Gwx3NurABJowx1aKYp6gK0/Szt
9eO+Gshb4Dx9BF54SB4lF6xUPMoWlhXQgDUlzaJlBI8XNum8k+30IfrsnSDkqj0x+H41GiOUQuyp
zxBfHqy7twKVhmCGrRwJ4p6OjFDvKToLlq3oJAnt+jxBoX3k5G6ZI6Psu8lbRe2XAKvvIMMKWfa7
eiecqlNdkZRXuM5KeNAoohisXmK6Tp98k88Qz5JIhLh/J7zelrv58p7aIIwa93ZDHJn3RsHYeDSx
qpLMU6jW2Bxau0k3IZnPvblReUljhs3Q4KJADhtL1NB6eNK8yps2w2eD69l1e2cEMzSiqK4ko6oG
NC7vqpcIOF8eIyGjIFijQUTjIA9TYqJlvKpA2+S2t7WXaAvdjN0YOqj02WWQskggpeZD6nsvua0z
boM7xTW28029QTL5U6mJcaj8abRT7/poWQtFeQgLlB+BYaFPtTu/imfD73xeVMi6QdO4IzXqhTqI
se8U0n/WT7i2ZTHBU8JmfOkVeFJjgyLbR/2sejzYyRfr2g+3Nppidem0fijSdYo/By+xBfCO9jfT
IYhsUKJu22rXLm7uajd6Sd4zx0yAGLPfUtuYbeXYy+S2ugxEV2zAreOP300wHRyAIiLTLUyCfpTu
Ufq2tdyp5kQ0rMWjvMcktGM3rW5LN23Ly/ZySaa/v+s3DYGVhaEaEhWeqTnkm9hNFkdCbShPOJzR
cxoBOwldVLQFeo6K8egMbq3H7oGXLGMYMA2CTaXpn54b4+SNLThOFtUZ619mUWgobKWH1lIX2GIK
WRqnuOR254aDnW95JZmsuaEiAjMJBGVYf4B0kwRmruD9gbOmjNiaRrTFbRLJuYCWh0lyzPE5KP5G
sTervHcNBq2YRmPaBhTRNHKPSFi5W5UbTF9CYZBrHMf9cBJ5iTnWKKg4XgGXkLosGAUQ/2FIhCfF
M+5AHPcUeNmr5Icv8jnKYQg8LCvjtKEZHs1CzoZSxf+kcCGRdQmEFqQvnpC+yEtqdz2Pn4c5e5Q5
g5GkN5T1R+ZjB8AGwFDdZ7uNjtYLjyCMMRQa4BZq4T+xbBITGVGycexBQMYTl2dFMzS4rZfUWrPW
UFn8VO3xr/wyotZMfBpOPCU7hmnT+LZoNmoDfAVQuzEmW2xCu+xOYc25ebKuKzTEDXJDajatrQO/
1D6CxGhBelElNY6EO20nkoyTo2LOE2XhatbnltHgRxrpBogj+sktAAnAVPBimK8u/3AO0nSNQ4Na
lXK9Rfdud4eMX23PZ9mVPyvPQGFnV5JhWz/mboXwaSb9NvNfA0DMspP0IJ64Faas3UbdECah0uKl
RyemxjEiIto9iN1BBla6CaiFc9O1bFOx9Qjs1uLe7G1eQQHDQdAMj5UaGVM6Yhv2CKjw7NCA1O/6
Yc4yURo8Z2pjqhpr5LkC8vXLfXLWnfG+dNs973mSuTkoLxDr9aBF6y4syxPUrwbcrgwoziqbGNeP
cLrX0wez+GUEQcPqIq3opyDHVFnnwrvUh9eQE1eyrlQ0qG5K664wdQwjVvZ9vs2yYxbdBtZjMmzH
JLZN+RClHemHym60k6LvFxlXxr2q7Wp1l4k7JV84a8bYhTTgrhub2cq/5vNVPwa+fOk9LSO8Nw/G
XqNBdlUcRwIcEUIwfd7MmvAiKpaTtYmTB8Lz9U3HSCPSWLtJFCJBbVczisnKyN08gpDUfuBzWDMC
DhpnpyalHCBPIKEcyfDi23qTk/okPeMWfFGfpVN2m9Sg+BX99O36gFhWRGPvDDCzA82JSVPAt6o4
KD5XnNwONj2cIfigfvkXKk4oyjgpZwXDwt06chdiHLXT4ko3nV3vm4frP2FtLiq6L4dWk8QE/4CW
jZ3dd/co1xxItrneOssXfH3/lhyKsjYS5dXdBKUN1RhXEkEfgzhcsYO7OuBM1FeRyQ+HBY3AG4yh
qMd1OerbBtDXnQrPllyKt9I3UXNq1+CG7XRyER/KU7Gft0+CHbvDdnjT36Wbye0wdLI8N55+Kmw8
KSV/P4EOQ7gd7cYzDyTIyjbRWL5e6OMBrBXSAWeXhoLgR5zON0pD0gWS0hAYfi63+WBHbvTAi/NZ
k0/D+LRMkiVjvV0pBOoVOSnwULBsDLupbZEH0mDFHDR6T+pRCxiu9+/WDfwF5MMjlNVxH7qNcBbz
DkQGoFOjYXxlUWtCvN7EO2c8Ve+6X3jNUwxUjeUnrxIkJripGYYemSaq/85nquMCwpXVmVh3403y
oVSO7uT3wHVCLa6AliKOsrfBTd/nwUsvnc+zdoaTFKlYo9WbaJHWbGSxzf/2wNmdVTJvx03Hu7Ey
HD2N74uqoYisGlOIoEIGmV05kMrmmDmr85QXafocpU0i7trPEEIILpnzFRWaH+lBQfxyEXfFS+eN
ZxNoVbs4ibzaaYbzouF9VlWIzbAOqf6cDqpTbyUf5BCcQf18qKg0kk8NlrqXVqcS3YvusmlOHUoX
OfO1Lup/HZZK4/S6Sgq6MsdiG+cJQvLGTN61t8ALLh0J3rKSW8X48wSpNE5PXCaUSa/pc+Tecr/Y
hMfB7u8nXtHfz8uu0ix9IMmOO6j3Ivc2otIjcKYbBWoBssOrlmItAXXN0FNtBGU72h9nVIwpEVHi
86L8BedBFxictWD9gzJ3M5C7BvRVCPMycDslOP62pWdxTiZGoKDSUL0l7iwlWV1wmhH9M31NN/I5
q+3+XXAKxNzXtxNrlak4oU/rvJYi/KSDjgIqMUocZ1A4kH/3OKXSQLw+bPShWZ9jUd6HUgwiruh5
npYO45RSaTReCoZbXV43UXma/dHW7fTYv7dbkZi8fAtjif8DzKvVcoGkOGKctUxC80vEAwM5V/fy
WfDxKIKrT3aQ+aJsrP+t6/Qt6OnKOlE1CetRvOe7yWshqhOTALQ4gZ/v/i6f2MuO9VrzKiBZm8xc
+/Htf3mvL0W/3saDP9mlXGxAuN35Pf1Yz3mHdx9i2DqN4IvV5R9XordvRn+J02NmxY6m701lI8eH
sOs4fpf1I9row6wvLQmjEczRFgK/L0QiJ/tAAqxP2SilZTc67/LzlXf5wRHTfLZSGY9VsG7t3jYb
L/SQ5dvN2CW7EpKOyiZ6gWCmoziWLcqkPRckgVbs5Ul5jG5KT4au5K8MmGa7leYuW6L1OIBOZ7sF
qsheqlMCGYXrzTPqOVQaCaiX8aI0wuogtsubuK0H13wZcgThUWl3HnLi2cNyiR2DAwVi+COaLm+M
B70t1v1o3uDG10LJ1UAOWOW0zrIuKr2gyVZbd8bXZOHutRm96ZEXg/0cIgGS+m9DMsa57K0Z82Sc
ayLeyVy057p3f9hmNPJvEOWpAvYf5/Au3EH5e3t9YRlTQUP8dCVKjXZNUeyR2NUd6fOVG3CvkdtP
PV6n6JtPaUF+IAtr9DPaEMo5GdAw3iIgdepL8oeHlGE5LhrTJ0laEEwtsu3ZNnEMN2v8GJR25i0q
1ve9wUmffF3KfxoKdcKDlbAazfUaPe6sZ+E8gBbLazbpQT5o0MpwqyPvKGPsexq6lzdDoyfrZbcq
yaps7nREjBHxAnr5u/WmDnqlM7okW+Pd5TAsjkpE0rd2w0nqMl7ZVZrjzpj+P+WaQmLReNMfp30C
1cXEsY4qzq8DKsB24V15xsE17yYflNM8/7SuxE8rRJm00sVmVq8HdOPlt8Y+2YIxS32oY6I/N257
UB5NMJ5cn0JWuEFD/bLOlBXrKyROEe/lfwYoi1guXsCQl+CElAxr/y/gT/knpLTKsxl1JB32Xc9Z
JVbb1Fk/Jd0/qY7q/CRy9aIZO5emwRMK459J6d3h429/nx8qm0c6ymp7Hck3TzKYopgvq1W0br0r
Pga7eVTc36WvVBrJ1xdjAdInNB5vQih3AxcqN07qaZzdwohFaN672VoqRVgvIPKN7K7V7OGfeat9
8s591sFMs98pajVoIDCTD+Vj5oiqE85I73Zv5qEgRkLUTfnUCZt5wwW4s3YPdU8vQw1Pyevmz6p7
S0hJJe0qi5dvYpxGOmXFArQdwzlC4zUopVHk0bnWjncys8yWhvmBIuefp5hMJnj7W6VuuzfjCPb/
9IUnSsdYbRrtVwpmlZdrZKEfh5dniRilo3vVI++0ZqTKVFr5PdG7f9AOwTGFBFcDmrSFFGBGM5z8
XX/OnXFz3ckx4hga8Wca+liOa1yAOobuY4Z86JHrP9ez5gdfTdPVxU0ezeEa3JWf3QEkxWsu1QIr
UhyhQk9fHOvj+hgYu4mmqptCxVys9T8rg4yyAWzxs3673jRrepR/eyRQ6pZ6kMDqZH+RSXywZu5R
xjAwGujXV9Y/W6j+fMO7IK9Emrn9KcOdxkXUyhVuoqxPKNOm3V5aP/WhGDM+XZ8URopVpXnAalH8
BzZWOYZFspfZbkUyONVLPPtB6PcvuDUgJ/73+u+++FF+2Ec0pk+ouhCF81hfmIJZ2d3FIP0OfzRz
t4aE7zuSDON7nOLeXL2C+AmK9vlB3Mxn69ichMv1TjA2Ag3yk2UpCMwJsypA3iOGNh4v28/YvDS+
L1S7wEzXV8nOUQ4QkOuAtgVa+HqvWY1ToXmq1HM3rs9pso8qKJIe8LDPicQYZzUN8MuErFX1dVEU
IiUPxj7b670f5Q6wsNf7zprxNQL8FgyY3RDk04qvQbZNeoMMmGZHD9ebZpgeDdYzoGH2P4cxeYWT
Hnhem9Xj1Q9+6/GYS9G8DJgSA6TpL4YtpYQHcmC8CalfAhPf2ra6qA+CHttktKXncBMco/Poq3hv
wPPYBrqRO5kUPk+KhIFmVGnCybY0dSSlMBLRB1+639r1w+Kbj4Zr3HS3q3bgHzzhuOZOeLm+IKzz
jkbgqVJvzsJkSCjXWyDY46N+8mU6xd5yLnx5x7u3MMyBRuJVHahcUI2ObMOf9FR4qZ/mNi/sYLW9
fv+2QLMqtfI8o+3mooDncn16VXhcuQxbo2F4YOeMsjBF2yAu25lO9Po6+zw5AdZ5oaxG8q3jDZj+
sjTQ8NroZNChhzy8F/ujF7+0F17ozYiWaCxeJy6hCR3VFamKuHjXuKZTuSdQuVzfPatH+OF8oJF4
Uy+3y1BgBHUc2Uv/qQ4Nxwexkn60oPJcyAs4GNBzBWI/ROrJ5EWhkwORf3gCjgNFmcmrfH4IbLD/
6p76Np2Cw+w1ED8u3dDLONwUzDWizvQqniNpwfM7sk2dYzwbeJmdgGpPX3jQaNYKUQG5rlXZaFb4
gXkcPzWvtt8xh6KX3VxfIdbthQbjRbNm6cg/IbFit4/xZv674B4t3Rq+uglseGF78nnEdqzJopF5
RR8GZSBgLGWGCsB2soVTDbQ/0R7mt4UTDjCsnQbnNaZgBOK6o1PSbcGhhScbrP71yWKcTjQ0TxQC
vFZW8IU1YKUn3nnNOJy+gqtvZi5oYCuWQ7h06xlc28+v5u313n45zx+sj4bfdXqA4lrJXE1EiEn9
F+9i0my/S8/xpvQbVBF9TLfmeyiTwQ9OjaPuBqL5KBG025mUr8tZPykvIIsJ7enzTtnKsy144HUZ
jgWng6yBUyF8qijV0KcruFtG4tM6ZhveTmNtAvnfnnNsR1Gs1oKWLLdz1wDAQHnk3fdZbVMWnwmW
IYQl2kZ4NYAhs3kVHd4jHWtGKGNXu7DXgy+4u1PfdqjDyNzre4HRaRpht9STYuYLdq50ljzjNvMG
O+AYxVds9sM2ozF2YOHIugBvZYfJCQDVCSHwJtjd2Zwc67b31R0eJxJi6JtBwcUD4lmf8XbYSHZy
NO7i2/aU74yc5AKx5k3wMb83p9QLTiGU8EB5k7r64I/AbKYAHWzNPwJq3q9PCGOmaTzeIC3REDSY
ENxYHpRTeQE/8PWWWSlYGozXNkUDUjc0nX8moC4PHdR9SO8mtFPkl2rZFMlGf2/s+S2BEB75xNYE
/wGv6oA1LCpkGNp8GSIDm9N4Rk3D/YA//70+LFaen8bniV1vxsmIpkfb8IQ7gEOAqTeARCj8wedl
kVn7lHIJWZPEYaLgJ/EJjsfVdqHNO+hWG/ppm1I+QVPmscpWkNxj/aptzN1Ka58fhiMvRcrqOuUX
FrHNen31Zq2roGQC7wZpgOT+9dlnxJlfJ+q3M2KCYNLcZjjVDGmA2qgZl6SpgidpnMCWLQnAUisT
GbT24Ve/o7F4SHKp2tRgLAopYLG20RDVeeFWDLH2Eo2jS8ygafu1fY3UN8W97siXcZuACSC74b0K
M5aDxs1Jeqn29fpaN+/CTWpD7gEyPNdnh2FkNFrOBE22BZZnnFuH1E3t/PJL908D5OJSyBJ13aJw
ozHqw6ADwwnEWV2mruxGK0rFNGHCJ29+tP5oNg9RwJpmymDzKoqbbvUKCOlk13Lx3pNDre/6RLMa
p0w2y5uoFVdEWnTfgshl2fFrE74yYj+4A5EyV5DPmkKpIjganof0MAi7JXKCmYyQ8cbT2Xv5xzpJ
SM6lE8naJzncLGAbToh+H9xlt/O2clDzI+500Y4DR5h8KU1xy5f/CE4OBJt4N3pd50kA/s9P+rTP
oZ9Bort4rzvTqUKwlb7x6pBYC0tFDC2YpMbUwjCa5THFRCmeGHzIkcLZ6ox3V4UG0BmTnubFephB
2id3ljMKJ4lwax2LU3CHl9d5yyME/nkgCo2ma7MkmsHuDPRhcVnWJ1cecOLnO6hCw+c0iISUyxq0
x7dYFc7O/NkfKzRori4zqVQl9Ba14O7KnVceRKfnQMFYPaYO8VGvpyUVEVAJXe4kxcXQZO83BqXQ
bHa9FpbhsjrFlYPF8FpvcXlFKT/bqkKD5IJmVtPUwozsAf/aha60+10VN951/x3MV4tcdu16P0Ip
vETMbfdZuLxTgpEwBz3MvxuvW6ObmwH2I53VneEte3nbvoHBC6xR8aZ2ao+XTWYk0hQaIjcrZika
KyRZjoDGKP2adAeJvIuKjbornwfHWPfIf92aQsPkTC0PzECwMB689t+VPBlpxurSfHVqHUNgJMHq
Lr2tuiqJB5C58M5TRlJTobFvzarZo6yLoB7z17lFdTZCZuE5d0Hm+EcDcTrOlpgIINeyg460b78y
BhoMl+nmPBVrEDJ+tuSvCJJw3vWT4R1oPrvUgrTwtF7j2kfRDW8BxDiidIE7XazmqcPcEppIFjRM
V7Gtd8GletPvc4tEj6Ink/wUP+aRbdxLL8VR3Uzu9blibSvqmI+TqcyrDk5UhURLw62RY2SEFBrU
ZkYCshTrTCG7HJP+MQXdQP+s9kj+KvfXu86aLcrCe71Kg6BF12dAC8Jjum3saMuz6q/U1U/2Rp2/
CpIYRrVuXTx/Kc+o6xc23SHeZ54JZc9RJUhI5qP9MBS2lTgDHqhOwra+AO+2aSGyci9B1/nhZHCS
9QwrpaFver50w7imPerH3n8vXlE341+fxJ+zkAqNfYuS0ZDB0IDLUxT87+k+RaYzEbcJZ4Mxjn8a
BaelGQKAtevNISZ/dcLj82S1u37/dnGqzaSWtTXx0RwSgK0U7qvCVxbth5WncW+6XjeibKDlIfNm
GZQOdiNfsnpVlT2KH2p5UCVvdsLB07PjfGM4EVgmosxpoGsW23q3SwSXV/LMGiTlELRQtZpqfaNB
SY3zNzjzAISs/URZ/ZyGYjmtpvOoeWB3t18mDgCKZfe07GtYDGWYzGhZ9VGd4wB94Eo+XosbW+Me
7Wsvf1ogyvDFtq4qC0D4Q/gqu1NrS9AZvzdCYkI1zIps0IBu5Xxz3T5YM0W5gUzqwA29brPOaUnz
pjrFzuD4L0bTNNbNyDS10UTEDY/lKfMu0YaXE2RFJDTEbc4VIx8i+K5ou95/BpAJgnZIc0Gclw52
XJHulidGwHhmUGiaO7Ex8QRXrwt+0wD2swpranYV2K9ScRCfZNIfgkNDzN95E52y+tFsjK5DsIfC
82mrH2QuHyvDD+rr+fjNnaSjHMnGGvfjHn2MwR92CH3NDyUuh9hX1vSHXUuD4bLCyJbYxESJu3jT
AYJVk6Yg4WEEgZ47vtX3wT7xISgu7zK7u+HyaP2cHVNokJxijYaZzNhl1WE6rARj4mP3qXrKA29J
vurefxoYFcYbYjzKYoXdNu4UZ35Jb5b7JQepbTLuTXvc1yjAd2aVTJviyfo/zq6sJ5Kc2f6ilHJf
XnOtlaIKKOh+SdHQ5L7v+evvMd+MxPXgsoQ0Gql5cDnDsTl84sTsITAqzV3jJw/q5baJsnwOPT9W
T5JKKYlkTRAeABkW+uPGOqsn0eVRKrC0g/ICukZY2gRox+QovgbaBtLKVu54FCAMN0/D5yrl31cN
4ubXXctVOoaLoTFzcqQvaUeqQ9W1CxLHCOIND3zJyL5ouJyUpfUwk/oBwYoQHrM0B69oiFnot0+V
JRPK0q3JUiOFVF1BVpJ5z9X97WVZEqHsvAxDIQdjKclLJRm3Tus4bHXO9Z4lEipaK4W1KkoPUxsc
OcesNfkRZxmEPxQIFbPNwZhSTYPArTdj/2ygH87+mUjk/+/6Jmnu8pUQAsnH7q47yq75xnlEZwmE
CtRDPJdCNRBhr3haeEP3thVoDi8PYB0lbZRmJVQYEY7SeQUejuxQbdUNLy1mgH8UGgA3jZkuDCT9
nxzzXHmzn3X28jHcxb7+OFk2qqGyX9Q4Ax7skdHZrNBwt3iW+khe8YuZbamO+LeXPVWwo6P4IPwe
DsM9nr3v6+38Uk6E5GTOPPNPLTq3VYDh32hEXJqmc5nJEOVq2ZOX+tNbde695IWXxzKOiia9Wypz
nGYTYbt8xJR1dCpMW97DGKuQSaPiDHOcu5T45gXc8rPbYBwBIEZO+opxEepJ9hvTln7mPOgxmsUo
DlUY4qdafyU694af4F3+WSKizLvKq7XpiBWOfrI3nGaL1Ilj4AxXSrPWWbkQx8WIbWu23DjTXVp6
PH5X4ja/if00Ri5pV7DHkGK7qqJ2ZMZuk10kmWfhLLWkLBz3iGScYmwcUJ/4fnyMbK21+5bw4p9v
Kz5D6jQILgMsUZ4X/ELvYgZ8u6+20WQr258tTtzil5xSwVwoyaxxpOoZ/A6dj0GVV17xm7Vx8vcv
a1fogzMLUl/pD6UrXdD7CGaM29tmnCkNfTPNf++/AlgOpnObP/TCx+2lWbumom+MInW/EnFPu8+B
7c1WcHkS+QQ2faOLNOTNwKh2TcsV0g5inVYXg1e85UXHFVQybTXyB9OJZTs+ts7kniev9qMn67eC
9088P8muAmaE0NbQRPd8+1NZBSQaIhc1ChBREYr92+E46E6ZOYvfYwhGva1f9M6vQGL+MQC4s8me
ssSOCqdC0vwwHPR9fOzd7KGq3TizN5zdMO7MNKquK0UlSmoIB1X8BS3uH6ub+7iZOaaXgvRlvVsd
6ajtMHq4ewIbgV8eLU5HKCs9pwnuRFlJKrXCE7fY2qtr6s6I6/rqyRvlGj3c/jyGo6AHt5rJKlYY
jYL4Eruli0xU38473DF8iWPKrNOk0XT5DC7MVIH8ll35WO3C1M48Y7SFF7MKrMnXpEuRYXAkcLSl
F96Jz9rglvqD0ER2dhoaN2o36p26bE1HAAAmuP3VjPSKRt2RoelxW0Ow11i/dECulddaOnI84+fx
fGNONN6uGk0NhTsV2WxrA3KC/8T4qO+aD8UfT3pqFxgu+cd6il8jp3S62Bl/tQ0aNkW3vuY1Wl4x
vQttRhgJ7U3b9ihwiiasegMN1etFxQDzGz568bJzvc1dkOd5qr/4qPLj7Qv78LkTTRiBkwbwDYNY
6ksPEfTti2qYThN3jlIOtsolSGMZBw3l0ywhVhuC0iwP4Q5g4AvIFfI9plvwaIE/73rfnSOVWFh9
GsfGCM1N0RD0F487jjLgXXPcznhHkjbD32UOasHJ0FMIFmqcmTed89FGJqhXnvBuQdNBsuPHdwDe
np7jc7fXTul7N7iZakd/k9Sz28Wur3ptr4Hom774J78opjucqoc0c+s0WDb9+b0JOZeszzD03fdQ
15W0M/XYmHAoV4xQM1W/0PdpgUcl6dTcRZ58D46pcLsGmN1DWDzgV2UzyNB2CNT+5MSTnw5IpMHx
NHxIG3Rl46n0dT7Of9N4M6C3xr1tmizNoW4+XToncjGjk2L2JTfcVvc85ART/6mcaJIw+VGasHJX
YjhCdAa5mSNvtWANALO5yIAWFv777Y9gRGsaW5g3pjDEpNgWnpP9bFu/9Q3vJZwBFFJobGGqJJJk
kHfHFnxmgIgmm9xP8f5b3g3PCScEM/wjDQWUwdzwv1eTCrweDmKdy4OEMeINjQRs204dtQS7X5zl
Km00LwIOyfQ1zj2DtTyVJs3LWppFgeWFyBNfAaEE8aw3bdYj52BZglH/f/IoDK2eLATpCrL2TXMe
HTRlRO4Uce4brLf3z6val+Q0n8KyGQhNNjHM5+ZVsuVf3W80VR5UdDt+TKfM5z0CskRFeYNyrNXZ
JFcyxCfzGtloFf817vLdD19KPvX3y6cogwgCxowYMplxfEy2IDDnyYnhJD5jwpe1Ywyeq60Ge9dO
mPbjdtuC431YUYWG+SlSV0TTZ57tFHfWKQRE1XAqtO3789OPfAMN9MsFOZqKEL6B9C6oW/IoWvHa
0Bh+h0b4VUMxCdmEtVXTAaOsszYOWvSc2xtnKAyN8RPbpuwGjDME/z7mPmIYQ+JkuSMfJBNE+Ld/
guXcaLifYo5m15CyK4hpO08tvcRbg7FAIlQ8iOCq4yT1rE+hzBgX11rUiRkPTuv2h2ZHqP0I/dPP
ync06d2U5pphlFh/2kUXBTnDQEZH9X9vS4nhhGjGO8vqMq0gL88RKjbZrtyHaMgt/J8tTsVfMetW
o7OwuIZimdPsIlASH6NfPDAOa+9UEBbKrOhiAo7EsBawRYIEOMGDQMuRzPd+QaaheaZcqalGCpuz
rx3mneLUnNfZ77ct01A8QQsnLSH1FB0Q/N4bdyhjVo+A5HOzEyLf/yZnMo3Jk6aqFBQykgf0ixcQ
Cz6CVzixJ7dytQ+eS2Z4N5nG6K1FItYNCY8AMT8am+zSOW+NjKpQzZlaxJITFX8NDQmzWcPpV1cV
tguj8vs7i+ecWTKizLZLIrHrSFVcRGOegDQbF2Lg4Q+SY+67H6U+Mg3aGywtlQuSoEyaP4NwDING
AOosfvEe/b530TIN3cvL0ARbBdYHEz6Wx3hzh8eXx1qaMl1N0qeiIX4BYz082TMui9tz9J/xMC7T
UD0t6v6Bv7cubgDLsTiulgsjqC8gmBk+0nPCo31jfAUN11MV8R+kmGLrO4wEQQ8UL4IRLfzGxmjI
3lKIrTTIEFB7wPT37RjcdpmsHZO/f8lGMOhaEEKCqkgisFE2BzB52Ly3K0brjExD8sZSWuQ5gr4M
TnRnvWnAWVtv4U4+hYf8nrzCrYWtA2Bu3cuu6CtXHiHG9yFSpgF7ihTW00qi/fKxPo4b4WlxwR95
zxupyni0kWmGujqsMyMmqEzF1k7dK0INhv7K3rQDb0KyIbRZJB6DlBEh+iyDnn6T/CjCyTQrXdrq
s2GRh0xQrpRo3rPj135XYPYSRx1YXpZG8MVClohmTlyI026N5+aSYsjfeO3PvAop8xcoSxcXfUSv
1qcity/ojMAc6bdyb75V97wKPOv4qTidtXm/ZiSSdl5yWbflw5uxUzL7/COLoVF5ZRNWuUlezbK7
6ZIdrABwlMvtpRnvjzKNyzNbRatykkICcRBjMNxFJDN7AXkRYSPxGb3RO+R8HL/IEBON0Rv0f8W0
OJqPuuYbUu/cUZx25twIWT9AMp0vvqVJ/n3/mxzR6+zQfVtRdua1qjDumzKN2CtKOayVEYoE0OU+
N+0lQDUt6DNHluwaE63dGPWuJ97tnOEo6Sm0tW79AyEYnAYANB01e96Ib0bmR3PUKRnp2yduEk03
pau60o7n3Rl3EpkG5o2KKoYTabnBs8J9DOLH1+6u9lU37mwDYvt1W28ZmZNBmbSWLRjJSFIzQH4c
xZVT+1d1ijiZE0vwlDVXUjJkEXG2ox9twDsq7OqAV9FhrE2D8To9FSODZPSdbscoYX9S3Hq3hcJa
mwjri/YPZhT3BfGk5WOPgrV8Eh954x1Zx0rD78Cvli9iApmkqtcstvGmw1844mmq7WRwcu9nox5l
GngnN8k/fTFiIHrVrvPLOx6EkCUeKtsexX91Jn6UvQJAjnzDzbW/f/aSadDdOo2SsJIAIAf9FsOi
xasezNviZXILVKLQDf+Lx0TDckI00E5Lp1qeR1waelR8A123x9rNHGmHNof+2gfTY3ESDwqvGZkB
e5BpcrpKXNSxIcUjVMEtVLODzu0Qf9xoE7vSOfWyjFsyYRg1ja9TuzWNMGoPQJuH5oLpEMcOPKC8
xmBGaNBpo7aKf3APi5NtSrCJdf6MQsnPkCcyDa3D+Kx/+iPVD2Rjd9JO8XgkWQy9pcF1YbeAjo5U
4pWH6wqC+/z19ba/YIiEhtaVfTUVJYGCFB+yo2zEe9QAvJrL1sFang7GUt1oRY/jXBxVt6MGt9vM
r34lPi91ZOjLf0joUsNaKhIEVlzKNyEGJGWPss3jAWFtn7o+DyvaFjNSxFgc8VpcVQeE6vW1OfF6
LRhNSzI9edaqtCVtSPmxrkh1B8T2RWPLoOrZd6B+Qtf0u7Vdj/ld5Ii9zYNTspSJqmMbSVMkGenD
qe6GIERDQ+XKz7fViZFU0NNn9VrpF4XQOMi7dZM4hHfh9sIsl0eT0glDbqpR+on8xcyKj9nFCPLS
7/dGZ89euDfB+FD94fwWySC+ufXSgLy1QNv6RE4FNy1bXGxwV0uu5ckn/SS/mJxfYYiKxuAtWiOq
3YIfmT7AQryAIkd55+yf+LPv9k8O/ksSoAtausRk/+pnkn3uzjLCEUjKTYfbfs9QIhpmV2R9Uxoj
lEh2IrTY9XiY53XxspamgrQFowvjAtsHL+9udTFgFnxIvOsB67ZDA+tiJa3GlGQxC14as7P0pvny
7Kjb4UXbyX+E32NQ/l223MdH1llQT+KyomjKZEFOZBIVJjd5+QmYF7cqbc5pM3wUjbjrVjPORWJy
gyd6GXl9NMFQxcPzsc6CSrJFsSu1QsLqGTrVARG1FcT722rKcN00C10lJ6acZDgIbXBqDFAv7ef2
nPNJ9Rhbp/F2spiHQ0KYz0YZr/BV6aiHWuUSubNWpxJtPUr0uSf63/v6eUjd6JC5Em9CD6tcoZBf
/WLBcbk0q1QAqqHYaA4/ghig3UjXxm8BlrotfYb7oZF3izgnkUD4JwwScqKt+Mwj/WetTJlvVZap
riqQe7nNfSWouHN4GArzH9BdJOudQlDpCkYwpackMAEeG37mjmkInZKGYjMSRV+ccGc4wo5jniw9
kf//SWKqRJOrRM5ApCHp3MevwLdwzpBh+jTabWmmbBgKrK3ZUWcLot1inkj20jzwCn+so6QS5qQN
a7AeQCj1NrwXQPTOq+kzjpKGuAmxXug6OcoRJct7EK4+1XcxmpFu6zZDLjRYLTd1rQwJ94Fiy4Hi
p67wSd3Ce/BjLU8Z55D1/3BVoZO8BQNCE4CZw/Tz3z9DCss07gwFJmEeiAUtTukqd7qdezzjJEb4
TWpAw8zy2szNUMPSgN6f0AYY/EziVKLcpK2p5iSl3I9u8RGha6lt8RTHq32z1IUKolre5kWRYvnW
HVZC7h7gDS76ITJb/uw2++Jttd6aCvQvwZe/KPsc2ca0/bgtF4b1f75RfFlZqqdFqxaIO/uodgtm
0rc2r97Akgllm21XR6tWI3zqml85ZuIOruTVs1NxwG+MrdOILLRqR1lKyM0wisEuvPy58nnFNYZb
oQFZWm2mILyHvNNtsWtw0eHVNBkyoVFYWZnK+UQW7t3VjUkbKvpPj83zjw6TRmKta2RU6NYmNcHO
UQmUOfXSp9trs3ZOBc1pKdtST7B2hiGQ1S7D/JPKjU63F2dV7j4vVV/UsCznMJIk6Ip8XBVntfud
uK2etLvJBbUQRzoMr0gDsXS8kltV++l0e3886Gj/lHYNiBJufwNLZ6g4GhF+qG7F8skdhO/KPo/r
n6XnVIabR4ZUTP/rey+8+DkHsSvvos06VMpEtdVS+orkiFrudMC0SrFTbZ+U+9sSYWycBl5JidI3
M3lERQwt/e7X4OLdwb29NmPnNOSql7tMykXsHI8DmYemd8Pp7xJX4OD0WVsnf/+ij8lsdaIskyjk
CNj7XyMQOV7rM7v/JsDRmKs86QH1seACwM/xqCzP4qt0ql6B+vltedOLVLnrJauPc2SPnvBRPg27
cpttNPzTHeErQHmzVSu32qsvcWEL01Pn5/eRF/paMICmYni+LV7W91PW3k1Gao7/48sNAzyCOcvh
h75VpCJxleYpUA0QbeUpn/whvNZNlkpQMVipMtAHyhCsBhhG51hoMZm2vHyQJRDKutu1TxfpM9F0
m49Th74oj0e1yrpL0SRtsiyYokBatjtPi10MEkiC+sN8kzeRyS2pMZyfSFn6JDWxYBBqRcXOt8oB
ZF6b+nUOYg467nvxSDRKS5LKLLLI5aTyMIwBHzBjCsJtVfz+WCUapzWqpNmXBDXZif1KsAdwjBhb
lTeynCF9iUZp1dFULQIpc6GIlsqYN4urcmCBBjjoA97LFEs8JGZ8cSdxa4qqQCoJuGP9iR+Mu9pb
K07c+f5kJYsy1XGq+7AluWFz7ZzUz/cSAKLxjtdJxto6Za7TOkRaa+JkCYcJGngcK+h+FB8kGpcF
csy80gdIRXvTZLve54lTc69YDJSNRKOy1jlKErPE6gNpyKm3/aP2YAbLNQbCxtHOeYH0X7fr5+ZQ
4lKqOZarNfZtlWXqFBWy9UWTFwEGgfkF9WE8zNv8pLsDmi7Adry5/Rusc6EMWh/COJRJulF5K9oq
SpDB98GPlqbhWmE3avNK6lJmUHhvFShLDY4tM3SVRmt1y5quKaHasVBqWDfKZboP7TboeCR6LMHT
HGtA0erT2P/P0AibjyI5Akaohral/ZCvU6LhW10dK3pI4kx4xHsLRhUMW15dgBjVf3MDiUZoZYta
WGXcQT5LsUlzK8BTOU8nSaT6bm3KkOtYnfK4a6AwH9oeCLMwdfVt/FwdltIuToNhtwrnpxgem0Zj
WX1Yln2NrxAeisiZBPCtz958bGrvtn4yT5l84hd3KjZhbBToJz60j9ImOQuXNai21jYT0MDJ+QmW
tCgLNsOlkUQN0qpN8XHohKtkzH+VEYyPfXI/aesJHS+/sxFjclvBj3XzQWtCzhBglpFQlm0qep2K
ITK97IPQaUsXkLHePRWc/PP7a4pE47R6dSh6NYTs8lrw1iK2Vw1NcKViZyY3pJKM6xtVo/Fa+dLP
Qm7hC9RjGEyBhny1ushbTK0wbdTPw7ulsA3Jv31UJM5992PEQX5RhlTQC7MpKtwyjCcFTCAhOkxj
Xi8ta3EqcFslJnBIWg01OJiHkFtdZC1L/v5lz2ErCrK4Ytk8bDeK8joXkj/1D7cFwrhMSzQmy9TB
+ouqLunUdJXSzk8gqt91GD/3LqOVev51+2cYAYiGZ8UYGiX0Cr5BsVsXnIOHJ54XZEmHMu9cjHJT
0UpET7ystXNn59X7WvPuH6zVKcvWs1YX9Aj60oZ455qw8zCzkWRynB9recp6Qf81JaYKsRjAk4nc
JjuWz6MxWXU2T8nUYNu1W4Kr59nYN0G0NXbop+FtneG3aaa0eDHUQhCwdQ3k0JaMibPmAEBBbXfr
7Eb938jgtBQwPByN04pjBfe/Fd8izqs9WOAZmKTNAjZUcAZ5EiY9o9rkiOvltqIy2tUlGq41VFqb
4Lkc1gaYE1pjMaj7Ay9haIO90ysn3KKpamNO9nCpN/21+pU9hHvrkt2HB+E8AtjV3/FuqAzdoHnV
BrnMpN4Q4dkx0rrWnkTFXTEW8vZnMuyRRncRjL22kMXHlzAwf5WvucczSJZiUDdrzeqLdtAlLN3N
+X6OMFhMHUG9E9YipmEMQnvXtar8u0qKipOCMhIhGtC1WmI0Dyn5mDb21XbZjeWyvS0n1tK0/WNK
FpjA8DEmkqC1BLtdzbkEM0Irjd6qhXUSBhErq+IxLu+nFKVSY9fjQn975wwwjkTjt9JpFFCVhlQU
27Ds6I9+lmRb1J3qqUvtGSOCwSSBS+sINrZIdX5W2JRoaJepRcuSm/hVzU92Jgjsjguv6ZOhWDS4
q8+1MdQzLJ2jtrUIeaAa+7g3bD3dT9GE4Y4SR3QM46DHjFqtkXWYrQ2vPNirP26Ny1DZ/ZlzLvL3
KQiN8YqGLFb6eYG2+lVEppvvlLvkGG1Bev07f+GiflgfQWXwppZPSTfgIxQboQvsiOteuZRX8aE4
VLjdpIBg+6BLdOLL9Mz5Moax0PCvZWyGXCNyQ8zRIg/T2erH6ag2LuhbrtOjctbfohOv1MCKcfRI
UlE0jUwRU5jm2XruLqBBB/Yr7+w+yHgTKT9fh75JF2kAWNXEiRVN+A2MMlDJ86h8XTHFOHmfEK/l
X0qAAZImysmgflvv1T+82MpKymh42CCpeWymGF6Q3dWnfgsaHoyXvhOOxT0YJbgSJE7sm6/7DzAs
Htoly/Ariq0c5I8hqJ56u3qRdu1vI3VvKwXDzdG4sLWq0EmE0QCHSbjvqxctR00oxfTekicrRphU
if5/yY57zcwjdUzwuuwJnm5PnJsPI+ugAWGRJrWxVWJZEJb5uiPtUfep8EjLnYnEMBaafE0XpjHW
ygiOUm72k4FHMoMXtBgIZ4kGhRnjEPddhc0rdnLXb9M3ELzNsd0E4ilyGvDUi27CuT8w3IxKRXu9
rIU4avFTGgCrxTG3qwfekzCDsEOisWB5W45hNJkiQEkjYeJtMBR2cfF/8T6/oq1Uc1fdiffdA6/9
nHUmVLSfK92MxAQfE1WJM8cv4vRx2wpYSkrl+WtWDbPeY+HBKzz9xGumZgifxoS1UVsMWWWJBym+
lO1em/xR/CVnpyx5/NG+6RmkQjwr2ZDiBMz+Uq/vcjM6nfojuI9Eg8LqdIpMK4dMUjLFQrD1+zUw
ztOBh/ZhCYe6jUvrtHbZjPUXNCIrBcheUg9T124LhrU4OegvXkcvirUbwW9xSDPUDTHcrStSZ+7v
zXi0DeN6+0dYIY6GiA2FLCLPwScI++jODBTwAOfX4YCpcA7nFxgaT+PErFiWklaGFxpdAK5SDAFo
n9RA/bskDv5tZJtJ84RfasERG+vnSE70RWySksZGpaLWkxcZ+hbV0O4iNXdvfwzDyGj8mCiK/Vpk
I17GJjAxRRbyHoxA7Rf/9vKsvVM23KmJsooxlq8kzPtZfk8L55gZukSjx/BgojYIYcDU5mQopak5
4GpUKofXyslan+TTX4Te1GVr1KREmIJ7LOnBQzF1dlSNjqbuqoF3o/yEF32TTdCsZ0LShUNeIvvT
Ts1OB7XxvbiT3Oq36grHdgMqA7w49T348tI7tCmB1u9333DhQyxToUFm7dr+8+ul9C6oldOolY/L
gh3Fom90sh+qiCDLtBmzkKNurAsWDT7DkYWpqeHcatkd75MzqgL1Ptk2Gsbdlq/Q79CJMQ96CQyB
WwtkNA5INOvZUkVl3pfIp4SNvhszxwQSC+CdIfJa8DI76kZI98J79Hxb5xlXLpmK7kkt6ZYUtnAP
hdM/oHXtWrznnsi70bHyXBqqlplFBDITFXERc0CiSbTjftO1v5W+dlMRgyEGyxbRlZrL1xx32Nvf
xEoraBTb0BZiMub4UczQBElCjiGdzVG6RGhY2Qc9iJAu6+gNC0dNGG7js//9i/WZpQbWsUWBVxKB
l08bx4x4kHOGYdOYNika+2kQdTwAnaJ9+F576R6XEY6USJj8xpxpVJs5JM3chzO8BsYbOYlHup3u
Kwfv3rlrXECAcigStz4aW73j/CRD2Wi4W9KsYl9VsKdML91Z3hjrc73iASDaj7NoWyhO3/40ltjI
F385EbGUKgPlUWAEGgylmMrDGo5BZOaBYRj7vjQ5B88IR5/q9+VnIktpailaEOuMt3mK7SF7Ahk+
5xtYp0O07cviGbgVezA94R0fFGHqo+Zwh9uTcPbduVMmL0zCOtQdVs5fwiectmDa5XsTYP6QVe15
5BIs2cj/f/t1pil6XEA2mbit+weRzLHKX24fL8PgPn3NF9HUiqgsaO2FT4laW4gbDOa6v70y4074
GXu+rIxZCWJtgW38sCSLnUqSL8SaG8rDJh/mTV6Jbpq2foVS+O2fY9gDjYgzlKrA1FF4jt6t76tg
8JvtE48lgXEANCJOwXixNhuw9upaDqDHnHySYVo0/5gyG1mdEyLhwWs6e7rLXVPjzhhlUIZINBgu
UQHKjonjNs/xO1I88CHUm5Nysiob41MeLKcFUfEm26aLO9nyWdzcPgfGsdOcZGIVD9lAzgEzMrYp
3j4x4LR91UDr+DNPQYPc9KZUFTPDDyiyC170Mmg5NWaWBlG2HHe6Ki4hFiYjeGa/C8SX3Hu/LRWW
BlEmjHG14aDEOAzQIeMNhHcjYTg2Gt621kWSTw22vEe1Ou8dfcTI6x8aFJXBG02t9h05SKB5Ls0T
ePfurV881f9eS0Qa1JZCOYUMxS7cpPr37AJOxbcBvbu8qWqMBFekkW2CoYOabYa8o8L9XTiaXfvg
1F0xnnXb8UYqf2++Io1ua5I0GiMiIMwX9IcVDH92i+GstxXm+5MVae6x2exHoSc82hKag03beF25
8+eZwiFK+sUz68OEBs4Ja6db8MVLiY13oMqe3l5HFYNVfrZ/KuRatSIrHdHM2Y9rOwPz2A8nBos0
ti1tqzyTCiwt4gaIrsRwMz3yKF5YYqfsNJ7MBIgHrF2/J+A6Ev357215MO4/Ij0ntOwyuauId7E2
Ve3oW/2h2kqb6TX1pcIuP6yPche2Tv603vO62lj6SRlwHodJFHX4xd4VME/crgs3A7r59vd879DE
/wDZQswRX4gXHsghmK7GA1N974VFGscWSak5yUTxJ098ahwVLxSLz8vXGG6HxrCJklCkDXE7ZLpS
fJ+Bcg916sodeHRsLLEQvfpqWl1oii0hwVafVFBTd5ygyjJZGr2WqANuz4JMgjnp713d8VQ5b1Vo
83rsGcpCE4wtRrSKCUlxrJMKnkAMNOG6AtaJ/ieuKkvbE5n0vmAvs40Ch93/5j2gMyyWpg8TzKSU
sharX1XBS3XbfOGCx79/8RFNqsDdT5WolkQmGGXwgZr6evib3q2B2rqi/TMWQtGkjLQCC0Ahfxrp
aP8RnPxOPPAkw3iPE2k8WhLWedwSpZlP5XZ8n12rd2QvfV6DCYwx6cnAjOVMstPNc2jzeFAYx0Hj
05JCTYacmK8pBYKDp77EbjgXCoYe0exhtaUIeUuOw7DFa9jYQYHy376MONk4a3nKdKsmrUXt8yQO
y7HeLsd7FdSNP7tGizR1WJW0c5gQNZ0L9HWOjtDarzyvxpI5FWtLZcEocZJc6n9XGw7zzOsdYy1M
WW7YWNqgRNh0707BCMr3n/VdiTRJWDbOI6rPWHhxpAJchs8d5hFyfCXDx9PUYKhWocFGwtqTY4Do
Z9zijaG1Z27DAaMMJxqUyUp1L4mDTsQdGL4tb2fPQDOddT9z9JzxATQczZK1LqpJXonMb2Ogg9l8
L7ZzMPAuDYzBsyINRqvMvqq7FX7hOmA8zXqpMSlL9rpJteVlJ3rvQHE86qUTPihXNDkGoP/EGDBX
WoK4jdxc59gbI1TSSDUAVNB5SzKIHsnhHTgg/tzOTBhKS0PSDFWX0AiGdQdn8bSLyX3kZoRIGmKW
Fromz0Rp9Y8EBNizZ27Ot7fMWpky4FxWBTMnybJ61j8sxzzld7F3e2lGCVyk6cKithGtsiRrg5e3
dM3F/huDivyw+GhGzD1QeVk/7EEQaWhZG2NGmjrjt1pfQdeJZBvn8CXdz179xPkaltJQIXnKm8wQ
SH142UXg+UdtQXwx3flhticZjF5Z8LxeF16lgZV10aizLPpXdr1rbHBPavA0Mx7rDoy1XFgJuVn8
t4Io0sAzfdKRkq5EZq7qDEFzKdD6gFGtNrrFZ3TO3BYcQ2400GwS5N5MVfyK7Mi/akfjuCqWhGiU
mdSXbVN/XvPc5Fz9xqvAeo1y8Hy3Qcp5+WYYB40vw2AE0agEbF3fdV7/IGG2aPNwWyosV/4fdNlk
DrJKtl8/am/dk4qRhG/9Nd9N7z/MhzTKtKfu3xtHGGj7v+Pl/fbOGdU9kUaPNU2iL9bck04ZwFWW
uyIwD6NX+Mq9+RYdGkfekV6saDscQJOyaXkv+RbZ93fqSl2QhdKwelNBvRjvAi8WXu/UcfXE+ak0
BBev+SqYxhvgjR+W5U+vb/rGM0S/1bedFdmSVbiNAjCwsZfHR62t7Tx/NDFQSZrspnhT5Z01v2TT
Oczcpb9I1iWWjhg/2ap/u3IjF3/kcb/mT1rsT+uuw41NBdP4ujwn9THKJi8MH+d0cuTuKPUXMUUD
b6fAgjCdx9etvRXv+g5vq8riDlm90Y3WEXRv0V9CfRuhOa7P/Ri9zqEbrttx2fX6fk4PbXaPGesz
qNktPxKdPPNLoPMKrxm8vHWX2m+kX7l8VOVzXv6RVicyr2sMEFG/XTowhg07eWz8Uj5aqK7cPnZG
bKMRdubSR4VBnMUeQzvdVx6DB8s7UBlNJNRyNZNqmZYUdjsd9OZRwH3n9p5ZEYgGzqFAGUVKRFYH
ovZ+uoTH2GmehnOye45qW5iduXJ4X8JwFjSADua2aosCARW26BW454gury2e5eto7JzcmAOq7Eib
wLF9aBIH9cTY7zD9Tw+R/d0WFuMSQgPphH6MrJwkr8qbhRfX8c/wUjzyqqIM7VHJ8X8tTsxmmzak
BDW61jNKNtcfXmJpBJ1oDmWcNDjh2uw9cJUPdhs1m6wevClWd4Y18bgsGMGSxs9ZJiA+K1ElWccc
w+G6Co9GV6Ds/Sur3g1ZsasRPdLFayqkjjFtb58Jg81fpJF1lgk0Wirj4NXYAdRHeUEn+WE4rDpy
wMElY+k4P0Ts7RvnSk851aRcq9YUnzft1oNQwIFbO3N/Hl0eyoupw5Slh5FiGXWP/tPlKj4h4VcO
xbHd53mA6ek8bWCoGY2zs+TcrEwNakayJvjBA+/iwog9NL5OaWtZrQVsPiySylZ7607Qkr8c2TN8
IA2wKwx5iUVyia480dH2wyVzQId6Afta6NY45v53eyx5lsgwc5qATZjyKBqIwfRu7MzvaC23x86O
OdcJ1qdQdl5p0bykBg6gdGN0X/NK+qxsiQbY5dWShpqKloLsmj7m7jABxFo56Z31kZzWX5xzYNgA
jbEbtF5N54n8yAJejmRf/BVW2zqn+zrgEeoyP4RKYsyyX8NowW/IGorXRTBiPIR2VH3pKO5/Gi5o
gF1kaE0zqfAaVrM1g2pGzX/eTYuv+sBacfpZGeGOnkeqLbG26hkgreWjBGYIhYyB924fBENFaZxd
J4qN/n+cfUmT2zzP7S9SlWZKW4222+55SHqjSjppzfOsX38P+/1uVT+MaVZ56wVEgwAIEgcHiQow
a4LRv6Xf3eT7ZCeqbnEslCVp0zEdRS/QiXSMm+ioSe3fxM7+Ttl8nQOw4LouSuxk1QDVH7vc22Rc
o9pjPQtSb97aadj7doou8aKRYUQLZb7CMMtTnlpOJGzw5Tz+sDC5Vc7LJMrQv7cezNfmyX5cA82f
ckfIScoJoiwkTmnsAax+WL6BsTem24YNStJ3k/OrCtXA9qRQVQQWxFMU83qo5kDcrCjVHYm9eXkB
4sYFHTymkJCAc86wcDhFX4t4Wmi7SZ9bJzw7ow5lSLIbVYt+R6JE+lEBjeDNlpYFamRZP1MJjVwA
TvXhoEYYlNZNiRtHHUkcu17SXZcvm3fZec5GGGLb7Em+jtNcdUNpHONfOoWnYmbg3+kQrcHyOoCJ
9/JXztkK/QhzmOugxFRlGR8Bk1LvE3RdAXBeBKrq1T9FDSNn8X/4CHua93VlaHZXGUdT8jFj7lEN
MZd4COaTBfI2TI/YNQ4pdspfETLgbIpCP0gD0jf/SrLSsJMZH5xdzGqxR1d9IX7l6P3O3AlLI+ds
h36EBtRvH0mLGuh8C6pD3yroM3UAcGsn3xz5ZOn+9ikdOjQw70ESdbJckU2ci6j0m0zg0Os5S8wI
fyx6IXcYT7I48cP6c9qV76iJ+Zur/gBj2qEzXQN4nMfLJsLzdva9zG67JVPhI7pcITnep9OP6wQz
tleUVj2uYwpkrW7rO7NKojAuovm60MFiNYlCtl4Bbd2xJRjhScCoIQ/unItewzgtPzIL1yTZZA1m
h9Ak7bxpr+3G2B0kN1ZvtIfiYFpBNAXaKNp3zh6wSM3E1GPTtld6knadN/U7sIqneEMMlNsKjeBf
Q5vQDY6hab8v7w337zGWpiVaIzdo9zvCe9bP7n5+LwKMx/by3msO26/c+3P5Q5wIz4I2e1KumLlO
0w85OY6l7uEx8D7JR0F8470cfP3+zUvtpJWNWOmQyG7Wo26pe/wQVkZfOeagHhpSnNK4u2klM4iG
NBi0zQHkwdNwI5T0TMQ4xPuTzDEmFaWu9PWIRexTvz1eiTT5umx++29gq5SBrIZYOqrI8izwSV7e
FJ65MS6PAkXfJgDTHonWym6Vop91HlIBRo5rWozfb+0Y5UmH/CR6GG+NXdP68+BFT81tcxh/GxgH
cqcLclvep1hEJ6o4wJ03+NRQuNJH9rMDB83syBi72943L33qJYf27SqdsQDPts5k3aT/ajUahIE3
dX26LPhczLfQU8OcM+rYSoZhQXD/WgEIPgaNo7+J5l9wNcT4uZGYUirPeIxd5qe8/6Xmn0m0NwrF
MTfFNdIfaTs6RD715ezE296WPi//Kc6tg4V4NhgNruro8weJ1YbR7G8dUPrOdaKpUX/zCjs1DDCI
ANW+gdc2eUrd6iCqVfC2gvFjW7bbsRkhegnk1zbM3elT31kCY+UECXbIrJpY8YgWOhQpHsYQ/JFX
qoPx5UZS02lrcVGlVPCtiwfNQEQryFMH48h9ZiXjQPu/0NruxIuzuZkj76554ECuw+I77Qy854oC
fQxbhTf590SPHUknTlN9Lk3qJrIgDTk70YF+iP69bwbTx6UyTB39EFroG+CYo8O8OMsuuTVeR4zW
8JaDHNReHoh41s6FV/pBxqNjrSlLsuKDJehRiXynZ8+XTf8sQpBKZry5LdZOa2JsNsZ0vxX30pN5
sIF1SW23kAFyVD8AktDACg4uVlGM5dwgWIJDLc8aaZ3wZ2TDIejsASeQP8UYA38NIxD9T4w/J1PV
yBbGGRzH/pEktoc+VjebRXeFc4GISmdc2jBMSVp0SJd2qrvXAUMUXS6pztmXWCpZ/a9ZqVpb9xuB
5MlTnA/NFcHszmKyqGDGo1er2jTSZXQa9eZtH8ZuejOO+qexA8L6xXbxyNI7KBqF+k4znUj0d86F
J/pVxtnHuch0SUG2rhiPM0D5Xfy8VY8Cu6VCzuiKhYLmcSKZg4QsLQfzoHXaPMryKWMImS16E6TK
OfcFxsl1NM236tjT3ajQGhSupqPtipt0QgdflnumIHPibPo/6NBJs7Sqx2eyGjMp89ItzecOc/oG
vRRwH/O+wLh4P9lFMej4QmV+ZBWuNeMxR2UUw3QEBwbv9swCRbsoyppIxWZ03u/kA9zwRwBgnuad
iBvz3LEBS2JxonM0WMgtv+Tbd+mN5Ga/pIPogZ8nnPHnpB3tToqhHkp0Cwp3y4uc1bGFzke995wd
MV5d5HKZyFQ5rd/eGne6X7vEn4P8eXLrpysPCBY1am1aYyUm9XD04E0p8XqUjy+7GifesWBRy8C4
Z6p+1CjQHbyj6hExI3JEs1hRhCVDJYTeGjCW0ryPgiY0/lxeNcfoWUioQdSCDk6lOV0LaLHsCetl
1C7O7CeLCMV7YpdVMSQPiNIoNhI0YpiUnX/MnBZDr7aTKNXmnPqEcVxdTfKO0P+AVzCidG5vqe5l
7XBCMwsMVcu1TWaZasdLgp+i7I73bMcSFeaWVFmNDKLC2TV+TJIj3/bgBB9DCw3tmA6N2k3xC1V+
77o/wThuK9fFMBBcc9TxcTE2J7Hu5WsGoiDisFjRzkwLsnZQ0IwJV6j1Urj+FU0MVDRzGMdkS+1E
HmA/+8FRhA0qnKyKBYiOUk9AmA6x9eqP8UEtb0z9Xk/2qolxcvFb1ovgIJwPsUhRvbG0mMT4UOct
x8kx3elA/DoQTSjkOC6LE8XbfdOsJsRnezxRPC++COXAsXkW+jn1KVkrA4InL8bDp8gKz74XYT9Z
6KccdRpA1pBbOkXQO6+zu+yj04KRMZNP3qd30QxW3vrp798uHZrejoPZ4jsG2momN73Oi1iawUZN
x1EtIFZy7n9e+9TNAkDrTcmMtYdU2ZcfFk97Vh+W2SkdsFq8W16S7baDFDZu8nI5FPCMhjljt8ls
VwQDGL+TeR+3ImAPT+WMq3ZdWpOuhtjR33blftxdXi3v/shCPHU96cyihNy5c+qdcVf8kF06MGK4
wdjENkxdMyheqwdRVZjzN1i051rYeqJq+JzkDDeGK8rKePUmFt+ZWU2ZrxnkVnvjj/GRBbDK04S2
R1CAG/vLuuLsLIv1XOt5qMcU30BZ3i8cVdh7xEn7/kF4ZkVUWxLSPvKk442D9AjxlVu/XV42Tzrj
rHlVykSn0vsD3lBONOHrhCPhOXkBC+8sqqnvt//pBMeqIInnGQlzmibxGGMeEBQ9+hgRfrVYxjNr
TBhK1xVibcwG0YNr4D4IuiwmcS63YovpatFjiJQUJbv7yxvH0+0/l9Zsq2x6Ohd70P0KdMsxYhaM
aCy1OhSUU2n1i2DBm5eopYWzaSzycAIFJpCOECxhkAMyUMF6OUpgQYcrqkd2OUMsmBmEaHCeUKqc
b+dXCnTQ1NKDxnYwB927vF08BTB+Vg7VYOc5hE6edoN6rSBH41xMWGyh3WnTPPwvYmZPhfMr8UWG
y8meWDBhTUrMg6WmILvNU/yiPyk+8A87IX0XTz7rb4kqRRKpDcqEEDntu32rAWJBXtNccHXgfEBj
NK5XyiAVCwrKxMlv0MTT3GS3ig9qXDA5Xd5TjvL/QXzNfVlFDb4w+koXykGJC4qwf57jiizSy4yK
tiwbTT92GkBeoMkHIeonsJYYUbaVgjPrq6J75oqoMZuQ6mslkQ4fiR4S3TU3ACT8SNmpynu++OUh
SfDi2RpHe3O7YnEKw0nQnP0mSoY4PsFiwJJRn3rZWvRjAvy4Fa9BlI+OWQmKcTzpTIDM8nZeu3WU
MQWwPFjLac5kcPZ1An/mbA8LABvQRNVUUot+VKnziWT4Zr2EjdUGyyTybc7RzMLADHTag4sYf6A6
Jvd9WNgBkPibU+X+ZfPl/QVq1t/iXL4VkTSuqLw3Et6249dcv9XVwSXaKvgAL31kidRKS7EswFJl
DNcbf5V/MSUocsxT61shGuqA+NPW/bqP9J0oX+VpjJrCt3+k66W89KUiH7t94UW4tdK+SVGnzVmg
M45yFhu2ZgmInipIL2wk713mxu+N386gHcQtLfKHPOhF4LCvS80Zx2TJ0oYZpV1b6eVjGkXNw7KU
bZCk9RistYSZCklJci8pbPNWLlE6KpV03KXbPIeVZOkoJqzbX0XOHLXNHhVJV9x2MBavKiPV39pc
cpDrvPYWWTyLqIszrASE7UqnekuXmH7Zz3agRVLz1ETxFGpN27p5A8omZZB7l2zSEmYLquaKTkME
idGj2ubNXi7B7jgioPjJYkZuXZibH+cViIbUofJkkin+aCbJTQeqhxszynG2mhryC1nGk4W2yGBz
1ye3tLr02Zowt1POtmKnTYrlYipQtpeadgznqcyg5qLe1YW2PUlqDyZ9o7KdvgeMTNVy47DJpRps
fTwHl32EY1Eyk2zWhjrGWb9seEPbAoxu3WHqnS9iieA4IFsWJblsq30J4WA4ciM8RYsCK08wcx3M
gfMbSQPBk5cFOvrxRNAgTmrEDnPLp3GR4wSCLat2Gvk9kh8v6/m8YIutiFrakraFOWzHBfyKRYEJ
hdUmKD6fV4bF1kAhdzEbuoW0WIVuSF8UbXiCmfjZAmlTVCMElz56r8IoFrY9nk8sLLbWiSpCrlcd
JPe+hGot8UE+Jrg28BbNhMhhkzujHCAaNheiR1R4TeWtme7st9gbl9KwEW3e6OTanfQiB5InBZeN
g1O2sdhKZp5KkorRPhtlPXmAu7vqXr/XQv23qLTCie0WW9Ec52hL1nLajvbHurnkpg7BV9R0DhoE
PZr5hKL/QvX8b2C32Aqnaq9SOsxQ0yvemwMRGQfPfZhcp26LvEuMcTs2xeMU/9AWQQ51PvxZbPES
o8jRjFFA8YajBbFvuxNMUXTD4G0rS2aTqFVjrIAVY3pB66j31VMOtjI5qFzlz2XD4dgkW7JEE4lG
TOr6M1gl7B4ojhzntiD753gSO41NH9LJsBbsZLOvXTl4EayZJ5ZxUAyMGaSKGoiBF2sJA+REve48
ZTAOKluJQkqqbTXcvPTUe5UvglpzjJqdu6aSZZVlet7Yd5hqtC8E1sfJHy2WvabTB2JNBKcCYM6H
xjPDdLfejrqTnuZj5qxv1UH1zA/RwxJPQcypqUT2/2k+eR5P007Dk2dgPF+2RN6uMg5qLllZdDSi
U641w689UT31i2n2TEBhS5PmNifaOEMyBi8E7buO/ltPwQPDL/t3MThS4f38Oe/V3a5H8tY6K4qA
pouj6vLf4hTSLLZ6aeq9rUb/c+FpH2UhqcGFUrvVDrNAe0fag5bZ8LTZVRrBFzmKZIua62AXplb2
2zEljVNJuSPLm6dLJ3X5uPyXOFbwTy0zGRpMioTNac5rvOtucEbuLkvmxTu2mIkBVyjKJBAthxtG
RFp/rPvtgDNmJ4m0w3npttjCJtlmQ0rpJ5qj5qHUW1Rud7Oix9wxXtreFZGw8M5Ldgbbqtat1Jvl
hgb77LnB22bQBN0uar1yvx7lnaiwzAksbHVzGnXActZ6w+wSbSc9iOq/PLGMp6u6lcWjCrFqOLxt
IHG5vMFfvTXnfJHxcmLHSTKZDbwc5B47/TAlTvZUfyw7+c/0SnlpvcmpLRyjxa/1yf6phv1bD2bq
WfDixTFdtuCpDItuzQs+L6P7GpPJb+WdLsjPOYkAW+wsZEtDQxA0NvvNn/rwodZO6SXvl/VGT6Az
amMLnn21SSTprfXYxBso0Cp3LUTwdF6AYoueSjEUm0xla09qC6bL4kVz1EMVVLlr3qvArkmnMXLk
35f/yfk3R4slwWmaLMabNL4mf2ZP5C3HUHt1cgAWERwjvB1mznDAf9DXq1S4JgWUl5L44150GeVt
AnPT1ZcZrQpUNBjhcRvP0a9QEyJ60OAtXP3v7WCc/790MwTV4o3ldOCzv6xznmjGmU3NSnRDgml2
noqBZB9mcM3cHmJbbPUz0Uu9zqg/mS9L8Ds6jkCAUiDw5XVzXIotdtqLDFYjFdIlR7pd7xV/dayT
dt01j614mhqo3O0JWcGrCgKxSTgynnP8/lPlNKVqbemdd3YLzFhR3Dy4rA3OLrJVzqVvJEtZIJg4
86/IK36pwqZOTrRnaWxspW2KZYVopVWeNXl6WlaYyrYJslTePjI+OcZT8b/UbguW59lPAvXH+CQC
cfHUwnjlWE7j1EUyvVXjwdQbPbAAC04L3lYyLllG5RQtyJ6O6U5y7TBBonZ5K3n6ZhxyzlZpXhcI
1pEHvmiCWgVPzczZauiFGWNwLc2gc3/6He/VoPR60TAZzprZwufQzM1ipljzDF4UMdaJl/Kxdc9S
qdZYXyE32ZuHzBveMJOxcPTEST3p+Sp1szXQrVW2xpzwCdtZgOsTza/iaYSazbf3HKu14kRVV+RI
n8sjZr0ISEo4VseyrAzKvHSmDWcEpfLf7DV2cxG5LFfXjCOqKio+EhhQEJumfTI6NehxzR+VLzuW
yEw4RsgWRdOobg2dXuO6I8bRuINj3Q1uK6jl8lTDOCQp0jUZ6WNL52G6N8imbxoBSRjVwJkEi+23
Hsoh60YdbwrFZAy3claRQM0ae3eNAdpsp/mqS1s55WhHXaCS2RM1R3D20/668X6zQMrvvbWY+fpV
wMXQ+HYf7aydvS8HR4RpP7+f9hd/2LdPzA2FTq74ROd1e0w0Wu/skNyXb1cphu3TLXOjR9cTpEfl
DVkTvyC9m9ii1Pa8g9psl64kF5IldZCeRad5eO+r2jFrwZl23mBstilXtfOqyWrIXo7mk6gLjCeU
iShKP1rR0EDoFP1WZslpTNEYHp4q6O/ftnEdzHmqIjQsb94XxMa7vH/nD1+bbbBdem1RdExOPqqH
+rbBk8bqiSg+zvu6/dWz+G3FuTkvCYaufKHFQLEC8KjgmOSpggkiWayPWZVCcIlj8k3UNcvTBHOk
y6qMWnENqbMvYdARJjN611VR7C/v/6YJpVykyGqoknHyvpWBiKGFs2S2P9bslbzIkxKYP1xVQ3Ki
aCYR7IjzzGKzHbFVVapK3wE/rsi/jepORoenkVbOGh86jfjr+tGst3JxHEgrSNZ4/4b+/k1LoPFC
X2mPD7a+9tHPTnIbu5vgrsAJguwolDzLpQysIBs6EPJds6t26LZ+KAWHGm/hjGum82I3iOL0UFMC
Opp4EM6i462bxplvOsmGEYcDAix0gpHExg7xWzlYGDEUXuP+FksgYm8jsRQT8qs9nhi92evcP5cl
c54JWNaQqBzyEuAkDZKHe3CwoFTvZafpJLJ9nnyqsW+aUcy6UzOTygejKUapukgLQ1PYvsoTzxjj
uAxDklkQH53iHdkl3gc4bB9FofH8tlr/EIGAw3ZBJ5iGqtDi5aDQAtOyfw2vAK70LCgMcDkAOyII
7/31NgL/ZyF4wzpv5xaLBdPlYZBWumrwu8oApsr79FnES8fTN3MJ1JWNZE1Xacc1jB5AZIMLvRv/
MR7q4LI58jTOnBlqonS6NkN+etve6lg8KGo3R7R6nmaYs6PfKiupG0hHsy5sJb5PhIzK509RiyX4
KkBK1481ROe7PNTRGSp6DOMIZtFdIzg/gWyB4Oghv5mD5vGaOVywPxbTNbeW2aHpWwM7+v8UDcd3
RI8FHDifxTJ7gRygW+UuUumgaU+f/Lk5xotbZh8t8LH5bfre4ec9nrBurHo3LoufZ3eDqH+QpzP6
+7egM6MSNWcSUY+DTPZqB+hVPPoUM2SCvO+yoZ5PbiyW/qsu+kqqJV09Th06zNqxBylda7a+OW6i
ehrHF1iQV5bIq77Usnosuyndbeh/cNS0WZ+VuFwQqLu//WCrbje0ohIaT22Mc/exaXWjrKjHQkn8
OVf9xChdrV29bJP8y2rjtFVb7A1tlsxCbkdQUqBc5r6jALkDwdItqoSK8y6/YspRHbpzEsop2qNE
AfEs/QY1dcbvMTe8aNRCpowS82v8aSpAnGTJYxPEpLxNUiWcR2dAJhlcC+Jgb3MmWdquiVbj2EUn
+yM/mJ6FYdDvzc2ihJ/1p2hMOediarH3OtlYB7zC4ztzH/SWqxYOWmQbI1gAeROlCOcvSwBK/teb
KqtPdasAeVBvR2A4eO6m35eNgROO2atdaUll21W0cmdniR9plg5mZqWxAqmTu2OsNr0USPZUBJc/
d968zS+A47eoUFX1opl50pyGj2EvLY7mi54ZeZIZxxnmnKh5HDenGS1J5LEMrssRTJanf8VktzGm
S6aURkYoCyFSvBUzHpGvqtrMMQSD6QNNJugz3V1W8vm4aLKFCr3DNdVu/2/F2kHUMcgRy1YopnxO
162H2NGPD7aQO/N8OmOytQl5TmlLE8SWDkmdO9tvveI2O4nK7OcN3GRLFGpuJ9USwS66Y4FMhoSZ
8MmcJ5pu7DdjJhhJPUoNVk478G139F6uNGa2RlHDIU2JqhqDKCFXGEY4JvdPB1avSbWRQBngswzT
k34jQoLyBDPeF2WrkWt0Ew20Skq++MmcZ3RMMoprblONMxX8ZIbqs6gAyTM6xvfaubLsfoLYzkue
rffE1RtHec9u5rerXNBgyhOqJBm60kG+7KZO74lckKNmti5hJxEaIjOIRQ//sfOTnShX5KiZLUyA
pazY5gqCJ3AsD76ozYmjZrYYMRSl1ivULLZAKt30oN1On/M+W9xE8JR9/gO4f//XBZUystLEBrGs
3eNsj/3YN3y8nDuZ9aTeTIZ7eTfPq936QhN8c/Q1qvuuzsv6ZAdlKIVVKCq6nVe7xT4p1tk2jc0M
weoh9XtvCK9bL+ONSWVUuqFCLB3O2p+Mg6hycD7iWV/4n2+K0OuaDNYAwWbYuxMm0peBaCd5qmA8
su/iyC5HiJY+0r3if17WBC9vYvwwj7Z+yHtIxbgYT9Qlzlkq+5aodb2Mfh8IpR354goHR7nsK2Kq
2NsQU7HSHSUnyPfr7kpEJsusN9ebHdkLROePy870wF9/Wb28JTPul+t6PC500zo6JzkP8/2GO8Nl
2Twt09+/2Vqcy6ltt5BNgPCWgyvvpTLzTDjMlbJ2CcRaYeXVwI2K7hu89TJOJ9uFZUt0+8Cn4Cmh
qPDKUzFzAMaAiK+ROULFx/ow3Szo6RRZBedyyw5E1qViS1oDokFQf18FrQeiq5Mobeatm/G8tO5L
GUO1a2QERqC8NbfqTvTefl7T6L36r2XkOXh6Y32j/rft52ASnCWcZ3xcUv8r17TqHHRTM3ZQPSQf
+b4N8tSZX/JweS01RzSe9PxhQlhOvFRSy0Qf1/ort8NQCVdUIT0f6wjbJqINOlqeaggub23hNvJW
y3ihUs2DPK5LfSr2mpfu5SuDKGHJ7kCQYHS6CWVjPKvzU5Qg8UyDcUJwsJjLkMM0qn3uWuDDuhyL
eFpgnNACieEKqp769ArCOdT5M0Fhlbdc5tAri3Kz7QZbZj78HoPNv7za835NWAK7CINlErT40chZ
eSsaez7MH+TnVbLZFhAryiq5siF7PGwBpkt5mMAnVDPHgtkOkCoZlTpKoWYJqBhRast5BiVs24e+
aXG0gN3+VK5O3LoZwE3oK16dPlwcI9s1t0UBL1Rvyud5p99gTuogCCic3WVbQrKx1GwTQEqYeORp
QkKC8zkvYVnr+kxv8q2CljR0YdpOguf/qvSG1855uLzHHGtnaet0gJ82u8Aeaz9atwY1jXPdQzph
O0PWhaRDv31ZJp3bt/iiqgJP1YyDRto0kJJGk9WNwX8vIhk6f4ihvsecCEZGtq7EeuPb3I8Cyyn8
61J/wtLTxWmaxL2KXZz9FHNoRaV5jiLY/o9piLZusLBiaQds9o0eXDYJnljmaMzHYl6bAqu17zYn
33eCixXn7ZSw/RtTBXZEnRpE7iijK/3+W2D4bP48H6+7gRK2f8OwEqMDqQDiFSQfc78PSFgcxqMo
unB8hW3iiIxkVqUVhjd4hTcHB9EdgxPD2c4N1QCtzaDiZHglNjq/LK9yMAVZBDbm6p05J5OMMkSZ
2E9SuCmaySsEXGl1OiDwOjxG+pethqccxisXNTaKSsKfGFv3Lx73pSsvzgCe/9cxgXRSG1WD2vG+
4i++KIXimTmTtFapPqhJjaPCOtDW4Hl3WQ8csWwnhi6n+YIsCknU5FTBOrqiywFPMOOWSTFWaz/B
ujFoZHKS1hVd7Dg1IsI2YUhbvoyIJTi77nTiVd5yE2HzOkyiHxoHCIUyBv5Yec3eJr//M6v+tf+I
mtK3W19uouKWEPyj2Y8dlCyvS+DYToy6Gwslpkex9GPBe1x2c+VdhC1oYOZtv/UjBKe3JjAhorBy
dmQp7ggsEV2UGUYybRO941T3zVGPoIpiR46YAL7cdaljPJqxB1So5Vhv/XBQ3OX2z2Vj5TgtW++w
F8Xq5ChCCg0o+OQuvugVjXOYmozPamNMZ2TZ2NrDDEZ55VB6giXzJLNuuxVVLI9SfapB+xTEe/LZ
CoFjHHWwVY/EBMXFmEE2hUP1x9gVJFmcAM+WPXpdq1OpgdzX7ljdKyCSHV6V6xJPtuZR2IUsrQlk
D/v+1N9fGR3ZpoyyMK0pqyFWCSqvP4rubDwN0+D2zeXLxlC1OoZdRCuSWVDGPoyVwO15uT9b8Iik
crWiDsaMAXklBv2GxX3yo3/UPfOHtut2q+0oqzPv9Zv8vgolAXH1V/H0X4A1MZjTdd2iDTMLoahm
dIejsh88O8iC2S9+gjwltHrfDGS4MIYzi3oNeTpkTtp6WlIjpb7V3tbgcWiEeQjnhGEJ61qtbQBM
pU47R5ODHqIbtGC+W6V9FVCKsIWSPupVTaamWv5ScZS3Khj8RCk2RylstWRM5WUDxzd938r9Dyks
/MsRkoNlIGy1hBRF2kk2BKsP6+d0VzjWr/QhV532z5PqVWH9dPk7vPXTcPfNMaQCh8BKQ0Rzr2N6
auILwiWnkZ6wg3MVtRwaxcL6o1NpOuuv7UeHxOQ+Cwg49YcNoRlzF0HJ7YjauXj/hHFxObcwZIma
JxoVdwP+S+ldVpEOVZzxNJbwTrH6fgasHhe0XgUcWdKXe2MxM0HexjlX2P4OsA+ppj2YqB6Efe58
IAFPhMPGeCphPNZI8zyZIw031kP9q/CMxBUxO3BOFra9Q+5LcIXFOh6VUJd27dvCSUzQRogyHt7C
mcO2MGXNbjqIpy0vjd+EIqwV512DhcES0lZFM0PbgKl+Kr/RkeuANEB2BFbPWTc7Ko9IVRZtBOsG
rMVRHmtP1KjD0Tc7Ho/oC2yww7r7FTMd0kOzq0ugy0V0tZwIzAJgp1hWyzLHuvOdubcP100zISz0
FfPgm8mgYmvfxgt9HTY+Ca9+o2cBsGmy1a0mQfzoZ8EmtG3eJjInq1yhONvKFmwbj2rmfvIH93Ig
4cV0lvuwr2L0StAcMr8d8cj7Yu11P9ovfoaBlO78DIK18PKXvlCjZ2IWy3NYVrlZSj2CIaqzt9vd
kDiA3oEHXvXU2MnercA4oTHwkPzobrrG0x0bB3r2WwtfwAtBJIdUbgLHw5RTQZLEMzDGoUuzjLsl
TymuZ9iDoS24/D85wZMFzcb6NDVjBrG5Q+n9bBdvDILcmcM3QVjcrD2TAVxE2Kzu2ATJH0ymRBEh
+1Rztwrn/XUBg4XPynOtbQXQnieMCw2a3+ZO1EjO0ww17m/nembbSzJTzZC7vkexULWd4f06JA5h
QbFqpBhRCgo+1NHrxzmIauHrPFfr9BD+tu4p0yaykbo5NWBazo/JMwDRAYixjPfutbV28lGUQPMU
xHi5jQbqYkma5hT/mo6GX+7tUFTJ4QRrFvuabd1oNwZEa04CYvdQv5s9cwDpymWj54URFuY6rP9f
vvrQvqqvmCmZ+9qpal3ZSx5e9I/rIB6EBbfKS6mTSMVeRCfVN73qVqQgToRl0azRtOb1EEGw5ixB
7ut3orSEJ5juyDfrabfYSvHSCxzlMXHLI16RBPGLkwOyEFZJkdqtjbGlZfvZqM9mL0i/OXGRxRZl
kSKp1YQFy4fezY+ihhaeHphcOCa13UsDxM4H+64+4DVQdD/nSWb8k+jGHKtaBXTYvg5xpLii90ue
hhl/JElRdYBvQxM1fNG2/U4TvFRw3JEFFMkN7TSboQwbBDXta+ICyL9Wd9un6ILA+wDz6ERsCc1D
Gz7Q4Q4++oWHjPVXdBWXJPl6Xf9m0psxTgUSbZyc7rD/m91+Xg4inH38B1/UD8qiKhAbhakzOcZB
9ErAiasswqgacwUIXgievHJH07IlFBXgOMk7izAaE1oIUXDs0Fu8mnkGMITkp3QsXq7TCdXVN1Wv
SirJkg75EwZNkFPu1YKIzfFymXHHPo3XPs6/dNK/KK5oEA+vwsLijDbD0lqjgtzasYPqJg/B17zX
d+BaExVTeSpnvHJJOolYMdzddsACjokKYJLr4PNIEC/rnPcIzTLSllI9WMWML+jh8GTdV+i+I0G3
7/3f5n1lOR99ghG23YPk6b3TtI4ICsgzU8Zna0C/6g1NYid0UyzH1Jf3aOQUDX3jCWey3Tzr57TT
YEiri6RxNwayYz5e1td5v8WY6v/aKJl1ZQUJbINXjsSV7zJHdGU4v2aTBSaNWTOlEgLwST/IIWgV
wlp1RIcGTzb9/ZtjbdGY2M0IfZihCZKJPWwIYHaRCfFUwrhtO4KiXrUgnZJByE+JLwtC7/m4brLD
OJMot6KmhY2YLz90X/Ix53gvSoF4KmHO0S5eWitLYPbrQQfHs4GWAdEbB08fjM+uoHsdexn6ALA/
VG5vyZUVXZOlrJ31wpikAgppMfkrRXSPiG8DClEZXq8IAsL5iGOybLV6u+iNUcIODWfzmiOeaNoj
OJ+8y+7DUzvjme2G+QlaTP8Bxr3XIbpOD6JpPBxon/kPbKkEvd/UYkvpKKcsd6UBrKHjfoldez8e
RGzKnKBv/gNgSssaDVpfAZP8mALjowqam7nzNr8TJEycLWDBTPVkN6TKoCSgOwL1b4QqtbnDY4Dg
Zn3+NDRZyBIIclEmLSHeDsx94Ytmx3H1z5yymzW2eU5PEtMloE+e/c3pXywP97onUc8Mb+mM166q
ZMhJQ80HtfvmcKXHspClrspHe6BiI6TV2oMUip5dOBGMZbNtcrmzAKjHRf1Jdk2ACsfUuRWBkTlx
hgUutURTi42u+kflST6wZ/vLPsqTy/hoF1edNtI7kRr+jp3FjQWRheP7LGyp7mQp06njANL723wG
IWA4ie6HHMNgSWkxfi4hbQHZS6B5ykEUrjj79w90yVz1SE4hdvDqx8Sb3M6xQFZ9Wc8cokqTxS1F
+hQpdY5QWzrtw4xhXGBPC/4fZ1+2HLeuQ/tFqpJEja/U0KN7iu04eVE52YnmedbX3yXfe+r6cJvN
U/2SB1cFYoMASAILC39mX6XdL+OtcyRxGxvvhzC+GRpGG0mrz6tPpARi9I/dUGUjgnjxtM+4ZZF1
bT2v92CdxjTwRYkWjiGyjLMEc96tej2j3xJX/pH66mN3OJZiti3VbBjlZG3KLDAKEbnXxy4sLGKp
zJvZqCcInvyFmqfiUNHKmUNBDoTnP4xfjlI+xloD6eO+AOnRsn95jDzEYLFLCUbbTNUIybLToYwa
vpCfizdt2gcjFUslW7Zz1CirXmTcx4Pti+gRwTGQfwGYKun/tcopbwpdmeVEC+YYNEshG86DTmIJ
PZTK0XKzrShvy9lBFqE0YGS3qawdeOulM/meH8V3ZY5ottyrqUOVFTZWPL3lXrhpvGwrUgZPNBM7
kj4qA3sVXR11P6QjIpPo4OWJZgKH3MpdLOVQiHRYm0px13xJf9yPrpwtZOu6mZGOeby2dC9+5lpn
UXqFczfT1P9+SmGYJ7qux3Ctealeswu9eKfvu82j4plnsWQomtFlEL/4pl+cQVcDHFvzIkJL8JTC
hJDWGrosaTJgH63TAl5kQ3YKUbGRs5dsaTcjSW2qNpbeHZdDCyx86ouWzbtzs3VdfVENo24gOzyV
7/Wp8Jer9ru5zVvRFzjbytZ3h9GOmkDBB3B/8HMwnrXu7JauaFgr5/hl67ujVOjxXEB8+RpsVjsH
ULZzRLdMzq6yZd4sCsukU9UCaajQC6gInswTyzhnP0RpAnREgbagmObH0H3IMdkpd1nT9k1jyQXS
BdG5wITB+2J5KmYdE31GOogXC3hOfqudm/WG3Ljg5OVpgvHKJkjiupOw5GJX4nXw2Lg6EDT/dyxJ
rX4supAUuP/F1KB/7yuCs1i2JluYyRylw4d+u21DRXcEnthV759ySLkULaodY7EmMpGLULUcx2ML
sFNqFV2nYbXpKTzk4C275BegGf37uuDEJHYaXW1GOcllSJcdhaZIN4A/eHtfNE8f698/6WOJw9ow
gw81t+B8f9A7WDIiVQ00Y2ohdsEVsndF04J4q2VyUkWa1HJdQeyM2BYIE4ucCxhbaVWVGJw/PULE
Ovc73jxubYzHxVI8l+W0qsFFJUpoxGvo+jcsw2ArqkVm5kMRwYh1/1Z4DxkCW0w1w8YM8tUxRm+i
BS7898VylsqyAUlpJ9VRB7GY1i4cqM4TuvrJJ6Md1bDqkgn7hYmAG1XA98gTuhrHZ6F23EfD9BEZ
QHct+Pkcg2XpGKxGKZtmPdNUoIWTRw2WJWOYixjkrgbsqkKr64RmFVGtnrdexsFqm3Q5ioerFazh
8VErYE41CbhjG5MPC9R/wMh937J4S2V8q4rqZEpGLJWs+XpXFGt5YpnTbLb+vxlEzhppH1otWyjN
UD5uShOrzXZNRNMHu4gNtk5qq8Ng9D00izrppqLSg8tlPKxJrAWDKbDcyVW26x34MS0wPjbMYbqQ
1R1MGrjvonsNx3PZuqg1RlIUDNDBz5uoqYhzIrAlUQx4I6YZYqFrvjPCVHVR8ZljXuxYzixXgmWS
IbimkvMiuuNybo1s9bO1ZUmKUtwa49u4yWG24xHjkL37m8ZTL+NoSZQnfZVCvcVO2YiyhjyhjJs1
gSQl/aqHkg7bWXCZ+XrXdLaqKZV9h3wYrLb3cnDUNMLm2q93TWermnbYlwSw7fV6p9Ds9JiV6Sy/
QlXkWm5i0gLuHa0TPoVOKzjLeOtl/cyo+k4iq/v6+an37Yc4AHS2kllG5SxbOsSOngHI82NXD53l
V1DJbMTEhlj5Y+LLY3dQnZ29WciRUifr1TbeTlRxRKCor6/6Olu9jFsjCDGRcI24YQhIJDJr6BIY
IyFIjLd5jL/Z8X8uufK+2WJUnOAqwnMOxuMWo8ztcX2ioL69L53+Igq/nPWyBcvKxnjnQoXg7JK4
7U7UHv51hNDZAuVYKn2VmR+RchA6Mk8oc661sdGmWRcg7Lwve1G3IEezbCVSr2YizYW9epvspcdG
mLrgmBpLnwCsYKEoEVbbuWs6JwDCem0NEgV23satSvp045XzIFY6EKjjctrRk+gs4mmDuUImQRuP
cgptaBgb87+QUH79CtbZKiQ6r7Q6TZB9ss+YiYp5HcGDTM86W4MsrMaurUFab2cSkk/LHld1//7p
yVMH43aqYugxUT9EF76Ot+WD/szWIeeg1uLOgmBrM20zQCgfNAu2CFkkrWmUCwSrTo5HtsguONlP
na1CTpau1dKaFO7ceOtn/kBHUEg3VHT6cwqROluIrGJLiUujQK/bEwY7jn+TS3zIzuGf8KheBg8V
z59FK5yJyfFNlk3BqCM9VNtybUyLb5hydQ434bMaCd/4PPmMczaZKWvVKj+7jC/IRPuaL/3I9qI8
I08866VGvCSJDV2F7+j0z0+5Z78EmVNfRLli3geYJ19oJFMBCs+1o3E8LQd1Vx+jg7wVzY7ioNd1
tkhp1EVT4ZoO/fQOhmmNzuylB1B4nYKemikd3sH3t7nvwlzDYnx4NrS5aEZ8qytpuZW+KXgUNbEf
YjQHeov39qu8DU6iJqqv7/I6W8WsWmB/8qJHcuMwvfVT7OSTo7kE4OteMMmKE/fZOiZABnpUyQMO
wa783bVObCu/ZlnwLOfEO7aYGVayHecTvBxTdXFeqcKqI0/w+vdPp9WyDpY3E4SlyUV+Bg9zUWDi
qWP9+yfBWmPq81hjxf9bvOPtI+PAdUGMuG0hdvGTt/xlwExT1RW5L08ZjPs2nZQ0TQFldNbSbTMS
j5tKTkI3UwxMoyGJ/NiNn2VYGJsxw7wMfKf3yLYVwhZ5y2euuBVJNSNfjwKd1rTbBvRRvTCe2uid
Xg/Vh9JzQIAtKvIZzsWR5VboCwUxYC19zd4gzGN+5Ov+ncjVWWaFAG1nadePwbF5w5wZ36ZVRMM/
ybtK46Pu4F9f+ud+DONonOVZyM1SqWTSB8e5jZ2qP+lBR8e+8Arrcv8DvOOdpVyYbIwWSJshwMwp
3W835incDX8bR86p5As+sZrHV+piPLVsiwnQYvyI3rFtOmMc4egqLqJ9ggnFMZ1j2kyPhTGWjcHU
BkvDtJjg2A067eojgHUYRPHTqkTgbp5BMR6s1pXRawQfCMLJJfoBszIFS+cEHp05eStNtpO8quzj
vF+BKumLci2/iTqIOZdwlmTBMHJNrnMIX/k6gl3rT5tatHCejTLOW422sSzTZB371/olugHTKcgL
cRbNsivIap0pVtVbmIzexWBFrL6Xl1xglJxFswQL8jLLvW1AduVKdPhlPUjmr2vrj/l0LMnoSW36
ZLYwcAVMgL/Qpf3rvhvxtLH+kk+Cs36cE0OBmrMdAMZ+ty8xwum+aJ4yGAddlsWIgm6wjto+8jF/
5NHHDkueEHWFHds9BKt/U0+/Popl0ll8jW0TzVIlbJ9Nw/2Kl5APonYdnjIYPzTLIutNMq5Wt6BI
M3iitCHnas2yJkxNac1gorMwtjLe5Fcb1Y9x2ziiZh1O/GCnhxUZXlYdgfjZ0f16Y3v2vtqIUFgc
4Sy8xgRLi6VOUEqym73+Rn4G39Jz/f2++XEsm8XXSIoST1oE4cEVs8M28pu2fRCWr7PQmnYG4UOi
QLaxmb6Bu/2WnSqvHJAnUK+BaEwQ7wcwrgkuVLmWTah+cHXMBI/c5ToLUsK885mF1wwaONLNZfXN
TU2LH+AXdGs/f85d0dZyzJLlUUgrswlHc7KPWUnVl8Q3nus3ex95mik42DhkMDqLudGSJSnnsbcx
vq15ts+Sn730DlkJUguTagpVLxYK17mwuMbxYJZoIcsH1QSiyl7DGULD6IqqQDzBzP23VM15MqTa
xtwyzelMGm0XUTaWZ0LMIZqlSaFYOdbcApxp3gokWGL3vntxVs1CcjLA+qxQgeh5D5jE8V1kOLy3
PMuRYOlzpiUN1FHgLX/KfNxPjUvjqbgAxyDZLJ4Uzc0Swa/gmCkL1ankWItkHR9Tr4ubX+Mn+7pS
6oqSBTzxjAtPsdpg8gyUFO3QE7vp3fxpwE1edHjzxDMnLEZU5HE2YfXh6/gXTD/Gj5o4yS09Cw2I
E6FZ6E5VWXnVmPiC8jtyQOjkZadG2JTBIWYAXdp/Xz6CfpHNoof0SXHbxJHOaeiYh+lQec2yjS/1
NxGomhfvWFCPkgxqu6j4UuNLZ8zu2odP0hOGRbmZ4LLD2wrGiatAlcdcwQc6NJrmXrSy+e1lKmxE
Wu8JX7x2WJRPrCypEsSwJGuznG2FYrS2k7yHuzpBN0si7Bri/AwW+BOOZTF1PW70yc5wGpniiejm
Z/Miugbx5K929um6CVtVKjX4UNPia6DYKQ7a78Szn+8HJZ74NQ5+El8HLeKotRqUD+TdRKut6mdb
DLfd3ZfPsyOWW8GYlDZO8xZRz6kuOGqkN8PRPa3flK70Q/ANTmRlYUIq+PDyIsoNvJ0L4o6xk1hb
Fe8UzFk5T1vtrOJEtTdq50XhuRGyWPHiLgsjSlNZL1MZn82OqUH10IukJ+QEUlAmgjI1IT9i7U9x
E1EQrCHqC3v+WMWnnQqqZKxqNTSOCZ7Ui+xrMeYv9blon3jimet2EUnSbMwQLyubRHNinaahP+0q
P8fs3rmkUvQ0B9QKqHEQVUp4+ZuPHsJPP6lCf1kUFbFxHCsnuNoDJQcpp91eeiokD3Tkgzdg+Bgh
gqNL42iQOdvnsSv1tsZPXLKfav8zC0W1JI4TseikLpXQW71AcPOm3opjvY8ndBPbkic84jmpGxan
RJYxGOsGmpr/JoODadD7fEM2OXYjdxrh64KjIJbawe70ITCyyDhKo/ptmcxTMwuCPedUZEdNg6sk
JGVQWEcL1Nb/EPe32rjjTtRAwtM/e6ovStoZBqQHKIe9at7kLBmtn4Vjmznx5V9wJqPWrHqVLxee
fmyP6kCH2/3YxVM5c6BbsibJJYHo8hT5geCxwlsv68t238uGBqF2iYGDYPsWdxnwRDOndpnkQW9n
JZJM78W5oPKzCOPIE8w4ZzCZihHoWHP2bDjJSXb/3lfw13FNY0FNuiFrKupoFoaca56+FzU7fm3Q
2r8gTWZFpmgKLVyPwlvha6MT7lqLiojDOMemxmKbMjlRVV2RTAzDxlyPfWWhrl55/W54Ulvnvma+
9hqNnSIDWqlq6ZfIOup03BS7COB49YeyiFsVuT+C8cuoj8wh61YlAYAxBA4I8AYMKigmkLfJIb3/
M742HI2FP6W6PCVDAE11b8ph2SRbgeFw7toaC4Dq1SnJawuCybf6FJ3101w6A0WD/3V87r8T0cG7
Gvi/z3WNBUS1td2BywmfibcpxqSi5iJRw4/Aiv573IpukZy2fI0ldACtSJUbGr4y78GOtI4qNw1X
9nM/oOZRBNbgOQXjw6WhNb2+boW8l73mvFKK136zub/PHHNlcVIZZv8RdTWmzjX9+WXagsSSTi8i
5itOlVpjAVNBMJS9oWLxI7L+4Z/GojnmI1qHfGN36BqZj13qLZdZmI3h7DvL7yDndqYnEr7Xufqx
K7emF2LaBsh1pMRVLvd19nU2Q2OhVXGKiUNpBZ0RP/Yw52Cv0vzXfdGcuMqCq1pcFOoog2jNiAdn
MRR3kvqS5onyfP8DHGNiZ9MsdjVNiQH9rEXOeB9vML6cRi/3hfNWzxy7ettFEnhAcaJ78QaEfQIb
5embOXgnO8w0eYDYYAPKoV+m052EiQVOnGNBVpUS1WPaQ/boAVF96RwRmREvTLMDago90nICVOYx
Pxmo1u2sS3isEO1QgNBu9/XNWTyLtlKqNtTUNfysm4lKwUZUseYtnoVbZXU/hGmPU2x2Oj+l4bZF
RTx7V4QU2hw/ZXFXCpKmqiFj6anljN54Q37NSzXH/hk6oqZZnnbWv396By3RYjTdgN9QxbS/Bohs
nYB0nfNG1VicFUGuzmpNrH4GEl85DKC1Bku0K3/TiBMd+oN8jSXBfYLjsOwgGz0J41L9OC/PqgOS
24qGu2pj/3PfgjiuxdJAJHmbmv0EHWnXZheM6K4pf4iMiLdyxm3n3swCc4lxtPiyk7hm7/e7yBMS
H3A3gbk0d9Vcy0ED+bXX50DvJb7tLDpyLdIT8QC0ehHVnnjHvMmcwJg01S9jhy+Nf3VgIvCe9n6T
18r4H8ZZff1i0ViAlWKCsTXPRvM47dAEK7AdjgewmKoOIxSmlkDo6NVOuFE8ERyME+hZPFUh29NU
JhCc01+dsC2PcxdhmSHmfoyreYHU6qjQ5vvkEPR6Sb6IluwjefjFnZCliMiHRjFbezCPUUD1Q6a6
8RVZs7fpF9nKKIV+n/30TRtoc+3Cqwp66FEW7ANPXeumf4pEEbhWQOeMHwacDibOPNZLoLEzbkLw
XKbDajOvvy6CE5znVCy2qhqWyg7+71INT/a6g41xEsYm3aZPU0btv5aAzoVn74zzLst/VBKB11pk
75yIYzB+WimFkU0gWYa9S5h+tEs3+cXaCkliOPbJwq3iRumJOkPfxlV+zfflS7rLUpr+8/d+LOZ4
K4u7WswsjImG1SNl7FS09AUxnqMVFmWlZIMVB7lqIsa3AIPoTy/WSfR84JwfLL6qbi1ilo2JY5xm
yGr+Di+izAXHZ/T17598JjQrLNzUzePiRmhmEVWcecpgXLGXZzmWAmIe3Win+P01dmZXeb+/gTxl
MNffnmRJ2M2GeTSpjQdOvUuugi3keAuLnloKuVvQbm8e2/WWsX1suYwLDmWeZ0EGoZMP2oxNujdo
KRocxFMF44lLMSX6vGjrs09x9dPg5K6I3Jx3GrPAqXokbTsRrDvHREIQEVqXyamfZ5pg/EL47b5u
OGbCAqim6D8KTw/Bdvj1O/PiiE6X+8I5js6CqAI5VGQ9hHJmFJ4UR36wSUtjiYrCvjMN9HGaR4na
aOx+LBGsaawrymXVYpQOcimv1Vq6cHp/+tsIifx46mBcEtlJ2TBHiNep5uReKoSU83JNLI5KzWel
CVLoY3Lnl/yE1ukz3qXH/Dy8xmfR65RzKrCsRTlJg1BJ8JFXifYpbW/Fr+51wjxOiT5mLoyfmv2Q
hLqOsFLSeg9Wz60IY8575bGgKqtplHmOsXTFb//0N/0wbCtPLqgBHmfB1Yf3DRZbFURDGrUzvFXb
6NtwWzv6zaLTk+KJbhIc82HxVeaUE1n++MD7QI/1RUTVyDmAWGyV1TegDDag9u5o7Rav2NzfTY65
sHRF8mIvQJvB2mUwzRkYTLUPvNK/3hfOWzPjqYVszSHBMEoYfLmZhfQDPBUzHtokhhFLGewkvUm3
epe7ommVPMHMidnUgynlEyKhjkR8R99FEYtz/LAYqRmd53anQQ+zI3trV55wChLnYGCHzwSBXLZD
/hGsJIou2zOmcT2J4CE8dTCnZoepYrYaQR321sDAF9N5DA+ssSCpTiuXCoQM64mTIjJ52kGkaY45
sygpbZSnnoD2Fu7dUuWXukthHslR/vWQQbO4KDvFAMLZXMV71bbZiAbr8qISS17UVVI6Wq1iHoMX
m+b7YI9+/7fhtXMeg6Rr7BgZUyZTl6xRCUTPEXJn6UW9ibjxeTpn3DHKMzmuFNjga30attn5or69
C08bjoH/CwtF6kxtI/h66QX7hVbfC7xEiocK1hoLfxrKUmqVBSt/G5/Q7e1jiNj2MSCgxk6O6Wu1
su114WB8pd13FGcFdV9OMGEhT8BiG8XYIZiA/Wy7TlWr9iJcJCdeszCnxO4iG1PekZHAXMt30YJ5
1s3yG0W2jDT/Gq+NjYUs/zV8GjyVWr/y84ORip0Zo9hJjDotItVB28e0o6KJgbz8AwtsimZtnDQF
GgGBTumQt186zoVQdfsdOWO+yeQou/uRhbOrLLppruc8DGeYIjjXDsHxBXkmgb1wojgLYJqUQVPH
EfZSYpboeAT47rGL4IfOPj2JpTbTW3Vd8kqro7l4Uvn3dcE1GCZVq+qTNc0ltF79XlvNL8As/wh3
hhgAzAlZH2+5T0ufskiLUtDXHF9XXuBhS7aYtuFooiYdzvv443d9El8rrdXlw4dmAOXz7muFI5TF
H5WNoiNpB6EYLekmgt5FjtmxkKMIWDBNXm88mORJWzgnXjvJy/0F817GLNKoM+YFLfLQ8vh32S7H
0ileg93sG26PK/djj1cWc1SmGJkydcj4GBsdNHo6GnXur57jNixhEpjz5YpIOJLX6H2UD4ZgGzmm
x8KMtDRUM8uAUnpvBFVOi8kivTu9iI40TghnuZO61JaKVIJ4bZ+5nSfiPONpg/FIzF1almqC8bVO
d9CAlieC/eOtl3lNWvqEyZUT1lvfANgVviV562WurkFTmGXYWiZwweVePmee+dB6CYs06hcJvYgV
BJtbCRC0UNSv9LUeCAs1qpMhs8PV3HQkNIgj4ijj+CBhIUZyKYUDSLrWZ2OByx/AJ8XWoLW/vMb+
Y5VNwmKMjFwdZgwqxOlLXMlBL4XgHPg6OBGWSmnRjSiXVrnFs/UK9o4MbEqiw4snm7m0mg3y26kB
2SvttwHAT+yKPPxr2yMspMi20rwb162cfP2gXYiDXN39mMQzEsYLARWTx8aGZOIH/wOzy9cnC2Fh
Q3HbkKK3VrGIGCJuCw7uF9xU/50xrxbSxeW62J/DpfEX/1d/i1p0m+cFVf3ZXf6IcLMfN99/F9II
CxqSynGxjAG4Wft3e2v8HEd6B0BddjYPtqcD1KOdKxpd7f3oD1cRpOvrhwlhkUSZnLb5suCj9euy
Q0uA9ISBr99F0BWOebK4oVFrSdfUQJ0vfnnNN8sGY7me7xsRp+5IWLxQYltxCtSbcZwyZ/6b7oN/
moqS78Y/2al1A0LDTXGzr7ILUMtY0DFxklpgvzydrXb96V6kA9uVpVJmHIuSWpvEtSoa/A4dUWct
xz1YMJEUTbisWxAfLd9Ieu2ia2sI7kmcKylh58YMi91rSwGlaflGbZGTTGOatK9VhTEhwY9RB+Qi
+V53hkBTvJ/CeLpahLlh9vhcqzyV5Jua3CZJ8NLgeDsLMVKHqa8GDfhvGfddy/rb2luBYfGMlvH4
abBQ0h5tHW/1JablC9lWB3D2nbRb6yluqFHzqXpvMSjjj6hd4uvLFGERRwVJ6wBPYf1oSRMuxYFS
7LPMLrddk4Unu82QPLZSYn4bbFn3BjtJ/7n/Uzkh/l/dxciMrV26MuqMtaP+MDfCoi5n49kcuNSQ
bh5USLYwLLI8isAvHLFs2puYbROl64KNDdma+8eqooRNdktmislqaMcFgBnI4s1js3hQO/vvOIFK
XTG362p7B7Dl96qj7XHYPDjWi7AtsoWtjWZmReTYo0dzBOuV5mq77lD6QXoVtURxLJNN+eaYlCcT
A99YpzmWL/ZN2zVU2pkiPj1OKGUTvzI8mAR1S44ZCPsXao00eA4aFwAAVQCJ4P0CxpsL9CHN8YAv
RJfuucVs5XAnxzSiwhl3HCdis8BqE0XyqOID6tx6eIg65lh/L6N2CxYpUUhanxFfXA3+BRw0J3S7
9AGwt24aO8sOROu/Rxct79fMK7/fDwa8mw4LHpR6OR/7teXIujb+vFe9+qexU7ZW52Cw47SRdn1O
ReUlzr6z/G2tOljtGEo6amTY+3Pq5LvhKuIG4EQJFkdYyEZVZV2CXrfoJ2lPdv6970V3V05jOmGR
g2ou5XkOsC+afrtjuiUqBWvwWa6ocbGv9c7y0zNKTxFN/gi2hbf3TDVHnfpYK+MUBx3akQCSMfbT
LpMcYxcDapU92q5L2BlTJmadEa3Ed6Rv0puNUYcLepqDS+u2wBmc61xwJeDtPPNSnm0jadRwAQeS
m3s9cmOHtY4U9oKHLe+Gw6IKSy3vNCWB/N5BB6r+FG9WooB0cTvNvb8jnIjCggonO5qtEYmEY+sR
F19Yk/mhE/p9er3/AY79sgDDudTHWZJlqGg3mdfFm02BYE6oYgGGVSMviDYQHG6j5lu5kytvUvz7
i+bJXv/+6VJcxurQRiD1Oa402o31bGzN4HZfNE/hq54+idbaBOyXBZa9UuBH46uyAU3JS1vsGhEY
gGOUxnrJ/PQFKx7AsYl3EIym8of0OrqRN2mu0glMhmeVLKgwyInShhl+woBpf9O2MPbqj9HFvFw/
0wWWz9MSc9dWOktT4hif6ECUhSlPoMREJqonW10EBOTZJeO6aT2AZVnCF9JbXb0kt1h9ub/BnBs3
izBMZMzMzSqov3MrvwZUD49QaRAYPWfVLL6wAhijjwysOvqny97SS7G8PbRqFllI0nY2gwqC6/e2
AD4FE8z22aPC2btjZNu10nyohLjWcAUBrptqAlZIjqmw+MKgG8msWhDeehEw5OnwBFsHKjgWRWHe
BxiPnUrLMtLp4wP5vk9OHd1MG6vcix7/HH9lKdtSi1TLQCBfp5FT6xfdey82wjOEZzHMiZuAd87S
CTa2eQ6bn+Vzqb7ftxieWhgXbapWlYf+Y9nEzfSnZrtqHWOta+uxKMxytmVdHMiqhaUHmyV5Vn0t
cKpwe3/1nAivMzdpSZ/MKSbVfMzaRe+p3hYYuZio9beim63LommxCN3E2QAWixj2QT0r9YJ36S16
1v1Ad6pt8v5SOfLpr+6Y4MWeftz/TbzAzEISia7L/VTJ8oqV2eZbyw2P9ZE4oSvs+eRsOotLbPEE
jIJEkY/JR6l7QnEqfjZ8UdqQ+wuYg7c1UJcu119QoEvmkrk6WBhfMMJ41zmiZzcH8kdYrKJRp22Z
aPhGSrtjO7rkUPzCMNYDUtmn4FD9ub8ZHANjmd9URde1pMNXGhf4eB98OoLjlyeYcehyUDRNViC4
94Yd+vqF8145cYhFKdaGHqIzspFBdVCgIKjs0QwrBIgq2LCv330srC21tdDqOnU+5lFZOFaTd7t0
skpwdQeq+SPs1OEqt7kZuUXaJCBU6oh204cEXCK6XdyWXLEPnWSbNMzjFikIUiz6MW4JYPBRusiu
1iqWTTFRZGy9Zu4Gw2tjK2zp1IOaxBzbKaa2EaF5w+7IIh9ShSyYbRV1YN8s2ja9WXNg+2EuEeOa
V1mz0EKVRmRQymp47pQkftNxSNpITJigANfCtZG6ll7DOEPiEfy+27oo8rNW9sHPJFED/DHRqxFC
YGFyjISXg30z/tqlbPqZPVoAQ8XVVOzA6p9tI5zpp7AmrbFpw8n+XvexrHpo64y2mU1KybFAPPvb
1tCK6CVLCI6QWJvJ9zRaCuTR2vlmJaTxcK0MI2fsLdVyFMO0zphXC8hmPQWjOwX61NHCItKlk0I5
PiqpbD23ZWQ2tAyU9qT0U4BupTCLLgmIrXJf7oo0c6IyhoKiJJQ3Vb7ECs3HrMSkALkBoU9ElP0U
D3ZBNasbVVSD1Ch10rnUVJpFs6TS1MxHm07SEN1MPZUp1I17YljOjrLYkmtpY9q5WZzlh5GE0UZW
0ypyJPBIa0CYlsov0knpobCU2Y8SG8pPi54SjHDdpOVY/OyIOv6ONW124swEmjGXJ6eUp+lPhJm6
16QlijPlmk4Tu8UwT9NUfkhmkC7OYpHprEYVBkVlFnHD1FB3Qdar3pBmg4epX6UPFofMCZRxfktt
u8FoW9LXXqZ2sV+O80hzW0ajhFJqnt1OA8h1urJxGwCM9mMvhf4QDrFvakZzUgclvbatFlM0G/ae
0dvBHlOtjUuQ4N2LgkLrJF2JY2i2g7NVGQt4szu9us76pL4NtVnvyFITbx7mcUtqyXKlsayppq//
Ln2pbAfSWqdZ7+WI5tOk/bABH6WNbvWHzrD74ySPo7NUiXQY1XTaj2bSOLGGjdWsMvaQr6m9scem
dQHYc7KuRjcx4DWLo8/q9CuPVcnr9L7TqVH1xKmbSKba3P6wEyvKNvIAwjYoRUbzag2DPZBMLbeR
WmkOgCKNM+daR6MBZINxkCn/JGadnzrMnHUkpZMpjnaLgjRQ20Sgsk6cbEmWM3rG6s63ljwBONp4
ClN5Y9oABEutm0qmM062r1TDVmpVV7HbvaWrp7DpNl0LJ1ae5bL2yFw4fa7QcNaolg1bPQ3Oph5e
k6LfkBwnyhR6g5qC8kbJJ7eYYleLiSunJkUv3EXvyHbKMSEd53+eF04l9Z6e1Y5pqp6mKU5ZJO9G
FVJzWagRJ5mjVDk+I+3sNN73+jzQTEfNPNM9oKsuimnT2iqaY45XgTvEIcb/qdGbWY4+WYKMtnGX
UFlpByp3ze+4Tje1XeyBeN3NBACeUt1Lcw0+5cG6DZV1ksBqTZWs9eW5dq249NSucUj7bYlALY6u
4T5tnSkdvxlz6ZZ28EMto96T2vyo1ualUst/5LltznYe/M7nYFOa732A/xS3bhWiN7jPN0HQTnBW
dOA33U9DnjflMDuNJLlhDy6v8m+21N+nRT0R+Wek/6mXX4FK3KKd3FQ5E3KV1MyRLNWz679Z1WpX
WYNhzC3aOcfAdOrKpLpmeEkzIORo8o9xrjfhFCLEDCWd7JkO9qGPh01MMjca1POSgmUnib5VWfAc
W/K00XJ12eldfhxktEhHiCRAaN4IrspGBCr9qmjcQrJdI8SZLln+XCU0s34WfeZkgerI1XBukwI5
/DEcaE3ixivn7g3tp85CmtbTpfl1jHsnjQjiVJvdksFyEfg3XTxTjErxF5KDDsT61kbmPgrHvW2C
t7yx/Lr0I9X/P5x92XbkOJLsr8ypd/ZwA0HeM9UP3GJVLNqVLzxSppIESAIkQHD7+mvK6jtTpVPZ
ec88dLVSCyOCBBzu5uZmnbcV064q5M20VjkModOxKR/r2QMKDE2f8aVYeSrFkNnrpXC3sjrNev3q
zsLkkLXtY71gtqEYM6JPS0liK+LpGkUYHa4fOd8OI3BkHiEEFXddq3U+uqxOpyWqYr/8KqrwOoUt
MM0x72ZEI30Iu0tTHTEUsHOqr9H8MIc8RGA9Mqg7tfZTM0GG+m6xL1guURDb/q6DhsAyph3O46rJ
I+9SRsnIYzeM3f6+sa9UuomAumGZO72JJUuN8mNv+mbcBHyGuHQeuTLxoHajNycVTzmkCZejCXfW
uJmap6VOFV02IQn2UD2Lp/K95RlErbplE3nLhlnX0slq8lUOYeIVz3a47fQQM+t1NioRH3OFjXkL
nTmPRLXh85kIFpNKpuhcr4RtLHUpii9h9Di5c+7z1o9LOj4MDBJNtXvXDlHWO+ZxcS4RcTIeZrPY
tGB1ICdw+SsD4EnCjdNuRODFHcQDKr6ZX/Uw5G7bxLW1ExGs2V2cSZODQ3dB0M/7/t7St3JKqtDb
yYLHUZdX9MCmMEFlkfnDcnS96uCXwUFhl4/+d8sjsW3XiT3Ox35+8oz+UszkTlo8l2LdtcraNpz6
SSg6CFg54rACtdHQB4fAVQz3udQWO9u5dMLfTvjYbeC90/aOqwN3ZYbGPhgkA5b3EJ1CAuW1s/J2
0XCN/Gszoh9BsPtcRFQSZC3HSCI5kvoYkC+6RC8E/h9RtHO6Sxne025BogRW/MI2y9Q+rL36Quyz
xU7WdGTkOpHiRcijHWKh+1mwRhvu4U1WVnTgCK/OepKEvAw8amPao/8UQtu8atw46k9B9dSGJRaV
xo3yoMTd8mPXsNdO1oe2qd7dCoHIHvZdvyZljaRlTdxzOOU6SnFWTBjkouYWzdJND2VEvMs+dm5x
iJduMt17KnHgkhJuMaDmejtHZX1wJe8lXHGWbFYHN8yjWiR0aPE/OxaBiOm4I8G18s/lzt3WwkmK
9SFod37Vxc5Yxq2Th+WD22WRnQf9NnjqWJAVRb7ClWvZEUTubuNM2YieuRNbl9V+XYJN1T/gOY7e
yeIZIXuLb20bJ/V4taIqq+dNVSarvwn5pv3qiqQKYhYkXR2b5+Hqg1oOI6pjwK/EfqfhI+Nn6T31
u8jf4Oxz4TJWxcL/QpJR5iHYbywrq2ya4l4nrTrYiH5QiqS74CvfR14b80fVrDHrE1nldvTkzF+Y
lUPEyG3j4Mys2E1H69kptj5HzMsRdBceL8XDAs0gctfOt6bfNUi7M789eI+BjqfwHKpkpZvCOpou
0VB1cq9NccvuvC6Z7IP/pCHcQnD6Jt2XttxyZF7RkZYZzjfJj/XyNHmJaKJzUJ282U61BRlvcaD5
sORlvet1TE7E2S/DFM81spnl5CCQtwjPKq+/rYMf295uxmaBg1t3r8LzJMBrEtUOXdTYDIcpQpAf
kIq2ce1mbpXX7TuOamd6pdP9UuWsfW/YET3XNOhiSm58fHQTK0QC67xEPBZFCz1VS8RFcGP5KU6m
crzUzkPhZN54xSHgH3l9nZtn2u6aMZ/HvEEqwxNFdpTGyzmiz4FLU7Pe1d4jWfuM6ngZMkrGeMA4
3GDhSVvWWTkYrxDtN6ZRlysbiMkS67aiMbKT706BANrjFECw9hE2sDTGybufgz6rkdUkIImc6Fzr
uBTjSUe6iquSmxwkBzjmSdy1ZR3K2NaJ4UkZYdffqutKi5i7d+bV5xnY6Z69K7GQwwqHQJVZxVbC
+4xvGr0r1KGykI9KE/snw0d0ZFCnLXfBYPaFrLcge9U4snGXq0y0qT/nU+c80O9YUBxB5E15z6FB
+L7Y9a5wX/m9Wr4Oi5UuV8DcFcLq4mVs3o+vFEWHbQ+puG+mEYncW3BavGu7vnX3zI7Xx+jepgwS
KEyxOCQmkfS9tg+LPmEDB9jf1WFwnThAm7XfT/vRhRvTmPA5mSoZqxzhcc68PiZDVSRQ9Wg3kCKL
5yq2+Z2F+gEuUbHTxora6TzFZtzQLPpuv8icNEs8gT1QZouIOQUzKmhpXjGo+5owWOPpqdr67Iyk
y23blz7S8TojmDlozfi5xpY3Ybagi9VWzzO7jGAGpxb0SkZIVGaev+vX2PMeoKBRH1d/K4m4mjW3
cOO8Pll4ogN+24QW8gZ2sRQKywvE7vWVDAN8Inr7rR1kd6pbt4y7luIhTw5HsSf6NQ0MlBqbSCBa
CLKZpmkX1EYkdmGeS8s8sH6CUIFH1EH64beC1ST3S7kv+/EbKwRwBLwTu1vKp2lRQaz9pk4UuFVx
iCp0A6hh10gvLWw2YEx+SSPW02tUmevEvEtYdmnFC8BAvD6G4P3moSfrOKoRfobW+VLNRXg3E7c+
eJ393SpAMStRcUSke/OL5cwgzZyZIEBuNUj7K5vY7dg0SCmHFkioidZYj9a7cRuJB05ZoormGLmO
G7uzbGPCe/Qm9ZPwVVIt6tEikk3IQOZ7ZrR6YgKElyKovZw2BpqnHGXiXBTw2qjE17axClRfc5G0
NTL4zmJtbGafba0eCcKCJFZwkgXaRmmJ2cGkJNC4aaES441YcoOssm7hBjuQbvlqNmOB7qJTpZAI
flr0iONUlGB1dB4ERxyUeJGNqquDmr7vmFhjmRThOGFPGf3eiamLm6ludhF3jkOE5u5YjWcaLYeh
sL8FvpviV+zY8auzFXRXVlssIXNfZIJB0xEcwaTykLqLJQs7/l2tqC+76lEbcotK7iSI8uI5YFjQ
XPJMhaKJg2hBFmHj+/10KsPikUmHxeNAbjFL9UgNqraQ8+4GY4h4N8TuZqxRii6wwgG71tFmWCa9
0VrdqcbFHRQDhHmm1kt7f+VZ1buxXT+Z0v5qVdNNZPUnrqYU+zYPPGfT+Vb/XoVFPnKzkxTPn+Oo
GdSxGuBJZohMCres46UqN/aqVaz8strJNsxsp8ph/7TV6/jdthCtLJQMSmPHY/GlvYfh9MnPPKdR
+UwccJx8YNFuHT7NjnrEfOytT8a06ILcXnE2QJ/k6M8qd2d3UxsPB/hI9mjj3yMuqUvg0+pKoi5V
nX1qvPHZXvtba/Li1i/uHac5zrOYErjFlziLy2IXNaDNNR/h2DTwDFP9VUb6XBqIH9dWPnQmGQeZ
OSrIxGxQAax5tPYlcib7DFjLSw23bzqBuEucNthi3DHRkXfQjXvQxk+6ERyhwQE+GY0buyMp74tk
Jjr1dJXPUZFT6MyMi/dWC+ul5uqJRkhuZcVPcB48KAL3PgbtKqfOnLrjyRTOp9ka6mStuqf5I3ku
wPXQy5egJ/7eXiqcnz3OOD9cHOSd+paiLjmuGvgR6acLrdZDN9bwSGQc6BXf1BME2+tut0bQ3eZt
4jgSTz56rdopCaoReT8iGN7690H2URJS9qyRoNVuc3Zs71wPbMfKcdhErbRz0MNRN4GaNvBjM0Io
Hwcf/0jT5WAefdlgz4ga6dS4UUWF8OfRm8HwbzUZxrTvq8el7XJNxN1Q93U8TxJVdOFsTIsn47f2
9yjo9qyC4XTDH/uQbkZhP/Wif9PAH2iFBIw08lutyhsjQ5OqUltnmP9NR1/SMvkoLVhvWbFeTZmw
xTqyLmjjql2+sgI1o127RR7YIPCpOVdWZzaaEHbWFtfnqQpTr2oPo1O9QnRwX7viQjykPKxxVc6b
YUA2W7/6ywgLe1ReooeszSCPH2BS6Iw3E4ePz1AOB1SyW+mSB9EUaLyOr2HF94st9q1nbunUPaxm
ds+NBwWirtl5ZEyoZtvGnvaNqe953dm3c7moO9ta91oiYzVBVnmoV1YHjfQFWWRfmXgsFU8AxeCs
bIfcVG1ei/Iyte0BVSLWJhKCJIwC+QrEIUgsA+34mKrlvQlnddFDEb5ZJUrtuFdAWEID5sKQzZH8
jhN5o8NmTIpuvfotRHvb/lH5HkKSqy9k8ffCd3Zz5QxJN3UY5RL7kgcX8LZbbBySYzdn/eSXWeM7
t94CXqw12xvQCy6m12uMYjxhAHs58lxRsZz7zReO890UJdoHc7MNVr0bh17lWpj2tsTbzpk1qx10
7ysrdqj/DFDpwnV1tAe6c1h/VEv4vbZ72Oe13d0yEDdVc3gb+uI5nLwUXoFnMZeX2kJ+waRK2mIY
Ek5euuh2dMoNKSCP0zz51QqvS1/HNJK5NctkWVSMhZR4RKYDUNGZXpziKaIPDHa84VCl5Twn4zLk
lhouURc+Mdndc1XtOrj3rVpk1EMc7Oe7sXlvLNSwWm2hDhW7wFWV3lsMxgD+cxA6eb04pzl88fpo
XwfDvi6R+Up+I7j1ZVjLVzCCENuj6YuD6kUMI+DdonhzjBryRhTvZvTsm5GJMHc8/tBKmjoW9Gy2
1YjB8e6kikfiFei4IiLBzMoeL6Y5YXYT9lY3S9efIXOK8N0ma71mLkf20WWhhMEDq55WOhU3EZeP
S4hM33HnLBBjXs8U+Z2TNsVJody0T8vcpFG48WBYXLN3xz2WQZPw9q5FwdlXd3VxN9gfsV+kfJ2y
SO1tXybB2OcFau3I3qxsTwOeOG63I9a0g3Vk4rIXrXftWCUzi3adhWKlklmFfVcWLjbzmvRTEFsM
OaJTRVkRrYeArmnhfvVMmIrWOgqb3ARhkdRdnxS8fBLiPii+Sv4ukXHbtonrWm6XPoBPAMz+mrch
AndBXnxzaINL021EtwMwa+ZtpU+zfSHtVhR7n51W1LeesvewCtlP4r4q3/zxm+mKeBZurFwsnYo9
S9sC5Q+ZgElp/9iQJws+CmQNk34GjoetoWy40jEVD9YtWe+tHhNHY3jh0bh32FY69htrseDITVke
S++9HElShzuoISekJweBs7tgPF6LSCZR8UDUAACP7iccNlZL42D4HoovIxmuym4PjVNkNholUOQ6
SJTtbQAs36KXefloNUBlJKXBsi3aFiLm4dNIDx7ZUAPgdOFZYJmjKzkgJYPlC2cAtcSSGtiuhXE0
oXByZrjUNHcC0JgKgLp7MmWduS4lujuWgN3c6id2Xx8HJ7qljG/CcQMgLuKHudhLqV4rx9l4UMVA
4u8962YEQFCmFWmzNlzjElFtCXaR2GFw9w5wv+zHR6vIm/DGp4h2ABxEf+BKPndNPebM9VMXuHZK
y41Zz3SxCe4OaC9RkTreLanuHAlXN7udEYSWQ0mnDBlaRp12NzGRDDgc1gVVgy9y2EeAoPNQ2+O3
RnyFhVMShv67DaLi0OJU9wInSoDlZsQ0fhkvJJwTt1dxoT5gE8Q311cxKRjZrc2rqNs34w04+lU6
zCPWidn3cNew7CYu2fzAwjruCs/bFxg/S+DZfnDlitspgPPJQj7a0/tU3tAQgEmPQUDzRfsAYlHS
WOUrKd6d4mUtKSAw9BN8kCucXe+9upP9caNGAixryaVCOtnamEqgvkkRAb/52sU7NgRABR70eqqX
pUvESLJisvfuMh8DtfPwfyaYziURiMleBgBsqJ6jGqNxs44NX3MHyWbE8qFnCYYTEu3xbeTFss67
dq9W1M38Tvtr1hWwMSds17FbW1jnWctsiML9UJbnET8p0JZZbiRl2VSvGymC21BrfmS2/0IG9/tU
zweXWocR1TUSXkjH69qPJcER0SF7hF3iOGZddEOikxXy3VBXZTxz7yt3xxcEZRbTZr62kcdue31g
IwZ5zcUh24ovme7aE9XHiTw75bvf3882BDL7bemN8DB8NMWu7FBhIDVioB+PbW7KIrMEkNsynDaB
t977bUSQHJRFB0xohh/Z6IYnSrXeiLKPshbZYD5xYwAQEJX4RnrPvudH02EKKfZqv+Dj5OAdVFdv
LjmNZR+iRaKx9ATsAPugO2qOtmGnRpjA2k0RC4PaTkwNOVkLlQB/hQUr4n4FmOIWs3VX8ICMvyB3
/Rig/hsG8GdLJ964Dhs/iNhj7i6o4+PmPuwTcTYvy7O75M2t2elz0cbrL17wJ53tzw5PzA80rQsG
cu6OPq8HbGIAor9U9/kJweOzvkVAG2+JvNCF8hYYFwn5RZ//Jzwy9xNpSgSMKgk3cUgdmg0m7WDR
8u3fUxN+xrL4LG2xGKeU84pLD2n17cPKqUrRhUCSffkVkeOHpMLfPOLP4haiJQNDh9mFTPuS+Um5
p3CYHl/cJ8i2b9nVA/8rhpnauTksObCUt+jxF5/tg370dy/s/5X9iOLVQhs0wgunsgEIAYI5AyOs
eeQ4VCA88r/T/vE+i2AAEBpmBx58mLQHNJr/SqLiJySJz/IXE+8cvBYuG96oXQ1hGpN7ezv9lebI
zy7/ifWI6e9OuNDzPnqAMlKDdjlEP90cvYtf6fX8bNl+IlYtbe1FrhSYIMCwc7BDky0NfjH94Hy8
y795tp+1MAQRaNCUuLbzLFFlw56wfwcKXu9E1pS/9BH86ct8hJE/EWgXtrS9obhJmEX5Wh+WIPHK
eMi0ThUUQ341Zf2TR/FZH4MssinWEa9SHYN9/UW90U21hSH3L3jGP4l5n1UyfBvN+L7G5eEw/s5T
kKMzf+u9/GKXfTzNv3sSH7HwT7eIjaVXuApXR0fxIBPaxvZ5TWDL+wDf3H//Gj/7AJ82MiovphTD
S6x5kLTvzl7F3c2v9sFPVulnnYwJC6mjUenByA4o74Um1bb6BfHrB8Pr7+7NJ2IkNEC1DCiuzWek
Tq5o/EOokC70qlm2y0TaD9gwG9q2ys0Y3BiNTBGwUTI4HhDpsAIUANgjZopMsceKKLV0iHqfId8p
HTde0DrXfn0bjMCmR95mjAgU4cMKiZUIXsxrFwCFJmtcGLUkVlvnKqDZ2NAPlg4yQs9wCJ9KhyT9
UL8w5nzz3dXJF28I0OcP7MQzH31C1nyb9YLqqECp9O+f6E+Yaz/2258WjbtgnN4PcGPspIJNj5Pp
7b+/8E9O4B/n3J8urMErG72SuscA2FNcBwZFLaRS07Wp+j9O4//8Ov+f8l1e/nh++p//hX9/ld2i
WFkNn/75z827PL227/q/Pv7qv3/rr3/zz212m33+hb/8Pq76r1dNX4fXv/wjEwMblqt5V8vtuzbN
8OPaeH8fv/n/+8P/eP9xlfule//9t6/SiOHjapACF7/960e7b7//Bh7Yn+7xx/X/9cOPT/j7bzev
zSuctUEJ/uNq//0n72h/46+d6B9u4AUkCJzAdewPD5Dp/eMnUfSPwIevYgCyWYAj62OkVUg1VL//
Rv/hBSG1bahMggASuh96GFqajx/Z/wgJcR3wGmzA+NSmkDH9f5/9L8/mf57VfwCquUgmBv37bz+o
0/+zBWlI0TtwXILzkoD8Sj/exJ/DFC0EZcJWerNW1VZieO6L54LFE5HVBcSj1C2mxEBlcdZrR6wX
t7LdB6aLnTuEzbUefVhnri4Bz0mi2qms97GcJRhMjRPTuRdV6urytqMMio7NuHwZ/KJOyr7U4FZN
+qA7n6IHI2bUrvVNWZTL1npwihpee7W6LCCGvaJPaPvLl3WdYChlNHlRvdJn5kDwWBXFMew7/xQ4
1mWyGE5SY18D5ahrF/reXkTRfBlGH+iPAACWT63CYCa1uhe/XpqNBwIOrBV58AtVrh+zrp/vqBtR
B6areHzO53nu1u57PnGpNyoMgo21mO5Yg5lRNnCA8kHxudZQm05X4dNN1FA7c9CQTJzGoAUMXQ4p
y1ROFdhGANVAqJmiDVthkmn7os+7O2sFp090XQwyUxDoclOOqr4vGwrak2OCb4E7JFSp8NVXyk0a
bRagq0An8RqniXuwFWbMHEnrwlN9BTF0XGj3MgoU7pZi7h7E0fs/bYZ/Lbg/L7Af5O2/3I6IUiwr
QkIShq7z+RDvSrdgXe30G8zvpxFXb6MRfg7LhS4NFtvOAhlYsJah8uiBdnzhtEQdLxQaSSzIWzAX
nwGZuqAr1f0d5VNMAsvP/ZEvF9EDARFjb+eK+j1849sK9bdkcb2W+kxvHLionZUIIAgQUPsm6ntw
zySQB7BlQbHExMKNHhS0Utc+TCdM7oJM14KuCExO+st8Aa9+Zw87CHpMN6AmLduhrECWrYW4dHVl
zpjPcHBAPgRAEw+sGd/+/Z0L/prD0cixXQLyPiUUynfQm/yUJ+omqEkE2+OdhEM2alJreKR8Pgyl
xMtNITSMpeG530TVpp9F96TrOiWN9xwpFxuikORAQlUAbP06O2DR1JEHERwygr1XRwcLx63Todcs
QUbC3exfJscjiR1M64GF7X4mU3R2QlbGZnFBTdizwMi9oUt0x53XYmLNQbTrprRWLETuXcOwhNwD
Hb0n5Zr3nnr02j2WpnbzkFbe/STlHjSgjURD5q1Y8IhXUI7wKh2c/FSU+NyWp7Vly4Uqd8/5APWR
CGnCCQMUG977zgkAddPP1R00BrpfbFny1xzt404jEPs2+OZYoxH9LAUDnqUu+5V6aNDM3UtU+F28
fjxm4LpTvljekvj1+IFyWvdTx9/s1lIpSMMmD7j28wASAqkliX36IFNj1cEmYGzmfRgChBOKdwkA
9dQN2bIvXZBicAZMmwVU76RQIAtU6OSGYc+OhDjfK38d8TntyxCije2FargNWnkXolUQ0uarMMY8
lPZUpgacQbZU8tRVCMI1NyLt6hq8azuUYCoFBai5EshBMLHNHBQHT7TzDRltDhJh96txbgfdvb+k
uTQMKRRMaBBGvk+hLPd5crwcGIlap5KbeuAoZb1JbKc+eA/AJSUkMi/hDGZ0b5e7oS0sEMMbYP3h
R2gcu3wh/MVdJChMoy023UrTWk1dPlnj3isLkdQjjdUKDrGylAAXufoCVsEN0i4nlXNw2/n+DdMd
4Omu/z6CTZrA/wcIpnGB7SHZ1mRvyk6kkQq/sKZuY0+D9NLOvUmdIsxILQmIhP0C6qq/VdMArgYN
LpNpgniINIl1Uab+AtIs/M0TgRYlSBF0P/tBlLiBrw+9Kg/eWF7MPJpD5IPeUIn6YpfsPnKYjsHV
F2llFX6yuu5l+eBwB8HWCQtksV13Bo2tTwxoGB9v8cfv9hV1E6uslqSa+9Ow1Gtct9Z7hMZh5YBe
HAU6d8NWpMrpGfoNbSwdvFdDOHSHh+911Ab7oYDeu5RNajVy2dTWfGOmIdpO3P2GzP6CaPodDGiN
EQI0SxEEY14v6DzqeUpsITq0QVy5p2sh900noj/2BRKFMG78qLzpcLv3wnG3kQQGVlE27by6Ekc5
9wso0mRTSgHlPldMe+k6tzLo5htwCiA4UQP8H9WmbKPuZa1VtytaAM6+ZiRBM9QeY7LaJimDUl9x
Lj54wD+Tdl7WdPIqEAH9sdrSqXmX/XT1UDzck8macQvVYZYBO+pmffU/znUerfoM4gcYfgxdM14c
Qq8IT92gMa7QjOurJvM9RhTmfOU9pCVI/6QLlxxq4q9OuqCPvfOiFnwmZuhLJcDe6oe5vGmI0Xdu
Y1+o4P0NNYETV9HUH8REwDOYovYeM1PLnZhyirxLJ6OLbhX6w0Vc+h1D8JVg+mt/zGWhPAOfFW7S
3gQGJl4KJMOymsD1pb6dSz3YJzAd7bwqGOYeJggQaT3lkVmLnYVndVK06VPQoeH+M54U0E4sFFP/
8eEkjW5LiaSBjqEfr0Mo8xkTF3E4t+1ppOOAvkZTxvrjDYcC0nYctxUE8WEji7C/WJiQSvW0msdp
AQuonm68eZnOxHPV4zJmqu/KJ6kn78bjSLviMALMUIYluO/N/Iqltm3b0v/e6XVTtX7w6iiwlOEl
ad2aCDT6SawnF5y0l5oV6Yok6mFUnXMsZwfcso/vayY3XM5WgpUXpPQjn/vxH3fqdBZYi52i3eoo
EVsNQMpxZnB9FYQc5h9fQdM1Nb6HlgIYOCAkTVQnRVk26PqUB/Tc/ZjU6G1Y3CZ3BCTvozt5LxXs
cu+QIfd7Z0S3oDNohouuafYREMZrq8W48S2/yDE5xrLGNt5DbUA0B08Nsg8gTGQtKBdJAQ2tE8Vb
O1l+e7969EvZVeODhPB78uMr6OHrRBrvDrPH6uy6pt4EkzSpu3Zl2oO5kRk105tJTWsM7hR2uS3b
m+4jF2EioP52gH3O3jgd3xddf98XxbxjVhVuWuqXN2UkRYr0Rm04xjUyFqBZ1i7Rq+cH/riRPASJ
mXtNVgRt/wKnzCsPRidhsrZeBweOxA56TFq70wm45HhyiuIFHd2T5y/RLSuNycXCfCQatD9hjGgd
MU3QhzdR3VRO7NfDN+OXBFma/dZ7o7jYxtGZVXlBMnajPI26PtqYKDzbHmvOamEPBeyB/9jxvemd
LFref2xcl/XFv64fYdVhEEQCewsrWBNFhtz8kR1quj4Pc21d7bUBHNA79yX4KffgNMM+0GfXZrir
Vzk94tHPyCmfKzq7BymKIZktqZ5xcvO0dNWwB1ignmcDlgRGTR7cJvBvVOMs4Mgu5WUMzIse6LDF
sAnQD4+N9w0+5Cmq/AfQyMd7yOSiZxblCopHd4uo59vmoy9aV480XKsLWC/Wo/fGO+k9LjUvN3QC
L7N24TRZYpW+6Fl3aQSC+l5TZT8uS4McoUN2Fnjf5HuJQUWw2vC7P76oqnh1Ob6DL/74zt/9Cvdn
mFARb01MQ4qDjy4xCdT07BYWJqzs6s2ZyF2j7CcHwiXXYFZN3jZS37TzVO8i17ZB0wz9I9HerSNA
Hw8+yquGFt6paambc1Sx8f8l7DyWJNeVLftFMKMWU5KhI7WqzAmtJLUAQRIkv/6tyNtm/fpOenDK
6pTIyqAA3H3vvVDWQxkVdr691Wsz7rJ5qu/qlk/hDmu6b5W1PbuaN97mBJxfaeElbe8tv5ZQ76tZ
HnTaeH+sqf2VosHFW+qZx9UtrGMhtmC/rGXw0HnlR57Pz5sVqt8Lf+J2FebnvL/Zg9K0PwxK9Rcx
NhWime2+d7k5HXLOIN5ZqWovDT0I8amAqzqEf3zp4ltJl3Lc97XVJNzdP04Zdg/gFtIdhkB5zJkS
PeW+cS86+7ndaGtHvZgvXaoOjWXdY6gY7z1cXi/IQZxnBO/6ZCqBE3oM5nRv4to3utJ4bSorGVN6
kVarLGrt9Lp0qd47yvu9EjdSCxJvbZhVXBrZh5x/tBQmHLzFEMv1bEKc74D9xtfR234YjaljAQTq
oLr23mwxBqRkhlI+SKF4Vq2qmY8GIQCBhj1shh+VKzt5X/R5khvra9/PnJTXXWo1j2erCO9Zjjl2
Y5svW55hwAjGXV937DYmlkzVBbfyitKs8XRS3KZfrDE7+gGs/JtZJHPmH7NgmpOpVh+OonT0jOZX
XZ9Gdo2Ivq/Zh6HC4r2edOW+yzr9XLzqre0MXtlCXQnQfEmMHeXUf3Rcxthe1G9yEaazfLhyuDOG
il6+mq1dRq7v2C048WWxJkPXfI1CA+0czDZ2zMfcxEtc8ACmFcuWEPan1WNJrJxOY/wNX4POoL4M
mr3k/ns1Jt3QagktyDAK1v28sb8W1XQxFRXIoDHsk1ly1yrEKyqtva38WPXB7U3QEYb7fmdhdrgl
LBM8pGImCmDvMh2e7XL66U0O3tnAl4iGE22ie/TH6bXpnUs1GVGxtu9YH6PQLY1T7uE4FpaWMQuR
xw6PB78frONqq3c6hn/2QARQdFOWhH66xZXfvtWqOw45crONaBblHT8sKYG2zfsNAW2L5jbcsAep
j9GkazdNGa2WPyap86dfin1V+7/SMn3ztnnf4plzWqTNwu/3ZVFjMhjMpBh+cupYF1esaIcyN0Ns
6y7JIg6C2bx0V6r5F4GLNz33Vy9vjXjg+43CVUZkKcdkJBkZVQvBgoEEYpk5l8Jv+0gNGIXNNDs0
1GB0kXMXB1m3Jc3Zt/BWd2G/c8CZ7Tz8pPNY1IRfsHqtRXrC4tXFy8DYog8fskfTOhvFhr1wtQ/b
zTNoynQh8pPiWZwnsqaPUtTOw+CGx63ps+tSfRREoBK3+9MFjDw4Gvec07p6jfqD4txg1sgeg7p2
956auJf809mUD1TUsuT4aWT0xlop0vS27IZauSTBGoz/9eTuhCjy3WiKSypmZgiO/zDP7AZO8zU7
7Z/SrcZ47ItdDo8z2or0YbXqmmf+sZzlhxfyT9vGpKO6Mksk7eaZTbK8C0Y/4cAGL9kKhtPKqJpk
M5w64gRK7O0gdiOqq7+1Hg08xcVLnt9889syx5WmJqmqkVCtb2j6ZX/PyNHZFTcPvG16GDj0O7wO
snYOj/BCKmF0bLXLNj3HDsB43vBqJlSFO5GHXgXVyerTf661vM+Tx1lLGU/cZswvvkITZDx55nlp
yEYs52ZI5jFNRkV4ZXY6A5+Ev5dDVV7TOXuVztjvJ6/4m7tb7Fk6pWFdz91Nqk9z41S25M7CgW8n
UNt9j+9TStKhna0/V18kVdPig+6299QeuFaF3BM/4rer5b2Sw9ns68dOWD8rj/yUGH4PR6us3F3G
fxDc2iQN/BavNPmBOa0B/1jtfui46B3yQuQN02n0v4LZwsvf1V/ZBO9wXMBarb71ttX249AWzd4V
9eeouXUscy4enuVXPZVPUrdENVhgTDGzgxTjfHQkBnCRUvl4jrkvxaEX9W/V9pclFw+bzdXCvcZf
KNcfRe7hPgeiZGiF88McrV1+565SR4rPqvr1nZyseRLuzpe+ixmCnb2bfzMLjryuWD5H9UTQiQ0Y
I/4w3SaYYfUZysJMIGF0t1WNiaoeuB+N+Vnb1oub2l3szLcaug+Y7XP90nY7rzbupmZYnoY1XHGz
Ti/CZwm3xuUpLfnrq2HoiESXaeoyct1sL1qz4aYo4+45bFmm62042CZ5E3rXc1qpdznaNnbg7WyZ
eFqG9KHEOZKkW3DJTavZZWV/z/zzWrdYgxvlj1dneM4tXkynHv/orjwYbR+clGMfsbuUZCvPpjOw
AGjbiUc4W9Ekl/fvtycVJdnYvkkUzdTZn9f99zeie6fdDTZ5two/+aHIumsWEDVeb2uONXbBrjHV
21QSTK8o5g+TyzqtKi/5/qJTY74PMzdmpYeP6GjlyW2nhyDlMby9C3nBBVnL6kgKZzzUgXtJe/YX
3/5qAobaSzr+cbv0ocjkD8MMHqaqIU3k5gFDHW79GIQPPJZMCQYnFvn0Vi/dH9vrO+IC9l1oyOfV
wkufulPicv0v5apj15D+vZHjvuF8qNhh4kmhuO1LXvIN42+5qfzetGTL+xNS/yrchAG5GvLmURgo
f1dv/8xtNZj1jm2iLf+Ngf4af79k61x8snZlWOcwEfCM4+In7KXrcUevI5Ne3DIMjfhni6yLm+6a
5051AvqRmPnm7PU0H63Wxd/WEolklbpF1m//bOadaRvPHEn9aOYNv1rVFknRFyMnbpRNvn4vvUse
4qYuC5xZvgjrGGXv3TCnDbsfplkatrsg7x90wxeFVfBYOkwaUyP4SgPrhUntc2XYaeTY8Eqzrvik
YEmqaTQP/rrkO3dWnHxt+kdPsY+1yHadKH6qQvwL+Z9EGhdlBSQmAimjciFc0pWZeccdjeRcHcXi
SgoJ0cYtvnkjqLJIpn0QN5JmN9T2ux2un62s/GOLQc4LfSZAdojXXrrPbjOpXStFnIHRjdiyf4Vp
asakvMmfp29bA1+hXwZjZ6fbuR57/9jP+dlqSOQ4VoP8UA8cTNrNfziNmWm4zDkral2vaBHFkfrb
iq1hcw/hLL1j7RGVtpsuPC5uVV9JQ7A2bePJqM3nIs13dj4exbYSY50V5aKbRhURT9/r9+FK3Khy
2mznzQZZmML12T6WLbF1duk3wAtlMJQ7Nh8r2mpyrrO1PLCsGMetdNNDNa9XVxZdTH8Tl3lLICqT
d2NG5kX0UWFM4n4C2+A74UKyhbSQ2fLvabsEE9DOD41ecNAiuvJkLBdvDs+zJtWicvcKr9nZWwuO
8NAb7pyMs97XKgh2RT24VH4VTTYpqZqX5lC6mM1m0xgOc92B2fPMITZIj+/Dp00yuFtDuWCJLtNT
wzWNNn9pn9OyaZ+rQJP8LonIf//v9w/TFtyn2Gu1EcqXtViaWOjXzMApvM6lt9Pfv1I62XsbkM8T
XSsfSJlc+lzNl8leCQOKkWmBWd2tmbGeqsEGHcrJN4dg8U/O2n4h5GXlnoXQuitIrygUXOp65zRv
a3MKFzcddr2XPea4xu1E2aTZvmWpsZyrKyT54aqnBvuxVe77dvMOFHjhdUQni4epZx6VbvlDVSJZ
Ew7svBOO82iy9XxvDFbLirvfGum+Z8vaPAwWHuAc+/To1jSCQt95F4Gp8kGAUY3MQKhDFjw3Xrle
JuHZp9sHEK161IFtf1glX27Q3rtu+iD5VsomTkFKoHyYp621LE4wddoqKcdhYxe3/3ZTv34xMoOP
na9eZLk2/W0wvaVBun65jiniftTFdWp9ebu1DCOXfj07YjhUg9QskoY89EVpv8lOAST2insdrON9
gRc7YaIWi20IDnU7jc+baZkPLUOHIgMB31fqEBI4vgahAeKlboFB3dScYgt+SF9sD6GcB5IPq7pL
Q/PvVrYS4CjMYyq64twGXnghjUHahetjpt7Nee4jL343Q67eiNYsc//XcZ/9sphezanmN0t+7Tzf
hpA40E8GUzpAiTdtcdP5mNC6VGAfuvE4LJN6WH1nnxuKbqOS3b1ufHGygvJeBp0dqbEAPKFdjlEY
XIyfxTrxrQb6jMq9x6ON2CmdW2bWX0+bIEH3n2dgCBREkMq8FJtlfxQCk/OYbl9rqu8lKsXdqrtq
jSq0emJHAFfmnKxmpTPF53WJuHw/SKqy+kPW++bBgALN5JCuIqemM8232qnCYyqDJiajc7BgBzL5
BRPQY92Lke/Mq0MqK/IrRmlNXhCG3Op3ZUHIgN9CCAGB5c3y8W2b+2Ic3wN/Jq80O8PRVsIiHQhG
JLLTWj18/0Az+RXsMGKCfgMo8WbI9ofrPX5/fJ3n//BSrk+hyIa7xmcOgR0T731Znr/1NuyvA4Md
7M51Ybp7rnFAbaNQBkaWnt6fy19eGOw9Wzv/mEETHafGSYP1WllV+1ib9GFGEYANkQbjcQbRnVsC
bxhEteupkmTj1z+Vc+Ts1PzXYpF811nzJLRongrwEjhljeaJ3TSPJMyX6PtGrd1mEiir904gr6vb
Dj/yFKVHNFP/1i8z2ifKECks+22qfXFwgwIFvWHcbej7fMv0GHmtLU4Smk1Vj/bdkLoPauid3TTL
9Q63CX2I2h47ryLKm9cPUt9iuz75nirs6qtnz2+0OH9QTew3XRTtruhIXPc5m7ewLq4w3Ff6Xec8
9tnzVLNJmbe2oYSEkMhlcF/IUB1mcAX71Khx6nnS2HWNkyWlQqZ3FwaYQq3eS7ty5ExWSSzH9fI4
m5s89X/7KXMfJletx62YSJ62ZfjQhIvYMRVfyMKae4Et/zMsnZ8NoRtl2u9dUa/3ocdx7yOEIX47
/RRiubC4qZesr37XnMocF5bMLlnL3KCfwmtuzOFxJLQZQZcZnjRBrJNTb3W0WE5wCPWMu+32Gwyr
/L39fW1JMh4Dgt3U9h1pmbnddaPl7tp8OXmzw/xdFrlxZ5D0dWuTDJrTpe/ehiX69kzwqJz+84JT
z7HyoXha901YoH1wF/NocOsmMdxcVzENLJ6j8haz7opr2g3c77oaiEIz6nPWgFEAO/Jj48nhVBdI
h1B39uju6/sCg8aZ6CHp98eD54b5w3++db+24pEZDlXC+qPXm033nP7nk6MruPtMMoFCv2juOKz5
/P3lTXIBV9luB6+vzkOh2o/Q8DY0QhZTP8gved3++r43ZtZPx8Ej5yL5mnPZF/eyI8emC2kdDRtk
Q+hJmCWoaiyaZM0g/DhDk2Sqp6aqdZAoAhTZQJrWn8bXTvOqtkF2j4nA24kuEA//92ei5NEV2fI2
OXV+yOla36zBjFv2H5/y49MQ9U/yGsMHWRqVhI3cjTkIy6oIoOqwoCXW9+JLOjX6fk5xTXrROqT+
qd+mf5acpyeb1HuBseSvM2+fnnv3Ld03tdm8yfC1vikRm9BvodLMCHQ7JhPpKkb87Uj95qTTuZ4/
8870PmxHm1Rqgc9397iUvf0hBgfUhF0ZtKHVDayQ2feB/zStfv6DrkKf5Y2pIgv5+G2LmfzQPnzL
g9+rFBz3Q6bc7lRn42vqILHEeXbkDdKnVptDlKebeh5N1mJCkDnhWwR1w+7/3n4i5qqJ3UpZh+K2
ZGnLMPdhftvA1upYTLnB0l51zW5zF2M35wji8yguGPaQeHVlHfVa/VlzlipgmEQk+Ble6Y1AND8T
eh1fum18oh6ezt5k/J8fBDb4/zjB/h8j2P/2fnwjyf+39yOgCERe8DzbNY3A/u9Ds3uQGv3YePOB
DzuTI8+Y50MBWrEZsfib9skYBrGfVEDKxVDFLq2pKZdq03HBOfN78uVcZMcjxNOujxSX5WW17ZfC
CJZHIT4zd7qicTeJiRHiMDm+PNrGEgJTuO3LRF+zVYVk/uvtdb3p+m3QUw05rnVoaanv2lT8f8x1
7Iv/5dmg4DACBuyOa7gOLt7/ZsA3DNd1Xfik4JvxHRvXEethG2+M3prakWdnyeC0BDMLcOEoTgYL
IG0RyfayYU1myK1Dw7bhkJaoNgK6IQfWRqa7pqDbEEKFFxD0t0jUrMALtrk8yjEnjbUVD353Y+es
9XNH18N9b/Eh+FbCDJOnPqfPHheHqOiRFbAh3ur+baWnD989d/G2NAxuTZK+mB6irS3Ac992xFXr
I1oJkHlrunraY9EzZGxr1wM3U2HG2Ztd9eJMDqtICmpITuZB3lf2erE8HuZZj6eJDio3bXXuUubJ
ov5BGp3jWuyCO1wuT+VYpjsPGfbQ8XcnVmXy//mbR5eM/3Le+13fUsfbdzw1zs7y+iGGjjTflNXc
yPezmMqrCJrHVrk+GC32AKPLjimdRbSGwSe5Uk5V6fSvxi76OJUhlpc8OK1EaTujhqrnrbghihAG
fT29+gMPaneZdNrum8y0Y2bj53EQ7nGuuTkVMwypxFswXFdd9HSKTM2DbhI7L1BuXKARHCbmBrYG
ZquGN9mAHMg8ouvqV4l6cRic9edWKC8RRSYiX8PQGtf8tz3UE0QgrmxZIzDQBvmHwcvlyVBUMx4Y
g6yA1OcbqYglKTo5zM5jnzHKCr0QToYL4MRDVxjV5MFJAkjk5NazkFOaLLjUaNmNuOw5v6J0JelE
Of7jozlB9rEa6d2UbyIStIPsX3my9oRsYP/ZBxvDrxSctUTQfcWiEZfBkt5VvbNfFUpv5ll97Cr1
q1M2+ny67sxbulQX84h9wHnEoFIlKdtrPNnZV94A6nGKLkmn7WcW9sCpgmvVAnwbZC4OplAEUHd2
vfylCU2QxehIxRTGNpedYWyNXyMNqd1zibGj++0TpKzgcB05qU1Gk7j6pVPu3QFD2TpaD0Sn9BlC
FcVyduZiHkt7+yNdecX1e5QhJ4ds05AsTfk1yhPxdPwIG11yvebXdFCQT4yV/UddGuX9FKXLLFEk
zcaCwsZF10vwCYMPS2tvcdNd9WnVIxPnjNQc5rR5y/kzZHktYmkHc3LF8+YPx0qXJ9f9Cz7SOuBY
Icu3Lfe2sh9rP3SPqmb9wz/lxc74tvUgObAcYaAsvM9coZMr8mumoK/0eWZX+/YUz+k75SHgKPdd
hwTdN5mEM9oNSk+9r4d8hyx0wJHRHz0YevXWeQnjPjeqrQ+jpOjQeXWYOQoIhBGdOkCXuiSVT+Mx
Megj2mrqwywC7GRkyePU8OWl8seH2sHtPMmJPQo75WaJ8xKYiVMvUBNx6AzqX4FZGIxDe9zYGZDg
GduKef1RbmN/dPPwL8fogPBpOPWEkR1qrYvAaXQ25om2OUlHVFHRa+vUbs2jaxb/ZnBqyZq6ezuX
hya45c+KKtzlIx+V8cWb3c9kWUV1Ryi5jVOkODm3cSlMseMww3gIByLybvaw2kSdK3KYW8U9DMr3
seisXQX9gOT9U+/7n60uvvJhGPYTpVeUms7TUBcGX3JrOey3SvKeieumGsh1NjnaDpRlPFhGjdx3
5vyYMCY8zqKzbkGUG/fatJjucNjOvTF57O/d5+gN616mNzIO+DzhFpcgLf8w9kuPrtbpoVkgAFQl
CbTAE2+TEj/bsv7Kc/CJ4BNi3j5cZB2vAab4Psrwk3p6eshyYAAQEeW1rcGa+Nv4hsLmzuF2WDe4
XEHxJOqAMj4duRtZ4laVwfiKxZIAoD5PvT2fqbDfgKqEUU3kKQIi94QrEEhapU/Q+15xx0/QSjI0
jARD7ZbgQ213tId9tBhMa4uFvW6q3qD8ZSgbOedS8m+o+W2T44x0kf4ObOy/ekmZVGxJUP0NaGCi
QoMZsQecxn4jnurBg4uM2S3WKFXAFEi+tmDWZok/ikHymq5VtE8zqD3SoHqXxd4NKiYIIph3ZRkQ
5xNZ7NgbRgt2d88dnkK9/FxuyLwM9kccePWPwagOq4F7H7ERiKicSKc7JdlhY3nJ607sVrKaTEin
YwU1bdSMHo11BDdFYRPjwNyxzHw5vRiwhvjcDWubogkmS2Zi3NBAvmyOcQaWhkCSpi2TEKKvlUdo
359eSiv8aTUauIUdPJhwZqxZPN2iOpGda0r9uUikY4GFEeZDUWXGzm2Xx0ZYP7rSPbUZfhDEzC3p
yvJ+Ne2kWPoXwoxk7rsQ5ERn99d0IzreB5oEtXldl6o4NKXPA292WJ/Mjdk9iE6OseAhCVlQ5zCp
tSixL82/aW+KmMnW1XYnL8bZ4yehbSIYoaJGi8jXYy+tA8i9DVb+87hwQojYsj8BMLWCQZcO1Yxz
rydOXqnfs8noylteUU5RocYSGUaHJWWLPNtjuLK8ej+DiZioMI0bZrMAfUDAHb9PDbRC/FOg0aKS
i1zaJiAwgQ9ITrCXfFsxRDd/TY31HHbMUQBOwJ3i/pkZaw44k7e5FRBjsWS55iuDejYfrjS2YP3Q
i5wTczYWZNLaleFZvFDZz3rQBXWn9Hdtmp+xe40PILuvqw9gDVYhW+kY51W1S63qN9CItxV7RYIP
EdkTcO1+CtfnNYOgM5AUjBf0t7hKKydhOtgxkNxYPTeERiv3hxPzsQxCZteetaXxJzbGX2GpSIXQ
OtGggLhtrH0N0y9OLus1MNssKvz5i+7Z3o3ptB8xOfi8byOoz3JejMiuGtZqznNLVpey0pX7zLZe
FRgLs4TeRUSZ1Iy918P6UlgmnEB7ZPyfeW3iCztlHXUjKFlpnIdlyGj9PdUtbif3Lw3gTUiCEuSN
deyXIw/5gqJ2++q5XTu8yf1TaKWXVGZACT2YhDgB8HJmBm23e804q7Fw7OYQDOZXWgPGIVjwUKay
S/KQIYiTN8vOokiAuQae1MjRneUqWH0CdTHX9t/gOcVLWVcXqzKfcsETOWdrffG36X4KZ3hHlflj
9JHr7VG/NY14TRW1pZ/dqgI7eJpJx9/kPdKH19Eo04RSlo3atz9gXWXIoeWh8xiLeLn3hFVkV/Tj
bzRj3g2ObMRR+W8zGxtSVs8einNXOeIisw1w18acNb+R2Gy2LAy2sfTH371mD8EdRf/fBdajsGRS
OD0Sda52sq2fw15/gDMOTnl5bez5nznnJOmrYCVwnu2tuXEPbpHVsWFpAkjSyxP+0asRDvWZu/3I
FSsSTGq/ZTj8owCK/Lz0dzbT6EgbzBtu0Zxow+IOl8/EyoPrtU6ZE2pGMnszW35CE2U64PwDkzyd
/ckKT0ybp5thhCG5J+bIBL1n+be3yJtMrkENGajg5WyehptjVWnaK3c0o9DkJYSwi1WFtEKqRZRC
N0qUNV8sGD3MEAsraor8a6pztivoYG7VA0ky+w+7ll40LFQJgbbmeL2nkNrBmT5lLDXM1toRnKX4
9BfIE0s+PulK8x02wW/h0wv1ZrecaK1fugbq1hiwztuOBZuNEdVQ0CbDalB9dVDVqt71tl3CmV7d
KdIbLW6czqM340qbg51/A2Jt8G9MtdzhRpS4sgGI8mjLYBjOSPzPVr8uLwaa2Fb0SBMDwIA2A8Zb
hn/qHJvthPOzrflarNTV5n+CdnKO/Tg/ruX2qlOy5vWq6lOGLZBWe4h0j7gSjs1ynQNTRIGq43Hy
nBdnLoiTe39UHy4/NEVAtDXbo3ZwF6yFxTS5R7hqRvkjdZ3p5n5b2YncJ+aRrLYVtLfVwOAIy65K
+p4JZKjTnVmnQdS207FOBYiyFu4RS2C4G3uWa7UQguDcqoEask93eYD4WmI9qtR9Ngl4EMF+Sm/y
FGCgKNzyat+tvGqdN2OPENudMmTPXudcdQ89qOrh2YI2gsk2ps9DX34BHOAPFrPAalm/Nahyh7KZ
48CYf7id+Gxk9o6ZkwU5x5zep+epUf3O9RaYHKHz6DEKYwxZfpb+1OztQPrntunsk+vnIO6Mmy/A
Bl7kNdqNmin/ofV80drYksKFFebxFsU4nUMOJyh8Bgf5q8FTJ2dK0j4bQVkjUi+Dt5cqLS9TigCz
yt9Nv7qXwKU/Qo8GOGp42I4ClgWq/ZqJ9HPejd6ptW6fq5Xrjj91KsV4GTq8+Y68d5oKD4kAGhWU
G+WUnZ+Dpaq/UO+aJ+5me4s5bfFcW1cOyrGu2DAwJuXhcfXbI3SrP06Ow6o2jBLjjseY65afIm95
mGzKHe2ncTiEb8uesrJhCSP/4lqPLPfMt3mHmAVbSGCvBoCzu9Iaqz3NLVtNaP+aYD3oCVIfvGD9
Lv2ZpMu4IFP06UXLlkkvsDU/q8/9MEC4q/r9ADscQuzT5Bov/sbQj9Yyn7wFngz7qmxPYv2Dvy+I
Zt8okDrdX4Z228QwsHEMiiP0+l7eIZREmyR/NfjBDi75HWD4P8EQivsBtADyvn/JaGWRn91lgfc/
wRjPLFoZsGPJbCjz4Kqthc9h3kunus89WEaZ6GVEe4oJzWnvyRyzL+LRxvpnJiMuqSht/goh/AvA
5z9GV8jEEBCcAwcO4opUgXgae6MLEAqWK2REHxnSqjFP4Yfq6Im9D3cob600deFm9LHdhfs6a6yD
nU4HxxDoovUeHMgP6L1vmzKg1rKuBS01BdrxfKe9zj1aSqZchhCGYLzOdvNhduXjPIUSFwU8vrFx
wG1B7mL+xV6iIyd0XgNYcsLD9k99ipQ32VbMuCsZOzTWetrMCEsgZ5uG9l3unJZq6R4AxVMQ5Mjo
Y2OTb5UsehY3oWlB0XRu8R4EfxfFytt3iBADNHsnUx9zAV1b3QwjlYlrCwcwY5cRy6xgHJKZ7t3K
MQ9RSBAncsMQdUGUydox3nd/9T2uO638197wXjrFmWDQNhhH9DK7VmHxNxuNHuAZ8KA2/FpWF1Kb
j61gleq6pNt7pbCgLo1kZMXiZWY1s44GcS4wIE3jMGEBGx9MjSdyMOXeGaU6KRerD2ae1dAnjYaD
6D5fFjt9GuweanJHO+DBKihv23ljY0lbHPwtzpLiWsz344AHqGx4Sind/gX5eOuZ86ugfSGhCFN7
THy4nq8OA/ioKNLfKnR/TEEZ7mqImJud27uK0UQkYGHCEHHA8gcwPtNKomOrVwelRWIanDoau9yd
oUd13a+SGwn1hhcZ3TJPCEXsg9ZIOSC2qaHAmljsR65c6dOPTkC+8rGv96PXwZUr7RAjRkm7p7Y1
qmV39jh5IcmGCheTUDXoa6rIsc2C47ogircGRJrAmt77BcZSuahHSmf/ztKAir1U/6CsOrUGHQGF
ynwcRA0lS5VnnDHQoOa7fNQ7LbmEjm08OSU798z8w752HiWTQ2QmslYA/t2nmMw7l3OIInnbx3Ml
ZawFFiLNxFZmVKZ2ZgJ7tTH5hcKjNOK0CKRJ81zY4Jcy57Nut8eFuXS8bIIz6NuWMxhvZgLgKi9N
W/0TPTzEpdDMDYrxaTLr4KiQTTVrTSnAUYRBne6CyeuSBQEO3tX6rAbSbCFjS7uHrtixkRqrfw+u
5ImjPV/bikwHjZGPNUp8jl2dJ2bXUVvjfcf7UBMKoWymE4DAaa1Hwxu4Sf3994vZkTWbi8VHQPD8
OGgSjXpnBRkjHBye2Cc5blFal7b96nrfu/O3QHC1UWcnHi5eQxxChsrfDf+yukTUGewepnn+WTs5
zjRjvXMa97Eq099QrDVYntZ9nw12G2t1HovQfFal+D2tOegq1VtJ56rsYtyG4v1a35EfMRLDfnKR
ZQ5hz4RqrmBjce4nULznwdsyWg4bg6UBkqyXPlgeg29stTIgd/VfETrh1TRqXHz+Cj7MtfZpETuF
ohUdirPcoEhurpHFRYozc9KfgarqSMt15pwFhl0zZMEy1P/D1Xkst65sQfaLEAFfwJTekyLlJwgd
B28KpmC+vhd4O/pF9ODxXR0dI1EAapvMlQx4QijNEeZUBWOeUTIljMHd3k7ED1Q08lZCk9prr27p
cwe08UNy+qwcp0W3PPzw01JsIL3P1BiRKKcoZZvuJYOMjXGe/a1LRqpCzZw1LzrkYN9r/+VgrihX
kD06vWAogO7WMm68/9kujLgUnZ6xK/MTjqr4OipqtPkE36hRI/0ILF7H0mOV0MouUOa8N32CWMo+
C79H+E7fqblziSjhOEcgQwHVbziDl0ns7CZOjm2YWP0yZBi3qvXR3HQm4H0915DnuoPL9nsiwsPW
kRLXmFeEo5+9EAVn7A6rdlJkQiB42lZt9GVPlseW1P0SNn2wJ5Iv3ZkZb32+D8fSfIFgaLzYTAPd
PnqJjV1sbSvDT7agjn7gjQ9Ld0gcppRed4BD+RDto5FMv0msz9dSF0tNhmeLLAnQRHt/EjjUb/AU
4hUzkr96T6AFZkDk7gYjbcP56zFc6qdYf2veIf2gwIWw4AjVrLy2+WTgfxViqNd27IPrZShAMgJi
u7Y4KhPFTxcOiEpTluay9Jc6I5clo7x1DZBbGOmpKTi7nV5u20rhEBjw6ESIJ9DQIbKSV80sPlXt
6Jsht8/z/1yNJiTfBOj8L6WR/CFrxVxOLOAUENI0zpiX5S7TKHo13U2RQRVvoeaiPmVx6nTAlhJQ
Zm6ZUcuN1lucjzWCNBJj7GBgOpZGgosvfg/mRe6UOV+wh16QfkDS2moNB23Mg3U1tcmH6oDUj2xI
FVEvTUrsQJkAREhDxoRxRhPk4bhChBt8iw6VWUZZw9m5IEhnXGKLuqKveKdCOQQ6UE7XgfbZ66K9
JYNc2Z794wl9z8nFESBz3FSt/geszJ/aypFrJzzpDUe+NHFPCA4SAF9zAlDe9c2UU7U06vhf01Mt
Ge4pRTy3DKE0rA0FJHssjJWLcaWxIQVGnntUVdMdUJ2Sd0lwzaKuJEZwi62CYN/YC8ZmSsQvoRP3
W7Pu/vaxfcJO/jm3wUWEMrsbRuT3vvvbNl6Qdo0AvtgomZSFnpN95kSF4JGO77rDRMas1bWLnXBn
D+aAKYPhgd59CzPnxi8R8DDn85gcaWuz9u1lRgzOQvbTlxTyQ+8wVqcOpm6Mf4/UYNyCeJ9RpBqO
xgToQma/mcZgPpxFs2aUMYPxGLHFpHJbyZdWMfCNStYjvQcnTNSWgKcKK70P3DcYvHwfiX7yUYtY
8XwYs89QbR2tWoyJSrSLoRbAA1G/UucTtTFVwGyl2fLcjYNlHW2z0kmXCuYTG4nWOlbn2DGBOlfl
rQrkqm4LuZoGZtmDabznlcFmIn5ofaFtkL6xsrFcupYpWgQo0lfZFLziftpAG3RWQV0/IiV+9eDx
kNhCnObewOB6QL9FvTiqj1oyB9Mm2lqSRPYUmOFlCJDpUe5zMfQL9Bj9UrDdgLEfHusGakkY+7fQ
qT7CJPkdjeJWOyGGTdJo5kUAJWIu6k2ZjDRLz6+p/8E6Pi0NyfSpQuSJI5RvnJFJ7V5CM/4uvPrQ
DbQlPpRqCwPMwim0RaskNg0uFlwlddT/Htr2MQgSRKPQeLVLQ22MpDj3uf+ikV+wavy632dOU65s
I5tAt0DXbrFtCiRXiynp8QMF3YO510fv2jtdfDsBnZYTiBpnJw1UHDBEUq0er0pbnIxiIFPUSzZh
gSz1OyGhhL8BoRrtDVThLhhf/SDmSpcmRYoSKLVZGSwm33qRBRupqirGrU3Ph8xj2DOuPcjRMjeR
353a2vC2Ta4/vNlcImW2LE1XXwQoBdj0pAwcaNKwUq4KVrybKSz+xHXLk99mTNhk7IcGqb14Dvxy
wrXmjaxN8ki0qjwWVs1grqLYfAiIMn1KGz4xujsxMEUoifAUGIONgik1qX/QLcUs6qeoeSEgN92M
ECVWQ3v1ae8xUyT8JHi/jNar14leoMW0fbF0PH8T+6Y762LlAkHNiiG2v0n5VxjLQcWujEMZ8+9a
mo/hq0dWCG7RBLoXKHdcE8YUU791+7okYV7m8uh6MUo7coj6ZrpLE1It83dcL+X4gi+ER3v5QJOy
1kW689RU3iNAkqHD9KVrRyaQv5hoo7UDrdwXHdw+omV2nkWpXNYxkwkIPZHp0AflN/I4bfKsWCU0
GkB9f4n27Foqtj/KDeMN9IJFV1v4sXHaBHZRXJmSYoroStQLmkv16KZ4eOp8+ChSFNba+Dm5XO+Z
1n4mvTRuVJ0nsx7H31qAEK9zi2BXsU+EPOEwruBRaqb+cHi+RI2+cAhZxg07YDSffc7PlzavLKZn
5B+BVnAODH0NqNF5v8V/AuGgvJkz64GoJ/9aZ/nNiFrm30FHAlBRNptGjRVZbSXoTcknhnx6exru
qgJHUIQ2vy2smClghZpeYAXw9ZesHEBxHpzQVXeUJO62N+uTXVTl1m5DgiswPC4yhLTbFlb90sP0
e9IFBN0+Gvu7kdnvDNexQDoMA0WO4i9Wifdi4M7bIjmoEO6hJpI9Pl/k/OSUAAQ2F9Ze+qM4N/NL
VSEfEt0Za+rE4mzINiiX2/uoATlNHdYhkJWYgPTqwJATOVbncVI8P5w/MaKJ6wdNW+uqCU7aaGeb
tIzaOyvkdlkjJ0+fDAdTE+bhKfmLzb659gYmp4ah9i52zfrKrm9r5zl7zBivZpHCAOkyBkPKOCo9
axGqAveM6wm8WN9+593Q3iUDlE0weoh+Qx3FY1TCwsawVW56lk+vJUVh7wXGsJRV+nfE/XSAST9t
aPLHm09fcgMbvvE5yk7NfyQZAhTY+yFJHYvoTCt0dDKVo0YdaEFL+g60noY6TDZYAOoQsOSOSFcm
1SEbQoDjRttsO73Pf8zW4hs34w+K5I+41dRGCz3rkUxsHMnOWup9lJOVMTCdUBK4ydAd0TAUN4E8
ad/WXr8rYm05UMh3zuQcQ9srzqVqrduQun9KWooN/spqLTCUnTrFyZDW9uP5M+8Q9dmOL85OK+4u
8v56GYjplpaTtpLCEhz/H+Hg4b/zMHqVXFt0evWDEWi6sce62IiG2BSZduLY6QjdPU171D5zVQQ7
6i101CbsOXqHwTM/ErfkwGN2cNEqoL39lG80fEYfwViLDSyc6iusxsPzX0vM0F0MmeKg6qkew8ra
wrRhjGR6hHPYYtqktk0ardeLh5e1L+2EzDYt4uKqkOPO9YPDqDj/9vU2x/I9eh9Jvwy83DgFjGtO
JATutVjRvhp9f9fDMjuGbhmtigz09n9XO1qff09RILMMVbPtJoKOWSyynfkrCRb96OAiG1O5T+j+
UKWclE3SCkX/XzNX0waf8U9DtIpZF9abj0aPwXcgNpDOq23SRTxDZ+VtPqKayae0B0Mzcus3fEIJ
snJCgtpWFv2Ei87waDf5eia2nbQ4tS9mFIXr1sIB1Wj2Tysn82SN3UBxNxX83XgaxXxN+6OmXt3J
rlZGVwrshlRH/90Z870wIEOeSU3ZFveRfojj6Q/O1OhaOFVztHt///zo+TJGmsF17mtbGdnmpiwD
tOSFokjU5lAYalNUPnCCLE+vPmJhF8uRanfbkn6+4Clr73NPxRcuXy6eQdA9Vb5x0TAGLBST2NNU
htMLs7bN06kfpm27zqvAZX9HZMHzBXlYedbD17CJUhgvmPqdqcMyCwoKeM1Vn/06+lgU73Go7ytJ
VtMwVfXZYhbLOpwb5vkh9sHuMKJ72UeThEfOyJYFiopueqBzz7Bc0VHhMiSnPdKiiaqHZfLa19pT
ScmM4loPtkFUTjxPgn5XdagoW6vLX3W6Nd3SjSNa+b951DCiDhBHJpHlnKnU/j6f/Rh75UqbIn2F
1+wlTUVO6lfeXeCcvHPdpbX6tu2s2xp2WW/BZPgLoi6NPcL8lLgvkb9PDYSGcEAVOlUiPQonN7aD
wuHhOXl4rx0e9cR3LrvRc9bGLMS0jOoPHHpGUg6Cm9aJ419Ino4BHXPC/Rz5FabF3tGPXQH4P7P8
j1ZjdfB80xjOBQCAiHFw7YXy2umn940vqh75MFwyynrV/lgpk3zRV/LLj+jlURwOYLxbDgoWTdnJ
MkR7RL+35GBwiNHi8gyAN+NGRTM9ZOBPRs9iAM50T/33zJ2fNumQU2KE9UdQEMaGMGipIVJaYr7F
6x1yD2eJMlFDBeFH4BZ7X8NllA3he9+3PHaBsZx6PWiu6Lr+NYWXglq4Q4hwV1XQ2ieainYZBl53
HCZim5QyXup++AuBSO5LF9Uo2QsOxilV7QvhnSozbtZUexPPlNmzXRO6wAFNN9fNaWtGd2gMrGuS
+d6izxSygSQpTp1fsUQ0hwxrHdBB+ExHT7RyXUEHYZiZRK8tVLe1jOJHbDQmVnDf2dL9P/0QICN2
WczI3xvrg2reu6zzH6zAAta73jcAD/9d+kxxGKYzes84apDmFSywS/8qbd+7RjPVn2xMtEmryNaj
hx7b+r7TBwAe7JwXXsBgfmG1DhPjMYg2I4+Be2UIFvIBjcE8siz0KrgxpN8FGWD0ATf3FyUn91DJ
varoBllXJm9T38sbzpOd7fmI8UtFcF1lDZjINnXh19ci7P6JNuJUzEK1RoCAyQne9JGtJRTpIml/
CLQcZKkOhSKqgGf6+KU5+DASqljUAwSRJYU6CG6AhSNGcfB8sq/we/9NRRz9zF+fGA3v8LRyVHH5
EekI3M9o6ppD0gtxjuaXJIGRpFz7hqqHgKWWRWc6d75FOQXLCZ91KTLxJ3+rMmoxdBbz1BabgSPb
S2uG6ogbkEPWipn6k0KXJ+2rKmxYQdFDzkpuKIPDMpWa3BmluiPdd06pi6q2ChLJssb5cto0fGVp
mOy7rrXQxTAy+u9HEBYDT6+Zq1QPyVWrJ9gFKHAZpTCo6UkG6vg5bstQAnPk4DkTvnDUEHPuC/kR
GNUurDT74THTpkjyl/n8Z7Fx7XzXjM/l5I4HACffVVrWx7QMnGOpGeesn1ihN5l1iJBWr3QEhId8
CC7FxhIDX/n8+yDyJK2RbSk4xbKSZXvPBv/CmIarJnHb9F1Yb3oHkeq/76LJhmr3fCtk/ZYSDhkP
Tv7b1nb/fbq20o2Wh/2beBGx1ux8PwIbrIS/0zxDJ5VMuwlOIOaVPT7ZwqMXoiqsAZ5U3kvuRwTm
Iok8J5XzGUbQ7oKZqBIriPpp21+7PNqZaF8/GcCTGcf2YgGDwFqbWY/cY4LqomKzPPuET0+tT/Ha
lruy1t9SVoMbdNPTWhUiRbhAllzMBbzQh6q42APOCg9TxGfTfk7a9Ohn/pmbK8hizyI5yD0i/w4W
I9crTgbeFkTnDeCjldA9bdXhANn5tqszr9OtjeX/mhrHfsk1lJNtxRYVO3XGL7f9o2DWg5gKjOh/
b3DVWfrZSaBMpGFDjHONBNex7hjmXjgj1YXavd2rpu6W7RQ0F9cMMU8JczhkNo2XDnVx14zGxFcU
f2tDJ14Ce+V4tLRa0DYP258U01CzugQMIXd9ZxPHVUz/PFeadFYWqQeNQEE0IinGcsJGRPejY271
zT20akI0kEK5LHTn8oc3JGSLUhToB0MjevVrhrFwVKNjlSGK9Hov5Lou9RWMH3NZK985onFdPWl4
Zkso2dMg1vYERshKczawF1BdtEQv6QrIjPStjy6KjlM9ZkgfEJWoSJsFiIP1oSoEH2U8ffu+JTdJ
JCGnzGday65Ic+z80zmoTiEvHojuMjDa3dvCv/WJ3p1TV56BUAzLKkTc5l2rdho+WtYIF+EQSPH8
0Kwz1LYWu51UhOOHVsRMvlttZTPyeUUceM3C5No2wrlYwBM5onzB2IA8XcTpA+m0Kt45JMIhgoxh
YzEj3BZCM7ZGENU7iJ04BG1c1VmnDZfEKDmb1bQvMM6gMwjqH7Mi6Hos1Ps0mNbOg9NhKD876Bo6
tt4J5Wkw5lmhyne5kXrf+uzmz8KXITykysc2NxxSSzp4T2p/bQ1JzWOCOylzsuqQQ7JiDWC9P6sd
r7SjG+semuke1+vz29AHfHj/eeFCos3mP4mUOFuSy+q6AB0QMa9N2YlL/loYSb9Nobl8p7c+Fkc/
Koc7oVt3o86NY9ijvhoHi7xd9gfmFFsfeq8sJu/NgM6sn4MwJrHWJis8e439/RTYR0688W3QGjCQ
aDg9XJLdb0LKxA8FGA+i6DoFCOrkjBOhm2D13GIk77z6579nhMRLrClLh5rZ18EJBXi2lBY6A9bF
FeNZ+BGVydbsWaqtS8XcnMqpWbe+4nZ0tYPd1L+VtHi0y+joUMCiL3IVNv40/10GzMANFJQSbs1D
BfaNveIrV1d5GYWrH4jLTpcjzAG2VeZH42dffirKN1yJH74t/qUNdnpEgWKRdmhxeYzkt9gIf0ny
ojiQbJ6tz4a3Q2t2KPus30Wj81NOHS6h2osBTjkj9t+5tcwp5DBF19GGN0K8ZFmxA/LxhaiNRs/o
d2VJP5iH10gr1piwyldJWsMEqOz//vlJQLF6Ip/w56QrxqLeVtc77rAcIo30kvuQaflN8Fze0ZYx
AFCdu5tciYlUkEatJYDgmFyg3kH1UJbTdEZ4apMGE6iPGYHJ8tM9KFg413Lktzkx2r3ZyKj57j2z
YsI6jaR5MbR5yR7CBkCZLV5017vbzbBLwZJ86TxBJhvsnRXIV3+0PuSIK9upaXJnVNVo1WL7vIj9
hOEQWJgHE+D3Z7PKMUheLuxNQpwYCw25ynZJ0Y/LMC+iExKKbRdmq86K60deM1BSZYkuispvGFAl
dTIl3ZboebuvtlVQfYtk2gf2M9I3TnZhPu0waV3RYEOgLKtzEGynWblHV0Ll1Xu/UbqiLSamjWJr
jrW1A1hba6vpiWyEVONkUbDgArl4HFOnVEvO6Pt+JsdSOPWrq97Fd2afSzQpF1vhFc/M7LOr1z4e
2KUTIFeJ8F4EbrUNLHudGzkGe+OBHeKmNVE1n5zIx/v4l4VY1/OjD6P102XjsP8oIeQpyZ7NiJoN
g9jkAL7rNFp6jKwji6khuLXd8jPs5J+ibkaUptWHyFguB2Rb7cYs3hNcha1rPOZjyKxXPOiykPlR
y/WYGDhsCHXUglUoooK1W0JQtCIt1yLo3WAZigBB7jLCsBb4P+q1O9aM7Eb/aHhjczICRpTz5B+g
7wPzgnkjpeWLYco6Y+d7UVHsATTjzEsCWv9MReemDDmKXJM1inkROjv4SrqfDqrJhTPva/FCkJoi
WEr4E/Ba745gHwVFh9PTlb6zbkXPriz9bQxtsJV2LVd93t6Ziu8yhIyaqv7UDCE3em0d4PfgMlIr
vUji1ajc19YveNT7HekHR6eybmpwQZhV8a9sFgb2NQVUkLOArNjNbbz2bOiVcfYqyXWEUrVNW86M
7iKT4quCRblMpthDMKj9zYq/EY0HYi73W0C1WqmC8nPA5WjKujvlnGMQGx6Ai8GAqGwRaDBcWQgR
ka6Je+74nwnTs+XY8KQKrOySWAQIp5G2Mq3ww3eRx2D0hkTWuDcSS8g6Qa7MpM7dIV6/5aBFoUfk
7RK9/BLaNI9v9HUs4+KdRbl9SorXkAtKJtlbWA17UUm1dRWledw0L31o6Ut4MjW1z81qiXUuJ5gF
uIruY+TvPTwBq1DvuB3L+pXcoPrChgyJ/m8I1f3KKDBTulmxITgBvZRv/yUwE0iYy9a6/lcgUGSm
xTc1Ru7ZLhEDJFn+p87MXzJEBd6mibevHfm7HJy1tAljBhkgFVWMWoiZmNUjYcf+kf5qXLQpXhc/
GtXQoA2Ag2vbeR1k5P2xmgv7AZYE/KPL+JBONnch8vEMgC5gIoeNRjhr6bwONRs126T33/MNsBne
nLRmdZLuwlpeSs/9o+BGJZbGngabBcmjBl71uky/ys4Pjnl8Kio5LD3N8tFoiQULd53VnB4Kkw2Z
5eMFZ+tnzSsyfraAPghLfvdany0KvZhHXPyUtjBRkPZt/TImsJaw4JS1ODPx6i1L2JwlTGgmSLlr
Y9oFMVGIKHxCviRsLnNGaa/I3NQbWBtoHj+DEWclj++1YOiqm3SKWfllpfR+kzxEbsk+rMHZp4/Z
I5/xCpRTBEhWVXRF4deZfbaaFO9vXzQcY1lCB/5FOlx0Sgn3OhG+cPEigqBVxE660KpmU8rq2yk9
EnWT7I8c4QxUuHCDcp8HYX8HUkSHNkMUREVOW/ENeBxzjpH/mWBI7riLdm7afIca0UOsrX6MhkdV
G4sT09NtBV4P2RNKASw9+xFgEVQRfEUhLpCgDS0y44mkl1Nd3aYUaSLaeZJGEWNpfi2PoWS92GuU
U3wv8X50+4+24QdU4V4rq8zZOeMFNeQOBfeXYesDj/AKc6a3EqP3Us+th3TFtR4KOiSIAZdJTr87
6LlwLpp13ChJ+4G2s7tAWrFfNEpCOIGc5MBCMRHAOR+D+clhGfVbXKmXyQWNUSNN11BKr6bKg7WH
gNHsFM9CBtHsOioyP2PnrTE0EkAISD3h4Q6PKBZuPoxPDpFkPZnUJ6SRoEDsymTVCbnP4zU1j0+E
+7qFmLqqZLwbAzJhmUCz8zVazD9puUfq/lejWdaD7Nj5lrO3AlzaXOnu4NO4R+gIwn+dFB/smMrn
3meNhJpCBr5mRWQ4TNnZnpnssvwTqC5Hn00gJrLQU6T9ckG8Q8lFCBKXFYg0bvCBwLC8OphVz7pk
yD65ST4bO0dG6ADKpYcBgSI07BqZNFfzhp/cY56MmYNElsvxhJsGFXKJOQHRzs230LwTbIU5h4sr
7AuUe8a1MsUeksne6wL3WNtUkZHmb/s+uzrebK1p9mBSFoOsH4mFV8RpUSdV/kT7htGvboIrg9x7
liTNGhcWxrxy+hRwiFUIalOj+8+slw45PrRnv1l1vn8sm9xhbXSBYUl+aBvtBf0mt93orSbsgdtQ
migqYMpMo7ccTDXAyxtXowdcO5Dknc36tVJDxizYNpsJhEBfXILawx0CJbr0O9YLrfuGesu+5dnR
bMVaDyeWj/NNbeOEKNkRn3xGPyJoHnk6/RhJop81M5F3kZ/tpNhVsXZOCXpEdZBjr4DzfGw8eI8F
M1uZ/Ks6TmE3H5nz5fLF4gmAU1BjpwtubxMmWr4xObcNlicr0wQzq7MGW7LoPLWpBSsOTRnDbEMS
+UzBIhIUoJaJ6DyavIvfuwsMxrCPEM6GeF5SXHiwPJLuhPrjqjkhy8150vv8JSnOxtPMXZnnqaW0
lYHO+DlIMugQpn504UItLU/hKBlShpgu059Da+TIenN3Y5aNx3Wpa2fXYM4Q2db4XTsOWgBdMV4J
03CPV9ReJQgO78//Ijj5//5X2jbezq78784xk7tgRLWAatRQJcTpPRdVhoxAL5YGbDjKdK94gf8l
V8TXxm9gO70FmyD5ZejJL4yl4W8ZbhuFNMYxpy9M8skqkk2KlpE7LFEdwINENXevdVwOQil+G+YX
oKPhr28gdqVVjN9KMNnse13ryFbFOzVc/fzQ9W0/+e09jnicpUVQHRhOTocotSXu/Wppu53zWzMp
IC1GoHcpuLdpvZ4vUyNfncZYs+2ajoCFtXdPjvS2snrJhK1dqszecR7+Mxqvuge0gcepb51VhEz5
RwKV9jJt3z8JKL6uBfvKUZ95A2SrL43mEBUIRKI6ae4Q1ghCqkz/0DdaeO40OkHMmvWVee76ORbw
4BPunXcTOSWCzTB77yLLw9ZsN5eY3eCc890t7Z6FXR+W47efgO8KzNuzd6SZ5RZVXveqsPWvxGCo
rRmU6tVD6k2IKecQpJlHoeXO2tTKaT1MCeL+3L816C53tJztylSu+QbivfzvQ0p3U4rsjNfMOscl
2doL7O6CudLUr8rKs1eeCGLAqBkMTa1rwnVMp7RiMwXdhO2kCgr1mIzqoOVmch0T4HgWIXTAE8+u
6R7DukVIF+jE3yWaf37+1/MlZuqMRJLA9eeHuu6GexLxPgunqV/sYXaaoZleNaRyv/zv11CGAFug
v90WWudgiITsovSSIOJCR2QtCFAdOYQv//tEO382MJhZOHobbP6/Tzz/bNo/3NYYzs8P5MD2CW4F
Eo0kOv3vhSEzEX/L//2CJD59oydo37O0CS75GAWXEBL32UQpHJrDdLZbhoyjFe46r6Afmszywm77
2ELPWxvsRc8SLQI74mTYFWEa7x1dj+BEGWoZdSL6pY3hXnObhpsZ7ymJHzZO8RqwBDLsL4x3/2In
+bSnPAEO2/v34JNpBEeMkTjvjPebfYtacfX8sOoT9EYcOgQFbZ+jomnmsk30xY0qWUlKUngPjjbR
+0XwqKrS3NVlb56SOijZXdUGJkpHp8Rofo0z6YL0h3eSJIevTN89Z1GsXq/Pq1uMP7apya35hIuw
dQE/WLf9CnhXc1URKepdZTn2buqqY4YK6Gg6aO5dttHH2nSwv1furERvrPSi15Ao+cKdsPMPz60B
/6S1fN4IpDMAguSvDGeG+ZDn9ZpYdfy9UYC3k7ONp3K+HOzEODlj77OmD4KHr1A18IgrSMVmAq6G
on7Jg3z/JFE4koDJ/xBHMmYQXhhe9AvLpq3c9tvdpIQYXImg+ewca9xHfpwQ8pnma3YB1T5u90PH
cuz51v6/URzLTvTNzL/wiljvbXfymYmsRcv4AYNa/hoawyZydetWdpSqYykB4baFfWkmi6Mj9Gh/
JQ4bTbfcle6iUXlCVYoGNt5QtVTICcnTjVDdS5IiVDUT7GxyalEOORWpztoYL59f9fPFnqe4Q4I1
z/HDk4Nkng7JPDzRSyEOjQWrk+TQKLrWYGJ0nKLl4OFV7zo/xKOiWIU/X2Yrl4zd9EXWjdgaTUy8
dY26UExOwJLXcu+1QVhFmJbUqEO/eU4y9Nzmr555E6j2xhNo040n3ly1R5cr7kXfdmfm6XD9hkZ8
TTni/TzP1aWk8Tr9N+oqR4knXI57QLc4dQxIpQrPQD2vlq1hOnhthTHHy7qVLgrn4SPGxbnMAZWj
ZGYl6T7cmPFdGIJtABQqT2UAtXKodeMwSBbHUF2AeVksP3rL+0bUPlpl9GA76RNcVVvrZ4hET0TZ
/O4/9wBdw61cXAGCMtqGgfwmdP5/lVoOj00K3U8TT0DtMNe1TH5YXRu3d6Owf/rAIOU2ML+LSiF+
deKZV2XcepyhDrvYYuMMJI0303RlupZQh3uwSEEEJ2CuoHA6P6S9Bbg1ePGQo2u4KQ/94P/VE3c0
VmmR7joC2ywAIdqGbMFowcXAdyJaYwmUxFgy2DPAmIsMUxNxa55XYu8zinGdgyB5oG6Lblk+bWpP
TOhtsUkGdkOAMhSwhTPvQF2JcwzlwAoAyfitx+l6qnAJIqU7unHuHSxEWkB3qMyMljxlcx6JOXW1
G6c5nEhn5oOmjnIHJOWwqyYcln2LLGeNM1nh53Rri+LWsqDfmTYqkBN4VvkI0k6xJ6i+FZifvWVm
1g5W8WoqA7RAzH1YoeCi6MwMHQxZFOwKyQIyvL8QUd7HyuLK8qwXbpID0C/wU4n/V1TgKFyq6YsV
u1syLMetVfhAQ/WpxB5FhoWULFpdAU82WJX6cI0lcktYpRFm1lKON4kzg6iB9u63NmY+frKIsM6F
9H6506+w8ViXO+EScuveqhtsZKV79wOJwDOH9p9u3J5qu9GJ6Rny9pXKpdn4NepyzjFmjNAa0b52
W410bCsOzzEeqtQXf5rRKRF71c42zSniu8JPwGIgmseQXWn62gefuWdt9qjattpKQwvp4Wuut47c
TChRjNc02qz2YfQ6hNMUg1GODNe0/hmi/HEt7cfG67kpgFmIoUV7TrL6TR+1YtP3/pelaGNgeO/6
xkIBQ8JVZcpk17SsxYvZfNB13lugDG+hGSZY8rRY8cRtK/rLAWAGJwG/cZjsz4yAGLAB7k+iix+H
cS5eAe9QTYhSoB+eNYM3oo2no0iaeTmik+ags0OfcP2kLDC8hMFNHdDJRmX0J+vNaRP1uEeSNsLH
PVFBttO1sJqNMfGNYJPSqSPQoWZAO7oWD4xtmUcvr3DmYtkjDAnpQSSTJZb2RZSHEM4K8m0bwC8C
1Og5Th3226jba8SgnYuoKnP1bcBScpvUsPcStQvSiJ6x8I5tRZ4w8cj2Qh9hN2sWAJYCEzJCsNx1
YIa6N8Nrx1XUzQaKckQND68YNKDcwpL/TbLuNyolCgCLfoQjTPnpG4bks0dC1hI5oSi2WCHGPASi
1tcb1Vg/LKg+E/CtXWK/aQFnemIQGlFhIDIHvr1Gobxht9fwZhkfkV3DfqG/SScverO9Td/9HSwo
XV5swg2AULhi+sYwpFzEejsA/571qbr+INwt6bRx1YZVsKhKLFmF1L+lP0eoVG9uFwPiwV/LU59j
b2DqGvutvmph5dGZjv+o9T+KcfAWfaeba70Nr6AWG3dtNp0NfeY+dpeo6qA2BuEGKSI6AKf4noSJ
EVH6l//D3pkjSY6kWfoqJU0PchRQQAEQzZjBVjffd2cg5hv2fcd1hhpiTlEXmw8Z2dIRWVVdUiJD
NDFJZIaEZ3i4mQHQf3nvezxC2XkuiF89cj/SCvTdNGGd4HLiw2F2r0N1pfU+tC4CIFhAaAL7jzir
5wsx248COw4G+WjmEeY4J999rYTxJnr/0HBHoqQuyOoWl0GLcIgZtLlFwrDXlf+QB2pn2VnmaSyO
NwlScEf41n4oS0C0Bt9OaluGWB+A8s5mzVmo2qvZdD4ygasDdyluRfp7++inxCChfyBgYfI3Pk7S
omJoaC2jAcPSV1OANFE02G/m/ISzAelBLVgcqfpoGXl+qVduvisSw151ZJGTNN/7++J51Kd/ljW5
ZEr+xKJa0rRMiY1NV6a0LWEukYsf57soD4jF0/8HFRGgULaS1ESFf4PimEzHXaOL5BCoWaCqMMXt
D+Xg3DfM8/TGvNLSyGRHm20Zzk/7bM6OruMuPE7f3IjSAUKQT8ASphT7QdurU5xa6pRNqrvAYL2y
l+dYAmSNy9ae76PFU9lHuFXbPsDWERLWTcjzfHBZb6yDvEYH1Enid1kK4ZUvj6Kf9CtmXPFNmxwa
R39OdYStK9njDPmvo8YkeYK/vjlSGLxDDpsjXQpT/unN6cAblIpD7SAKv/oSlvtO+xw/8+yNgHKb
4zHy9Wif14O5i4XeIwQbMohWPD06GxeU3jms4vAb446E4AWWxFxnSwlMsAo+jgGRfKsV/Tpzu91Q
BNpudJPySNYVXL+M1U0yW3vlsy3ua785qgDlsKAg7XurvTZlhyzaSe1/EpFr/s0FYelKt4TDf1zk
Og7BjD9fEDKNcd0XxnxIK9s4IJvcBKUY3psIzExXIXQLDZOVAlVRAVEdDjG/CsImWf2+pgol2ivH
yCXBAxByYG4rPwZ0thTtfasu4sG4K4uhvgq7EHW2lX0JPJi7rIRJYwsJgM6aECtFhKSwjwqHiu53
4Ons+89JaNkX4RJXUjaZcZoVSWEDtCVS7WV3Qehp/xC15EJEaTtuW1QYP8JH/6UAz/3fyeb8Jcrz
8n778Ofwzl/+h38UAfrfMOHTICX1f/5HiObfBHyuiiaPzn85559/2X/V81fAYjk//xz3ufz5P9I+
yfQ0lGtxNdmCSYNLVO+PtE/d+s2WQpou9jBbF+aSk/hH2qdp/WbYFrxqYUkD2IrF3df8SPs0jd8s
hVKF1BUbtJx09X8l7NPQzV/zX21Dty2dnDY0ItAfTdP6U/KubUzpyOgpRgCpIR7Pvv2oK6lYq0cd
EsMeyd5LIKt5i3qLEogEJCBwA/q7Wl5yPGyjgAUTvij3oqMTBQlgZHs85MssiUiDTny0IVNqJgP1
Cd0EgEVKbdZ18V2N0mOF9xp6eBaI62KIvgDnrsJJWHfDaMJ9khKMFlOXsBm51ZziCaXzR+1mzUoJ
HGvFtd5OS3hN/V6VLFGiKZGHJL2JmqS/Z5uob/0QE6XKa3TXYf9ktmEJGQfWc53lzMaH8gapGoyr
OF/416N/KmPdWE8AYcZlsqPwL2+x78WbcSo8lNLdoZqUfaQDxMzE+W1FoFqQ+l6Muj4BOI2+gOxM
IKARLNIYgs7X2ZxbSzPadgPlRZX7BxMPnjuGZ9aMX0USPM/l0D+HmVWuEMeaESFsfXmZzEuRQmzD
yqGxhuFVHZuoOmcOcoh5IvewiPeC+dROS9F/JFmdXWfFTQQ0LBkD8ZiJg6UFLVa1PN5Tla0FypCb
BB30euR5i243gqWKmxeN8rQ10lrylgRI+VNYek1EpWSaK81xHzKXqUrh+Mg89VuFLoANrHtYWCF7
W5/bg8myUKNq84wi+SwiEncwhqQnYrRRC02LYpn+f8DPG5JzkATR6GkG6MHcTvFoB9NtYrOKNWv6
Zz8HhRTRFKxHgBLIbB3kt6SRIZFsmqMRDBeGVF9zQVWSNR/+gLI+z2Hczz42E4cmdTVruEUYaydb
PsZ6q+bG3KRq7PdA9LsVy83kMdbv9KofTnpZb2w5AVLpFbDWQTxoowppmEt3Y884JXIzHDd9XxwJ
gSLBoMCpM5YGB8/Yefg91qO01dZpmF2WuCpXhk2CcpEzccMGHe8lEVMrrYymfRAxmgrdcSNjgLNF
OVIgMzvfcb5z8LuL5yYkki5EPUSwzHc+Qi/LNROsU9G0K9mNxD07ZX6K24AovVYBF+sLsdK7xLnR
CUHhxobVydJz9sFG1DYrZIhCZxksduPIny5CFlBe05U3JlXDFe4U1zyoMJtAOpOgnXadduwqrOla
nXV4W6BM4nG8tN1xV1ZyL3xmF0XQnUOSqIC/GXgne31Dfo07+xMmwUnStEH5qiRakUkm18zOlx4s
OZQS0+RYDQ9pOwDSHYznsHTwP84ha1pqfMynhsVO1Hp0MqDLaTM6uyHECzC7SLkdfX52A6ZryNGJ
z5oJwu3VWwprPsiaqymwWQUmXzJ2Wi8LU0VILWuWqnoHqx5cjMNN3or5BvlLPVoSjW5T8NpoCuPa
JL9Ei2+bYIrPOrKAWVPjlqVsyTzSeeoYiZRNWT6Zna3YrjbRgtEv9gyCb6YACajPztgZ8lNmFAjV
M8w2Tpq/1kg9crJ6Pq1svjPdPHvX8xQBcr6XfVTd6fC/N5XKn6wwL45awLoo9BtQxbnvuWDi11Ge
vTky+jBTrA/zPRMGL6ADwrzhr3O2gPg6mgQYgUbF3LOURdWL4AaBN0CPnMBJ9mjTbJ/cGMxa6kub
tMJWrtMhLbbR2B5znP4k4YHdIvVuU0lWMGhbNgyXvhopnzoy77YRkZdHVbTH2Rrg077IWquOCtPM
qtSnkb8sY9j6PXYDgA+QGuyplmdC7ABKiBlS++38OVRXeTJ4fLfF7luvijl5SmwbGQefMoBRRtZJ
exJFellkLlgbp0cCCu5g0gI8oHXxGFbRbR2Y7sb142sHbg2Wsm84b/fo+Dzhzzkg7H6Pwmef1M6n
OUYRSsr2xRjGvaOr+xj7fNldzYOOd2/J11TdfDl1MBNCZOp9Hd0p/64qB3NvsBbCqIEfsS4sB+ty
zfhilMxIHf2UMiBc4To0kBmi2NKpXfH5QOksjpxtQB5Kr6vdF4EZ0EtcsoQMhr4T+q+pglWAcwBr
d/jqT2DaJ2OSm3mvZvhhsR3yaev6mdUP0Qjw3Mm22EqeGbucxgLSgLqKG3hGGbpTF39tMpfjWlSg
1sWQbA/coOU2naOjJoTO25XuUxNEZ80GUWPNfUARPfIw1p9xyJVEzEK5IbjlDPXkHEmk0SYbZ61C
8jjI7KOpyZYt4wDATBYG284lv02UJDGWBXqJ2UGr23Uxngm99uoB5yETp5u+HGFyMd0gEOs9hN63
Gke9XCVmd1NSWFwwPFiARYg6HTJzmmg+QPf7CuEdjSL5lHqmeUh4eFQxb+6zEYOMNT6Xmtw21Xwf
M49Hgp99V637WYzRu5EaHXqn4FDCi/DwM57tubq0HL9AjZxGG6X5V2bIMldpxLe6Zf2smfZhxPt2
TF+dyPxUbVpezootD2+Rw7Oa6VzzSuyUw9LZYlg9cuJFLMR6URlrnaCIVV+JmZVZfRjrLkL7AmYm
Cw0uYGXvWsvND8DGyRso2BOqlgqpP/oLkiPW593ACh5uBSCT7GgYgTep6cOw6pfOnSPUvN10qHzt
SyDP9Ed5iqsquW8YRLFgPRZaylSeu9XTRduchk1cx6RrMVUAGqg9srfocPS4T9E8beuGlUiZdfEG
t7u7MvJ2n0xRTpYZ/Sn6lUV7Ar6flu0Us++mVuBngkzpWXX1xDtx3bkptMPBJDZ4MFa6TJ/ygYRB
gnzDlZFZMZ1rkYA7kl+ji/x1FiwYunzaj2I40yzue1dRPrXtd1qRylbr1n0tqiNK7xJ7Cts0A90U
yLYXiLk3UiBKrga6fhU+MXoF+ReK+R5OpmfWHQvF1l+FeheuCIQbVjrX9MoHb7IGExl4xC30zNGS
Rz8cE08jeGPnIDtNm/obnAvS5pzWihoLZyqkM7xok2oAmELkRdhfYt2app3GFgfPoOuZ6N022GMw
VmSWOgwjFO2+2tYWCLi4a49DJ+kzi/jIshlMmSEPlFU7RIAwbpZ8NtEUbzDfWdKJGGZT/RXG4bBV
4muQ7KYFU6NtnUjjmAmLrBdZXAxzUF5wAtZbP2/f0uX/dufuAx2LtoWDwx7rFbVpMhrsF3w4v4pt
6soYdYuNGP7mnIkgodeEKOXMn8fSZvGU9O+WmbwD+DeuMOq+Ycves3S47P3hM+lrAgYX/5qWY5Id
xoea284qtffKsu6aGt9inKsHJ8TR2en6vEaWC0BMtJ9+X3zGGeD/QucByOj20ayy+jjNCM4zua1J
321fEtPCtBDHB8cZny0Z3/snlPH9vrHx5MzGd+IIZ6fZrMsLLlz0DQ6gkrlMhWcycla1T2QLJc2I
paHyg8tQgwlQO/FR9ehJRhMptmFd5kNvXnZ4IXsrvollvckhZjkqvBzmTnnhlL27ASCpnlA2ZHvf
HeqzpnMRmq4xRlT7mgIJYCDebZ0ERRfKSl2615KCGwnnRMBOcHYFEiVTm29zsCnYobcK/MbIUzRC
+bom0g6gT6y/NUvG78CspiWhLwxuAxf/qcDWaba3VoOLWTKU69FxVvP70CbXFbkbJAZckcc6o7WB
h2pJCQtPfjqo7KiU8Aqw6Q576xjUbHusYHTXikhQiEi3WjVf0tsT9x0tbGXjQhiYd4E0EUQTttfg
V4uCswVhV9eb8Upl6H+hbEF1nh/LzLhMMovX7wuGBztZlMUqGCBGUakjGmVl4/jngB8vHEhbpLY3
Z8gwdsQXI+giffSQu629HVz/ELMz4UJDmuLOb71P21Tl5y533scqerDNemdlzOuohSIe7ZiDi0y8
8ZS8ZZHnrCwtY1sOCKf1lXUgh/Kts+FACf8tj+V4kbaEATG44XSq3XdrkggkANutKX8spvtUiS5C
ZRPl7QCPL49aL2JSterNkFAfGX+j5z8h4SQgPdkNJjCSuuRJQGN2R1pmvoHSeLRtFKJ0ywctVZGH
puN9cEzSiURAVCiVN8PDc6qPg0dAPay9hBQW5J9Z2WCiNAwk0aCudQBJDO+xT6QtKUcMq7VAMnUp
1LauuschS6i88gaN/ggZYrDVxn+oyaYh+Vq/MJWJhjG+DkZO0dhGnNoTFipR/EXlVQ5bjJPCK4bs
XnJuOlPmb0TNZcBz4mqYAOfURV5veienl1DWFcKZZfdC9FsnebQx3kt3YQNDK2luwql9lyMD+Lm3
H4o5ROVmuI/11IBCROnrVVAUNqXGC2cRFwk32zVErq7MsRvB/5F7VZFFDAeJzS1Tfx6HaN0Z6TnD
85yo+b5IOUiS2r2cxisC6SOvHqd6vST6Dg07IaC6at9Ia8fQf1ihgSbryXSiXY8Sez/UYETRoOL9
c4MWea/7BS7PfBp0Nz9mc8zJc1nP2rira7BRKds3QgiW4rXGa5fqFKgzqzIdY6Aq6j0ZKLuw1K2d
sLnPGWpdtLmPo2Ic4I5M2Hg1mHQ4usaEnCXJ7phjxoOTBKqa5z4/mRfb/qWT6+wIivYSTxSzd6s7
TCLK9qVAHDLRbTlyHYX1o7nk+s0J89skYH8jRu3kG+jkDVyE69zS0CnbVN9VfWd11KOwFgg73Psy
ePVtPBB6ZO/HuW3XDBY/0cfoVJAuyiOOVnLfWEsuhO4x09ZCHz9xXT0PDt1JF3PW5jbIX+5p8Pbh
/I5EhEKb+ng9mOabMbkZiAqh6KFzoB6LAroOgS245Qshbkjbabdgxccl5FjHQb82UvrjCu+50LNn
dmns+Gpjuzzy3aTeL2zYtl0Qinr+7QdAPPnwthaUkQDpYJZEFb0dytVMm74LyOLQR0mRKwbMQT7h
oyVZsWg3EdDL5ZxDqkkQDxDNae+COhAW7iKGM71XBNaBHHpYW1VnYo/VN4ZlhJch2cAx69SYCzMs
7LfcBDNRmE3xMCjEI71BU1JkaKNHci43BCazQRXNJ2KM3Jv9xS5PK8RPjSoT3uQ6KZZfkVbEhHm6
6OhXOGJZnIwXLhFmq1hDRghM/b7nwWWwdSo74Rz8ub60OXtgXfjfSMFv9YzuuRqLF/rDvQ08A0c4
snQtDaBopqDEElqFEbnr7FcvamRS0WYMiFprarAz+Fd4kD+BS+zmHnYI2vh6pdhf8y6sZKWdunhB
X4wR56z9oDBnbUffLje9+PAbequCPwNKkljQKPnA6hLuaIqpkOvpiMTt6PTac5ox6YiS6dLWeciy
JT+W1vjUZ/4lC3NiyAywa6OGsaq+7RODkkkHO9fkbJuZ+eAbBonC4/uFnzleepWBQoD8j7b1T45v
F4eZFViZ9PGea39baNDz2akF23l8Byo3XJZLfQqS56LG6NRjYFcRm9RoXHadduhlzkDWBD6JTYWx
8ronrlIxh8iJAYJQRFgD2F0MA0thF77Z/tgyzRggn5So9wRYonb8NhXcZJQyPOVEyCZBewhSG8n+
SiXM4WetJcg5lSu0wM3GtqxjW86wxHWCF9EulrUQF75lM9YipcoI8gg7ft5Ag0nMY2ppx1nqbwV/
JZQsjiC/5GPUB4JTfLaJKFoDFj2OWI8F2jcq9tIjc74NoAsXIOOhDaz02VjHnKg7NYfWxgE6Smpx
zeEAqqAY829n/hC9MW4SMDB3AR5e0/qotGrYtaAOPAUmDC17VHtYTjZJ7z84C6Uw9KNXkCh3mZvM
W1UqEh0zfW1gOVhHM7b2tir9NZFFfu1TG/M+EEYYb/Kmrlf+iUGSy6iF7d7AoHTBoGJzoHgMjAq5
qUtukJGeOxfkiV/WB7GkhTlMpaEl4PUEiXqedK4lI33SWcgxXZyZxPBTxrr7TAtG8Z0d2pRgLqPD
56wxqiLIpvZE0pReoqWnxOrXto+1UPTak24gHtd0c5cv8WJyOg1u+FkBGLvKu69ugDpcqvhetv6S
QAtrh1t9Ew2k7qREtHANtus+Cu5jdZ0mCe45E2EQ1Yhl5Vt3IN49DAeyIeoVknw04JGD6Z9XXM84
d0IzfREDrzjPynODzUW3eiQ7jbWrSB0Hq7wWPJfXmWDYaOXaZ84WadOld7PrmEg4AGtrLiq2Gcuo
ZnOWGvONUxFy0Kv8NQrsz8jnOJlTjQ6kX8oxRpZLCJzdZzDPFisxzB1O0EZABCwvpgkmmt8q+AmK
zTO6gHXGBzRlrOZqMXwrzhCXJkoF2V7GakfKbbYhmZWduLOMDPnLoDaXezvLtxpXiOfIsWG85Hsy
5+DlAHbWVPgP6RS8OFw9HiDDt7aSz1y3vCGZPa/Lmfwfk3SQedKPuR/oq85tXjqKOgJNs3XgItah
osN9jFW35CkgSFoKSKaoxnGBxYg36T8lmQRmHjwvMRxGeEcHiuu0o88koMXOzWwtqatXuZtC4Kd/
jwUH7uQi1WrxW0UUQBh/Bm9Q7HjzPIw5M7szQR60DyWzkI5ub656xIDWSxHkz/lCZyspKJ04JAkt
kK+GRvFBOW2u+356rSvtynWq6wKCNkyFU9Y6V7Q45YoSPli7bYxEzyH7WlCGlc2xKdxvqdGOO62O
8AzgwGBG3eJlI5fXRoEdSlIPhvQEG8XfDIb1McRs1DUxbawpoN0nQHdtCOsjSh7wTKBUcikYRtNZ
lwYtip9rBPZShywpCb//K1YF5BJufy8xmUNH0Ve6TGAqI/n0EZZ7tfmslXxjxL8Y7pn+BDZjT3MI
zXUXccEYPB+JJup6pAgorMnytFECVKCNkEbRALuA8lvQ4GbCgVwNF25kg6bgWQ/i1XixJ3nfoiUK
OPhWCsPgCi8K2eDOM+qldDco9FaDzKke7AurkB9JCxxJ+giqO7+8qDjPYfO3D5E93IPOIQPezGKU
6kdhggd2hcQLgDDMd+pvEVc3TCN5DSga10VbcW5RS+TO+DHWNiNox/WCGAwuOun3SvDy/M4i68Va
yFWVJ2tcWm3jEnUZ30dabnt0+ylCkBuZBLduVOzYK5GdU2B7Vi4XI85ULGHgnjvPbb2qtICL5zFG
lr5ZtamBfsABlEX2kV5rAmIwM2NUhkcnR/6TEr216h3o44zmq8hE2Q59eLVJJzvzFNGnFDH2vlXu
rUEG1IoLnPtH155cl7t85mk223xYUKvQfsMAnIIaK0uOxmamhAfYu0nt5mmOx7tAKz+j2K0RDlGJ
kCS2YvdvrsHZ3as8vAcnd2yC5D62ed8GS0NKW2JOwwVVYPFJuLOTIuE7Zj3P6+lKK+j8zbr/JD9q
gzQd3adRn0PyxkZg7DSeZ6WyCyS1z3qDB4thz3lITJyxRnHoHSrXYZ9g1vMYB34R+LDCcKzWMb0O
aoTotiMoNAvcaOckugeIZVwPC/7IBFftDvlrXPJq7VB8L6MDk4HpKgYPxGjTZI2w1tCykE68K2ss
IhlSmr5N7vxq9CoreW2onUCiMjKRWcf1Sy/H0mxj4jhY563zOWZFeTMNfLyBH3/4M0lXtGw80cev
AtQVY5327Kcs+EzedTiVwSqDbq4a3rRmTJAJSPNKr9oHy78TVDGrCWPKumUygjYDSWvUf2fO8iwI
QSG7yiKcnk1PaXMQWjLcNAsRNZiih0EP8fJGbxVSv6RDe8gxTNdRZTyn/dfJJYzCrhyir6sg94pr
QtCYHoc8VSkovR6M7ZqoyncnnfemYkxZLhA9wTRxrUGNxje4n62YDVZjJdDh2ARhCy1wKF5ogg+a
WvkOle8NxbhE4JSe5vpNwuqC65QgBTYwxUUG12lLWBGciAsdPpk1y0/BRpkpIBFP8egfB0dvEUSq
ks8O66Vp3yLZ6NdG0+gLFGGx7c0UFtg9nLm410R8DsLg2pEKg8nEOYk7N1lh/L3EXaab+WPR8QE3
VvadSX4RlnzViGnDRXqJR8NYdRhlV1OPS1Trv1p3uSkGDlQRa5d2G59bdcNHa/AU1omPq2E5IfDf
M8l8ZhV+8+P+kUAg6T0qO2BnUOWfaZbhIm0I2Ghs+ThCGKAiG1OG4vj9uarHhrKoSW5j97sOoq9k
QkDmL77RKnqfCDDUOvsen+9rkXWYSInvBg3eHagtumUggYITsKZW+NxpoOhd6h6EeibnLqOMYGmS
tTOZz9cdl886ioha9rX0yo0Lxj9m0VFeGVeRUtcN1OAk5q3FbgOJltkjaVx8WGxCV6y1X0WpvUy6
KRcnJ1hK7JE27AAKbXhugyC7TSOiPi0uwgrYD3Rirmun4pIItcuBIFAxu6+Ry9MadZgOMjY6QmC4
Gojq6dNUcBDLZOMgRQx7xP2QljZ2zuHvltNFhdHGK617IEfFRitZrqV87voo3oaiIbpZB9NiLleD
Xo0HlgUeN89rNbDGqsGzFksDNwBuLGZeG6SQaW3o2R34gJ4ZLMWm/eCHkH0a7qSibZ1NoomzGInp
ETZAGR8KHnViTzZGcY/ghVhonlhlxWGU65CRRHBuU36Hazid5TtNM818gm5RTSE1FCDH5ReRsj4M
wntWccMTHvwvrAnf/UqHh17D07zcrmytDdxFeefZTXbvskJVuKuJ57htwx53o52EW9k0exb02nYW
UCl7JudMoFbW7IKzaliBDYMGHY37ZTSLLdgAIggmbvolfXHGHEwzbmO1cy1926T0O4iuDu4rdkrm
DjJ8ruZ5U9CdreuhHze+m96WHcF3HSRynvKBHzxm/nhrhupTJP591FY3jkG+T4UplzHDEl2uzQSK
4hwpeP2mvWTVagFq0z4BcKF/QFzU1nOgnWPY4DZwNTSL7cHGokuxgckucMwnJcZuZSm0mS6aOk7P
DkSC3390o1oL9g7b3Jmex57eerFws0PjlKSbiuUuHqJb2EMXpj3AKMO9l5sC9nf8YONCjvRyY+Qa
WtV2P/fx9UDTAgih9mZZnUpyUSb/pnGpsQ3Vb0eqW8+Kro2ekXxmokzt3cuodk9272OmcC7ymuMw
Ga8QwgFLNl5Lh9yTUDvVSW7gN5ObOjO/Uth4q1K0w1p/JVKKOW4Ii2nSX9En1iTN4EuiqpuZ/QjU
9dCjuItDmkY7v4PnRyxuovZ6rRAf2i2fMT0zSaI0jGk071rA6GJCRgakzM36EZu0vGJ09V6zl/JM
K76fCYJeL6h6r5vtN73faG15rRv1TL/APlQjipqhdVcdDV1WO5U6qKXb1148DfT3+H/K67nmZjRn
dSZXbJ+72sQbmt6Mg6GOoWDcYdojdyeVWmwAYdc1iDW6caNn72gxKOS4TLkPqPbt+ai5JFB3ISxO
m1tmaJtpXze0PTCEMbBTT5tOfM/e+qUmpBIkvs6130R36Ahg1henJst4UDZTwBIoQzLLqb88c4Xq
efhG6qFEu4CjilbZGnsvcIcXnJqk2if0jk31ProUKzNzEM92/U3mQ+ZvM3bxaZTTYUifRaWaAJ8+
4oSWG7cQNOQLuacFW9sQswANO5U88apQEidYQzAkI+8at8qBNDdefjjexTBny5mhWTWZa1JSQLSG
VGM5lNwcKjzw7YKIJg1+XseTdZCLZIKvJ8EIW2w8NK75THAXZBKN1K8x4LeT6JVr5TFKwZBGBm5y
wtw2pgto3awWDqhpA1DpqNUNX24npYYDvXig9fCgshIlr2zQO3dXkyu5Hcn6ZPdP7HiWpLT4ab3J
+u9oWMpdn81VZeYtZ7h7kcfwDzPmLqukhJZh8zCUJEmrQWuY7Jq2B66I4VONgmd8gquje6EgyTCE
2vS7puz/rejuH2nqfhHe/T1l3n9H0Z1EhPqPVXf3f/1fxV8eiuyv//t35d1N/df/k39EJarfrxxD
yXT4/Pd/M5Zv8UN4Z/9mKulKVyllmw7qXuR1P4R3iq8YSGP4fWnbpqmj8/xDeKf/hrxbSNd1DHIW
bd3i2/0hvNPEb6D2GeDyjyH5k46Uzr+ivWM/+qvGFvEf2j+EgTxehIPpj5/wF72po7CEN6x37IwG
lIQnacVouIubqh0fEcHT2EQ9Iiu8r3Y/3SiDHBbai4cpxn8zVaisEl3cSnMImNuqnYFmaIxxR5d1
Xm4I9gK4n/QfZpFdkv6Qb+qZ2CUg8usuMOWR7c5dWRL34yPiRzpHHeDuCwN3b4n82xncW1xyjU/Y
C7s1tnHDXe5yszv7pB/esgjFfaaObT9MXk6SDBOMbmQgjys8Lsqd6PydFYMaqY1KJ8vWJs45LWlm
EQwM1rJqYqQSgOjSrIIXZ4hg6zCGJ2tFgzxZTF5Juo+h35fY2NdS5JMn3avMBXMRau06KSdC2ePq
A8yH441N8t11Fbgfhi91rrP9wGftTDGTTawJbpJ+mYHdLmYwnGtjv8OmSQld6/dOVT32ZXz0hxKI
CFQCfy6uFTx21xC7YigKz1DJGdkeE36HYZxT8/JmvBBrm+iZVdUE134eeh240DRhvsEuk0eM1Ffx
MB1bQZbYT9f7zQ9p+s/pybr9N1eMqRsWFy0XoKNobf+kUJ5gDqFGeFVZ8gSvL2cY3adepDn2JktZ
19oMeBcDQhG3jFknmsDattYOHT4WqVJbJxlDN2fSnkrNiXcZSzNg4nxteVPrxKBcZtrAHgqCoRVq
N6npnJgzEdduVOE+69tH0jeXNzw6FJPBRCCPpk2nd+2GnUw1bPrp0y2z58QuT/D/tW3gV1i3x25f
UJ5yPCffOSXbOq3Y/GM6YTuPiizKRweHrd0SeQ4hxlSXU1q7u3jGimQ4L4Xp4sZemJRTDdy6R4LT
Btu2aTnOoDllIe4hDrENk0AJANu+gNcMPB4Orz8w0dHbi9g8TXkENE2Gp0l0wKADu/CGkRmpHGhi
pNF7/uh/ZX15jTsHRmfeMLwSxoGTr99pOpcgYnj0QdxMvjV+dBlmuDkH1tseVF29dYxWp4TLpm2Q
z4TV8o1b+zpMnUuIeQymnUBbM346lyw412Uk32QyfZdYSnc27e5syCNFCJ6WqrH2LEKh6xnEC4fd
HR9JidpvwtxWwf4qP0dyby8yhnIc0dbZR1NMABozD0dCZSJRcPKyKPrGUA1qZNLfsC0UXmlrb8hR
O8KNuXINZOJFySB7TIYrflY40otqgt3BhxDcBkNPrkFJsJAnI/1FV9zaUQJYUyxys+U6gRNYeLZN
Ip4yQ0BapMna6XjHcJeEk6Y6aPCEnCyHUqY1Lkkc2XOsKwaf4xIdCYECCX3goX3jvsblg/RZ33cZ
Vl0lxGcjKNTNsObstUrqqQbQJzHmLlFm62AYWOZqdAFdWLy5RlxuK42yN/RDQtkMRmlOYLwoRH3/
5Kb7NcDbEbZhS/TRyjJRZKPfXr7+k01E9k4PE+R1zPLLICZFyNHsZ6nsS9FKT04FA8lUu+dB0TEU
D79/v3n+fyFQfv37v30UXd7W091XEBX5z6e4xWPtH9cBVOzt+S930ccvivvlz/w4+DVnkcgLBJu2
4Qg+PJMv/Tj5eRD+JsDhWzofkO7YaOH/4+DXfzN05QD2U1J3cAXxZ/44+K3fYKyigOIUwipELfGv
HPrG4pv5T9ORRTw7D3ALCYgFx8/SLfvXq0nL0MSnkwtCk4n1ScMb2QPXo3w54ZzkzIPrwrQJhUbu
hKeIgmDV1Ooh1JrgRNjipT8G5sGwqxtD06a9jLrnqZrFWhH0Clb/drQczmP8w/k0iItcONfBrLQX
+/OnN/zvHESG+NOroDKCk8y7hHmQksBZTAU/3RNz4CpOCo4dHZ8OOsDxpmbKZKnoNlQTIRc2p0og
3etE2DZRUSYbga5HJqAi91QYFvGWHW0shLJgN7b6i2PF8kgMz1S22d3QDz8qaWrc4Kv4Oz+ubut/
87ZT0lmKd52Lgk9T/KnUUkWVIkJvjU05EKXrI5IRDalAVYd5nHbuJjci8xgEZNO3vnPZloSTVPoY
b4YmfcEMYO1aHjzEfwSsl9z/y96ZLbeNbNv2i7ADffNKEmxESiLV2n5BWHIp0XeJ/uvvSLhu7NqO
e/b5gftSUZZliSSAzJVrzTkmdZqHZnAyQDtNKMhNM//KAAHgVHYx9WbE2MZEfXh2cA6C5JuWckjQ
Sy9Euj/cF/FySSt6KKw4Z108GxhwaX/TvU6R9zwmfetsGwgmvtey3vU5HXtXg3/X9RnKffhewfDB
of2rcbrPWCXiOrn4ZUvnW+8CbYtHgZiLzf5pjudHPzduniU0+N+oFGa/+rAZuH/T/OHV+Ra4Gnnm
i3ZMDOqWVHBEo0uGDpDQqKanWeXb9bZ1P6zMtfaQUIzdfWMDeHUEPo7OWMRldDNC7qy3Ks74zSSA
pz2ZqAIx6BwFnK/6iuhdX0N7wOnPw+NFykCYYZ3aQnI5BAmqstLJjk2zvDBiFwRJVyihSH/KliJ0
ZYDrCsu56twQwg4pVkS0tP1qTvZDWmTsH/F75y+0xQp6dcbk/mzJtLMqEx3IlH3a2uAd/VPf0Unj
5dxzTxphM3bvNLC2fjBnT9bFxNbK+AFPNjGCPRCRrafh1gwidJoO8KF6XiP5YLamIAbhsZyqmqgY
X2PPNYn0IxukfgRbzpxtHrtDD901AOwGr+1VesUFgVnkmcOFw6O+s5DYjIi5TMUehBIAsVFpoWqF
cR8KRarqQC7mfpVsajtmhzeaeR9ZTAClwVtg20SWMASoQg0OsJ11o1r9jjKW5ggoqXs3tVEJllck
lQFnaAm3C1/01iZ30Cj6/pQUkbkTo4pyHPTiDlIOdS45sVmU3MnUXi5GQKneGoXirLXuxqGgoWZP
rnLC7ahlbZjEdXeoBgtffKfvPZPmslNGpKzFA0rWomWOzwTThkvJrVz9NZrFa6ZVzVv35cTxix1Y
V6sygNEh8egLke4TNTc0Z72iywlfAj5tVNwZRoEsP26GJdSrobzr+0LnWEJ3fiQrmrEBlDAY9MsW
iaMMrdb5SsCwnhudzCnPuPhq5WEGSjqlDRYWBlzbYhcoZYjP4DEaE5IdZ1LulgTiV3DPtPoN/dZr
ZHU/XPNB4/iRDsxKMfG5bX5PBY1P5DQigGBWvO0dF1xjaqOLWKj2JlBf0xzsvb59i6Ad1Lb+Kuvy
FydMtDn1TeKVxpb3zTTrq+zlq+ho8dZ5V6J9OuUlcopUl+6R0K4HDRTTpo3H17EZgfguPAYBy2Bf
+CGWo8sY7Qac2JMd3HSkD23isnIxZrWzDgmge6NRS4UGE9kzk1NXzZfO0KItje0zAjAmZZP5bgbM
ijVLPtF+mbfITD8h4TJgBCFZvrUkro/Tj6aFc1c5pGFk8q7yDCaN0RYDKikololOQicUwTCqpyrO
D95iHG3BUziVkXGq4vagz71DmtHibaNCWcYY05v+pyh+xPV4wMDOydD8nkR4fwXWIMPUmc135XEJ
vKtbuBgZmNFHfXOccuMMp+ooM/vHMNaPRYv+U9ZdGBFkonFQXSIEATJLu6PnypeJ4JgNlpzJO8AW
Id+T9Yd283gpUbzVrBj7Kq8/QFBe8JJRw87eB+J1UrDoao010Z2mb3/o7fjD89xPaOBnr83hfVYm
HD6XIVTp0EHWdfPejZ2rFvUwFEpOsg3Sq8SSmKsBSzQ9ij4RL1GYsgpVs2adRTagSpWdj03iQFyD
eDFl+aQVPimPDEq260ZOCB9aY5tzK5TBbJ/WSXcAGbBd7A7+c1IVu0EzSa5yu+kYW0zzK/qlWwjb
Yg+/7lxV3cJvHIdnr2IT8WYZEMVJviIyREoAOtr1TK9zQDmUVL0X1nVN2BwOOxJU8/iHOdrfOs1o
n6uMs7uLu4u3uvzKUvzuBlD252SK3INejtpx8ezqZmbgVKuGXpsrhTjZvXFXEMt9y0wSjiUESaIl
C4bacpMXwATJX7pWzDnQ2SXiaAQW7KzupfaNKw8TpNQIfQ9qUDiVnC2b2rjVfg9tkpUdGTOcB9ES
OaNFlvXuueLStJgfLPgYBw/oP76mDjiIrwTec/ACIouQNxji+DwC9BFZPT7aNfqwzK+yH6JNcTgt
xXzfDzAdEhvA9SCSIRRlPT9ixLP23MPDfZ4DlvUUisHofSSgMFXUuR9lT4ac0q+N+KOzyUWxK314
Qt68IPiWXSg8l8C/rNKwRJsPvV+0T6XRljyp2ssSSHzExJ/OETlcCzGHD5ON/pnciBqB+VVz2u6a
jNinwFbS6nbT5h4UwmM3VOKaQhH1osJ4omHs7aZx0cIo/bX4lX5DKGQ+0aoByo89UUNdYCtAUNEg
W236eAmht8V3UIafTJHEIUzYcbeSSDxVKOIpZrJU3Ox8sTnJZjX3lV894mZvVRwoMnq7fdNrHCOz
d7Lrxt6hg+hOLQnWLN8pMyUPI2Imb/mY7GK/PbfNa1mPCXg5Hm9Z0iJOE+mHHUwcos05QZoZvhLg
jaY3vGgjM5i2fuBG9UPMDxc6KpA7Kmap+gCjI4UkiIl5ZOw6XLpY46TZ9TyC5NuV9Jd2vhE9t3N5
jJfgmBYp9GTiSDbeg0vSrCt0QALZMe7R5Q+AuWc7wUnp3xt+gvpwoeyYq+96gKKSuIagiY29Q0gA
74nBsUUMYYzZKZAoL4RzpX1/aqABtkEFqsMcps28JulE3oeEIJnWy70wjQ8f5itDgF9l2cRbpiO4
uAhvRU/fblIHvIieU10B6OSQyhE47n919ohuJWYaF/kuB1gyazaQhLEBNHT1qXNwqKdbtzPvOxti
GoLMJUqfDQIJt61JKdIzTslSOCwwKMgGkh7JUII+TPtg1PalbSa66oP+UTfWl50hs6s9L9q4dn7i
Hn1p4oHS0R8R9g4vHQBke0E22iLqUCpcK4kPfkrwkkLizUxWNpkaCOmafxRd8NTZRLbW2FPSKYHM
oKEsGq07M/ZPGqkHNOp0lI7yF3K+EmITYkm7TO9nw/tZuzWxzWaHMyPLjHMjfyx0L5f0cSJcJepv
bV+729bzXguruhBsdawEnT0hiN5xiEcFzvzp0W4jwdd7QSP5ra8A+0xdG/Z19ZbbTCcLPX2fNOdm
yPHYzs37LPFZxZFzZ8zip/fUGIyY58QNDgleonKYnie6N037ZtbpZ5KrVmowvXA6eyTq7JGntkvE
Ic3se0f213RU0wAO/wj0vBwRJAsEwOSMiQBKOyacE1OEoX5nhgUjoLIIHYjSW50+DnrzBpv70CsO
UdkYnRr2gw1JIW5otBKStki3DF7wNwrWFSD1HGopvch4BMSu32opxm0ZF291CgChJeuTInF+cm3n
luIwOw3BvmnRC2iIKqjI7yxb3lHhEUFsKKAt+uSN4brWXR0EoeNlX1EkbYYl2cX2ifgpTh6SbVDu
xc9KS9CyNQzDS6S8LICG6e4Zo9l8J19IvPhzbnLvVAsTapv/Ys3Tck0ydv1C43CCw2TBrJbdUzmy
tfWGtp8k2WRNfhsHoe8hubk7GUXWuYM7R33Q+u+dNYiQAPZkZ1fWEWBSaHg1zOgyaC4Z8PKbgVUw
RlxCxhUQHVG5p9lyll0ve+sb8YUH9ATvSb7U92M5dNcaM0918ci7eM8zQ9w7Orrq9Y8kNKFA5mDi
FfEpHmBZdyVQ5m2BmXf27Im+Mk5Ap4luUUmWEOHXiRraBTdMrmhJM4ID9dpm+OTqJD9yBrgJmBY3
1tWaVkXiHEZz/st1o+GAkOwiPLMn6tx+mFmz/Xlsntvhr7z35SmAkMHg7jp6Qj4rP+NL8DS12S/d
8LKHOQu0V89vXkyvAnub+e8CKdhda078p0j/KumYHWFOpE/CpDhfogryGUawp/VrQ2zt0KegCbBQ
QJOhtbcSgDQo2I5BatUPNn0EXCHLhZTm4zAH7+SUd0dBOiXZKv6jt8jbYAefskBa0xTj97rU2SIX
gleXCI2TtujfGeczKBRp/4AqHYn5WO38mFGiM5scUJPyUrsSbegEI7ZBDL0DSFRo7bdqbNz7sY3p
go7aO4lifZgONYcNKzj2lWIzX9oSaIUxMMurtdTYrtWR4WKdYMOwzxlt+ZKuK26EfDsz9zyUkXzS
uI02WsojnnWe9UzFy/QPMK/h4eDFyV7Yw0nGhh2mjEtSkgIQt+87UTx4EDKuc8QwPu+raNfMKcRd
9U8JyCt3af9Fp1uwjz3BeU2wHmjWSTfLeyIge3wFVGuJ3Q8nLroXmZ88d0RZ1rm7l31MJlpW3vtM
fEEClNfZ1LYDJMYbaycurwX3yO8IMm/BrJyqqCgreWP4eRjKtLiP0FGEMHyibVT58ldT4xKmk0ro
pR3Lc4Zvp+TuKQv9xofhY8KhlWFhjdtn7oz8ZDCLw6C51mkYfWzVwrAeWlt/1A3zMVAdo26qOEHN
7SMUc/E3dbWxMvMgbQbSdVKXR1x4JAlplhe6+ShIA6ct45t8R2kSXpP6wcFn+IvsuPgo6/ZX1Tjn
WONRVOfVwvPlVg7BAk653E11gkMsETBafOMFSyS/Jd33lkpnV22faL7mIrgO5jCcI0J697SXcTu1
h/XSjzPml8GpkTI17a9ySep9EWfBYcoYOSVdTCkZtckhYQVY7Nnd952ZMarlvf++jhbFQKHEVSmx
e7sOliywJ2oeKmHEkirKeSAopvWu65d910bAt2g3I5gYf1jcX36QDTtjwFaaRmiJSP4dD+scyiDm
ZSoYjaReuse48jUPU74tF1cS4cXoPyqmB3PJg0tRNp/wt8cdcvbWeXGowLeiCTiW5LobWgKy7vpa
JY21EzZy9HN2tK30btlRHOYhipMpdCGEHWnkk++h7NR5M8XPY5uwsRL/HhYALTSrpkRo8m82SL4n
PXd2SWpHxI4lDD1maOeWAWJ3aGaigZbm0Ftdd3IgmF89dTSgn/1J99S46Jkyj1E6q4ytwKVgcGgH
qOsF27jCBKpGRGCS3uoq9u5GIz8OFOlEbpl3ZSb8b4xroKI5xsscVOg8UAFWSB4PUeEMzC5068Fb
H02vyjZFjEexaEF5r0sC7tr03EbNVnRd/uzi/o0C/7I+5IYDQ8MqsktKY8xpK3klCeu9xvxtaXX/
HNc8/62DILWdCmc/j/FwPy2TzpHMg05gdzWrg+GeNK38a339JC3Im5Y4kP++VRNnnsRDHWzYuHni
AKOGenaKhbUsLlmWqgnCxxTFvE6nhVyOtEnTJu2MKo4Y+TZDuhUsL9owandYyMPKJOIHv+0+0br0
MrnPpML5g2Wd2h6FctwuFm0gPkTgGR+QDu4yhrA702mDR5Zw3B9pb5Pl9JwJR4SeLgcYsn04eLY8
jn7Oabu+WVHcn5mW/eo6W7/UIuTggTI5z/wH3Wbe2hmzhxpQPHUNSCFnAQGp28VxUguvTyS8lhvg
v+rP9bPnPnuXs2nd1mnezIQnWtzkauJbmJaAECjGhWiZlatrfiCV/Cu2fWL01G1g9wVYCK3UeXnS
OzV+cfSDprrP0RzrFNE3C/lUWZpMc4c4NA2iC5186R7IYH0xKwNwUkKQrqxrwpmaAkqUBNUuOqGU
WRPXGSXkkGeXOO2CKwdoTiLVEXsa7Qa1bttxdfb9mOOaoyzCEfpUIlHx56YEHCzCi55MJPkrLtJi
GL5Li+iUQWRCmtcUn7V98i3oWVF6CfQWHXGNb6LOWeFJ1yFJJaVJ1uQffjExB5xz4mqQoNTTiPau
hmOV1yjnyoqMtXWVoMCqv2eDfXZICDuxAwaXfPkCpaJjkhDfGrgX5Fgl6bkeBgWUrxBXVl2yjfOh
3JbjiByvyyJOy9bPNQxVoB3vWlNcrFk/wulob0jx/Fqbruu6jicxbPVc5TQpPomfDIfEGiHvqIdp
fWI06up0zJ70NgoOs7IMWnr6aun0J0VbnoVKFjXYh3a1esgIrb0Ipr1hUFCQ0ne1T0syPZL3x30w
9LdSMrhsUvOI7519EGPnziB9hhZY5h2AY0MnGbT0VJSoO7XEIjqsgEJKUAcGKEXwHHsnjDsIxjQv
yaoiaR6TkJ+CsVS3EfM+dlx3mncalAx6hMPWSksmGCin/HnKQiPvG9jLY/1uApTTYa7anUyfxw+E
GXEIti5+iayfRodFckoNeRpd+7s3YgPo2EiZU87HiH4XCzvj6mQCOU3CES5kUX8AEzHufVUeA0sx
aUqeyMdlpLJ4oDQ5+//+RDXSpY9TN/bhWlJoaY8JbvaDzeQjmkIgIe/WN+LnsD95OB9xvcjvcYdA
LwvMNmRnEjsAHMZd2iY0XhganBuNxhvBffFzw/3P7VfVdxOIJUQVmFp1r60eOi0n/QpIC5067TSl
BBESPIY6Lm9dhvkjx8PIMb8clTC3Jo1WwZjvl2Lot4Nr98dMYGCjRXaA05A9EtKpox9r7zNajUNr
jZdWqBM+x3uEAbqJhj/h+iTyPSLm8SU4RWrNErZxbSrGz370EHssJjRkHhPT8+5msTxZGW0qVbxM
tvudg3p/pudv7aBHDGHFiP7GknCKhNlf4/GFgFf9jZaZy4Ou4Kw5kd25TOfPbPxraUGowF/Qr6VL
9roItDdyk5bNdhY6sdIwjDeG00d4FusfYswQOQzT1UwbTs4uDWZZLAvkGwo3o2oOQCDj++TDQrn9
sEgl5fZIEtDwst8RdqkAegrBaUP2zGnF3wUWlYFv0kpnrftRT/o2cur2EEf0/11jzoHwBYRgNGP5
oFjLqAnQM6BgDjyYUl5GCymOcB2QQ7E+m5ZXJwcvzvd5MXGlJAEzwDO3uAvQDrbxW4ulJ9PuUX/W
t06rXwovJQUlG/UTtk/kkZnBLxmdAm1AR7gOAlJFUI2BdiTtEfHn41p4zmkgzwxQqAQW6jxX+yG7
8qGipwydltsczWlwCVTxqNlpe9IE/VVfq99Sf2HoAinllGBZ1aa5+cQSrfIHzAs9/ui1qosHFrji
Sas4vFka/Bgri77RfKejn5s7a4AEqsnxhon+WtDePy/L9BmPgXbCX8xxWOVUsqpSbwiTVm1jOGf2
XRQhC1l+0kG4P6B0onLuvFtaIx72KvdhIPQtaLtbBDlKjIxnpJHSUlAlxt+Ian4ZDYDr2kPtNGJB
kwA1xlgGnI8N74AKY+dlQAIAVQ+hF5UY6saL5jjFvuinRwNdpEPOxvu6NOOpo2diieICFZkECIeo
g8gLG9OTRCcgOiiwjLbDlDzajT1dp0mlfGsKFIy207Ry+555wkBfPNVhmRkVAXfp3frKakfYb8Eo
n3HeX/HJLuckdTj5ZaHdj3gJVamUBYBTiX+97/ZIFjmm/GD2dpnkEpzzGoFHHc/nLGAYsnh1fS2G
7C53reI6Zsy9lF23bOz8UNnzdO0SnK/SYfJSNI1zKDAqsZHWB9rK98XS/cLC7W3Wemus3NDTmuSh
JOyPpEuOrrI8c9Kz9jlMKJuM7kNhoYYZo3OftQUYULr7DtG9TAEJ47ONQNKwjOujP765eu0SqYU7
hSROcrWR9UJ/wKSfOaGYDzlMDAJ/6Wp7zOX3kx+m3igOjgNO1YyKcytjYsYX+WVVi3nsbe8pIZ/p
1CAf2tmJMxxg+YADaKOzZ6LfJlccmG3kE8QrX0mmSHYsH4xBVY2mGQQ6M6WMaDe44rDW8Azx0OJW
db9cZrcjaTaNhy0uqNAdDOfN4ry8m4quPfbOD7o5zmulZhNtRl/NHEhPGfIiOuSGyE8+xR6o2ukU
FFl/b+sNjh71ECigHKd9QKHNeLOr+ablAVR6h2P8gIdshBZ5TNKkCtnr42OfEoTF6WktcWNAPM1A
9kI9kO6hJt/rolWNaXQut9w2ltt0m/+vF/mvehEPecL/rBcJZVeBa/ynwET9g99iEdP/F7IOotkw
wZoOqn8En7+1IqbxLx+TDTLQwPQpFpR682+xiAPT0Q0s3/PpJ/imb/xbJep4/1IQUf6Bt/40/ur/
YiT/FirIP/78T8Gf+YfeT0d8ZKEp9pFb6IHNJvuHziJeUi1zhbGr1dNfMN041EOPIkGnPcLqh8eB
Yg94GruC/5d0p1cUke+wF9HC0SdDZec8Mo1CPu0FFdFrSi/lgnbS3LELKcfNwmdNUkue7WanpEdu
Wi75BQy6sTN74BwDe+L+H5/+/0ONYf6BWdUt3TGZDtueZSC5QSr2n29qaBbamS39Xb0j/gGbGrEY
k/8sMHXtJs1+hzYH/tkkmJv89yL04bLrpMud0iQ+4RMkPtGOv2s2kdyp7nwxCXl3p07uSCjBVQyy
UujtI7a/9vdj9T+qSJSUuP63dMfjdbvoOgwLiJHrIQdTF+sfopfRH7N0cJokHG1MKYY37LTi0QLA
KNuiP+MzQMKYqFRKFZCRTmEN7GJjGqjoe73tmEvwmcs2eHELnPB45/ce3JKtk3TYGBjXRz0YroaQ
df6NGy5NxHz3yAi7Pfk5/IiUaNRNZjXs3L6BXHWQzya689E3v/779fGsPy+QDpfUQRftGZbjczP/
oXgbQd+MUw+WL510GuSwNc2gBYsTc7miWleLqxwuQRTc2bgeElBEdJq+L46XUmLj8mjKL7cyDuu3
NpruQhdKnvOWUexA6Qg8xSGxhZwORCfpsgdqeT97E8a6wAj9KcYXibNoL8AlYl5aGCJglUZu0Eto
P5B0/Ny5y2w+7FJgSVt/7CrRbboOSimRS1t31OsjUaFY6cEeeCQUIFSovTCn+zA5/UjoiwvUpAAi
qhfBweQoE/KW9aNu1i9Rkhj7UijnV5R/JAm6D3h5YpvpgaQYhqVCdt9zbsWAgpIhWoj59Z6CGrBi
Mzl/JQZwstgE57H+bl23d6Wi9PFx81pnbvWgF4fWhtVBTYL/H/TTBg7UX9mQfY+xXR7aQmI+Izwj
L9GEGOY0AJa5+MpSRArLuxl1pJBIuUvrHpypwBqv9JIIfCQ7PCy+uc4fKmZYd5zgvsgL82bGkO3b
8BPCJlYq6Z+r1mz2wuje/LHLOSORvLV+bLME0eppu0StEMKhP2K2QFzrlnsurrqBUEJlhUuRPgeN
BZY0Gp71RfsBnMkKm9L7a70MHKPTTS3LgHpacF6qh7OfBbeWdRSOnDccdIqY378wjZivR1kVynlp
mYNrT2U5fESEzyFjBTm7foSpaMVpKeROAy1158YtWSq0gZzR2M06Cmb0UJ+5u3SISPiqNN8rQRNc
lwXpog0fnm+lJ7Esn5bUwiqQCJKrKN7O48IUsunVqQqw9qo57dRTWk7FKwEZLeliJkuOXjg7ANmf
6/UDfvKBTPxjpqPHdbzzjYwmh/o+o2CZNFsEUw2N8dwUgQoCY5JiDa+c4CwoqVVwkFW2ZR0P7rI+
uzOW5jNxxUuCIiBgREFSiKnWZH4Q4N8u1Pt9noFwzJGz73UZv5mcPTc9rJQwpmW88UBinOEGbYy0
enHT7m69l5t8P6blQ0CTHxYUvzPGyLXL1bKxPr5JCvRofTA79ygMExpsNPJmGBbysKFOshpSkMqS
3x4IUB9WdPFS/9d6S3SVfxpp2fz+96m5+IePSsmu7aKRvxfz2uBv6deoE5fcxRF/WQEBsAO6F4y5
tuu9KmUSLn5//ff3rHdvalUSf3IrGbXxwK8XH0kQbkdTzzbuKVN/X2v5sifk4obe3dr2HYAZYA3X
hCqXA1ng4AdaQ/ZwhLsGK1USY0JYyui8Xvr1ja//t3Zzurbu4bUE9+tiFKnPYCZjcrv+6vWdrd/W
0pLegu/YjhYH8GmMl71uGsktacjDnPXojl7409JjCC5SeMN6q4WpJTokQFUXrt++/mhP6Qly3MXb
jk0A82aVgRpyu5kWBmBRvA+/NNG+9Mo8iaDn2WWYdvLUm7CYrfCdfrJd/6izNMNZM0dk6+Nw8OzD
+qpjTSeTCTOHAPNZ4z89BDntgEz6H5GRvs8Vd/dYoUKCyr8+00QthbMYS2RrFpp1raqYJOcfZa7t
wby74VyS2pW0tHTMJtgv8UIYJ82g2dX7U1VUABYEPtkEeUzhAhkOBmHvKRw2ruWGOk7Rw3q1aWu3
MLU0f8PdmDule5+JsySZczd5RIFNbn9gKsT9HHjwcvxro5YOKxh+kqr6lAOpCqJ3l27OzlZPc05K
kbXMLwm8uG3R1fIdfGx74qAIYCGbD4TilnskRcalqC85ZNJ4rh+zihUlledSPYmmesJ8QxqX9eUZ
LbNeIb5UknlsmcalxxfHs8KhJ3lNQbGwIpAbngbdfv2Um7kkf9Ra2o0QTRPiwt3GmcuwrNsMhpy2
DbwjaFX6fuglRvSIJ2Pd+KOhg6axNBD0ff/AkA/TOUi2DBXbbo0qmwlV36xvXiOnWPNGbDw8tXU+
QucBx7c+onNSWaA90kDB9liHWPlTuDKT+rLb4C5gZqhKDCHZWMuEbcJW7hWpEBxlM11rPRYIYGxy
3NknJ8/zDxL4SSE1sGS9+1C23GkcpLrQLWfzicC7e9terlJtVa2Ff980teP6ZKwb1zgsE0GuYRyx
sanfCw4JbqjaVBkWQeGCDxLh5nRZDEye2n3kGvcLcsnQFQC6BIwpPDCAN5vpoW6IBKYQ2syK+Mmq
vex/OjqdRRmzteGj+FhMUp6cQE4PRkBlFakWZT9k7gk+GxSJ4pkxVHKk4YbWxUWnM2tcdiIjxbZy
M0SVujSvsXPP89vwaFAxgnNhTOjGp772Sh4ZjbuZx792i/SklcxlqqaiyAysLsxtRNhqX6zmQT+q
Am39Vk8GmB+b4omGonE3ZqSqNt67XjfM4tW2nDfzI+lwoY4gwYqw0/cafH9/OhYOWtRpPlopsYDt
EECKMb7W5UnD4MiwDzUuDD+DJYlWLtU8UOVNK8cWFwgH1wlVBngbOA5a1t3aAfJfbXKN1DXQXsas
bELdOkl78Yl1pKuVq+10sDwkn/JHbLCjkJw2nqACM/3qqDogW0JJqoqXtVSVNtCyxpfpmUhLxH2B
cTG86WwUOTt6VgMq8gvkR+lTNrnv6weBRRutD2bNde8DqkNLpdpn/nAtaWqRocQHHNmkehNrwAam
PskyMuG/kXleRKzvga93EOxoH4h4+lZDRzHQAma6M+3Um+JWlwejRtoytovN5VPhTlyXpCCw3PZb
HPzqHOFJ7gaTok/9Gxr2JJ+qU5L6k4CrivVnxtkEiUFVYa7nvSSqAs0auSjiQ71dCwnaInBvDSel
IR+8DPUPoOp+uJYI60O4/l8c67XqiMS/38w48qyaY34EoMhS67anrudW8lMr31UNuAltJL+0NH3S
WVP96lXtcCbhpvRf1l0QTjLKFM96FfI5ce9zJGoHT5WGlcrrKZPmIc5AQ5WtRwXuz8hkMDVHGWKM
9des++eo1ppAledVdceo4Pvg4NIpBCjjjh6pnCLkxGv1niEGLxHqbDrzWY7zQ+OD0Pfp38HFCgm/
CkUzZtvMfqKzRjCWdLs9Ta8j1EFK+7E92UZjhspoBGof4aUKS+eDMlMgXFaa3IuFtXm9K3r1GYy9
+zVmiHfXL61LiVP2743VokVlN58IF+Ymn5jw/Zrjyfr9Hpg1/+ysZC9dlrZ1tYqypmOQT0lhqJIL
BOU5Vot6/SnsHOuE2h6stRJhJ+5tpODrJrEu+oxOGMTAKkp71sR17dIcHglgiSjKu+K8HqxGb4Ed
HDPRqOwurCsOQE3DSK63IaL6L1JQVZQJt+5/P3BZeEv+PFhiN+U4bGKncCxfuS3+cbCMSwaWGYGG
oWQQWJOiFTLEwNFZ7tQHuNeC5S7L9HwrLMKmedV13N8y4ldhxvclEnS5wHbJib012LAdHXStpt2b
HjVz5IzFkRPFRkLziVPGJaM2NLve5CG0uvwAZM3eZonxzCMw7ILg18C6fWCe9H0tL5dY/i8Wxj/8
L+sh2sIwYli+Y5quaf/hHAmo+R1yr6OdPnO7xgWVriY4G63+PfKPGfQzrd6iBaVTYf59RHSAyG6E
rV3XuiHTkfRLJUMjH9DiJE11KFpa3tRj9HCr47oUQHg8UYWhlGceIEr3vB67/5crp17tHy0Bjsq4
eHDaubZrqJP0P66cW1I9LgsJVBDxusT56m3ghoYZQa+UwGdoCRstAQW6RCRckSJyWh9A2HxMDKW3
Y8z4mOjja0Hw7O+7dX1Gci0Yj27Q7OEdfQdEsvN1xKsZBcfeihGmMm3fOCOpBIgW2KOo9Doi/KDM
sX/yoZKwCLTQPgzx539/u6qv9Z9v16D3YTg2Ta/A0/0/bT8jeAJOWJm7W5dAf246SCUswDOr/sZC
/UtHlSMLWphJSfCz51FDZD7MZcVET3v776/G8lQf4j8+fV6OiWEbYT/GLVv5vP756Y+J7gXCyOxd
4Bq/yG4kPBa8aLapVY0WYd0hQZeDtDFhpc6amHwNjMP7hqArLEDuNdANLNeR8bCIiHNzp4uj9OeO
dXU6Ya1sTzE4pM0gcfqpxkeW/JApJRbaqAvHIHZntUBzsvFbZtfr9js0IGCahbXokBLFt6lrH4Ns
D4dJLU5rNaGpCAYPyaMdtKw/67lrlAfdEebORBunL6AZ1p+8PhaYdV/84sxQV+yEauuJlFk1Pw7k
mOP/zGzOGcxF9u6EpKNRRyxVD6ZphlJbfAGCfOKOOv8+S3VWyIb/se4TlVrGDJPasI3I55igABF6
RRj9wulLvK/3UZtQBzYTR2Z8kfN+nEkVkMt4QH4T3a09Rn0Z2wMm4fUDWg+x5pA8RRX73YSKJ8uF
FaYAazCyY6QZTbzlVvCSk903gbzE06Qquxo89RLxSqBdQaVQW/VIoK7WNvtlBs5tUzg3Ur6thf7a
qCgH+2FJqVTHgr7BFNE8U/ExInMvne18t5QCMvPolcpUnPI4MPc1xIt96gzdIavANAuz2osufhUu
RGGu5FpiTYRD5r39UdInvkBkNS5tkVxbMcG88/emi2Fo5IcxOYCNu8y0kiolv1WtC6wwX7ZBHifK
obF17iAPMaXw2a8i9Z5EPd+lalrvt7H2UlBKQsh8ESYVhrpaFHRYnrjSIMpYs1epgxRUALN20gjj
vBDBsc0HbdwPEga/Tb1JvhT5HfrVmWklwixgF7VQFKTwTOph26q1Me+WfIN2RG6x5qCTt9y3dY11
lXS3WdJf61KUeSTBgqz8vTmTKdKFf0Fit7fSSolchIizkV76fwg7jyXJlSuJflGYQYttCqQuLXsD
ey0KWmt8/ZyIog3nkWPkgm2PXaIzkUBE3Hvdj3PW0JpHkhFe3ASQDLqchmhDGIeuuzxFy8LMzga4
ViINN4FR26hmThPzugPjTvRL0KU63QA4Jau+iTzQYKWno95s3xFtlsyIM4m6Pdve6F2t3+oQAyZH
jB3kRNlJUMe5pSXCl66rSQ8LXd/Td99a1jdo8ZsTC42FNJIJZ8UhJuVvi/Wg98x6UPOf1MLqwNTG
P8+cSzaMbVmWsKqMW9xSxAZOSLAZoBqHEgC0qtuzGTsN5J3TUDXPfpxZ+LGoeTEUDPtVLgo9Ydop
Mq6tqvFgYGunmnmORD+eUcufGQXyqenZn6JZRUBqvX4NVwOcb7ZcavAsqhgVBVuWa0U3py221eIu
gapOsGAgYp+bUFV0SLWMnaundNVYWAjLroPBB+s5UDklF1ok4NKmZuAETLhFIc/c6hkuw2aHvoKj
5j+7hBG9UxQ276DVGDkulEYWylp8OXW3MiDnoU85SHCEqoNa91+pjU65LFOr1H+sKyS4bhlmQVf7
n2obGHJWiCKhxdf70ITrId90fQpH1EkOomi7o9NCt2FczK+zH4yqR95Bc151xKx2YjAJrZEuqn8u
ZQsdJbm/FSLm4WcvyzyAdH6MPhsNs39GnMOZf6YfM0cONC333k/7B8sGxSrbWJq8fwe2vshrNYYG
EKbN8aTe+iRXiQR/wtFL4WZpUXWqQuA98u6azFa/oPPufiKO89L2ZyKPJd6UvM9Zf1R3rToxqScG
9yONaA7gGzSqVjAJcu4wsV9VoWHVyYdppevBaOyfA/yhw3/e8/R/ZYZoHBI5PPmcnQA6+7RS/r7n
mSU8BKOMGdK7mn4trYNeeMmuksVPX8nMCHnCt+SWY+ThFdZqRNCD+pxKqaKs3IxOYB5r13DPUlbR
xq0sQP2yte/hHzpULNLrkNzAGL+NRp9xQ901FHZXuXK3AsXQEtdX1ZrwMB+eV4/10dc58ci0HKd6
VQ8aDESSPvEhUuDQm8G4RLE3yG784I60S7EyhKnX7tWn4orOQ7LJILyBjKQutys/Z6SQB2RhIURV
9rXSpCTyo32VNYRNZO7JmErCo4x3LZv1q2pzwDJl61yhe+nVbdan56LoXn3IserAb5b0HRrW2u8u
pDrjz7QTdvaUbonKxBVlmVsHUi6A3Pjo4pUaTNLf+1wcDE7aED0R7dD+lFuUvBrWJD6iBK+2atL/
75cuOj29QHVM/RzAWAK387vnOJAW4SbipD6OpLFoc7TwwdKDJg+JlE+kKdtm//Sf75l/n7eBrfF9
l/mmrdkOp5q/3zLItIExF8htItnfQjzwsWY/dNG+pyYjGdNnKVSvT32o6r3UPt0h9UGqZ4dMkT/G
bJNA1Xlv0Cn/vrKMPnY830vf//PL1v/tbM2d7splzbE5vxGj+feXrRMolXd5hL9UY4CjCj8jT55x
wal2trrlc2/8MWrLLzFYZPEM6WXiY6DQ4aFOQnoQLRET/+Vl/fuhExsLYCFDsyAI6Na/XM2SpLhp
dkccmExZYE8KgsKsF8ueacypG1zerJyiCWByBsJt4mk3G8bwX4aoTBx5+38//MqETk2HkM1JnEHS
3y+PH3trm6/0RVs99Q9FdjNS4n20Kf6oEjxRsoOgDktRwfkKsBUUrgF6sw9ZDv0Gg7osJkNSB03I
dEeeLNV3r7N+Mg3vTXhOebTi30I0WbDY2Y9Cg3qZc1tjls3cfTdtG2OCfk/fQiwsvW0UMkqqn5zB
eKUOpdNyixxq7d4F5r6gjjZ97a736J2j87mMhV7fRdhj0x6JKR3GJEGj2DPxS5A/jgO97VlM9ma1
Exw84fI66NJ8UfouVH/BT1Dwq/tTNUTThpp24oSNy4ftQd7V/vQTdJeDZn95mwvz1Ys+wfjDf5Xb
4Fjh+CYb72kWZURsAVou+cLo+L31A54ZszI/ZxoS32UnKcR5x346yVE4iLdtOVs079UoSe81CnUM
zXmyPDUTzSpmui84n/zv6eewEPnGmcFigUGgKx81xFX2zmwwxWgEyNjtFVlWUDIKmDjSHfgLjqZ6
GqLH4WCShhzzOGJ+L+sO4IqDezVm2ttqScNY+WLH3WdeWo+q6P1eWerx51Lpf8meBR3cPyI6qret
Dq5qGurHZx+PKCpfWmgihBEk3O9usnqqMGRG9bXSeKbUYyfr1a4BT6HqEtUq0eRSPVUoopdoDwji
NAz0adS/lpJ6a7UQ1BGv0bABsnenHkg1GFQvu3NkypEdchZkptE1FqpcPpbBjX7aiyUV1v6LnF52
nl/+l17LvykqTGiW6DkMIgfAdMJQ+vtjE5ZuoolpNLGSgxxShZHR2UzunfriExc9u2iivqcn9vC0
9LJwl5urIWslo7eejKFe97Ebvqhbr17Hi0/sXPDdsqP9CMWbuax83ORItvene8xDryHhB2oQyPyv
/y89lf9npbTkEgkchG65Zdn/0oXofVEOjl243yNSUtJqYF7Og0jKNbCnxKWV18JelG3frsSvNHPY
63UCiEKUSmoeIRbjtePAtfvPi6Upr+bfFynLAbiis06BOQOa9ver7ZJACTV6ItAurF4t5jbrwkPk
A9NiAlsTirTOdz2T5XSUcVKy3kxTGv3gJNQns06sWGUFHp8t7lQwrzzkX7J+Uiutau+pKVntdo9T
nJr7RXZ71VFQtZh1W+MoiA+xQ+Rw/c/vjVbDv7VDEIPQDKHLKxtAzr/2H6KcmL6ITjLz69y5hWnL
CKmaTjXaNY5Ey5cxUdi5jDwIAzFiKz30ifvodBYs/Qx7c1k8T/Or41avXu/7l2qY+ycMnkdtrIbT
QGD1Rf0RTaPL1dpRnHVBlcY/ikoP73WwDnW7XBsrgNt0nfPSPmuQyQf3znUEwZKO/wtcRDDEofME
V73v9PngO9myt24LM4+AS5VuwcRgESycYxKh6wsL82lk2+I1ExWDbsGGxC5QDItoPXW0CFZ9HKAy
Z9TSE4MD+u4vlX1j3st0DoLHkXSLHVZH/UXLbr5OqEcn2vXYu9O9b8kOrNb7V4eJbhiH4RUGcbr1
RYr8pRG/Ifg/WkBADmGTXFqNJ7FyYfGGIxDhBfuF16SnReAwHEmyg7A786pscFUcZRF3B8yBdhZB
YRkYVuoEyu5DpuHOEPmxNeBrTG8FMVA9XcXEl+rDc4InfHFDFvT1PuuyWy8jWgjNdDYZ1UgSlb/N
aA48a/gi12Vv4RUsfFqwMTCDDXGkoBu+PCFe0si7R/juTtya5mgFrMxRaomd6TIYq+JT2nMHJkTb
zRTSef9YChfCHRzTeJagzB6LqriWi3nfJfkxafwDobmY8KqIhMc0PS75ci7Er744NUXJiK3Lf3iN
A0WCxTvx7A+GuwEEtHcG8z4w/lcTL7dDw2xDyM0zUdHbVNepjt/nvo82iRfv9QgETm0fCGC5tRfj
a7DNO21GAdLVD/E8o9HXeRCPvNSNpt/Ic2w41pfO7yYdbyYw02HdBjopVHVmbW5LeiOJZkK3tE0G
8y6UkJMIdC9JQ1zHPHob+4I8gOpUct5fPRDC+vjlTjXzzCtgRmIXXDzP2HR942hlxCDESXJaLRDE
ls7VHH/yL7aVz+1bvmZYTS+i8vca5jQO7V571zMx9hbzbsFJGw9jwAQJ2p84comxt6PbgUfG7CQ5
6c5yt/bMa/S82PtzwlnH9W9RU1z1ZLgwGGFO61w6GPwZv7xqrJ92Q+Dp4P6VD/E+rH6PZFnkVnZa
qhEKnP+wajUFKHy/xp6eiRCjaVZbDOfHUw18pnNCQmaKoI/ne8foj6hl31AiMxPPL7yszyUbnmze
bQ4DrcoecmDMZWO/LXb8ITp8Cal3rCYPkyfuu6gaL+WMvbcgtoDo2xpeC65GvQyyzjqCW+e7+ruG
nv/sree4mALd0eCjD8ZBA6M42eURCvlHHjZ0scLpzMxxb0heOhpqLgNy1SrUt0Ob7HyjeVoqxLvx
1c5n2MhYXA3tVHgPkKbupykke/wDFdLWsqunrDK3s5F9apbABx9diBOEt7dxXJ9CLr4zRPdQr/V9
KMpP23Q2EcLycWYiYwF3mZ3qEJblvZEz36u6Wy8gMUSPSRjelQQWAYg4NE1QJdo19sx7UN2PaxW/
z0744JfDPtGA+/tw52klWR4BtyHQLI0TZhhkQHkE09zYZzMRrbWPemyYR5E9+m3yI6v1n35ik0Wi
9U9T7V9m8FsxTTQ060b1XOlBbqZ7fXw34z96/HopAd4lJLcaOkP93Nppz4nnPEIpAon8Fy8d+9Gx
Rq4fvw7Wa1iiy3e/iIXflbQb8+i44nUH7cMgGwE5ndf6yvwB98uwAS+VYBw3njVz61Z34fJktL+0
+kFrZ6Qud5HgkYd2yiSDQQ9aHBuG+JLLrGTQmnL9jLYTvV6f9hxHlXCo9v6a7oy+fR7ov5UDkXSz
u4mkg5cgmr68gAw02nOnw6gHRTCjvoLIQWNAMi0iCIn1/dydWx5oDP2MnPHaIMbLxp8wEJ7ctb90
VhTs4tknqPHi8Ql5rrmfevcY18jIrMfV/DWL4TiP7ZPtzOjCydDmxU1WfRFWfo7k0Antl9DHqycq
sCRfDRioObmujb/TcbYSTrTzkzbw3E+rrQMPMrxjDHvfNlAoZfvBu+vMZDfaMMMpk1fDPeQl83e3
2CNpp+fzEIc3elDHRid32cAyiGGbBKLQqx8GqziZMKs6lN3k9Y21cZ3L9mTS8DTBxLQAzr02O8/z
oSEpuIoFgH03J5+Q3gG9bXZx65CGcxVQE53aKj80zEGFvu5Sr4ND2HMMBxaBHoucb3FyS+3JsN9R
gu8EWtRpPEHr3oXhV9VcfLmShGyh5Dm5RCMYoBjPukEZZZUb/DdAmBMMSEzrbOfXYDqnzqsuVKEb
rX3T8RwxeNnk2b0+0RFHy+esh3h575M96PS9SUpAkmgnd/6yaX7Fxrq3Vzosuvee+BxG7XCPg/Jl
4CXqEeBk9PKIB2isVN2TxVAXnDz9YyL3Qkiwevkaactzq6He86HQc+nO9rieJzHv0ajxjNEyzLeW
1h5FQ3y3Z9YyS/IeiExgZs1Bb5OtRpqq5ZGAJ46DPn72a2hsgNZhlq2nS6jl95pp/HJo12tmDa3B
YnPGb+OzvZjAxv0LESG70nTT82A9kEv7a+5I2S4qEMt66ZIqDIvVn3VtA/Leqn5jqRo3kYwVNXg/
g/s++dWrmw0wOJytMLLnNaEdTZ4O8KL0wXgrUsJAxNMKIxVw9B2pYtauTtpnS48eWg3K5ORbvys9
pS4GDF3a3Mxrl11HzT2aVfo0TLcBnGlsvo7O73osL5DfEJMS4eQSDEjWR29xriEyTK/PXfk+lBF3
An1bXJE6JC0abUtW/WVCqQ4X51OSEXBYmdyu4mhk2WM03o9revEY9BlFdmSM+xBbFpPPPKiQKRSm
/6Dzo96n69r7jPXM14YtZiEx3BKTpCoufRY2D9L+IxiBNGv1mnk91D1OIChvfza99xN/Kbi9Krng
2T+P0cKAJfYuRs5Jh1PTSpPW3i9tpD8xmN7CP9U+VxT0SA45to3lMDzCGtPZgyY/szk/JgtgEoU5
0X/2+YwimmDW1MI6ESaxiShtB8NJ+wvlGQKgITzPfh6eI5f/SpfR3ZR92V6n3htZO6byUjuUpzEh
5Sd8awmikqg5GiIUz61HyIVYh/lcN8QhkYkyHMzcq/GD8FUnF9O91y9nXKsR2Ry9QUM6L9mL+GJo
++FuLWdEmvL/xlWlXWpzwWiuvjkF4JBU5BYiKQmICcleHDdjA/bm/Ow3kcHkXTf3nIzhsJPnsMmc
S7tE5dtCGNKZh5eW4lQUb9o09EevxTQ+hXl9Cu1ebOfRJkCy7u29+pYWpinGyK48qF8w08tlgVjd
4zSvxZubsqB1QtPP6qumFINXE0079VUfMMsCc4W6Fdwoeqzw3a8MrGNw2yyLgIccJzo9yumYEkXV
EG0SLj87jVdfSmKLhoE7OZndc+4UT2myQjDUBbBIpGGDuxyZG00RfZEFTL01Jnt9yn+lV11vHuMU
SXLq1KSM5Fh8qjGYOvtckbBQeu3OGs1n0jfMTYAlMME8ZH+kqJqYbCXvU/eb1vFZm8tn7IQN6gtW
0nmSSs0vyAvuDiHABABnPRDq9Mdjp5X/I8EVxDOzickbg0YD85/XuDOXfQITv0VPhAao5cXmx3gy
piAn/wtHZLTz8FJ7i37fOcsun+YggdO0m+Lo1QdGMRjdniyNY4JLuOlIdSZC9TxW9+EwTweBhKAU
uPKgIB76dTgvBtgyLQiH1Qmk+inuQPJr8GoJ1QvhbbooZ7dujQowXmNUlfqj703bNi1vLiCZND6P
BhFPcKs+3dhF1dqiKbcIjy2nnogrb4X3kX6y5pxJ4Hk0C3Jd6PlD02195EGsUSVDBdKDe3Q2icVq
W1Xxg40eW5sIoB47uuC1A3wIG1PHqHuYPNqNYkjPWvzutB47PzMplFqwijWGtmS8XGfv3nCqC5aw
h8rvuS0qEhQ0c2d1KOxaAzVm7baHfJ2DhhHzToaFGjDuqqoE9uH9KTke+E1KzQlXI39KC++GwRyv
qf2WoeZvJqSj1RRMhnNtbRNYn73VQQ26Wv9sNQ+x+7vml0a19YfpMjhGkFBEZlLwvpZlERipHQZF
BiAyoiEx5Q3OteRoGIQxQjfeZgu+yr5a3+yYbqfW/DFaCEitm0KR5mw3kVIcL+y3psUDHUlcWxoz
smJDs4bsbkpQH9hhUewrs/6o2Aj3aD0fxLJDR7kPwS3QpyViy+FkE45+tplBwq3dE7DOqymQPM5N
/Ora1XbBXmylA3SRNNUP9ZuZC5Chkj1cVnfJAIUC0laRGf5NOKwRDTq1Gz6Sh6F5NLGsnjCKY/HG
XXClyFBzPcdwVvoA+a6pDeeiE/VA/p7wcPP3+FpLJxCQLU+uga7FKHPyIKpXg0pyhzbyqepFtZz8
3u1ZiqaDZ8TNOauWm9JHrnJMIZz1PUyK4kLwxggW3LT2belNt2gKz4AnqT9IxcNCaWh3SC6dbbx2
IYkx1NmFLqKLlptbmxNVcshlu7Qw7eY2DUW7ab2cP5HzT9tC1OJsoknaxdSum24Jn1fE0odIr5sj
QdJE4zXhpRndi84EhZqN8TfyV/MApsC8GIPHvj00aUBzbTzGOhwkpjfVcfQsezNV7nthV+mDP9I9
jbT+wTP9P1msXyBTzGiGOZ+P5BhfRcG2mGTW46RzDhpGczwqYeyYj+ahLaOLuqaDEaTETdQF0dKD
ZRk0x6UvNie2TqNdu6n7lWBVd32svP1cE4X0LYpW0xGvG46Q74l3ll9ITPEX6LLHcgnJck1rJpMo
69ZI+7NG5TNnE3unLmWN+Bd6YxxUtNMdvD/AouE3edOrsjuo9rUSMLj+ToMcsSHjAKYilmv13V7m
3OV5CPPNoUA06SV8/0TFw9A4s7mHAsUx38oLaDL+5zQSyLuu3WmU2q5xsLv9L2BaKOYzU9+tVTF+
T9a0hD4CDEC02OManpO84DHMxsvomyR8oFvUKn5IAzcOAWfeeKi/lWegaxFTIgror6jofDmes2L/
2CbNW+GKU+SLbt+IdoJd7r0qDanq9BZxx0preISCypG0T4dpw2nn4Jdo0uzYOLJWM36XV8ftwz9G
mZWXWbe+xbNqPu+I+Y+bTtSFHXbThF+n/nEl0lByhX82CtU7rwp3S5QAGAjpeVC/2Vg1wSRy3KvX
lRqleNGi+Wb3Njee1JTD2pTLyffECwVXQU8aYwdzFwym7SP7E8Olb8GF+gxITKIO8VBRelJGLKRx
C+NCwwI3AwxFCp8ggEEutrN8hi95ChSndvL3PtSw2hTAlmSzXE36K1M7TnHcBsl0socoOczzr162
2nWa99/uA4BCcgnLdPukOptyplrr2MIMHFSZlVl7hN6PwoJcr655ZESfRtEdlADDxQnFgJToZUIM
W7/kIZyzs4skdcfcHp+qqz2EhaeklqJd8h1zTkmiEGl2yuSh1uWAMnUfSpHQDfrb2q2X1G+I3JFv
naQzdKvYeDaG070rG8W6PjlOut7kiFa9RdWrNYhj53u0g1qf1HwxmptnOhHQBNHATAXaQ2mcVVcM
dHR7mIgjVgJRNaNX3fYIbb05ku6gFKBKQaDGHovfEn7XUcT42l7ZeJSERCAOR/ZOe9BFDLMVOmVa
7YudN9lvQtCiV0pVdbmVZj1012NUrCdHWM6m8GD14KvGj0+rgTAgPlJEmDvHjhnu5May6UZB7TcU
13mAVqXL8bIaoaph0rfvQ6xfTpgAOdXFy+h332r7sk3JMhK0vYmckRLAtLaMnWh8ntvGOsktaldr
zPLxqu+qEPnTyDJCIUZ6R5zj75biFdIpmLd43CmVV06BNHkreYmyfYZS1UAG52nU2D9rDwas+q29
bb7aScsKKCeVdKJH/M4uGAK0EdTEW9OU8DuDFoCccauJ9kyx1NiUsMB/9+1QWxud9vRWffpxvXe5
AZFOjzotHAEYRI7IHKPexiBwxnfYEvVODeXUHMnRKhaC4jAROLsWh9aLsiMIPIMbhieopcY4qM9h
HlDUtMmLWhwcXx7r8NJvWsFdp5XHJW5/dz01sZXQ0zO6e+UfaUcm+3JSVc9kJa5VH+RNdImnBT8W
jpGtAXFMfTw5PTpWIvSu35uwaXQbNjP/+/G3icmAJdsFwAIIuEO5Av2TqHEd0Ind1Y8tIQ78m5Hx
REwzqwzL9LfSRo2wMthXm/iohkH+3P0e1sLeynFW5fsv2mC/eIkbRB2w31Tq0zJiXTYimzGTLLhd
pTEinKoOIRe/k0vJ+BrPp9TelAv6bK3IRiKq/s/Sppxigp2Y0Lh2n+aAqCc9gTIpE4x7Flu1yFtt
2wDecDt4bnJU27Dvr/G9+u1hgkXRHrMRYJLDpHakg2yk4++osj6nyCGtI/NvapiSpstTa00Fl6H6
qZvrXV3UnzpNq9iH8xZjxwWiDZRJTy9hZj6TFhUfNasB1RvVO6HV9alBuPYtUG+KmIK3C9TzrR4w
jRPUyeDIqe4hsmlhYnKcGfN0CFrOfkNk3NzSZNpgWD+GCOp6MhQMB+qpRgUl/Us9ZpQtCnnCIeWb
lAYXtUyo2zwljxl+Ur3RPP1OKc9i9Ba7wa21bZ+7697LXNKymltYIBHqzZhDnNyUnPnecgg6kya8
ESoDdFOKHNO1vcAD47JVS14Gbw5lmoNtilsYZ+56bNqYWbMVBwwMst0yNldlHZAD/QNTxM9aHuQz
D9ejNOnMo/41ua/N2NJiaO1flgD3E07DDwiuQek4RmDxRG8sVJ50lRkrxh7pnfoCNdnyjWpnxw4q
QDMKMHPSdqwIcJ6y2T54es7oRL4R9firh1ATmNIy417Jq8RyYCp89KOq+jZQFKNFoG9ka0wv1l0v
xY1pwi3eWtyWs7SQwd0phvXQEmy9U8+tqSfZLiog0TG+00aftjuPG9fzpxrQqUG5Wi7Ukqc+FwMX
Aezu5qw+/yKLfgvdAOEkD79Ke2U66GyNz9KZxEmdGvseoZuB2whllnun3ogay8rN0LGNU41mAylD
8sdxbFRRQDO0NXwdpIoSUMaGdNTq1nXNRgn/0jDGwlLSwsNAo5Z/tSFphM3VkX9WD0lsEF7b4tPh
auOEBjoLLZ2ZTSWlMWrYnTn4vwDHsRQkVfI+CC0MLCSd6oiQkX2772JxAI70rV35XqRM9Bckd0No
FTzsblVzwxccaiL00Rt1ldTNqVRMeQnxVKMrcx5aaLeczpVqdyqjj8QevtQ2o1YdaFmPGhKI790H
gVbPBAsoDP1epJZSRufpv9I0os0FMniFfpuu1LlSqJKYyUfJKqp2NfUJKk2Ak8c/y4iWo9p7tZlA
39i545T+9M/NmKCE3dIl4yFt6ba67XRU5hCA9ehfsh944LZuiZF7HXxa8dILLJ2TdiLjeGByKXlj
V8LlJJPgJtdIt4swcIOiBWDDz8o9QSAQICgqPWe0H0In/xwxdR0KnuNGX8qjulZpPS5BNocn9aCP
9NBYNxH54gojGigmsU2UGaZ6qZpQ6sZ2pm6foyH8hxG2Ap80LcOrks4pDWIOhmbrtPa9HtvhOZO2
bagkPogz/GkR+QN6PblHDPA7zxSXKTWeFpzjammzpR5VudfU7pLbMPiN+0w6gpX0zYM4tkEL/NtN
03ivuQVKO3yecaFvpjiHph7Zgdqd13agU6zN2wTXcA8YZgvmz8eEyL6PrL3j/A+AR9og0XIS7PgL
xhGu4zB5MwFz6WNKd40wgU1pWuVW3RlKI6csZbEJkUY9vE7OVdHc6SHtYjLy2DGkgGUdOe0kXfrU
ZfGrVe3mNaNFIzUa5pziAAeYIjA3bJMlvG/k1P5/jwseCogVYTpRD/tkzF95p+HZtpyTbc8v3ZqS
6CzlSk7YvS9U3cbAe5fnv8IQ6Fejg2U0xmFskTmL6pfZm/2jO4XSAcUqGZGCdCi96A5jPukIsBMm
I+m5CX4rqYXiJ6gLAoT5SrOGPlP2sU4DIDa40kEtSw3UvNfESrn9pHxXecLUjaYwAkrX5ht4ywo3
goMz5+FntOLSaNcDoA1mW+3wR+k8h1j6M0OU7YSTxYfG1B4cl+5papNParTOdcncWxNyr5KkeOjq
6potoHrSFAyulBrJt2z2NQ6Wsf82nUFAJJS5cV9skAzQRUlukNfb8oe3kZAAtafJh0TJFtUpqYxe
rLViDdNbgXn+h7ozVNWjLoI6aPeyalNP2lLZT17oOEpco7YEunp0pv8h8SFa7supqw/1lXChC79A
wY/HRj+yQ4V7tai1stMJf5ydQKNsaecdJO1z4/bPmh4D4fJsJQVqSfniADl8iYpj6GJLCWg4HKYp
r2EGpF3AIIBHGNGwFKl9r2DSAewNVlANuQxONq7NsJSBUmuOLWNx0NHGpuBifR/sp9mjc9Dn1KbL
g6oDyBixt1NTjhv1BKo1HEx5sm/672Nflww3QfAs9gUsf3BNrhR4Vyct7uAI8rak1MQy0rfQZiTl
ONK/PRAtqVzkk+48okX6qLL+Sh/gW/zFuPGjIRo7BDSXe1q1U6tDP7Q/1SdnFNNTPutHCeHkOeXJ
UpJQaUvy18rC/GD+Uecqteyoc0TaO/7OKfu7qmPwQIqmEowpbe66dOAaSKBVhkVlLrFxm6I1Kr9V
WUqF3Y/S4Kk1F1XXqhtebWCS3OVF9T60tbfEn+rt+qbu+mmltJmj2djOufW9IIBoG8K+3L82szA2
rbx/sppylw7sITOLQzia6LZS5DRJp71Pofeldg2sWmJT6MwxPOJOVeWuhOqhVjyEfvljLTECJD1Y
R8YgEXo8JeTWimgTglFPnP6JW77e5OKrlV5jjeJRfY5L5uCfAAIzLhdOKjB1ZXsjHF1O1MjO1bVL
poBc9UdXypGHQcCHKWlhkXOmbgy5NNV6G56NDFFBvHys0cJagofxOJjxYymrLSOHG0mUwUW91Ul4
L2aevjlxF2+1mumZ+reqNNfOA8lT21Z6EueOX6M+6bHXvlrhUzrTs1ZLv/rrxiertUpJQq6gVfDa
hBBkno8WgUAXMWnNWRVY9pxjrk0IvNOMILRoOA4Vcgnlk7VYOOVSoT4s+R+prAVm6ayoi20yMfNq
rei5mNf1e7nQDNwTzDq+baFqtxuWHNyXn33RkLyh5ilPmqOf1YVTR8llgJAQajXDDwIA5bRKvdtI
CHrimByQ9rP2hrNZbpGeXLXC0q9AmXGg2Fz/iC3bRjPhsV6G1bwEYnweKZ/o4pbpvrdHEVhj/RKN
dXMJPf3JW7XhH6ZVKkrqloHsi0QNYjhqqnVc3fTq9aU2pFOzpUDxMoteVNx9hPW+8Bea4SV827S3
/kRr9tnkof6UQGic/fG7irKd6nFe03PuOUjLJXlmQqVEmYchMGtB/roawDebg4ODcIqxfGiSm2Ak
BPUWfRCvmzXuP8kXRNXgrDVT7n6nkVws5ojBhlc/KZ87pcJ0sXOaq+rDcgRyGb2rqdS55ZR8c0ip
SUffu88s96b2Wxx9lP3KlIHdeIJpDR32pbGS17gzvmLNvqhlXNXM7pIgmofIjjWQ5aNyDYKE4/WS
pxzoM493AQMpYpooHlqbPo/I6kfb4gPJS415QM0+6UBIlUeEuWHGzs5rkTviwkpL2WPMPRx0yKr1
W1zqgHH15BCP/OZooOVTMNdU5zHXG88eYN+AfNLtzLn8KMwCg8bYPaW9+0ybiktDvZqHQ3jfS8lX
k9VH3xxx0TKgKpqyO6W0xlb24q4Mi52ZI08yMkBJpbk6O4Lot6E5tfSa4+GgQ7gKXCBCOwfKj42u
YDPkQx60BSewiZGp6UFu71DqMm11CvIkuoe8bsKAwfFfYrbcoDPo9JcubEvOYcWU/gzDcNph9v10
7fZol0ZxHtHADA3omYy8pGBoLxjSLpRcLHdeGu6YlN5HJCFPIs4OcZYyni22Wps2m1iSalPSoaip
7GEHPXjYNQtJB8OEIADwcYilZ2mGhjgiQG9ldibTpsFUNjKzxgQ1iCyiuYt22fSiCwmlkCRAQjx5
keOe0rX9M01LiAAAPsbUJZc48jbZ0kHIGcTedr09hFaGWGYlTgZ34jYscbL1eg+pK/XIzqaayerr
SAo01ReRQ4VfbwejhsZHOsSk9bdQZi7bJI17tf2Ix6Sg8Ke7NJe9se0pMHb6wjIZz3dePMdHnXiE
ptgtqzg7FXc1kPlnnoeo++qT8lfc8pSM+mxdzMl66OfmYw01sMATiAD1R00HpiIOCU2LqIIynh7o
MNGwHsyvdUFjSLryzhRzcwpdLSg6HZ0dSlVncAeG0Xy0XQFkiytT4q2doEJExnCaEbQWMSzP3LMf
HMt77uzaxVO7kB/CfLwfp/emK66lTXPIIDF81xnio3YjaFB2Pe9bfImx6w0/PL/5y48IYG/dEnkT
5PxoRWpsDIQ5NGSuHTvfGJgQ2iFTN1oOJrqTqYpf/QWEkocyhBaz8ZCV8EpNM0bgS45p38BVcYWz
9eYan7ms5xg//RW50SMjcdSAC36YklR7rGu/cZ3uch9zfZu1F1JlE5LeYZP31URybZe/kcs5Ui+k
QMX7S1yM9AsHn3GzHW0JiUhvPdGrB0X2NFOLuJNW/lyTmHJGckjTsQ/44QLZq8AI4ePNm6f8k2LD
PqyEVQn6rOsEBKStPiA6twE6vQDZHY0u/9mMfruIKa51aiIf9OaLO3X+22D85Tfmb3v2yYKLkp+J
Nhu3BIOd8T/sndeO5UiWZb+IDZrRqF6vlq71C+EeHkGtNb9+Fj1rZsI9ssPR740CslCojLj3Upgd
O2fvtScvuHhAaTwdPcyRNdYhcE+0tgxCVhuHszdCc0QGHFwgqneojfbBwPltsqW7heN72zIFANiC
gN/uuPpCwjPNDRc4x/hApom9btA7ZsB/SKKJQJHAPusr0ZF/LLqzAD3Q40mKI0LZogBFu6uyk01g
xEAP50jOB32hmhEJwL5xSdrEDzfRwr1KG+dgG/1lO/X2JqSKQhDCkaPPX9NC+ktZ0sbTYwbLQf4r
tocEb0C7pzcWHYeSFPQuHGPUmxgstXlt47QJH8LJQIOh1ZpPBXmaoWb0HcyPsX7KDYfUqshc08WQ
69psH7wBemdN2OQW3NwaWpB3cugRqQAeZW8X97TitoZCemuZmNRIbgPSLwN/2zp9fSYOZ6XVxniw
7LSZ45YxvtHtOFROhheFp5DFDY1FfKxDPVlg6pKblPD5g2lyIQrXh/mrpXhD55ORXap/FPb/G1v+
36WVChe9/X+Pn7x6zV7T19/pkx9/4D9Zpbb9X4InHQClizBTEFH5f/mTmmP8FyGmBpBE+AL4/Uys
fv8BUMKfVLapdN2VynLw5KOr/09aKX+fOxscXGVYLiEnRER/AU7+DUD5wTT8/wJ+E7uYANA4/8Ny
JYmUX6wFmWm7tXIHtVYW2sHRR0DdmAg5pSoOpWsTVudbv5RW69RdVrmqzTFYlVh3faOeKyrn0rVd
DSCf9bNrDWD/nbNOItPfuK7XM05UB80sni1jNJbwFBN2ZMzBqNPb2T/vEf1CUAeD+cdyas5tUPCC
tSTYRKjQ1hrALwYve/XmDOWwDjWDbMw05I1TubaaHIlpFQMLJU2wzFXGzhUE8p98AKEUAtLR4jCd
9d9YHsSH8erLJXOExBAgbXJkuWifPQ8s/Ca/zjUQyhMOzCZ8M4ZoybLGfG6ZYToE9kAUutDCaO2o
1NqwcXtBmS/JWqkhdyDLc5t+2g2yJ5OdKA62XKUDot1HWUPokcHKISZK5xIhcFUc0haOJ2lHNP0d
B3J3tAKA99PXxV3OIWs3GuJB5PKndNDHzWc46yrnXHQkVpGapbjGq18vUibFS8YIpLOPPqX9EEXb
0mp+lBYVHsIN5uKkl2xyupSL3mpflKm1y9wvmo3EfFo62lMNwQncc8bmM6dyMbIvOkdfwS3/6Yrp
rQ61aAvpbqU7pzouX2TRwZEa2qPhWGx7oaGvxkjCIR+iVej7aDnc6LFxvXjdo2ZzSQazU5Z8zTiE
2pv5AIdenw++DRPMylXnWQbfErahE3BPrLxa9V15o3dpuPOSAHVKeWdWUbOBk0ruxdj8tPSryAou
cnvv18k6SE2IFn7wCojbpQ69/e11v/rnzn+CuH42Ms7vEMYcOiG6sl1Ysl8fCLPSU9oaMQ8EzryV
Flqokvzg2glQyRWwncE9xo9WMN1qNh4k93rIegehF9wPoWGRKHrKtsqKlqpB6zbkMbFDDvvM0AYr
IkPBbYJPMjOf6WF0pWLRnmae0je/YX7PPz/U+It0CwupZaHi/rAl/wY6IX4o5d2vAXRqyHqYFxZw
2NWuciikcuPGA2kVpgj96GKNq6j3r4t+3AxJ+SscFFEN47VZNNzKMWKgZOFUMEzKcFI58+wn05rH
Pqu/M0j++Y1ZuEjLcgw6cxh1ZvPOb994nlfG3eA063GMkR3qL1o0/aqJmFqYIa+lnr0hLWgXmcjo
4eVrPM4tRnMCff5+5f68+bZjKldX8wIOKuaLA6orAq9taJFhJ9etpbScp7SsbmoH3+/fP+jjb/p8
i/gkeCiOZZJv/YdfNis6PzMn2iVUBBQmNEqZL8MrKauXwAzPHMjH1WROOVqh8iLMFd8GndGylgHB
Wj3LBlL62CEsye0RnNAosJbffMPP1tn5RXCIeWRLkY7pCnaTz7ekHVQNLJVkYEfWWByI92jLBz/L
L21RbLwgvwzWvtUfujq5NKz67ptPnw2xX68PWGZeRpObYXyNgPZ4fP2iYOqCkZVj1TNBbZRWBW7y
mCH0UhHb7NT+TImtWC6mX0GT3dRiesiM8acWHr/5Np+dcfO1sIkUd0ycxNy1P56LWmOE6XXM06wx
pGAr9rqXvw6l9TQ1KRut5e3YDhvHXRZRTnXx/+qPf1mQPkOlPz7adXUwApahEAl/fZdDre/1rA3p
IRgIW0jhJXWNqJYZ38+Rzm3K9eSZe5iO579/rph3vs93gPuPTU7XrTlSXXzxXsKl7+FMmdUaZOll
27d3Re+ciPVbk9Z7hbHxPQinG7qFD0KT516eUjwfUVA8lJE420W1mfLym4dCzibyL19JSuXSU4ey
zWP5hek8E/JsHphqjZz8BvXwoq6NNTF6C32oXmy9ecHQtAua9CRJR7HQWGuYnlpJNty0m58jbDFt
JLHJFXdGeM5HuWeIxx9o38a6v8lUcplow9uUo+Xkmc8mc8mZ6Jul7s8lxvn0G74Y5RtOyp2H7nFt
m+5BZu4Vqu033rXdN7fvs+P84/WVEke+Lg3WUzaDz6+vhbRrgPparV2/eiCG+4bIuQOdA0VOlcge
zNJFVyjeVZdShNkr3RgXcUtwC6Af0b3hVT/Evv7dM/WvX4r9CAOnBT3tgxH12zKPgbyJcE5Wa+X2
JL+020kzzmMO15gHvJHDTRS3uyTInpjIXKnOWtZBezfS1W5I/CjR4g90ALri6e/X6l+edAkia4Yt
cGDlef98qdC5JGmvdwTBRPpNM+VPrSHONXLjig7O3z9K/MuqSpFJ/gR3CCPq140uUomrl2ZLPnfM
NFlU9V1hZoTUJDRwJxscDw7gXVISX4oJjYmSxTE5dKg6v/kef65oDrB6jDDCxDsj9C+Ph1sJYQ1R
zWCf+HQxwnHc+cOda501h8jKoHprlH2gifT+98+V//65li0g7tPftr+sKiU6V+mNiJr80Xy3i+wl
1UpkeIF+TtvyScvTy5FEJ6hXq2g12SROqOiFdRFfJEmYUFPJNdQDmlnDEP0iznEh6grWMuFlf/+e
4t+WGth+XB3lKJ1GzOdngkQhTS9RG6w9wu+E6t58UTwV+T4GP4azrxLLQJfvrbDwbvj0Env9vtI1
n86ED2yo/jEOElNMDBvXvhJx+xZ2lfbdd5zv0dflUH1sSDPiQne/FE0xQpBSBlm1HvFrZ9XKMPSb
UUgyXBuGKMWDVDw3rZa/VOmIWdaGvBZ8s8wY/7acKeWw7lIyO7w9n68Tq0fa+rXPG63nP6reQxFe
0G7xiP4h4veaLjDpakYZLvOsPjbgfomxvET0eEjcNFyqqbvOEtr0hd6ZeCnFphR4UVVN91oTv5wM
wW8XXVMIWcuR4/dCFd4lyTfQX+Itvs4tcZY2syrdbQzYqTaifv6knPJ1Z3rG6u/PxMc9//162zrO
cYcF1bAME2j0l+utBFL43ohZUjvsP7jlEVbTtVVpvq3d6jot9F+TiVzcVGLpTukF0l/SEFLadZ2d
PBYW6HQ3v8TOwOnPipnZD4SSpv0+SMLrypYvPY7ZRWCEPVRdHp0JEqJZcddIvDIyO18alfUrLtQP
heDHcKLkWA7vjkeQS0YXTMtJjAHPNltCtn//4V9X7fl3U5hDgcT4LaH3fb7HDM1Lf7J92BbKuhAT
47TG8V9b9Aob5ZEVXWJ3+rb6/LpQ8KEzOolPBL9iMfn5/KG2OWnSmVsHfnuTVsXPTq+L3VjeN71C
yo6aoUxRS9XdTeXJ7EgH4ZgkDpi3LJWbgZhqLcQqx9kWtJKzKM00ZKxAm9BkoqAjp8SYCln/p1Za
gDLIPbZKjBuQF0D76t1Jd9FNF8lsaPXXiWd3G4JLB8L9sGFMKKhJz13VfvzmxwUa2QpTySxCtMen
XhrIeTPw0z0EWAJDMp4EjHo6ZsF1nNN+RGIE4aVifgMJaViZjfeA/QjHh0vcUXnPu2LjOTFu2aaC
FZHBeLeJeu8C2IYawBY3cRdxfIozg/Au+9jy+C+rxzDSmTy4ur8YBzUseyLDeSDeGVEHm0wYSB5k
vehacviCQXthBYtk8VgWebrWLUQhqXF0Izo4xB91625qL+1eu8iY2lODx3tGLKSthZZ9usD75D5Y
1dmS2OhBa/mbOo92aSiGG0SMz5rJWCJrdQcv6eOQ1AddEPbqOjj7goQLr8Yc/0PzmnOCvK+q7xgP
X9cidHzz8R3kMufeP8tDl9g+/EElDHq3oXWQqbOfx480YfMT6N8GFwRigRAmnVQjPHg/JvvMRtUR
lfcjgyPLiDetN+wibAgs8YiEIck827HxowvT9dQPam/NfGoU5tAIpmGtF0H+TX0wP9WflhjwSdQi
EsAfxBPb+fLUd/w/RdhywqVt98tCWHlRqvLYF9JDjz3dmlp5P1RBvv+fveCWC7BZN0xOvazg4iNi
5LeyTHdo7U+mLtZFr+4tYQ77HBJohOzIJhR5MUEz/O79ntfK33/o/JEG8D72P0U1oL7sGzXeo7aJ
ErGGgwaoocA6ZU6vvsFMOgNzhrsClfrUX6cSTA8CeXeDaeY0gf1e2FX5zQJnfn1y5m8zH3J0yzYB
Rn5wcH+7AFHkEf4bK32dBN3Jzsn1jcOLmNV6ET5mo4/lpqYHJRdD11sLNi1wG8NFfJEqKDOy5lim
h0+j716nGLfM7icqUsXYtkeEnpiP4G6hNNgtQdkG/GS0fHX1lpQmrpkMRqcVSBD1yzgNfqTdtHfC
5glO4BWD6GMWFyth1wAtupvGp+phcIDIxXXvA/+yqLlEcYUDdugdRHxl/IDDDhxOQ1BjXJ0nLOOt
3ay6GNFWGj0gsL76+2PzseH9fhOhuSLE5nJRy7H9fy3npwjXVx6UEHYSZN9EoCzFoD/4LXpfRttE
SjvJoiywV1mIRlOrNEkjTa6LFolq17vfvDp/lNb/fBs2jXm/ks5XxlaQNlGnE+MDEHuql/TwX4si
Q4OTN3BEwogwXCanUzF7YA0zX6E1Gxad0/z8+0X54w3mmighgHxheZ8bPJ/3rUSFIg31dFpLjw18
KoI3W6WIHaDYG/kDUiKzgjn7988U//KhBi1sy+aYbtDym3fw357foegDxxTgYkSS3dtVx0NSEfo5
0L9NnQev6beWCHejZf/Q0vGGe8ZL9EM0KGdw9yK8ZtzmFtqd7RvXscCE8PevJ9WXl93WxTwt4T+s
M3MT4/PXY/RB9MkAWX+s41/DqIuL1iJntVH6wzAm6tC3zOt9MJWW8F5ZnvqFPqdG42kKtzw10a4A
U9CT9XusjC2GSn5nCtdeC5LiWtFmj2ZKGTKmS69AxFAEye7vP4BK519+gZxjASj8WCfsL8elNimN
zm9hX9Trtp7N4LUJBt3Nso2yyQiURvwLto23TNCrbZ1x1FfhVJ1FVYo7L/E26FyT9WQQglKHBcwg
9Goc+PpjHrQrZGzjKuu6fme6wXWYxeu6KkjWJaZqpYtL1OrGvjOK9ywY3H3ZJI9ggWzCtlJSSGJN
rAO/Z93GAhUOAuFjMpxUkldLyP/asqpCLGID0NaU7V0vR9So82UkU5JAr1K/GnXGwOSSAnBgKry0
fVcnqlaCOaTrRwhnjhA2aJmu9+GpzGQEtmcWLPiMwAdvRxf/kEwCuGZl3ugmSZ/22JDdoGCNNOKc
4GbOteCXqeUPE0gFMkWzd9O8yon7WgqZEhMVvQmxjnRmtoWa7sj0vLbt7illSGpEhjg1Au/+FCUM
XVrUBn2/qDEwQmZyr4ohml02ucYsSs4cox5hUO+shqBPYfi6F+5cGfeNmtBNwPuOO3edDqRGoIBY
agZBMC7yWI5O+puhDzeDSvmzCSuEqYZj60ptT0zKIZXOBcRfFC44LxcSWPKlCUWuYF0HLEQ739PF
sFZawNeLsR7kqik3sg72fumnpBRLgjVTQi7psmFStKDrCTm+thOX3xtVfvx4ej603Unnu4yqKzQu
ARQfwhC3bk1MA+P99unvj7P8uvmyUs5tVWPuKRKa+zUbzYycJmocYsvTdLx0Ym8duj7yx1u78rZF
zPCi1x0MdhqooCo3ViRiIgFtNp6mtpAmlnrbXUZgBhdJ+WZN6aumN49NHiEQFhJIsqpPVWF8U6LM
Z4wvWw29cg6YtiLtzLLmvsrvKxwTkzrzq3Fdxxo0mxhe0OCTET2NT9AoH50QLtSA8SZwv+nX/dGx
4GI5JsRGdjkAIn+8+sgYka5ymkAf588CsAyii0yfineAnNdjSn004O/YWZN4bdySKJVhkzbhW5r1
TwogKfbijOfUm497ik6+c4E7icHb+N0a9ecpje9JMgHf0eFs+rFH/HaFAOkGJurrYQ2H5Nqtu0uc
lJC/wmu/pVmeG0ct1A+Q7ldGWRe0upjtDsa5LtpVoll7JgygZIugpBxO2+86FV+7Xjb4TYN2CkW5
Ijrh6wOnjSXynNYlqyIz7kxfUcTab7ldvJhI5gdLvdfVdGMT10qTxB+1H39/3j/A/p8fHmpM5Vqw
briNrvpygJ3KyMGXX3VrLWnDZToYFHCjWe5sNLn2VRoRelcFZn7EfxUvxqYQm0IooAWhffn3b/LR
of7jm+BFRCbA4Y/64PNjnIZT5gRW0q1NdwyxRqx1H/RE10kwMzxJta87K3MGFRAadm0l/Ys+oiFz
CDMd+ffjlHVM20MwjG86/q1kXs/avqovCSvflEWNtb2C9g1uKF+UA1kiTi5YrVzNWtl45aBtxiZa
UO1nbc1D7o+/2BmaC9k+B2qQ24/NoU9JbJiMYGY7BPnWHdZtnLSnHkllVoFYII/5KuuM9oIwKEyP
5bL1u23Y68M2rLCR5A5JSZrV7qdBN65dMJ6id45ljkm5wFa19W02DIX06Jsi/o+RGg8ZlYRUOioF
V7esL1UGRQzO0r7v1p4ovbVCQ5nZ5kVu5ay3ZrqOpPML2EMMFgYdTi9/6fRn16q1nBPuGwefPv5A
Ney1fgCnh9zmmyGSwSjzj0WM1ZYgBsG3dA2K1M93PxBe43serW4Y7sbWq3ux1XD9zFUYrlNMoZVm
XZMhFVwY1c61fXloXKvfduPY4wSNN2HT6pdQcIZLm8VbVUNyHiaQVZGIt7ItZ6X/lB5hFCxoDbIk
UQOKoXTv+gYQiWsQygMBDzcN3XQ0ds0Gt2ax0Wd3mnSUsRvT+DWcpm7LWCVcTG1uLuf/FsBdZG1U
izoeoV6QUlg0wl1nQcMm5qLv40zzNk4HTjmjG7QXdUEvu/cadFga4gCkkru0zVABzDVfN0cs+1FL
SNfoNAs0aXhgr4JY3xZ5Xp7lwDaSBskIfTzzNl488dCACcQZ3V9YFqjMwAiurIkeEMwOYsMBWTaz
anaTzPdQaAMeLJLRJlCF4B1Zj3s32YLV9C7KWO18m16I5zonaUwIVpKeVz5ap1UQc1wbyjOpH/qy
GI4S/tzS6xCutoXzEFis/vGIkdabKX1F0TVHM5TvNDt0K4HrnTrvI5rrTTelBJFn/F4Z0Q7+UVZu
emfKJLt1OxoSMX6BMRIXJN+dsZ6qS7MtQvTy+X0xF3kp508bCg6oKmdYuNRU+3rW8SZ+kqx9gMFI
aUnvyZWf7kfP6zYxtsSPj4sqzpuZq78HZqVtgwbb4uiHz1Pw3MTmeK1J8wdOqRHWH/7aFnDBMuc2
Q50JnTXlTL1j7M+Z28cGpOZDUl5GE9je6FGE5RsjiOw+6ayNntRXgT42wNniq243UH3uSeIeeBJ0
dG4j6d5V2CarNJ9JB9N4Csb3Ag7Hew9FZBLe2vF5qZxJ/rC7SOG1BPbgqP4qlQPiaK0HeTJx1rWy
DGhZmBNB7mfXM1LEsR2kdXryII6mkSLAN6wZg+LCVwqn13He3ureMF8TiVq6tyPgDXFhY1EO5EmU
9EajxjvWNYnrNry/0IoOUzKufdQfy0hyLzk08QQGwXEy3Yceuclk4tYK9AqGMirYZRB67gP6TISw
JyuxbqIcIkUMGTNyEejzF8LmYxS+Tptm2AJ2FYaC2xyb4V3aO+0Rh81NVNrXuTk2z9lU8nnuhWOF
fE7u9DeM6Shoi2XUWsYdmmN1HefJOfATHmUj9U6azIyjJ4G/eaU33BEXsWrKmKCtwAZj2qYDuZKs
rY5vYvCuMKI3aQKQi5yTBWNSwpJKjQJ9G6M8BwzlXXVhzI2y6KZmk5g1vOOzmAxnUbXatAvQsV1a
pUZW7GQd9BG5RWQEpzKXNxAK1DPvuOxd2vREvO0DAwYt5WKwz6zuGbzIuDNlBhOirrcTNbCHAH3l
EoEEDZOAyti8LsdhI+ZKkbsUXGtOsRjsQLuA6U6Ae3wbSnROo9sRKplPT0iSJPwuvB5K3ZVD3u17
LwW3RSCl1ss9sAqgZimPGRL7XQBfX/WCLDF+xsrKR3eu16q9icPk43+JOn2sCcY6GDWdl5wERRz4
y8ymveL2aAsaj/2RFwQu9phc9aJd5KzGN4id9g4Zg7Zw+mPE0XXhIUDa65IVCpXpRw6ZXbCohvOR
qqjdgBiP4UrL7assLfOtNSaQlQ3uAGk2F8loLcvGr1FS5buP2n+k0O4B9KwcVTokEuszGacTO5lt
RyU5/oKb2PlG8FJpAS2W5mAzhDiTGEhgi6eT1TIN1Soog/LSNtJ7lTU77IDammCafNcEfbkJQcOt
2vbVHUd5avSxZSsOVzY14Mmc/6FCKGE453dBKcwj+Fw8qPkwY6LTnSB850zBa51lJM3zO4UGc5Hp
7NvNcOFZ/MNn2AlTSz8T6y3Bugl06CwYt1YsjNOYTg+VlwZXGFrWfacnN37h5AQJ9u3m43+2OqDT
sUyLzWBn7SqL/eK5AhYbavW+r932gnqSlMSh1jeK/Q3UNlzuujk2/bnxKdAiysrtVFBiMBUgNcUd
2FbigCwS/pLeQwjZAodGhqiZq8gjFpO7g6Oh2MYZ+dzTRJxCV1s01Irr0vYfHBOkR1IxbsH806My
R4dI5YMu34lsfCao4sBRkkQoK/1CFtor+9gW2t2vyQLB1jvNEuWYdx6io21x+HZCF8Rl3zEl6dpn
z+mRrUTtqZQco4oBfXUZ+frCMbe6rMgNi7zpmKH0TRiP0+J8NpvCXuEChd11n452tUSOmTD24Fw5
mu4tO5Ra5Ugw4HcNa6aSMW2tbCAlEF8TnJ53sqL3Hydi2XXXiT6foSu3u0xFcp+b24/zcELnG+ee
QHXOWapo6Eqm3ZahgYbKLxCLWreuCUXcOgbVGsYitRgKn76LhmhvDGpqdYHZDGt1tcMkB8Q/xjpZ
e8eh0fqVoqe6rScKmrY+0XCLT5A+T9Itbxq7Fpve9ADxifcy9Y8CTthiMLWdBRHsNjTBQzGFaLYJ
4xSO8AQ2kT9hoS4M+8a4cbt4N3Yc56vCU/MKvTQ9W2zdEItqZMZMTQKjBRHQn/Sg/yXrmiyFVC1V
aQJAt0wMPzb+R8Q0DEX2kKp2RQga0GjYmIsUJqVbaZu+9AM4P7QKQKh4m9IeydZoFp5MijOZbw+N
P77aRNYwb8ntJeHptFkzG7JZ4cKSEd42Ml1ivzJOV4XH1GF0lLcC6tmwJk+npEL0qKXgcSc9PA2Y
wfUqhCXb6eWpUtVj4sHCEAhsU4SHAhWe0jk/itRjiONOy1arT1qUcx4gcXVT5HLjVkWwnlO8YxjK
ZB7Z60g9mk5aX340L5xNGMMomNIKva6agG6r9xYPM1W0i6MDRtfUIri30m5D/cFovn0NOj84SptS
Uh8EiyZ2v9qsx6NtejDFGjzixBCs6jReJRk6TiS0JMOGECFaaFX7KJpOXUJyj2tHN4EjHyvdtgDY
2tmyLHNnl2rwqXvdf/LrWlwVZiy3wrPwfIjh2NcxSatxZV/0eOjjUu0kbaBta9xbmZEdbzP6y3dl
PIKUIBShKcaUJ3eqLpURr9y00dZKvtVqXmVAvo4F23etQZiFpHTtIUDZYAw8t7aW346OuAvwBq3y
WPF74nTc5aP6Wcsw3cu4gnQ0xUSY9i34yA7T28dpy3ZD+seWdJdDRZ6bsMIO3ws7UVrG01If1CmI
PKbh2XWS8VrpD72pFYzK+nxdUA4ucnzIWxdkMlKbXayF5enjTYSa3S7QHsd1fhw7vF393Ck2CDrS
+ijiB86ys6C+zdVjBC+cjlpw+Gh+2Q3/Tp72zarq25vBn27zQMUM/ZLLEpYNK7+EmySWmVtMJ2a4
WFscHMhDYI1Hp7J4eWNiEttk23RjQWcHuUnhAC4xGvfJ8ryUxlsdnVrNMvYyAVOnV1ZwQljwbhdt
fznkBeellMx4I7Cu5Ig/MM6CcYE1atzSa3DPBM65p7IqLk0nNI7C1n4WFby0IEVJW4UooApF7saI
8dJxg3oHIWJR+THBsEi1vPjS1z1jx/4L5DUaq11mPhc2WEOADdWmD3TGwL37rPWxRAKp0ivHeilh
ii5yeGjbyfUPbdweZUmUszUEI4te/jDoymc6PNrEsU8orJ1WX9jdeBh5IUkKwFFLTUgroNS8netU
zx8RkrxtnDqKYl1LpS5zOOUQvtdcO7zjheec3Tp8hjwXLQPpWdvINm8CJlz7f5BGfcs2oNGYqmjK
LVgR4Y9NoaAFb7FxgZf+eAIgy+68sXmwtOZN+N1LFsKZMubmMmm2t0Z403YsEeQxDUtY69DNfAeK
sW/Kk2FdcfYjY5OkoI2bvvmGb12PCheLwblFFN6E9j5+MMIoP6bFLnB19xa+Pdzyvr20UKNtplru
ETfcl1Ger4y8U4uPr+QWvgZgW77HE1cwC0W5t01j91CEtXkOjMYDKUDXpIfBhbWm8BGQs3c6WUIq
yZR6q7bcTpXm7yGfkCcHBfQYTu2zlhs4ujPaGXqWPvoa4zOr86KlqCd/Ywdhukyirtrklb0tQlq8
lHMo0kzkp9GtJriWgW8Mu1zPDvbY9UcCMcIdycGBUR2KNm2PbkD/V1d4mCybdVIL5HpooEMSYfCU
LImCq049E5qVOfT5EnHuQ5LaZJM67vXYQ26PArE2wyzEGhhs2bTtc0SrBudxdsa1Nq77smSlrkPK
dDIIrusMAVsygt2Cc7Bw8wCkqKVf+7pvHhzNexqLKF6BvMFERL/anqJqX+a02roNTHXzoBX+D0/j
fCQrA48wVEtGr4DdO7c8ogd99dI43jZm/6r0EkZkVccb27H59SYdcC1ytowajJVjXnRmE53qsOKF
FtmdJqfjnUNm06ZwgfdMGO2r1D8rVJxN4uYbDN4vXVXp/SLT66105pLZDW9p/LxhRwOJxjOd1vLF
Mi51lSd7kYpykbZJRLcp/mHhezgMBY9eFg73ST42CxKi7eu6D/Y8g+DIPYOuO2Cmm+GeNr48ZFBJ
F7YlFkFm/WKW2BwYVdY42WZUGuR+jYXWlmo62yaxSlqDI854rSPuUmSMV12L1xn00YXnNjfVVFFx
Rmm5dIqfJUO/pfKf2lhEezesb5yqJAvN8m2wBc3VBIekL6LuIPJpWEx0OhZWUz35harXTW2467h+
yGQRAOJgRqima9aGA1sDMTG+BLem5wGYJgIvghrT/XRrZG4PTgjt+Zjr0PZHsjt0Ae2rQc/plPW4
NWS7Ex4mjQZZ03II5N7WgA20VvhepM2rCsZgK2nTQnNtbjm51gtDmM0qwUWKmPPFmaNlpta8cJ0O
XFUA/gyqwksC0aCgJ34QeoyFBOFLUeXaDgTDdeea1iF0KYQIsL8Y9KHf+8NbGtW3dReLTfQcwpIA
TNFT81tAkzxiDTrAfEcxkvSel2JrRxoIWvGWNA5XJU13Ef0DCufo2QpKmkV2SgCzIGgAtw9ZK/wa
tlEor+MVDbl+kykakS5+OvTrmB5LfVzIBPxVVYKqNSabcoSwCnr0RHAWWrt3OnOZSx9tFInqGxDr
T9mIczLvyESN9OReOoBgmpl6Zj2DEXpycHpdRRujAIXt+m27tdvqtQYog5yGsSVCcXcfd/59OvQb
kOjxkipzgpsnDlOhY8t1gkWKC3fN1LxeTbr94tPwXOSypM9iVmIVNdWz7RFiazS6trC8ODmG1bCP
o/q5yTng+HW4M4phjrLWEVwP0l5AJQY0qlVr2SWsgVW7MCqnWGuwywR5OlXu68tOUY9XhrXMSc8J
aeB0aseeC5+VhuTGKuSKDfHGwGK5nZPaibmzD14w3iXTT1ww4XUj49WAXYf3M98gdGct8tioHSSP
uAnIdqBKX/VJbWFhNFucMxrNishdZU1zjkMD/k5G6LhG4uPUVtswUDcch18yazqZHP+qBmHJoO/0
WStgcW7R820h4kuzcs6c8y8T6ZwSI7yXnT9QF9JgK7AtGTWp4QNNPEnWSF92/UNGqrgvGRMhz+ct
ImHWyUP/ikHNs9aYOflpxYuVGHIn3K3IewaMpIyuOpNVAZSwrpp3TWGZnVgJS2rCBeecB4IUj1zG
dCkRY9CA7Gnf0t/wxhkVFJZXfdCAu+wRG9RaNDAatX56aiyO1RHiW32dp+opiXmWam84ALeyr0gR
4u7Psj242et8sLzN0JRQahoKVUa0C4LMqyULtrdk/nbKA0NfysZCggHLBw/wykB18tgM8Gys/m4s
J7GrSqoGrfTIr+qItE8HVI45YUFXMbNEtq7ppOkufFna7IDu5YVWYGAvSCCTo0ah3UIZqy2/wG17
sIV31FNSLiOGWwKbaRnsU9l6yzypaKBOB9PLZyBkBWnHDfHd6i38ZW2l/g9l57UkN5Jt2V+51u9o
gwNwCLPpFwChU0uSL7CU0Frj62chq2cuGdVDzn0o6y5WMgMB4fBzzt5rDwXjEqG8G2HwYYhi8PuF
FAHwaO9VQbxZYqX38zADDHlU7fBbllGpZS1jaNGUn1BKfrTBzbT4zlA7F6GVqht96gBHl+YPWjOL
m/XpYxcYe8Pp6BXn9WZqa53/A3TShju40+Z0bzS8FaJuyB+0UH+zWuckZKvddiY1CJis02ym6ush
mfjzsr9OARJHUZvsUT6RMa+Mu2Vkd2Ol1RMoU4bDQXnZ94JqLkWrUBKSB6GesC1QeUFWjk9Yl2Hu
O/UzPS7nOqqyj8nE6e10vIw6AXGiDMgo5M1o78K0t1C6J4Q6Q+G7NqZ8S5kIW79xoschncdNU48f
kpHwybLUeRsZKL4Wk/5xzBCEEc1zklaDb1Q9bXgl/gww+PbVDNIOT1tqlZ8Kfue7BSgrlVZHvJmr
ZFrm0/2EYhTIE8266CqRYmPgZn+mTL0FObNCq2fGKQVEmtocriROQ3zhYlZfe51YzzZiB0UGk3Ea
xnc68+UpLD0NtqJoeQMPWg5OpZu4k3tlD96qpZzaYJQnO7kDrtQ0IAeYiS+Q95WdbVTd0Rbj9y8J
heLQg3IisCNhreB/Zkde0XUHJsGijIDzyqFQPZI8p25Vc/yhG2TFOtFzoNG9h+xOII5FlEnIA+hG
jbx1INC3hQKfmAsixjL3p7zfyWx4nZTqkBesfEPdUvjSiDAjauQSGwKCVWYQ0Z1jbVdaD3DzjPM7
5rCASUBhqaqjkKkTDg/kA4AM4hGwIp2oDfJeLu0Puwobf4m1o9UwiQBmWKLVCh+hJbmFQZVazrym
Gm4YukCpt5CJ0vT3SQNVALsQOIRY3ESl8R7Ss9YwqpA6rLOPJs1hsoDAmgzca75NmNZQw2faI4F8
wX0FnaYZv2vOnmcQhF82M/xedZE4/3dJGl7nuAOBlnH9VQMMZ4eFPDKrR4PR9pEockYZffrA2+Km
SaATcbAMHXQgwbKfNijxqCS7kHHeZELRUi9aytsOIoMddp9FW3MGm5xWelyeUjkwrB8Z9SDD2vaA
XDeCfh+KDnPPlsOiN0CIlQ1khETQAO9hjQJLMMsM57WxSys5izUqqu6H0nSqD7mEC1L2sM2Ywwq9
hQcePqQBdG/pwALBtHYCIVhvszVOQe2x4OmNHgFWpK8Sk6Oh7upNk2MZScq03RYtqSe84/btguM4
Wl3zgFMY4+TIsDkALQRnS8eGjPPpG1Gl0ybJs7vcmtYo6STbtiwjAjnbobWiRxPx3E7RjOzUlw9t
U5eXyKis7mWWmnJRxunJGIfhqBk3mdwOySFsOqSkgD+7Po6OEJ6g+aPFHpoChflAoQEvGH8LV4f6
tjosesMz1tH9K9is2qxrvaZs1/mwP+jiNGXKDxGrco+I/QXsXs6kAC2HHt1bSGwPOmyGTg+Je+kb
FZA8fxtyQFfpF3bMqD8c7fd8jGcqyyDa2VYpXzSpp/txCYk4Kr/V6Uja70xjR4kzNk3ErDIbFajE
IXU1S/gU5NV1WgTmdmLDK8LqBGbCRmmTNEylHf1gLjeKhbYtLLOMCKAy3MtoeZx0Jht4jkgGGrpD
PPYksZRO4qcYhX3e4O/Z2LAzXZMtqEzpnTfeDLYqKvNyszYNZuRQF4v41tNQ36ZgiEBD9QQXkirW
Qio9DZ/qyGsDDeR9XvIsOdVkuKmma5eyRbdVG+G7wXEnTXkyVWIxeIPt0qHW0AznOsYSfo9RLuFG
lPpD5fSMTogRZgMAia2HudlYpH3H7Y8UBkIoTS+PR17SGMf7MLsX3Vh77TSBNrb6g85dAVfLbWZU
a0pHN6syk0fNRIWV45JkfwmV8r2PJ5vNKDqMC3J1yK/qyqssqvezYr2j1f+cVMytHRVvDtSknwCk
SbrUrlUebNZhf67HYqtH5V1J1hOk8LV7Hrx2DY/TkEKnCVuQ0yYTpINzmyfrlIYwiktNizX2ECqj
KIFrSC0oEhRoRZuxDXKk3my96UC07IEL1G/M++gcxiO4pr44TCZ1AO4nXrSCC1tgGvYrGLSegdoZ
lpc1HhJEjHsQTIWXOi/GMga3kYZauVKdQ6dYbFej6LpUYVlocafTS6Y15dilsh3ygjhvCaS7UwTx
gSU4VKe8EkDb9txg6qpfIpAE4uENjlPXanX7ZCrBphpi5YQ26lIGYjMo83NWcwDNBDBAJrhWIbfW
mwj4iVf3Srwbpg4Gcw8rqZxuJnSOFVGrxwl1AAiXoN/kSYq9QzH36qKpD5o2PFHht2Evb3vu9iAX
3IAl7figHtONExHXXmVBt3e63tioOSAkBNMNkfBsEVm/BMEtzNyYwoEwiQPsCFGhslkwEj8IY15F
cUzqVoV2CrfZqWK3bI/kXGUD23ZDgK0TPcnHK0xvjSTCzc9aE2f3zOMTIsrikS29H5FTc19LIiHW
1SLTTOqnwE49pY/3qoWTP8y/t63V3Ie5vFCEc8iaarqJI3Q3k12WKF7JJx/mZsbQIbejFWnMLkOG
44yCaGXFmzxECtFa5VYV+QuQw5bqBRc2X/nFqezsGLf9Xiajcd1jL1AK4HyugxF9t5jckV86jawH
MLNw6xQ1eKxWt7qtOie3g/pCtF01S50uYsjA1Zr2moTdFxHM1SXLU+SU5YGt24shxogtvzhUM+Fm
NJx5fNT4shhgUVsNkBYhmm7tPW4zEVs385w/ckWJspA9FbfGO1pNv1dJvF53wsxLDbeLBh1iQ1pN
57ezopK+kAEYjuEFYugG9TRExjUKSPLqZCehRU3ZQTF/QG2brvWQ6JZJ1vJKCWPwZazb1Djzezbn
n/AYXZMY1utuquxLjCM8VimEsJ6gmK96AKaOB2k7OqmF8WIb2GGSviV/iI0PMeU2Fv5B+EVrMUxn
H2XS4vfAfI713jCXby1JJjNGAGVqxRW+13jNlL/tZm4OERWKx1t0F8x8ObWOSjdpjIu0Klm/E/ux
oCu3a3q2XUFL+08P9IrtDjuZ3iSWXiH5AocU29CpSFyRzP0GA8E21ntkrbNKB5vXUriie3cqJMGt
aGCOQzm6VqqEu7eorvqAwCMlMIEvpR9FjTBwDToP4ubOiob7uVMnl8n596yNARzBukkDyDhZQ/OY
fOXnukqfO0Oe5sLW/EmLt/EAXF6as2fOKbTjsBYbE6puPs7uEqcPOC5rH2/F51SZijv2xVFvksfQ
qH/UsmVTFT+rdAF5gULkIN/zwjD5um043YvSYGcTrq690HgZIPoYtXU51ToJQ9lpqdCng92KKMoY
dySC2q6KDiQZyi0rOWT0TL+vrEVuo7x94z2NLAS2E6JbdVfIhtlpxtZQtchGs+7yXH42Vmy7BEbH
qYwuED9f9QOD2QyxSEdNslGq5rq02BnSyxZZvOe96/iRbIko6g1Pp2PmKtphzMVdFab3xcgbVS2s
946xdzGg6yXFyYGkjYygQ2SxBMQhmytUEXG5GxJMjmQ32tdNv9GtuuSUFw+hMDbdZH3WZvSsNvzs
oJP5aGhVD9Ru4gnl/la5VqPZ7vQgJFquza+j3BxdQ2avdtViUMFsELUnVev6Y7tixWlAMfXKLvG7
3sW94FHH5LQzm296T35pR+gMVbzwpxQhJragfqtWDml77M1A9x50ZnEuOsR6A/BjBJc4XCtIcgBO
NoZnxiHisnkXZrGnV+Dwoy7Bl+bcRXFpIqkBI6hzLfOkL1CBDg1owb0ed4SYGihTqiq5NnB2+l9c
EBKoCNWo9c5n0MHMgnE/ra/rST5GnVxcAZCbQYZ6ihXmRRkW41rnIZXsbwx0p8sc751iJrnIXzND
+4ykQZPATWJk4VYCNdAb1DwRmBUx1MdqAGKilDSuQlrcgnE+oSZsRtQxJ8tZMB29HFe+CiQ512hY
xfWW+U9FS4pkcjpOVVpvgj577hv2qY5Gj4nPowD2HXh4G6imIQF1qKFgTn4b2XnBfILlFWGxCIco
YjkJVLi2fMvFNre9yuBX8KizixF+H3DUTBogDuo4MlJv1h/oJVm0spj/JMaosho7FzEFuxJV1ND0
dkjug/UV0oaOlqajG0oA/TgotG3G7iC04q7BIuQmRUjSCtQ734pJvcFKaV1B/ps3WUGwdPYkdcFK
BwgyNT/jRrmrsWqgIZ7pH9eEPjXZh4Oh0dXvpg7SnmNn3xSADy71BVKDsLsKTfZasPL07XyRUnZt
lab8XpDsFEn9HkIaaMhdGvablhCqreoAfKhOgql6lakfsYbBAtF/4qJ1gGCRD3fxYn5YE7kUYbEf
BJg9027f8It5Y3OoqMTpUrGkTpKVY0FUZGQ13SMzgXNjegYgY0pr1C7jI5bTexnVVwW2WvIRkZl1
c3zZmCbbsLk4LgVhWjJtbuK+RMuTj3SJ107NstxYlOWQPcFog9ntEg/NdpV0V8QhXCVYS30zp0QK
KMPEkuJ7j/ZRXl0WAQULDruNPZcWCSzRpS0XGHY0I5NaUFpLTCtWwWJmfyt7lFmlTHfEuVDd0PLo
K3RFjDHK6yQywd8VRFVm6UhiWnaZLPpEhqP+Ao83PPQJCmsdATABDYnJEEwkhcripqVeJWeGge1e
ySDcUpGTiVAM720FfpX5FoymeG/FqoFiANhs1qsFyUfRfIhSyBNI5BxlVJBqL1epUAIfyDlOUGpm
Xj/4Lqp2AzHmCn1kulfA//AQS0rjPr7X2OWB7wN3ktU4sYyYsFKNTTrOaIsW6+yKiL1qw3doElZP
Jqgee7EfWTtkLgsOL+qx+ZbXw8vX/qFiXFsyt6tVbAJOhskHBPuaQpFZO70ztb2sqHxSYS0HrWMG
F1vz+E4iAqOc9BY9GlsJvf4wFaF/s2AvexLq6QO25cXPrHm5qTA76y3bk2ZyEq+1akxVZf29qC3y
uxDubpu0uyJ46kbGy2XRUrYEqKQg9TEBVSTbfm1UEAEbb7bZ/cDu8UpZ33jZChOeI2hJM9Ww1fOQ
MeTsguQ1KwF0mhBYEpWYq5C5TYU5j01XvGctuVPHaW+b7UOXJmxWBad1MH0bwnbYcnktptDjWF13
qfGjqJN9Ny0ESxKPZ0/HMLBwrzryxjJKgkmphKng263Tq+w+K1pj8Uus2W+RzgvGQUqltgLhglVJ
D2nvLgjV7jQ3gBY1cmXDKt8VRk1rJTCpFiDu2n33rMH1qixCktMWRr62RYzDoDj5QSLuLeTlp3qq
PFP91grzoVmn/6HR3ukO0ihAWSkiSuKEIgwK8GECr8XFaTJa7kEy0s1fAxTN27FtLpte8q4IGSVX
wasRphvLIvszZ+Xs2ZBVM6sI7zXfGJvHRKVWXGr1ioxHcz8xAMUbgh6H0e9RaTPUO1r/CGP6plbm
b+3Qb7GuJpxH11aq99JQKfPMF6CpT+PsbOUAaR7wFoPVSltTICCPjikRk7ywomo6IIuOuuBlyrt9
PEDFrO5FreL66H5ErXiMQ+epmpXLYmFqO+sXS9Kme9sJ93mLF4XChYq+vao7o7/gbIFV1BM/y9SL
ShW7Qm/RCU7aZw3cd6OPOkFTRk7ewDQ62HjoAnbAuvZDpzFssuIgP5oFsSN//V+2+sW//522Xwll
KItcbc6T7YSyxNVKASdMID7LjzPREEsmcsKPIMykZvmhL/hriIvrfGCgz1o0EAdXEOEd6evOdHxH
kl1/H6YIvUSsUJxFewfpxh2VMZmPFnW6yIfrgoYg8zHFPtrMWiQMT0MiGB/sJj8qA7CogY2914D0
POlO7VsVQPwlJJspFL3jNWr5qkMhcjrWNWfuFa+l3W3Xy60T8PYluIR9k4FS0aKSsYVcU1XbYSdX
10EcJYQDjBJMZZTd5kbIAF5HByMiRCPCoGT6+jP+oi41lq2qGy6SZVPA53OxCq0w6YnL1VXdDpXv
mh1dXAeZWbukz9XsPZWSC0XXPLZSBJgd7/6BDNFyQoqpgbgoS+eKELaFCb08JRqiCdERanOsml6/
mcLPeWppdnakRBdzWl1mu9KAAtkNAeCz9M3KUY5KvgA5UhdB2ZZeay+xr/XRM3pmMv0i3OZhQgEj
LXVDWZz6gZnjHkVQ7q2Fjwp8Ty9K9hDoR6CnTQ+1mLjp4ngH7ob053b0xpakXT0TN3r1oaEyxbW0
OMTYjb15inuiFzJn3qL/qo8GqTTtA4m+4UWX9whrokHdagihl86hU9IsSJGb16gxdxBXoxPJFEdc
Od9J82MBQ4yGHVL1KwX3VYHTDAzIQS8NtjwSXgQw8g9dklnfOHro6hUO3SCtH5hZP/ZjqWzQpGD8
mYI7GhaUWX35FqXNZzLNr9YA06/r053K0+nlTrP4rU3ocYWmemgxnbdd1N1iPGKQpxkfQ2LSipUn
UqUZJUi4zcTmXBXLN7PFMG878bcoxTcwTdJPJfO5eJFuumg15qz4k1qcyJkZ1j0Uc40n0DlKY2R4
i9l0RAqLSzD7VscjN6VdDXulUO3LsuKthoDhOI7aTT04zr6NxtnHNkICLDMbv0khJw+GeOcOtP2/
zBW0znekdV7S2Tpqy4zE04kQOgaMphQyFF1tAEtjSWXyVGBJPjQ4lzkhIAr8bQggwuPMtAcw8ZZ6
kGHVlJjUVVm/WQbhzYQXYJE/SHsaNhFziZ2uMqd2uinfodylPxFe5qVp+kojr2IptH0U2x+zVgCy
baPYz2mAGxx8IsQbW4GRE++rmiWvpXMZQ6W/GsCjXucFWbFsp2VUcuextSI7nYmFDuiOXVB2S39G
UryJTDvMifFQMaAj76a4J0k5vJ1I8Q1G9qrsygkiaZNPrSrSg+xjorkJ3D3WEee1e0IROPuEYeZe
LrPPjO6onFXI8ED9pJuV3LhGWW2qZn4LrOpVa23TK0SEHEDY6LNQ/RYS1bjdoorMnJ5dcT1xBTAz
VYN8aRGMxLGciSSks4ezQNCnmIni6KEXo9Il/St+0cPiR1YFd5rAJukohUJh1iT3jcPqOHXai7DY
0M+1gVjOmDMvsaIPNNvaJl+iW6GC7+vZ9vZtux8WB2Y9MfUM8hlkxWETbYG7biWmHvQpwwX1h2/B
iCNgZs/w+7LuoK3ngsV7MRzP6urXWfK1SNvcCnRkm1Vqr5t31di8l8GY0U5mMxvTcWsYf0zDKWQf
6iUpvJKS4fIo7ad0yInvalRytcz+otdRXRcxDceOjWc88YZNKiKx1a7YqdMLo3C60iUby1nQDErM
t5GzLHQu9ijFjhFIxwwBG3ra96jcFohZYbTq1x9Qzqab0iJ/xlEAOMgt9lsqncWvgB36CcldO0vj
isisTGi9Y5sZW5P3jKF5cUeqEEp6HEXoYysQ+rs5isbjvIgZMDnzf9ohWEzHTPcnS6UphRZ2Weuh
WGrkV9fPKCFQ7+nbFgOFuhRXMqzeLLVGhmGcOnNMNr1YHPzMzWW6wOqFnu8B2VBY5sbLjNa2Xy4Z
xjqbb+CEj8z5XCJaErfkgkxhfSiLtWGWWx92y322ai07Xuh0VFMiPER9NZQaEaB1Qps8bF6CPjri
2sw2Rsbn0Pxlvwl8ZqO2zm5i0wTZvtmqMEU2Wadczz3iAaK5N3WeIdqR7Q3fE4usPOUpe0AV7ibb
8Z5e0WTQhWAAukmn8B2oCGWXPfjmynYgm5W8zAuLrTPGmoUosHZkKGM4LyS5o6WEKpnQr6pHXAhh
zyRONdOP3jYrMtmcwsvGBQlhfTOnkml1HhKMOk7XJFG8VSXJ4bVTCt7lCFESqRrbJhlab4hsdyUI
W8xIvTCYH5Usqy9tQCVb2r3ZqYGurMtwPI5yuklKDCZG2Fz0y3sUloOrljLknd+yv5HpxZjOqAjy
hYojECrWekpAQb7VOoEHqgG2YA2NWuiWHkiAPAwzZTmt3mUna35vHsUtm5/mUxI22pGndUSJvGZY
q/eK3mNTSZlBqdBcIulMd40Zw4XOVee2b7GGh4seHou5JI8M2OmXUC2Gy3Nfl8VwRACRs2rEVRFe
klJIEDuT57nBrxqA3DTidtgiL/6e4MHf6gG66Tl7H5CVeykdWiQeEabdvrvVJDqSBnVPR4y1q6lI
+8WgXYG6v10UibHCQAIcFO/xcM+oBiQr0LCOxh0Bw6i8+skBcM1msp2zV72dSLfdhspFa0zfNese
HdozXb3BJ0XomeR5Sh6ThGaFFFVrtS2sGskv3bYxD+gtp5OwwWDSWSQ1UWeIh9gF+izehVkz0oNS
ru6hunUJckduQDZUot/Cf2F/k7UXA5F2PvWL14aK6patRCrDc5+kn61S72XD2DkKUFJEU/jWM9y0
6vx7LsLjwo41GN8dS70ej8LML1Ozwb9cD7eTU17UMRudWIErnkx3WL5OuCWfTFt5TrHjAI0LVRMX
wHBKc7lVQvHQKM2HX9UYi8Z6eS95W3rtCXhsQ/5oTfdval8nSiUj/QztpXWZIIWviqA5JkckLijl
WuWhd77HUf1qie5tDps3dVKPhog8Q5+4N0QJGhKP8lCyXg/aTmrYtL5YGTnSuGWh9zPEXEizVB5T
yMiFLVw0ZbshU09DRAJ6EKRvBoyVoO8/4FxAKMdPoTH0CrNjOC4PmtF9A+/MSIf5UWlUW1sjT1ld
/ebsIyjp5mj2pbyx5XtMM8jKq0dVI/oaWwKRYxYnRn0FJ8LaUDXfpljeGbQeusVe/Ih3oR8JPEAt
7cArh6Y65U5s5rtIT0a3z+tkZ3Hb0yeaFk9Ow91C+tHX2VcGXiwhVxpXSuIVZSJ3RYDfHGgZJAyC
BhraxTje1lA6XkfsWfbsJcKG/XmIKnFHVsUTzIirOombvW4i7jNR/VP7oiwfs+R6UXvjJJvxLgWH
fTW1xXHQ0D/E8I+GRnvPmyHayrFilqaXbNTHSYOzxBBLolXKSWLSJ+5W2zbvePHgTyrs+3ou8n2U
0ayKuvZa03tC/JoKtfLS7r7MG0qy4oBLed8WtnnAwEXvrykmNx0WgsFycJ/d1N0boe7tE8OOaTAR
pmXGdyKgifklwJkU50PUyrBjMA2ZKkR6gVduM5HDxvuKJss66kgGvqLNALIUrdgXqQPqoICnEKtq
tHsUcWTvu1XJX0wxPzxbma8h89s6dmjAFopfNfp1XpsECYtJlrgTYQobo0T/PQUMPmwtvpuraNgX
5UIbUnWItkmUjUPvyq8Qm/o1VIavpWas7GVv8iS5vaTQjymbTuwXNXZ2sbY94vYmCr5pra3VI+/S
lbHlXrC3tWKRGEc9NNdv6ZBt7SR/CRSQIx35Kp46LQqgMQKhbcEruzfi8SAy9G1jM3lG48w85Sl9
mTTkBRmRql0XhrbpRv0hY2jn2n1cUo4Cc66UiZkVNjfN6vWdpRQbB48hq3P7GOj08GKmoZs1U2IJ
kc783iht/B0ZssIRkbeYlqmueLtfrbKjomPkUbWavO8EYn6hHfWxvM94PbujFf4ISB+IpXURCPs+
z4vIz834Y8oNbKkNLkY6hI8kBF3RNtmu/wQkZbnZ8lwpjXnZEMzUhQNVW0y6fNwfmoi+OYL3zdCq
a58yfu0bsrCQfym4TyjjOjM0N/Q/zHU2ZBjxwPN/g4ZCuqCTHsWYlMeWCTeJx8SL9Sze/CbpfYXb
fZ2W/xGu//J++/C/1r/xVlZzE4dR94WM/+9/22/uNr/9gd1HefWSf7TnP/TLLwU8/+/D8l+6l1/+
ZVN08Jdu+49mvvto++yvAwg/yvUn/3//4399fP2Wh7n6+Nc/3v5fuH4DFuf/peWuv/7ff209/n/9
A+dlBp7nr990eP/XP9Yf/zer3zT/aQhdqlKC21uZ0pixx4+2+9c/FATG/zQkfG8JycUAYcTNh4ys
i9b/Zv0TEBT0HljmlHlyhQC2JVlQ/Ddp/lNq/JGl6cIw6Kvr/xNa/6+8BlNdEUGgLMSKvGZ+dE4C
rdH7mm2HJmUcqeeafWpfxBq+h02IZfGns3LzF1/gv4o+vynjomv/9Q+xWt//Gzvw989an7af2BAM
TENbYlA4ysQRFxEIGzdS6sg3I/bNTYmPAgyo7vWO/mYT/UPPlh7g74/h1wf674ewIrh+OoQOZ4Vp
ynI6mOGQv+ITVXFhjgED8t9/zn8+rWjJnZX5YJ4vHM2M/LpejXA56eeKk+8GW4K+CI/GjFIprI6/
/7iVDXt+Zk2oGyigNeAg9hmXZGEnxyOK+lxCgK4Ju1Z600+V2Z2Sp99/kjg/g5pqCEuY1kook6ql
ndEDNAufqBpl9tFYfigOYaPBs62ZvobXsbWMTRx+Zv0LeYWuHqnepLMFjWyPF+cfTvDZYXAMGrsb
2m66pWt0E84uZAT/0DJih5E1jclEfW2Mh99/Ue1XWgg02rNPWM/5T7cK85Iqmi2721kuMavuD1IT
3dIL/MF9eyPh2Ud25kbuI1M974/cyfUk/nQ9vz5bx5IgHVVqKl/w188Gg2eUdFk6mAEm80nLuokX
O/HtmSRnJ9Ue43q46crqOpvbCxEmnZsExk7pneIPtIj1LP79OICZrVUhK8HZcSRM4LOs4yxr+nDU
Rc2cpYheta79AwvoDHT718mGmyjhego8ieYZNWMa2GuMTdMhTM18onI0v8nyVyPVa/KWZ7x3jKzJ
/roYtWJTzrRHGLBXiQlyCs1upI57XB8Xa+Q9mnzNC4R1aAbxh1v//GQYcAlh8UJgN9lqsjD+elHo
K9OVQJW6r0jvk6BSkHV7TTXG3+pkrj9/f/v9p/v75xNy9kRXmHHZ2nFCaPLHkAdq/BO//4T1/fK3
i/vzR5xd3Kbru1JZz/kTlnC/9u5ar/XoLfhwjfe557oX6w1eePF2/d/ERdnqJptvSDdcaJ/80We4
/f0hrY/U+e3GkskrCUKPDkP91zPsBGUeCMAvO+YcLkO2yWKWkyEAHP5wKfWz9fnrAfv5k9Yj+enh
nrOMjnvJJ7Wbwcc2e1H4mU+c7IYhyJ4ywccn66EZ9hTvAsGy92y6i8d8eRv74Lz26ZZyYUelegh9
xTc3vz8N5zfauvKYYPT+ut147n49OI2mTp/zvXd6+zDNV3DO3BCR2e8/RDv/FPyW4MbhbsMj4sPO
15gpZvCfKlO+R6DrDT5tchc6iPuRe6X3lrkX359f3j+PifuZeI+x//sPN8+vNB+O8njFNRJUBLH5
7N4rZ9VRwFfn+94L94WHLdUvLlQv3xleu8ej4yNLcilzNq8oMF3bI+SZY0t3P2hNbjBw+ab/HTWG
R+/NH7e1P3mB+4hI2M19xIkuOY8b2x08IC+bjel+PAgX14wbey/mNvdTfsb6wzfSz18X59/orFTQ
gtC0gBvke8f9lnhP/YbP/KF5dAA8xX0N3efJy9wr0zXdl969Wjw6tzxCmXcf/uFIzh/r8wNZ//tP
tzYBCINQew5kam6b5GExn39/7eAe8xt+fkzPP+HsMe2b2tSFwid0SXqShXIhGalXYbCriUzw8hxv
cpIq91ZHdZZXN1E2vEH6AF5DhrLWVppXpwKyHsHCQyOZG0wf5UJcLyD+wFZOesVkQYtVOGqaOeGD
be8C2ZwWxdjqvfpYA3fQaDW68Tw8RIJA13GcEWATs9CZT1WXXRUyPmR9eV2X+QNcnl2eJDZxmNGD
nTnHYMR8YK4mDmXKyFVXtdnPJ2rojMAIbWYMYs3bPsaz5vSXoRFdYJ45WgHqIn0OdZKDupxkuWC3
rh2iQkmvOC38MFncyAwzgTUsC8An+1lzjMidZPmIT++pR9sZQVHG5v0E0CW4yOKUQaGO+wFGp7Gr
S6ZKIpdE8UwvGKrxtKHzCIfyyKaP4t2+DGwdBnP1oAbzTchMMoiYo6NF/8Fg4N1uFQspI+HLGfMe
l2UddWndvJa2fSkq+7uqQkzs7YNuLldJRRFNV6xnIB4sGEJnXKyVeM1BQuHCiPxGD2ggFQ9MD48J
4RZkBe5YR3YWIae/v5HOQFSmcX4fnS3CVMOCFy73UeXTBds2PgoMd/At13JR+O9eARbw9Ex+dZhY
D+aNYIlqdxmP0MKzBJxy81i5b882fzBu9aPcWTvlsttID5kmSwEkLU/+4eE6w3v9n2M2dMdcN0XC
Pj/msjBEOlj5Hk3eS/mk3Ec34kTNdNFv04O2XY71QTkknvqHjdgX+/fvzxwAdE2QCUU1+etTHddG
VZOPk+/XtdpyacR7r4t7s3CuavcB3A5fl+h69/Gx8b69H233TxXNfz4Cy0ZT5xgW2W5nS3YGb6Pu
cr55SFqJUgtG28YJ6/eTkAhIy36ddKjRcczoJ4a9ejEY+WfcjQ85zjO9qMHDlAxyukcjzvd2tNqQ
sQHAYdqHbXqYp/ykoDgJq+FaKIVYVW5/eKuer4uGBPlKccc/Km+9ry3BT+si6TYdMz3FOnRAjze9
JfJ71K7NHyqx//QpFnh6U1jwiAmY+PU6mYJnhn6echDhggQ6zVXD67pUGN7vH57zDcz6bWwQwxqx
B7oAK/jr58B5GMvU1gjTU4sx3I1pOL/VQRbfjOlY825Rm7LcfOm1f/+5599vfWZh75PnRbPAFudg
YUVvcoHPD39uCPySsZxe3P/+E5xf+XR/PWKC5oagDOAknn8105lstj9jvsfut113YQl7MSAX3hul
17J50zzHxTHrI3/gKRg31hbGhdt6tQfjyL1AB+oG7vOV5jrUaMJ7HtzvrQ+mcBN7H5Fn87PxxvDY
8LloNrcvg8sK0m0OpWfw92h9s8OTfujbnu3p7hMoJtdkD/E99qXPtpe1ZbMuS9UBqL6/7owtH8OD
F2w8krz/cJX/46v2p3NxzizOKttEVMK5wHPlvsbu9R3QSB7zq5fR/ezdz9+f+rNoo7+denlWddiD
2VdmyJ5w9F5xibD+knDKAoNU2Fc4xVARXJuz9L9JO7PeuJFkC/8iAtyX19pZkizLq+wXwkub+77z
19+P6rnjUhZRhD2YeWi0G47KZGRkZMSJc+ZtYBKNHI2IYxN6oHfcrkUcgU/6+tcIEaeuGkPxDRZ/
NyenJfbnNI52GL9B225/9pv3H6Xd7S1YzONmLnGqG0AzIfF/fbCCVE1MJo/Sk7ZxHsF0niBb2CsH
hj+28R4OnN20tTefGe7bDFvgRWyCx1VkbIstoK+Nf3B2a4GLgt51vnX5k4Q7p9bkQKkMftIna/Pw
LG3wgeO3bPNx5euLIWU+2iqhS9eoCDryS/nuIkD2hW+p9YCZAEyy4t95oC5a4wfIRh5La6+PpXSZ
B4jOG0C19H9zzAtjUil7Za1XfNt09ux8+zzyrnQ2H4bND+YyDqdfb6A+wKtWPu9ScLm0K8TnjGm6
yrSwy+TO5uu4feDRwW3q8L+Sf/PIGZso9HywiDbbz3RVtuF24pnxWTlXm2/eFq4K4sLZXq35LDzH
uNt/b8jM/X2xIY2mwUwr88Ni5RzKz0YDpnSFnHfZhEGzi69LU2OO7RcmyGyHUtEL8i34S8b4jvnM
jTU83d7hlxghZioqh+f/rQgHiGEMUGkIoLDD89OHQYbtNL8ut93G3zxOhF/QDluHfS32n+fTM8dh
BDs42PHu6RMTPHyLlFD6/q2yfWJoYIvb83dt3nR7ZgA4ZqvOKBSmXxLRy58sHLAsNJnwgwfmJJHW
9fvpAJ8Ql8R87+Rb837Y1zugQwdtD9Bg/XgvXamQ8FIq5h3MrS5Yr0elGxGRIrU7tvvikJ6pwJxg
dtoXbyDL3AX77Hj7E4mFeF2FRlmHppkcZa4xGuIh4FKxgsqO3drv9rTtARDZu9Lqv9RyBp5B3vh6
55IbbX3VXKn0XfkgZFtA8cnrEShA00/wjjQPyNBqyXZ7xO4++GXVgHMuqeSVht7tb69z3rhXnoho
rqzKyHtQJ0bRU1gm7Bt90Ie2fx4qo9xENKo3dhXS44YvkUH/Wl7J/a5SZA2lIKq1VDYIa/yj8CWT
WMk7RgbbU75HyH6v7pEJ4Xsqd/lDdwf+b/v2vtiCkaF+pG6qvbFHW/vY3wUrv2MOFZfrfvkZlkaL
iETtunrMXC4DEb0FHwdp6udSjy17o1uVOW5qE8ErMHj+ZybrGAeuzQrA+Z/tulAmNYXMtNEDBgvt
UD6VRWmA1gXi9y1OIIBCMthOf/qRVa5kjKJP6ZTIqejxNppdGiHr13HN8tLGazVjPDkof7lt6YT/
GNMMC/BtaYU6W9xawZQz//lFCPUjrbMipfOOKMOAEosG26+2ljeWNSS0UfSBAgbA0h4upV+d0fft
ikfPHnv5Zcn66QvK5MUcW51Oz2vzJnRcQepAbTcad5V9ZpZgO3qHgPGxZk2UWjw8/5qyeO1xghTm
+F+bchxmM6yhC91J/eUF/saUf5Xyz6o7/aG3qCp9zrn9SMVz7mq+NoM4y1gljC67g05zO7bfMuZo
QY4IuFlSg5VXtBhp9bmXyhPQJtI6SA8IjhLUtQ2hOBP6TQcPcdka6c5jvPrN7SVdueNrK5pQvrUg
lJMYfjGPRZuHpxThUihWjCD4GcG0+ae2Xlq3mgU+waCPrAsJO9z56JIXEwwEZrexIsBbDNhHlMz/
cEkvZizOGZyCpvWSoV64vdGVcVqXCX7HxNgeWQYGciMHaXXod9zbpq5dfG5G/zYlJCnVhLir12XJ
GaqY/iFkdEXZxnVFpzHuTPDisT+d/NL8ctvqlWcYrIreDheFoZjUdl67IehjWSoYZj8XFkxlmdMi
pAt798raZv8Sjq/KDjLAotD1J9V+bcUHANlIvoZym1KUJDyqH8BBU+Sx9dYvmStDO0wD0Bh2fbHt
RwYBH4rMAjRze61X/kkfC953hJVNav+m+CuABJoFszfOSWPAj/feG3JCBOHU3W0zV4udzQBPMOcZ
Ldrg88+48BmPAa828xzAgXGUy2CUAtN6k/WSugsKWc9gpemd+nHqIiadmChrig96MwNpb/+Kq8W+
1Eko18kENJk49vpXFBPCPQkTPq6VjPdtHXyVkV5jTPpPezb87Wimce+jiKcbV9UlBckp2RmL6Cyh
cfNWg4PhqbWMcBcSRle+39V7ULClC+/iSYUITKG0dhprCOh8oGnonfgQwhQ061L9pxypn7ogbfcM
JCgAp+Hmfeo1goOTOlDw2ZL8/fYmX58eFo+mBQAEDSyLJWwyc/mt7/u9h3aQeY5BAMoM5fyxCW4h
Kq5IS9lcfoIJ5nCCWNP78AyDzwAYNmWI4eBHTpge/8KQDqiNvBH9PnEtUQsDRiNbvluhdu7UFP/z
cEUicMEnYVXkTFBGNrAinAxeGnqrmonnyu0kwaffFKQSdpp2+s4ACXd7PVf3OMeQVjTwIsvRLEvc
OL8dBl9BQd31E9BqcPjZ27aynB1j8T0A5lVNvavFYc9WuNWJojLnQIikiTc5WVcHqBpO1h5x+X0k
NY9d2618JkFNhffLix2DviXXuU4J4fXBtpopYxgfhqNS04avmkoCVA+j5eZArPbt0E5n3WyMzeR3
w5Zx3ZQJ9Db2mNSGJaGXneBwe5uvjsD8c2YAFVIP5Gjik6oy9QhYnzeeLKRUmzBzW/htb5tY3NkL
E0LuGSHq2pDrJm7hmEyJpsAy6ffAelyE1orTzKfp1UUlrGaO7Rexm/l7hyFdY3JHBQl11AUqinz5
P13/mMGL8DfLciAa1WUFsKXwIcshlaq6UmOmafMGIpMayh6GcveRUSYrcWp5B3+bEgJnVOSeqYYV
gut5cOg16E+89q0JtdtfrAh1KIgndIdamnAEDD2DRQBh1rPt1/Z9HUOW64yqAwuSGXy5bWrxQ/HG
451LNCG7ff2h/E4be9h7WpchbWh5v6YmeGHlODO5NfzjbWNLoQQkLHk6aZJMxeK1sZzoPjURtA5V
fF+MMFoCZu98BBbDlQ1cSh1s2j/zhc0zVgyQdt/Gk5KSOhRR8MX0A9dBRVUbM9i6YHNrtUSFVkr9
IVnhyhFbXCHtLYoFNrBmWdjOts8g+bASFEU8OhBbi7F4h+nSHN71opeYGtVgC/Q/397Wqzclh+0y
UZp/1MVh66Zc8eomrN3JDJ+s+kOUVjtY1rnSoQNEDi8OV2LVvArhdGvsLNBm1Lqve1QjFMowy8I7
qXmoXzNha7pdDmeEE2Xjype8NvXvzaNY8xuSftXrtUWmorctrAUuGd/OaO6QeEAswl5xTGX2vNcr
em1G2EJeBp2nW1N6hnMUjVp/Zlm0A7qSlqxt9T77bqQZDJsmDBRjPqJtDJYr2PqKPL27/S0X12u8
OC0qwBDXv15vW8EOH+pN4jIYAMclt6AM6UWqrWzr9bFnvQblQjJNjVqasK1V2Y1yS5XF1aNEe+c1
at0im9Zpb/WshBexMsvoXa72o/9XG82QJf9fqgqURj85cqU7p8pwap85z7T8omeBAvls22ofhtxG
yVHtIezj+a5p39RmGGDnhNX3e53VxUo15vrSZRtM29A0GuIWjOGvdzuB2UGJJX5NiqDaqAWHIVp7
xSzuNPkTjFyWyamZ//zicEJhB0wZXrGTCdJkTN5a6mMho6KH9KT3z23fuQ4+rObClHC/S3BqplPT
mK5UZyBB+nkIUYETogf7MZhwu/65OZOCM2hLBEto2r5eWdBGPFXRvHE949nU/G2Seyj0npK/+kpz
2QBAm2lqxPXXhnga1JETSbkrJTacSzFvv9EOupXlLH0oE1FUmuI6yFmxa5ybwVwi7HTXt9/YZC1y
qsEM8rZKnWNUfru9dSu2xK5sG1R+n9pBfM70sdgPKVpqPkdu2/XIcHRxAVVTU5krZ28ptFwsUOzN
lpMXF1PGfDQjcrsWlUK0mwCh1sfba1tIrMFr/95IQ339uWJZR6zKKFOXeiZEGGkFz9QG4gJL31RN
KUdbwJntr7at30E6XOp7BVWPZg+UsPucQVxa3+tVb1Z/sfj5VoZeAwCHJcbVgD+Kc2WAbbwCcDOO
LjpEz0a5Vkm+voq59n+bEZGXGdNxvhnVjG5rOtJ2iVd+a9HLu4ck7CNslxVMR0r8UOeFvpJ4LEWy
Gc1h2LQNeKQJZ2TwwyKIhihBDjbkmab1MSSDHf99vXJzrBkSgkxTlZlSmsXoRk63Q2HAbY3kb0wo
BocdlLTGM/q1A+WwGNipqkI6b0znzvO202ohd+ksgFqdRdtfmvSCCWj+7TCuyWDMgQbt9GRGOaxm
/6ycBLEtqJt4w4z0si3VUUzxTUebB1YTJIPOXjKgf9A3MFPDubUhu4+2sDszBh/DLmh1sGL506z3
N4bx08qPmB8LYmpz+SOEDxb1YxqokQGrbGLAGZY30zMsUUq/dcwsvgMs3cQnEEDTI8dm/OpEnfPV
1GGwhYnW+Qfd+n8aHzbVleO4dk6Eu6NJVJ0UnZdu1GrQrVZfQX/dI1S0g4nwfVCqXyJ4BG9vxOIn
vziaQlgaQ8hBCrnwz0oXVdDGw4cH3NQ/BZ619pafvedqyykIOzCQvcxFvXZgz69zKLirdta5fuhH
E3rG7m1WTz+NzPxow2R4e2VL9z49SuYKcGdyGcGZFcUnxdDL6dTUdQUGyZHREdB95S6SfONtQXKV
ruzlmkXBpyAlCgsmg2XX8UD2DLaHnrEFAS3jOvf5qKycoyVrdHh4DjM0oSviA99OTWST4xZi5sar
vpUwA39BdStSof+2pMQNIa1b88+lKHdpUnAWFKQThiaa4DxEWfehgIFo2hj1ABXQ7U+34JQa81Bw
WlP9tCkxv/aUmskZvdLb0o38d5lSQT6r7Yx8zcqCP76yMm/wRQ46VKQVkT2ht6mhXKHRImgquAWd
If6owO678aagWim3rpkUfJKbj65VEkin2oHXiBHYr3piP0CjdKKedrC9dOX+W9xIxhqZ55rxjGIy
aptlCzlAVLoyZJB22+9QjD0Wxcfbn2vBLTTeZDpFwxkyKY7J2XYGw2ZSlm5tS7PQGfwf1Rp8cdHG
DNOFiEUlGAg7x6uslmNntE8IPpRvVL8aD/DzreGY1qwIJ7iFY6Ysy6F2/XywjtWYmW5YGdruL/bL
MWmeoD6uUNt/7Xh5AZ2PZ8NkFkXdfeuYUH7r+//NxLzQC9+euj5oS800T1Xrh3u1wLl5RCQrC1l0
r4uFzH9+YSWSR83rhsx36yTaoP8GGOS+stdeVEtWSBO4OMBWOVc4hBYK+2omMnVjz4BH2XiqkdvK
2rWaytK3vzDjCP1l0+apoyUTnCZ962yMrnuf5+3D7c+yuBSGkKhL8UJELV3YMNvvUGlIAbPbMI6b
xvQs5faHZJj+tH9tctov7Ah+LI06NNgD6ajiAT3q/P5nEyrqqe6Q3vnzFSFmQKlUhRQeX3i9ogyC
45GZeVSrKK1VY7yLbHtjINb4N2ZottDipU8uHhnZtvoW7efO7SzzR1gwk1HX8LnW00rSsBSgYdOn
ISZTNr8CSUddy6VEddANarjGQroAyYdhSrZMmu+s8fn2opbqawyh/tea+OBVvdwiPiNIJNntfZQ/
ZdqjY/+0k29IJO0Y1N04aMcbOcrta0PjS454aVnINA2z8MYK7snzKBc2VECS/GBLWbQrJWltIPIK
Fke+P4O3HNweMeer1t/UGY1nkn65WaUg36EgGozqiBrWxSGyMrIkCtORO+V19cu0grHZjjrESSfD
byCvur3jL5mDkIPOvBOKjrjsQt86LszO1IsKEdjcUqElVHrYLhkommBvkmLT+RVMiA3v+lZH8All
txa4GapLP+raCJGcb/Nu3GSal41wiiZJvguiLv3Bm62O99FUUi7r7AyVwcEpNOko+aPyragqE8Gi
qKx+wiYD74gOdAslDJQ531QR4jSnSfeDdpMFQd4gKmrBh8WIkuwfNaPXw11dDr/kIIOm3c8hTQrh
PCTfQoilSR/pvDnF0ZD9wtwEXahG77Q61uydaXuNf5j6xHwess5630H7AlN7U07TppTtKVgJawup
qKbNbqwzu055VsgLk1iXoEWaGreE+OCzVpgN8+nFMG0gX6m2Wldrb1e+I1Hl6jPaNF5heuC9KIaD
oEf+DpUZ2+0gnNmgBmXcKUHhfbxtZfGQcOEoMuAVZpOFaO2jNhXL3UhV1s7utQqiJWN4E8j1mlMu
LebCjBCsg8FAWSAIUQAp4IJyakXdmGgB/W9rEeI0PDfdqDZdf5J40DqwK7bq+0kz2w+Zkv+6bWrp
IiXj/P9tU4WLtBoY2Uz6XnO1ZrznGbmTCuVw24Q678mVA1zYEOKXBk/R2KVy7EYJhx2NVFUic1c6
rT3As6V+GSPVd9xBzuHNDMxKyQ52oHOtK3k6vK3UiplDw4skG1aHLoveoz3yMoRv5cEuz80KTrPM
jI99OTT04rhrp8ekRsTNSNXK2w5dUUDsBemgs1UUJBWR25HiJ9Ua7J9aoMGfH1FLqFeSrfkLiUu+
PGRC1piko94AO5BOqTV5O39gllu18wMKDeU2SoMHaYR1vpfdwPZWdvsaGTNHcOI3+GbKaJQx+WkX
eZ5vABKt6L+erbBWHhFmKx/lIP0Ceeo7WUIIKVHT7R7+ykZ+04wI0pdTOovVjWs0I4u3swNn5/xL
rtFAemvCSkdJ+tyVdgK5YQ/RZKsyNARc9K4Y4VodbMTOb/vaUhTg/rI07gzuDTEKpJT1NER2knPe
De2+Rzd8x0/Tdzi5t9J4WYyjF6aESFAWITyvbV2is2V9qmvT3PaFAQ9GUP9UxqFfyakWrc24IubN
qP3a88IvvmpWpUOr5nLkZvo7PfnBo8vVlGe50Y+3N3DRzsXtIJxVb5zFfGaaWlgXS2iNi3fou46f
9bhW92pdJyspnPC9TJr2imbDdICLzGwHQtSW/EaNRjj+3LZJngoZ5qa6Dn4hBb4CN3oBnF4cyBdD
Og07HIN5G0V89oaW306KFoLmgFElfAi4/MKtWfvmR5KdCep8wKqdK9cjJN1OrSM8Ss7eoL5WKeVP
mPyQSTAHNEg2aFaGXP1D2X7NLS16jwoV4L24MVGraZlClmkIxr28CeAus0/oTU0RJGKS4e8yLbaN
kybZk7Id4MR5w21VyJtyhOZwygsz25XmhPKc54/Jr9tfVQhHL6s3GclkYFG2QakJd74NCVaD9kd6
zmbu8VqBFW7TRAj/jVlhQXxbNNvGgVytYo37ZuaxuW1f8Kor+0I4TBE5Duxy7rEPdXxXSzSii2pg
YNCM4/0EjfNK+BVunP/YIwyAwSKHFamHJrLj2Eqn6KxnbXPSkwhiSLik4LE19V3UQaMYmtO4C2dx
6tsrXXJo9pe5B/AhFP8Fhw7DLCurNEUMyp4OsR6eI0DJjZOsjDeIFET/+jOkSkBoZWDc4gq9EZo1
EmGYaIvhECDoAp3qvleyjRMifqMlm2ws7+W+g88u2ME//a6WIHwuj0HyZ9ndvz/EAI/oAPiioyFc
N602lIWjx5PrGM5ZHoJTU6grsW9xT/nLTQOoBmN5wp4m7Zj1Wq8MrhLrvLLCjUc3rpOCFacRUqF/
V0JLHwi0rNuOiLgxap8ysA3Sy7aKe7Uw30OUebjtHcsmYENDGhrKETEVHjxlRkX3lst0ivJuKP0m
3AF8bNemm5bOGxBUhgqAlFG2Es6b3gy+lKCFdSJV3qtljNIBVI/J6KMmpXkrn2fpsF0amxd9cTV1
fSlXVgXsd9L1BBLfotsUupLuxzCItyH0v2idq5BNgLy1Pt7ezzXTs+dcmM6lUg1ii+Kcqj3XtXIM
ivSbYkVun/WPTmG8Ay9xum1xcWfZ0HljLY63sLPOpAe1XTmVO0jDG7RdvE0LQeYhDtCQ9aZuzfVn
1xavrZnpTnd0JprojL5eYGcPY2ghdu0q4FuOqRwiNNagEbeza03bxhEz9ZOmNfvbi1w6cKb1O3wK
X1TRjU5jiCsCrQAzRoR45Ngcg3KNpWX5VvptRvh6VdZMbWAnOryf4NKVudtb6h+aqHhAGffYWfCh
dNojdLbTiseurW/+yBduk2p6auaNHLqRPIwoVY2Q8WsJdDuQmayc+GVTkMUB2AYxJEIykLP2ahow
iKsVDyV8/UGio86QrSxoySvpvQDwp3YDcFvI2kbVk5SYF/gpsAK3br/Lyh3ARAaY45WLfOnAXRpS
X++c7ZuD10eBdeqlwfW99hc0D9C9op9qhP5e761t0NXf/8IbbZ0aH7x7TEoJZyCopFovOl8GmaPu
Fc07tpnB/L+tuv+THbGmLEkAG1WziiCJ/p56/8jWuxA64z+3YTH1ArwSXgxFXEtflnmvy1LoFl2P
PuuvqW028fDjz43QiONGZreMK6CIWWaqhPSl7LZUusCCHxznbbP6rF9yhQsrIk6EpNmWJZkOsVMf
y+GbWrxrPInK1jc7e2ja1YGPuRAhRkLe7lybYEOYTBC8gCYf0DDNCs4txSQUmiCC96SAelKvoAUz
ltpOC5V2B3l34SLtWGwUr5Lf397YpWgMtp2EiyI6LzHttffHgadIqUGNydAhW/yldfIeSvw9ikX7
XvqLlxEpAk8VhiMAcwnBUUXMLS+taW6k+Ns+8N1JH1zdLP7CDFpCDAOSlMw4j9dLsguiawt+wNWc
qdgHo47QQizbMHFHCA6sXJ4vxBHiR7y0JoQPDWbtyo6U0I3LpC2POhz3tDmbXEOKmmrakFXAJ/pR
Vvc9YuLfplqH3MWatR7jVJsQh9SSCOWqCuKXXQ3687udD726ckYXvrIqm/PsPq16KCCELSl73maG
6VduXN+bLbLiw7uUh1+O1OZqz3chcDNaOk9LExLAPghe3VuyVIdVZp5Q5zt7gxvaCLZ31q6v1iL3
wkU0T9ajOgI4UL2KPEWgwcMdTc5pmiV89eFBt9q3ifaH9dE5ib40IwZRPZfCMfSi7tR5ln+iAq3t
UVduVj7R8mLYLw3wE5PmwkEs0bao9KGl4cs7fNd5sK4ncklZX4dM7faZXzMl5EI1AtmJ0UvWqQmT
aYdmPPIjMtzeUvLxLwwB2KBkhigJNMmvTyKqYEXdmJF8mkIHWfjIiPJ5AFL+zBBRsXLViVyj/36m
C2PCQUSg2YvMQbfdqamib7mTwkU1xGb2vSqb/r7PR+NZy31zolrYWN9JmLrwqWHs773hR0QI+n7y
U6/X0reiCB3oOuBYL6rGgQCn9aZT73nGe2csk3d/vEXM8oKp46zM6ZRwWpzEtsBZdiHM96WGrEwY
j+8bI9E/DFE3rGzRwlNNozQIfxWtC6KwYEuSo9CoJLNxnQY9gxFOjChaCYcLrgVsZu7DclHL0Ny+
/uLqVIS2UptwzA15cp8kk3VUzL4/emz98fbOLcS0V6aEjLfqedGYxWS4o+VHd4w/IhYUlMphas3w
AIDvi9OuTsEtJQgMQxJwQAJAcim0FoK216ou0Y1Tow+7Rgaif1aUZiMpbwwUs814bfx0YY0MZ9Op
n5kn8BDhi2UVgwA+AiRUIOQ98hT03dRDSslDf0IPdXN7Qxfcg9rSjLoHIA7fgvDtJEQs9DTokrNk
ZN5bWkDBnaGMn/7CCNh0pprA62jiivIIDerRwLUrONqirD8g5bQS3hY+ErfPzGPNExPyvHlTL55C
oVdHbYmnu2ms7Bls3xixemxl+cgB16L24Ez+yiFeuvIuLc6/6MJiAYqrV8eqdENNSrdOqr+r0Uve
Tk4f7msk1FcWKGK5X0LdpT3BLXII9KsIWZCzOpitvSn7MPqQDrr5lUqQ/iybkf0tKWIYK8I0qX9N
QIODDbdyrG70RtbNQ8+gyUr1bmULdOFkmGOT9DFk5e4UZEh9a2U8OajVOmp+HKoaJUKkFtS1KXCx
MfSfjYDqhlzCJhMQLhgAq2nZ1q136vLsrtGLvRrF+3jMD2WtPsSB8lAl1r2c2W/MoHblZjpEgXFn
cZXfduplj/v9M4SrJ487fkNejYQiT4e0Wzl6jrc3JWnbWPK27WbV1t5fOUnLO/7bqJAwQC9UlwHy
EG5hRBsmJFBqabZh9lTkK7f4oiH663ysmZ1EBPFJRL3Il9oZL50nSAEXdR3D89onH6uhtD70jTbW
fxGKKCX+16SwobrVG+AJjN5NkEJTwBFJdb5yGS7cVDNjAwPN1BRBDQhnaOLuQ8abM5tpwTbVHiyU
gdN05aSuGBEflBNlLj/kQXJCmG47ItETtkcC3spuLX6g30uxhFMQeGZhDxBcuAjlfbJjf+9YxVOC
vpc89N9ue/rSHQHWl4QF3DyvCWHXkmx0PNTB2pMi2fdVqp+sMVm511dMiDwraZQVzHxp9olWp/PN
oiD4A27WtWmGpZv1YiEvfIEXITup7aQv4iZ3gc5spAQZv+RR1iWqntNm6leWtGZMcOeBEWktagL/
DC4v2DVjr50mLXxXebMv9CZMXamVocd1+1stucXlEoUAYYeDzDBDbJ1KsHMHI6z+cTSPcdBOVXe6
nP8h1vclFl+am7/rxY5OvVWPRoK6keq0u8Is3GTSXDTf//x1Tzvzvx4okskjKMua9Mg7kTr7PwZ9
TiP8IDB3ZVeY4+72Fi4F9ktj8xZfrAkg+MiwlKKdrBmS1z3X2qyb+aYw7I2EfmW3EpOWXR+SRhWm
beMK5wB70WSiTZu4epn9TCHi4T344faKFk3wnH1hqgA4KSR5uRHIKCePkBoz4p2Y8pOc2H9xX4Cb
h9GYVyy0HoKJwQC7BkF3fO5oDX3Syi555yvhR5X7eFvqYBpvr2jxcF2YE75RSU7b1U2cuIaEPriZ
y8EekUL/xLQbgsHmrEs5oO592+ji2bowOv+oC8ew5VBC3zWyT4P9aFt30vTdi75O/q/bVpY/1u+d
FPLKptZGI/SGyQ171Hbtajekay63vHsOUxz4m33Ft2GSsJL099G5hvH8Ie6CeoPEDZdVZoyPY5rD
DQW70fH2uuZbQqiZoWdD316l6mhdFQJDxwoQVaxbOk48aeJqowa/JsALTqVtauOXBG9K7a/1QhdX
emFU8JMOzYxB0pkqptCC9goCgM1zEk5oa3qwVxrK8+01Ln67C3OCh+R+ruS5Aq2HNmO6Gu2cGu27
2yaWsovLbRTcQ0/0jEWVvmuj5nLoaqW9L1NvfGCiqlpBWK6ZEu79olOVFCA81A0xLPOZVSlv9CSW
7i3fGlZMLaCSCRs0FEg3KSNcDRpGtaYU1pw0Ub/dKl3yPSnbY2DkT0ozvhn04ufUa/fV1DzWGoLI
mhR8v72tC4Bh4PEgymcWLbS6xDq1Uamk74Nhn9rS1D9aIcX7Le1nirXoyIbfnLZo3zV+FD7R5Sw+
Wr4jnWmJ/WFBcGbCeZGoQz3Hpi0rdgeGMM4gnoF9qdDVMkM7fvCRlog06HvrKVg5kcL3/dcYDHoU
h8Al82x+Hc8QdVftqQoit1NA8ljaxvO9bTWu5cPCoRDNiIBz33SsrmvN6ZSAdG82XdEqJWqz1rhG
jyQc9hdDUAiACIZzjjKRsB4zbeq075TkPA5BcLQmGhzd1CRAR+JuXwYpvQeIXG77jXAnvNiEhN7B
IMNOV7e3rsVSFBmc+LaXD12Sbase7Arvc9Nfo2xZ+lyARyAmo7A6k8y+/lwaOs2jNEjJuUHW/BwM
hX7qSknZIXwWrMDMFkxxmVNG4ZE9c/nMf35x01WBAYAsY8NUB/3OKtBh6UKNTE6atXO/Zkn4ZuOA
PC9lDfnUpUaILBfiGO2XqY8jfVZUlMejE49FtUuysPf2UySr3TZJ0X4+TDJojK0tkdKcgtLSvmuA
pb9no9p/Lyn+rpXPF3wLMihKZNSXGH0U8RJG5eVeoksgsar2uwN0YQPRrbJPfF/ZlYlUu2Y/rAXF
hYNDpGcckbKPDGxCuE2kkZ6B78c0jDWU4KTpaFfD7rb7Lm3/3DODJGAeDxKL9VXY52boM1xpSONT
XoX6KSwGe9/bU3i6bWlpAy8tqa9dqml8O5+sTD6NXdNtu0iWx02vTggxR214n6Ifu+kpv6+x7s/X
4UXWMZ9PdBU1whsto+tUJ3WGRrHizDglmoLAKsIyd436YVB+RAq00KuTSUurvDQnrFIt9K5NUwhz
k67y3josWdtOfQpWiRaS8cWWwvCeqf3iw+3NnU/J1SqZgoR8HVwB0fz15lqMeGhjVTdu5yT+lgn4
eueXvbcdbWTA8yrv9jbT7ndVWOlI+OirEy4r5oWcxGsLTkfXyKd+8HWEkE0QU+ci9VPvz96B89ck
0EKRCj+MAQBcCIGTQQ8pllPVNcax3Pk8PQ9mCmC1d5xpxV8XTgamZt6oecr0CvBSVUEbz0w1bmC0
gbpv2cBsp4KgzTa6Nxr55vYXXPBTKuM6lHMOj6eruyupsjZ20kJyA9POn/OqCu/SsGvuIM81d0Ph
5F/VWlK2thGFf2WZRhSjNCToou+oOU3oQEvoAGSJ/JDZ0/RWmSLl2Z8C/ylXjPSftK3NbAM1ylr1
YHHR8wOEYXkmU8VynDqVkp/1geea4O625Zj3O6ukr5NJinpfOWF2rqux3rednK6h+hdiq0U8VwAb
GeSdYr+g9jRfKqyaEbCgfxz0HAHrauW5uBALOGlQxFK3gH5SRFn4ki5JHeMhJ+AgCBzzHNtagweJ
eNFoz2PtxN8Qo+1XIsGS2+KV8iwGOEP7hEhQtr0RMb0UuJA1nf260DZKlO4Sx1pjcVlaHRbo+3Ft
MFcqGMKZp2ka0+QchJVmbPTBDMyt1+jMiQUoi/ebTm2kx7qmR7JyZ61ZFqLNEFmRg0xR6kJZ58OQ
1WbImoTHjpOZr0GQFgIr1HW/VymkJ05ixpNW2aHbWMOO2eY3JMxPo6Z8Ir4fmP8ZNlbVvu+ttdR8
cY1QW0NszXMITrnXAX2A8z2czF5yTbtKDmERTm9CG6l0MyuDgzlV6c7yG2slui7kskgW/NeoWITV
R3SO4ylIXK/91nv3viYfpfF7OFYrEyeLPvpCyMHoM+guwXXyUB7TrlEKtysJ4unoZk7+qRvWBsWX
lmPOmRM4ZVLZq+giTXoLpKlzW1v1N2oc7hiyz9AjceRMWfHJpXByYUus+duj5wxtF6XnUp/qnQcf
4slIo2FlwnopXs54fEVnhp/XquAVuW9DH1MDwkQEYWOHj5KUbEvtGMrBnWl/N7s1irjFHfxtT+x8
537gDzbM525qR9tG/24y8SGVgP1WXgFLDsE0B5BxAFzOVSzxg9oMWxkS3Va1JpRLSQHCTZUVEfD1
bpL3t6/aBWv2jFuEJ83huSiG/iaBw0RubViBm+GoS/Kprtuz17bH22aAQV6nRZeGxIdvVSsW1bzE
PCU8Uj5lXTTc1yoE8laq+Z9LGDlcawzV4lhbbR4dGlUK1OMEnXd1H5UWM4RyXFrRQxaVPRMtaucw
/ytlg7cbk1Tq9yP/6aeB7k9wkOIyv0f4u/04GqMX7nLf49mbjblpv80baXwfjolRbjuAE+8niAxm
oml5hC1Vj++YCVaV3TRpVnJXoAU+HBDEreVdJw/xM4NhTNZ3hRwOUD3G5SPjU8Y/ktUAWm2GdoiO
cifXn7QUkNRGC+VaPkBYHwduOhbSSGnPbpFYSrVR2vQVJBe0SYt6PMhj0up7ahsAKmLFyPRtIPMW
OA1mNL6POm1qNyzRODkhDeadA11nt48DGQXxopA7VL4L2UyO5Vhbz9S+ombbK4mhvrW7omN4pI+z
FuVKZzI/KV5SWfwFDDftg2FAL0Nr/UndD0rd+lC8dR1/ZQqgfxvDef0sUR7ydrzkqgJp5s5Otrkd
W+YsN1KZJ/JAi8JMkaNpKcHd+3+cXVlznDjX/kWqYhPLLdALbTu2Y2ebGyqZzCs2ARJiEb/+e5iv
asZNU6Y8N7mZSdQS0tHROc/y3APrbcUWH1vUFbVtsxjgNOOLrC09IF1qBDn4UzYFYS8b8tiPjt3H
OqhlFpGCkr9S10SlwjSPRsrauID0b/vd5L45QT+6Jg2Uc2G1F0neBTTKIKRfhZaZeS9yNtLvFJkw
wISSDPdGmTbf6NzOL60kHF67vWuNx0Bm2OGdUWRNDI3qGrCnNEcjiHK7ODXQlJ3DNJ2RTOagT/EQ
ckzTEALnMkxh1qp6ii0ILBTh7GoQLoKCu23MSw5mut0xKw/Be+yeOeCe3wmHX8V9A9qtdyBzweAt
3GlLAtjvE3Ws8mHwQrfMURGxR5lX9zQfuvE0gFBeguczTxOcRrNu+tSa1gBbtska+cHzBuoemQ6G
Pgy8xsmjnLbQiBu1KUK3sTqcmYow82BWksBjGnrNxaGlwM2GYLz5KvGgnPmrHSTsb0CcR/9a1cSG
A1adwsfUx56mEcKA/NmoytFH0P/rKSpH+BU8B12vy9NslMo7cQQHIIE1GLkhuN/ZV0g4KiiDVQZz
d3rGG/c9ylYA+6CjZiL/X12JLBum1i6KMUn9b7N/rjnc0dwi0vqrxz/vxKWNsIQnIq5eyAvh0b+O
fwAXFHVdUjdxK284N3NlhSWzg89s5vQMy0E4zvssfWgqVLR6zbvQbhk9dMzZ401sTvrND1klcrlb
tRIyDNBOr7R5AggOxpf5OIW9PQ+HpipTsG2bPXW+jTsNHBQXKk8wvke1d7XSgRqkazbAw/njmL60
ujbvAxXwFyj9kIOJIPj+am8kBqihLe8qWAqghLPqxw4QNM97YnkJsTP3qRGtfnAcvQf13bjS8HzA
bMA+henUmkXHLM41ZJDnZDR0rz8BhmWDxttx6X1nU5Dv1Dy35oRX20LEBG3vpn2UNYXfa4Yob5b8
B3fkN4elO2+nvxlk1xWNxeUBUDEL5S8wNVapTlB4yu6wLZKhrPxf6QAnndilPZgnYyDMFjXx3oOZ
uE+8721l12ZodqXvxKpUxv9Kk3SQEkScErFZzkj+wIad2MF0e1kee9LxKppBzeGhOVvzbxVYqDaC
gc9Ql1L99Kggzw16feFXvw3HUb96KpwnJJredOCNbVbg9roK2scDyoFN2fqwOS74Kxgyk4jHyQ8+
rqqOFzKEtHBcwdSCit31Y8DkUvhDYw0JzIpQEGh/w2TnOSN7bi23mwjDOCj4AhsDuZs1rgp2qrSf
dGknZj4/ZYUJ6BwPc2fPf+Z29yzobXxWpF/ImdaNlkoG9ViZzpxU2osnmj5kgfHhBwYke/CygNQv
HMpuuihzXwR+i9wp6cSx6dQRrkQRvH53Cie34QsKfwC94omGD3PD+YYQ3oTyHmCvRM9He2zbC4Hv
XBS0DFyYxnUAxOvz0/vhZOMbUQdAexQLQcK68QgqSj74PRwtLmk3t2eYwjvfOQTkIn/M9PP7Q219
JxRPXTi7wdfiJk3OZ0fVYwGBNZ269dGyGijUyFp+uNNwdc7XTwxW+ALafkZ6Jmk7wS3A7DWMOau+
ekYn1fvr/Sndrh7sgiERgkIbmijYgdcHSUB9OSdjpRMg+6OG5qdscbHp44+Pgi4N2ifQZac3wvNT
CR+BqvJwi1NYihefQVkPVfb9w4PAlMBaOLEoXkH+/Xoq3Kgn1uccqqk9i5EFXUqIiKEouleXvL0u
ofVseLbroFIGPbRlSd90grzWhWqgXZfJZOtQ53lEHTjk9ne+v6eDfjvSdZRbzcidhAVJAss7ywxW
jdS+B53/u2TDT0/MH168Rb4aOdDSTUPFczVUv9SZ0chGe7CnPyAQ9ZIH00tW28n732hjRgtTciFa
gX0DgPz12pmTYw9FFjiJBY2YF7+2xRiOlOV/ApQrkHMPEuiO/zAkJG6h6g5ptJvsxvaJy8saLV2v
cNBQ0UYTzmbwLHL9SVHr8P5gGxFicbo0FnIeOBPrAicSKCHq3vPQZSWP0hhejWH+4/0hbiseKJXg
yILMjoIH4t71EhIULwnBEyRBAB7RWCg/DZY8McO/9LDe6nvvl/SaPRbqGmq9lKOvRl0+7JtNP8+m
1RusyxM+pBQPIiKDLKYCo1eWhoamAbKJeDX8jpeRRvWchyidN89GyV2oZ6ej/cjqVH/YamiJw2hi
gXS/ZAPrNwIJaKkhqkjOY9YmrhIHkwS/ofq3k3ptfNWrYVZZeT1njiQtxNHG3j45gkc1N3aults4
vMwEhkxwHUfncV2Zc4VhwF6zgXdfWfVn1vov8LW0v0HKhO5UlrYn889I67qc3aCj6xc6SMSMx044
zTaBIypwl3v+pBvJwNspreG4xWCMEzcacnbxZjX1X5wTaDi1kHeYQuLsnPLNWSHu45JZTIrWL7gS
JnMjHpNDUjX10zDaeKH/B1lufCO0/iHNAcHsGz+GlMi+N+A0dmkc5R4oLmYIITDrzAO5a4p9+yJF
wondgEgMmuiNOoAe/GYcCzwEcxcyOoeikYMIySjafg6hLROop1Fq+4/UnIrPuI4G62i3M8jneS8N
lEtqFWQfL+giisKXA3o+PkTD14fNc6cWva/aSKCnenRS42Fy6Zf3Y9vtlrkeYnXQhobijdN6C879
YoyfNSxi4JuZBr96lUXvD3UbRjEUGPWw38GGgSbidUADkmIhHXfkbIwsVvMdrogwzxJRf1GGPEpn
59G7/HPXjzcMhzR1eU7AMHC9P4tMdITAyQocTZq/Mh4U96U99U/CIkEeQtOjfMpFR08saNwvmWr9
PajM1nzxyAUZjGLv3lyDrVdC0HMCMcUarbhlfaj619J+4MIJWVufquD7++u79SnBU1/W2MRjYJ1Q
EEmJZ3Q2TcDD5UdIVrsh/IbsuzRo5oMPHhfqmaO7czfeRtGlcwoVVDj/QABkXckAB0bZVi+AvbZO
cEGHfuSlp3sJxW2owSCQMse5BGvixubSaZy5AIcH5d6anloLcqHudH5/8fZ2y/Ix39y2o8U9DWW3
9OxkyvwBaRn/T3Om9osoG4NH6HiZ8HcnTBxLSpwSZe1MH9//BVuThDaJg6SV4nG1TmRsfK8SlGLv
DKuII+BIX4RZ/4eP9XaI5Se8meQMsUC09DQ5F6yNIBFxqgp4/soPktKQueA7vZnJKl/KJ096XTAG
5z4l5SOK7XbEBu4fa0s2/2NAY3/4DYzxkPlhZ0BeHziJ62kBrKBNUKVR8M8NODH19v88b3yeCnLX
uv5Lbwc7gWxN/vr/CS4KTdj36Kqvn3CqRl2a+RJ2LbyrT8iJ0jOzzfoggoYmcvRFqJX522+tHzga
VTTOxDsONfwzuTfoU9N77s6LfGvvwJMc3SSwKF1rXTWpy6FMu6oPzgblj6XSf9BCvb6/PTej2Zsh
rOtFRlHBYn1t0gRy55+qBVgIAo4ZBozBmTztzJ8+GBixk4tsp9+4GWFQDvrbqQUS6Kvd5MjGA2lw
wfJMoNINBaoakfI5O4+w6NorgW8tJLS2kQ+i/I1C+GorGRrqW0UJ6KsFepu0y2cxf9gPdMGaQEwK
z38o2dxofKVwNFI1UBnnoiGHGgVM2po7V9/WTQCIIGARJp5E2BLX38rpU5i/2K5O4FI5yce5cXr0
nEo7GvnwI3MDsRM8tz4RskAcevDtARJcjefBniXta29OWqt/LmBoIrqcQ5RU7yTSa6b93wfv7UCr
AIbdDeQZiG0X5SvG4jaw6sAK86CqceEVDvvGg5QCljkZlXlyXF7ri7IFepZygLpjxA2CzLtpLeMv
P8sLEfoV4SnMDwI48oAwx5PBAI6jqZAzS0urPbbmWrLj5vev9vKUz3MulOEnGWDC9ED43Otoxi3d
xYTOHbn0bjqNkajHEukCLIzR8SxpY55GaCSCz97ClibgBA1DFElztEyEa38FqCrfyzw3d9DfNHof
6Ai0aa53UAotP40TibKiN7BYzMYIC/XMOxiCtlE1Zz/bge7J+WydPSA/UE9EEDeQsl2PmRdw6e5d
YMCKYKLH0SVlwqYu//Czb0nu/x1lddFDAMargsbJkglm1S78XhyHYTXL+P1wuXkkkPMhiMC14fbl
wqSYERFJ0hWNc9Jdif4wCPUvlTXtuS9u0BaWKf0z1rp8OeQzVCbRnL0Apgx8NDoWxwzVv5gPFT14
g+OExCvMqJo0jaGGMF9gqGR85f64V1W/rTVd/5B19PQlGOBZVSXjzCNNsgOpLxWRMLerk48vL3pN
S+UMbik3NqVA06X1YCHtnC39h+rGr1ZWf+PS/PH+MFsTAqIV/CT0Ka2be7WBFuTQ5fAI6qTBVdjP
3AniBqz+/KyUVzuwVncp3UkEN84eOk7Ip/8uD2Lo63PQ+LBQ9yCdnlhdHolJwqL+wTGmEFrdcal2
bte9Ga6u9QbVVicdh+wC0sJ857RucU6HnpzR8CpiPXn/QRIXZS1UJHHAoZ66vipYqyBQ7fsgGvbp
g1/wl1bRg28bd5yDEPXxr4cOIfoiS5n1RmHK8LkzNoAOnktjiiy7hNsrvdeQphs8Q+yMtXXeA1AO
cbejuo9a+PVHg01mM5EGZnrweerYTzFDF/UXruHy3gIWZSeGbeVisASh0OYAFhlPzOvBeovnJXxB
5kQZsFDpjbimdujaYyRFG/dTFjr9X+8v5dbzCDWy5WUCIOJNcYSyYRYZyw2YcDuhsJ/Nbgq75p5Z
VtiC2xKci9LeWdGtnQkIMpIwPPy8GwXRGiYN8D4t6qRVxWfo8Ia23943yjvKItjJXzZOHLrw/w61
/JQ37yKhq7K1h2CEqL51TK3nquifII5+N+vykzDmnefD5td7M9pqq1RTr7sB2KgLc9zxDAjIHKER
IBf7YyuHSy+d/QhMDw0k0vTr/c+4dcUuKjLAyi5lu3Uu7XFYt9u4JODu7DzUTf9YtMNOQNkYAiq6
C5Aa75BbGF2VwgbHn8spybz+mJHmoMTeU2RjZ0ArD/5BiAto/69fyo5OaVpXI0sK+dq5I2iUqD3K
rwNLdy7xv2/OVQ0JZX9wUhCo/EVd6HpjOAARlyAbp4kzp5DGymwvzgb48DRd/UxKy426YcGWMci8
GNDNuusgv/zxY4CZQv4CEWx5b652y8L6agBagmV6p3URISejzqGzCJF4bs7wbR+8cbcYurXCeMHj
BkLdDE+UVUI/8opAFR5KCHLKYp1zJ4KuGvoO9a9cfJy85iOThK4D+l3Q6FsXOQVkEAIxoE9uE2eO
wQUO074sDsILLlnafn//AGyEad/yTDySUfpHaW41sWomVh+Qml38QCn0MFLjXuuAH02p2U6Q3h4K
HZIFn4Je+SpIK2OaZIqMP5FDnSyuXa3ih3LaUyfeGsYGOAXJCVKGm+dxB6wlmeXMErMqImd49BSs
WNxvH182IAzQSUaBEYd7tWzQcze4bCHAbStPHc0eIrJSTGaoPW8P17M1HwyCkikkShfl7+sj1wI/
2NeGypO6WkxqSGzaAyQPPs45Ay7DR6TCUMgM1tLimeekTtuLLPGH8kunnLP2Crijj/VOCNmczkIG
Ra5jwr9hFUE6R3ek88Wc9GwK4V/tLolc8PofPs+/g6x1AvOWZDkWbUhmf47boYxN6ABzYNvfH2Yr
KoCXjJcGmq0o+i5zfXNNWn7BXE0pS9z0k1fS2ICnkSdJaBnz4f2RtlYNmSc6BSivoVKyWrUZXoFT
5U3ZZWRBfy7rtIwz7lZnPCTIzm28OSkUrhHuIMWM4sX1pPictgOfXScxyIAelqdml5wGyeliJjDQ
+dgJwFdP789vCdrrewXpFMDmJtpbaKleD1qlU1mi+RAkho2+Iw1aUUaFlefnPB3UqzmmY0IMsfc8
2xh18SpDe8AGDhB4iutR09KBnToDu7z158fArP7y5vrcyA75IjxgbLGnk7f5Fd8s7ZIqvNkvyptd
VRLQUiHKDgyx6QD9LUE4miDb/P56bo20UOZ9A+UK4yb7Lkim7EBPbsLwsQ4mZMmeDKPrPo21Nv7D
WQNPzAM3Ht3Cm7Duyjbg3NUQNm4eZL+k3L91+R+85fBw+XcQ63rlLE54NwUQSK1n98Jq/1cz5NDv
9nby3u1l+3eY1YaYWNMQOxXp2RbGnWowVMCfa0PulCOX77ze7UtOCO1dDw2cddzocO7KnuGmqNVk
QsZUWkfPqpvD+3tgY3cjNLl4qxvof8EK5XrNBFxuS6OQLAEnTMlwAqjWC9u65AgdI0Wtr1Ps+4x0
3ji9P/Bmloi3H9Aa0GNAK3xZ5jf7XFiDwbiVV5euMsqj0B6gVqP6jp6VOpNWlvfSs/Vdm6X1sZD2
L1N7e1T5rRUGvAcQAzw/F3TZ9S8wensyVSf4BbVyZR0AaS1p1HBSfvz9AIkg9A8drLSLmHk9DpTL
2hT14wKFOR2TXIawf9g5yktoX20WDAEMsQFtNGhPrvYkNIhZVdQ6vwQko96ZKWZ49xy0pgfRku4L
pDHN71ZG2jI0XQKp9EnVYuee2yqo4XsCUrT4LdmwGb6eppwDY/THViTg3UFvwLiDee0zWBQv6Mh/
dXUGazpqhjZTdljP4pzBPHdnT21s5sU3A2g3JFuolKwWOnVnUSAx988GpO/iKmuz0DR07AEDx2E+
0i8ci/d38cYWuhpxuSffbGJV+ZnyhwGflqoTlfzQj+zj4QZ13YVbjNR7URe9HgIV0bGxM0wKpl2P
maN/9WkeaW96fn8my9rc7CDU69AyBp8dSf71MBCypQqw3uxS8OK7awv3ORMji3KDDTv9iM2v9Gak
ZU3frBlz7cJ0RY8SBSfPKhcnFyAfn08aPQbIt7dmtbMzNz/SmwFX26IJXD5VXYrCj5uhgEuyCALR
e4S7zVnB9BUaSUjAcASvZ9U49WwVuILOTZvNeOHOL8povhop/RNWV69dk+6c+I0MbEkSoBoAlPQt
XFBTs3YYhcwi1MFi4Y8hyPTPNekPnct2gL4bpRcMhboZ2uwwFlpH6klnBTcyz0psISsOvlQpZgBJ
Hed37VndozG5uTo0edtNF3s0yJ5s+O3w15C+1QGwjTrXGgEHCmGmEY+mTOCv8nWi9DBk+eM85Y9N
AMHUjx6H60GXH/Vmk5o0s8Y2A0DSzMsxtuzcDycPioCF3e6JZ97G7uuhVjuHBA00iakHI+EONFDq
li+eQT6PRXUBaQqXBZR9WOv+Qkf32/tzvD0XGHjpsqD7Dz2SdUN+hPq2G+iSJeC7OaFX5tUJ3YNi
h3KycS9gGDxNUaiATdRNmlkxoqtGg9LmVhMP3aKN1CgurdOBUy+PNu9jOaqLapqTlfXxZHvTzrf8
eyLXsW0BxCHtxLmEIMv6opfm5ONtZ1WJ10vxbIEeArd2E6zCEIxDeKnmBm2rM9VVGtyjyeMOEVMF
gxeMSSb7VGrytLy5v0KgOogceJj9HPoCDGvh8U5EIk9H6DykVlocUldD+oll0PM4CaBjfr7/wW5j
DOYBCCmktlDehdTE9abMoTuuxtoxEMjgupP74M60Osgi0y27aIAreMQrqKO+P+jWLnk76Gp7tmYr
bWaM8IRvmz+lsn7DMWKO3x/jNphhYtCCR9cUN8+NBURazEYnZAFvqEz+bmv3bsKBgG/mH8jGfr8/
1FY0eTuUdb2GXcl66QirS6zJz06DY2UnHwJFx0GPDnxygWYGSb8zIxUwe2clb69YzBJa2sCUAwAD
gN310C1rOqgDtMG5s/MBFhcDKjWtG2nL2jlyewOtshJpVorLwK4TRaojDfKDNNpX+ND9eH8p94ZZ
BWaIKOXwkhHV35wMCT3bqZSRlnuCkZub482yrXY93KfSfHJndslHn72kZl4d+gJRuCh7+xW132In
XOxNa7XhA1PaTV2V0LOzApiCtHGwvL/knm7u1jAAYC1lcgNv4vVu0IO0J0WgrO66IE30U5Sm5YtM
g+P7H2kz/L4NfqsNr+sm1VntZ5dAjb+Dkr76bdA/ZCBuRmkFUm6pPRHlABFG1IKIIyJbGSmXHN7/
GZvHDlkRykU46YDmXu9917W7oVN1n9A+/RHw4dk3x2eIFIBy3MsY9Io/Ct/jO19yc+egII/3Heob
KOBcD1oGReHJBfjSuk5/P6cgA2dZPh7snKtjwP1f/2GOb8Lz6jwYjSag285zgtde7UWDg+tuKlX/
mJaVeUi9wr8HU1lfGua0O1/5b/vM9RX3djctS/EmXyFGwCaqYAYw5XVmhIXfGM+THPu/pD9NZZiq
Rt8D/uVW955kboIHvvVHB0a7QEnazkCZtGe7CTsbFcpQVQOHPq+bsfk49L54kqBjhmRIw8CB1kdU
eFRj/fCfOLjYehfyvHUyFkuVBZkIlMLNM66ZLJujw58USqHCZmmThkJUAq2+0d5VXba3tiaMEOHu
hdo2MqHVZwMbLBBdy7NLSU1oblnOpCOr5cMJRC2hQ68Vw1c6QtIihKOhxNsrsPu7qhmnTx4j6mfR
OiQefT8/1D1l9Yl3tPhcplMXwXW8zKK6xasXpB+UVQoDMrdu1x0gSqCfhBKLd5TR/0DdQD0DQifO
oN67gKEw/8lo6waMWQ+6vN6YlneF7dfwlucUJU+Tn5uOG1/aomoeIZ4LxQh0D9Gdt6ahgGJQD0t5
g3vmt6ZJzRemBczqiTQOXNpzJAL5CwBvdpBu4T04QBIcR9Cfj5Nt4F8ELCeE2WVw9msv/9k4nb6w
AYV4p58Ah7ZSS4SVMZInB0K0iapaHqc1VVZsVF3w1XM79bUvu9aI5jb1wNfP0/p+JO0LMAsigj4m
fEyQSidNkXswHfNgygzzlDIaPQQdiwkJ5BYv4D/k++TFDWajiL0K96QFjubZ1l77wwPiHMJI8AsP
a8tW90PuBUlbzO5JqdIN2QB3kZDRsfkBFjkgpTJrhsiDuwz89fD8+4KeUHDQBvwKbTE8EbTiD10O
oYzJz42vRE5B7Fg9fzWlYhfHhYAJZ91wgrImOCEAn73kkEgIJyLmE/qsLDTz2vzmAOfSR5bRf/Ph
KhE5/eAlDNVoiK6307mjyo5gRplGZtsbv4nX4LO3uvzFRmd8qYbGDnu/Zo847YAcZUEPiQYA3uLC
d7AfsG8PIDKnnwGDsi5ZBRGElqU0ag0+Rmh929FkpDpOswA3YucBo4/Vd06s9tJXWtnGQfhOASsf
/oUy1PdgnDfALI+VMc1mKmKovXlFmHlVfqFC8PuhhAVGafnki2GAWzAZbk2hv4NSOyT+enlEvhSc
aoH2bdYIyJyR9B69x+yzy6bgYJP625zx10zL7BdckbofqHw5SWuY7LMqYeYYmhxZPmRLEWNAgo7c
bIY3iknykOhORoB20ggmRL8Zq2DPTgBtC+lotycoUc8x5Nvc7yB5502YuZDtyKAJD3ywqw8OAl/i
0dE4yEXtBjbGiyChKEM/wBb2+h9khP4IjvR058PX+bEK6lct2vHB5ZXzzeZN/afSFrNONrLrR+UK
eDTAk+SBez7+GgS0vtTKbeFZzJywMgFsH4y+Pvu6L6FNpGElEfne3PWR25vdayXaIWpqmIaZY3nf
lbV1trI5e24GMz0xVMafUkvRr0rbzamhTRqjQUgfoOnw2R1dJNnFSEFCmqyveE/NF6hW8GM/K9Tt
AtInM+E89Mg0oJbWyoPl183XtMemRR1ffXXsukdnOxuM2M8D+Z2OrS1jWvLRO0xtR8sYx9uAaiMA
PpD96iv5JHJTQfXLYPiz8Izxh2eVWL3Jr8SXGr/zE3yB8LUQiN0wzeBhTBy/uHOroKIRdoEdVlCH
xPeY3Ti3K/pktlQfcTwY5tYHx5IXPonwg9kI+JAuYPxc8Omc9Q0/Z5Nt9yHc1JwfWHZ5gusJ1dD5
KLKHzpvalxHE+ahtfXHnD1b/AHDldJ/nTpcizfQ6K+6qhj/Chne6K7PCihYOfEhcaT3hO6dnjUfG
M5ubHD6KnDwuRvQHPfXOz7mCIzFM9LxQLV241G9YCCF39cluKicpiQulgNqBTgpcuo0YxRR1X9hW
9WD1hHzKB9Ylacqtb64/VHeVGFVUwP3vN8lGiCeWjJwah44nHz2XrxwIsUPZVKYVwsrpT6vEFp8F
FHtU4eQ97LtcM3YKxApaGfLkO1MNTTQQqQvSo7k0at3Fapr9kOHfL63SeJWkUGiFCh33FRdHOBAE
h6BP8TeYbfGHrA7qIB44t6CWhSIXPFqn9DRgmWP4PcqoMebq3iU53vuG8LtDUVN60XiZR7SE5xtw
Z/4rfAa6C7Sq0hMAFMWPPkUrGahhRMvJDU4QUChZBFrpcG9W6fCtHrz0Xri6foa8CgTdi2I+NKKC
NkDalndZmwMrChPKV9JkQYyWO9eRqkFcD2XQ9HUoU95gR2Vz82rPCiozIqWnoZT2Z+pUNPaDeXiB
e5NoDkNgy2+AR8uvqi7sP6cC8hB+M8iwMKqyjGvEhx/4bRRimWkrzinz+x8lnFQVchnXfJxFD58X
YVUAdQYuMz8BFAhVnIbWsM2teB7NfcdPlOe5irgsh9/56FiHItCMhI6vLkGVQ+zUg+jKKy0h3cTI
JM5dxVmkwT4JRa3de7z5xlOXcXkq28Z/oMr3k9Qp5CejguIT8ysIzwS4vs+gyxQ/zbpSEZ5pLBzb
VJ1wnDq46Br8AI8+JFVtgIcUcBhHyVEB4i2a7OXookMigkyDaU+KGObK1W+igvyemOwnJFD4gSOf
/9Q5aXXB9aiPruH3EaE9R+hSzmJZPQ+hKwbxRdhT+Slt+uHitcx6Vn5lfQq4yHERSQZ/tRL/35xm
z2ZO4RwTzGPMVOk868H+bpF6uKd8IDyUrGU5CDFdE5U1rIA9UkJ4ApaNyYzbh+OQGezoQyXmmGbA
Y/pz10WIul3kpDLFFa/MM3U78dnunfkT7XpEJjEAe247uZmFDKnGnezdP/Avzicyowxtuw09Bp22
v0IkBzI7XT5ZD7IB+DJXs/V57Mv+4o66DSfZNCGEqoaXlor0MraDcbZ7LZ+h3OWceq/VR9lX8JCD
IvufGW+9e9qOc8LNzE8shKwvDTbBEbxJ+TgwE2hcG8bOHmjSiL3OHM15PxzqquPeUSF7Rt1/biM6
OnVU1Zl/5F4GkHzTai+RAfRKHFaX8cgRmkkT/E8qYcV10WXnClIl93RoORpfvQwuaJzDLKwwxvss
GxFu3QYFJQN49V7PoMIpBzEUhUiIOuNovqiGVD8I5T9dNdSHCmiGF2gvwS3L1j+gZJfCQUqY41lk
Ax4hVIZl2X/2HHYclDG3YRFUBcVN3HYoe2lrjCBa5iCkBJNrR64x4k8L3sgsoQHkKsJcBFUZwhxA
jxGlUxtBybY5tN1MTozQ4X6w4LRYK0UOBWHBk6TuLzYxsCLLquyg8ljDKADKJ3kEuFeRwEPVj3q0
5JCv5io0267GZlXwZhstduwhaEUiWnfBoc0CcpKqIEeoq3OwS+o2YnVVHYWgUxVChIhHtAcDLRRZ
Vn3LJudPt8rqCCe3jOjMg9DXuoqrWeafXUrqUy/q+hzMkCQlkzFEeBKkB1xoKs5bx8MF5/WHvJha
aGrRKkZ8adCvnoqfAJNCyt322EOXCzNuBKxea1taoT3RL70WWYwVbp58OZSXDs/AGMx6Eatm7L4b
2huPkC/r7yHeYgNc7v7Ohc/jQufDJVXWM++tAtbaPdxOeTq1sXTaTMe+KED7r/vmyDn/TdqA/Arm
qjxSRxVnadZjIr1aeJGSENOKunxX4Gn7DbY4QYLcC3bv6lEExBcrIZQGspbldaFH2+bs5cOC6wj0
6/vP5q1XOiAI/wy1qu+kJQHBy0DbntsGlMPvWPHk5H8McoccvzmjRc4JHQwP2gerCkTHTYbecsWS
tIWSvTTvS1reCzF8XMBmIS/8M8zqIc7QPvFzZTpnnP9H6td3cxBUsZvvCkdtLhsYleg4gbAEJun1
ix83n2ealRUkeaZ5Br/7efzElfFsZT7wWSO6rO9/pu31gxElqAMO4MWrHVG7rh67FuqBLZ6f0tKf
wVh8QHZ+fH+YzWkhqUa7HJQvYw1iyvQMMTHDhrKoIZ6nCqEmzauIzf0nOTff3h9rc0r/jrVWeeSk
QvUQdfskG8vHvJw++01XhFDD3emtblUYgNY0gcpyFsTUug5FnK7KeV1euDd7P6bGsX+LnrWhFfAR
Z8twl4pwevSr9OPqYoCdAbuEpjjwAWjsXm+SCrd13qYuS5TK7tUY3AWzdRm59f39hdz6aDAXg78B
QgWKe6sJirazqlqkEpilL+j/SWJdVDHFQJ7slNC3mhFoVy0obHhs3GjatDOyS+U3JeIy2p1VkLFv
tp73KsBb32vpFkECdCFArGGOQaWnvGhEl+TyqZpRnkjzpwHyOSHeqO0e435r7RAxgNxwsEduCP4g
tUMdBClRgofCOSP8C1/07WU9fa3d7PD+d9ra8CAiWBSSVz6gryuIRkm7zIdKMKSHyOLkDeelmcay
3uPibE4JSL2FlG0uvNDrXWdb6OcYk4mGe9Dgup1Otd/c2YY6EYvuRKWtDbG0LpeAS2+lrlB7mkTn
o1if2XK00RPzuu6Yj2LXcWVTWebt1lsm/abC2v0faee1Gzeyru0rIsAcTkl2oNRKlm3ZPiHssc1i
zvHq/4de/15bohrd8Ow5GMDwYKqrWOELb0AxjI5+pAeLUh2MRaGm2u96+3dl3dIaT7rnPP4W1pU7
m52fxPPh8pdbb9dtfff16JvbVy3mQlLL2gjMoiiLfd22dnfUGi3HLrUm6PVjYnIS4NmKqyt4DXs9
vdux7VVGCkkR8KtbPP84S6qaDokSwPUasV6uCr2L3RJl0MkbKtQgPCRNkpcp77vJa0yt+kZMqO6j
xOpKj52g3keDLJOWpQr5jynNaorPSmJ+ahOB7mfU03+mMFDkj4lUdD/EnNm6Z0jZ/KxGUUm2FceG
R9GGbGzQheV4yrg6sYemKd1Natve6ZMKQDLssYzXrUn+buL3/XsByPW5kvrluUUkvzqMdhFGIINk
2QtjZ2huFvSrtaOJTKbwl5TSiGuNsV55ehPpqZ/m8pC5SW2q4S6E/v+ZikqSu4sjVBTnWw2bEltb
9JewpTB7RDNDzhHfjsZjPCd97w6m2inEoJHyEAvVQbF20DK0cZPG/pZESEr4hW7FHxwh6mlXI+vZ
uE5VSL/kOkkXLxf68CXS62zwy7kYak/vlOF+mjVduHYnpy1lUTX90cRyfID72d/qecOOLDInbo5L
kdhfp5EfQz0fRS5XNfPE2Ydda/60QoJHF/Wx8C+tj//gcSGIQn4AS7ai998ejzittVajxoOOxp1R
Zn4vnqPiVC7FYR5+XT4L524xqOCw01DtWJ2x3w41xnFftmM0BYjzZ6PrtKNEnqvU+6WJuufLY6nr
C3lh82+V1dO4DBu17LNAAlJX+BWNCNPLhgEDdvQTTOF2VVdLe30s7H8QR3cGSg5KE90oi037Whdj
5vWpHLcno7Qb7U7uDfmglUb+kZpC99KkEzScSbGmYr8YU9ee6jSepivXvqK+O8IQMTVQpKspDayw
LTuyLlC8qtJCCpTRoL6oNo82is8fM2dKP1O6zHovXlTzWdOzRnb55Q7Iz5nucWCQg9wLcp8vtk5f
2dWd1HL8ymoVgtqBpoO3lIkJWjTmBigxLnksm8R03FzNF9oXoZwmfkSOSLLd0IXeyb0MDRTfyQUV
407JnlA1Fu2xt5w5c6esiQ6FOqXjAR/H+IchJa1OKaKzVyuvGdxiAdOOhJLSueN1NL2epJhyO6Rv
3IN2cNGVwZukmXKJaeTkrWY+Rv0hpTDQuJkxxreGsDM8FWr6cK7ZqfV9VFCIwph3CFh9pIhFHwUU
55ujLPetenKKocu8Kk4a0l9h80BzOeDj3CZjdSiThZMYmp1T30XlpER3g9na3+pc1N8LLoEHKe25
Iuk5UeeJ2wiynzYn0s3Ytk7hJwbG9Z4uuNwOYVLoGR69k/6lRzsFoZ+qK3/XXBMfhdl1tb/kk6wc
weZWN7Mu5cPOpLF4r0a5xg07FeFLMkV5g2KyjqWKFNfz7KdJx3chRy46N4xnmR4NEsg/ZanrA76I
UroogLTGXqknWG2DbpFWz1UReQKDi3yH7PIS+smiFt9paqq6h2nSIFMZRjV6J3UKZdjCGku/iEYA
aE5SpDShKCz1rhEX8wvVONa8klgRFw4CrSzrT6mRFo/8Wx6N5YAgpXzAPDb+4SCVWPs9BSLIwhWe
iUjEpmCPY1M4ny4f53eRyZ9zQE4LnQ8DkW2gCtBX6UA9qUFYa41rmygmR3bqLfSPlsW4AjV592b/
GQy5Ip5MCMFbfFWb20OxMnfpB9PnpqRDUOlK3Qk575uiuBIZn52ZjWoSyogrnGsTc4UJZ6ed+j5Y
+RhYr7iipMowfOvTayoH70IupgVkGw0zAvD3sOm0S0qtoVR2jLLpKZ2djxjgBJc/07mVAxVBCw1V
MUKPzQ1PAy0fVdVAGqOabuLaPE7gX7VCv58Tw2tFc40u+O5FYUqvx1PfviiSCMe0qbPwmPZ5MEZr
C8M89fJyBZfzx+z2zWPChFSmtMoiI2OyvYaVeqiiPMtx77Qn0EaJKcqHqSSAiiJ2IFrEq8LdlFZr
HFcQaPUVdVXCnPzGihVNHNW6sWe0EyvlN8PKKqivXMy6r/Z9MforlF9dr0hJuNMkQKBWRvrZrK3u
ZzzpjXFA8WYCuVmplLNsOxxBjlVDVt2JvJxsv5rt6TNRmPR1aroikIch8wjFahmmsrkIIjC9T3zb
Kq7J1W5WH+kWiKIgEQGYAtx+R15rLbsp4iLLb5bKmE59DdZSyQGDUeYfrpySzVAAWNEttFTLJLHj
D9vMxHbqLsvKREJzJZR+6NKI6XbeogxSq/Y1COmZc8JYzioLz1HhpLzdVFYb9xRjO+nYaXV7G5KF
H/tsvkahP3NUEKyxwL8yIZDH68v/Ki1Rq0ae1U5NA0urvbZFGDu8XU9J1fWuuCaRc275EF5FhheI
OCnXJgtppVRrdQnqSxSuzzuW7z3t10UovyrDaK5BMzYL+GdfUPxYIcd8MjTF306tdwyhW3NfB2Yc
S24qivvcuRbfnVk+EkeKcioUKMQCN8vXTRknwyJV1Uwq7WYt0XNIDplh7VWR3diDfbx8s525pjVW
EMHJVcfonYFOk9akRuYUB2p7as1nqvJeWH9ttH+10SFQgqJZ0aLbkpMo9bFJ0RUJbEwItfpQF9JR
D8MryPA/lZDNhUbpgodAQVGE07u5qJNpMcYJFYPAkhsMdGkRKPnTavZg3ktO7tDeUuLqd8y+j/zI
6drKo1+jy2j11Dq1dvqgnSv3jopTwQxC1zXJ11BGkAfxAesLBIWi1k7UK8yqLSTuPxuLQ+lg0Aih
YvtWLpUo8lqunaNpYVyhdKL2RKrsoIf7cKEAG+nltzxcvKj8Pkf5ntjWv7wLzp4jMhd2AkVOtFLe
7my6MyUwDWA1oZLuNfgcXEnHvr8G3T2zuYkIyNyhCXATbeU1cFGi2finM6sUQZEXAW3wL6WSQq6m
ERSDl/n7aSFeSgEQiCtWZZtpdVUzjFnY1cFoLs8zjd9aSmi1yMbvy+OcOURUlaiWAV0HRrutz4WF
EhVlldsQP9vHLtTuerU46GVxRzP1SiSyuYPWB2M1DXUwnGAN6dG8/VKWlaRdlRdK0Dd4lkQW+ljX
LL3PzObNEJvM2epIbFB5NrGEvRvAEDnCLWJ4W9d4FGfH0SDyQ4VZr6DNVLKpFplRTUpQKtmtrMzf
23z6DtWTruJ4pQmyGWo9YH+0OykIEerwp7erJkVl1Nlmbh11uvNlle7hFvrz8lMZnv5qJ6wDMcR6
wcEIRv9qM5DthMMC8D0KsuTbjK2OGpbHuL8FqvV3gcN/BoLM71DDp+GyXTxGTyTDDmc8ULFSiuKd
E1ZkuZL1lxXu/wyENjAXqklVc7t0Sw6Nuw0tO2iUJL2nz2LdNiMt7svrttnW21G23PcRI+wYw400
GMN8jxz9k1z+pdjU/x8CnDueLSstcfOyzoKWnt3p5tHuiAycePotp8OjmklX3qAze42AZHVPAVq8
RvFv91oxZ7FRNsscqFJ5G4UzJHvxRY1oJS7z8+VVOzsUnx/ODFsBddy3Qy05odEw69axpKut4l/Y
jYDuYvyO+38uj6Rvyk5/Vg+sJawZ3GGY2OawJtJQ9n3nmEEVU9f0rCiuPmXdNFJ1khNwt3pug8Qd
i0H8HhKnB+E/Yrojz6GV72dJl7/axmiOd6ihG7TenayPTgsmJeGhH+ww90EhkIs2Ra5lEBGE3vhp
KDLFn9tStx5M3HW5FiJr7L4ZeS/FfiOHQvfS0gmVQ6+O03jSs6qVb7Sc7wJyPYsj30pbxHLn7HtY
tA8lCFd0uEZJv5P0McJIyozzFzVPte8OvT+c4nT6ebvLq3b2+xDJgZfFKuJddh9JWtM4SpoGafaC
KTV+M7/CtvCM+u8UYf98HIfgAYNQi1h4G1xVqaJ3vVnGN1HpOJhaq/qD1hWRmzS1fbg8pXMHlUiF
ZHtVCn7HkubxWcgiDBGMgwFIQ/ZTM76yausd+SqG+89WQ1bT4qbmn+1rKlQ5sRalS25MZXKslWAX
KkgOhLm2tybKbV6jpDUZ+JA/U1NpIk8FNPrh8jT/LNnmR9Ar+m9Itr2Q1BWiBXdfQeZa0uddPi66
4uFFKpu+un5WDx1FVRxDIhpwGlT1AL2lc+Ea5ZInnp2N6QTeOoqL1WJv7K7Ea+sTfOnXbe4YiTSh
pK2Of7udiJOtgPehQA0ccqQbcwJk1D0oGUzjNOylK0/petDfDa2uKr1E2OAGN0lQVEf2XPQ9Zq1g
9ka3FMbyCWfh9B/U3LE+S5ZKekwNS78WlZzZeCQPa14EQ54weTNlJWrSUI0LSiIgKWHsRZ9L25T2
lz/7Jg5et96bQTZ1lypunMSOCOTa5diLlwhoHyaS/2IMEiBspvDfeaedV/dOGiaxlgSxah5qYERG
ZvtWWF7ZImenwvdB85AQmKD+7duQTnFTSkllH0vuvQIgu7zM3hh9/fvJ/LElxlmDWp+53oCvsn09
ruQePiKRrwYcjIs/9aI0ncGRRtdoqecm9HqozYT0tAUxnNrxzYik3G1L7YHeUy93u8wyq5d/My0T
Xh75Kn4gm00uk2G12bDkN+1cN7+LZJLvpXDq3ErujCvf6cwboSGRg3AdXwk3q03EWM6DbjQDYUmo
fB2Vb3LT7nLV8C1AJpfndO4AgW5FWh4kG9yjzfqpE/jqUEqwXUAQ2bYHAQ6tu9b+Pntvvh5lkzyk
OJgIOzHSQHQ35Zg8yzNA6iejzR9H0eDo+bIkqBnrvZsb9ucR9V8n+3F5nuf2CabVFgguLJPexfpx
L7jVG8c56tiMBjXSm0D9jOoTUOZrHvLnvp1lyWwQQFQKlby3u18pY9oqZSYCcDYQxwI2qGtPL3l1
pU6rnPt2SDbCU6PfDZprM9AUA/0rhZ7doA+lPcntIFFPt2IHdGD/U64UGYI/HdRqkeO9qYCPxQhL
eF1XzX6HDfu9VGI9qurO+C/21OvftbkvW9gH4NBl6WiEjXxLQ7v0YclcS0HWnbl9ckCHoLKkqiBS
tjWxHHiuneLDdrQrq0RGDPXbT3VaVz1mk0XxtYANIDwNiHe+u7yVzi07sn0yctirleb2yOhiMGM7
mYpAhNFJozYLLvYKmOHcFno9xOa86KjESnG1xDcZtJ9qTyNfey7GIsq8XApVoKtRo1+7cs5OC4F5
WPA8pu/ShljqNSvu4Mkico+6/xj0XX5FP/LMIQQ+uj7V1DHf97UiGelyc+xnfAYrOBUCSZtfA/3L
y9/nTBgElR8FGxKuVX5wcyzKAclGZVa1oAeuLvVil9JMTp1iF07FLp9/C1qxl0c8Ny/7j6QZOeSZ
x3vM6mkoJBEM0byji+4ukvxEuLX/F8NgYkO4g2c2K/n2YklIVvTBqpwA+rbhk6qEp9WF2ldpdn38
66F45djdKA+tokPrjF+94Eg7lCFqz3UQZc+RM983UbRbYGtcHuXMEX4zynoMXo1CV5t3tk2WoIge
IcrsiuGn4dC9TSwvxp/48mBnPtJqBoUKCdkq7pCbKdmTM41jjgdHa1W4DE8Cgt5sSehYa9eMG8/s
wDdDbeY1GmmI42+a3wxGHu7pW+UIPGcf8jUZn5McziXVE7+wx+zvDxhVM8wvAQQiMPQuSUI5gk7Y
gNwKNjw1GvcQrg52rvl/v5Svh9lcT6pClbbpxgUl6f6TvCCRhuM9EogYNV/ZIWcuQibEY6qtAmPv
Wqw4NE9qZxE4SIrkp5b0iOMnAWV+7Bz7ylBn7r83Q21eLa2BkAqqPg2WpA7gDPixlO4ur9u12WwO
MIj8wjELcK4hKfIMSdiRoMzNzT6dkytDnTtarxdune2roxXjdVA3vSwCls9V8QhztAVVqwlBXcmN
tL/ksK8p0grgBUKAyis9o00Y2SIb2hRCnQK1jr18gbs2ZCcUN0GYif3lRTw7M4pA7AeqjwCG387M
TPpM6nsHYbso+ej01gGxitu50R6oRrldYh4vD3f2m6E39QfoTUS3mVnWlJ2pxaN5XMbn3nhuusGf
yoPuXNMjPrv9Xo2zOVM0WoCisAeDSpL2Yd4edeeaxue5G5AW9v9Mxdzs8H4KW0hg3A76nKswgUEq
dqJNfV2vrgVn725AxMB4pPhGKuxevtTbjxRjrFZpEH2Pk14imTWWcfM8C9QVb7O2ibRdtkCjc60C
sCNQAF2vr2z/d9WizfibqcaSKY1tSsNUSCaG31E05n6tiNhfsiza52qRHeIIWE1eQLlu58X6eHnX
vFvqdXzMugDwIIj/LlWEwpEbBqQUxPTk7G7OYdVqrS3uo8m6pmh3dqpIEKBKw9v2rrnZIvs5dgK+
pFw13uh08KWG/eBQHIMi7GoWif4wp3fWGF15bM5+Y7rrHEFynXd6y50RN1Xe5GHQ0mY/JaNanogY
SlheloR2XlR4pobj9QJX8lrf+N0dsC4vsPdVMINbZ1vanGBVT84oOThw6PU/qOkXBZ7ycYVWiF17
GdTGk5bm3ZUX4uxHfTXq5k4d9NCqmlaLgqFwPuN39WKbaBoU3TWs/bVx1r9/dXc7aSXoVndzsDjN
AsWw/oHvaRClfwnGAvLxdhXXq+/VOFk+mZVq4Eo75U3o6cm8D6dyJC+ubpU+8//FiaC0hdMq8rSU
pN8O1umkwdE0DEHV2JCynR2NeN++6lx5du0oJPISQZ4iQ3s7TLLMXQgtzjwacJx2nVPEgLidHPbr
YO8uz+h9g35dv/8da+vNInRjaiSnswNrnMMDshOEebhC0HMxcupPRgiMoDc+aNYouXa4DAc0MVRX
HqK/FP/9z4c04RasXsBUYDcbRsq4xsxSw9FHr1WXUvMMjVrR/SK3Gs9oNdxcHQj7l6dPWshavsnA
1/m/Gnazf8YucvjvgSmlcjo9mbVi3dooxxykonjBBEtHA0JvvLxefbCLCkcjrQVAma5MRWN+yFv4
jpkOmRWzsYSA3+h2Pf0g+jG50d+0Djb0Tl9+mIdJue8w6fU6EEYfOgMQeiN1AHZTzNDBEmEfEUVm
tRtkPFXUKFwweUoyrwSne1gkrdj38wyU3xoTLxOq8CZ91vd625i+6PXfUT452Pcklm/wyu910O1A
zpabNFHRJy/m+ZiqHUTasGxe6hjhEtDCQiGuSaLToA/4bvWquZfrAjJA3bRPVN2jnVnm/xTAfRk1
74Ur2CRu3nSxr/dF/YhIgv48VhD3Y0CloVtM6uSJHHKU2+TYune1/XO2BmozmRn7qaIsoOu4WHtT
/9I5LQToDOOKYeiRAgmRoV0Az8hpXd7YcV0f0m4Sug8WSed/YM1gOoUaBsOCuMG8mLabFEO7L+nl
H3QtmU9Rha0BQp2tW6pK9aksUnx/M626UVcMQWjUya6CiIC6PYC3Jp7qfyJV+d60enx01ATGwCTZ
u3mOMp90Bu9NOxZ7MQjZr8qi8Ms0rzxl0NO7EmxdIJjl16lOl+OUCryqCxk+QDVIUA5y8dnQ6NVB
la93uVTfIGDd+UJSnF2NZsCHfgCr62aNPh+QunmykdvyQ7uBgVxl400tl/XXuUEBQVSmeixJx09W
XEcvpllgKW45cJtHNEvqRpJ5HBcM7SOte+rrsvySlNT/PU1CbAGJ/GnXztiqzzjTB5iE20EiV/kN
6WL3VDtm9TgP6Ek4aq3cxRC/+Bbm8hO1L+NgCkN/jCLRfpWkEBb92N7J+WLddNOMZqhlTbtMDIhU
4D6ZZXPuZVp233SZ/CXJKsWt2xwFJn3pQao7D6Wdt3dLUv3owrpovXnuENno9GWHveqDA2YPEoiB
iPmifFbQWblBW8Q55WX/Q65jjeixbhGuWerR64alvY/NITpBOvgiY+VLnww31NysapTrZINetPKj
iwuT7w1FvjTE/Mnm34E+OR9Rh+n2xNrxd8WoC/ylpuEev/bBG4cCmhmc4mNiGMl3oeCvYgyl5ddh
LCPpUAEiR+mTBLiHmGZklBjhcXV+Rqjisaljn5tDPqBy4XyDcN+d9MhS/SUqf7TgcRqzF2i42ICr
wW53br7UyAZIdecWbNk7vBc0+kzQKZaB+zSJlnyn6APIfPgt030X6bJrOe0HOwNnb1hTd4C2jd9A
rmq7qEaNvbWNyYec84J+yiqYmf/KG8ngmA6m/DBXenRqkwg9An0S82Noz8avtoNwQD95+GeR2881
rj9+P86/W6uUfoFzbfxEAsdMLUr4asG7llZdtJ+gbfoQLODfx6ID5mhrVL0z4z7sx+lzWI6ZH9tS
yu2lSGHrQj4WqSdbYfiUR5p87GdKcl6rhshAwl3AJrsHCpVPi/yyWHLuUtiMIRLNaIzQK7hLacE+
Rksf+gBKi1sdoJBr9PXgSwXaAHOolg9J2uY+zt8C+U5RH8CzL/tqyTWXLrsKDSeKrdu4QWDHSxep
/Mpu/4W3u9S5pjUhwpNoIMAIgrwBMQM/7hEr9hq8g3Z6kgmMMOXap7cJSX9AtK2LtfFDpEzarZl3
8SEZC9hGodPvU5XevzZkyqmu5PbYAs2B1SGZjwaU2oe2j7MXtesNXycMeUIZavjY96FyU2uD8CRT
l/ZZCsGpg0HvNjrQvbLFoaDWiuFDtVrtCWtJ99DOphuoRQvfbImexDSMO9qE4inpMc8eEcC96Ynh
jhQKS79ZN1YOuOEwdfl4LIxEP40O/HyUF/l+s4TyEY2fQAMk76H9EyO6SNKkKMhwWBJMO/TK2oel
HbrvdWg2N3iemJ6slPop17X5g1yCy5vxbffSoVY88OIwqUJp8OxyqX249ZYrd4nygh2a/GgYuez1
ZFQvsOwqT6oR3cPnvT01yH7SdNaV2xAxw396R072FA+aQFRZ/Yy2s/ygwd9x9bwQDupU8XRfIz3t
S4o87mJrGR47HlPfsVKZ5zkDmRHpM1enoXgKfuzgGutvqd3ci5buiNA06RAqKj1slP4Q6G4LN61s
+8NAQu7JVQX9ZY4RyOnwItb6Hk2xhCtsMOzqtsqQs4YtasP9YJmhrY2eY0S/y6JvdrbeAsColfKL
lurRF80aEjeFDuBH2WB/qLtIuSs0Sd01Mc+JaIrqpHV2uC+Mxgi0WDY/IZkhBQOpgavrTXLMeDN3
kmH9TgbFvCtCNqicdijFVImxW6by2SEP9UsH9ZPJUuJVjCf5QN+tQQyjVu7NVc+gWvTw1JBGwIjq
uIdLCe64nWM3QIy5Q2jifhjb/MOgSYqLSYb91UkjQhkjDncZfS0vU1JnZydxf6x17rV6FMZOmaNh
1+qj6ua47ZzUqZRujUxhxEWqd8ac/ExENRBJtJVr5039Czq54jcpehBtrCR7FNHzl6zqlv3IaQmy
EXYfGCzT1+vV609v9N+26Nu9o6/f1JHMX2DWm0NfIrzfinbegf9xDvZgFVSiFXE30RlCkmLKHusi
+4QGVwTjxupvRJPXt3E8qjsCxyT1CkkyvVHW6MUNXe064F/Bw43FyYyy6IjFt7xb5ukni4XiQ4hX
UT0t9YdJriMvbR3tpe0rqXLTWOo+NHk3uLlQhCcUBIbgVikfNfbGocJr0ncUOJdKWyo4CS7aE4Nl
+yrmqS/UES07I5S/QQPvkHLLi+OiJ7Vv4knjWppAJdDUk+mA4EW06yuZh6In2AhFEe6BEZU3qRU9
t1LRPJd0u7wxhaDAu53vxwKZGFJ9aAsWpITH2hDoyHWSj2OF9tnAFuXQSup3IOPfok6kexAb7U5L
xuW2H6Bh1YUB4THBZTGN8k9SzH2MII14FHlcuHpkGrcps/M708r9GCEOL7ZQtaIfZd9ZKEP/E6vN
NysRMpeprn7U1J4HugmrfR3FXKgw4I+IDPysLFk+mHFW3FsmB6ec8LKMOmRwbLWbH1DNF3seCAll
0Rr1LJ06udmCE9BEU3mTkO1bXbLar1fi/PdR/opbRJRYxgDvnTCy3gOyQCpmRdMTpSNGFZNKaPHv
y6OcyehNMno60DoqzO9M6AZ9NFG4aSggwjEH3ojMUubOdn+q5RflKpPmbOYCZQeGBQ0FasZvs0Rn
HLC77QznaMkC/M5drz+29id1fLw8qXc1PRIk2spIGK34X1BLb4epa1FnC/ozgTZO+2VcPmZZ/nx5
iHP5LsVQuqAafgLvuA6DabViVLHlxH/LLfAskcTTbNn7y6OcWy88wTQ656jNkIi8nUhk5B1PpZMH
8/JNA4anWbddSAc9/Nti67pg/zvONqOONJEMS7JkwWAZmAw7ieQvYaPTqakz0J+tWlzZ3GcnBvoT
uRDaC+969a2kmXiJ60kwYEOUt7wrClkTamLx53+xgpYOpQJPORmI9tsVLDtnhlzeJEFtofwEPCwj
vyOxOoxmc6XScnZOEI/5TqTn7yCtaNUpkQMlNbDNeHCrqQvEMgmvGuIj/M8rVYCzWxwYPTrf1urW
upkXoWtNMioXQWmSMib2nYiu9dvP1RnRfl/B2kyJgurbpQPPOiT9mA1HQwYNfBhbKU78peX3uE5i
VjEXkhNXe1UrEPpaShADVwo9Z+a4AtHpQcHxodq5KWZPSK5R6YiSG0fNRnuvKktTnlJ+wXxlMc8d
Zp2DzLfjLnxHvMuQVozDKk5vlm60SYxRKHxWi5jOjVEm1TXi0vnRYCzRsrFh+mxuJz1P8tSmPx5E
SoNaaKUR1jj5d/QCroG0zu3IdRQFIgQruYVqOFI4EGVzrBG++Fhr5Qecc7w2FETI6hUg4tmi3Oux
1o/5qqiZ9FoVOhmOExVwUTeG+emZmWzdo1co7TDTa+5GS11TmsqAuiubd70UIY7Xa9qVy//s8q4m
mQp3M/SWzZ1ZGFM6K1KO2Z20eKoujih/3FeRcwUqcu50YET4P8NYm3YYJgUQJcQsHcPeeBBLept3
2dfG6nw8A45GUT5JMOEv32XnZgaobyVBsnNQUXi7xKksd1JJwSkYEYFo0AGY5PJOGePg8jBnQoK1
k4hvJGZ+5rtHOpFQfk5aSwQCCveHXLTqoVi0doeuoOKhrtkdLBQyr9T4zw66blMSZG1FTb+dGzLU
JVklVI0QTjkSBOaDRhepMuSTk4EZQ17lmt7+2R3LmfjvkJtelTBValt53ASRdGpkIBdN72X1Qz82
t3aIhFuTgerKPYkmHeWQK4t87mi+HnxzCcyxWdtxK9lBZFWd38/dTwtSq4+C40IlUdd2l7/pmauU
Yhs7B2QOkK0tb0RoozFPIi2CtI12jhS9EL5eaUudn9F/h9j2hyl54PGEc06QqiNdKeWEULgJ7EL2
Jqv4dHk66xneVsBfTcfZ7pa2NO2isJTAiE9WGMzIaZe9tUe8wGuyz7KSeZIWHy6Pee70gWIhEMHt
xn53mcZ4GQxqDl9fN+ZbKHWyFylpho6fMK7sjWsjba5SBGrlTqE4EUxEydNwQOfQ1dJ/E0E4dEr/
NC/XbsrbE4ezCpW5FN8jHm4vC8edpA77f7Fkr4ZYt8yrN8ESc9EWjtXgQjRiWa+1CM27eh+Fh2wS
g3XlFT+3AV9PaBMSoeBDq5f8NECIkmZsfEhj5KyzZDwh+PT18szOXVevx1pfh1czKy1aG7M+4VpD
YclVpDn2q6QU+xGzkDsty5A/wKv2yr44d4jxyCFNg4vxnkCZdIoWoVg5BVnt+Nacf3Q4bZfntfXd
W1taJrcrmpX0BdR3gBJK4mEpoTMWhBNFb2Un2Q193c86tbk5xg89RtQc3i6qz5cHPrPn34y7WVDN
rGVhA14J6l5RfUwn6K90Ixg71Qr/j0M5b7/dgnC1gpaJFIzqKk5F4dmvTal4qNLBuQZ+O7NPIBdY
AC9JR6EdbfZkRaEnb9MBW20q5ikkoIZoncqmVvyqjcPlJTyz/9+MtVnCPqumAq1j6YiB2k5uKHqH
An1cum+O+uPyUGe/FoxKjXiZFHvLUO4bWvKO2ViBHfbml8JMM0AlM2SgSLf075fHOjctXEiBAJHt
IB+1eSkjNcm0ZDXAMson4ZiubZwmLJVi6lL/t4E2165iIuEut715RLzXz+cbZ3A8bXno/1Kg6s8R
ez2hzcVb2tPSRehwBnpN2VqP8+y5LIvOiwv92vZT1r28eShh+KMlAjsZpuUWTyojF6t1bWYEYRYi
a1x3CGVWQ3WcMyd/LHVFoUWmNsoTYvaK4sVxnR3aJkllDznr9KlOAb5g01CouyyrrE+oPQF1zwxt
eIKQPwROqDZ3szCNvw8G3/zqzbthS3I/yiGNghbcfEQfJkKMai6AZgUGHZ1/8dlfLdHmiKp5XBZ5
YzrHOmlvKVPeOItzxKXPn+Al/t+G2pzQTKKlmc6mdTS4R53lpZt+wL93h2seiueOJ+V0hGQgXiDk
uNlhWq8OAzo1+hEZcPRF5JPs9DhSNFeIEOcut9fDbD6TAbtaqaTVcY+i9ZwFtE/Q8PPRoyF78S8v
3Zm3jwQdoQ8UUrGD3WZ1ethrSVHzuEez7YNlv1Xm+UpGp5xbthWkhwbwqpq7vdXMmMBPlscukPt4
ryESnhTL3kxvU2wVwnTel6LdCVt6TAouBgwtchms742cf3Hsf3MXQS6RV8NISgTbdyOyh3wQ9mQf
LWVC4uyp6XVfMT5C37+yJc+tq77awgJgcd4TCGGxiDapFfyrY+Ml1AqvzJorpYGzy0rWSqUPN0pF
3wTriQ76SJKyOOjS6TgXpiuN3aEt/5rJR+RCAWIl1wHAfUexa9QaOYZ6mAMtm3djl1OS6lBuVK9s
xLOzWUkoiLQoDhabb6OHaIlD00ltFsw2b8vZOUlTvE/Ka4qe5149/dUw6tthIG3Ffa2gR60lzWcM
bfxuxp4WG5rDKLLiyiZY753tKwGESZc1g9SG3fB2MGUuqUkZWhpECwCCuhluen0WLtrAvycUIKIp
OViDeg2tf24lKclCfFnL28gUvR21qjXJkJBBope6PA2ifuwGbTfOxZfLN8fZYbBdRamcCXKo3g6z
1Km5DEabspLycZwQaC9sqIrXam3XhtlchhWCmkvGxjiOSeOWTe/+P87Oq0duJcnCv4gAvXkly7Ha
qK2k1gshtSR67/nr96MWu9PFKhTRc4G5D3OBjspkZGRkxIlzRLl0qKuvfKo1M4vbajRTGUasktCu
x3bgv+p0+rLq9b/YMl4CBlSRvDWWwXaQ5Fgbm6h1RZCXYFk9I9iond4/1lLdr5ynS5cI9CmWSrML
7OCykC1nmuzRTDcPVqe9yIX5JS58h1meXS1MO2rtK6nFpf2bJ9lxt5l7ZFlD6+surCdNmdw4tfZJ
J+1ytWFAPN5f38FLYXWW+2UehKmrsyE5lew0hS0hPCKilvq2CarH2kh+AG3QdUOX4gR/fi67MPOL
vtKpdxseETcag/SoDyWTGhA82LFK1lRMGhWtgX38vD0DTpW58mmdD+H1QpxJTWxVru6P0c2ooy9q
MnrOgar+DHD7XrcmXVreR3OLjEkVxxE1PtTXPC6pYR/TH/+ZJlH6peh0P7Bl2L6l+0Szut+1OFZv
oTaVD+2kRTcRlCX8d+BFueMVrRltUHEzXoMhzN7NPtDXyI3OR225fpg6pfVPE0Gn6HH6ISIrglqx
reKjn0pUMJNEVLPNlHeQF0v5AHYSqR/p15il4nsgg2ShyToBJhLV4LeuZP1vgA40qUOgjoZ7fRMv
uLwJjTIPsrmHQoH19JchQ5eh4EtptUnkZ7ma7E4ZiPRr8yGXXB5kOLBwrJAWLiJTr0uIVjEadUjy
fIeexoG3wspKLt1Ts6g1s7fcjWejkp2SaaWf9gICAx3IGhoIqt2npecdvK4u7kYETvrO1G3QPMiA
fHoXecDrhCmYKOYDd7qLGqJjvRDUGQzGAHwNyNHl9llBAPi6mUvh8IOZZVvBMgPgd8qQuHGR3iZe
vIUdEB7UwJ365ElYpdKcf/Xy5qeUyT/zJIO09FpJs3j/JHJ3GIrcLuAnT4GYodTjAN/ce16ISFqL
eI309foqL5aZPthdNpyBr8AwKfNm0L00eBvhzbhjrLhwkrHmhe8N0V06qIVd6PAuqkCivoBllH5d
/xEXzgUXz/+v/V9/4EMNzwIRag2DhJybD3M3w3RZB27H+3PdyiWfhW4GGMKsWGEtu315qFRoPLXQ
URs/zenHoPyU9DdmEe3J3/lGu5IerFmbD+mHNYEWmyzasuDTJnWXJF+gNUappqbPtlVn/GH0+WYb
Ue8/q5v3+IM9kQJDmxfy5OpDcI98ykGe8k2uTyvLunQNfDQz//cPZgRyXnMa6s6VBPGOKv+jFeg/
/bB/rbX+8xkWVDozWoDsflaDWaSlBhP06UC9Gk6dGBAaECPb18P2OdSMtUGQcw88NSWfLktqzKrN
/YkeIgysdmvWsp20o743afStpVnzzz496ae2FmU0FQWOTLMgqWljTcxBKSuQO7UoBr0lsgYSU+ii
KNhCyF3G27QdtFeEQeIfaVt6G8UPlOekV2rf9iboFIRCMftbWF+FdJ+KsvcyRCNNbHHQspdWVP2v
TS3l7xoyZZ2NKld9Hzea9jNlcGgvVkP4lKYo/G2zColEoH29ctDGAoCEMrXdb7hmS8WOYe8Hj69C
NCv1PpKDpdJ7f2CtjBRQ+oO2LVMj/tOGenv08oaLfkhCeaAmrsg++DDksoYhm9KbzIPp3k4p1EOS
bUXyA3fT+NUwQ/+X1AeiZAu1ML4yHhoAw2+s7lvbG8nPcuq6TZXHQAEqxUgke3a+H0HvCf0sliWU
FAWYFHTGYjICoNJx9VYIk+SWsM7/gt8dwbBAafdDaMXvJLe0L6MkaUDMa3W6El3Orwvo7Xi1WWCc
dar2i0s3rXWFcTs9PIZ515cOkwQ1RE1Ak/ZDVJJ0tI2uf/PCYO1RdX7Zk+lQJYGETJQ06kynnquj
0DqVU2MdJD3/YiUmPPsJIKjrofOiEcImhF0GdA9LGFdYFx4Ef5XCyw3+SwPwIQJj102cx8vTU7GI
l0YX+F2v+sGxQvlM3STVhNYheUahOJo5DrcA5VEF9A2oUoWhl/KVpOIfJ8LZqaQqQjIz92aXj1Oc
sJgiWWGUBwbBfodqRtbDoxFAyxaE1ehCMJbodtbXyn2VQaLOYIE4MgcQT/1Xs1GEezUX619KF4lw
M/uhCYGLBymOpaajDiGYTEt7igbPg87en+6bZlZOtWRzPELiJh1yyxBeJ9QAX+AiTx4sK6ga6vii
CMN10w62l8ucgaGqAPKaRTwocJh5xY8CuquHCAbPxJbNEmJ5M2u8B0NqjI1fU49EUbeCsckXo5ep
S4bGEcsOtbrUt6T3ZpyqLwp1/Dc5i0TN6YDYhSgEykgGdnkj/Qk6SX3yOw0wt9XoMeR2jLvCYFcp
TDgX8VjdTiqKLowkNCrXWyuiP0Yj85Zh0JLwySat3annbqiChoCTAT8E3LRslJYwnoDwzUK37hmy
NNSt5HlP193w/CIAwzUDFiUabwh1L5LLZgoVOcuobuZ9uKtTYS/lxc5T0xVq2wsrgbNF0kF6KlR5
li+BJPW6fOSRwoHSJxQFKO5UG1Bdq2nIRUMKH2YeCAQgubhDUVFIrWLU4mNpgehGVUR+rsY+217f
tfPgN0/d/cfK4vpU2xYzUS0cZDM+lNW9EiJcHN/1KdyFa8Jja7YW1yeiEU1YRLHvjn5UcA2KjtKF
933Vv9eG/KMT1qgezu0BioSFQ4TkE9dYJubEnrZqrTY9ImAx2L1WJdvMtDo3RYwZBRUvvBfztFoJ
R+dueGJ0mZV7ijZSZAgClxEJrtjmiyIw8yE3KH5e/3Ln+dz85QACWzP7FTX30+tDriIJMIACzVZl
bihovYZCgpagFnyvefe8Xzd22Rn/Y2zhJlkt4+dmzyOxmhzkhaDXH1dK3Ev5J3p6pwtauIfq5ykC
HujSidJQJa9t4ilpYueQFjI8kEUwbCVFMT57SYlGT1kolYKnahX6MA3JM/IQSMvDwaWvpX0Xfhht
IPiwyJ4pDjG3fbrToWcAYKTy6/qaR7rGtCL99HGMmtjpBD+ZHMZptMqOOzD8u5rs3UBtoKRYVYiZ
cQ+hi2BtRN1a6wmcvzvnn2VBJ0lFguC62K96GP04icBANuNgq8pjnGq7FlnlSoN5+mGYxZrlFXzS
uRvQN6INCqSe/ThDbKdmZGRm7MfHvikrG/K67nGMlGYlkl86t9QmwMzM9XRg1af73VSjBZ4VXG4d
vNTyb19A5bS80xFikce1zuU5ERlIro/GFs8iU5MFKR4ijWsj07JbT7MqZv3yGIZORehTb4uqpV/D
vi/FewUs72Pry4JXMrvVoZeqNFP6LQ1CMT8MBlBlu6E49HL97J0f9PkXgn8AcobA4bIo1HSanzKV
7iP4JxTbPGFQxlcViHj8bNpKZVasBJZLEQycwCw+QLXrjBg3rw3DZ9ojgYinftPV4juE8t9Fv/t9
fVmXfAlCOzqS0E+dV5HNcZK8JozpE8cJRLIIcu09huT2162c+9JpUJl/xYdX74QYTiAOBoxgieV4
yqPSfx2bcheNGwVh3Ou2zhNhbBm6TnFL4tG7fEjEJVf5RMrm9mmnv8UC71G0mbNH/u95Bko0nLaT
Kzf3ZfHrdcvnoeDU8vzLPqwSSbNwynLYHao4u4f96F6QpcgZpeAXbXnDrlVpP47mTVaLf68bvhAb
Ty0vsi45LtQ4H+PcVTzrr5YOvzyj/pLo441hhU4YxXdaZzLcVRzEIn6brO5QIcZ8/Tec++vJT9AX
4TlDxDeSdUbfNCl6MI1yBzDuiVmGlWN47q+nZpb3rYYytQbL8zEUumJCzD1mZF+qzVrYXl/P2p4u
uW5Cqkx6P8beYQr7N7nuOrvWVOrgyPCJ3wiXjjh+o5S6oeEIU5vA3N7ak265pXNGQZnW4raESA0t
klN/6tNppFseNG6mtdWd4BXZNqhT7Ys3tcnh+mrXTC3iL8RHiIF2PQrN5eionbWtjd7RGTu/bmYZ
B/6tSKPpAoifmLME7wrTDI0TmDVSZGcKbvze2vpWfkTHm2HWcKWit4zYszFiJzkDo3eAXReHIoE9
mDd3PgMYx8MAzYHVt09TqO8lv1nJmi5t3wdTy1o3+ka9l6kFgM1QRRX21WzBqjVrHbKLViggsHWo
z9ImO/WHdpRZU5SJBxKw20D3YgcBye8wOe6uf6WLdhjRoo+p0AZZ0o9Ss9N0r0lzt4ma2rUQyDvG
Zowyjadrr9dNXXII44Mp+XRJqkezx8xC8FGy6Ha550hp/b2J2y9FFO7ktlnJnC66xAdzi2RtYpRf
U/IOOQAjcjT5IRjgGarf03rleXp5B4EV8pnAni4f2lJZhhoDzfEx6sPpqa7r6EZg0HvTVMz3X9/B
5XX3z8tJAv/P1OLk5pEX0MhiiNwX7+JK3gzTE6g2u9Aow/Lkyc1wxTuWGovI1nCuYJ5nmG8WC1mi
HZJOTJVG9wV3qEPtjzwOzR8voHe81SexLZHaHYfveSsND1Oidc+GUMXqJp7kfNiNiAoy86dKzL6K
Q629JK0V5HYpSb607XVQfHYIB87zlJmd7PijMEI24nfSPiqK7G8c5BbF26IKV6LS2ddCY4UUi1QX
b0PRc3GnRFzVSV62pZuhXbWx6MxtpCj5iUSO+l9YmifdeMXMLfWz12Ifx1XYV9Exz5PhpYqC0e2D
btrzQpE/G9FZFBSzENvOamNnfOrDFIMHoBiFGpL4IKjT14aCjJe3z590v1mfhjoPsvYSxc0lvCsV
PbXpZKiKLbmBovtLgJZk+aUeQPj4Xz3pk8LO8BTP5sBX09FCFmeJ7/FKXn2SULcuLL27SA6fK1h9
5CZcAdCdxYl/ZkiLJejQqJMt4kQMLKDN4zJ1p85iAD5DQQKug+Q27f9c376LhujcwStNQ/mM5Q1o
nJ9qEPnzcH4XoOqp0psu/9uYn21pz/vG8CEtQoY+mJNY3IVWYI0pHG7CIYN/qMqVbZGNKxjKZWY2
m6AYp8ytQeTZlp5gWpAvjFAQulTRKC5W3ydTfv/8bkEANmdEXBpnQpMBKN4yJhC6siWUvPqrVgZI
xuytQGHCVqNIWYnjZ9fTvCZVpeNJZRubi21T22FI5CjX3MboEEC1DhVsSCad3FrU3uhwfzaWY24e
wQYtxwgnYJvT29CTxljWWyU81qXVHPq0+JsUIWyYHdIrpIIZEH94cNpZa/f6xl5aJ1KBqCVRXEL+
eo6QH14uk9SFYaKBg1aLxq76r0F7kFDZ7iQIuFc8fl7Dxz7B7CYoZ5GWAX5AzW8RbK1sMKDemyJA
8EW29+Ohv1GNKPs7JImCnqdWPE5BXWwDQZC+prxHVzK1SwcOXCDFGs6DQhw5XWkOBxXtsRJq9bp1
+AK2BsdRAvULVFPX93T+S8uFgnmlXkXRQIVc8dRS1PuC2JVx4kI+Zjb9pmcoNhvXygSXTh3Fxzmd
ZklntSCr6ZKKERDAepL+g0LqYdDU/+Jg85eZpgFTyU25WEgr52IBN/rohkMe2cyjNhtfqFYRMXNM
PdsvlZrSzBEARfXCMepG683UzE04s4T6DoaRWtkUvVQobikm6esQoM9jN4rcRNuumUAYlQgmP3dF
WT2ZMH3EDuPHrXmsslxXbEYdrV0kmNoEAUzpfan0wYTLRxLaY1EJOoS2CHYIu1w0HnSh3Kt+2b6X
rZG+emPh3YqV2nrfe0saRHds+i669RB36v6KkRAznxc3kOLlgxy8QdOlw75GK8I/xGWUwDxXtUp6
DNU8vvXGfjSdqY77N0uo9NeKlKqyGcvwe8oe8HzHeZ3B8KdIGYQ7TAH+tPyp+aECYnmGSk8/RjEK
NHs5FAwfghCxcapUfhJiP7pvkFF7UONW+crs2/jAYvRbOK7aPf1vL4OGqsqRewhhvvBgDNC2YZrr
slN5SeHDE5Z3d2RVmgxriFTdoRnSDvsGCfVwp5bNaD4yQk/nemibML3RoMjTtnmmif1BVbviXah1
+b5FIdOwe2X+UWaei/CzjrV2G4pReSsYSrLigRcOLYXIuRg2r4SDe3qUhDCZ1DGsUAMRVTtFBUR9
1tSbpFsrHV04skBFdQNxbc6ruYQg6shcydVg5m4XQt7lK+NDrkS7Uqv2nw4NFi1S3laoPNAvW6yn
7XJoPWC/dpOplpAhTzci6i02FBkr99eF6IChOU+n2zc/G083rqPnZHg6s7mlqNbtVqclQYSw0Nr5
/IpIyIA/A75GYGn5heIMVHVL3eAA+M8JtIPZM2DdraXPF/wAOZNZInUmRz+riSo8DOMEbKJbDcpm
LAdHrTr9aEllaMfQQe2uf6WzlxU3FWjeeS6M/51JmELFkZTQbqVu3hE6yoexTW8RborU/diXd4Ux
rlwYF1Y3X/wm1+P8vl/e/iaQ0D5gSOxI88I/WMy8bf3Ikg9JoxVbxKrWZlpnL1sEXPQY2coZ6sjI
xCLgilqpa73QBW5impkTBBD1JdYtQrFboDz7AijB9f28dLp4/PD9ALCTUS2ym3zKGYDrJkJq5x+T
vLnJgcjbUA2ujZxc+HCMaMDGAvAJNP6SLGJohzqtWjM5hlbGo05WkjuYG5VvUed5jikifApl4UA3
Cxqy60s8t0xiQXOdLFshzV2++7NyVGWf2OHCseR0bXdLk+5G9YQ7mJ62YpHvBDVbeaqc1SlRYaLz
BNsHp2+OkotgUoCZTgJDoE8TFffFFO/FxtxlocmYa/AuFsNeU1rqwDmEys3O1Is7U+zd68s+/7JQ
8irIBZCZg9xe9sCoUw5jIoyiW3ZG6PQ6TFON14bfzaJYE3E7j2iYIhdHmIN9Jjs/jWip2VLCH1Xh
gLxfsVcDD5Ka0u9W4ub5UcSKwXXDikBMLD2IJ44Uxp6Cmzaw09mFWCSbUq78TSp1zabW0vTt+g6e
n0Ww4SSKs4Ykif9SVcsf5LwLp3xCp1K6GXrlkaZMAIWotBHE5CWSfeHTlQgM8q2IYjLP6KXXKAgS
y01hBccutuqtOcHRyGyqdFNxNW3/i7Vx01HuoO57VokIAM5E45DFbj78qMccDKLimN57zDMKwP9K
0L64kZQGzFnnj3t8cRraTGgQtwZppUKJRqBWup1mxRMtaU35wQMrvTF1uVpZ4SWnnMVZ/8/oHBY+
PJ/qgoypEtAm18JyX0z9kcGtb9c38VJkIc2n2mZwFZ2NnjVG3jaRlzGamPv2EH41p7suy6CXU+Ew
rRyahP+Fg9D2pfVAGEMCZ1ECGRuj7ytxgH/fcL0+t0Vx2nhJs7Jzlz4XpXmG3cBnM4S9uBNkK4Nb
GmGvYyao3SYIm+JtGiLPZuIt3Vp1J28sq/lzfSuVuRV1evGRQXCpM0rFYOnZ/dADUpmaqRhdVA6z
71ZAdxAOyCkMGIIEqbcrsrSINqofRs1m0JvgF+KinrmBeJl2ewu7MJdkrj2Vwtj8mmuh24k+X2+L
jegBXLRSxqXirA8QDRi96Hupl9q9qfbZj1Dp2tfSa+GMHDu0eGw1nJTIaYXCSx25Rp6WNMPwf9eB
6PNJoRW0vl9f+pmjaoiYM9JBafBfANVOHVWSOhEmyNBzQQ4EXEp5zdALUAN9pZ5wZkfnCccThUKx
TNlk6TzSEIuDUpXxUZOq8WkSev0G2uU1wYv51559x7keiB4oKeEyYQrqavBCFElcr5UdI7CQxKw3
vOT21zdt9sEzM2BT59uVybulj06x6cetjBaP4I3TQ5oJw5No5MFoTxHvrE02VD2SqMToAfJG9F8g
mazDNXmUlR+xRL/IYhAZaCOYh7hvvlb19OhlUDGkylOVly9NFW/1RHgO5Pbv9bVfOp8US2STAABh
7LJcUg2NVBt+Gh6RtTG3FanGjdU09WZSqnYzicW0aeFbPlw3eun2pZpMlZIBWIkgfuqlgzDn/mHF
0N7I0zWIt7DDw1laQHO+8mkveBCFhpmBXuPaPSsoRtzroH2R3ZpqJMJDdUc6/KRK3eb6gs52ESAH
70lSQmPOS5eXbZIFJHFeBjyqEdwqs45V290UkrSNjMiNe2nllF80hz4n4IdZJ22JWewaLxXgXNUP
SuoFL2JsGJVtVb1+P8B2/jL2RrGLlBKq2k+vEg4/cBeAtxWKUYv3RNeOnQ7ONjpqlQc//BBOz2Wm
jLfKUPuOUpjV9ygGGbpi9cxZ+HAyT9x58hbs8dIqeXETp1EIgZIRPUnMHRRBxZw5Qw/F8/X1nTnL
TCxJCJivX3F+Xpy6ZZbkYigPqX7wyzHeaz7StAH9Ii+sos+6JZaQw+btCbMoU2jzB/6QT1R506AS
0vWHHszKfkIyDgpaQxZsPc+GFWc5C9UzHh3E/VxR5xG4rHkIVhhlQlYIB3PIDtyVTi0aKzXXCxsH
s6NK0ox4KoqkC8cotdYTjbH2DmnFTHaOvKo1QUu+0u7/h+k8idOshF4NRwwVX/nsWg/SIUxadQLd
HKkHI2wdqJO/TUO6973QDbv0q1+UbqmkTiSLK1nn+QppijIBPh9xC09cfLA+NY1ILYbc7UE7F4iF
+ODmZkXy6x54/q0wMyd/Gv43N1lO/WJoTZF2EQAj2q8MkkjMvqyFqksrIVjN5EnzUpZV2HzSAnVs
gZh2ivW1nlSqK9IXYZQ+WwugjcPABXcKfQ56eYuVKGEd06XWQ5Q7lC8DrTY7NCQnG6uVhv+/TOPU
KUgvQaLPKsISs6wLQ54eVGWYzSjGJGgsCOM4BltQUWIAiVcnhW6v931oj3Px29Zbq39UozCQD5DA
EyaLoZL8nRImXbZpuqJZK2idfVDyJJCnPPtmKWUmMk8/qJdkXluQD7pURg7I2QBlQiXD+aTXUByg
zMOMBNyjytl1qqo5Iu6eLLhN7fU/O3rAyUYyhTFdueXOFkNpB9Ljmdxovu2Wiwkrw4K2XfNcXWmK
XUzJYdvAefryydVghYua40aRZWbiON2yaIxbj3uv5XgF3s4rROumsOR25UArlxYDTxOPEkQM6Fkt
HiaCzwy0JxbjzdfRGXaG7T1CdIMa7CZwckdwnvb7/e3WfrO398k9LK5v0tZB38H+e9Pav68v+IzM
ZS6ZgZciqjD7DK3A0oVbsawB4pgHNeQFQktaVX7n4VSXNpHG93aJlonR1hxHGLx1MXGqtjerO62q
oNgIIZgJ90ky1M9eGYZ/y1xN3tpRY4ps5VcuHlVsEUVzGCjp3vAQRsXv9LswVWyhtZinxzzwhZIw
X+n3k2DWFjM1yDnQzSxFZFVUH4x2WvXirzGMiy/RMAjxir8vUuWzX2Ke/hIpqkILatjkiG4CmGU4
nZIuyOw06R+pB0SI7+moC1qZ/BJO+tqzeZGO/K/xmYBXAz8lnkma9arIlFxeR66VvaTFTTMTHla7
cfBXroKLi/xgZ7HdU9IytxZl5gHhBgoPqdlAMkrvz//hy2b2RnKYHUWr0nUbXc1wcgqNEs/2+jdf
3BXzWhkjn+89SwUosUwdxMDrwxT+LxeViv2k9Yc6rb8xQbXyPS+agdH437A8/enFUpGmUhJdryCL
BdeUtaQRQvjqF9wZ15dz4dPx1JmpfSgOGPoS1xQDHe9ljc50T2NpMiYGHd6D6hYAwMpZuWiIg8Ij
nLmYs0K/oZod/EwabX4hQaWoH9W9YgAQzlvPsFFGVVbyr3mDPtyB/3ySQodKY3/+XMrilgmMRMkb
2LVdZtDRp4j6x2JEGCJp/tIF+y554/P1jbzkmx/tyacHEEUiLcrCqHAZXd1O9Y3YvgtTtTPyJ0oh
CEYeIXL+/LeDSYG2MWdOgllr4SOplmdTVubxMYuS6sYvGZ7SRe/RSHTVKUEjrbjkhR01FXA0826S
bC6DnTEkHHQFaKkpHrXySLXK0YbUzrpvUf3j+mZe8n5szBB9OLsweLqZdTPXVfWidcPcCHataPr2
pMTaPJS4VhO+uCr83pyFf8UzGiNjMPXBimBltqBK4E3lGHV5HPy5gPrdWxs8uLguiotzTgLTyLIb
BDQ+rc0kgH0q0vZypzmqxeBkrSbfru/fBWfEF0lnQS2anKqlZxj4vOdDQxGNo+PX9SsTnvtUnfbd
9Fbqr3xFJ4yTP9eNLrKHf5GROVje+1Crnr/ASTlRWouRXCyTasPA9JOsr0FM51tscajn82yyIrwD
mOmpX8i1MkqRoilu5KN0sCfL6+/0IR+LfZ5JWvfdj6hCbVMlhxQU5RpvxS0vmSehJiehZ0lhTDk1
H3qZJ9bzzdNC9Zim4cagLq1H72p5J7aMFWblypG7FDR52JH7UWWH5Hf+zh/exKhyGv7gw6Qowp8Z
/DKH754eIoW48uUuuSWdeeRIgUOR/i22Ff23oR6LToWfQdr1Pjpn8nM2rPWXLlsBA0qiTIl9mSpT
v2vRckpVdxzRtbXFSlT/lKaYVk4QdqO4ct9cOtdA8whVjJgCRl4eAW2ymrLlrZNr372ZYqD7Gyom
emozId+v655/yS8+2lokX6IYMcytweYbtGYKbVOTP2aeMB1VvfUds+rKbe1bJY+psl+5Ai6duY+W
Fw6SmT5UczAZurpWH5u82DM4/LlX679j/cHEcsalbKZuYvBRdxtLfwYTAyRKasm6Y2+NRP6ig8zJ
AZn0nCgsPlnEYMkw1nXpSrX2lgfxH6hJfha+t/K1Lh0q5r7+38zia+l1kVAsNCt3CkEYWltpkrat
ead36srpvbiemfSS64XMeEmAUE6+n9dIpB3UCe4wEI3JEG/BHyDhKJCMrRH/X1zXB3Ozr3wIFpbG
qJ6ve6Mbib/TNrkNhX1cDbYwrjEVX3S6D4YW4cLk3pmLQq1riLW/LyNBOJS1v0quwM9dxnrzg5V5
uR+WQ+vdH0MRrZy4gn5HNqIW9TWTXodBKykw6vfrZ3ht9xbO1ySlp3ilFB3TWg6+5I38ViNs5SRi
VT6Is/DGdXMXQwaYK+KtCYhoWaLhtqJhq7fwjWklM+8+rWhZgKwv6YX6Wa40+p1eJzlao6091i56
5QfLCzfpNINhwUGd3FnptAurAxx0Dip4m+sLXDOzcJIhHCbdiyb/6GVG8eRHWvkLeVTdqQGqrKT6
l0xxG1OEn5EYJMOnnuLrQ+/j6R2kW9pNr2lMaNd7ZVijNV4zI5+aoalXdmUn+cfWLIwvU+QhYhsL
qhubWb6yef/bN1h6P1UYhLpZGSmHcmqsE0KUQah9unUYjE+DNELmlTRt9ZCY+thvpARfqfxc2sPx
kfc3cPcELWAG1d9qdQUrRGfcduEobOhjDbeK1sKz5GnCA3KtfwI/rjej3/uNzaCO5mbBPLjAbWwb
qRZvpl5+bRBg2yQqCapgef5X9NuYCBh95c1Mo6esGipkL+u020h1qW8LOYSQSBTGL/BJF/SKGzQr
JSGGMF1uUS9WjF0cB8hBiim9XllMnarxSwfEqh/yV+GwiNF5tC0fLdG668OtJveZ3SKWumUaod10
oaYfAgX+eiZZvE1XFcOmQIBjV8lxuZHlrNnqPiDdGjIVO4ZWwVFGbtsAMQv0F1vPrqTJt7u2gJLI
iB9y5LQ35N4hOp8Z31EDElv7OhQ1Zk81K0RS0DfGYium3VMQBu2e5qO/AUrVPzIGMGxRKUi3hWgM
d2ovkYz1frDJJkl4GCdF2gx1bLzOpDv7Tmw5xInYPiawhpH5G4jjjcXGHGKIA+pAtty400SmbuBr
My0f1UTZ+MrUsLBFeEE6DG0BJKBNUresrfCrRt67iUIv/DMkwo+irTQnFqN8Kw+h8jMP9PAdYnAI
tnWr3EOlMjhVqVoJEqh68oPErzl26qQhiFTDdlSqZWmb8CE7kTiWmzpTjV8C2fqPwus7RzeRKgPm
KgAXr9RjUTIKIgWCyt9CXUzsEImOCiN9BK400qEx1HtYmiBvhFJoC/Q93/OvAWahKHONKkahUPSz
Z2UqtVuQ6c3NCErOd3xqefvRLAT8gP6L35rSliz4IUmCl8YIKU5D1djZCCFnL3FTxwdokr4PZvFe
Ss1vrdaFPZqp8l5gwGRbJhBj2X4QFDshMTU7E/VyO1DrevLVEPnEQD4aOscDPDRVb0HSm43opf6P
1gvLTWW131oYXLbZ2P6szP5NKNJorzU+eB1IRrefjooI5Ggz9RJzAGflFh9WKjQ7PYRcRA4No2GB
I5dCj8ZKvwbLu3ChQYuuy7TSgFfCWnAaQRQjmiIIHVM3iLW9xEi0Z3lupGlbtfZWVrVmapFRgVJo
S8vIVcSUKOYHb1JnOJF3aOKVbteFCMySaBJKYDhpty6y3WFooU8xq8wN1N9y8Vfsii38Tys384qR
JYtKF8WKNOqpeWimYQc64AZG0LtCyp+ue8KFJ/rHtSzpC0s0na1yFGU3tZpdpqbf5Ea9CVPlTyEN
bjn2qJJkP6PQX8nmL34qtg4OzhnltCzxeynwfjHLcndQegfZNHQ8xV9QdXGcxBWQJgUbXGxxiUGk
AXSR+V3er8vvpSehJvijFh2r0ch+WUiqPVJborfQVxJcVBm4AKE2dmOXvxUIk2/LpvduPD0d7jQ/
SzbxLOGWRl60hWYl33bD0ENUa5W7TuqsDczD5l9LRVO49C2Fib/kmwLacz9ZCLGOuoy0Ljilb6GW
KOjBCn+ivFY3KTReROCuSezKDKU9AmvPYBxB/1aQUukpQw22X/qPWRSUd/Q8wxdfjuMb6gojNFhF
sZXbqLONFj3P0kh1OxG93KksL9saSS9uhzornEKmyyQ26Wh3JelrVCgBq6jfQHtJYJAsKK9GC/Xf
sPX1rRlocOkZsQ9SNW6doBu9fRGEBB+leUWjO0SHXvQRnu/hyzNKZId9qLD/6Tj7ntrealkcObnU
lo45CokzWl2xGyS+8hZh8R+x1zSbVJuCd7nqo12QZ+EXPQ2a46SmioMAQHTPozikXok22JhKdHpU
/5dMaLXLZtzHllRtQimdIIWN5F3toTNtF42Ybeq2GbdVldyWUSVu9aDzUYpGP9gOEwSGPbggdoHW
1xt4qLnAkcbded4Y3TMuZ4JVkHNHnDL5pi/N3A6g628cObSKl0Ct6eRkhb6NUvA2UJq/JGgH7nPk
pJ1USf+0Yx7b3YiqaslYiq1aZkxaYaGWnYTJq1bpWeUMQ1Q4OnepE/X5tPctbxvKjWxPdTLaUqJL
TjsIwYY7xnesjl/WJ/2Mtuk1B8lZczfAXp06EON9Y5algPd3bF1oJhRnzLNXTtWbIns8eJQhtwcz
/KkE3k9RYIxLCCJvF0aS8LVWe8MJqtzY656hOEqWBk7TJ/iXUhQPwAKA1AZT/Sxlve6aYdR3eAoD
J2U3AQ+NRulPHJqRM40pYuJV85zkRvK3Q892O/4PaWe2GzeureEnEqB5uFUNLpXj2HHm3AhJOtE8
T5Se/nxKb+xdVgklOKcbnZsAzSK1SC6u9Q/W+M3HJ+mpa/t4p05OeoQ4GLpdphiPSR9OJyjH37Wq
N9geQ8J05eRIP0Nm9nVwR7tEnlvoyT6y7OF7acSfbCnSHxpHFl6B9JsrS9EPlFkkdIXIBMrCOiWt
WrnNFOW7tDOcf6TK6e7ViT5E30Whx4/P9nlJ0mZFMrsod352Wn4foLCyMxtbcgGq5O5YGk8RcMt9
MUaK2/rxJ23QhofeShIMhQ3rzp+mbhcYeCmHSvvVR03vE2gy+Z9At3nrUSliB9lQhofYnr0qgaHx
lnBcTB7q92bfxnxN6bMjdOOuLtOvjdZYj82QmneVnZp7uDyfTLnyPc1KlIPsIOvj6Okh4es+lI4S
7+M4ro7d6D9EOQlBqBf2rhnN8Bj0wOrGHvW8SFOKQ1xNoLFSpFWqVMa4U9X2gQIHOBPNwew4UYpw
YHZjJX0MIk0c87oOT7bJK66N48ZtInJB1zS6H8VAulVhco52OotrN9aPsNMeHRsWQpVJ5veCvkUE
pzw393ZoqUd8nt80pfGrmGLlDKYkoqWY5x/jPOtOUcch6Q/at0Dvp3tNTR6aWn4yY5CrcsA7Jaoy
Yj9Nv3TgPz+CEUJ3u2kCgJB93uAVG92PEwwBHoQ/KlFyclpd8tWCNHbv+EO+axPeVm7oDPq+Bo60
S4UtvhZQGg6oPjypbU6c1hXYzqzDZaO0P/lFOp2jIPH3YViQM7a12FVZ6ezKPu/hnQ3NA+ADvN3x
u7+7faVe39yAK5RZGx5oJGY5izcTKuF+ZY5U1/vcJ1dui/YRswVE3EPcxP5/Qy0e0TyeCrBdKe5r
vnlU6/E4zFIA1lZH/vq2fjmjecYXNZBI05Grq+n7N0n6QQ0qN6Q+wKmlPisGsqq357Q6GHYOJhc1
Dfdl+S0s6kTJUywxOyTv8/ZDJt+rLQjfV9K//xQU0ZQCvTYjyxjq5aTg3GSV2Q1QjPzxLBcTOOFi
34YGlgvOBqVh/l8tExDeWvA0qNjL4LFeDpX6PZVZy7dOUpB/BqPuVtmnDLa2PcVHWSk2cqvV0WCc
0UZCUemKpgGxkJdIrBUez+h3kq89BH33qDcVAVI/6Wr+5vb3Wh+O5J7XBBpwy9ZtpIe6UWR+em77
fnSTTCT3pa+2j5M6mLtCcvodku5b7e/rIKEgAVULiCWcc87slyuqtgge662tItmuGW4m6whXDEiZ
lPpkPTWN2NK8XB2PtYROTNJ/pVSrtS26LH0mYVaFr0kTa/JnVa6l+xJf+t2g2OnX24s6b9yriLFB
q9IQ/6ND9HJ+bT7Ygaha2QtNpKUoGOR9tXOE0b1SkH7eBWCgeASyiijpLQ8rxGgnKynIJOw07ndJ
ERZEpbAeKUQa32/PaYkHuxprcVoJs/IHy9d6Dym1PVQiV4HAO9C7GiUTrMhbDpQdzYlDGiS7mMQi
DL5Abto4XtYePCrwt7lEh1rCctuXcSslKgenp3coUVtGe9IdXGoqxd+rfvKtUIy3WmBy147alrvD
SrGVphb4KZ4EUP+WxbQoy/16RO3Asw0wKa0o/V0R+fTwKByCxmuz4CBS9P3KTKQblbylcMy/aw9w
EcT1LGm1LE62KqiqUUFVI2ucSj6h3yfu82nKkIFBgVQy7WSfR2ri5tE0HtJJ697YkQ20SfjgxN0u
8fPfsj2Fn/VaTqL9UFb42Rq4PJ6KptAjbv5mOg8km+PeKRoz9JJKRiez0417IN1J8LrH8Sy+SLTS
v0M4TsF+ZXnFmkHa2L4/16Qs19A/pia27PVGvC4i5c8ggLh5D1K+mIm8L/dgFXDuTAldzzQ33gK9
I/OwdoNffZHtpthHQfgzzceHnPLY7X2yOGvmcQGozPKSSG3QoF+cbVZhoF7kFInXt+SWZDZpLtw+
03eS2LgpVmYIug69NGDO9ACWI2VG01vUvYIzSM0ZqmV0QMSBeaiFG/lZ9s4UGXFh0O7ojmLs2hLp
F8lUNx7oi21BHxbk4sz9lh3e51fIWkdLpaQvNNuj7xFF5x4H4IHaKe5EQWE133q70QByTQUK6JOE
lNjt1V5ka/Nqw8hBbYblBkl1BaSKWqQVBjDrmS3dTWn0bHXGsVDs418MM9NyoLgjorqEDGTZqBiS
01mUd1PY89M+VMtnJclfPxto7YAS/gzC1lzELDSo0CnDwKuAzNqHqbU7w6XQMCgIQFH12wjVlcWD
AIQkjA43/FqBKFcyocrSIAPwICus68aispCDptJz+e61C8huVzi3uapkYA+L3ZiPcWckYS57ctg9
Jq3kGr0G5Fs/3B7mKhgJ77nbAZKdlOaqtociW0Oppck8OfkdGJ8lwIvUDUAJHFQr25cU72+Pd7XZ
mdPsAqfJKB0B/l5s9jBpukIJ1AZqSj/u/Xr4EcfDmULmQ20HGxvt6muRuwCImXFa1gqFP4LvwFMt
pHNUGRHI/Gn8mtsaZaXB3IrDRVLInsbdhs8EmANh/yuksCFZDaL0WoszS3AnpmPl1K4KHlWhssIr
/PYarg5GNXsWjliRqAgKX/GjoASDqfwy9XPedUcdFWC/OmSWshGGi8Ts34nRYOHE4I1CVfvlBqOY
0Fk8NJOzWcbDoQstC1NT2K63Z3QVhfPyEYBEBKhIrriXo6SJkQZR2CAEHWofwtQ6WL38HDvDW4B2
pExl71a+sRH5a9FBsYA+HyJpQFXmy+LikdekEhR9xHTPYS+Kt1USCbeW/bR2+an+xml4dfEwP7rN
3G4U0EGML6I+T3Q5SHQE0nycfnEIsKnRyXOulw+1/a4K/PBNSQnwUBip9LPWQLpubLvrBVZn1iLi
X/QkZtjiy8nWqt9XuCqLE14JzlvHjrWDGur956RLw72CbMEd1vDhSddq8e32p70OIIJmPjAZfD44
FwFEyTQzw5iLQM5pO8YlJaRXYgnnC5W30SxIND85r7o7YWx3UyOxH2q9+okS2LdIyp4qq90PEU3F
rth4AK7NiFcmLS6NbXF1hDWxLznQFHFAMlDMiav3sly++uRiRg5ECgcUFdCwxefqAFskeQeEJTWz
fSSfrbI8avGn21/megPAxoeP6MBfgim/3AAJNKkkR/vSy2L0E1XxqIfGzhy35F6vT3yu55lLMJNi
iIDFPstTq1E6BAJPauvv5ejdMJm7cJrcLtrAI6wOhHUv5wgprLF8bkwNdUO8zUIvqOT3+lSeQiwr
YRLcwdPaOIHXQsAhljmtZuzDkjVqKaNeaRTEPTWcPudJ8ANTiK2c/5pjRiTzzyz0/qfrtjgUh7HS
Jlgp0/1Q0pfV430rgn1cP8kp9jn61677pFr3sfH5dlSsTA2ouMOgqAQCgVzsVys0DfjFDpppio+b
Cpm4vDWzlcDjETNTXeDpoX2xiO4UY6QKasb8mmlcs3n0YTDHXJivnwg0Ygu207yDlkxAp42rQoSZ
im2HUt0j9OMfB0eb9rdHWZsLeGkgnHwK2KGLk70HRJLpgz153Ux80GXgH1TTy2Aj4FZiGzAb9z23
Fa4+V7Hd+trUS5Xq9TX9hVhvvmkUmuLO/jrZ3Ub1bmVKfBPezWCluTSWHWzFVESu9kkGrqexit0o
ZWGw7+MsQ2RACOef2wu4Em+0RWc6I97R4G0XUV4GY+FbvWR4EDarrwK3DjduSn2Dm7eyfvT9bfig
GiF9Vfxsw3Ao25INGwTRXs/qe8sad75wdoWu7m5PaGX5UFWcX5ky6v1XrjS5bwUzXwZMiJW2xW6o
hvGpjmXrgDVftnX1/elXXxTO5ruPGiTnKu924L3L7Urnv8jrUgFDjKb+OXcw20ZkwsQAMbAPWNDG
bs4vesDbKt9pVi72IfkBPpsgIG5Pe960Vz+EF8sf81vKTIvvKEbc5kTbdh6c6B9yWXwsZT9wnSJ9
piOKEVKRPd8ecCVwEAsBf4a4I0WD5fWFxanWpb3QvMgsDsZUvql6a2OIlayJVwr9cW4wrsllbKpO
F/IOL6NzQScF0RqqBzsUOfFrG0x1X0rtlyJr44emNbcg72tBRCUUgug8watajD9mWGgldeAJXf9Y
GxP6JOWequZGKrM2QY4tCmTgBQAOLU6v0C4zKF2AEmNNaU9tq7UQnjL7rtapUNrylN6Fka3RjYqU
jXBZHXlOoMC+42u/xL4HkZDx7EPtVMelQbOeQ63ed0q2r1LdNYxxl0rqxn2wdgQwkg76Atb2dU5V
mcCNRGt6zVQcmlyjcaRaQPYypz6gfPr1dnSufECgFxqXN9+QLGuxsmIsg9YIutSTS/9LlbTPjm+B
PFJJgv9iIDjUYHZJfq8q9WZW06xCesvzW5M3heyiUnzYhkauzofqI4TLWT14eQHh/ZyPbQs8J2n/
wV9QNkxX36xVr2xp8Of0M2cnYGSr5x9x8SQT0tQ5cpgmZ98UOiVpYSgcIWX65fVLRvOdd5wzd1OW
YBwzcXpbH1HQLxxJ2zlBFbqJ1Mq0ppvsdHuoPw+rxbE4o7JxKKM/hcbXIg5iWenTzhaYh2kgR0N/
Z3b+QycNT5EU71Uj23V5t6v0z0rTYwOnklCOaCYrh7LvDqCGMK3K91nT7P/iZ5lkrzNJY/aTWvys
HJ6s0vLmPuPkOb6zY3MsPKfO4AQ6+egbT6mWGdWzWvUg92KrDXuMV3vtGFnFL7uu+xiAgVZm7hBm
3VNelO3X3hTGA4rZ2PbAyszyn7d/8MpxMavBykQ5lMUr+R19yqrc6UbhOUFov6kGuceZUgv2gWaJ
vSOBHEF6NX/TN6/WN6HoDXeSdwuc9rlW9jIkm9DxM8toArbXbHEI7gVZ3c6+i+Mvk25s7OWV+Odh
yTehYEqALpPJSB6lnPPEOPlJfZeV4jglW1WPawm/eUJ8eE4LFMuumPNa0gVFnYey52NmEs/eomh1
OpWrduUDOkrfzRaojql0D1btfzFH/W1gtBu3zkqqALgUSz2ORp7ty22u0T0Vo+8LL6yN/aSajyKb
PgrZfCMn2rnzmy3C5pXjE0kS8EWKSxTmFLhyiwdHIQfCsAS4NyAsqjfUYXACIv+P5FD8CFpgYyWt
uIMulG9JX5t7YwrCxzItbbeQrWkPLa7aoSvVv7sd0ytHKgIlFC1mwRLENhahJYaiDWNRcwzVjaul
71LJB+xTbly0K4uNAhn2hZRdkW5eyrKmoyEHU50Ax5DAI5Ux1mrZJJX7rkqTgy8HYKyFtCXPsHLX
vhh0/vuLg3wwpqyueTef9FQ7dEPzI+EIi9Xkm1KoG0fZyioy1LxjUE/EjnvxbRMlkmfOMfS2EmCe
2+UJXT34YN3EGSX0118dpCxz2FLkva79tMYwFUqJNFZohTsQdSfApvvE0Y63Q2PlIJjbUzz86Z5S
BFok04okfLo4g33yIfT3TfQAVXGjWrK2bjwlZ0IvuNQrQr0u923ihCQodOfu5EnOXUcCJFhYW13g
tVjgDY5gDo8VRG4XH8jusdJA+Wfy2uLD5Hf4lLe7aApdjqGN43Mt1AGHUm9kQpxti0utj8uJx6qI
z9EoFA/dnt5Frbi5myW90wgXqi7XtjpCa2PyKifx0qiSU254GelljSVJBdH/lBRPsnhnIQFUaY2L
RMVOlrYO75VvxlVNkM+xfq16RZ/UCRR0wE9mPP3DKdWcp9JP7ko76t/fDsCVj4btoYW0Cn9wcizO
pjTOoAHMuhYThZq3dWF0riOyZx30vKGl9ofbo12Xx6kPkvRxH5Ay099+uYhKEU/KVGKjVpbSXi45
DbVTdtckxyrpdyrovnp6/T7mQmAoqqs8IJcPH2goGPbSykFnXhp0N+ya/EHSRfgBdCX+2rent/bZ
qEeC74JZZFwlW1JdBhxFYvKwfH90hv6QJsppNLdQayuhyBFPAwGU+czKWoRi4wsDUbQBTTQ9Vp4K
aTKh1dTlXom6kEaDJB96HSj36+dmzfq4gAbm22xxUml+PISVXqBBoj93Jegu6Sj3yuuPQ3on/xtk
Pi4vrpNJdHCl6EJ5TvwdU6p9MWyt3donmrMRjHnmVH25dmMdDjFG0ZmnQJWx6uC3IqP/oYavL605
PAd59BIK6lUfqHLUdLSyDuM6vNXvi1x3ENsvnQ9oSvR3tz/MyhVCtQv9VmeOuWuZsDxQ/baqhWeP
6b6gKt7n1cYhsbZozGJmNZCVXwE3kskIwlLuEs+Ril2SjXdGmf2usYj4ixijfYTdNw2Rayc3Z7CB
/2bYpgdQ3GgeAw458xzd316wtdmgd0a1ZUYTcMS+DDIMq7siIoE8YfsDObN+ckJpF/xNPwyhd3Af
2K+QsCxz/NrqgTuFHTUlq27v5DJqTo0Vix+3J7NSF5w1Q5gOvTEu3uUwaaBr6VQMzqnAuTQYcZKI
5R+B3R/91C2b6mMspQ8wl381M8Q/0n7fHv46+ICYynMrjhuEuu5iLUWaOJmsZuE5aM2i2Zt9bom3
uQYj7dUbioE0BGZRNaNwueTzFj14n0KrgJnUxU444bs64j2IHPvt+VzHxjwM/R5wWDRwl6/4KchL
B9Ca5kGN30dZe2yar2UwbbyLri9dRuHdB/0UJY8r7cKgQFGrKRAfSqQEr4ukdn1d7GB4FRRst9CJ
a1MiTUJjFk3+awU1ARpYJE6XnpXapMqC+y0rl46NErvlUHSv75Ng10TxHUso5MWuZCZDETeC53Pg
5QIVFC0aoaukqrgrNSRKb3+stWWk0U1NnO4p0LLFPYhUVZolBXIhrdMcgQVPdb1LfNg/W06zawMZ
1MTmBh1FniWUSoesyBGfJF7eeGr2rJmIZsbfQj3fOMrnH/yyhqSRQZKOkKhQD17mmLGohijWjeA8
NKI7K1MX3WkFbr1k7Ye8zn+G06YmxMqTmeDgKESXEQHIK22Spu18gNsi8IIpe7QhE4SkYpDKBleU
ujcZ3QEf7C9w9u/BIUO3aM9S6RzyID+murqxL9bmT2IDXg7QGl90DuWL61+qIh64Te179WzGrRRD
8qayQsjTSiXt6lSGkpy10qtf59xrFIq5pckJrlB6gPF7Ox41RBuLdJf0w8E20eYTW3NbiyFuAVR1
sI+YZYhfzm2SRahLOp5K5vhNr78P+ucKMneedrvbm2Jtu4NxAYDBI+W6gZhUWikAFERnx6YZ7zb5
aNe7IB39d1EjlC2D3pXeNUgTSyPP4V/ugMVTrBFC2BUSKV5Pw83e+WXTflZFVe+6IJmc+6jX5Kp3
2xhy9Js0KgJ/7zdGg4+Qk9r+xtTXLqMZS4FyHEjkq1y/MLuRTAW/GEnRzkpWeXKhbly3K0MgF4QL
AFA9ZFSWJ0FqZ6laZ0ly1iuroKRcCOeTJAr10+2PuDoMOG7ChFf51aushLSVtVkanZVWSMdJG4sP
4ATlw+1RVkKSKxuF3nnDzVfry5AURurkXaPGnlV+kLOfZfVZKu6zfqthuDoMDUNgUXycq8o4DtaS
PRL9ntQn/S8t5ojbBzzawx24eTNx7SQRf8WYRioLWvaM4lwiD1Qo4HlYZMh/BGlxygKpOPaQMM++
UtR7WR6yjdCbl+ri5P4PA4DaHgcIC7ncBtnQDkaiDtYJjpQbBk9D/HZGj+vhLw316KD+2jft8fbX
W2z0f4dkx806Zwy7rCqGrZnHfVJR1+kwAIPnpvLl0moD1bU4kv8dBToBUBueSzwAFjHSIoYaAmo7
l5EcpO7cbvO9XLHhH0pK46NnCJj7LtDNZrx7/fxIbYEuMUGIBYvLoMi1QolqdfQ6sz93qvpZH+KT
ESONcXuctU+HaYlBms5/V3sN0d48xVLG9jIS3Z2A4HacRS7c0C9Lt7RAe9RxPuy73h6OSgEp5/bw
i93xZ4FhwrA1EKUnidVeLnBaaNk49AKQmfQg6+9ptOy64VgW+cY4a+Ey1z+QrAMbIS8LPVxMs6tg
kXqh3biywCFCGG5B1+f2dNZW83KYeboXVzha4EqXTWZ8LuOugWMvKheeZeWiF85tV4iyI8UV5aNZ
ZNkB1O4WFHhtOcFgWhybVCKpxLwcf7RaAxhQbELU/ccu3wap2LXNT8v+dHuaa6tJ0sCpBlaWtHDx
1QIR4W5u1DQw8zB6U+HMgQh4q596UqzD7aGWL7w/EULmQMmFS4eHyWJKjG7JMVQmTyC9erJas/09
DPL7YBzVfZa2gNL7wHhTlQFGgVpmPwbWYO+1NNryI19cSvwOzhnU4+dMCRTh8nckvix3vYU+T9+l
nbzvefyld61pNq/X9Xox0NKWou4RTU2EjH+3bHq+nNx1PbLE6ufb67o6HfokgOExMMEc7WWk2E6n
BoqMx3VdK+p9jsrPOa3HLT+063icD+f/jTL3Oy/2Q9IW0HrtuWxmP5bdATPofVr8BkS+vz2btXHm
HgJ1IA6Tq6KGiRVlBP4Wbq5epA+hVYf7KB7TXZO3hmsGcfQX4/H0AulJ+AO2WOR9iTDaPAyNOdei
tPBhrK293Z4ChA1uz2vRD/4TdJzOMzeCwtPVsYWxTVX7eGZ7vf6rUbFBQT4oVNR9Hv/jV+FOUf4i
Ki7Hm9f54nuF816KsCU5KTEKPFq+S4Zq49k6B9bLXAHS8cWUFoGX13o8+CJWvNCSw/uidgykOPpo
qHa+H0iKa7c06XdakGO2cXsxr0+tlyMvghHBUh/logFnEnSmfpiVEvxSJe137KSvfRf857sBiqHS
MXueLeJDnRq6Gw4oMV2LdPu+7LCUvQ9EWWWHDkH8n1XTi3ofpyTzkKHNpEORqo67x8h0/I1X5fKN
8u9vmZHp4AlIdpd1gsKqVHWg/3GaEjCVpJxyQxmJM/tY2dbwkxJWCAaF097YR3Zv/lQjQBOuhf7H
RjCvfnluJ9JgiqgQpl8GV5vEY5WoneI18lck7fXq44Ttjxh3rbVxP60dbkCENGpMcH6uwEL+mDdj
Ai/f0xv9p+oIxJmwOL0dTatjcDFxAlDlhPz5cja+lE99U8j4DBhVabglwJhHoMzIo98eZzVqLz7f
ImpjGb3zIYK/60ef8Qim5SZQyQo3RrlOXNgbF6MsbtmgVBMTM07k5hS7dDVQxW4ZBfY+Kya02bqa
cXsoKnlOe8VCAWNj+NVz7iI0FotpSlJZtlPuQCHuynhHNFZfdUWqw4Po8+yNJpGqHbReNJ+tqq/M
4+0lXv2UF6MvTj3LIRm0lNI6Zap+H1jN0ZKMv9qFF+GyGIPFj/tcwfG5833rYI7RdFDiaTr0dYwe
mOFbvD6pIBiVHh1zISnfhVFsVQxX54kCA8AYdbbHWGzAhseKb8sNxfIk+6bY2fsh1TeWUpnncXW8
X4yxCFcESVTqIfSwjK5qOmSSQfXv2hq/wGfJUQr5raWEZepq6FQ/WlLt7yI109t3sjYN+tOQ5NL0
PJnFWB21MBefUlBlE+a3Yz0cDdSL5I3q19avXYQ9iFbdSQbJPKny19x4k8fKnt/g1u0r4Sn/HsI0
kea3DsiKZcachUNh92ofnadYpPfCD+TTMKmpK02lQNolst43ZiM2nuUruTO7+mLUOSAurvPEHPIg
q1XrZNaIIaaRuFOLaI9k/akei7sOuRejzN87ob5PS5LAacsqZvXsuhh/ua2t0SrqtnA8UTmJF+d+
Grvq1Bb3NTDvD7c38ertYlNxhwn5R2Hk5VxTx9eGPAJtpdqfZed9FgT00L6GpnmSnC2Ps9WNBDWW
ejhmWGCmX47VaSVGuVo8eoOk9B/Ggn0FeFgtp8PtOa2v33/HWT4FgpkhF7VTck710cldSZr9uQu1
Sb/2BWDGjXBZX8H/jbZIWiaVwXrLiL0O9C5iYkaHOzv6RYbsOuaWmsna1GipYmUIDhYCzmIJay2O
nQy90FONciUM4y81DuTytAX/+bOxlucRdWBLhUgKJmGJgIiksG5lowWUAMe885zCGg9ykkZv66ls
nlXNTz8kUe2cq6HuH+1Erh4rpYw+jUkfP4/OqPwcuX5/vf6zXv4m9WX4jBXiq0NRh2e57aZzNtTi
TtLD5i7z2+kvvimQJLI3nka0rxcvdd2uUHnVhtirJh2FY9P5AgvyXdYY+6SyvzeBL06357Z2k18O
uDhyxiGDqywDgxrkwh3Gb6X0MY0fa4A1qjY7x2yBHrfGm+Ps4oirLSma6sqUPENGpz/JqvLBqlpt
pw6R5WVjku2kcswPma6K/e2Zrt0dnOfkxfQa8HJc3Kaq1ORqJrfWyUHrMA/jkzQ9OBh7AcD6/w20
uFKzoA4p9tCiURx8vSq3tb9aue8iVbURLOszwjyC5hMEguUlFWtqWw/4XnvQkgPTLRMFw4o+MmeM
ejqM1mEYin7jObg15iJerBE1sl5GWlbNILnQERoOSS/7v+s8AEeei++313L1SqR68985LuKFjkVa
TGNtnOQUnTpUrsLG3lnde4N2bV38FMJ4tAYaqQj7JtpWsK4eeheDz4txEayD1OGZh+Sgp+fYjTTa
IN/RatT2vY7c0O2Jrg41Q7FmOjJkpUV0SuHQ90plqTBr8mfVj++7DnFzxIxvD7P6+dBumF3nqB4v
X0GO1YyNnNspViqfGnQH6uepfLKCX7dHWZkMTWHogLMW1XWx35qUOrZG1fasKkUHOqGkqUbx27od
y42C/+pI4B/QD/lT7FvcgehBxigjh87JcOJ7vwiOql5DRJzijffASgYBXARYJrgVmEfLz2MA3E0a
OcG+FIo8UtJ71ao2hlibCjo3FMXIN6kIz39/EWxQrkZqDSBwckVJw0Ns+EmGPFOcPEyCc3HjkFqb
0OVoi9BuFRn0tWAfI27duXnTn0xbbGTr6zPivEWBArDX8nzq+qazyn4MvElvHrUiuVOS6KGrxAaJ
ciUPmg0V/jvM4kjye+AHCqLYXik+m8lPwxE7CUAtykhmMm1cl6vLBjOMPqRi0Z9Y3M9DjlZk2WKl
Y5TpQamN93lSH29vnrUnGQ1+9g50TaBDy+5cqNYD3A/L8Wytn+odj1taWb6W6z7WiInVuhE0pxbt
29pHEqqvq1+RNWC9JNtj/YGTRVXupiyt1bNcBZ3sBrlAYVtSwvhe1ydcM2//3MVHnpu+mAuB1aF9
QZVomRgiTO8HVY41XzeNR6T2n0o/eDeU+sbuWBxc/xkGNi4bQ6Gjvdgd2DGAGbVpXPi4okdFdI9e
7hdcMz/5rbzVAl6dEoIUM6aZ58IyCXOmFNVXPwi9Km7fZLK/R0n/R9NsxdLaMLwv2e3AYmnCLo58
vSv8sDfU7KwFlq/v9N62g30zaVHgDnnTKofbH2ptBS+HW6Qlhq8Mce/IZPC6gvq3vB901dWU6EiL
eyMmlrf2n68F/ZdqKvcZTebF1ByQhD0Sr5I39hrC/VXUptNhMvLoi5nFwTlBYKc/SaKxbFcKEpRH
OyRwjYNsx9GnOrCi8m/mfvF7FnMXtO8AIeupZ0YluMNs+tkGaMxaAaSeXpKfb6/06oflRqLUSPVU
XsaPDTy8ygscXRKtfDPAlbJzpAQMqy021nn1k14MtDj5RNOmYd7nsRfgKjwZv3s4ll14F2vvb09o
cer9+znp09B0nkUslrdfKeFZgAe1fRKJvUta48TBsrG/V4eAQ0eEAhSHyfny9pN8RLQxkaDqYLS7
UJ2lYrd6yvNHvnha/jsLVBeoOMzaOssmkCk3U6X6IjxnWtOdeEu1R1tY+rt+sqKTNbaqO8Rh6OqU
PTaO9NXJwRuFB0+Nmw/2cnI89nDUNvDiSczwYQRVlOEXcfsTrcYc5FSq9aveYLA70DbDwzopf9mG
AlXhg21vvWzWBgF2B3B3hixdMeQCtBKNJpyck5b49GHaJ+Ba7wtd+3h7LmvLRQEXgvvM/gYh9XK5
Sl8IH9l9ZO6QXHdLqb9DRnwj3ta2zuUY6ssxwiQpJGG22IZK1XAScgWoJ+TyLHap7oT4xtuiel06
9Cf+INXRTQG6cK2JoAZjiiQcQ6pm+mGMirdhIr/JdPH79uqtzYwWLqxroMckRYvVm9KgMs0oA6KR
ImkJnWO07krFC8att8TafrocaLGEXeCMAssx3ROJ7ELnda3IcR0IbkWBhHkBlMHcolKtRcblkItT
Ai75yM4WwpMELveYzud5v5FNzoWs5SlxOcT8Ey7T8BwASD3bWfVBthvU8K1NZa3O9iHsYkpLh3wK
DtG0dWNuTWxxQohcy+XGr9F/DawHOwaoFGmfb8fF1hBz3FxMLCjS3M4mRKpju0YudNjLXX24PcRW
RCyu/b6xIg1THRweAiX5WXROfodwJk6ygW58MMzmn9AM8juUfbfM57fmtrjfEdWt26YaW6+P4lMy
5u8iadMpazWpuYyMRQk0aqag8pUxowyIeK459e3O5K1RDFJd7cp2hMdqtOU/ihRTu8oDZ6jcSYk7
9FyqLSLrFV16zrovfsufJvLFxzTMQW1Kp5FOCBS9aQWVbcPc6714UILqa1en+zhzkl2Rxl7jTGdt
HD4DaP/+N18b0ggYaCq2S45VXHcIxGFgD9guGLp9kcKQQyQ+zsBIZg7VIOd9riCr2/fdlnDd6hk3
cxspM3BPLKUSgDxUY4gWq9f4bFT7W5eLc4RblTV8uT3HOWKvTgPok5BR5468vjhw0qRqphAruFPc
np32bdb97JT7IvF3BsLIt4dau1x5B/x3qMXBI2qo8RBw9JPdlc9h1ezM3PjabNq6r+5RkzYTTHfu
12UuYk+ZKG0zqD0pfwyrk4X7huYjATI92Tg7dXaycSasTgt1gPm1DKBheR1lY1rlhoJcWGv+sMZP
jt67cvP+9tKtfqWLMRY3EU+MvpKjXj91Yf6+nnDwGlR1Vybjo4FYjWuJfiN7WD1vLgZchEWEhoeF
fFDgSUjH+w4FQnWLXLi1botwcASS4FymEpmp+r2n2hRJ0sNUy97rlw5tulnDAtzxFVmkNfvBVktn
8kz5HKknKQvu8+45FuVuxpfeHmtt1WhtgFuwZ+m95YHh1IYftnE3wqfFpcYcnsdIbOzXtdt79iwg
sGc6wVIaqfbtsQgUJ/OAq7tKV51rqXQb7BRzKiEqyB77cWq3gDJrp9HloItPZegmpl0RB6HsJ89N
PbhB6u9iI/XgLm0s4VpUcPJTDETz5lqcoTQrKNgDGjFG4xxLOf1IFngU0VaVf+VL4ZBAUYLyBOSW
q0OiJfmvhDR6hlQ9p0l3tKb0tVuIAWbe0OwdQEtxOYQTaOpkNmqLCnt/aor8uay10+14u1qsxRCL
jMeKhC0NZku8GchHqsng7Eswo6c0yTYv5KvAW4y1SH2EnFl4kSWxBx6hNE5xIw8qSLHMyJ4jg1qI
22NWMNzhrxTqn+KYktAxR95mfAhsVXsKq9hOXUyKk6dcdMNwVMOySnGW8ZM3flc6zk71A8Xa4ffc
YfshG6PYYCxeMatmxVmkMCGa0neFXz+7d11kFEWaRHIvZdzmOMzjZGUYOzKMn76qD0fTCiU3GWux
D8pCnMIudk61qnYHeQR6nsaKwMFp7N+qSPJs/K6VbzhHIEIGFFLQzF+8ZrSq8zWBYJ2nNfDtncmN
8yfeTxuFlKsLZP56s7gTQU9ILgECJeqzDm5L/kn/P86upDlOnV3/IqoYBWyBHt2endjJRhUnsRAg
QBJCiF9/nz6L+yUdV1zn7LJIogakV+/wDP60S7sADbhtN6dw4Urxxw9GaH8crvNi6C1mICqcobwX
l0fLFPPzFVsFxlxz4TW6qyJ4yn6w+d9bBeyVsxYoAi5i4e/fc+75QmLP5phdNSncs+LZxDvYJX7k
8/7eqzsbGEKb/x9o7fkD/rpvfDTE4ZbbH9axlmUNPFGB3tpU+H6961ywo8O/le7FTgUO4X8rXhzr
FpwfCnef9DBbY64ZORNEc5jz/j14vPP+zqMYTFVBggMs8eK5mtCEavZNc+hlc9P4yZNg9CPF0X8+
wm/pJQ7dr4tcPMoZsk8WX8eHxEUOhlhj4Lkj/N8avRk0BvObXmb1CPErMcsrJxsINWIKmatyisA4
KUPDLSw71kHmlUvYumWh6deNhhXiZ7YEdbKHDVdL9hro8bsJPR1gtWrrvhnT5vY2hOeqLqwFfKQE
NzyOS+zb1IN+zDjKg+WMvfYxZ9d9lC9ku2J0PldRaGBYJzFw/kSIquvq3790DD+RBAO+f1aE/n0z
OUJGB66xOCY8GV8yyST8SGMFP86/r/NuVAEVEP1GdKehtPH7Om3H+qBes+aAjxNUqHCmEoCOtQD2
6aOa+J2LAWKr/1vqIjfVbF1dh3zowPp4z3vPVAocxFLCXuvWJIPajx19NW6mz4x9JJr7/mOm0ImM
ENZRov3+mCtwmaFq03QP1tMNa5aDynKIVXwkk/7uMv+7Oi6jZyRSiiZg4x/MTKpBu6pOycllH6kP
/ZFmnW8oUFgwwIImJNK7359m8ZdOG4dxojDejqcnnvxEaYbJ1kfH8p2Q9ttC59DwS0iDA0U0sMbx
g5QA7kIhfhNPfhkN4cOk/aoW7Qeh+hLyjaoPT4b2MHY+iKkAPv2+IITkKQigPdyxc9izuSRo7+YG
mJxlIWIDlXt24j56QtLPx53qu7CEIlw/fnAHvvsV0YaGNiRU0P4QRApaDDe5nbrDhOyV8RYO5N/C
9d+6qpwfFYUn0gdoVSGqXJw86wTaIywAw2Rwa1E3HjyTfXlIawgtpxgC/IeHAuQPZh8gPuHWPZ/O
Xz5lnGrGezt2Rxcu3ckPpA8zz+xxzEf/v6wE4aozux/eH5fMOKlJ0wUKgiZxa1+GTB2pSk6NzT9I
m//sQp1fIAhN4ODBbvYP1v0cuxbEn7PzAc2JKOcob7+aVmQP1nbRDp64mJ34AJw/QNYogg2QiN2V
gBN3meWyNf8hXofnQA0FhQiDgYusVydp2PZz1BztTILnicOCF17c+vDvo/Wvq2S/f0Thc6WUtPMh
pUBSOjBk5/gBpuEfHMP3DsCvy1zslVrVJB/Z4h2mWPVlRvoMjuO4m2Gu8lHx814o+2Wp7CLZVu2a
jc0KJ7oe3kKd/yOpobjTfAXm/YMs5t1nAm4FG5NgEHl5ocLVLtbcw0UXOwln7LRULS1c81HEfC9Z
Qsg4C8P/w029ONXaMmjdBSo6dG4Rj3UIzFY5W4lC4j/shF/WCX/fCSxlsTJSygONhgVS/Rm8iMTq
CgeHig+Weu8S+PWRLm4bBg7J6C/rcmjtN5gvFyjeAmDckvUIQaYP1np3O/zyWBcXDoPiMLEYOx25
MPxTKKQPQ2Ie1XnJzsOIIl2pffv3bxKT+Qi9dohuAlLx+5ucEg9CkixaD5nv9Zs1jr2q94E56K34
iOz3Xgb061IXxxc6IWCNQWr8EMF9GcLGycGA00DH4auO22pOoCPDa3+Xs+HfzkQRKn9d+OJAk3Ek
68TdeBhFfxOFkG6z8PBup91/eJXoNUEKDDyNP3pOEBoJ5dR0+cHzWXKl6ynaZ3omJfGk2P59qfc2
CmB1/7/UxUZJgRGEWk3Dj+16BjI4QcgVzVr+EKzL5ygf4g/i+3uH4Nf1LhKTYfSZDZO1Oczuxrdd
MVlWeOlNJuZimD7qobwXq0CahG58BpsREOl/35LAgPrGxRPdg4QQlw0kLHcxVJeLyAz9BzvjvOUu
665flsov4q+YNQhUuskPoo0piBUygIExIQVtEbiageWPjhsDi5O2+eALvv+Q8FNFUgJw5CXTECOk
tk+6ej2Err0nkIhXjXoUybL5+0Z59wGB2AB1/lx9XKKyfAJLrgH09oOfzbzyUSEiiJBkG0/d944B
QmVV51XgKnx0E7z7fFCzBasDMAOUlL9/xIYRO8JiPN9Ll9+inHtxwr/NB3X4D8/3yzLng/JLXpe3
IwsneFYedYtwuamnsdWbmDn17HOCU97nS5QCKDc092pYmm9/X/296w7oHpAwzwaBf6ggzKMXmLT3
RggOTXBZzb6o7iP6+nvvEVk8blO05BCnL+Izn7vRt24QmCyEn2s9bVZvOBjlPtgn7y+DVBAGCWjG
Xn4uWOLasOFed+jpV0kgfNDqogMV5+/v693d+MvXungYxmYog3Z9d3BiFy0/V/OW0hGMg6sldBux
fERZfjdK/rLcxYUTKZcDwQcERNLbWxrkp7itRTG3fGOj8f6/PNpZlgbEePQtLvY7TZhYaLhke0Hk
yzIpjLjPvAnszIRPmyybv7T+R64h7300fLLwbGp99qu5WDPQge38CY6YkWd2NkXRZKJlM+fiy9+f
7f33+L91Lg4ZCRfn197SH5yJv7fBcJAkPLSpvPFw5XywRd69aX55postIhvGSZ+n7OivHO1dnjfx
jVlYVvR5ax4Eh5Sjp91HE6l/wu0fF8Evy15slRUjUujxdhCUXcL5SxBP08EaDPJF2wdTsQzMu3N+
oKHvWDMTliZdzx7Yedhc95KBfIrmSlqkljRvSRvAdzkaRxAgWz/1dg3l4/ema13+ogmR0DVoUnok
TEbf//1ngs4bJlCocAEMuMhUadqTsPdYumez3GNj3LRJe5tzXpnso3zgvZ2HnBEYYnAygPa9yPPD
EByLuR34sekivYOcIt21XuBtvPXDvtm7S2HkDWVNpAJ/UPL5UrtoSKJsP61U7IQep13bjRai8Bn5
IMu5DOeAL+AsnUVCMPo4Yxx/v0wmAy1SSsCB5UrudUKvJm02f/9Gl09zXgJmJqiPMO06a738voTk
4eos5TAB6x6HPClmXsPB6IPzekmeQ9MUqwCzjIXwFCj7fl/FAo8VxJ3rjpBOa/f5NA1wMq6bLcyH
nvJe98UUKlcBr8KqQTpWudZfPwW+kZ+jJfoSt5De//tjv/dmkayC4XmWVvijASmysIGQuM/Bou5M
AyrkxNtqMTL94MnfWwezjghNNLSuoIb6+4OPaUKhxzH0h1GnO4duuGzcB4H+Mhie3y2BLiVkSyAp
jKHA70u0WZP1I/Omg87E1kR7f3jzO7pbvMe/v7L3dsrZMwVfMYDQ4WVwtzRsQes8E/JCvwKjpXJT
vYFT43/Y8+CMYdfjDP3pOTwsGtpniwPQkfNDwzG+Ufnh70+SvvNVoFkMKa5zAvOnvwHkVRjUcWR9
9Gof/smjGXSzcZMN7weZ6FdoOYoba/JaQhMoC8R2xDXNywV4oaHwSR/tJ9VG/Q4qaBEcn6EF/1Kn
DW0RlkPT7pxO6lu7zvZNOhv/sGJGS9SzGQSjQgKsFhS7o+gmSxr5kLX+dN3MHr1mkeqXDa5xkVSZ
IhChdZGyedEks8n3/Qwnhm+KWJ9tVDyAabZQhf8JMsj+K/FEI4smc5jDyrUWNcCVeagLD7noWAQJ
bOmBeUptW6qUjDeAT9TPMDegGIUxI7pTjpvaVUbHQbNpJphQQU+qQTs5nqFzCi8EdkdT6z+B9orI
GjitCg8vIS5irxNdUcdL3JZx3HTThkwE8KBUKs1KzHrop1WY5GHySLoWenBNVAxmBu4BuO0QfaXZ
ZS9TJurrtFPxVHWMCJiM5fkI55d+CD4Sl/tzA8fQus8QS7Gv0Am9uCMM/vtciAFByEzyyeiwLwNj
QBpuuv4jCfPLrOEsi4ymEySLgVEAsvriUM4LRD0C6VJ0BvtTQvPpvp4EGDIWNqpFR3hatV7SP/99
X7/7gCEQJmAAnSHKF4syozMwA1NzGAx5gKLWD88YoPvVB2PiAD4Yfz9B0HP9PejUsO0dkwV1KsO9
e5cK632ZVJhVQ0g+EV/ueDBmW+rW8KmN7Cn3IQMC3th48MKG+uXCAQ6ZpMEwL+rXAqay+uiTqduY
ib3MmZkLaLl9o756A2rms4Xq0sT866xNTzHFZDCg5j6GlBf6hRmcEGW3ybrxxutjCwHgYITLzhJv
kZNh92b0m02j716yPGvlWggkUF1BH7mSYvqcAdgPEOR8NauRABLpP6/woNssSzQV9TS9UI+Y0pD1
m0EfsQwxZnHTOlV+xnKcvzTa0gnueyzL11KT3l1Jqd4cm05N4NTRNg7u7E3el5TTvOSxv8t4ve1E
OGzzGl3BULOg8CAnDZzJdZ3oXbYsGyX72yaHF54BOyVkkDQO3fAq+DA+Qe72gXLI/ARED09ZNxOQ
U2T3GgISYKAC55x/go9eW5HcS0Dx99UNEB/TYSBSfZ5Hv3n0gJJ/teNgDyqc7VJgL+pbNo1WnVsZ
+spvOD/xOp6uGI80rO8oEWvZNzHDXFdHrcMY0vO/8Cyebm2Y6p9MGeMXvRrmHj55eDkl6HZiKHK7
oCM5KZ9UEAhqHiHW451Qlsay8Dm0N0jtZAVFhHUjTUjupii3V4Oh7b1fi7kkWsIqyYPU4xXLPPky
azKWphnsPs/AyCFr3VRzl8yVV2f+bobtMTy4I02Ow0DncmYLeC0iW69DR4dP1Jv9ck1HWxezW9It
RFPCBfIzdXSK03pEW3GYvw5q5p/NYgAsW0mPGWjnz9uA0hCd3GgGq1f3e59O/KpLzt9Mu6ZauYwK
S1ty2+sVdKUuAg7TZNkx7ZPhYR78AIxPSOQf5snTG+ln9risaKh3cWv2qJzaRxPIDMuZtJi4D/h2
x0Y0wTt52+XJUi2Bw3ad0J6skKGgaa2ld6uomytkT0nVaJg5rbiXDl2YmANoTfYun2t5VnmU7kG7
2BtLOJClD9kYtRurlbilXoTIOgWoPXXYQTV7EfpT1I1rWCVUIMVKWzd41zOMEaPjZNMhrYYVjpnS
jb0oSEcamCM2UHdSfgjrZQGdog4yaUPVZjWmcqCwr3cN88PhaQrGxC+gG2o3EF6uNxMLux2q+Pwa
1gfRtm/R0RL4RyW+GPYAfOZOvWibcTsBG7KWJBr0UEIhs5UQop75iz9QlhzSpjWyjPukr4sgmwEf
yCzNu1PsiGEbKLtDI9739LeezM2jhMfHXAiMTEfMLQUEmVvf6wZ8N9q2IFTolVawEhgOgcoAoM8S
L54LuLuba0Deg7hYlyFzdyMT8jFaIQUIhKMi7ARO1oyLP0t5fUpzNfKdz00SnvBNINeOdwBdkQZv
dlS96Eoa1W4bTF50K1NfXZMhCFTRLAF5aQOmSxXg5sw81cEbDlbAaYnv0+wUmbPCTxpzHu6COS55
n52QdOTmFKtEfI+DVuyH1NpyHELvdcQLecIwrSmdmIInixuAFRxyf48igg3ZhBnLKZYkhxhSO9qd
roexIAB+3efTYp9UN+SbLhH0ca0D2FE0uJlqiYZ/ghu6TOfMvXS4xGHQ4hStUroEP6DiiHBAkukQ
mTna9QNbofJhKUg98+ABUIaBo4ZhQ/2zjtoMxAuaQi3TepoXSnGUqlM6nUJJkhriPVl8Y0cFgMMY
hN4XhTHvk0/nuhLIAo4SlkhFFwdq11uA1gY9Zo92rn3gxxPMvQnq8gp2qPot8yaUuNb1XBUqXdY3
yHS6m0yP9KluZDyela+X05qtuGxg18jrs+kflCQy3SH9Wx0UqyEcZbbBHPbXC6HLWywydxSeGraT
T+gNWXUr8WDBBJuvNHgMGCysU/TBrnJn/X0dZt5NIDz/BdZX0i99aNXoqk/GcG8tC06qseQ5Qdzc
x5npthYGd6XPUDqWIFfATail/Jgukb2KIWTySZJ2OhhcEY9N2soX14vo2PHw1E1w99zO9ehIlUW6
/mpXpGkCIPhSwkH1WiI5O4BaP1/L0O9KA+/EncRdsJeeiE5ZCj86mw30Bqmp3IHVlgLjxcSwgyaS
D+6lsG965B0cwOtsuJJ9hG7blIh2O0rP50XSu6HGXLyHJUrvuvwO5fY5yLd+8jlLG1sxli9xYSzq
ugIJSveFxklztU7j1G41EBLYyLly2xVCvFcSrfutadOh6paF3eqWR9cwZHVHcL+zTZ9gRwFJmOOY
CLNJBxyNRuVQu4a73JcUoqH3WS3c3kLR5gvgP3QLZ76uxBg5rqCChDwb+MT43h+JecbPgaZao5B7
Jr1mV6E0ZkvF6D9B43r6NjU2uF0gk/7cIKrdo6JHWsGCud6b0RdfcCmFt0s7dw/O6PUrQH9qU3cJ
gY1VLfY6MD70UAaGhnzuzHzrJbH3FCYYThQjo/JzoPv5BfyEZAFmXnenzJ35kE0zqbuGkPhW8zE7
UUndbdsjR4gbnGdhXbhZfRrsSR0mW1ort+Pd6J7x+wzH3M3J47pOMBem4wJ5oi6AVHLABNFFE6Sd
j3pk7rYZeK17HvXJLlx8OJK2og+3QQs5+F7KvuqEgGKFWfz1kXLGZYGUHUxQg0z1Kq8dfdaZ8nBW
MLmBxF9XAwKBvO3HuAwTfoKo658596dTH43u1K4zlPca6aICdA6c6jmU8VeNDuo15CimPbylgF+y
ROKCMTatiwx3IK5gklJenOmHN3FYtwc8HgJnODt8HYjFFZLZ+i7tTAAvnlHaLWz1mmbT5gpg0GKo
40dBGBKOpY4sMkjt45cmnRJb1wXZT48MMfYtJIiAaVF7tiABgXtlGP4IAawzV16Xx58Nho/6qgOh
z7+jPYnWPcsTRQsqEv9nPUytLWQCTbGHuMnm5DvBq1+u/UxPpGggKz6VEJqTtszGcJ6BZJgH4Gqj
McmgTLWCAE81xM2hw4YXvseIAz8tjZc0eegXgpPlBS10dLJQRtkB7yprtgN25rIh2QDRpAgBT1cc
gCxExhoI3oN1yZiUiyTplxrKO8GGJKC5lDDISb7ZZpWfVqBk3zhKOVLAoo9/BRV9Cm/1rGt9MNnQ
ejuPrAYYyDnkkEaB2CCEw9GweUUOU4tjHYO1v0nnPkm2xMq+3QAGkD+1iCfgBOo5mYqYZ/mI1oxk
3y36uvmNAJcJV1/egD8MQNx11DmxlJTFNINCCIQAgf2bBlnZoDbQ0BlmBTGU1U+HZGckNKmqWjco
T4qmneE8gR+Ukqt07NUrGRqErgRb5NrpJkWDBoqysrsjtNMZSFsT6vCRr7CkzdjcrzdB0kBF3qNr
0F3xePXDYtUd6lTBhZPlElPfQTUIBXPhSSq/jXOXbse1D8cr/PgoOCGoDf1+Vd0KdAxxzSv3ekM3
YW+Wz7NP6h+IhVH+UNdcQKweBKavbkz7DNIvPQoHgnQg3HDF1s+QwMSyKV7gAliykGYLViqou65Z
AHmkA8HbGfyjn2o4m0poIt9izid+IiqviLgs2TQBWyslIrFDi3GBEKwiN7hZIaM5pvXNFC23TeDx
TTLpLdAnR9GPb3qZv0SBhACNIt8B6fYwUMhv4ffwjXgRkilRp6U3xKhrEn+prBhcQWvEMejHzBse
S1bAtLQve2ZezLLg0h5vQsdek1qxkjO0rYYYGYXC4xR4w6Cld91pglwc1gtz6IC0+laFEwopZW88
DRtiwdITikPw6mdacRPckGDNNrBCi6rYTgogoOmqt8HXtNZ52SAxKJPQHLMO9rj52GI2R+edXrMj
BYv0cc4w91zwFx0D7nzhHgytxKOnMlpkfFyKMG1TuFmbuzFIb9GEBmqxD3Glnc2D+XhAOfaajwmK
iqB9YHL6phoJDiNiYuENXnsMZXfVEfYmMW8qaUO/08EftgGwANXQyE9owj+uUHXfhNCN7v3gOyBQ
MP4L/CeIXjzpXt5nbMWxTFPgBwiH6kWU33APsPMZ/ht7l7fDDgYuYgMeUIKn1wjV6JPuOjp5wG+7
H1a6WwkpahhMzKrUYXI7+zBBD3tYaI6iJtupZ+ww1fwt71EKWFwVJIY2AAbgz9k0wi59EF8VG8ct
puV0S9vx0PmIyZ6+j3SEuXGYskJg8FlEwpEH4MzNPh7TTx1icOnFXXtNDPnBlNTblqbrntLcICFv
vyxzML6M0MFDwbWk6Pb4pGP30SRijCA8r2ymVHxiDRJAL2X9SUJgcTsMvYirUEn23DdJfmR5TSuV
c88v5lrYz7jNw3+yrV1qAvK8Ni48SRInu9yKpC2hUq+3dJ3JjeQQOSwa5flXYd+zLcpoiIYgksOI
Y4zGHfNas9OZMd9YsPQlvJuWWzsncPxeI1qNkBG61iZDZcGHdoOUwrtbFdIWWfdpuSY+dgCag9NT
nwce/Fr6BO2GPjrqJQtujDG2hGULbcs2DtXr0HYRSnyN21ByKNgXQa/lEx+0dgUkZOgP32uyoYri
ui3ITLrvGgXVZojXfs/kIjeUd81GaAUPeXgmV34359sJTg33MJ4zmwWEnHu0SsgjWVR/Syl/6nr+
MI3dg1yXuaLG9HsNlsH3gDN1hbDb/6xnhNcAIiundVDereyp9yaiZd66xW/KaI7Q1mymuZRDzk82
7N8QwV7C0RzQ8L4z/bzupFnfEo+jAZC3XTUKHkNuY7o3owjKeHV3sTZvyeidMLI5LHbCFkGhPGU1
tl3c3Lu0D4qlnT4rVT8jQz2lzv5cJ7iIdl66D3VLChj4vfkqZAUSw6yAH/D1ECEKwiL0yXUkBVWi
1gWPzUMSgNKQjMuTZ3VfRa25GUnfFywPv2RC+CWXQ3QkyvKTD2FuZE7iDpyOjSIcXCZnsc+Dz2i0
7slgvwZUX2GoAJxf2lwP2vsqgFbtfYP7uIdySWK8AV2RpSLxEABGelb4sHDWZFZANykMK6C7H1O6
bpOeYnPJOS1xdSalTRnbjwIEa5sGBpcP8e61BXlvrlexQdlXYj1eCYYXQAxIMItZH6SX6TLj8nn0
HO63GoRwnUWihNY23AK87mpAuQe2tpnLxYqlGnyhDn5d22ptwXskwEaiaSE/zflUUVyVnwG5QnsZ
1TMElsm0YVB9KiaZRidKsrtgMHGRY0yIbD0sJAxX/YJC/xUJneHuZNFte6BL1KDqUt0rGkPd49jw
Gh1eZOWQD4wfdEIQQRzDxclAHkyaBu/BEHdSef68BMnnfIJ221yjeQlkxheToQ1iMLuqrFEjbqP5
ruUaLYAc/Ju8PlsBtuty7Ihd93MWj33R4jFr/OeLt8PV0VQiWNPrtMetHaAX8ynH5OczWv/uNgzR
g0p0sjzijiLX1AK4V7TZZOOCjat8NH6ab85CJts6Yt32XFhseC6bCqDSqRJe/JMbfjbAzNJSqGZE
xxm+qX44A5EBpcaqNStUpWjKNyKF/W1Q2+QoplUf8hTq+Gepmw1MuYHtSXUO6yb9cww6fEGVLNh9
yFWmBLnrnDe6QtvUHHTcvNok4dWMIUIZszndzaA0GDLcUI9+C+X6qoAAqdAOWDe5CjGCjcKbOFJo
gmd+X43nY7h69KcWtt2Eykzb2UeDymX5zzWLD3Chw3QKZ6YEifx+Yg7qAqZ9SVT2MzL6DZLUuojl
sEGHQm3SRdPKm+tlmzFGUAjAISbhoVcIyTT08tVPN3YQE2Ej26403lqCFNRjrt6IHg0Sl2TTsR2m
e8ebsVzBp9gs+ezuwMpCKwBUdqh3Ml61yYSepULks3anJhjuQurzhmpPlgbK4MW4oFuUNbqtWNt+
w5T+LPqXINXn6NtEKywzIAoI/fC05ftAZwnyC9SNCjjyo5qR466Q3D51Ef2ueB9vQo2kKUnIC+0G
d9aaNIg9OCLxqsJtZmOxg217fNeM8+sqa78C4drfaZMGEKaKsyrX9YsNMnqIkvxO1NjErYyPoa9P
fQp6ky+IqVwaMdAe0iOEMJ69pX028/qCDs5auW45AF0fl22TPrQ8iba4B+guj5v1KulE/D3iNDmr
SzwRZngFQI6BPge/yyP5cxbUlmSso1LG5itS/69min/SxtTgcol7r07TCjPTA0HPqgIx1BZ8MGKr
auRiNWtjtFVtvpugKXyNIfTXVY6yaqL5yY8pihzr2QJVYF/oGr1SqdLTJMDrpLnnI5PrxtKn9gcI
WLuQYS4FrdKzUX184mS6zjN6ywZpi2bIbkSWPvp9Wm8GG1AEfHwnVFH+lo/hLbJfAcCgN22Tzr21
3ZoeRbuE+HXiE9anlfUh9otMOS3atn2W3vxCmX50A6wmE/Qnyqjnn+gwJyVMhvUm90dezEqIIk5p
s7HcvTJjblPDnxhyxwINprZgvucVmUjyYvJDvmF0HqpcpUkVNNIUuJZtgb+W3K3o3xV2yPNtmI3P
McrjPJZIPWN2hyoZ06es8zaRv/CjpD4pHEPd4PQ5X7K23mVMooM/o1PNMrTDMh7iT2s6ADPAXBnV
5McYjP02VHWAGmJhMHjx2ZbZESI8k/eVu/Um1NFUSgXWTDtgE05L3RcubIaS15yXXKO6MnNzbkqZ
5z7vMArIBm+j5i4+zlnCKgwC62KiQI8s2nu1oJyWLucIlMY8+Qa2vvEQt3sdjgGalXFXhvEw7SI0
3eZlXpCghGYvz8mZpEAZRwKcq8i2uxTdb0ifd8kptDbZwA0iL9JgvIKbmTn2VOLOC9RbgL9fqYjj
VK/zU96FQcnp+jJAWxoUTkGqHk46lWPxDzLAsif2hCj5sHzBLroHtO2rhv17WQ+4wxudosVFwWlv
2/WYCY3GONooGoJht50mr85pUUaBW3Z5oH/KJkYKgQumyrw0RZxFywCjXrYVa/89q9ufGE9Opd/X
KIxH/po7vZYdBisn4Eebq0VBRt7JHq0yklp0VFaqtoRZfY3iCnwCwuK9yIkqBavjvURnAWDsFMkE
VCi2Yg79a6BSzRZ9e/aGBpb3E/dqsh2RId+FsYQmxpTaz6gv/RLbClV8N/dkg2F4t6eYm2wxmmDX
Khwdx2xoZvupY961QTvVFKka5bVaRXrVadDfUKvBG3WDE1KvZTogpIdDG6OCx4AXvgyotYG4+GKA
A8RAJQviTaz8dS5q10cAhgXzVbfCJB0hgO+8pB2/exjANAVu7ebNy2b1ja4aNf4Y51fe0MrrjmGG
ufbM/zyGbL3qwnR+WoaYfZmAR99gQqw2s8QTQnxSet/Heh6vxYruBc90/9KvUXTippvQPgsmVqWM
mztOankfIon74YDY2dsFp6VtGnS1VKCwq0jeXcENBq3yVC0bB82LMhbzelWHZgLAgZFNMAv8k44n
Oze77gZk/miTrpBWC8clvFapEdfWa9SzgyiRwPuqfbS8ZHYVCwyxkrbtH+EZ5/uFjH3pFSZf9UlR
1HVxOPUvUHJRp1ahK1ckkssHXkd810gqNizusxI8fqaKVnf5F+/chMf8heEzYxZLojHap8p63+J4
FFuPRUDV0C7f1pIgPW1lslyldA7QhnIqRs8qygvt7IpmlU+HA6HBVNppmv+Po/NYjhvXwvATsYo5
bEl2VreyZWnDkuUxwQwQzE9/v76bWY3tVosEzvnjEWBzpI9pKU/DZrixLqEaJQbkWDhLuWcfcnd5
LUKqOIR67ZHw7FxH90Ecdt34vEz+/GxmfXUkNCg70C7hps6wWrfa8OdHlu3q37rQ0xCruRoDAK7u
H5q7gN+pTXV505qvjjNET1nTy9+uKOTZcYNpP3prs0ewqX/mKAwOFqaRX0U5NrdiMpYzclPnNNqV
faha18HZHshfW/Gn9/GTBHMZ/AdqnZ/zqSoP3QC9GIt2oLMlX9Ynpx57euib6bldIz6VpTlenaVq
v2abdWVZGdyrpvZPcGjitVwWbgMjKw+k0lRvtSGrveUXxUuvHfFg8Dfe2rbioHfdbPgbTJvYTwRF
JjrIgQCbJdwHjtanjpytS9Ha8yVvS+NS1+EAWuQY4RBHSCaeZNXpz42ulxMoiZ8aOmgPpqo8ADHg
ssdpAwywgRcIOUcQdqyMFikurQkpXwGVvmERPbVtY/z2u8HY0RuQ73yIsJQhLKhic6jc22ALGs5z
BqqhC+evVnbWw5D16iPCnlAyXg/lpSnkmJSGXqoYgZ77VttgJ2VXTd/aD7fzvPn178FgpFnNkVWs
GIor3VPydSPccFfILDj4SzvurDDsrk5UYE+cOtYF0pbGIr7DymhfrOqdyUr/7ZTlfFjToOnTMOXw
CYs3nSNdgR9ze36vgdt/dIGzXWVryWttav9vBfV4KtYwu0l6I1OaR8B6yqzPWNBEtEpQTIBF4c40
pnV83hV77bWTAVdGvbR/jUw7TCblyt60ojpcMGjSxLyLIJzFJYrWsMLE5ZUGqISnjDe2/UWfy9zg
WmWGy7dEYUhbD7PTVNubO6EnOWSqt724EXyoB2zfVkM4j6qcf0Ra0Z2TM+cHJ081HUOZ3wXdrl4d
B7i7NDYvJbQV5gABedhRCBiI76qnZQ6diWUuFH3Ys0w9K6P4h8FbUKNENvoaV9ZI3pIr+J7PI+nD
Oh1IHVU7OdhjmTrwtOVhG7XRHUynK3wy1kL+wRkU7hdrrU2o4GpBsiikl/zvUVv2aVT6wninytkB
36x4eJEaEGS6y5banJMCYuluaHL9bWc6axTuhl5DeAErDHdIpoqADcTkpk0zONUl9MHULm7E13YQ
Jpf5gZ2M5R1QvrxZcgt/cXNpIHC71kT7Dv0WFznxaklHm9klRw/pkKh0R6rUYJDohF98JIV05c9t
fVi+WN5aqqQe1qmK50Aa/RlWPM92krXGOhpLVhjxMmRijf3Bqv2kaXCxUxmbZ15iFXr9bzPU0DxF
oVjerQ1BewNrnbLSDf5RFFtbHuHs1Mjixaa+594k4c+DUMgfNgQQPhFLREzudOexawXwn21aFvU6
ntfNWpqTqef7ILLhXxf12qtTVNel/BDLNG7se6Kz8j3xPeG598PBfCwDes33gdlI780oBb7wpaoK
68Gwa1efK6J2ERzfr93EJfkq2jcwZ3+mXgych1ljw9c7m+s/qAkEmbi02UZnQjkMjzEN37+tgraa
GBYZzL2Y/MWhplhVgEi9MsfY3TKGUr/YcgGgjIzpHBSBSShfvaEjqpY2m69daHgW0uoKc8Zmde10
siGT+eItZ7qSJbFhWS8L8++aqUjGY2ZVzJ4jmGcq5ZavKTmJpjyb5rT5ZEcZvX4w+2acfwKtRvfY
2X3UXD36YCmPr/PsLj8JR/E0k2LyBPvCz7SqhUVFLXbhpkGnIVudkhCEfUn25Du69HpLRd6a/8Gh
ZPIQBYtp7fItsupEZKFLo+eq7XAX0hI57BdgZypNDZd6ehOG3ziwtqDrytaZaaQbIiGPdGtV7UUA
HqjEFBnNygZw5dEcvM65ZqFFWWcoerDmbc668MEcc/gpXWqaeMD5/ZXNVoRhsrq0he9RX27Zk12E
dXgE7LVwFiA3rFKQ59a6kKXdfLVrfueOpQOpb5T+VqfBEpTBm4WsXj8XsjS7W8SsPsVUtY9XPZV+
tTMMbxsOqiKuMa7MLFLJbAJAHT237T/tdgvtdwZ7FEOqE1N1VKQJT5dVzhGtb742BL9o8JsUSwsc
YkWmsNiFukEqW+LE85+NbJVEvIOZqYuv7mrBaBBtcRMQNMYB1oJfUVZyy8ehYW7lcTTrYnpwhqVb
Dz2eQXvvspKsu962qJpfw8nIYwgFp41bKw+QFDi9USKjkFH/XilLvpOovL74dhUu6Z3T+Ag8FC23
xTGg82Ub4DxsNztnj0bFGJzKIF/au317GXdePrKM1aXbh3u8Pr1/sEgM1xhw2IDiEZdwf4ZYH9A6
NcLQ6byE0wKDRrpx2gkW1b0RjKJICVndfNDTCHLAj1DRAJcFoZFMKupnCGmzdnbAOnxpzdjQLmJj
Llqf5ex6MHf0FHEE5q2P2rHm4YyHgWv2B7hhAUu7+07691VskIxxKODtYZu1J8Ovqtys5h/k6Nw8
eE6RWxfPmPrPvqIKLF5JtQVhjRaOOZiHaYxnvRrbXk+dv4HXi7rdb9HmDgT68Bol4SyrX3Jb3eYc
IVEHD2x5PsD9J6XeqnWKluNaiNo5GQQhu0fmr23aLzkClKMeNmdFZdS0cSiXFV1bPpDQCj1iGU/T
hPRl54hBi0dIfavt3vPKnAHrXC3ulUxxZ1aItBLO85xvRvpMz3Ysghp9qbsYhFyoUslvGQFgJjBU
VgvcIRmQyGWJ3hw9KGPnIim+/4DRukI4Rg4gCb99OnN5ON24I0HZOs658M+WB6e2NyZDy9dx8e/A
HpcWupPWm40LrIqjuWFNCyzBKwmXt2PbbZbZiIWlhgC1qlfM+X7xJYijmArD3TuYz8q9bdVZ/3tg
mOWc4vGXU0KwXmHsJCbE8Vg1GTuHv2QrkTWdvTXx/ZuPYoaMvEpxa/c6UQJ68W8lqtxNxjrwq1er
Ur7FbgFo+D5bmx8d0BKN5W0MZ9ArtpVZG949DgTtyl6ufMBjG4ZtsyM9jFAwOQ/N8ncxZFEcVelU
33bp6nhbER6Gdm77ZyOQozyNw1AF72NkVgqZ7eIuOyfbqu15C9ypvxGa1p7KzJgBQAw1/ag8bP4F
BeGJv5F/QRoW3jKUYLBDKensdGQT/Bih2aiHoO9dffUQlDi7yVsz3AF5teRpZG8sS/xhwF84us54
yeXQeo+Gb4vhQfGvUJMrVV/dhrAvshcLax7TMOEgRbxukZPt6kJ3TItOa5eJqny4lEa7uXPQdibq
v67hGPyIoy9z6gWMqbSHM4w4mkuSXvPs0WklV+xiN/e0uWDCcop0Iy9f/HyNsv9EjnL/T5VlUPVL
C3TudBvnHday/Nx4tpnBwodIvWPb3Fzvq1YjMgR6IFr2njEPd1BK2/pQL0XVnO+htYozS0zBfujX
MF6CypSXWU0tWAuwdr6zrKBvkqV1pfUZTREdhpWz+cVzqDyhdt0EnpVMk+FaccH5Y7H4je7a/6c9
/o60dvsBegJedwQd1OUcz0NJjV0T8RClVotb+BRVjWtetr4c/Euhm8I6C45PZ0eSUf6Flm7tD6Sm
G+q0Br4uLqWTQU/0wyj1icR109lzULXIwLp18U6dmem/hJMKqhZDLi103cbwZtpj5ByRArj5gfYt
r/nMpnaujnzb0Rrn+eb80dItm3R0mgXxgzDrdT9aBK2c3ZbXqYw5BSuPk3oD9/fmbc1v3EYzBplB
T8a5oTZ2uW2qLcuH0Our/rVWcg5fK8jjOcmlhpnd5gapljN45rMKjMpIDL8m3cgvPV4U/q2129mi
6EqwDrX+JYE0l3xbJXr9Ml7XhcJIwy78HPxfN2A4XRBlMcJ/oirZ2K05pVOC6dVhA1KQG1aeJ0G7
2O7eWKYc72KWgxyFpVERRWV7hne2dZn3z+vqkXU0wc39tKOLFhcjUh/smFGnPo48szcSF2S5OrZq
XbIHbQYlkpQ+WJlAp6E1Lq3jieYSrtkYHWaznn9lDVgNG/cCNzuXCATTPMrIiUX/LNlRB3vK7B1j
RDSntizr60SGcZZOAba3K1IYJ0gbLe4Dsi7lsAM2sJtUEs1kJMvaBVhNc0RXcSAiJIrKspvyAtK+
TknvRUXwCCfJ6CRGS1bJgI4qiFe/8j62ZbBvS1sbczqHcvxjk8bkJkrnFWI0c3WYm/1M1mmrF7SI
UBNUelkmcumdMYyuTCFRJvA2pbTcrYFq1q+2FOSwwh8E5EWtU24fLK8fRJIvd7u9mUf1P3jfOedl
LLaPrOkqfl5t4k7kgRpMCK1x6SDa7XVOykl2ZtKsw7DsymzKsjT3QSEAJBGnIsQgdO4vu5bu/qGg
tds/tiHWuolRs0z9c+Cijk+xdAA/cGb3q3Wl0NueD13Ft/+C+ilAJ0BwyQD51jQE9Iu2YyXgR+/B
DdDpIngmIhtBq/fK26mn7wlx8BbzkXvkjPbYcb+1m9Knspy68VwhQgOSbLNSnd0qso19Gdg+U5Zn
l58qGALWhSgguNnwvPEHCRYqXmRDdXtlB+5Ddr9l5XSDXnAOHCQiI8yubbP95EAopYW9FOGlrO5r
gTm2vfveZWG3nYrBWX5tnh6ar5XcSrF3663AGk9js3vhKhq8XeOL4FtWuV62uB/diA1/zcyGuouK
MBN14DuqkdYvrjvturYb+suodeY/R7N7X4wopHWv62QZjAsNwODFG6iXKuLCAp9lvs7dKN1w7C3P
k2UaW7otwtp+eiCRnJHJNuRzFgo0IFtZjmpMWAiDJrY7IzNQ4NaOFPAQqinfDSxBwSeFEM23v27m
lzmh6/SbASa8FtbcoDsBmyJeEn3oXrQOgw4QbWsfs6GqjYMjBwNKpizbR+gXhWDMrDsdD64xPU3u
VHi868r5a5mrul+wNtes0Q5DcaDcqN+eGPY4wqzSVXDuvCuUJWy5YzwJ25PRM7vM0Kbgv7QRVoyB
5k6YCKj2AIBiO4ZiLpov2xTyJ1JmNiY92ofobJZB4b56RjRUDyFQr33NpZWjYzA3R5g/PYIC6qyL
3FbAiTJoDnKWo/jXdz034GGawxx9SWmKuvxBEeh9M6iqk2y95ugZowV95FJ7TJgJ+5zNzYu4qyF/
vMgfVtqkB0cXx6m3xUuwLt1hWsd2L1z2aWl483klXBfkTaEwV6V1LqpxPWY29bONdIYbL2zuxAT2
+0lRL0SM40hglGjAMIPGGIdYOrY6a06JZ6ok+gtEJekS2i7VEzkYOUSYCv4ZkdmQ2mzNkHLtSDfz
aCZjZ0WXyQjEw9J13lWSSfjP5/cO92ACtIxowQ5kn3FCGp09p4sTNQhLKvlVZRIQ2S2cb3SY5rl0
LSQV1rZmRznMDU0ewofEQjOax+1cy1OnzfKm7P6jCefmHKwNTwLWCffimUiPYjW4NqLR1uLCbCP1
X2jO2a4qayQZouqHOaY8ASUrEZPXoMj9CBppbD+3Ucy7LhrdBwuM+bKGUqbcH9MVp4oUZBXfcQHN
uJOgLJpSO0Kzi+LXhSMq3OrDMSDqgtHkGCzbcf2j7cZ/Jf7T2BuGDVLkI6xNoT7nB8JW6GbrF+PL
793w1soy2LW2slNYJPtWD47aT0WTIfdvjb059zRHyrY+gqKsuy3IhytqPXfvhtsWb8hbxjhb9bLD
t0Ng9Wrq53ALVqIlKoH2qiurpDRXAGPUFbvRztET3kWbre0Y3BRDkAKlyzSDm97P7BKMbR7cKah/
4phrahfZP9c0i2SFHd4p7qzPkFH8ONi5+IOUxdjldjjtKkDVfQUjirJd5kcHccfOVK1xlFlkHwTK
sMsIjx03/kAM79p7LF7AK1CB9tHPjfBY116GpAmk2rWDGoU7GxrpcjM0MX60NmiOU410NJPrzVkl
+X1WniV1s/3hu/2o9PwW9T1ev2jfR91w4nF6ZdVLpyY4dua2K1vvjAryP1kPL6L2j7gOPmqruHiN
vtEmsJ+i8FvV3m96E43U7INDqeev0ZxJn3ISTtJjMNAkqvVdAibRSxH3e/LE+LHmxLLbOTjX2mWX
OuMtGTMTZt4GnNlc9dEt/ScM9tco3B67Y1N8NczScQf9tUeO9NmbEdO4bh/8enSSXs1PDATfpJTu
hql9YQIGssVmEXOKqNgW0zuFAC7GvPCXXvIrj52V+mG7t0b5X6uMgwqJ9yyQCHWznaDYe8Pr8jCW
3kMXymfRLWenlC8YAdFdFMNe8ZuqcjY6Ww44fOrWSoRG3TWK7MnrJW+8QaSh6R0W6fO5AQONsv6A
XEisZbwUmX3EdXCeemwJ2/J7GZtfgl02muUFLvIcQfSHiziQ6XuEq0eI5vKzlijS/LL53rb5gQ7X
1Ftnok+7roqLNYuj2jsMRXQ0ve2Tcfct86ZPZrSjmJu95eR6J8rxHHXFtQZS3+dW8abH8R3952un
xc0qxKGaM7wFgQNIlE9ZYhvtmx5kSCqPpZKpnq+sGz7yi+DfAPWebdv7ClwVhxMeDmH6L71nPvZ6
3ZIBuRlRajNVgAZpDrk3f5PL9en6LBidH2Eb2lD190NIsVgkv9tOvIy+OvVeQLqrl9pUjiHLGL9R
RoEAQ8Lft9antduevHnl4DYOeE0SrwnGOB9ZiqGlEJadIE7/BVq9MBQcYalS4tD2noRErWv/wfXN
TyGjY+AvBZLk6qsRdGiO4QczNqK8ueI8UM1XTg5K7m+PWBuQzjQPfmPcOmQ/iQezAGhjB7EvxgYz
ZPXsbbZOFar82CooVsHqHLUhiuv+V204SN2ys8ISRTcx1n7sY5s7PZlaHleK62cVvERbcWy9lSOm
rZ5yfjhmp++SliKXbgcDfbbpbueyHfaNfpMK8tDJH2Ay09IeU8de8RXUu7kOd7IfICT8g1cPHwWO
/0Oe/bEDF8ujdVC2dUKam/SEu859kWR6u5DZfMq0Fmm7yn9Dj5Mt5LyqhqTcnIfS7FM9ID/fcLuv
/vyKtnUPiBDjG0vmdT7SP4CgRiTs7bGj57jjnlgD0JVGp8ucHfikX7hR+Up1dLJGxA4hNZTdeGnd
9RTO/qEDZE2jubvz++bLVIn+UCHjiAO7Xc+DRhvqlcVFLoLO6Qrlst3A6mhGrfbgqmK3FtNji45N
zPWjsdS7DqEA+PRtogs7zn15lr6bkA7x0FmPdvbXb8dHRVSEeVckdpU+iDDbUeCFyA9GfiC8UdVl
kjXu2S/Vh6w9ZP76wc+2Jxunnd3KC4FLl4Ira7Bft+k/X40vymfPQR50mKIfE8OrOw7HxbaQQkGd
BcsS1+28QxE6xMNCV73Myf0Oqj13+yPQ580L1ePUmCftrY+E51yo904nFT4JNzJ32epgqjDv5m6j
3SsDnU5mkeoNgkf6Su8M71Zf7KinukRt1+29qL/aHZBbKf+t/faq6/G5qvVRifFB3+ebKnjGUw/V
leEw7DtUa3xhr0UT3uBidwwfh9Id21vRWN+IulMyiA+zlN/RdkF6BZKj5MkkSmex1DVroFxq2LGp
bymNgTJdZtBPp30c+x+27VM41L9w8/z/V3ltUCMJbT/WufmiqaCotuGzW8x9t8G6BuVLkYWoYmhq
oKTRRsIj7NQovI76BvfVGMTnOhos+8w4uBKrW2/NOYUW5h4Bq0IjLgLqSZAh1zpoyIZmiS2wHjax
Nn0sVWXGWKE3XEyZug7Sz06BDn8CoR4GW3HNCJnvFvyIj9KQ387/VfIS6vbuLzzj/C7OzPXNyXdt
fcaDpc+D1bw6xeDv/EalvZCvKBbPczbyK70zIk37JAFt4mDxrxQeZnERTB9cpeGurE0uocr96Ffv
lTRc8H9iGNIqn9Wh3tC2R8uCo2w9IxJ87hfkisIrd8MCwW1AZdsArtEi98boRIeo3LjzaYMxy+ZN
OfWfsuzHlL6Ta662T2r6ajBC4nC7qvhhVPhkHtmpZuyTxVYfAOMyKVpf/VG5JxFmezfY4/zYc0jH
nuyglXts43WTf5VR+FyW6z/uJZsa9uDSVPqpLqdv5si3YbKOjeyO7mL+4DwvuNV0Kvvs5qFgRgh1
hCSm/AuQxwnm4ErWvoiZmyq84l2jbpu3AAyv9V/tB09ad1+WUk+jExxCXV3Xuj30ekiHCiDZN75x
drMJhyg3GrRydZ3frXpe4o/Wusd/3p+6jQ+gDednBgN4DvveuqxZJlEW96+TXqcX8iaMh8nHh0yy
Qo+efZ5gpjFHxAZZ46mNPOHGvj4d8kgBghbO8F1hY71lHa78Hhda6pInyzghL8h5XyoZIZZ0Q7RB
9ozWDYxnX7fuwEsxnf1g/IDnw9Pvctw0Yf5iuuVrXXZvoMuCzxr+TIyO1LbSjR2VYKuC3Qv2PVHD
eiBh+MY2BV+LuxDKXO+ZoO8mmRlJH44KOIADkbTwQQqvascpmYxNMaSj6i1oYlRTCkFNCJmeNIWy
jkyxeYI5oUwsaLlkFXDnWe1fQhuxG8fonnlr3pkIjplHghRG7KUM1VOAcUL0c71TavzdaF7OXl43
6NSPNSzKdNHaONPocmb2O6ALd5KmtMpklMWUyqimfKYMBgyly3gj1Oza2VxGQsJiBfn24fKqAPAn
kYs2yFHN60jn2f+Z2BFS0unpazFHjRulZKa4Q+a14x3zwDiaU/XuV9VPbUr0G+YSo/3l/S6jxwkV
UtbiFnDv4h1HrziWGMcBQ3bVCDmrQ3yRvrf9sYkAiEHEc1wR87+gGS+NqL6nuvuPdLngKSzEN6Bj
iLlx+T30I1bO1f3KOusgQBe8Qr/7OqBKj3GunJvmU6NyPOMubTGWoupEYY0LDwqSOXexJHw4Wrjh
wyVd4dlCr/NkaSNDZBfYH40/VydP2zwr1OM+ccavr/0yMLV7dFyiNLVd6JO8OOs6nNrYibIJq05j
SzTAk0kYnV0VQOpB9W6XaGfA77Y9knnzVGyNxJO9jKTkq8ib6cjzh1e/5ST0FRinTZuayZoXykvp
A06FfFPJYBXhK9ime+hmnihnQNBWa+tHTNv46qplPs1NhhJ+yEqx05kQbyTHLXMy6lG/icpEoxr6
Kvse8baQl4EwmfJIH54JVVDG4hzRICMB3ojRMf8JF7o4dox17A5b0WePfRXlf6OyXb10lX29LxCU
cfMWmHsn4f3ZqGO8DW0R7JDTcw0oppOMiFEDtaFjvc+qy98yGg0eorwObKituwNIqw79btQHeLbh
Kbw9zOKIu9KpH4vCxDwBThrc/GkrU45k4zDndsB82M39fsqr8jjfpSNbXQ4wgk298zce5XoCZWfo
n2u8EMZ8GKxKYE8L2NGHfAJFWTf/uG1dsXeG+g5OiL7eiYpXqxDMIn416ls1WPMBHhIHi5tneECa
X5zyGgFkVP0FVvfinp1r35M40N6V+eYfRQ09DYGzzO8Zi8Z+I4UCNxzDgOV36wU8TSN2ducnijv9
g29C5GZBUCZ+0A6kemdQ3Ubqj7Vz9XVUXgE61pcIldQbXxfS4rkod6PLeK1L+Y3/a0hIPjdhPYPp
GaW8dWV8qQ6V6vRBM4p8z3z93BHV8pKXhT7AeDm7iPHpt+a9P4+oN04C+cxLJVjvXN/Qw1FZRX2V
UGm3prNE0spR/zbz1f3JZwQzqSP76rro0eM/Rv+fB4xwhcRo3o3RzdB5GJv9guAwTBtHuY8EYhPk
b3rcmU4+Wl/zwOrZo1tNizq0/2YWuhHH82mZnd1gjxHoF113De98Y70bDr+6Hool1hiN4mg1j0MT
nTYYXzW5C8Iee2fJ4GqbPns4k3tJ30SO3WFjcHLzuuZOVfWtLu9pLFYhmWu8KR6DYEC6L7DJ2K3m
3Zuj3ZQtPe5sBr4irMj8ZE40VcBT7wUkquRNFbfoWYDpxJuSFfkgNSpeZwbgJPc6O04tyXRTn85o
lOJKdC91GKVhALnWZPqZJO4wFVU0cVwTCm4tIAE1R2+clfkN4894bRbEbE1bTxCx7VPr1Geqq062
VlT4Oi56o8B4Xk352M3NBwBgi0y/LuJZKey+DVy8qW5Y72+m5yeT7R8rl/yFALN+O1BfAxDSP/uZ
D1vc4Q3y7O1byeWvLsSlAJ9zaFeOwwFUvFzBtXo3qFLlNzczIEB/4NJMEPw/2nP/VefOlJKn8zEZ
xvZG3NEa47ZFO9xXv4t8/ZkydesWqzzT29Ce8NyjKMdPzuFsu3HgzuE/FIHvBYAHXvJhSkkN34CA
m1e7DheGsEreopp0CVSeb407NnQKsPdPCsYYCQfnY5+/VXNOPdhS5dABswAr3X5wYxWJoHYPaiss
0jqw2l1A1V7igbGklV/dtsn9hPhj5ljhOaYB+yQ5j7BE5PCQ1PMg7bnYOX29Mm6AnBOQ6vJYBPNJ
hOhxg75zT1lY83EMBjORwrel94fLR+V4rN2uOUzT9LbRjwAmhmWbVTrjWBjmxHJWMy1C/921imvU
kvWCVU2eM5fV05dA+K2s37AvGU+u0zzrbPUIMxnrGIXEeZyzeuds218dorTbIrIYME/ua6gUMnl3
5mDvyzIEhxRv5cYjoWTwn6htlWxT8dmPTHKtCadaWGUahnJ7yDouhMwcjjhZL1M2W3Gk3Y/KCLFo
Em775ATyX+ZP02ncvIfIXTDIOcMbUhsP+NGjXljkRQOPZcjUcQRAlbKulVLP0ULgCRraP8oLyhSA
nn18XAi03eokKP191ubG3l7Vr7bEZcz1GEHOBh7A0FyfbWf7dD31bQGknpWDqdwvanHYXOdRC2RD
FYEb5vIxVu4vkRsmQg9/udZYmLmJMoCUadueS1Ivbo2JFxL/4Xlby3cUidgFiMkCCSRDACYiO2dW
cfPpnYFjLYYr8zXhHHwKPh2/z57dPDiKtfrQ5pAKcKRcrEeuwLdgrvfTWOwELTaTjWURx+QB7fB5
zItfGWY1klfeSWNwD1C09hmdGfrMUN45S3UOCa5M2TkFOvj1sIbLX7/wISVKB6F2jT3f+kJrkHb+
RH7UjBDeWD4MO39fUJokLkKHNHI4MFAU2od6Dd+XYLsVEe87loA2lH9MP//MgOmZula8zpWxJLjo
51QVLo5NX2z7BtsVbpKR+JU+/OAf6469Ib6EiLhgi5eO9RU4Z3xDu3iyO+tKgNZNBvoZnPKh9fsX
sMQTr+Of0IbC9ngCYhGOv+eoOBC2EYK6tSjK5tviybe2MOgbzz5gxI4VIxcgA5qApnvL7I13KqvK
J8Z94geCqExd0UMced5/RAwh1bQ6ILNpKnayzOsU0/sEmp21GL5KXi6ofGQY5QGVXZ844eA/K7fP
L65ZuonndEjSbPi/iHl+q0WXdPd9soKNiJ1pjuCrgvFlJTUM07f1LDzLOixW5bHdcMK0dCVwunZP
fhXiwhwQWcMG3/IxP5PC8aRmHEdC4ZtSVXjbSgARbV1stKG+Zfy1p625W3JAfrkgVtQbCUVROzlV
aTUFhwBzn2n3Y4JAGirUZfPgLvvs8vU15Iwizdp1EhfBIgYv/38cnceS40gSRL8IZtDiShDUqrS4
wKq6qqBFJkQC+Pp5nMsedmd6mySQGeHh/uJbmt6znTMDcjpM3IND7Y9owNhvvJfMxsek/B9ux02p
GX9tb7yz4hFFv5YPTe6FetPfKnvEPoehDIPBi2Mk5xwb4H3giMfoIWE2v3WyxQSLYDDbsV0ZcZvP
2+B+m1hj9W/Q2/FNJWSj59rMIMfhq431gLMG10Km12wXjd/sFD9ozHK50FgWP3R7yz01I4h75bb8
nrbzNTX+tfPFG4yLea3Dlg8R6F7LwArj2PqVU7weaFNTzaMWd9t7bCwJQfmcqZIYnGUT4CXGqvxd
QjEtewhdHmOQ/LGau1NyD4o789mv8Lky6kgInjQSDYiVu4WY9qVwnhj9GwzWTD3qGGVFA2QUvsLm
JgzMQLkzXX1C8WUVvHOUxitTuT+WU7wwMLTCNtNeKzGfhoUU5ZC0VlQG6RNh4vWs+bxExXBI4owU
DuSPajqYfXEIao3pD/354L90FdDg2htPLc8sfyc9i2q/wyyOydHNoqVMIqIB76LC0F5P73aWvlHW
5nvfoifC4dQSEUE91ZuZXKEyNPyybUXH4VXr3EOQlb19NQbrwmlCBHBpLOI52T+hORRSzjStEXle
igDqQ8ElvejtHHqdaqPlnkpk5fJbnVTvldG9zrN3BCX0CJrF2gp7os3HzZCZCL/AEuZQG8CoJANL
z9oRh1vsych2lt1QB59Nah2rwLoOwJVoaZ/6Am2C3gOr6oyhYDzSbSCmULpe2Kj6NeIgOrZBJskA
MH7QIGGt7R6AnyKHmeAbtX2mSILXYVAWT2v1RMP/oY3OufScqDYs0CMYmNZsh5FXGkH9qjfkOYG4
uEQ1OSK4vxMIDA5jDncUkSTvfMpTbbrpGmWr0pkyFZo6EtggQNa850QKji7BXVqsDqlReOk3kwWG
t7mOC4olqG3N7oaFVVRlvKjHfgl8YopD/kRfgNOQZmIz+nLmDvPGre+Jo+lBSV1M+eRRzm0xIySr
rmnQtEc01oKYB4CtuA8HzZTbJQU/Jp1mT9jpOjQ4sxk3t2HTFv+w53Zg/aotguC4N4z2hmOuWwOn
eIbpYYGXyF/yUZtOQg+sJ25u52Dn+nPTpi8x2Rq8I09kb49uJ2AJpo13v3+pbHT8CMrmuMNBjQ8a
OV2zYoywlvtGA1BtMXb2B9fCnELkr6Af14aonqenBS8pUvawa7s4BMPxQC36yVxh6wzJY9y3kdna
nz2OnnQKNnPt3Qybdn4W1VaN+aHMmXMW7qsgkN70cM+CebzZE40YNqstKlpECngbd+WtN4M3Oxfv
3eR95WxGtlS8mhYgDLAqFjMA/zc9NE0bjRV7h8sWC2HbQ3GJn/3cefXSETxNBTkkBdlMfDG4S5x2
t089f4s7iNKq96eopPvbWE1FG0grFnfxzRjds0S40YXrbtq8kExUWHJNYDp1SMGOLO9G5MctpEOv
SkftBcDSca6LR3NxPuai+kX2xMY16Xt/ugvRLT+dLv6U5bxNTEdW3KS/yujRemQd6ffw2RxggGAq
Ti6DBNeQ7TJX35iZ/twXIGL0HjykvRQrSR7IDjoY2oy9EUCPXE1cjZl/GEFfEAQnGmeq3lr5CoEh
BX9Gjbtm3BplKriWdnlhxHjBiseMwM5CNM3XWNRf3YBTzO14DCCqvrZI+DPXpprntWy8c50mF0pL
sCh+8IIk/hUrPL92UzwFTvpEcveep3Tur3K7inv9J1ZahVRgEXTEzKXAmRJsLmgKDAsoEQy9CqyG
tKYvt+8BxuOh7qu52k1DACaqTf8SCu20nWHrTExgysRY+w3Ixao8tvZEpluRwrdHuYRzOf+bhIfy
FIvNhNR7V4HO2IYW2jEoRxP1dZiRCIH/Vv30Uxm8Y6NpD7LAA84Ua1xnGTkXvR0eulGCACRCucqG
6kY/GlozukPQNa+4INC4VH3TkLRazet3fU+I3fS8hzIv3y003akNzrDwxvPcm69ZBR5CkGQ3LecS
wGBy7Hw99ONTWUixNnM0PbPzdkTXJJ0Ca5egln7avvpOfC78qan4l/SvcTAo2alXC4p0EOY6ScpL
j9Bs6ZgdB++Rg2GbUFumC+k62HGJLcrQYaaNn9qNpDKPBWbcNfb1g9990AOtMPFE8zIQrOtXcflt
xDPyUTye+IA45eUxhSVoZ/rNZbbqVry6xltOq5o7S+h7ySWYAVZnHP7CXZnVd760l7Jedo2yN94U
kFlodkJRdQXrdJm3+TgfF/DyxCWJV5ibZQTP5mhzVMgPD6dqxvleZyw7yctbltcgHwYgVP7GJdHV
Mk9xM+Yfic+zQbkllj/PmLd1NRP/6c/q3h7hE4gfl4VVbpP15s/t1h53OM/CxNHWDGYaZvteNDZ8
7oX1ln2lRYaVPXjNByYMlF/AA3y2efhJ0zvwDNneTz+8lO6LedMrm6c/TaSuLPdWxA59oKiyfU5Y
p9ALBrFTunZLwmKL/ByrPPTrKawnPFGe+WZO8BKmto2m3tlXk4YRjgl/T0FvDT9Z5myUKtf+eMI5
tcn4+wRMysZNVT71PU9NF0TQ0c55zxdh23uZAp+DKcVfsGJnpgRePqyne1ivdMjxB8YB4xEA17ME
dVeax1Rj9E9imwaFIxx74HCU5bTCS7YeFhC8yV88QLVA5LNA5lVeE/rzGzlfbV1plK8gHaacwKtl
hHiN8Nu1Z63qPwqPmGQcM72YGMsuIZ36Zp7F0UlhS+bNViIs+sVXMziXwXaPoGiznOEls2EcaOwI
XwjlvFp9t7J6XmO0wCHrwCGkH2DKHhIH4OPSh1VRbMyCxKgaQ31kUmT94Y3AL53yc78G6aeIP+Ah
RWUZn4dsOmLfkCvlv2bgiTKyTvMsz2AoaDLZxWttLL/YoZ4uabYSM9JFLCl5q7ViCogejc1jL+0a
N3yz8bDiKncXM9ogmcdoNtsO7bjqZL91UuNaK29jO9faECuq1yb71OUbcQQe5Z9gzu9rU6MUcCX6
DFAGrALFa6rRHxhXYvIYbazIgmbmuHzDgXNwJ7HCc41Ihfh+nwPnf0X7UdXvcpzeFu0vgJIjOMKl
gmZc+NTVFL0BpoGEN1CEvRrXMn/LnD/YTdXY7VqzCguUqbxdtg73knkZ3S07itcq/lFmsu7K74xP
6n8P1a/n7MuyAGQlw5F4f5M0UWGsh3Fr6pt02gUIPKa2XlL1QDU5Wu1xdsEVjT9MPI738HebWev7
mNFj+mth1OtNSROcb4MgDb3qljg6RkzGfLyyxEHDrJ8Ohq0ie8yfF/UTI6zgAOVKK7e6elLxg0Bp
kHiBkq8l++dCFkqFvWt54MmFYMb/SxC3FbDCPm3XQr/A8+Rr8w719NI6n0w/15P/tyQDV6KztW1a
zIa+r34b3APPoh34m47SyteDXTmTfcY7mZd0ZEgtkz08KXaVVraxr7o/FkaHIs42opjXHoFqv8ch
6ifbLNhYAq+ICi7+/RvN8apV3k3KYGXmlxFyBq680DPes/R7ogO1u+e6fzQsBGfzOc6YVpafft5s
MnVoCdHPkxtByaVnAtGOLZMmQkC5XCUaUCOKHUR0ivGjgMA0cV9IKiXfN7BI13o06Zgpofv/dIu+
nSd5uq+SYTkLJ3S18Qd+vPTZUS/ucOz6FOWgXeujPASJd84MFByfSHvwklKwSSM/cgEOYbu0J4TF
V+F5R88edkEd73UF/UokZJCqu0FDJBTi9xDL2PNWTuLmDBZzVW51BnWvqqInzqtLX4A+qECugUZk
mOt+WIww7pU1TS6d/Vxw8PnTo2Xh0vHHee8azWlIxA9n8UdS6TzXUt8aFGp30eex8fWzKXNgI8p7
y8Gx4AA64jM8qQmKhdPF3OSD8RLL+Qj1FYWzKn+QBcttOQIectn+lAAAy61h12cSSCMHh83R3rZq
ExjLNx7l5x7hYJvI6Q3rNEU+Mh2/o36Ar4ijBBZmQUisYeuRO5Ggsj2sh5jZPxmHcekZzUufe29e
mh8GMhBMvenNx+XkGf5x9pytO2MbTPwt996u776qu3lotL1LNY/PdY6bqI5v+JyxM0sazdKMwClF
xHs21TDVKzVk57SLL4HkRqeWfWk5j/vWPCy+u5ud6uiBKi60hVxWdpqsEjibLDA2FZGEWrPWMbbm
a1ZSS7pZzbWOuC8N4un4NHnZx2ykRmZccijGpRiROVooKIOJ1xwcCPImqj2/4JRNzDyyEXmmsjJw
kZB6awurq3D+ltzKwkrTngcDfbCZr2OGquFmzwoi5ZDJTxJHJyNW69LyQ2PWD26ZHpc83S/2vK6n
HPpa9lORaAoMDJ8+J5dlrWAisWdNK1/I9EVWm6NyV8dmQSVCmMIi8yyb/sstMeQNNqKj+Bokxi6j
29hIjOPkVCvyOpAxNI1vlzIXhvpGF2wgZcJq8cnKIwbdfSPQL3vSIGoO2cK8IbR+VE261ieASGnw
Xefqlg7dPoY7TVzHffEZRCa2DGkNjkEPB8dmUFyOFy70ddPzkXTrBJTgUqL343XYFaa1n+Mq2XoF
KCDu0AIMrUVssdfZ2D1mN+iwlzFNiIEMG00DrMKLUfXx1S/rS+6o26Q7V3YBequmdnZTA0/WQT2N
nWecZrhDxXrwtLMj8sNsZ5Fm5X95AKBJ6OIBqgZDwpprGbuFVRiHmtAGJrWNXqLri+kLqhpFSHCS
mbbxiCA1rX+1Y7winqdfWjmhOLFygCTqvYGADASAzMAGKthZRbNDQQRvscTZR95jnbk4DNGF93O3
7KR0bqhtu35u3zUC8yQHc0w6OldqfJy7ZG+aU0hH+91Uw3XyTLwqYx+xYwN6L8ZpZn3w+Anythu8
4fh30uUZPZs6ZBgvZUMmGPjmX1qWdRgU1OKxrr/pmTkC+/N/6rHYOD0fAhfeC0HacoUJGl2BzPBq
ECOVMPmYbT75nzGnToYHrR78H7/yNyamJM7Dd7Ma563R5X++GeNVrcLWQxycGARiJxSMpACGYTt5
8O14X1oUsFP93Lh2tTfqO7/Tto4oPbvKLv/VhGob0GXFMr+4tFm1MbDShv1fq4GN5nXcnwvdrFbS
t2zUZ/tpwZ6/qrTyDaMzLqcGk7aG3sP8uO9eukzDHkDedIXFgnJJN74HIymPlo2ryURPaFrmpR4h
bNdQxnGUDAhcqX/Ivn5KdHWVC2ptsOBRbBrG7Jk2VcjQydUFs2Uu/IkWMXMCiTRwfXZk3wp1pWia
LewVeWkGzOb+yOU7EZs03PohmXzrsY2z18yPqd+R50NzIsyn+anY6WmB4zpQYcm7xpv/2gn/N4GO
ntnZ2Zy0c2IuEdb+HTuMlpWjL2uyO+uG6BmRaLCCwclnzzaPzLTJJkYC4PeOidLCWrb6NdX9L0Ck
3CYu3mZ8Pid3HEbUvvzR7J0naHCkbmPEGI+jW9qEu1X2b3YZ6lkFKipTXqpkfZ/Cpa19zV4BnXmU
mtNHhlj6TYqlYHLusDfcmCvCNOltNIi2TLl2mNJC7FgN/ZN6d3JEFjBprA2u55j/sNh2zh+ef5GU
jPQqxitl9OtCw2RjVJAYcVE/EiKswjR1LqY1gJrIKnxsxQ4dAdSb+lfk88BEgFzyIiNlj5uCmbmd
uTta+WJVVN0rsMCXBKgesaQTUcZDa+hvvT4SGR23lE1xOHooSdr0SAbboITnS7D0jNq3qzZKeq8m
9euC3yvDlIwA5p8ax9lT2IaFVsVEfqhAJ1yulmSOZUGXxB5sPZjJPEe9j+nPHHB56YZ3lhSLK4cf
xVe0BDZRGKZn9oOvsr/GrY5Un17Ieg8S/1iIIz1TRtjo9VWfExpmPD9tNW2bmruuKp0OjaPxIZQL
fytENrBSPb/r6OZb6XUxd7t9QSmlM7M512zBmJc9AdSgYLpKvnjS7fYbrsUPzx0/ac9vRe1fs6Uv
jkagZKg5sPIrM7ci4TefdcnmZulNO7ukdmnKplotqnyUqq1Q4qyLNeg1vBNBxNk3ncjL00/b69mo
NNJrOmV3Ebr7ZOg4R5XTf9ajV+yYV3fraprEGsAQ8tyy0VJMLEn5iWOpAX1qnt2et3hm6Khlwfek
Nz/tAH6Gq3ezVBP1jY79ZnbsCG4IGoih3/x61kPDCNJt3Hs/CB10WO7Vy9E23fZYgELgZGZWUaZ9
ZHNTMXDdtkv5UE5lSOUDLweGnlmMxDAz9eJ1zXBe/FFtTC0Br2XWPk4bckhrXKiYNrCQfJNaV7e6
qpNjLwtie6xRiFRs/MxGOeyg8fEiCXdrGXfjkGEJ6gPB75BQqs7eGGIOiTkl02em4Sd/8f9IAtGe
LP5OkQ2fp4SmMxiJOubwRSSA7lUX25e0cONQDsFDz7L3rVQWA99JKuAlYg/E3bgx1DAuMDV/cXRY
m1Ho1p7/2yJy62bftcO3GmhqDS4m/sEHRyZW5BCEQeJV5DdMRU74XM2SAr8vslxQxWHzQHvD57Eh
dzC4ayIwQt/ACDdRakoGPKtqSeeXdiLec7CVDPC8usMc0GoY2Gh61hEnNMiTwywsrpkf4KtJ95nV
2uUWh4+dsGHdmPrTYhij+Qs8C7cYRA2YNL3MKNQRqWzIFFb51jkZi5Hz2fe/exsuE8TtIQcy5rL9
IrWMUcJDVPIEkBcDHk/DEZpCPyB8AhNDIRmQCp2i77/IlMJuRkIEq5qZ/XocdCKTKneJNRBtOZPZ
yPEUAGbYano1XolUaxEXX0evwuCb6VRdHsQcj1fP8d2zBvdJEcpH/ml0fUtYYDl4Buf7lMkxih3s
ZBjOnJXhyw4tA4fx6GDjdD3kFJBwZNrmAcoImQVD/5rGFvA0BySCP1+xDaIR1gO5HkAJKyZyIBnH
JQAfzKIBO46SuZd3N71fvAxdDnC5lYEfxlpAQro2439MdVnE1UL+GLNO31sst//19GQMjSD/rDpk
D9MN5Caowat2IAU2LumjZxpq0LIO33kI5HNRZ1+kiQqbsZHnzpoFgW2c5udiHDReuzQ4B/hHQjfJ
xz3wrjSMbV19iMBv11OfVc+sJ7F3iIfdBXCXvxIq6dd5z7ypGyoYa5r6kfx6b04/Noz+6krfKuHp
G9/FTw84JX9gz5B/32bamk8u+aZdU7dia1u0bbllvGUIyBzBAs7qSssEopiWGE5YjLV45R/qjLWD
FTQ7GQrubdiCV5RYTvD21X2GZX40mOovcxfqatR2d3TfWjjC3aSk2XbFkNz1IqfNPuI2KW/w3tut
yEor7Jxk2fJ4aW+eFyyXxLN84IagxN3CozdtjVtFin1PpHH8tliniPXQboezNnX6NesK9aC6sqTX
KPQbseE5Ydrk3KPruQIloCztrfaktfbbeOl3i/W/DT3wV+0cz4Qm+l4RQCuBguJosqq1mLPlyQrG
2mfq2+AhGAa7skO2L+PQAOvLidHrkZ4A1Mr4bdddnv0z/Z5obpNiA0ro+UBWElSsqCQ8U/82vfjS
mZP+HZetHbmJk+7rzPK+mZYkL3nSSryk+QSiCeA5oRSTTYOJl+mRwfktmMMUs77CFhQsa5UtgNTT
rjoFi4krO+D5EDpuD6WLZggna+6+OOGGCFPtdOogeIRsokLNAWWNT98lQJcsFfYfvkn8rvhQnzHC
Fm/S9DkI+yK4u2n8LURchvIqAT/GTifg56aF+FGYjAlN08gftdTEydWkt95euGUra98P5Wef9jjn
G35hP+3waE2AOAKs3Eaeuud+Si7MSTnCUlqYcjLXVlUdjNZePrTkTnRxlmVddnp2av2JgKtkFbOT
6LcEezRtI/911u1d6rY+5wLpY1gT1aA9EN1DBhhqLN+u89D1mCWZlNU2uREifmYkVP3YxNVLOUCP
8t1ntOR/VUBgeJVZrlyJcWKu0wNwHJMnXM8kDbx735b11yBoHsqZpEMzd6+un4GZpB4lo1XtzEB9
IXPDju2DU+PGL6xEtdeN5iJhtSUNJpaGF92uiMYQc45aAJl7wRI8siI+HvVmGHYT/OzWYpQ3CxAs
RrmlDPmMDe+PwW0MfNhPCaSIq+bpI6s+GiofMKm4gsd6WOm2mV8tBglMVL4DLXssAL8TtlrjXWZw
T81rYG5YDUX8i7n1EWrdZ9KScNBIFPX8+yxzw/vjwhwcJHQkeBucls6RmH+KzzxBf/PLHbiTDdnj
7YAtyfbNK3QsLB7LS+Uz1mQ4TkGQtbtmjsutA6l3xX71J7HAdkzQ/hsMLUofubuI7DOFxyYYqGCn
oRFq5rwzJx6SSRrzyqgI9Gt+7F2GSu9CbLvGqmCedXANEPi6R83TzRn+OWGXx24khtLY/5zB2WKb
qDdWDMhR4ifE+66v2fBgbKAga/+ISun1jetLfQf47SLX6Uok0jHXbeRV2127hcSAg/frEKc2TMra
kZ91XNh/AVy+sNcleIwM/QqOM5Fa3FTmRpipsfu/v+nIP76MScMtqDf+JklYv+WhWTBSMLp9a92z
WJn6rICp6KxAu+amcLG1ZPa+CODO7TQboykLFKptIQN7PVLgPEtA89sOE8zeNktMTYZX/KZBQ1iZ
IS8aZaFvB1EltHP5eAEBae4Dc24j6cp0E48QbwjsjevhbpBUfut+BWOV3n8qb81gyNgMSVHeJngn
uDxk1xw1prwPY097nXIkAmz0xWMGehFP+mgcySALLvcOmyQ/K1rueir08sVXy5+ctQlfTGF9x27q
kNhg7LAu88V5WdrE87FWDPoxjU3rDfL58F7WTXcZPBGXO1cHImpo5M/FrNEKGrF1BEpRvrkKw7he
49W2WkZXdP/ZphLZ+HxfUEDFC4EbiqYIoiYFkKmBgEPRx48pwoQhsLPxqgRNbXEHNneNpkVF0xg3
o/LHDft8oT51Dp7kEfMrtTpBhrgT9s2azOA60Lm/BoUCW1gpCdh3Ls0TfnGfpBbYXK49fcP5ygXS
ztbBdn1/75Rj9qs4pZ9jNbjfNYjnk2873r5lgHjKzfZdmPGcrVUABcwLWip10WAwLMAaMf8jYUWa
VRyXFq5G1E5Ir/UszENZWx6pCGY/fsagcGlaJ11bdX/fdCAlpb5gkxg7LPmKiOSXGMsp+A1q2siq
Rh88VsLUrOgrA4spdf2J/uJ7cBmjgMtuFvDwnTd/5+BGbxrGI5SU3NHXyrNg7ls0dzBV4N2rrC1w
6nA8MwegDP9lqc5n0Vh5qNAwNl08ZnsiCL/cDdrvEKj+r2O9PPlAs932XiGPCn4Z4wPTnjF/utm9
IMmdD6Vx8MccLacEN/COTSU0ks79/KhSfzm5czG9ejF0CBm0P0C0XxE5GRrEXfXYt1MW6ViOjiqY
KtaU1V1W06KU2ePUFm4Qjhn02Abm8qdIHbFzrWr4YITltdGQgFtnCZ6Z3c/CZtsCXSg2oq6G4cD7
B7cZZlIBTZ6JP6M9briqGOMdhU31kFdWfRubkqaVd8x4ZDRQvi8VZk1me6Be9MaCkMqYJU9YpKV1
w5ZBlHG0NNsPWyneHZMdnHJq0yfNgxXR8D9upMcuKH+eqTHHhG7d6T4GI2iubGLBsZ071SbpsOLj
MR/3JVJy6EmDxUpUivhZpiI07FQ/l/MyvSBaalzxWUl3hd/ANhip2XGuncnhtEC7gLYGac3jc6fJ
UZf9eQ1Z0ZmJKDlgu34LsiFmmmwk6cVx6/xa4c580ns5nlOzjSMWwtS0dwxMcfMT0oL7s1jYsErP
+1X8wdverZotm4Oq3yJOTXYDxMmOEL16gxBXU0JgV2il77w7tlt+eDY01ELiKBFp+dA2cb/BT8KK
6C74LUtPI1TlafsuMLBN9gQHa6EvSBx6e2NfxLIPEqM7ey6vNo4QgfO5VHb2kwykvaBVgEcn71sq
CGcF4o/DRG+qozQYko3hkTidRxh2YiiTJxw3xGeKqZvXhDeqPfL/d9dzjsD7U2vunGjI2BbrKbGR
y2R9p7FqQ5sxwjviJUG7OlszExF/ddfbkWqWa2Ml14HpUZiDqbs6VWnvvFwDIk0xHuoVycdWiYik
z0RGq3H2YLmuHVD7s9Cqh4A+mSXPBumDohZHCwhFBEyLug5IdyiSFH4liTzUn4A4TTnj40TnCEd3
0R6stjiZVmwe6SnB51ZGjLHT1q7eCCcuGCrggIBdmZyT7CtYZUaOzaW7MYov7Jb/Ort8jl2TW2Qo
6NrL/FsGivhhtUsTEL9mUJ59j3NsKVz2O5XDSQs875oK1W6mYgkuAbCmQympYbK88kPbTk9WzmTV
qmIECg/KKeFxNAENIjWE+xkKbYaUXAKjMkwGu+zd/QaKr61LB4sVJDWkC6Lhk8IGjkmOB6TC627i
LIIlTlzjOW+GV113XpWZfuHsvVQtfGfysMyGl3RkeWD87vtUrjWTWH496zovtreOA/tprOZ0x3IX
CF+u7e81QhIsULCOcA3cNVWnGWpcfWEPatkzhr+FEwlUACFaz+2KrRU7PiZLwxZrMD3I0l41HoQJ
CINInf7F5pEaSYJHe+g+E0jP28QtGN2Ok8xPqRb80MXFfMpu+YUWPDIK7p88yAuhPsieG3hkfl00
8qvHUQvkGLO1PaSv0MxayI9Q1dtmqCJn7G+QKAmWUS5MRCSwWnrGpq1pNCBxiC2Dmt9prn44mWu2
EYoLy4repWt+gvd+ghL4C9rjBAzwoyz7VxblfY49FrF4YWFrpfUsfPLeYARSEajlVVPOzRKESQT1
Ibaeo9CJxw8tdwHsTpLHQfZS3BOdFfDSGHTbaqkzB4TydJxnxYYPmJaku2qcCzp6pjBhDwBjv813
m+Ogfeka46dWH7e6CJ5Z6mqvigAwoC7upoCWCFw7aJ9TBkbU02/g9jBQNLjmtZmP5vYBwwJNYphz
RtTrrMGNH4h061ryZoMrwjtvp7vYd6eDY7jIBZ6BbA5v8TpU4xD145C/lIXvontTcCeAiFfCwkA3
WFwnpbDQH1Pmr8g34p+WJs9aV/4b62b8p9JJ7hwzZVFEAWutnf55o8ayLqRzbN7BTAGXjL8epOXF
UcaaPsz+Rhh40Fy3bND7PbUztOVBpVVwg8PFAlxXs59jUgjvlhS8KJkyL/fs+8oovPoetiR3BpAN
QrePoh4rQNFSJvlRT/3fexu41sGWRyN7r06zX9ePbT8hv9UE2JJmxjtRsyaNxQK6dJsNz87PpLyn
OADF5RkcToN9CwpG4Kk5tTcb7iOjGJNRdarAR0znlIeApX/MGL0Spo/PysBaK2XYavl74XUf3mLY
rM+DKV6AmEaPyU6lwUyXCtIJoap4m7nVGyI4WU9rxr2yyrTCuzndNGxaWC+bBiQaYHZRPjbG9JBL
gnMmszHSUP2mThhtSykIvfWsPcxdYu2D6+srIh1ykxL2REwP8GCYxHpwT6r5zVDCvCWGwGDLe7Ua
XRaN6BmSOsnSU8vONnbCinqLvYu8kvQOlpt+ZWp4XOiDXK2WTHj8GJ+Lrvj6h0sz9+egg4hjOfMH
ihjEArPeiYBVWbWYgqhml9gV6k7FFHi2QiQxf6NrqbEGefPUsWxjQ/KRXlQjr4ACx04yosQTGwhI
QKvfWp+rC8lAegqvuLT0+xSdOiqXUSrADuxOP3WLvPQBUJpSVdxM5DBcLX2cPO4VrUyAhcfUZ6Uj
+11Gs8TjZV9ZC52FvQlqhfYx5+3NqH9JyqGc1y+tNzAc8uVZq0kk4GSuARigrtnMfqP8ntAE+M+y
FJvai83Ou6wp3AercVh2Ybjp3vEduPh+z/UxOU+OSTXZ2lxvbqedTUeBMBvMgCcEckOrctKxOu5R
YyaVTn7jpWvpG8FQtavJtWkj5MJd2vwDRo8FhpstslHiowzAXCisGQNxex9Kxkt20AUmNJu6IJT3
BXyyTHaZ7/GY9K1B/uge6nPStyXx3U0nUiKxGgXDlt2R+raYxG9C+pDZKoy6Advoo4XbcWMK2Ufj
nQNCHOFTsLfuMGjwRF3Rbg0zAZXVQ31uBljwDZZnoPFgFvDEHxyFdIlz9OQV+QQUr4FdyV0Ff+rR
b40vDCn8ISUOq0l2WIEtuzsa9bxj3b2gwqxfWRYpv2Mrg0Kr7+ADbx0Ws2ybpCVwwNJX1ZQQUuIE
l7LlQLsQzJsXlxi/nU/lWpa9c1T18Fe5BEphd22KyiEm3H0brkZQlN1l2EY9Pxx0v2E9oaMYUhXk
GESPv0CnFWejCf4h3SLkSvznobTT+sgg9yVtNBElhk9fVPZwa1mVMEvzZjfc1pCp2SRfqhaZafZD
3l4tgiqd/sfReSy3bkRB9ItQhYzBljkHUaIobVAKT8hpkAb4eh/aK1c50SAxoW/36YUzKe3bfe5i
ThYwaE/ddu6jymHhyprvuE9ZlCvqxCruTk6hDfO2x49hq0ms0oLgXzqqblH6vK4Q3k4Sz9yqU6EJ
z4qumgxzwZfQqZ4K+TVH2B5tEAWa8vaCkp6dJXV9UZi9Wkv6xDmWY9KcenIGkzE88YpY1Bjdcim1
yK2TSkEko6rcOGlDpw6w8xD/c/+zqfuPMEhoSHLCD08Nj9oAe6g3XD4KUyDFVBSoVM6AV1CYLLpk
R2Zp0r1GeR9wvAjdu1exf9cTgbbk2erZP6d/JrZP32R2ncb5gxoG4rYShIlNmhOTI5QWdcsy313z
DLGlOdV70HecnXLKe6m7XcSjReCKdAkcn8TbdENlv2iWpe2ARxePpgQBZ9lnkkvflY7B0iNhXnW2
tuNO5qys3riHqXdrmsq55LWRoLtr5a32y5D2ae9X2tqv6mIT35VDrtMp16Q41JYugLWuS23Z2EG5
1DjhPGNE/iaxXYu8npktIFExfrQSb27q1IiRAI7mYACA3ZgaSoqL0tXXxnkknnQMaHjiANtDnfFd
bZk1yb3F+z+Pkpp9qRrT09Dm5Aw8uEtJFPHl+gm98Hbwpgeknx3N3TytHguqZFIUzeStdIAjhYCZ
GdQFn/loAujrk4fVaEhCBak0UKu3QaqbGRBlyKIb22Bx9sLsvTVBf0chglBe7GxgrkjTw0c5TrAL
4OjQsIen52yZj9HNN1rR4J+gD69OAa1Qo0DSUge25k3YJCbr0+gwR6YAo3uTmiZ6/bD51KjdVGJR
kamdcz7giCbrxDXHUbUecTIiwi4ycQ+8+jpYQJ+x8UZgHGLqgrjWnVBWbumQnno/X7Wls0Ox2g2l
Qe9ERW2DWvMqAJKcVq4PEaF/qQFRVBUVLwbZhp6It4bBCdcUN01G2lhEeEF7g0BfVqo3O+50FtuS
yjh/P4Z80M7B3UeM2NHNjZ5GO6sipNGV0x5a12UU02tLfFhzxg1VGt811/oZPV0X+tEvjmlvIjSg
BEPjZHjz1s2ONo3RXQuS3jNeDBZgoNOOwcsc5K+d9TIZ/SvZQzgh+o8el19RY6ybUF+ONr23UBTi
5qg9YczU/BgTDU+RTiIdT11K8ElEKxwZc7iTMxViSyfyI6PqUsKWGvVDM2C+sQRGchsv8zjTQahb
6spIfzZUfJltvwss/ewUHB0idy8NGiZa7kaYBAoPiyc5duPpFqTxCBLLwpJXTRRrE3C4DxKCQhzA
ciMZSeZ1it+3uI0OfkwXXlNvLjL5L+e76+yGw7236idoTZ5x6XJzZYVoT3Y4h62Gj7LZcYbcOM6t
4C/1WEszz+TSVJCoxdVcJPxqYcYv9AgHJ2DoSPvXj/Y3jWvvkp/0jAKHLc5jbMC4hGWWrn2n3WHR
+mLihC9noAxAcP5RjJW45xLAJqC2ME0gXX55ERGGvyii+EkHzlMP0SK2GJB5ZPJ8woMhvmP/PcDF
mCXq4prfbkMw1JiOOpQ+VV4lvP9Ey3YyiLe+4Zy9tD2kVXXux2qBrjULM+c9nHiEvgpfxty81QFL
v/TGoz5OdyrN5ikx6gUJUTkjzU9y0KP0kQEvYervMlHbmKmBU66AmG/AQx8a8tMmrTpNhkQ3/Az8
uMGL/yoFf/x/S3Tt3XPpL1vKwSWKbdOfLTIZoEjpN3APOTxnZlRUa5hk4aOVTsPvM8TvI6fPkPaP
w3SrmDrUiocyIQuPHm4cNKqkAGgaLW3u9mFJhwdOQjB0q4hInyi+kj7mvOivq4YpKebe2E1gM9E8
j2gnwV84KVj+nL1DEYDMwlc6mYGug2AM+ZQum3f5TTCM+3q0yePy6BnNUiXMVBTLOxdLXDzDfBSf
rqOtJGUhgBv5nukvQu9DTVnYmr01B4OwMJEIj2yUiXCD747FoM+Kb+J0D9fRWfqfmHBCoN2Yr+P+
hkX7Q5Iqceg785yHgReqpfQX8eUU5AV+678ieNDhaFHp/kz/G91Wde22qOQ+bsd2WYFPHyMM58Ar
D/YADCBhwl2qfWRgdjJb8dLF9wxD62T137Ta7UGBMMwUpbucKsyLhc4wJNpUdUaLZIShyl/r1Cb0
FPF2DtYGwMcP2P/YqrHOM377aFxzbvqQJGq1Jj22tob0Tl/pQwT+neqsvy5xm+UAAGDSTBZ67nxB
ptjH00sf41gIhblq6Piy6/6XxYBKXH9NXRbZvN/ExQdFISYK6aJmUtfrciU5bcjy//d3N9USJiXJ
6qx42LVXf5MI/fIda9mExHp92dwcp7k6Tb4dAf2UiMZdIp6E89+hcZgbtNmmAI+DoEoRDGsNFTTU
UFyNyEaVTXe5IICWhv1Gk4TzKc+Vw0ulg0zh3LpUDFObnEzfEG3Juy6pWAEI5C4kiaysTNda1Rhs
t7htcclE7fgqvQzSjXYcPftP0atbUiTWx6DL+slZGrpYddTRDeG40z1CiF1TXvOhxiPCeYMv07Fu
jv+uMd8CjLRsO/0o5cvIG5krmxQ3QUfpePPahdg3WkeP/16VaHdgvBjSpbeg2uFExvXg4yXLnfg4
scExUJi3DeQF21hPmb1tcEAw6m+uuQf5xa2nrSOL77hTx9oV9dxIhoNmE8AR5bfC0LU0NXIvRf1V
p+mh7Rg2eYI2pMAv8Ad2W2LvFNswAY3NCBKszmWLdmxXvqvAVfPSpc6WuTmehG3qGO/NVBzVUL1X
CTuqrl2jrDnqSn1rQb6JiQwK1saW7lS9DM85pqoxSy9GOrLhFIQyrLU3mScl8kfnuJcgqi9mWW8F
pQR1nN4SAiRlgjU8Mb7MuNwi2YK+jvgdcRw7+X23Z0L23SmvWhR9Yc5l6r0ZSfGBDsFYrHPtbZ3Y
2cIqs7+2E3uvbRe+QwxaI9DR2PDkqthdR27TE8pIN3niU6OTfKUTM3CtxLbQkViVhQsqyuyflvsV
mU/ktqxnBhsNEw3OwBqTgTXKVAf5HEsHfjTxtjhvVu5uIx6B1zV3vej+aUTDdAsVJayb14TZLK2V
G+bZi9rSsXxPe05X0SyzsDhEjrfze3b01tI3geM6i7jvl1Awf/ETcsQi0xyyg0/Ok0hZMZoxtT9T
kZqIQ+MUjNNW6CwIiF8JNtLATl65MOtznyh5RKQ+qFHtGE3d+zLcslp9OYoyPpPXuCdUWmo5l5mh
3JKg2CJrrgFzv7cxlEyEdzl3/cCdC7wTjWP9Eykurjy4KT1fNvm0qim09SwX2xrU7akvGBQkvzZu
WooUA5giEQUssDavdZ+3xCg1WvbwQtKp4a2HoXLnoQvCE0IRZj0jnfMawQhqd4Nrf+uYBua2xa+3
MthloVJz4jLXaqQzuw/DH0qlVtDaWVowL5uNpJi6QL3LijfQJK92gwo1RgcaAtbYFdxlo+JfrCg4
uBzv03Dsw5PcO5/oICX8b8yGSee8p2hGRH3Rs+YC6oA/SUxscnI3hQVLYdqtBs8HalnJrSutt4H7
2Kypm0+rg0lnlB+G7324SbVxqmmHX5UvhbKlmbKN19Ks78qq5jBqAE14z3ysALChR+hqZqYFGMHE
Xo66mHUtc38r7R0qATiu5Z50Vy6AkIPwwRR6DbXVsf5nKQv2H7mDnFFGlq3qpvgjH/bWmvRNjP57
PGikNySbZlOi51jIelRzpEmzV+6zRtN7sVobFOczTSP2pWMupqH9JBx+VAGxhibviuMQlYuCirc2
F2tH8xZ1jZE7tE9FL+7Q5D5l3F0Hj4GTnmr/uKBR3vj0ArrN2pYw+KMR+pW3h2P8xR3Vmiu85vOu
yt6ZVQCbSyYGZkAb4efPVdZ953DCETJnodLOSJTl1fWtRfZ0GXeoURzeBlbPodBX0jXmmU8wW2j7
tkr5QZQLimYe7pjvhmbYqZTzZPxBge5HYgdzZ3Q2JkHzwEpXzx7NUDCCwEZAU+vVTv617PQlGR89
UfMqB3ngF18+s4rEFp9NwwxmKu2/srSBZNqMm6aXaoT2AOHaIqgq8Y3E2DXlaM/zWhwEtg8TK84C
Sv6G6jfG3uF3YXBs6dpD3iYUcWPYGcblwBlCxASzNPgyCQsPGBYmGWwJwVOjhC6n5eGbEYU7Px7v
ogS2H/Fahv84IZ6TMdzZNBW7mf3TwHQyqf/D04kCVUZkZUHUpiE322CVGBE9AlW8SYSxLSKxy1U5
rKgkxDTLnFFkK0FJd2uZl479QLhYZxTHswrRa5l0+U9Fi5Vlhr+5Z/xJJ120lUbAWXTdq0EDL9X2
T2R3/loIY5o73nhRbbmysuyfPVEe1rbGLtGcs59p/dLxpvPoAaiLmu7h0XmzEeA0ZyCUDtoQffl2
c/PG+h3l5l/veSRty/Huh7ozjwgzuJ0FVMI9wU180TITrhQ4sVmOcX3WE31E47JXpQ6eku3K2emp
DfBDEwKXk+ms0jQU87zVuXH1ZyMecLdFzy+SW0/eBTdE9j3zsIOtx9zlwndSqohIgkK5AeJNJrhe
eSJ78PCAnzYlJvvK50rrO+R6/Z9CxRsaPo5dKu8tlqZa5ZgyWucTDNCzhJH/Tc34obLTXAhNO+iR
egf4FRN8lSe7H6mpxi4C2fiahM7ZJiWJfLssOmMf9NECPuFe5jwzNHNG1y6Wpm56wMlquZQ7nNjh
FmRp+DY6qNJwr8NVEmC4CnUJkFLsRUi4SCQbaPsn2C1bO0BkcxtweExk1JguyJZ/+/n0x/XxXz1G
x6YgcpVQdctS3B+Lon/Dd9DOBl7gWe8JZ9OlY4PlFCkHi5PdY/wQ/aa28DxBfzPL/rPNsp0WWLAa
U4zQT3+f42x96uO0kVwggzwUQG1DueNNQi7CO/ApUxd0hMahCbOUi7equZtUq+RF+QW6jl6Ni4sg
J5sAYdElaYOiNNOFUmtGAnObHsKmy44Mbw8puf00S251b/4FjUtUnvxHkK5NPJAkZ+C0YFnoUY6i
fJ1EFOTV7tHS+6XtGhSzELSqyunFiftripIOeWCWDvjr4hMDzJWGuujWBPkIDw0BTy/wIC30Ym1o
BKBQ4WZ9pa/Yvr68PCaA1YA+5eCXB+7mWd7S5oQyk+qG7nIeI0bmAhRfWq1C5lORibkJskfQ5Qvg
JVxZo4HQx4/0IMNm5SoUYlGxntGdMmfSzokx1r9o/9n0z7stq5g3iS3j5WwHDeURPfWdhjs70tbM
pUTbG9ZNoWamXW9iY2IPbTatH8CHJr/GbbYwu+/AMy+MFziN8DBwWkdtt60i3BVEVkrBtK4LlhN5
mDicvpOgxjxElxd1uoGTLhlRn0o+IZ1vxxweIjPwhXRYXuqpf8lS88WoDDUb7OqntUDeg7u0aibD
5vSIbOxYSEGJzpEdgNG29AucoQ4ioiYgSYyvRoJJwQ5DJsTEnQ2V/ph1R/WhglEtFh14xlDnVo+P
z4ctiF90mU94HEFIMu0FZKNF/2qXR4EbhNdzOFG1tKdxC2cm/km8zLMxKpZ2Fc+BWSyntDmbmFnZ
7d7kYLNxYsvF2G562q2jEwR/Dw+SyChhO8o3KDt+63m+ZQhMv8xObYArJhWzpEqWvtYxNZDDcXId
2BjdC5aUBU7YdU+qlz4ibrPRxm/Ev84QatOI4gPB+GxCp0uM8Cf24ueg9insTAnF6s7wiA39YXvJ
HXBgOqss2tuQhxYiqS5Fah7SOHptAg4RCUObo+2OO2RkUBXDpRLatiujfaER0KTaqQaXwwNNPlyP
1vJJjNtKZDHeGQOtscWsNyr/ty8HQi4G216U9g8dx5cru2yf99ldmpyCg5DhI1ntnQOQT4+GdxZa
QDmhfbBsHgwletxAhfZaoujOXdfmXaRWMtIOjlMscpkfDRtPQVJvEucZx/EliHJm37mZvk+B/h5a
GFhjTU7A8MhvlKN5HGpeUJM+cE5oJBEUcwsniJOLb8l7E5NVpEH3ZsatvRjI/EgtuNrcU/qadmLb
E/5ywqp3HKviozV4JzEHn2kHuBMjWUcD2h3G1UM0aSCoNX9bFFNAXDHZ464CITT6a3gTZ/rYfjve
Oz4A+xzEH84EaXPqq+atrbirJeUwUEpVc+UiwiIoRcprFBloCitX48PraDDKmt5k5b9NZX2LHEEW
nDLxeuDoozdUjNCQtGjdeh6gwMwpAx9mtAfxhvSoIBm4oINTG/WyjViHRuNCsmwb5t4LXquU1132
bBv0X1mtuIku2Fe6/jCZpQ8urhLOW3PqJ18tS2e8bdWK24z/IH30fO2Mt6GJ/pmt8c0A1UF8ALnv
OrBByfJjnFRA87OxWMZJWGxSgQ1vUMFfGiP7RSDzWWWQ3APf3Zu088WVdelhPqYIfJFw/hW0dzN8
uoyNx1i6d7qDz8kmwIycyehCqe9bTJNhHPNB7BYhhzKuF+GKkxPjOAJZP2IrTI5GkZ8GF1hGngf0
/NLtACbXHLV8Dlb9l+vzE8ZNoRqJi4vHaaWeqvmgpk+PbYBM6InSzaOKra2eVI9Sp58ZeMQrzjXa
s8OrUdKE3Jjw/gznXXO8mx1qS2Xk0FV9ir8l+FWjuvrCPJXPd6eOOSXjtsbPFDMu96UTI0YHT/P2
Khm9W8RMfhGO6W2q+RajzDgPAYcXP7vaI/UUVr1WCOAO8+cFoWw8oP+H0TL30/DZ31UqrKWeQsfS
Ec6V1jJ0hyUSypGhnBFektZ/HUX7yNuRBb/aq67ch5P9VcOng+Y8zTJhf7kSZ4IBuy63uq0Z9KvG
djcUTCxHB9yqNp5H4Vwt/roijuzHYlmU6QsuoCcTkrjFKJYdBwrPiHfxoBaNlfwLTcQmLp+wLiIo
uhHFuZAEzBehhm7V2RCHhYOFRfshM/EuWJmoUHTFSpbDC0V7OPk1djedohoUEveNsMKHrQeffmp/
d2nxKxp5kixpDEtJ3U22H67wmi4ptnstAEOBz3TZFXTvELnc6IVTHTPZUcNDHjNzitdew98IO702
gisu+GvWDfCTrRrrVkv6q9f2IQdLKhEWet+CSukPtEcvyCUd0sBeepW1c9ryFuAantc9OrzZHbxo
vPltXTJGkA/maCNI3PHkDjleZzNZV6IgsYI0mdNAwsw7XeGYRD8fen1e1Ui7dr+NuurbCHFfpKZ9
biySKXEAKcGTBQHSWFsUZE4KgtVDrjbYT7hskrnnWv8DyvTVGalU6sFcMUqSt4ROmhmpUxzpEtby
5Kt31vqP1IwdFCbilFKWp6gAKTjmryUoLkhQxO41oMe91/x0zyip6eZ3M6WVw9AXVg9Nw5mgsxp3
4Jfvbq5I6Kg9iSu8u/TLQvmb557YWZ5J/JiHpT8PHabJDuUhjdpedqp92OoVx4+6DQk9t867/bx7
RIb41Qrv1Lbpxiwo3MpcA5+FukotvuuN/RrpxdEF+oidQP75Y7puG7LTQqeKzK1NcAOMmokdRNC1
afMY2M4DudZby17LHFCIP0wcvHljzXrRV6p7EmvV+BZ72bfl5OeqmdR8Sky10PWOVdpS+9hND1Fi
zkn3vDhIpcjxDazkMdiWvXH38+q5Ae4gAx0LW3yVPdI5png60lF2tPAoa65KWX4vAaqxvt61Jt6Y
Q4nRSb1h8/yY2uGnnaK7DABQ0cRpxtDi6PHcNhxyZgQvHaQBaMLt2B2hvD2isAY7Zn/2bnSI6vgE
7oaINJNm2YV7Bi9fdL8tCpzCRsx2DgF1adh4DEB7H9OwXQN52w1Wv4YRcZz0cYut67tGO6SnxYQ1
N/wLuR4xS3Ho7HUOTSD/CQ445VO1ivTpEdfqT6JuPpnKPqeJOOlBM/CWTEG6ADu/knK4di31DJxd
MmpTI3yhzqX1klNmd+AHqh2+gdVgIJvZI7oXV1Qz1k8h/US+zPB+ND7boX5SHcUoWbkMgmGZ6eVM
m7x9YpSbgS5ybcq3QW2/VjZrlo202Uja3zRqVDP5WiqWa79mjNmtQwHfU+MUu4XIsMxb/xNCwIGG
beDaFrk3jsJUcQctMjVwzWHglZcU486G3tuEuvEXljqtd95aS81lpLk7Otd3eCUWiV7sJ7f+QRdY
w3famj7EirSIseJafJTEY3I0DGj7GlbHeT2Ww3GQIWrFANthp/UFF25ZY5Dvi6o6yChJ5rD1x83g
g1zq1QFw+7y08x+MrAu9UncqisaN76ozvQcEFjEL1CSU8nLccelbuF5F9fOTA1ocGo00hdZm3b7v
SWJGlk5zYdG9u7xC3JRIxDCOR2ewWKrgti+Kpw92gtPL8AQrTGuiJfR43PEr58UAAc06UT6yyfIu
utGz+eZhk+/dimy7pZ9MGWBBcunXCtEg/NF4SYgW0K5EnUC5yZsxWiRWrXGeEe7OV5QdJr3/UEZR
EXB7NkNMV20wH+VQ3PECAZjyhwse/BZbQXyjOxKHnDbOVe0pbKEaN3WsKjqVRA0U6zAXwIK9Jeny
RYBRZEEQZKNr4cUn00ytIIUuWC3qYJvHYBuLaWcKY9MO7S1OvbnmZ5z+OA7p+auCImR3yTenYEZw
7sqE9Ri0XUVQhmfcxv/3LPATC0NnlnrjqQDVDx+3gRXKEapPrl7C2UCZt8CFD9ZQDGvRRUjl7jwm
VJoSDmDeSb6E5r7KSNb1BEAu6L6pyVoNfnjoy/SocMHxzuzpB/2FipRyEW5OurCOyK4P8pXHpKMJ
cKrbHqGy1xf8qriWE2/wK3klk7Ab5LDXXFK0Uqqt+/9QqUfncVsgqAAlTS0LDgTEHrUfDHNWQZAZ
RFO8TD5yepaqAacP2tU7sNj3YORqVfDHnCwCzpFu/Bo6JlMt2p2Ni96l/ByXRwpFr62JXOKbWBk6
AoU7XOkk3LoRaR9VGBgvul/HoGQtypQ399uOyFPUR2tWjqPBC+5Xxb7IYj4JpFmRs99YRUPiu2++
J6f+fb4YRgf/wE5SyHdaduPMy1SwKU8MDRjn2mZ7pnkPcno9ZLskB6zlgFnb+7WbrBLKLjhLU4U9
6NpO0hW7TXznFacFXMrKwjCmyv2owY8Lyxpk8nBCQYDa1JPZVO99QrhFDPh2E1ZfTKEVar7b9jdh
pkD9A9yGL3qoeTzqjMWcgcarMNioSXQDlLDgBBPAec/Kp8FF0pqDtMxHmI0xBlLVduVrbTb2Ohyx
oyZSweIJiOZBup5hAoMrQQqT4G26sS0mDabn7WrDxhjBusQbj1Gm4a5el56cF9QqU68EeYP62heT
+lqYjfVal0a6FCjgXB/I94ccS0b+OWUH5KKzA27cz0oL91YQ72zdvDd6uugFNZkU1ORmcBnNfh7Z
xSzVgo14/nSlOxxYwrZ2Vr6JxC7nFeQEHF17LQcggYPZr/QftOeXANtpEdqbLKBTCJRrMvM98Tti
r/GJgy2SKfog6gcNx/iuFbiLZCRCa/fdwdZqlOCI8LYkg8Tf71FL4NCvSjcAFw89dD97AUhEmdy9
7Kq9VqmDyhBSp1XsLSdcUqfHaNywmZVT6Bf3Rsc8Q3z1hbMHrn1w4gw/jYEpF9D3Oei5xWrekfDP
TjPaLyYcswLv1oweb1IrlA/TvMeTl/K16UkClNO4JcX6gqlnDQRwWHWZdu3rDqNcy8gu4u5TRVVN
8q/g5hp9FKb5q2gAmCVm9E+Xwb9xcvYw1JZpJt9oeOb40TTcm/pho5c+VVA9troKkszQiy+8RXen
RsYep0WOPXoWkenPLWqGGneHURTvIG+J1Y774AmxSFq6E1zmLEA6TNK+kJ3sof/oqhJUJuYlQmLr
ulNUTFBsD3dxFWUaEAsOEks7954lmhpghOSi2fhAvame5g0HUfBxxRFJaGTsKDBs1ARgxy6+Wk68
DjDksg29NE12zmTCT2h6VZ3Cj1ngu3J7Kom+6OLBTOWdKziTXY5GDKaeYDBXJTPbiqLfa5ijZ4Ba
Pvyo/csF1XIt40bZv3MwY/Ux3hKnOrgEqbuQZFPtZJ9aw2w6cxuAeflK9VwERKMOjV98mJQcx+RV
QK5U69ThpO9VMHA70b/5GEkxeQ03vtirmbVI2bFxrJO2XaOcHakS/tNr9cj1+C8J8x0UxX0YKhuR
1NnadKrOZFS/aA1EkqqDgReww65N6X7qdnpvqFwk7i4OjXT+OUgUPFMdfLDOUhrGGzvP7pFu4A9F
CfGGdh+Z3K11foKTW+x5x25O6MFg4sbVmOXGH1JvRsNbORNYOgfWa2EF325F3WlsJ9rcZW5ELcSe
JNF7Zdp/3HUVNibkIUaIcyPwtpYH+Zx0xBbjhvYvjgab/oya3qWJdEIQ9I/WM781O7jxK3yMJa+K
1ZcPiqbnsE/xB1viq6iKDS/Cw6jI3bjAE2iPfLY/JlQg0L07c4dIX8KBADQq219GBdON6Muahr94
GSa4dlihs7nSombjjvK9qjuuexiQxxYlzU+x1JpwbPl6qj3ay4G7zVrxb5l7Hf+Hsuj/NJ9Aghlw
cGRDPQqDGHj4VLBtzVo0LeZKor9szB1egsiqtKXnR++jrv3ziKniI4cppMtsm2gGyoLKPzzyrCx9
z1++RrTbwjurBiO7YqAYISSxOsemZh3dkhN3JIcV/6pp2XO6ZBzGF+a52syJoyeW38W4y0hsHgDD
RLa1zYXkhs4yqSWLRJklkxx5kSbTSuV6Owrj06WR0aZg14KoJXFp3wU85tm7QRQ7aU5yWzcYnUct
tdZG3W8LFcg9weEznjyqMlgTceKIvyIrfvr22YLBQav32YbCBLUjxyjn1uOfawV3PeiZGXZae9SC
atvklH2aBSC7aE0I6Mr1MtgOGQcSkPDjNYy5HpPhN7l7Oxajh3rYBCptVkroH6FCfZ3o5c6oQD0Q
29o25CmQTxgmmiMGPJ+eFv5TKW8R+LNRou7RWOWg7Jcmr+VUrMDbfjU4vN4CL6YLx8YpEtsAFQlL
DW5+1mKJK7NEm+tLOi1MtQ/BrGSZ+eNafGYLFA4Q5TeEt7vX8iJBjPVnVNdcOweBLzVwdrf+MbeG
c2aO3BuHfWM5J603tpPlvAqm6kjwYUTXHKuqnMQ3yjslW5RczRmC15zLm1Xewy/yuvFPusm74kiD
cc16r/Xk1e6fVfYhVpccegPVxOlO10ghNn52p6+cCZgqJvIFMb1PMhZX2/d5Zs5rX6gXJwxe6Sl+
IEPtW9uftjKvoXn167yoLpXyjS2ynA6ID+Nh04U5AZUkWJlTaS6ApphLt28f7hTcOKTac12QesdE
H60BThyFS5uHVqY4FGNu1RUTlDmRKswlE6KhqMRHE3hvrYrfRcRpaOjaF4PyZ/LK7bEMgU7hogEe
MAJFTZoRtik2X4u7O4290AEDPEI82LXlNh+hJz9jlfxl1vgjDetYYgXpg37vZll9MGT8a0Xp2glI
DRhCu9l9xD1rfNXSsVtouv/Wa9QhADdmRyQPjCnCOkStv9XcalcaBUKX590L+grDGBigSPkBMG8s
qvjRCF6l2qo+Rd1ee+DmAQZ1mRnzTouYfg09Fn2NuZ/V8ECMH1Awq0xqKWhdUW0IlOOIYrHfVnTX
sSPjBZPWiIO58JFQgDL57TFIesSOErIps21GNPqW2Ox3q3x3NqYlOf6OWXU5eogWSBicFLj+T42L
ZaYHsTz494mLYOHDfwR2BroofvIhcgMkutH9MgAAEZ/KtzyLv1xb20gyJrhVvQPEHDqf9B0uJJ7Z
YGD3aMQxVOY6B8ra8lXgkgHGGzrTNgIBW8uG7aW7mJN7yZ5UjjyePlU77YaI9a/yLhGncBGNcsEc
7VsF5ffYyzMR8lc/VfNu0A5yqF6a1r2nWbSq8vGisQYUVfDI2vxUNzBoGntB9NuHPgreCUJh9lTK
U9d7af1x53Ue3WMeZl64TQaGu2DkbCmHemNE6ty66pE29keMZNwXIH/KxPxyc/Oo8nxhUeoYpvU9
xhQQhuZlIJGFjHNl6HkmJM9tWN9zvL/y1h1TnKehPx1E2r0MnrrIzvmNcTv4SblPdO6jPlV8qd5c
bduBehlcBg0LBb9ZtNNMJ8gAE8xRX0RQoC3kZFXC8RE32Qbdj7rYlugp1PQ+ostGkfhQmVgPyOqH
QeaPJM1+DDM5RmFHQ01OkBWgDyaRS4BLi6g3knUJoZ0w6Sk1QI5zE2jnpWOshFdusyC+Yuv1V2Th
CBVO8TmSPsdp/a/N3XXn5sckmXaOZW4FQJelHcATIjcYLXV3TJYgjY5Q1xZqIMg0Rh4uFMg6cxGT
mYYA3x1Cwb6BWci+ufSfX/JKlYe8SOPts1BB18ub6ej+WdjFLo+79cQMaA00BYMSTPTZUMrfoum+
Bg1LAV2lt7IswYYljY+jT1MLR9RiaZTtFVce2Gbde/HHTm7D2j3zkpBhE9/P4Agd7PTPjBe9C++Z
R2dFYT9SIzkSSz3jfCdtLd9BpSxpobs0bn83bWYR5nQLVVk9RbYn8gz0iRGb/KiVTpyVuIFre3v2
erEtrP84Oq+uxpU0iv4iraVUCq+25WwMBgz4RQsujXJWKdSvn615ne5mLrZU9YVz9uF2Mfnfjmao
XbwSiLXOTYL5lB6znIMaRY9GSuC+aeoiCAEWr0TmnoeofwWZA1PB+NKW1qIpq8fIZJvBzpoM4GMz
OWCZFjwKthE8bVB/Oth2jht+qMxLmdwht/fsexj76HwpFZbBEVfQCQPSq+rBUw2StsSihdMTwOPF
DNzTvBWhkEG0gDJYpRzsjnesIgzuiTan2MVpd6UKivZp5FPkY5+OHeuesT2jQQGi0DLTloQ5bodG
/LOL8c7t9F8c6Zcmh+hVFzmTdlU9LNZiq0l0T4iqeizisNSiiHdnhF7TOI4TuI2xg9GaM3WEchLb
tygxBLOg5NtnmGhU9bSDwN8HypCgFrSKHk9rkNjyrIqism+41tEGpqG/EzoSnwR1jMJUtnCs/ZWl
cDVLAiIRugznXpk/zOQCr9J/ff74qE/s7UVaXVma3+pkPABN+Bjt9NB5/e9oZ+9Z2p/Dxj0MKGrV
IL/TGbmRV5VgjFGCriMS34OazEbMvwfN6vYDRzSGIDTvRRKeUH3eDa35lJJNEKiUBIsBLgwbpceK
QdFLPfS7ZrBwRHpTtCGCr4D8kzwbEY+y3ViIlxGHg9U4WCOSv7xxbo7p9lytDMb9iH2/Vlf/aUT7
VTpC45bdALIEcMrTiLRt0D3UHkTg7JrS3RB1cJ46DGWZgQ4fzwbHtcMky3rien51RnwsjNMYzkr9
Pxp/BBfA+je+MyD84ibT8NqvM6f5Szp6VkhNLncXMmIsdgK5MMObpUFPjOpiuSlsyDG1AVcMP1FT
Xj24bmOe3wgcBC45WyAMWhC/jWkf/LnbwFRYa+l4YJ7zOif6r2lbB8lVAt/9Adlnb0ntmhXjlrzK
C4PYg4HF1HWhRM9D9TOGHk4EYcKzBhEUKRBiXdtdbCO+JHN+i5e8B+Fo50XhHoFX8hSBOqY6WbxG
tLT7Ee+HPvlXO2H7V6UXC/lUgxpviubAqThIzDh+oIw7CK94cod2JAZruDeF/Up+DpIjFgrMwPio
bpK2uVXZOSy7RYgtF/1U9c6oCsxm3jxT1T4nWgjmBuvbTEiNCf2VoBWAtal5UMz6bEd/yeiehtB3
NwnBAmHkvRAFWO3DwrlH+cwvQFZGEULiLzaFeksZ0qMKwNBDGZ4NBw05FaB4fCfIHIJxjCg+bbxH
qY48rBSkk9ukYBsMD6kTHMTqCdqkgp46kX0w6QT8hNmT2/T3Liw/UgDMpa4/damPVa++6IkO7st6
HrMKiBljICcbf3I3+2C+dk0L/2WaALYxO5rwm8KN5P/2MrhNR6CZPl8SW3FRLj2r7x8BbQYmO3x4
HlOQWdYxqWpcu+W0p+FnZ1iLbxyzN5Du6G1rOu4U4O5QfZkWz2Aq+cJLxoOuaBCyccmM6IqIa+3Y
2Zfj3Yj796ZRW2tOP01l73W93NJu7QecO7WoyR1zpo1t2NzL0FtToKiRTxfRgq6dc/cyg6Ee8klf
kQ1HFT0QDCo0dh1zFL81Q/0GJWKVTpxoFXtv8OyUo1B5JyJxUI+dk55Nk9FL0t4prNYs7T/FVCMh
QOkd8pTHgKL9EDPfOMcjmE+cT1NPoFNMchi89XonBGkEoIqEr3Pxl7vchHgfcq3OtgxSV/2TefbW
2BBYqRzex2QOMMv+YxeFAllnF5lbP9BxOoQP8X+al/+1BTF+0TSxmLJ1RKFOSo/dL5ojHHdmy/Cl
c0OKV/lQqf9Ccgh5BjpMocRtDqQIvLmWTqipuawkESmYzzMsuhAkDDTe+eRG1X+doziZG23cNiym
LE18TCpRcDfdndM25DLQDj6xZLg6MdYc0JjagUAfKFnwmvBWMsicDMqDqG9vTh+CtI0A+M5Gg4G3
/0Ku9lz3yDJddC6rsNJ/3BatVSjsf7Xmk1ufh79TUftB0rElNoif24VMs5Hw13wtznsNbI+ezjvI
VH3NCsHjUO+7sdsa4IJb0TIxr0+JnX9kdX5D93TXgQkyZd5YU97vs0GHoM+5qpNg74CqyJJEbNIh
3jua++uNgB4Mb9h1iwZlktlHi1aGxxOlbuZj2MkMGuJW3yDEevbxU5ATuuGWODr1gPN/OmVoDfpy
2vjxyGwEAAngNWYeR1MtNU5znmcEWEBqd5kTn/Le+WTqzryfZ3mjtca/VB/+QZsM14YF8U255hFt
FjsCx/+nlsgKOYgnp6ZUyj0A7JE9ZashkWQlMYDcMjtGrGDreRCp6Cc08v/MxecgIvGd4n5B2W+p
jWvgdbIn95Ka2n7I3C8WrhxSHgXkvO9QHA/smvFiyIsGlinIRpaVZbPcrZ8Vg4CzKZv3OE+/JhtX
YpM/u1nHsKSDqJ8ypD9SK+9ElL0JHHzVWH8VhUAh2r3OQ3GyWDjMpXyPZLzMHE5+Eu9TP936s73l
lg4ivbqE3TPlDJUnSTZQQdeGizdH5AoyXGK+Tql9bOH1Wg6RCPhgMcf5REmRHgSnZcUnxCuNByST
xMG67i6c7At/gBErPGggf92cQcAw0+mR71xs2e2mK9sB/6SP7iuxSDtHC++pr383CrnvyKJsFAxu
vYLhz2DQPg/hO8qBdxY/z+2oraZ6+KCtJXAnU+3azM0k8JfTRrofrtk99xMpyEVS4i9qD5Z0Shww
2jFaRme9hqfBZmVrObW5ZzwvA7tCE2/kFFIkMXPtayANVTztp8RBZ9sRaur7+gYY0UMUA31nE93K
lA+w8ma0XPkug/6OuBq9fftcxcO7oczboItnojPkKiwVSRUKlR7YtLWOyR9nAmxm3foGsEc82owg
0Yp78wIZ7q8KTWZ/U1ZcGKDemxAoNeRYBr6MjGmHke44qXoO+4bCLE321lA+fAUwMJ5jWFBRNq51
dzKplYh0Az156RTsqyE290kCZHaM/2lz9wAbibhJHBzLhSwPH4LT6BFL/cezi02dc9OTRw7pnHOD
2QLOdADmPYdhmRfIgSbW2S1eqT5koatCLw6mLPP+YJGiHldGLEj/Ru0/RkYQiRKcU48TCiPvkKzq
rvFRq87aqUM2l2Dhttkgdp1B0QhZMXmJijr7Q8TCVh87i/pwGDIgminUI0+KkOZKFFSrlKTkiYz6
f05sRxcJDWjVAUKpsSRq7d6YmfzgCc0w1+R2kGsEG5ZD1Z9zRwdu1C1hpX1+ddrJ3OqITxiNdOLm
ZSNf5kJeJp7MOLiW+OxsdNs4VbPDoKfatwZweAd9kKFUxECnFoN1FSnh9vRjThAl4y9EMOMTZ+c/
UsWxmOkRmdBxnN5mGx89JnF1oednRiUGDVYW12YryL+avQztYsF6FcsxbiEaA2slQjN7bvU246Kp
eAAzqe2J2+B2Di2nYTrhyGD0e/9ZVcxqM639GWWsP2WYRNXJNgRcc572NeOX9tJ3zDDWHpFZ7bqZ
XB+9XZ5gQUpr+4izj0QHEq3Nk43UcONqlPY8nD40Bc8w9/Pg/gmE2YNobnSG+F40W7JaDZ8sIIW4
02SxZQRLOGkkBu8LVfIzol19k4GuWpvCWS9RuVTVcDtzfNma7/8kJZTFdkZugByw5GNqhlXdIDiy
Df7ANS0Lb8IiQrV4Yny/+PY6cYTIgaMjHcKtT3kEnm2tbHkuQwOOr+1+WV76mcj0WMfhW6bpD1hr
ATKaTS6NbxY5VGWj9+Tk/n9orZ4dZFqI85IzmaRPynVuXoq3dw53gKrOXND6xm2YhulG8j4XzXPZ
Re+NSegPrlUDho7q4DJQ5idadJ9JRl5XiREHmi1OWq4TDa/nbPrcq50jutM4ukKDVn/EcDsU8B31
sb1Ccb1mNHiQZfQM6b/tBqle/GQmKb8gPi55KFgNETO5rep6h9YHpTcavMJ60QUnaJODRhumclhr
ZIpcsJGWeBiJAPcr9gWiCa0L7Lc9/zHWPoPYD5j60Ft+gqTXpwCS8HCSdZnTAOeIyZgtULno3jtj
HebJZEIB8AHN1AaaiAkGIQLl5FfW/DKbhrENzeqa5vaRAf9Diyft3BusCczUJo84q42XyBWkYIaT
/yFlfYMwjupdLRzull+JR54pC1UUhBzCHTudRIq2+pzs8pILMeMKqiDMyrs7Gc8G3gbTb4ynopyf
yXm8joTmFKl24hbHwm6x9UjdR6jcB9v4Tdeis7XLOvBDAt00l6Y97Y6yNR9Wrj8gO6LzcnsSGVEh
TW3MdL+m6u10EjTzGP2uOX+oZtmIlepij6RYCQaKGzpNakpza05oKdsSx3c3Adrj3z65WvGzJEwk
SVls/c56ccriM9QYdOYZ+RNOvsykrPi5U6i1Ss5uCgYsC6PxbHfDL9mJmNAt5oRk1IbDjvULC08y
PaMu5Eh1jRXilkOYD2866uXFa5k7PqL3DC2sZpyn6q1uZlBI6Kt7mk8HUGbXHDtl4yRNzsBwd3qi
/uphPiVK7u22ObAvOZR2fCPf9K+VRC4Ss5fb3SYvSF3FujjX/9VpEaARwTwS0iJGuwJFLYFwkHpV
k15q3wsmEtV6KoZ8wK4ZQQwoiD6qyXumhwnGxY3WQZOXxLFQW7BDtJNzhiTpqDfmb99S+SO6I5Yl
MypFgUpKi+rcgvm5pOexN13UaLusd+kAx+FVG5CAxtElZou9qjIOXBXHPIhZhjs2hSDSzW+IF88V
WZdkctM24Blaa6IlKXaBkLr9ozAqQcI9/h8BOB6pMgEBKfifLkl3SoxkQpYtzuV8BKBYLxuczAeI
KXOsH4tNmPrD2xgR0Q0x1fSusbKcBsT/RNzFFqnbMnbb0Tth9xQfw4JuDfWBZf0odiVYZxQ186sx
6nd0vPte4ap3HHJ/BEadPoghKMg5JhVVYB3GAFUtmA2fN24gCKjHHWqewDa/MKJ/uA4pF95IT8As
oxJMEfF/oYYEKIPLPpk4OHVfh4QGjVSbsjcDQQCjCP9ijeShMcPn17j2pf9jd96VivubWYoZ9E6G
kr8Sv34HYgViypeoAMwgu49J9iQ9sjTQSzbddeTjKFmx6/GwE6b8Nhou71x7NgCfBIkf/WcNeJ5i
BgG6fcubnCV7j6JdYq3Fy1Rz33aUMK46xgumdPZeWglyXHcxgDQ4Zop6h9h2i3DMDxgCt3criR6s
dogiHJS7L1iJ5n7xTDRSta1SI+jNKOgTSJHATT7TjlcSRfYvgQK4g+XcBLZL2zr19TcOjG1U9zBb
DZZ2vpdt62p+uHV2g16+DT2gIBQgRkvxikvqta3cgTO127C/OWnujNtpwJSqnKfE6HYEyZ9wmz/V
83AzCvijuBKnhDu2BAc8FJex047EMnzX4HkIOXuPiHw0WnJHGJilXn9lCQ2oJSI8p6Ja7xwHUW4L
IC+PHKRW+kcH02YO7Q+sQ8XanuxDrxXXuHDAbizpQi6/zCbppsfM8A7OSmgEeWF37HkwPzvgsikP
YdrmMDRODB/BRAjgGzl+gxUa2g+ZUsgzzt+Fs/vIRXzTJka8rbpTIIbHNsYMGsLRBAGVloGoiYe2
DPcjgXW2jTQyCJQUl1Jb8nv4XIrCqA96ghlYwD8inTXBlFDPDx+ow5qJacDlBmraT4hASp8h2eAu
mbybF8qrUaRvHuIWHhVIDLU8p1HyDWEwuXSVTcR2P2fY/o3bRBktEx9ndcQgIv2/iHjZjPKhhE+D
Ib6FsXCsRh5j29RetbIgkScn0w9w3ybReLt1O/lO9SkkPgFBJOqXryLj+NGNaTiEKv+NMJdyUNfF
rm95f8IijRHB41LqkUeyVuZNUH59RBh+pwzvts3YbgxWXm7p7Dt7eF08U2NnnbmsKT3JkvSIRVOS
SwnBIErtrlriQQesuwBeWF9KEs8MtDIhyJ8nURHXmjkeOloPQ8hoCrwUfl+sm76nWnAFGbgTaRYs
Re+2k8FLbONyQ3qdZAbu6ZyDqb8uRuZrfHbtyul8nFdl+TMnMDwie37keX1BhdoThULCRG48Z/m0
7F0jwQgTaV33GynaJeHe5MBDHjYZ/ymt4LFI63XohAdl8qUKP/5MWL5BbVHb3EYGGvNMkS4EKRCj
FnnxtIDwXGz2M8+lHt2QVb7N0n7zJxf4UKW9jVSJbYxgYwCUwaII+jNS9PWoyvMAqW3tlsm89SOb
ECede8Nk8zbOTEBpc+AYTDAt2WIY7fyoLeuaS+blQif5DpUoORMTsxA/nG04FnD3Z4ALReTDRASg
odttYMhl+1wrrOLjd5EbH8Sh7METnhLgKknMz/Vh6PloDBTBWg51dWF4eCJtFGlIWELP+1e7uoXe
Hj6fOZb2ll36gCaZhCER1c2OIOOHj3Rgrc+gBnpCJddmHNZok8JtKMjKMqDuYCAyDzrXMePdT99C
8r5shP29ESYWBkjf2cAE6N81XMg3GduvNuJCmxYQ2eUUbjtY1yhBUanJaT55QrO3IR/5thLy3pHY
he4T2X8qtSyYS38MJEUp7Ostucc//NyQJZ2ZHL15STlQ+rtvuYBGF8WJFs90IuT/KJIz1h4xtYjK
kPDYrLtgRfEUGYONYmZWfKiwpG1b/sU6ytqM3xoFAs1TgbsIlCoGOskoe37Gs7XVm+zdkeLFawAl
mNaLalBNYQZl2CyoHofx0vvNtNdT7zfuWamX8fzDC3dLUYHqjLVuaVGa//FsDoGWosVPpv4zUfmr
hoSkSqKr1YVnvVOcwJa2TVDD7seySC59gZAq7pCrzQvMJAzxU7L9IKuLrd4a4CFpbTWTcX88K92L
2aYotZVe9tk57S2pyyGQuMfZhTaPjI9oZeEbYvOSvXZG+V6Y0dWT2X6M7T9Uee+F8u9Ra7zr/bCP
TNrtKR7cTZfYn2pxQIKpfM4YbbIjtgNNH+Igy3Te0cm/t/Z4TjlFtx52Qx4DtpHJaLPWgQGiSebX
Qw72k0yfbYv3VrJJGyAyjO1cgOfKgsroeas6sDZK+x7z9ifxdTJSLOYtXdsfXNc5RCK8Tpm9N+GK
WRqXq2f96D72B9AuwgV0NmTFvJ4VWVAqC0rLusMHuCOrM/m6wO40cIDrXr9GeXWS2NNKW0N0W7wk
Q/zpjRD6+Oc7PyofehQeJMP1cNKRLhGcMzQ6CwHGOn73O/rJdbCBR0ea+JT1BOyEC84d73ZGfR62
4SkuS9xn8bBlFdCglZgpkGL5bkrMBrzEj8ZXQW+z0OgoYJXXvTMbu7BXPvd17gY64F10vRQtmrvv
DHinADbvJW3zLmdCj4EDG5jaOzXJY4Loriwe6Pww1bXuxUaRJAUKlWVpwMSTK+H/6+1s+rGiunxC
SG9tEkT8CMV26ODBwrGrOWB/2yu6s1UvrfcOqmCbu/AsCJ4UXb9kSTYo0Aqr3wLOaV99iwF0Gxu7
uLc/LNyCBPRhN3QA/VC+hteoJwYhQ6NEp5usbSv6Kv2wPYKbEVvJawHR+JNwFeQCbrZLM3xdWvXG
fnQvCbBHm9xEBxSnR1IIgD3EtyRb/CDgNlYj8yXkKyf2Hl9YiPdoUnaO0+Mtgt9Gt3SPC/swEgu3
IVS3gHLlzdswyX+TUEFnYRXiQbPfDpB/dzKc39jDoAaP8m2hg09IKhacvJM51u2GCj5wND1bBCXv
oKFZdnetufWb5D4ayTmcK/QniX+XkyS4KKvnbVoNQdlpPz4W1FVFT+Yr60OMLT7B+sNo5FXDwO/P
LJR6pwgsbuFwAsXdaZixIuPYY/dsFHIzJ4KRTv4R7Uzuk2fAlRldMFAQ5mcWn1rSbU0Rf6OjP5Ks
EGSS70rWlyib2D1M0amf0x9pFQTxeduS16LUym0RxtxH+t/oew/LH5tVK9w7xWQUoL8QqwGj/0um
WVwbDeeUKLrXGkcvRD4GV9RLQ/tTqPnop6SI2dkyRTmSir2TTf/VpW5gQKfzeDYNpIdVwUB0Fl94
DEir9MaTIuBFR4BuTDTuRYXjvYQIH29LTAm90+K5LU16jUGty6Q8eZV/wR0xrYcqJutLhCvH685G
NeE1sy/oy/F+EAW/ojQ8E8z5bI3eMyBeHcNahNsCrk7QK8qvKrM/AaoykIbe0LXFv8lpvzqI11Da
5AtySIUxxH5KrfptSOuTlPk26vWjWWmvDWTl1NPPdeP9FT7/wqtMvGDJD/RIJjYFh4UevsmC3t0j
Qxi+kPKsYxziaMC95eJGgnbQvCas0BgisaL1bCK3GuceGyTTCB+PNVDNRbBrPseu/M1Sy1279rAn
P+XN9Auwwe7MtAi0cuItYXW6ar8Kv+rWuRzsTa/H/S6WxqvOrHhjz/GLI3uPWa5x9DEwFTWH6ZhU
bDEZpwGP6XCeNh+yhpnZaKwUwjR/Qa22q5mHr0NT3xuN920zf1wNo/3VGehdEmyMxuIr0SwINuZz
rpij9ngokUEhErOOKUdugPmRLZVREq1isDHMTPHeOphAQiQLRqTRc1dIcxKBqa4BUD6OxmXQgDHk
vt/CI+3fq16IIA+b9FdzSJPnbyHNDPdycH4Eu79dU5Fk2eP52idR3e58zfxwnOhvHLN0yRm+Vm6K
f175b/yMgSt74TTExvuU8IwX0QnqY0Qcc2MhlK2Ji+whcvUemnbf8cu13ujzxklcGJ7RcB3jHG9a
G+ijdM5qAlZhekBjASaA2XIJ9unNLBCLpMVN820itcM0aUtEoH7hBoP0PvfznkNqzzqe7jWPn3iC
cI+2brUymcbCA6/ucZYzBZ/Hi1uFMmjnJbeVQ41oAO/XLpr7YAtmKJnPEqGS35HD6KMO66tmyfml
ioBOTjgyjwO7+o98zJP/MpB0KIPEu1egUp5rLul2MJ7iqds3YLPWlj65G3a8VNd5+JV35EZNcrni
osh50ZjyrJwmASDeFzib1HwaYv8gJAoLvo6jpdX/YD5D1IL6t+Zz+woRuIiseiLB8tElcbUrLPCX
KEF1urL43LkZy8KY4tQANEseYmcEqizuzpIFZxcYYNALGYnFXa5ZX/XsgaPo3F8hUcoDgPeerWLi
knYQi7qR+OAacbejQgI+1e4l9tBzl2P0HesJPFodkvwwOr9uB/AcIKTN/UFijp+Y9V551G9JK9gn
ONp4ybOYsVOdIhZTh04JxuY1vKqCvq4X474QTPDi9KE0+avp6SXP5aee1BzAyVkN/RO+sLP0kN/m
on9F0A/BfnSepiTb+x4k7IU0IwHQujlMPHyDK8mVvDaL9ioxs9foiCjgqzowlrRmXVYUcUN7jkV4
zEgb78ljo5En0MaM3zst31madbXr8eT1UBmHrE4CA9Hrmh5h45cGTDGLNOW66okoKsuDr5DO+Umx
Sl3x4iLo5z7yzLVniBN6+/DVdscvIi0yQKgFC2udeTLy7lVFh6vF1CE54EmMN8lGSHOnmcWbiW9n
08Y9eBIYRFDGWY9MBTmoypQPdLPG0UDqDq/QuCs5vDo9Y52i7BuKNzSOQ4dVJmubY2hEt6kc45VV
99Ndxf2nNvYz1An8KV6DGzOxfH2ncZblFT8yzqEH1BckzFDC2AIPsCUsx9VNxhpu8ih9HRl2kv0R
9HQuhtjlFxzcs6GHSLVTXi2/tTyeNKoKp3Cdl7kcXHab4LeOs+8iW6SWislRwrILOhnSi5uri5Js
VknQhcIeWaGLzZtztHbhhRXhUr42PEPwjuQ2qkhGiRSxIqwaN6iXDnUHbgTg+KfhtgIDsfWeCZ/0
v7j40cf+J9a8E8v8D9u07zbmxnU9lJAOdP6u5TgXF38Sg4324FdyqyrEScyyTdwqIfGMYU46j5W2
jHGsfw7GetJDpmvX8Xb7Uk2wziIooIN2KMKJsm1O3NVUMcCf7GibaFA5Sg3bO98oornxqOL6S4d7
qYr2z9XDn6hbBFb+S1UVbLora1879RujbHzYHkE1gJbSVemZ70gvTlNffjFpgYeBLCx2zYvZT6cx
8Y+AkM9M6Yp1icsbQjAnm9kvT0/1yPKCRx93wirq8h9K+W1JCtk6pIwdNI9hf61jUYwAxekjmOuu
aqvL5LO1iVoCUbgc12oZ3JtV5rGlcAKncH54rghCtgrxxdcyXFIVxv+kUP1xnkDu5Q3auy7EmSVy
TyGaHYB5gxT95F2Cv8qVyQgKzgWLcHQv/CSrZdutyvCbNuIwLFngcZ2/FKzairz9KG0lGGlgp2rc
9HWcfV4jxJW5st/HbF6TOXI3UZEHYWreeDXuYZOfxzC/uAN1peqtN7xQH71FfEnCyD4uiR/Cf4jl
NWn+WSDAgGw/VxVueyk6NlsqYmCBJ4GUdFzYnfbUVB527WFnd8DYdGQzEh9kMHvdY5L1sWXvRNnj
1BvHV84RPhtSSSwuTGLQQWEkSqlgHINB7uiu7DHSnhLVGkHqgIZl8uIgXc+Y6A3WeChsktEJZe+f
fM8qt40LcCUULu2ZZC1nyoQ5OoN/pDFkhyD9/p1iRjdY9l8GEX7UbAHI1ThlFebVGM4Fd/EO1wyL
GxzXMCjLZU8TLowDY0ZxbBn9remzcF0t/M2+Iuga31q6qXvKnKZMdyMxgdzocfQEV5s8+bzNDlPL
yCzxW+OsYTrcVHn57cb1twkBRszJXi8QKbjafGzgys6xZOcJh6mfgDJ7rbg2jotCz2l+ONoZlIWL
hM6HL1el2cGYut+5ng+K+PLAjzEkaqV6kqyqCIkEgjNX6b92wk9aaM9Jxg4a7fnbCN2P90AziZ4l
xCMq0WeNqgksPfo0bVIsI8v517KTObttUZxCpyFLUySPwoSFE7XfceKhMnaRCOlVwtuctc/TQiIe
jbNK+ytLoE9Nz1lNLtVhbrL4Bv2+iw3tSyD0CgvIrDBcS9xbKI0s7UkSn8Sh0dFsTiHjBEvtY4k5
1VH05dCnPkDEaWgsq8tYkyujiezP7c17ifiIazFqdhZ5y5Xp3/0WXU0y+vQl6VWffcTB4DSMpSke
WhshAWSUsgumRl1EXB8tBbtSGAAOdA5v8MGoWV2E7eGDnBnmS9H88NzmG2HgqRhzsLVEDDeR85Vk
5Zs/9nRnZH8SjHoaJuyUcfUUYg9eR0U5AelepoWtvGsDKUssjzqhna0RC00pXyLbi06OLkeSWGR+
JqXnKlz9BgsBG3jGMKtRAJiHVHumrEOhtfzSEY9EwPZ/Z1Em7Dz2XFOq/xLGWHEMoviIhJvDhxaH
NoqYF83o8SFurBD6HYfQphOxfrB36qxsGySG6GuntL22WHJwlLxEUj/26Cwp56+FJt4mzwFZmmo+
Jb/8mmX+Dd8DxIN5HLP8ixZjXLsI+DZIcVgd4oWs0YY2OWWpq36qEEH/aIwH1enwV9jrOrHORNNl
aRLtRTjtjdJjPKR/pDGbVairJ1l68ZkV8QhpCJBREfq3zm/+H+17snP/QPtWrQu4WXjgzpNOeMSs
djjIdqY7M4+V6d/UddjKR1I3TK1CbD8SxEdZEMFpwGsDYY14l4qYCrfx161pJXc78rIdPj99h/uB
ydDiBu+sod3lFZrYkKlrFNdbz6h4l/HSblTf+CdFdtWlaPq/KdS+eAHeQynRBmG2VhQU11KAA3S7
/gMxMzCZng5/yKz/mGdQ2kiaEw7RJy+Sx9FWhDS7W5PqbR2O87cYsj+kAhsZVSS8N+NKzFoSoKcz
93SVixha38pkXqSIuGyIaqHfY3lW0zSsK08rEb4KDkqrR/I94JqpDcSlTsFqKYH/2eY3X0JsMtUL
XI6alF/YvLrDmEszM+egE+kc07sFiem9acpBDtpHIPRcC+1QMq/4bI+R0+5jEBVR6P6GcfUoIJzj
niFApHEllqDw0xyRDgsqyIYh3obR0G6gG2gye9Ms/oRlD5Yn1blSGHkknjHPQIo1EQHJkrk7aT0x
fUkLFqlQn76j73qNE1cuKUylAUXUvFuesSEAF8h/4fMqI+aFhUlUhZdk6UqPxQvk8jsYrV+3JAyY
a4O3Uf7l5G5sgdwwf8f727cOe6NhU4TgSQZHXDyf1a+EpabISEbRNwV9DLLHHaW+Mavkc/Js7VBZ
trECAvmWIKtNpPGnucOXmdf/ZQmo/lDNj9bT9o0d/fJeObtU4tGOuumfC+siKIa6vAmrOEaptx5r
IJpdXnHzkuilSv6iPkPzUiVh5opITZU2w9okbgotA8GEhHuT/mVYw1aQxYXQA+t1rRZTBrbEErnN
ZppmokugwJFtWefGds5zQPY2XVdhAiCSgDmRKrXvczSaK0JRGW8h7bXTFJGdeK6S/uSR0XNMPGAH
RYcqxtI8osmamweLei2qBLTxCDrMtu2AWoKJ7Tzex5Ivvyg6bN8z/iIFCFuZdrozTND1nTVa37UE
pTF2r1Ot7dqJSD+2/Sghhc7uznSeWGVeQ6rlqK0C3UcGW/qoxa0Yi5zFKKX+wBDyfyvabygwVYAK
W5V01Ps2zi99hiuopWrmi2tdfVe3SP1K21XnFA4rUrbeBgiNcsWfFZMP+2vKWEKiC1at98H6/jpO
XsLEVRsufJ4BNJyb2SQf7WAua8joYST6YTCA1xmCGTMO9DXxa+PKm1g2tUv4XJXWT5kzPHWSZsTV
YQd6M1tD2+uo+RLzklKQbKaYEFZXhDub8i6PahbZntls/8fReSzHjUNR9ItYxRy2nYO6leOGZUsy
IxhAgCD59XN6llMeW3Y3Cbxw77kUqr95wdcuEzvd/O9O1LIgwB6PXlD3f2uneJ7a6ndEeblOhgnW
QPm3jkv0NnWuyYkaf+ZS05SG6dvcoAPCQ/1YF6ReWmP4Rf7tZ5DE0yaH+rhDzHQWAXwqw0vpMfrf
uh4rnhITimDZOIbx0WTsj4hqOfVoN6Z4Zq1OtCI0d5R3qjoNlfibLxGiJIIeLGlOY7l8F4v3RTkX
bX20qWuooTzsxAftu7L/60dOtCsIklgHSn8ITccV+KCtWLjv7RY9s0s9PU5oU22rMtsY+ylkdJdg
jult1rS7dd34z62a2D0nH4T5XeyAYsqzw5eq7z51g1MprpgPGc+Um9Gtq6ehhWsVTiPdVslqOY8e
ZYlaJCJTbWVVPfKdJUSUpFnxBure6wkOEUAP0SteZBYeU5Xu4SLOx1qhMGqhT1KgPfWTeYmFwh5M
WhF5Cw/Mjs42RpGu7O40Z25aJkcbEHBWhOgYMvWS4Z9RGoCdTPyHoZthI7WwNR17AugzvXUzph7t
Rhttk1USLPV1dEuzCiPvMZk9RosdLCrWDPPWroMXD/2nH8DEUhqCmp/pv2PP698WD/Ay0I6TS4/x
+rPq/jmNPM5CPVZzcgwr574Hs8JIwKhtFIf8i+3N2OASWLyTx4w8GJPPyiI+NGdwpaV/yQnDa+fp
mfUykzmASn5QCuxV0f1isdog/fdtoUlkzctn3EVnmFcXUq3K2xm3bCo7/+T18Y+NoWVsXf3GJUe4
1wQdh9aGk7WJkSwspNu24T4r3b0d9vuqVzBH5xoISzevbR0+yXCKdywV3hyUYhsTG3Ch5bTV5PBZ
HdID+NVnXYjX3vYvsY+8lBMLZC9KqHryjnZ7a1WZxHZU56G4bXRDgl9KCJFelF6IuMbrQaKVg8yg
D8Rbl8FAwx+5IflzTV6i2fgGiXJrvZPoeMGHCLkbjxpJsgHZBYNEp9+YM/lEwbpcwkMi+kuivR8E
5+XeWrxdzVO2mcMkQn6bzMypSc6yjH/HDOYlqAfyATvvuejKakt4eQIInqa3cTPqi5CEgdUyyRaG
YOekX5qT6Q7L111X30g/rhEv3FGMGjjY16WPVyXtxvYhc3lgnApINGufCOOpXva8hs1PF0egub3O
v2R6AhlLaPC38p3umzbVPTc6KD+VF/P8uaLh7scFU5+qcYwu09gClimhJm3zKR/gYMxew7o8kpcM
m9MDRUP90UcBWn0OK4EK2o3Wftbrva9ReXSgX4jcum3taF7gG8UkEnYxp7C1Zkxnrzk1MURI+6mN
Y44aF01j/Nbn+E94HZFCmg+lfKwSBtV+0v1RQFjkDGYzzrv7mQAiZjg81WUMewLS9a22cRVzWoVn
GXn3Izz4Q+xM/1LS50qneR70hISPLo4P0JWGYxuRFKaViC2Ui1mQNa91scpx5tvuWKtEvJcY6Yq1
x5B1xf+2C4GBJpF9jzgGgKytniTLNerEBUEjuePE2yn0XiRUy6YXp65ATAkSyH2i0c8JeHJ8fU0c
ofeOb+tzz4N5iGESbD3ad4wSgPIZGtIv56o3lKPogLbu4qJv8EvajgJe632C2SEcdDWsuwj5AEad
qDhp5JfhFhytZVaLb1dfKTzkvSh881Hj99oP2gXhiJnjbSlvWvo+TqJnUYBecWTIrjyorHOryoEC
pw/k97JUn/mcjF9+YAFfmtlSH+PeRqs9GlLSt0Mzo+wKwmiXQTh6aXsoKigDgHWnbvRlVbgtTNTn
B69kAM/AKzwLW9Sf8RIOd0SmCi4SDE2ALobwbrSYcm4q4ij+5eR3YnW5ad5JhrwVeyn2+kzTSrEd
2ZP+rqGnVsz2rEx3zy2JkRBjGsPyoIj8ZM/s0L1yAH/NizQ2lMtZ8p3iMnqSw0hxU7R+dWHiyd6k
CLR56KXFmYH/AArs2EfFPhrym2fT7q+V28wFoeEBo/esYmI0ua8lQT5MU+eqO4VAX7YaGzKqWXKL
EpdxHbdX8sg8Nt8rAhHhFCCRPPLfPOZTCzIUMC7JUhNeIe4WxrK53aJJY58Iqa3gNM/MzKxOurk8
RLUdJhtNA/sQ9Xb2KFAq75GNl1eNQXZTBXG/t+YquU5L5u+axHXeaQxh4E5Lgq2tavO9C0X3MzNV
/tayH3j2DGJPO2kGXjfsgDD3ZHx09aI/2qzqD5GSLltQ3R9siHl7Kkf6RryYN7sJ2ySIIVWyVh4X
djMgTJrGkkKGsTvs1gC0dge0orIHl2YJEHID5ZZFZUb1OuV640iQWaqVI1Yt1KipVsN3XOX2Sz4u
yTrwMn9LZl5735BMsWPWVFykEzWPHvgeBmFdgtJc5L9j1kevEjzzmasTznJbnmuyjzc5kpVHEY7D
U2Sp8qvo8uFohGMe8abGD/aoGDrBYH9aTAJ6t8etYmV2R9IWfrbKE81rk0lmjMoFnpMPw0FAmnxM
gjTZOAQjYPboCftmynD0uA43JmD1ZebIuuJ6Hr67zu+oYjF3FY5H/weL8gj1oD37xcwfsEzFZXRD
8DGxFNsbEn5ngOr9yoHHdZsXIxYD+5az1ibB8ksRHRycIScpbUhbKHRtshcD4vO0SJwXBBagTivX
03sZDuqnskJ4hsFU7Rq+l2PGoO5cxTmzVBUa+MpWmb1EMz9tJcrU/xL2GEMu9uZ/3uyBCpVI/I62
36IEQ0uSoBxW3lsEwZcIq4DO1r0R33gn1dOosf342LLGsSroj9jLrSdhxU9+7y/3pV85J0Dhy/1g
sD1GU2p2bjXUXMVMS4AxOtWbGu3lrSVrBqnJkJ6JjSXeFlfPdS6bGBtAV2DrMiB6rdtmFEYCe4RG
hPtJ0fYngdM8hGUV7D1HwoYjZhdzv08AxGhGZ1VWtw46YboFqmhh4reIfTcE0BIww4JlXVD9i8UG
oVNQtiyB9gEmd8EmB/t3NLjA1n5fJQdBNNwFVzIT1mAEC+Ukac96KG/uia4OtqQqJw+OiMQj91vw
fpstkHQ1uD20ktA+TgD+7rg6aCEzd0IVJQ0HD0FNNkt1/PtFM9I5zyTYbRIMeeueKfejlIVaTyog
dqr3gx1OJ+BDnk28HWCfjcQOAZEH5/HBzhL/IEttH0O0KWx0dP0CGTp8SQfkgXGXjY8FqqMNhroX
PxUjwcLjvy6vEcOVLVZkzSJx3YW5dyDXu906mDVp+rtma2eQXdhdVCB13fTsUDDjox7lj847dkn+
6B5d+Du7KgxjnkfAiiRoWW8uzykeoKLZB8LGyQldoTz0KKNedd0z/XQD/Ecjbi0k6TGmmII4yves
y9uTEfwSi6/5CoalPqQNCOaC1+yM7Tp/IWvTfM3+NPf7JYmb+ykK1TfWzAhOW5bdmTLx1mNg4eJF
xPBONST2vm/+LQMt1BRm6Ua40EzXLUlox9Cw9QP/GDFp62aMPzRk6nayeq7Sq0Z60TPcPzYnIMnQ
+dkL3B3aY1YK/i7pkpqo7CA+gBtYFSqIVrOdJn/ijCFr2dJLKCxgYl1ipVunPpPkyLQtrJeFABzI
jZwZcjRbqfVEWCOavUeXUmfDI1T9RNKf/nZZJlEa3zhfplrGH99HKoDWYDwqTMBYc3OxM2gw/g2B
26x1FbUnq0KhihcaMGmniG5OPKrUcWrUkSgRAllgv5ZvbutboLwnad3Y48uf0PFYB1YDWJCkHvuj
0iCn4iy+SSb8eaNixThE6cF+Jk5K7VwXtRaHW6x3oUADOZVzuMNbGZ4rXUZ3WsS/WVn/rbzQvnaa
9mVwZX6PljxglM5CXKf2a9wx0ofsEm8EPpltrACVd37U7RJd6VOlq+JJJvE9OX83yNiQHL3SaOJF
mvpEToPDpMZtLlkTmMd0gEFmWIlsZWTME3ILuAXLMq6GFEoimHV6WSso3910sP+KRGRP+cSuL+zh
VHNukcLh+/Iz60LGenETVcfOd5x0VbJT25l0Ym5O+wlhSKQsDzTb96dKs1vBvZuuijDotirtEfc5
HZtjnThyzf5+OLCgsB4mp2NVNwq4z/bIaKZLgPnidZvvcLnEkKgRm/F0ZOEvbmyB3IEQmLpHDjOI
QP3zAs30PF96MoetXcQnAZY9Ai402lFP/qQ1Tr+gs/HUWbbG5DsKuePfrK8FEIU1cP0SzGQLj3Cb
8KXjzzctEbK9D70YMZ4d1vODVcYt4MS8hDXmMODckQ+mnyfZkBaTgsux6LpeUOPJbUaE7lejYlqJ
Nm0e48Kou47EpH3H3mnZhEHGMiog+aUIUgQWTRGeOyyvh05QtVglxgXyrIKtpi3G7SOKxzrn+/Tq
mZVP1cIMtJfuaEwXHR17hlrOb6lewti1N5mMCTQal+ZxHDE3xcyTHmMDBMrQ7xHfITLGBykHIHAK
ZlYhCdGHxF6sNVt8pExT5KCqHcsIGLftLH9GJF8riwicj9YjoRVFDh+QT+VBWngVfKrJyIPtkEK9
t+og+ZzUHOy6RUY/Zb2ona2dz7KLvk3J4eOEsFVX0lbDHaUhQS9cLPd5YTB2xTlhBDlZcA4ct0PA
oPacV+HNu07SaWmS9BzMo3Mf2PX0N4EU+dYNDI8Ty0R4Q/tPlUEYDGb9gD93OCO/UvcJzxqyr1Zs
IzFV+9jPs10/zjfMVRanzByt+Ahhqn9renJt5DgXT6YYUYk5QVgQ6jaV55KMFj4Fv1H3KP6JHCT5
qF27Tu+SYYJ5jI0ZvpMMEX8RGeDJWZRf2blnT4rhN7sgDNwYzVJCqOr+eWBHigzaYqQ2gS7zN15W
Tk8mDsK7WEv9MCrWn1thL0g4LIdEOoaQfEaVcWwoRsK/alOQR2t8C2WbN0/nMSq8tY0XnBgxaX0n
ZGaCYCjYPIM98Ny9tmbrSqw51bbwOuLKMhO/+pOEdRl65DKjFjtTHHj3nds7m4VaZe0IsK0Thce2
HSr0eZjjrG0C0p3g7SXfd1rekLo1v2XyvGOCcuvAeAwRXuOlWHdl6k9o1lOTf4W0fmj+bnZDKESf
S+bVCzOupT0bcOw8fg4hQdyX/TVLhPU8ewtlW+fyfOH4aK+zwT0l+s78OJNi6Yzd7DjrlJ1jm7Gu
nqfsV0yFUx9kkNHS6gxwxqp16OPDPpwvqFIQ2XrZ7QZIra+qS3OGKlk8riWj4w+0e9kPKM05WKW5
Z8ilX0JS1sYSs4zsEU/bQzx5e41m2mOqKPQnuFTxSweP60+W5iYvV+mCVo+84eeEzf+fJfXl42Tp
5aqMzUOUQR/e1nmGdK9crJNjR/Eh0ySpO0Y5d0olhGWiJuw/iplQaIMBERdH5L9i+7A/GlKH7mOJ
PL5w8IOA1k7pLYArMccV8FftlsvdYv1OnjdVlhKXxNbfYT8nT0kWUMbaRFSpoDAfTLVhd+EWs65z
g95uThbea9UlRH4HkSErUVmIL4YCdkY7uTCTqZkzL7Z2do7epOKIxGNadtnncnN6FJTq6ynK7B24
uYmK3n7NKcw2qprkNhCSMNaI/gZW+LRRbvqnB1Z/bFH2PyWOqy9LVeX/AOfemJGyJTQ5G8liGMpb
c5qNrfhwHas6aURwF2ewx03I6ufY6QSmdZos3xa0HxAG0CN735QPJs7L1wje7dorXInm8mZiMDFi
lJLpN1uQZdpNqWAJzS31XEpSIFt/DkmkYz5PzcNmx9PeYYmcOkIAM6CsGqltYnZDjIAt944pUXKJ
jYf+GfzME3pqs2Olad7UUgUHa+69rW+N4kYGKf6ixfL3cRtQBU+R+IOTvfzMq2B41V49HXlfmRuj
NmeJNPZfXVox4/LhN2q/z91bKQSHyWuJjy6r/mTVjbrqgFy0PrHiX5u97rasYRkbKer7gp7Gppn3
l4tMWfuy6Yu+osb6dFUebjiUGbksIyql1i0BJbdNfsTaN/1F5NKfw6mwDzMohJXptbWJ6SpRY7Qx
3T/M+K4u/k3ZDaxVxdlxiUHs9qHHV5SMuERKimJk8vZJ1F12KnI6Z2SjYAcl/i72cM5jq8F5e7qc
VuD7WfAxNLyr3QjISjZHG1mjXGJegC3FCga2WEL/dtCUIyzbCNnTkAiBirX1pkHGsimHNF5jM7il
BrWMrFsyw+HK+6dgqfp943h3jZtCTA9VwEHMHg/sK+9dREExd4adfsq5FJTBhRHdtJqZRDM8xdxm
8b6uZGcPr0xLMxaTsf/CoqneuaRFH6hcvG3tNckbzTzuSzdmFTv+NE0Zo+Rpl1eaqN+FNR7jCa7x
mSb7XNjzq6G/2MBlWLa94+Qsx8kJ8nK8VKQamf20pOpPywshFALQCokmWqeSyFI1YqiNib19LOEo
7Ca7jpljANDWGJdMHCZULeyxJAyZDbSCqx97IAadUZ1Ty/0n8vBBRawxYqSLK9Xjn24nVBfEwMSn
MEwORjr2EaCHQChEYxV7YGvHXr3ONhxrJ0KKz+yuO6l6Jn0Opz9eLkwNa0zbUJ68sv1lepo9l3Un
vthxWPc6w1gxVRklDis+RG3HSKF46ug+2NwLZjCudNfgpOAJC/eNUAnEAlXzD2xvuu/LgIwhlhQH
rsNHAzRy3XmI2IvZBwroufVHVbbFG3VfeJe5MB7KYUS3YYGTWkqsR+TnGQbDVnaHRI5C1W/8ddJ4
11QuCfICil+XomLXB/Y7f+svsaj3LNHcszTgB6Vds3dvC6ApFBZx2Crbd37pPeZ5BU0rFskumPL4
xBKH9Catun1mQ7NhP+RtF/xZV6tSzoofooiU8JiVRkggOhAwmzEB8xgJaJuEUb3kWNeYT6V8t+gn
wsecOcM+HgMD4IMJwKLsANRJL4AiVdhrphYptlWkpzphRQCfqeAMmVtENwTr/DSkDG5RmrwwNQxx
1VgRlsbZ5qeHoXc3jol7rCeQKKvURHz4OHahPmfl91IRbQeui+lcGcAgwKIe/fE7uv9+JostGJ1m
b1GjrBEeetD+HPkgO11s2dqN22W2xwNX8UQyBgFWk8GSvChrJsA3f/NCmR1mpL7nxiKyUQ6YX73M
AFUw8bDzKohnRRKOiAsHxAkepwY73uSMZZGNRo+qLlbBeQyGp6WEB1VoH1FEUk+U8ngfVoPyw3WN
huI+oPlgZ5TKbp/cUs/kDHaaKJ2/8lbCSien5FJGPA7UkTTjc5KdyTjI73RP4k/Qivaolaj+TMWU
0g8iJwIb2HtPKprAKYy2OLFlEM9mYVFRAbXcRn4Zv9icOGjGMOQFri//WthwjnTXxXEssd1U/jR9
QNJsCWJw9OvYMzQCjg1qwIzmJHKyKbgyaedbLr3XiICbc+o66t74NNAaJCJ8Ldt5gONID7kQGKCU
LbeDVi6T4/zk1vOllJHYoH8aT8Vg63vJg4ct0CPWqEzDC3xIUN4hGIcGL9rG7dN/jeV2b4BRuzse
A5emDkBSs1QTuUhMORPmE4TV9P7OxoJ6z9M+QuzuxDFiOxbbwMY7WutNZGqb2qvsT0FtUx6HRYCH
N6Wq2UMOQoPX2/hpSrpzO9Fgip0xfXSCuURBYkqc3wS0W1U1P8Syu7O7BNKiHf1rfdTmlSwubll5
uyIciyPIe4v0PLvYdW7Xngel2El6nMQ39Km/A0gwsAlX1iGQk3uWVv/aRfm4GZjFr/hySb4K5ldN
vNsRKQ9/Tbc5D+0Q48ZX6bVJRgwMmJsRY0X80ko5yt1AVUx2uq2Xk22P0yaMiIkFC4jbJ8QmIZHi
PTc1itUGqyKD1DDk/MSiLBvNpymxFx6YIIh1J/NPsLR/VV3GRLWJP4UTYUBiaEQMBKJOwT9gB0K7
vPPp5Rk9YTHxGtYKWUreBSSqP0uoB7Jc+pTAYxaEzLZKstPq4p5EwArVhw+aviFrWKnc2RVzn+ya
0Pnx47jk05Q5kR8zY5Fk/jPmlnsfBuUv/uGUbQFL8Jq/wyasxB+LLWoUZTFqXY854+C8CZTe17QV
BHWzAjwj2eUuKuK/Scruobbd7iUoLFrXoCqvSGFYPyz53xkR6pMhNQ1oF6oY2GC38RkprDLqhvdK
TqCoKnwsmS6+wyFl61/P6KfQQmu6kyb65MPxaVLVd+YDJ6+BgexTyPrPYG6ZM80or7RtyeeskKz8
Ura9TVVBA7vlnFu4Rw5svsoHv7n9nHZ5sR15h1gPtzYz9e0YEZCngNRtJ1QX647XvZLWR4J9Zm/x
v6Fvg5oqB4NzZenr/ahhV8Z+358iVOer0c3f3dv3T2/l70U5dRskf0jfIuqEBLllASx3HYGq3qh5
Eg8sPNNtlhPuPFb1sks8F07UmIeYBaOMVyyLSPdpVV9ta0M/UDATOcgKx1+Z1uXd1HuXcHFbxJlj
/hiNY7zL4TywfUrRdE5G7zF3vOVupLaMaj+6ICKuyfeLi+XBb28dpyQVTtqsAiSaey++z/hA9rML
FTgv+1vxWMtDwoz2PEOLAbEoXzqvfA6tkSWgqO9cRsE7hgC4EWGorNuWoHRWiFQnUXjG24fsPk/t
e2exjkMGqqpZsGRZ+Ue53OCjMWTsKNEt1lZyUVPH/SVlE6GKf4vbaBdWmphKLx28u20izRPdJrhH
R8dsjAZEtKOpV3yxFZquur7zSu+nnFMWV107bGXZBet6QS6gXCCRUQSBhpSLiIYDdUqqS33BONYf
7X6JPinQYarbEy6MWav3pF/yX1ZrJApEcbQTyXS0nArqdIeLzbVZsk4yiPBWp+bg97z1U0EWTaKn
Fj38xMNGavk5Spiy+YEqdwxYJKALENAnT1QMmhRjTM++SWURo0Acq+l2vAUZbYBec00Ig7UbTIQd
FjU6gAhTbZkGkfLS1cE1YpZxBDQWUduyH0De/UQeFSxBBg1MVoBpTKb/A94n/NCDDrZCh8QLNkR4
VQk6Bn9W5G7MZXC1pcb7BWt+mbOSuSWwV9P6P9KhT8ghI27SsQn/ogiBme/X0xmXD7pdNbiXeQ7f
zQBMLHS68J1T2GzQIctNRJo9Yqv0mZEpHpwBP/uqmXrB3px9qO1YAYdirS9NazEuryIoN4HJGSAz
tDmhqmW2IHP28XSA/qGGP3EXAoKl0b6pb11iWz1QN3f4dDH2prL/4FmBuDgVqTrhcUjGVQsyewVg
brxY8Iy2sTbzTzi63lvj8iAmWTSJfRiRoAEsyL72Fga8tEqs59LCa9NZfv/T62Te4AYM13xTwR2R
N2y+FwJ8v2MiNY5z1lFCeDUzKIGNi6Azlk69k/qHYBH66goc4MPMnpET333ue5Ud3bIW765fe+ha
YqQTSvT3ZSnh02dlROB8msa8Oi4OLJq/mQGXPbMOVKRM2hBIV1MQj/dhIarnttTpnykL6I5Bl6pV
hzOUUUQ6PRPsVZztuL5d0WW/xqMsLvFSIVMM25v6ydLJNVJu9MOUyfsCf6i2aMLQ6Ga4ltwZrVCR
lh0bUTXvApvDv7Zz71/tpA2LGXhNkgEoHSaZHNTTosDRTpDB7Hz0lfEu5MszTMJMfTSN7KeT51ip
PiYEw+JeKiCaD3jQfMGeIvFAPEVZKi4tL+KmqgfxkAxdv410853LkZfPQvLs+SWL+bhKXicGC5u+
CndlB3Ol4w3Z+WEeH62a5qQY2vItrStCAqx+9vu1ymT/jgjktjhZxLb1eNpKPagT1sWBwxJzP8AQ
xaXEjnobF14MMTwi+Z2dOZdbQE5yYwYcJTmn7tOgPCqWHm+3E/rekwwSvVeETlxzdPo8HBPeQMWt
uGL8r0lhSMZNC/Jyq3rxVpVV+JlJ+tQGcTtdBCoDt3X+NDousUC04/3Qc58uzYwiP08fJ6QomCSQ
SZLkw7yRsGyJgwvtr0qCtRhVsJZDxhreaOfgcVOswrHnvu3G6GOZgoSpj5kwvkXfuYbYicJu1g2I
tHLE3hK0Eyi9UfI27uF5Gf+lUjMqvBSSd1n2b52jJ4ZF8XJHjFL/mUDwRBrFBG8OnX954LCE8Ue9
TztKTAZsE4PtzLk2VYutzjTxtU2WnMkeOdYwFQ5gKt7ruH+sR8htWVYtz1UE44pPKaOyj6Pyn6+S
6gOzos/WxMbkyRs4dAfWms2GbCf7kKiiWRumvQwXyncjMvfaV8wlAuWLk1hEx3SUAGp/awe00XDL
WMujeXLbu0gkDR2drXzgFW2xZdKSbBPhlETZNPUxCpfwOg8jHLW2Cb8qRg+ojYY7Ky2uDZVgP9X3
dB14pxwH8bHT2EQWYODZZ6Ba78TS25t2mPiAYfzWq8AlAKaivLl0pTWdZmv+juWSv6VNOO+L3JnQ
kKHGY8pPKIrxpyPFANm2+Hg2TNBRCQ0FVSycj50a3W9wItkxTvFnMWYCRW0TlEVL8U8X6HO9aeJK
TLNfxhr1llgyUiewwWwaB9373OMTK0bnmUr/N4mHdAPKy1qxnSFTF9Q8Cw3zbbsDeNoq/dGi818B
jiLfmrJlLVTzwExLPfj2CIloqXGhsXTlTtB2T5OehB643CHMExJo7RpFnrPUNpd4j5kJLg1/y3qw
ohcxWNXjTDvClge30p8FJBheyTYI1bYbJV9tw8WGNTTAMLfBdOi+Bx2NJ7VcTQyNZxjqPLqMjW51
pVAfRAB0jKhCGdQn4jFE98bPbkkm8hxz5XDmgCXcBkczY9BsK6oo/nF7Pb8FTv0nctvvpIZLMDdp
wIMpOuSfGCQba/zrGkrcm10SdrXjwbeEC9e48DmA0RscYX289wRGt6wg2jvRqFMHKe9QMzofXsHO
IG7j8L13TfhbCA1nOEcnv0fEMaH3jSdK66oUFzSBeCIpxEO4OzcdSlxJvKDREEV7fFXWB13dfPWl
jWdIcwyMGqpgbDvOKWB4+2jbocBIawCNYC296FsZv5glevXd2NkaR2abuiPvIiTMExm6JR4JmsdG
Cbn5E+RfsSH+Jj7laPQ3GSnyVPSkvHlznX5NdFV8gwNtQkfUJ3MZXd7LuvDuat903FG+fLO8cjjK
0va2wsnmXzctrL/w65zr0kqsu75vbe1OYNkFKr5rGX91a4eyFZlN1Iht4g3VJUM29B6YbLhabd3e
Z1WBRK7TxHr0ZI6l69mN7WnnRK5+QfgEcpdZr72zYVYya0mj4SmwqL/5A6hHp2jiMnSLc1z0/maK
4+GjNKX/Zle2/RyjYr/vyFLZRmHBhGKMfXtNkgm1MOfcwuLZeL9AdMQuDhlQtsbBT9zWYJZ1NL3B
7sz5Kqp2ldg0KCvyn+KN9Ft2gHmK0AE5VUkN2iCYM1RWYzjcEBIOeBrbfanCjkPG9GhpU/OdVREg
QBfvRopxZAyWdhtA1UGnFfn73gI07YOwI0Ipy5EUGAcDMEsxhhv9PoKOfWW8w9TTsXHMA/Z3Ev/k
pXzDi1iQycSNYHNU0oN5Dmd8Jw+9Sd4Cfzo5N7QZdwdpsc1EE7XYjzBcmBZ5Hp0uQJu27z/N2L96
k89MbqHMrtqRNzxwEswnCMITKwOi7Obsq2qoSxPJlsyfWvw/VvfphNRMaiFRLZ/9gSvcpKvGRjdd
zvrejkv3tyLkBdB58TRbLDC9Rf8lhAk7gNd9oBxtTy1ulYrBHso88cBeGZU9m8mVVbSvchDTzUTp
rIe5+GFJcen7ZFppLamLgKUgdFL6ZtKqq0OVzq+DkO8eYhuqOCflDXCmFzQRv0kOJXROkvsxJqgr
jqlaUWQVu0CF2Hx7NJE58MRV1yx7YDLHqsnJE2ePu56yyVunSjPCroPvYIjHxwYl/yr0FQdejaYt
HI236UzvI69uE9JygbTmGGngMYPyUo33EC+1egdDk9Q7av1yXyyi9FfGtnpirfPg11XYED2p6l2n
Ah8UH4LlHGjIow4VQRZxr77SNv67eGl7czoSFlQUOMMwulOOhpT38hM71bJOBAyISiBbgluM+rUf
4xsW4BaX2y5bmS0ktxK1hB+opGu6sdNRBGDiBT3o74qGLVDHpnsTKY+e1AUhKZlZrGxiYzZ95OLP
62k46yoODwjSoFqNoBLJ87LXOq/hDKCkhR8GCG9y4YwV4t8yNoSp4dpWjhWdcEZTTMjyploSj2JY
iP4gQWHPrOJdTNYD6aSfHEGISJXAfx+E35Qiy0ax7r0bE1DduqQvjPsB1i63FEP0Bq1a94jIqtvE
w3wSCRu9TLG+j70vt8yeKE77ddLWbwy7MOLJ9gq2mayb3nlqZf6A/gxFfTdj4knea23DAGOFNQXM
Gdgt7pEIBKswQ+lqje62TWtnz3LlbYr5FhZNB5g1VFBTjarUGuqv0C/cDbVSBRp5lAwD5B+pyo86
sfajQ+x92yNAs1J1SYMEtVWCKW6mabFL78XE4O/cmEKuWzxnhU/hwWgjDukN78hyCz4SxIcBBDhN
HLf1Qh9lefJHFSALKHZJe2/0DxRzdQJNSDxOchsITftKTxIrKD2uB4XopElCvpY1EqCOJyGtsZCg
UzoRjfJb4AFgOSL+OVR5O810FiLeTNIhUIOj5AF7EIKtmmMNf0xbLYfmP87OY8lxJN3Sr9LW64EN
lMOBa3NnQS2CDMFgqA0sJLSGQz39fLirrqy0bOvp2rRVlRWSJOD4xTnf0UttaeK8OBIJYYM5RdZv
xOyD6sINIAuwDl6EQs9f01hGK2pAxl827oJUittsKmFJVwMbvcST20m1Hygs9/xo6Q0LDXbyIckw
RubGRE+iYYuSngG7BUpW2CX+OLZmgaZ/5Mawx6rjHLRM73cj+9/NZMtqBwPc3mEnSensPZDYHGeP
2jhHc4zkv6PVd6OrjeHwR3fpntvezDap1It9U9NUhTHk56Dp0L6xiYc5wwTNVhzhtm8H+ITCm1ol
Yp8KYCQavhbyJeYU68F3mLlYJ7tk2ZCEzdPUDudxIgigNVn+mU7B9C/UVjiorY0Ru9w7bcP807DS
a9jrw7Fw0QLVFoDlUbRsSopbN2SDqE29s8EI1KxDa+SZhG+zDDRz2DqsBCHh4s+yW/HiDmWxHfy8
h53RX1BZXREgV7vMbZp9VtVYcKeWNZPtfPopAXiNnwQENKIPoIcmWcQKy1PDsGBtO8QWpDg5OTrg
vLRJWDy0eCxuaIHkJg7a+juNUzgIdjKuTDPzl6ExtttSJC86NRn1MIHy6XCSUt53TZRCE2kkuxjG
PXGe3rOf4w0Exlo1LOVATHCmun67jcqCpWB8L6VxV/QCiBDvLIzFDVpKRWxKA2kOdEp9QHYMKcie
yS2869BRP8uBMdxkZPoqsppzkk+3blzYm7iahsskWHgGdjtTy8hBVzpok6qriV5mfrnqJ+EtGef2
uxK40xIE8J2VlDbRRtk3Pxj/p8MrnoXltzW6Z1LBkLogVl/oDocG69wrQRXnemjuJhvCUeCq29By
0q0BRgE5+rUdG5TJbYw4w/ZOU592MIeDfp1rMV2qnz7yPdErpKgQhzkpQEq7pRRUcxJXkaO7E927
OQNYQ5ZDBAXb/kGOyWfjsXtiRu7uaIDzu64n2K002/IGlQnH0DQ0mAWqbh+1rrfMTTiPney8ZTRD
eUaLnCZJaCzcfkJppRbNYgwVEJrpx++oBxrE+oV3T1eDd0ozwrkclkcNHOtxTBj/6SOoPYrBtrpT
cM1lnSFsRqrKSDNBzErRT24mvXkIxDDp8vozHWGSF2gAF/YMZlJTYf0kGmPKtQkMndeCxcZFKvFN
VtBTCOV4g6Dkcajjx7b0dwSmj7hO031Dx2Jv/TQD9aI19pfrx/kyz0JCQdvotsq6D6Ijz9hjIXOi
JEN9lOFXa7Cc2oBEJ4exdJYkOyRoLKdcbU4OjCHJSgPT/BT88FQjxqkCcpcGXjI1gjRpIYjNmnOU
M53CAIVEQM8YQ8fbGlzBaJdfGDu2ss/haltsUFKNeKQ5tjaWzLAqOmcT8fnUhR+5Vr8RK0U13RMW
UJkd6S8409O++SDmmtquRO+TVajJNY/I7UQGrDfCeYvMj3L0QLgRuJScfc/GBIm5CdQkQpE+QE8C
R17mS4f3XOrgxWclHkWvyC5wXDeYPVHF8HzZw42X8Ix1XqutgsHTsSFq0b7q8lPSF7cTGbUsI9Jl
YUEKTlFrNlnX70l80S2G7cKkkCOgAinjdcBDI50g5c8+nfTS+ZwGkjCdpr8xSkJtIrIXh7E/RwyP
bygZ0yNpVeB1aptkHldB/mvNdw0ixqIfankpfMaAUd6DmXFDHX0EAxI0qR9IfVD3BVW8GFXx4CMs
Z6GGpYe1KZWphEaiIsHzoWq8h1YSQQAYj0o3h50+9MHSzh1zPeNMGDDlaEeAfaD9oT2bpkcnS1/I
YKaEMrSfzG9uoZDXsDFmWmpQ5ySEp8XWy0a+WXbxCBw7o3aXjemzfh29J+a72cEYxhvoMKgVycpp
krDGf+cjT0kYkBbaqhzae2wP2YryHMNUPPcMPdUwMEcMGrzf8ck+oKv9nHSDiC4sewfaG54pjyjN
eiBda0woTyFAU7NHT7bofiRyVtByqbm0i/6bgSjvQgcpRGLMoE1l30eCAYuj4+ko1Jx72/KOKAAa
bFgRjss+Ag+tNezeECf/6EHIaGf86S132KF3staz+mph1z3dRIpgw2/CdDcAZluDoSlghpjFZirR
Ydl1fqrbZNzIOrgPQfFyVnBSR9wMNCNg/42xe7FERR4yy/n1MDVfHDXYFy0bEzVb8VWp0mkXl1Sf
kAhsGIkL3ST/AvkbjJuuWKpUf+hKmz7G/ZQNwDcrqiDAYk3izs5yvJRZRrJ0gQi2/8lSjR08Bj0z
1emZ5FvWwuZuChf3xnhl6ommr3uhED02frPB2/shGOI4LerMLqS9aSYmM12TvQ2lz2yZdwt/Tnbe
EWKWps4xQCn2L2GI+xqSxwr5EtFs0Dh3pYaENpvhuQSJfCLEPfM6vq86cm4jp70ZMMF61lRv0sl5
C9ieLlF4p5vO6J+QlL/5c9CJOXUms2cADp5BYeDYMtj0ZQCiV51aitkDWywgH/lApIz1ZZqsI1M1
I2V7cXYLelY1mE/mMGyooKk6OHGysN5QCtIw+UaxZC/EOImfUO+mBshd8RpY/bUizKeL9begs16c
grF1PfKrYQ36qM3upQJBo8fsHmqaqWXu9+/NKB7TUkClct/KKn73tWblT9mhQxVgIPItc3tXpe21
iYuPhCythaNkjsLSqdGFksxmtvpNQXELHMJHTEpqQVKC9qWO/7HJfZFxcnK4Mk1s9TRZvJRK/ESg
dBBFE2NDUT8yEBC71PQZb0Yd0v6sJkTMm00q6GuGLo8PFeQFha5t6YwGXDxR+cS3WO+jBY7Tk+kl
D11SM+2OxlQf7xIdX9GQRkd2a9chS70F5zKCrL57IkgsWgJ0/ITDSlxrjA3aycYDjN9Z5m0M1Jip
ZChMAkuH/jLDELyc/MAi2Id+IjNEu1Ft94PCBD1lNyAcQhehT+2lwK95mtp2mwbTubTaa6qxKyJP
9Ewf+t2QIsfihzmqUYFPHlRTLY1QuVDhp2fDse4Im9wVqQF7PxOoBspk2vKy+nbq2SNSxU/kA9CH
68Be0wb2eFNuwBjvmjau906F2Dr0AjgjqCwkkHQ6ejJntOxSmuk+h/0Ivs5/Kjpw5cQRPxpYJahA
uO1hlRQ/ZLs/VEJQetllPA/uFV5FpMmciF57L+NsX84R6j6urdwnesCG6T8rL2s2POVbVJCyGcNs
YLC8TUK/JtZlWPk5qUAyJeC0ThA8hOmsBhzOSUDGqN+Jz64ONhMLg1VoVPW6jcuTnSr+Hct7LLLs
p0lHCP4F6LROvw1AKKD6JyPW8M2LOcDoipi3jwMpQiGhJ2jVLgxqWZwB3lgo0DfAABnh99XFBAPc
CVnvcjt/SlvDeRohzS+xBj8ngf5odokOW6LLd+GIIhjmwTQ2w8kMSdIbyARctCG9cC/sAlYWkeIo
w1B2YbonCG4RAgcF4mYnm8zOTppKPtNogkSJBL/uxAun+SaitVhg65wzWSnACsCClWfewDo/WCmm
wExHtV8Av6jcDhdESW1A+Kja5XF9JP53fNVVtclrQV6rgswJxkQQw7bX9bI4hJ1+IyxxdTzcPKSe
CY5IqyKtbJpI3xxt436ynUvMpoh2h/fEqIVru0uOWuTcQHR4GwesOqIMfhJoRVrlXgJSrRnHZZB+
4FhlMaxxYJdHwrQpJLJvLTCSjeobsetbmMsaQ5/C1y9BSeiQMxI4XPuJXAubItGJ8itJbHet4zg3
VWpW66x2r+h+WSJ6+Y7a2oeJOeH00pFhQaQh3I67fP6Ze1CuYCDgKudK2aiA4jObNayzVrvyhf7A
0q559u0ezleHdpRzWFhwOHJky3E9fESReQ4J8SF+wC+e7Ab7pU2+Wvg/lcl4DdiFU7RW+SorhnxT
2wTZzLrtUp1p5E965z/oZUMshm2dTUE1xEYs3dBHn70cpFZTJXehpRfbOiSzjIbqts+mJ+Ww51WY
FlZplj6XfvTNJgJVOZ59UvvUYSpVfwpSRgJRZOnQe5MzkBFkuCOG7gimMavW2zIBJ+vE2VZEPvYJ
rTyHpKmgtpxZ61N0NDyJ6q+BAqQQSy+QOjwY3YRQ0/EJU42BTwS5/Y0A74jG4iz0+IUZOX16B7yr
QGOY9G+CvdeiK7X3NCWWsrWKW4Bgr0Kp8+B4zzOWL5QoCPTJ2uoRgKu4y9eh7rwJ9vQrvfeYbQXE
qzr8e7X/DqVlCzyd17Zt3xSW+jRr49bp1acKDE7SNHsnInlOiiIoloVMfYc8ZlenGgBXVy0IdWXV
k8gfQp7qpSrbd4x3lN6khLDiGd+Qom3iAbderPunoudQkpl6L+P+scvKFZkIaulYGIVLpz43WLNW
wDbQh4Y58PPgmoXhnTcWpP4gh4c6SnhfjyUqcb/KmJ+hShpE3eWjFqa3mBvkISfkg/EhJnwzN+8M
s+9ONYufmHrukKOYRnrXVUQMZI9lpbKlMrPy7Dv9IRoQodSs/SlNxSHsPVCoDJjJdQmLBdDGm1qP
Kfn54vklCJbUuweyPW8x5JQ0Nc3tmBWnPI0zlJxMzwp/j7gPLmQTv9oD0zindfaJKtndw6cftAIQ
e/Zgp5N54xXhIxvdx9btH9jhAQtqLSpwTVDFa43Z0NoM1jFDS0ORCHEQzugH6jBnZWommXrleAJa
rFBhGLcAfiBGWNVrExKR5NdX5OovBWbaRRvVpyJls9zXQDodnQTidrrPQyrdcgiRxaX+fZ07L+xZ
n/NR6ochQ7EAJgwuqpphmROxMtJ6NEDVrjST6UidGcMNy+onTA13ZN3QmkNHXGlsQNPe2ylREVYA
C2jRwaQaAv9Lb9tbEM7prI8BC0GUz3NpA/JoWZcsZYszW0h2WvwtjOcCF0sq0c1IV7WABPAqUqf4
u7rG5a5l47QqbBPktQHGQfXGJe4852nwTezbpP96IcBLbEGfmS+JBceKuxi80dti52ERnJc7Y0ju
EcogVBR0KkEnBPUE4M6wKLxlqo0XVXmPZlFB1LKjZ7MFyIR64E44GJT98kOKYQOaXFtDAsBUFrBx
NFFzjHZCfnJ6p1fBaxSwSehtntKac2M5ZUSfpbx5C1tnOEA9jAh9Ru+2ycdUGDco4d11bKBnj3yU
oZHvN9vWCAkeLi2kep5/HadG4VQgikfFTHVozwGOK/WlAqwL5iar2JMbsXwP4gojoCHgUPmor/LB
Ps3zjC0D60OfZvPdO+0HnfifCV6cx9bWa4Cft1Ntr8TIwpru+9SkLOdHODQ87JchCkyWmMa7Kzq2
FK64g4sywxz4Wg3NEE8iDo8sB5jPx65P0jsMqsSIPktPD6406NGi6uG70yKNq7lWgkYeXxEYTrvU
7hDws/8+j8IgzazyOASH/s3ErcXqC9tCPXibpG4ocO3gQ00kpBSpZm15GgCKpCkhUfqqjosr4+q9
T4jBljyrYQmI3d0YjrlrYghouAA4oZ3C8LYit77QoT+XkyMxnkVwTgxQ7MhK2QqkcmDNxdjy3JvT
K/N3a11h9SKcD9CNArLC7Tt0OyxpJEiyKH+vi/EpZJSzbUEsbJU7a8yg5Zi1LXa6sE9Kp8xDLjqy
a8R7Ptr+QugoHjTXFktRshgVSdh/kbCzblzmCcrXEqDE7jVgNER9VHaLpLHsNdY2jtN5rjUqBUJk
CgaKN3az4TRTM9gek4xI7UsE5TP5NgRQ54JIhXHk/SiTczSrTG3QsfTHablhPEhN2s7ywoAi3Szq
R1JzknXT2/qNG/h3xNSm3NA4s/lwxW1ok1LfuG65bXP7Tldt+6ihO6chq/d9B/vHq/rPoXZ8eo1J
XXxP7Io2sSgoEN+4brirWfjfyxwpZZTKAvWaHjGECnAXRJNukhruEzsjiXbw2WKuR10HxpX3zqNq
WKzpYUb4x+D2b5NDSiNqGFZixLrhpZ/sZS2JwWh9PzvkkfbIyW8tdGnY61GkF1tk3Z6lir0lJJdQ
QYObV4IW31bsm4gArdsVQSzM9wz1aiJMX40aX6TqZuIGF6rUW5n2gCx72GR1hZnZcfHM1PQvGfGx
7IMZwevISvWEny72OmvrINze4WBBBIyX2DXGn2yU9qUt9OghDkOxGnvtIfifjNW8eO4Nv19lKSdw
pWkBdvTCJe1ZkZHRtuUucJrswVXN3BUBgpHq0hrxfd5lOzuy5cpEngr1beI7VYa3oj5JNwYa221n
Gl+WD2KlG6wvtoHOvJuYtmkqIEhYH5S4aA29Kr1PC8jOqUOxwZtG2/aJXSxttJpHeH7A8XNhQSQn
cGgqR40NUp4uY3S2F5AL7HbKZl4aIinwBu3cMRBbFa59RnJZUQeOj27tdWsD3tOiaLIDdnpUMQXl
SFk4F8xsM9C9Rx+nPcNSH3d9Sm0gHd5hXsSIvaxNIjHy9iqHfOv5ibuQnvMAXOmK5aQ6Mk98V9js
/TrfFDqoj4zw2i7iLGttGF4QpJDazkYi+0G6Gm0GLesyieW2qoC0FO2BfINP1Jcn3ScZPue6aFPo
b/Lcv/Tg9wOH9kcPsreE5QLriwh8Xk2CAPbcvWs3X3WH9x1z7EVpVUgoEEYUr8ZxkaHG2eDdIZir
jJkUJuSKFLVqj0iB3gOSmxeOBZ+66+G4RVlhLDOdgUtSya1hzcm/QF+gXFpIrwyWnkj022o3qaZb
OqVA9iuTE9y1YDO21l0HDWWJ9A+EH5F7S7uchU4kE303NSOfsiOQ00qGAytCVNtmnlzrXmGxp1fm
ayKjTmOzUGW4ueAJLF078GaLPGvfqklWUwLHz63Cmkdacs9ryaNJQgTFL2OHzqod+G8odIB6auus
Ku5ytIxHodjB+ggmeKlld5DEI+5Y8h6ZUygw5wO0UMKt3rKIE71NipdIpu5qSBh7TVKIQ6YVDn1W
aTW7ds5Ak3h/FwSBQR9wg1PXOD8MW2pQPyV2dl/uGDHKBRsrsOB1rZZlpD+Xsag2WhGOSGUadmCh
sagJx9ygPMHJ1BnpBk32Gf5Nt5J+/QKgmF9M66/RzP9hjDHtaxa9e/zn0ZrKjIkandrak2gg63ho
bqXOnB56x7lmJ3yK6goEpwE9MOuTfROZz8TDEBrmQu9K3Ow56tt6E4hhDlHyvnTd+Gg64I5B1vKi
nTW4aCMG3BseKLG2dLfFbKNKmJ5y7QBAwPzFK96ukbReGjhvjxqE7gXKLdp9QaOMrCrfR4F1nvy4
P6tKq1adU89IO6u548Yw3kpRV7fKi5CQSIzHCyM3sZ7W4wifLtzLAUxeZHer0E0vhqZtA5Ehs2EC
tUpmMGumG9+e6DuoISTQZ/VL0gzwDV1Gl243sI0WLK/K5GI4frwP5x1vk1bc87bahFGcHmpb38Kg
GNck9J3Dpil2jmd4B26MH7drKWsrUNIiyJDDyms/yDerF8020pJ95mhPeh5ad2ldUjr11AH8mBf0
qQ+VbXIdEt67IAOMLnW2x0Pq3jM71hlbgQYrklcJ85P6q7IOJqjzLMFqiPTqqPW8c7yeAFjyvtli
Km9Om4IiZufeZigifr+kA/nhWYj3Z5iinEhcbb1bjzndJmmZBcvYO1qhdtcEpAGKgDQDd8CIbFq2
torL4h7QYrs1i/yFvBy51nvj5JTJh0odDOsZipzQcO+DuWccpP1ZggSE3gxqLZxFThCT+WRzC4+0
iMUSeZ5UzgeZ5wfLQ4aG2K7ZpVGZHXUFjojlG3oxTefJgfRzgwqXKDAGLZWqoFsoXu95M377lJNr
5BpHlKLvKs55AVTmUbpFtHOUfzBU/ZrTY556P8Bz3gzNprP7r1ADUhA1LppwjyBzSx+rvZaAymHW
8sFK88HMrAMSsucirLExoAlyIwUpr04RYpPnMVy1FgdR2vafSU9sCLivCRUtfGVt4jcuMhcxIeO3
VTRO8a0FtBhlbXg/UVIQeoKEH8QY+PlAo+J3svAuCIjXaPquxGVfZ7cj3rpL6hnqziocMFRaKFjT
Y6RdWNmIgNjzg3FpOoLodKsWxnJEXr7JI19jVScG70F0U/xQufZFEk6LkynRllEyzNJO+BhYHjAi
GazP9TKhS44epxQUeIxLcc+Eqdt2ukVnb/QOraRfVfemT5g9syyxAU7JUF73s20ed6/6HMXutONt
CceQ2kZZ/CHJPCyAh1xdz/U3mmX1W50sJ1byTnFJjWC68TGPzE+vfVfPilDplnfkxHzqhR6uOY3C
NQi6FyYC2q1vpSTAcMOtKfa/9YF1L03eE+J5vH4TcS9ST7vTWOCHt2DJHXFZykNLtuABI+BNItiJ
4+TFUVCT32k4R5/AHuqza6VFRw9PBO/77j3vGcAVHt0Iw095bA1WDyRWmWMlQAVCk+UAZ3JdfoYe
4TqWLm7Z29Poet1V7wyyWAJ6s1REeHxMide3Ln/IA0Lk1QD4aUJhshi3rfYwoKZbR2FHZh0ru7U9
Y67Y6c//7dy96DkoYlKhzG3RUnX5Ao8cuyZ6q5TRKgMTFvplMEvnK8zsqM/gxrJRrks460H37cRz
McPARMszdtAdlk2mdukt5l/m5VRNSz91jJOV0wFmIgzfjbAm5FlDnsMqKfpOQ7cEZ+Q88ZPeeWZx
ituCTKBwOk46GxKgN/mL1Q+bHAL3RhqjRoOnvaRjs63mxNMA6bnTczBDO1/5FZlABq1YCXx5DsBI
V0ZqkXvPANNpE30dOO07xtR+nUReuMtbDQekLvfKGp4axtr16N40jVcssPviSIqHe969tL/CvUsq
0FoR4pZjppe3IegYaByetXH6vruRNKpSpwBhkJodMYuWa8CXkuIZPqgzyJHiTF5dy4tvVMHicjRh
E5jG9IrgYVpzlIwPUP3VklwdVGxJjjkiy7H9Kju7sXk2NpbnaCvDccST61TogDySv4cWut1APA2q
J7epVubUKrKPUja8HTTjxDPbg5Uk332U3PHMnmi2q53bgvywcQ7RyHorDW4OJMLuaGX8GXlyiQJD
s7atEOuATcIMjDYFyrJlsrx2wMDB8TJfsnkJibsFzkjT2CsiXae135l0YzYQU2LXyZ9mw3tfmk6C
9hTAzGRW2Hpt7bbFCbSODHxxaI70u5Jjm0VvTS5fZWDqcIjQ7QgdQy9Bb+8mWXmr8kkxuwDjkwF8
X0KrOBhoThcAOBC9x+y4CtROwBAnDPBds6xN1R/63rh2I6LypoPv5AjFQYqLa5LKWWY5W2bHD38m
3bt4GWOpOQYlUNa9l8XuNrFR4NYmM5TMQck0onFZdZ2GsqEAk01B467anr2iAMhxZlc6t/Nh7mGl
rP2HzOjeIg3/SSYY3KeWXwIQwrsZ8pCuJ2AxXQc9mRbjyQ7FyWJcu9Z10nxcxZOGZoqxbCB483R1
bm54yRFmKsl9ZqOBf4mYoJ6Vb1y/VRMahrJCFxHHfb4uWuhKZet+xiOe+NhvjeM407A1vPI4VOpD
O0uNSKPT8cVM1OHliJlvKnDEcfbfTARAH7N63FmT/0NmCwsciVJUy5BH9L1yD4HhfJOaWT80cn7T
qM5flmP66qS1ewQj0q3KtgH53I03Msnp+QGhHREagEfiUFk1IAnY5+nVSgGPsSlhMuZbBnFVnstB
kAh6HLsyLCoIs30KINDjBkPD6cUeShYsPktOIO/IJFHSaMXDc0UHEC9dZOTpcvQS+7F0HPOFU6vc
xZFfw4cqzZ0BdXStMkXU4ZSqNTMa7TXuav+aot57pySsKQfK7NOvzOmY+T31pyd9ToNIokqzZLxG
pxyz7ewnHVqCXmmM4EcmtKVmTieGZ9Z9iSyeJ0iXV6GG7p5VaRFtmZEXL9gZG++9N9CIKpXFy9JD
VC2iEhdqQslfIfis7AejHqIzbO4i2wLu6bdkKuZvZQeEcNGozL+UqjDf3LCN3vqBwfFY2WzeRWXY
Rw8HKiXemIhznzXkgzRjzjBg1FFXexwgsWxfZVg1HHOKlwpVNV760E5wPRSasHYls6MNZEO1B0VA
dk7aYV1I+nh6bYkxXHPq8HxjUiWy3qrJFS2Ed67AjdyZ5HNveisIvzzVNMy3tFQuAxNfCz6Vkdmx
9zVoAyIWRlWn0p2qG843f5sL8GC4nmClOFV6BkeqDngmnYURcZ42dU2dmdcvjmbnxyRozTluC+HJ
HPVG9/jl5AC4dWGNm1qBPurR260IUOe+q6LjMGQhUbZQwHcyytBMlp5ctw3PKgljxbUo+pOeyuAq
7OQr9mpvgZEQs/FsBNddxJKQBEe0IRDiokA1+DGQeRLop7Da5O3KFoV2asTAVMLPxjd9YpVF2cNm
uSwJcGjtuN8RamdipeB/EA1s4s2LeliWU0fUbh7OD4GjHzD3EXlTp/bZgxSz8mM72QNI9y+e74SX
mGAInFl+Ghwg73i31MUVaPBMbDLqGfhPKe0rWxxoXCnG4O88HxEB6XVy20gralamykuCJNwYpys2
y+bRbMliYMhvurfjaFWnwscGwMaJGq1zoxDq16i9G7LJ6DIZQDPN6B+bMMsYJ6EBwGdXudGrRYYT
zQyOAjBP2N1AzVtUNJS4jIugku6jIjHOTV6EUPxj56bulL/SGCtT4hV4hFj69EB82u4caJa4VUoP
tiEhxSf+s+xOlW9sgpSKvJ2MFlGC2Zwt1L86+UZxQmnD6mlgBrj0J1WxQjTACESKd1Yhiv6hKiZi
tNpE3umhTE8CiA6cohKeZJNFBZ5VGZ2s2Gov7KA+4oHIOkeY3r5SORMT0WnGAnKayytYFbtApFiu
CBdZ2QaUlVa2xYPWW+KzccxqGbj4er0ZmmU6ipU2pvaf2vUwXg5x9Mmey1n2hqwPdq5/jjIhLZpx
8ZzzBi4JXuDACekwVjQ1VjXEFuKj95r+apTcf6zOquvgNsl5fizu4aNCVmPYcmFWikjb6a29HXnp
q16wSVi0leoB+hGLsBbC5w0aOw0U2WnM9Dd6Ic763mzECuV/f4ltcriMWp3KQKljXBGMmUZ2/tbC
td14UQFwPhyZo7r8l5aJSwUOCoYJh2ifdTJfGfxamr6XWfeegI7mjZFBbCTJgCStENnS2olY+iw9
s/F6qAW9uKmDoMM2aNNFAhszrOdebw6tWew00H+Ej5kBHXEC1nSwi33LrFHscGOVV5wqxqmPA6Yl
7PYRq63g1lVrHEAmM6PBPDWaQ1xjDn1x6MNLl3beTniJt4LaNy3++Y///X//z+fwX8E3zJh0DIr8
H7liIRvlbfPf/7T/+Q+sCvPf3X/99z8dx3YsR5fCsm3DdYS0LP755/tDlAf8y8b/4kmXAmNEcCCC
EQBMrBvYwLFcv/75MvI3lzEhObiWYeu6LX65DEZD/lk8aLuEwizBGTS4LB1C/djWOXzNqMsfwzxv
N3++qvf3q+Iwtg2iAASfz/vlqlhBTKfCPbmT5rdBgIz+YpencGaPfVU85S493Z8v+JuPSakg6Ucc
0zT4Ov/6baZJx9LAGfJ926DZR/q0oB7dm760F240bMkW2f75guJvn3D+OvlC52uatj7/83/5+VqW
N14SpOTAFuFNalXPTudtGMes/3yZv98lto67hrkU2w1QYL9cRia9YsZVJoext7Odo5f6TSm1cP/n
qxh///pYfpimCXAKfIBwjb9+mpFbdMDD34Jytalynvom2Wiss4XJfgBocYCxV2rEr0J2GI4V6m5Y
d0sX0yrbtrHr1pWZ/se/KN+ujfUX/orjueZ8i/3rF6xiyH2FzwiPt5MBOyM4I6ZmNtjz1vw3D8nv
fkyeR901yXqlr/nlWqMGiccbM7nPE3M9ZklwyVWNsLbAofznb/p3VxKmwbNhWYblmb/8nhrnsuiw
4R3ykUlyHwQ/blU37+yt/t35Ysy3/F8PGO5KS5iWa5rg6735N/+XL5A5jwwTzUgPQ42WC4NeQWC0
Fa10E8wDiCeyYhiYL5ta9W+MNm6KMV+ZZbo2CKNjn1n9m0/+uzuZ/Bx+SYP7zP31O07LBFJW0Lb7
qdOPhqPfxKK8/fOXa5i/+8jS0i3Lo0jn7vnrRy74OoQ9jtFBw8GIkSh2sFfUXn2WfdM+iMoqd301
ohFGjoOaJbHoH2cQbsVLmc/s2Ic//4F+95kdLulJVLs6N9df/zxhCR8WaCQu2MpqXrHakS5FDHmc
rv58Hefvn9vgmDVdS3AVrvbX60ApdKQs3WgPenATZmgKIVGG2XOWnP58od/cvuhgbR3KtEQn+evt
C09aa1PEZTsGgPUr4iE3fFYAus+NYbbD5T++mC14a3nCMz3Je+Svn0qUURg0ZtbtyqiZFhF0v6oX
uPPs//zb4440yHQSlhQsEf56HYxnoCOHTO1T/yTbV1G+DqBKwuDxzx/nNz+SaSIkNPlMGJ1/fR69
3h0icJxqX+C0JdNzGTDl0roAtcvdn69k/uY4N7nbTOl4juH97X6AnuGHQzKl1PfB0KzCIsTXJLAT
ElMjIwSHbmr1qLWzvtonOI1Zn6hoInigNfbkWzODQkvQdascD110El6OpN7PZmoeXreQYQD+l5dy
yIazGc87MHJCMMqQdfepu1ir47FwXSp3DhUdscnFGerkzqyYxP7nvxzQJUKhOU05vH8tM7q+YCkR
YFHISC36KePYnYDezi0FgpgMk0cN4PPfXNP9+7NGecEhYzqGcHi2/3q34EI0sdUN6aHFYMrsM3eA
TEsVLaRef1rGnDsY29rOSnL/+88/q/33K5ucI9SNUtct59dSrpNmh5RLoxcr4L/3KYSxMUiMf3NO
/+YRNy3TnWsNx+Pj/XKW5BDy0aUSamqE4c4byhvf/5gsc/3nz/K7q/Be5y8OEvahvz5zEISdOLe0
fen6/mloe+OFYS3zsNL5/yihAIF6PHG8E0xL/HIprHedlhNqufcLpMxK7Qa/3P0/ys6st22k26K/
iACLM181S5Y8O3byQjiJw5ksslicfv1dvE9fbCNGox8aaKRDiSoWT52z99r//jbLb/7uVWubDsRk
V5jC+VAMIiSPFfluBj7susCD1Hrb0tYOoc2YKzhTF1c93pUtVbHFPJ9n8d+X/2RJ2iYzVMviCwr7
/ZKcGwyZC0wd6y7+DoG6HAQL1hsdhuaZVmmIF8mVnAezbv3vK3+yJFmRy2Pg+gGKlOVn/p8aYzDb
iGx2CWyH2tGL4IAlav/vS3z25VjzbMyW4CTxfqVYTQBGJBn6o10i2Ea1SaRvAnemJvS4ISaMfs4X
t/OTtWlj2fYCZJseN/XdE+5APNBV3zbHMLd2NWREjJ53jTF9/+9fzDJJReAfP7TfHwC9DLxxYs05
Hmd5XfSR2jp2MK1T2EDbrmGcGE6quxuh1Hzxo338fp6wLc8WeJ9tBHXvfjSfY6mfJ55/ZGIx3g25
aJ61RSMIh2/tTl+cBD+9mMOaZIFQOLw/JzlJ481+6/kH2VZXto3duunVRibhy7/v5mfXoahc3nY+
rwPz3Y82MUEr0BSEOFusvV21N6VFz0Klb/++zCdV9XLAXIosFiVF3bvrSNzxA635+diDjmCSJpLq
lk6bemQ19Yxdy746yjKLxTkotEZyPzR/aE/lz6UdBAzaKwc1ByZHoNb//mQfy4vlg4UcXvhUHOPe
/aq1bwKCAON97KZk17vyaaEYpINHR9r9z1WgZzk+wySUVwHOg3eXyiS9YvAX/qFO2/geV5vcax9m
b2r3Iv3iYfz4+HMtvhJfiuX/4fFHjd4xjIqJthLfyua3AlxB33WjYuwezJWpTb54Oj5uaZ7lBsuP
YeO2D96/ZbNi8R9bSXzMDczZaD4YNpk///1bfbJYl8o2CMGx2P6H86blFmlozf58nIv5GMyw68L2
WMVfvRc+uYwLLIFTgU11y917tzuzGcc9CJFDrLwLinlGrISy2eqLO/b5ZQLf9LHjuuL9oUAp7tnS
4j3MjJWMDqep80u3X52cP1nfLnvx8hoIOer8/4P5P68aUOED7q8UBS1mwKrd+uCJXYeOuvHVkvvs
SlBycGeZHhJA+13B4JUu1MUGdliJOhfAYGujELDPCa4sTbb5Fwv8k/Xm8mz6jkfbxWL7+vtHEiQ8
tZqC81gGgX2To/S/p5k/Hf+94pa/5e8KhR7j8pYJ2IJ9831Vp0glEKC34tNsGq8tlczGbINmG6dB
9ADb64fD/vnFJT+7jdRbHsvc5Gz1viopJxRzRRWmR0TUwkNH5Z0hSKzywPjiDn6y/igjUXTyrvYY
1b67g+EEyy+aKvvA0XqH9PnUKGebZeI/H+bpoiy9WrA99KXe15GIf6p8yPllghmdQC42AX70f/9K
Hzc7ohjcpUdC68vhzP73WtBhTJ4ECO8jZFQK/OLKNxTqR0QUOV4y4E7Opo3Lh39f9OPt42kKllLf
pHvADXx30ZbkhACO9nHoknuLqhUn01Ezrv3iMh+X4N/Xsf6+Dj3nzDfjCo2WXeXpIeZtbRMRZoH0
EwMLae0zTz2hy212btTMYuODSHkYe2huQBiY3RNQKerHMk+9Assl6NJVSScYo5LoWrnLXTe3jrWq
o+C5RplhPwWRZ//Az49XeTRMRmVYJCV02TgPdcfMgfuxdgB4PqHAy0Y0TTnyRbfKr+ehjm47nBHO
1jDRmhzBlNFUyRz+NHg9VExrRFz5M7DAyNhjhOlgKkj0LxvipCSmW+nCVBHCzl0oRJUvX2fLVeVO
Gar97SR05AFoWW5yTHEpqXVvj8zM5ln0O7DYXYyNfzaCwxAErb9OwhFz6opjX8S/HCFtIj2zsMM7
88Xv82GHCHyLk5/LNs4z9L4F7HWB28IjZhBaYJMEfWpvIjMjy2Sah91/vhT3lk49RQT9ifcvjC5E
StN5cji2Xlducg+1QlOW9Z2CxP9FqfJhd2VrFfSQ+Uq4jz/0dlwbbzz6veLkit75ZZYk9RJP1o3y
v949rsMZjMeW9g4t13ev2gnq1AAjmwzQqb/03bNRBVcE5HxxlQ9b6nIVG3U01RXbufnuUYWIg6rP
p8azxsUXFLq/rbm5mxa2gCN//McfabmWz4Lwl9Ybg5y/H9c6EZozupUvBL/miJQYHh0ly8bpy2T/
3y/Ffrdg6k0HQN+7m1dnE4JxgMwnZVb9Q423Yh1OSXLvd834xS702R3kTUj/jUKCvuKyGf5PFUHc
gwlvmVrFlCTqFehzgSasEvhJPBFfHSQ/vZhPQeSz0OlSvdvOsxjljpqa6VCV/l3ZTb8AMbx0gXVP
yMt/fTnxawVLZ4hGJvOi98cst68oJecgObq4KlBQqTsPnMK/f6bPniXeTTxQ3L+lXfr3vUOtXAZD
hGKQzJjhQmwD4Zjt7H5RNnx4HfEQuQ6/8bIcnA9zglpiTcCH2iN0kFs5zVgnkX6gNPr3lxHm+/0O
6zeDGDpD9PKQ7LxbdA2JAKNnYZ0q68GdNrIdm9dg0CpfhZIZOrKL1sA/WEU+TuHW737AsVf1HuI/
FJJ/f5ZP1gndPBvzLVU6X/zdo5ZUOJhM1fnHKaDF2hehs5aEn5KrVdwgqhjP/76cWP6+v4vBgK+M
ZYyTwSe3GBERqvSqT08k5tZbcuDKE6A+90JKxB1nhmntWiC0ms6pthQk67rQ2aWtu/88Ql1+AUZB
tBoZT9PQ/Hs95Y03OCgL4iNu5QOmIGdq0Al81e345OZyFTYx27MoEz/smdQJZV2J+FQrfC95xg/M
tkaYgYDgYbamuPv33f30ej4TC1SKtutZ737MMrB7qySq8RhikV/NE8piBN9j0ghk4V+d8D55JJlp
MbLl9LC0JN7tMDRs+mZsY8KGZ9w2YH1SyCbjt39/o0+eSBe5wjLmtpnGvN/GPJ208LQN42gQCHcZ
dGrC4jF1cI0Gkc3zi4v9/w36a3WyLJb3m8fG6eEWefedQh32o46NkldplG0LzHZtqE3U8k2zcWLP
2Xq8i3ZFlh4xAjxZ6fyNqJp8nZBrv8lHCD/B0K7rsD66IRl8Md57Dw/70BUrcu1vda39bT+iIgoq
G2BFmleHGUAhciX1VjhFtY7rZIGcxG8a/9xTU5QvbuO7e9XKb1J4v9wpeKPQfbJROo5Y05OkOY5I
YHEsOMNqSJKTGw4onyHEIxcE04j6uUzqV4MAI3yTMYwdiebL7hH3lAGII8u99W30Tl3fgNxAY8+o
yybFJ1/S6WzmpXn6p0qtV6eNX4vJLvaBbB+zwGt35YD6NjDbvTGJ7Fdk209ZFIqt7PS0BYsdrGew
eyCpyRfGwmc1ex7iDMalw9hpBsJa3GZRfxu0SPq86i2tQpCUUr8pvHxLHjfY16AkX7I8MUACMdMN
t16Zc9+8byyBM9AEQGqovPO63idxc4hsomAT9KQmPKqafiIDkn1mJFdM8lGVEUsW5hkuHmcblAnZ
EuU9gTFrpOzfxt55ifr4PKfWQ2PJV5zOS3iocUvEyR5c4gqa/V4b4R3Izd/cK9CVsLYhbcdXQNSv
wOeelF1fDOTxY1D8VBUOi1kfIpFcYnD+0JW5UD4NZ4KVscipP01EaId4SnIG41ZyM8Ff7ebx7IxA
0FIfDFFFunXM4V9kb0ll3zmzv1IkCazh7PzMoukOvhwT49m9H+aaKOEWHUhDumwenOy0fUzafuOE
2femde9FJ9aD1z6Y7XyRrb+DqXgAwAjhodsB84HVpapdWgDKNupjrqLLbI8/7Mn8FifzQWTmr74v
b1JLHkwEbaR87UNCScE47yqIvlgaDigA1pHnHTt8im4Q/fH7yV/T/kdRb5vEE3UHEHy/yMzcV+O8
9giKZi4R7NGMbqbyFwjWszEFxIv3WFayBjgn0NUxlD8BK++71rrvbeOKweU2CTAU86LCFz6hfA5d
l0hw82qYgOGqHIo5zOZy4zTluK9sihCyYQVBdbLYzA3qclwpyPsbE9Z+4jxlvVYbKrR0C//FQMVt
01G1QsRblWyvsrrkKzCyAfW7xjW79zugbNJbe3V2LIy7PMA67fiwrfpJODvMofyRrNpH5uxc2wYs
0NpIHsvA/0UZgz2eoDtEruNlLJ6nEoBvMsBBZEw47qIYMB6Ikm2X8uJXCbmwkA4qWz0vEHTQcE+q
GxvoKP6jY0S/xxhxHVSEJ+iXSAua9KEkTqLw4rMAXDJlzp2ym2KbR/ZvBrDf4cFiQtYHTgzY27By
mNaPoZtfRQ5p2HMfmggHFMiAE01l68aqGig0sU1UZgYOcO7LU1STNzxDmei1a98Im1tAAvQGTNWd
b0ksA8XayrOrWvxAH7Al/OUVzYrFhhnAHZ5YL0KRzB527nU7BBcDYmISOo9I4ep1a6M8H5rkMnnh
zVg5jw6aO0Rbe7qJehML/UNhAKqH5iGf68c5zDaJA1tdiVse7ZcIrkilgi3YOuCQLCunP1fuWypm
KNC58VoL61Ab7fdaupd0OW2741XeT3+cOiGiIcn++G3xWEKn3DkQMJCE4mFwVM2Y3wDP7zsIR/UN
pJHNFI0gaQaSVtAJNj5PXabJOQkx34UZcFPcQmYLQyHM3pg05KfE8FghxTmsEHtr99hZ8W3bkTmZ
VeQ0zERy2gXCaDsyb2cWM7iH0Fi7LkjuvhA3s1F/JxeQoAoL4HFfb+oI0Jlu1k4mD4mrr6SHpdKc
1DPYhYNhzpfQ6++UBruVe7hk4cABT/uGljnF41LbK0vFB3fUi1nJPjJFe8phbkpkYqkblBiJllb2
8kyUaALCvCTgbJCvGdB+ENGwp/AxWF63aQ0YA27oXKnR2wKl2kC4OQ7YO6TmHZH7G2F4b4DwYVrp
Ed7gAAfYjOKr3G/Q/7vWYzzySpuKaweXFMq4mM2GMkjVr6WFLyfwplOV6Gts8d1a+vJRhd42cNXR
kiYhM3o3+uYNRncAMWPz4HrtfQ6twpfoKPsM04/ZvBGyAy4S4No8kidVkQyyMOGEDO/tMgIQ7EY3
WZOdvckHUMND381XUeZ/MyJjY/n1RjTpJYmMsz8sYErryDTghRS731jA9hx6vwnpHQ2klWRHxmvf
HNe9WRPtaUAmydJ2VVvxgQDuFwiRTM0yGtBNs+ocjV29f/IMUP0oksnrUxuB6JNGEzZiCQ1940gb
J0QjnVOdWFsd5WfVIYxo8xO8NuyxUfVL8gqoAQxu5lIArug7zj9km6N58E4D+3wF6nFKHSzi+a6u
Yfl4RpLe210QAEWXXxSXn5ViYcAR2Q44IjkfDi1xWJYimFP6c+EalurzEhzvhMYXfciPUy6fyTxj
QOZJnMCYvv5dmpN5NUBmiUc4CvFaxW/t7JwFNhgQjQjdNzW8RYICGhCHJEdUDibgePz+70JwOX+9
KwM9czmhU0ozVXhfBk4GJu15NMMD9oYlLnokoT26Mmv8MdZ0E5hEzWTafIvkV8OZjyoyvjxCC/rk
IUfqDwWokLkc/W6aj4NH/WCmb25HWEUYywtpvteh6rZt2+yU1Hfj5OEbNDdm9JUm6UMnmM+wDJ+I
plkkXe/7SXgghhTRTnyy/QYZZmRO1CLeLwJU+61JvUoeiiAgt8S48+/b/smJwuOKThgyS6VF9+5Y
zGCSGhUmACdCm5+3obK8q+Yxir84f3/yBemhe4JeBfPaD037aCiJRhjC7tji2wOluXGVf5gJlBM2
/m4CJabiC3XgJ8+Ox7iNsz6LCvGO/feabnwzcQeigQ/DaFJn2FGOmHUeyQSvmy86JR9P2AzDEMgF
AT52uhn+u+dnhCMRxmXlHOu6v6IPyh7zXdsKOj3uqsq5SsT3QZebyoq3lf7v35P14rscrkPaQe+f
3SKYmr4XKjtqCcGToOsBVBpmti86afxNH/oIfMv/uZKzrKX/aaZx+AMzLi2bHBmnQ/cPcy4ru/iH
rPv2eZrHaSZPuLB+DmELTJGjwQ1GtbklBoWTC4O1aoTa4ZOJHqvmMZm9yYQEWDa3eKvCe5hCBarn
rL7udZjs6KtSk1cVAKcAXIBcQEzdWuO/2A9m4RyjBMNn7eThzp8s8oVTUrBf7NE7a1zWv2DUEn4l
+N9Kz+2eVKExQjbKxcILdc041n0oLp2G4jJnnAkgtZFx0be85FAgQ7bokuzZr7yZBFHZcpqiQKES
tJ/ahvRXH497vU2tBk9rGNTOD+JwDOB0YUBJ2UUmL/ap3gna+S88tdVDbTqRYPIwDWLnTtiIVhlG
bw2AELs0JU3r9SsCh4N012f5hJ1v7tpwK1Ue+JtqqEQJGHTUf3JXendzIHDU150crrEcpKjQGm40
tzEFpuIQyFfxRs7UldG1pOaVhpnsp1j4xhp/t7q2sD9BzgXVckhUZL+EDd3JlcHB+C4yqjmERDE7
BPQ2BTJ6l6p7MxWh99qHBfmeGPPt7lCiKkqOaqyifRbX7jIDtgKOsZmVbfE+DeXeGWPnoYLUdB+Y
wXTgLEbk5MQ75y1id4lXPJY1oZdFPl4pmcHJMYap+BmaTQ9zYuDEGI6Q/2lVZ7+QAoDPKhO3e/Eq
nV9sXXZPBif3b6m2umfSoxb8VQXpCiIPKMswCUHNNy0+0R4gFW0LmZJQTRo8746026bx6O5wsFjt
yiDxYwMgmKK/74FNjWCZoctn8O1b04b9ADdqRVzS78jqw6fSz+WdrUfzWeNp3ilfJgdn9OYOxfwc
/45SYoi2ruxw9Jj4AMu1h2XM3yU6tH6VvkJC6eS2vFJx0N0UIxBXIwrmfhVDqsLhnryZDbwvDFCU
Q14iIIpQlgCYCr3y0DuFw7RptH/oZKZi8oEoraSv0ufanR25tfUQg/40qiLAFxpiOa5jgr9Xftmm
ByyQ9UMm2pGGp/QScD9Zdj3hhKnvi2yCjOlg49w4TjZd2jKBAJwzId81vnK/IdFzfzo1Jmi7goax
ykglfHEArZWrGSDMUxRZLVAeq8aB5+LaMTnxRQXSfekBkura0roFCFgGO8SEfbrqlOyL3ZQTygoi
eijwr/IMrgszy3ahX6ljLceMMGljLvdBFRhvOvWDVyR8IwjnJJ2n1dhrpMCc7FVMp8ELjnHjeKQz
Bem6DiiLGiwav4Fu1BfhGdHGZJwI7AazOifuIN6ZuG4fiy739gYMgJPPgrxNaq+8tmyp7uA6zEfa
PdVTJYmPdXozex6QWdy6VVhdBhnYW8gHINT6xFoPo9InHkSYbbqkXE/V9OKp2b8d4RxQMBlkNmzd
oQWUN1cOj45l9M9uMYkd8l2KapmU+7RWj06JG9UzJwZ9TSZK2HKd1GevrEkazI1QPdiY9PhefbpE
SgzlVg4KnJUJaIWiFg7ZMwo/GZ4zIKVvGVH39VUkRv+lCiN4WZUcFWlKYrx40MvXsqKPDRSKuG+g
6PkAW36KFv4tx28zm+BgdDY4NpHe1LH4jtG+gMJu5eE+t+JyV1e0VUFh2ZM8ZVbbnkw4zyCisQJt
RifO78ewGR/oFfoXAoUDKNLCTs70PLDVOY0DlDVUQAR1He9dv8Pg6MJK/Dn1snkydG1vIS4y9MR+
D8TGQsrI6WN4IHTOhzlKmENg+hU3qZEg9GTg3IRxRHaaKI2INm9Py2/gcV65bpzeNstwp87tGBAo
Kc0yLLGTA24ltFQ0TbCWSie7JiiDa7MhcpGfaryUGggQrydz43nG4gWLm/3cGd5r2Otqw+DDI4jb
IRdeiebS1eq5GIZnQp/Hq1Y65AyQsDEtrsTF/F50qt9OiWme6MncSscZ6KpUNXZJTfAZ0bRAU0Rg
nBgV0VAk3wXr3ejh9KUZANoUpH0k0RSn/UMxSPB1ZDsdc6+yy6cgzzEQ4hnjtVuT4kIsNWm9daXO
SCVTAGno+M+5GIprBdHp0PFfz7on53Cys/y1mZ12Wzki3cu5ppsXVlG7mqUXrphMA+cI4VXnNHJO
ufIJe6iH7oj9EzYd3R/xZIxlPKxkXEVbCZsMba0L+8piujqMQfmop0zdt3TBr/JOtC8xcQ7mxXDw
q24SQHEYC6Mk/tOopNkrMlQ49GkpnttxIDc9ycJdGeT1fq7SX42JIGGaEnfns2ABzcZVsJnsKdzW
vtc95YnA4+3QkuzoDQEmpqNhmUfevwm2Zn8Kr0dbFAezTce1Y+PLJWS581ZqyIy9VE68He0Cqngt
nNu+wP9EEk/12jvqksmR72cQqEe0ZM1H0FbyUvsieYoMTO1bKxjIBSMNin6wFndcmZgq35r3cNXi
Da9zIlhMk0CfCECMqkfSaQy/24/WoMiVqexsZxuttxsCqzmnKkctRZS5WPtlbb+yM/+s3Gpak+EY
8jRF/m1bdETukqO1ib0IMwSW66WpUkXdboBRchflkUCtDxkhTZLwLag05Frp1bdzbdl/5omQEGFH
At5vYjbrthr0TZikAiU/HusDg8Nj7ffiBGATXV3iSU9sc6MyT7Ih0m3d13AyyAn19j0PM1usI7G1
hha9AH/mqO/PzaMQeX4iIUefGxYRFUg6sYBCLKnw4ft0uEoMLdcN2/sfeAA80cA8RkKTpwwENTSd
ruGl3JROeg5HN4IXB7D+lFiR+p6htmRjneUB5QyBvElvPAaKurb0bWcHEsk/hRrUJ539gVagKYFo
lUquAnIpvle205+8NDCXyGN8vtrvboam1NvMJz2mrbV1Dhib3DGICrBfk8bEe8VCjFfRuzfaKbkt
SspnJ8WV7MGOWaeG5ZXbodHp0csBLiBJayHOYZDINVqNHV6H+gxQmD7z4HjiACsrlNCXWdtUZSRo
7ybfLf60aR91a/os5a5x+m7nBpKagBnWnW5bPPSGUupXM6jhReUyfmbtDNtR15O3Nq3IfsSBC5aD
itvZjdQnF9cDm2KSquxCqsDXm7caFrupB5/XouFj6EtNipyhUfGxNrwRzqX5O5tVQzYSyBR3CJzd
4Nfx1mR1w88shDZXVTwNmykFREdU2g9fAK/omCBAb+E5v/B72vlx9rpHDar14hg63/iZHO51KSoi
91IE65TDEiNIzHCcHB7QUa2XVz9Lry9O5ph/S7RKe6K1/PApdqyYkM3cAjI/lfD3zMG6Q4KTYuVo
SyZ11qDPtl7oHk1F8EIvAZxIsmVnk+AR5RT5tHXCXp1o93dE/FTVW1w1ehuNbXevMvBqJuAnWs/5
sg/H1q1HeDZ7Cn1mtvn0IZcJeY6uO126gr2fEkrviHqvXqdGtN9GQq62hpGjtRhDNsi2In8DoXYF
HKR67XK33rFBzgc7Hb6hexPkT4QNaQtmvEPbt6cVHO4aqX8G+Mw2edq/1SUldhdP3bWciCcaiNn0
skzfxz66sqGEvACCJd8R2TkCbA2N7FcSBMVzVKfRU87gWhPzoBfqTl4PpIUu4ltdRO2FVdSeo9SU
+14Ap9Tu0HSUskg5yFb0KYww0tPEc+VTKtPySoJwAvQ52y3r1ocYWbjJ7STIsOA593kJu9D7xv9P
DpTZyc2UceuqweN1zN+2zYWab2QVA9Gdw4LRbZpf2wrDz4pJVks45WhtAOZE62HAwrqeArBMxWzW
h7LISPYt6DVPynjzCsfc+c6c7UzDztWaQUmIgy0RhFoU9Ok74F8XpFTtgSn8fO2lZDtt6roCm97S
u82mngDo2HyoYA1AkyO/oh7H/p6X4VWv/XbNmh2/2bFJ3noU83xo/RbUJH5TIVybcOx3qQNi0O+H
btUROUY1S9LiCq1psg3AMOwxvCn8UC4pRJbuNz19zEcNNpu6dXSrE6CE/pBFcfOa+i6RklSwh1A3
aPi4fdB80+iBT6z3mMSD65mI2jVx0+6fqKzE0THC54Y0szr3+g2Uj/acgJ1fW4x8L4Vs1MHmr+PY
IQAzDRLGs3BGRocl8UyFW1BneNaFblWyriCCnkkMKOGMIE28FQjOfvk1ZX7EVnnbmFSBYRNCWsd1
s4/z+DZlxLAnYrX9kfr+fFtQNyJ0VifFYwsxwrQHooKC+BRzSyAMNohXlp3CsxJ75izh30qsa9/o
fNNLL2S0VoD3eNyjcRdmebWT0mXsGQfs6Qi7t7qIBSK8NEMgD0zcTnkf06qujqXhjidvaoDp6UjH
e2FxZCjmwDp7sruxlBrAcaqaqDdj+A0XCp2fD/JvljFhYUV7UiBy+KDlWzJKYD6h9X2a0YuUyQKq
YdzCaypLdlp1AN6XeF0HFOoV+s5LEbJfDaTVEWEyzpsiTcVOEx+1CkHBkT3P2X0cJrW2ypqAgh5S
46GOZX6rHY9Ac+xGq57ItyvqEffU6OJhSlBLQEv3H6SFiIM6u7ojfbo/9tDq/Nmz4ATOId4j1TFv
KvOtEzgU0NKYNhDgSnrmsGRQEt2OLR35pO7dYx6SHBDks9qK1rbW1qzcbePYvFstA+dBiYk/x/S5
KkvAfCi9Fy7iYF5Lwo9xWpBirWhhbAK0xVsSAPI1ckV5Em7RbciiMo6eHjF5uyWEcl3fRVYz7p1q
DrbsdRyXpyxeh/RkeG9aL5ExzaupztxtDQDLhb8MGQn3IoYdl1ky4w/gMikRw+6d21MIqlATXcUP
x6xhhleXdOGK/OZ7Ilo5aVvcArdhmyCh9mJqnwFPVD0GQ2rs8WA7a+DzfOyAfKuxqDHfFMA4Pa+N
fpKf6W7asSJHj3YBFBYiVZWxDEscw+TDq+wxsxyalpTiJzPn8QN8RZSLp0ZIrUNOaFSU/gK23N4z
IXmbGk+e0VpnT2IovbOXQ0UprDg9xWP/vXBLBoDpvESHYBlm/DswyJ2nNGOpF09t1TJfxdN8mlC0
nbMEQiijp+UUO5QvoGj6veFFlgDX5udXuh/6fWKLH7TU8ws8DLpfcYL0UZXduUwZLK+8Hm6/03Xe
Oe1IkpwwU22ShjGXhTlubU3Rb0NMYlV2jnvODFSs9UKyIx7smVYu1ZgvYcCptFO3aLR+z6ZZomjL
jDtiDe6rllMiM1DjPKSz5OjFiJXhnXNBiMEGT8zu1ipcigGZdzxwZS2jG8hZQNXDgqNHouoHNubo
OkD49ZbVAY2ZPLYBng4oBpzWtJBkjALcHeswK+jyr/s2UKt55ovktQ9BqPUg3c8GoSFgqYh2JsFm
H2tTbex4zjc04u+0R0g6qKhfCLCHLQOcGphw7VxIeiajvrcVmcEhmdurkQ7DGbjPcQJnB2d+hOYT
TRYg1ngoNhWh0JwLQVG7dEP2ZoRuv0/KdTF47rOpJEF/itzPNe+UgphYFDrukutluEZIN1bKo+kE
JkCvOaIA5pWRN9V3wxHJ7ymxoEVT8+tEvSFmeotpPBwphNQxsDXvqkIMKTDK/CmsiBfrw9Hapxi4
6P+QuMok866PpvJP7dvzeR4acd11ZIP7RbeluMo2jgqdF9EiBZgGwhS0Y/0uYnUxwrj+FmVELsV+
9qo6btbkxEvmDyDqYXY570xIl/GgHxrkEqlNZtbktowO22B0AFQ5ct1OtrxYDDSgj8YPKbhj4cfp
JQ2n/qBsBAt2HREnPsADsOh1EhGdHu2EP+606qgSazg0FhwkjeDvVREKxPk0HK78FETvBtee2JMV
ae+khbAKhpimqu1Ml/RZq3yI/3/fQjPxavWa/HRawOKoHUPewD62Vna++LV6wBJGDaCry3l9YTOG
kAW3ZdWkYASTiQMH85GfgRVb20Q79wV+ymNZAOoq3YUClWurenRHFIluvDx1IyF9XUXzbukBbEav
jFDdRPWmCNjM/LlmzWVKb7LYi9c6KwEdd7l1E3tlvwlxhp5KPU/fJXTNrTIGLMQpU2An66dNGE4v
Fv/Xhq6Ws/FkAWwsm+ufIiOSeulJ/hBz9TNgyABALhMvmoENqVeFO21tuMU0qVqSgHNiqSiIuhph
Dcn0tKRLEqISt/mNDZ6CRPDNQdIO13nttqSkLFp3U9KUHYqQjJHA2M7IaHYDut0VhmsPg2L9h9hu
NsoiRqReuJ3JmSB1V35duLsphQNsO7a+KsAF0YQemN7ZKrsm2Fvc9Y3VXHv8Kvs5Fdbekm5wJZJA
3OTkG23supl2Q0I2SmUazSVDXbFAXo35LoMqtUMLVO5ipV57mojnOImtG5Ds8wL6bZNdlKTuZZZq
3NJ7L67BuY4bpnkVuhFsuMYABE87VXKasaxtrBbtFnE2kKF7otU8Rd05ok7ecBQdroXs7K2N1p7h
eG9t/CZZssN05R2gBULjrGym3MWwRI7MaSgOJCWZh2qJ5sEAwNw2h63bhBil7bFIrup5mnZZ0kRH
ocbfBPXZu6CYqwNCIZARrp1cYdkcqJuckjNDOl9neA2OQwSYzxJ6CRPnMH6MYrO9HiI5ufhREbbk
TthejCIkmoXAxZUuff540ndbLRp7b6RDfit60mo8AQBrzHtONGPNYzKkw3Q7LFONvglwCFuEwJuW
4O01ddsq8NJ1ns7qJrObZOdkujvMVad3U4Q2BvLlm65sDjBuUu+siZLKqEZe4mMsz41VUeo2qXct
xurViWi52wbv9JXuAM57FaeYmkwJ0sHjx3DSvwyO21tC+MhRG40/qtOvKCCiEwWqfe/mXrjuC/5U
ndPPpBBhcXvUi6MRwuWWy3irc8Tam2P/Kqz0gyh5ESZlWq573TyJqOVA5Q5ExJDDsp79UG8DxEQP
aYYuYhTeeKlsEkCyxiZiqGLf7DPeEQaSejQ6FG4F12cEY/yR5APzE5ch8j5G9qXmzCx63aFjagdo
wbVad24yrStVDasiJd1HW/Dxpd13VxOR3sSRA7kGB4WwS9VP3BBzHbF9rApTPHV9P5CPTawro4Js
w3x8vtaiGO5dAKmQnguF1kOST0764Y4QL2frd9WjMubfsZu0V3HEh0QhQB1bprCqWdGrLta4U/6P
tPNakhtX0vATMYLe3JZn+1Y7STcMSSPRewfy6fejZs+ebhajGNLqShGKGRRAIJHI/I2OFEnehwMX
q4TcXUCl97YKtXRXaFFy9HH43kpmXR4br0YirLYF5lujtonACh+8RD5w6IkdOT2wGGVTtCR15d72
lC9NU95ReEcgPzYs7OCsp1ElJ8sDAkxtWw56laQYELx8F0cB/M3ikY8qUcuKWucFS5BTaCP8lOHm
1etYX9kV/bco60lDU2O8b7TyyaxBApYjpPIRTgzFInRAQTaWmO2ZP9uREqyTSC90pLo9lClALpNn
VCnhDycMBTftyPqiaqDGIqkA5zIIHmqhSpoMjud7Ilr8q6nFXGtFSxEYRa5EBFCfLekxo594K4ve
/MR/E77I1IE3OGeREg9FcsoExY+ulB5RrAFhqziveum9RIb4Vvg8Xbsc6X8M5kBqtbX2JYq0fm9J
aCYNEpD4UhfFZ2KL/KlR7SM3g7wVIDMPduMUrzi3U5x3xntFTdu7WNMtF52chxpC6E7xQ4xVwTps
OtN+zCS8zxpPPPde5+27FLeJEGnZHwjo4J2uxv+Msf3WjhMoLOvICge121DFNCZjnHCr5UL6Voo0
+pmq8CVpKdkPsjHc9GYe7HvDFwhhI8IB3a18kGNAUg3Cvs+1piVbufRIf2W0OU0ZMIaDcP9zGEoI
Iyvqi+5k4qEFIwmFpCYm4NF1H9ijfV2Q8+3YJx7/uzTFkgh4aumMnEZeZ7T69RI3rUiE0/v8h9aJ
iJcFjqY4Frd7PQTxMZSy8lzwbvhUq9U/lW/lXyNPkl+6JEZphgrmmxpiVN5p+ae2kk6Frnz2G4Ot
7I0/A0/+KZmyvtMsoe0VQ652ciGHW1Cr8ZWc0sqRSsNCa7rt93ZuP3RqC9ICkRyrbotPajaSgaSy
QH3UfvZJjqmsev8oEDi3FZ910tYpr5wKWwhkW+76ybZN6Kl/q6vjE0/AH7xvv4wlLT02M5RRpUaU
vG3ym9wcne+y3AyuHtivHfDKDXQAi8jf2LeRQ1STobq4atPhJe8JtJOzqv4i29odGTmCrRamyTs5
zIZdo/KYUatg2Ldj532Jgh63KTn4kRHMtlo3CenFfW9cKTE6hVWmSE8hPLOT1Si496npG7l4dujq
kl4FiodlN5I/mrl6g8kONK/I5/GHL0gz6bKCcxZp4eKTN74i3vkGZTDGZ9PDuGUEm7ThQ/M7Y/WZ
zpq8qTQ0ZePAv7E94gRowxMKvCNQSKBKSfAGVEJDBRFh7rJXnvHU5nWtSffclageN6Pp0tiL7qUu
9PYKnjhg8qTqBVc27U6v0hq5mM65NhqR3IYqLwoJ6gnZeZQffZkByjxv9gFHxYxK6Qo50oKqtZCv
zbixr4YhI5XvzMY/CYVOTVuhbh3EkJqSyfh8zEagcIWcxkc8c1RXVm31VMWxdjQkpASa3tFOZtqq
O6nl1RJL3KYRj6gX4ZXyba1FdAfkqt0AC7X2PK+8G9n2uz0CsJQXcdHybwzyomfFUMw9grvHklfe
HvnG5ITeLc7WUaHUP7o49g6jPGTHRMvlI3j3ARYmbfpax5VDUlAHFkKlIxm8Wkb5tVCk4qm0eSfn
KFV7ipVfJTIpCPsLo66sp28LN773cb8IkJum0k/3pxy5pbHojI9RWnPecRbd5pJ0q1MfJOSWziYy
6k+ayL/S2lT2WaGP2yHv9HstBP7m4Uj3VnpU4RuKUzl1YnIjIR8G8C2HVpLJ82kc6nlJ4z2nhgFe
41pyPHxx1Mo6qQ0GM3hppJjstthKBEB2R8Tid+nAu6pFQeqlcCL9Cimo+LmEWod1BEr/1EgB1BrY
pKaOUzQ7M9UtMM9NSqvBCr+G9NKpAHU0Znm9wl40+x+q6H9RGeVNYlr+J682yH0mPKXQMHPrUw+j
qCryUFuvCnMvWXr+q63wRVYb81vkmP4prVXzXkfA8cATX2xwFqO3HEBFkCPqbxICeZ/hKHZHWw1e
6wi3QeClSLoJDF6xFKAVpm5KzNt2VTtURxo16ZZ2HFBjBNMphejpL8rOER5yeJBUgIcQEPc65G4l
uuFBf/TLXJDQS9V+QLBpSxOtOHSG9WtAKXqTmGAyqXD9UvBx/BWZjrNTh+rRluiFmlYnDsI0oq1U
hxTDqrI/omkF+ttRvI0ivFcMWH9aJqBs0Zj1N9pRxrUVRNBvdErQjRZ8iemb7UrM8tAqm0Q0C97k
NaokoF1MTFfMWsEIF7Ovbsy/agYG6AHgkV2Vg/3G/gDrJaeLbpJKA/aSWw9oJ6MJY5TDUVI1ur5e
Zt1DPlcPSlF5N7TxXqXGJl/G9OfQyFn5gmdLfNAHRJbRFkZ3QcfY1x+V+z6nzyfVPIDMIiPmRDp2
Uuw6zOFwHa2KcbwTGHNtIN44QJjl/BowarxHORtLC6VAy5wC2k1C3REMKuYGSLm1bmTRBW8MScZ0
TTwavlZtyNm8q04oKl0vuhegO1xeocoh9ONbw5DNDE5C232eymmb2Jgc3P0vhYduv6koMl1BM9mr
+BpuakW/AwA0njrMaXEUMOj2tVkWbL3ebH4MhaXfWF2S34DgGWijSoVzb+C8cUwr/EsTX5bdWjeA
mhu1ubFwIjPxZmM91DyObtOe/RN1yISLRnXHxsmsHWeyO2Dbi8QX8lRf8mFUcRagwWEnOF928Ff2
YqBDyN4YPv/GFyQVDfjAT73rLpGbam82+KQqeK5uCl2AkVExYuCBFzeUZU2tNV+TdhhRJKCqlyVB
+jjQ1XbpnjWovqZpx7Wuhp9huw7wLVoDa5/ay2+gH4k7z1PskxNow0lOrfAJna8hQ0mjAywyjmaJ
J71W7gwt6cytHXDdp30vfaaB0eE9FOVurnUJVAYl7jc+vN2dmgaqtCntGmJ0CLcYa5+yvG4HBTMG
qXZQ3myBsezMmqrGJkObzwXWGeE+aJi3bRBQ3E6UKHqoys47SnQTfwFt15FWxvQysZ0Dz4buiKN9
fNUI+pcUt/PcNSXyEpjjNpmWZWZbFCCCLVIX8lWeUsolagka7piYh6bHtT9B9DaISiCaPOo0OxH7
OzUddKkhT/zHuiqd+6qtsp/I6tLj80z8TQ0uImqp/bE2cL8bbADvfpHr1DMc43H0tfYKNfThLgvj
dCc0X3splbz5J9WV4brQIZAPtYo7phnYGy8U2l1r0SJQUwXwH6iw8pijAbtPShH87BJ1cDsNoEGJ
uvWtOjTpSdMxQxjysj7Q6gyfMFiWrqxREVuKCvnObrJfIgBMQykmnFS6O/xepiKUVOVPeW5Z0V2v
d8mx0PG20gQ7Vm96skV/KMSDHUjDY0CTl7afwi7O0U/yQgwau9IJcCUH6zP4VhVfO8mA81Yvd90d
1lxA9ppoIExHGfAEJStwNut88xGbLvvWkGI0mfoWNPVlJOoCkQ7FC2OCasIVN+QZkU6qRN0HUhW4
AvHiqjiFgbetmkNorWCql5igCMvwx6LQCOR4BtZMggypdbUJrhI0r4N9QR5ElSBzcOIr1HBHD6mE
HGDQZpHaRpI3OCJaxRZPH/3H5RkvYG+RhKHEg2DkREqdzTgzWhAuUWudkkjal0P7WY/KlckuLKoj
61DUZe5pKH1zeK+IUdQJVf1UNeXGJFuR4EqpWrGXevfyZKZVm+G3QW5DSgB3aEOensFtc5ELQ+9U
8+RQ/C+bHxFv/8w4dfmrI54vD7U0KapBiBZAokXtdDapRCh9XfiWhEOn9jmVKuPKN0fl2ZG7+MkP
ZOUvZqZTGneYlcIyzoaLQQUmnHUUysenhG2P/tnO7O+apNxrypoc3wJO2tEh/duGiYqBoc2WUWhS
pwfcBm7tDy9loFO4004oEZxUw39qrP5r5wcr6P8FoDTaqTLNJoPegTpXalXCUUuaBEYiOKadrcAI
ygKISRKF+D//brqpa8jRmFCA5zpSfE0zz1oRuWFR3zaZcyUhQhnBOURq7tPloRaX0TGg5CI2iPLZ
7IzTQ07pTzeoOkVUZ1QcijagMPGrpDZQqVQc65+y3vzFQhoy+8SadFXOsPR4iQQVLqWIHCaqtJci
SfvW2L5+nSFJsgKnXzptMLp5fYLqkpX5NlFpFUZWJmsuqAxyZCWwwlu90jA9AAUzhEicN360KyAo
GsfLK7sQtGDQs1dQ4EHJTpmtbGSakZ2Iujs5cVZ+9UA13g5gIFZGmc7UPJpYoFgmyTHVgRn8EWqu
ljwskqYVbhZCxP9Cr3yvevbJ01HopyabNNZVq64R1BenZvxWPKBUfyaFSVu5AZnR4ltBS1y2vePQ
x3+u28D2+K1vbRvnIoC90JMSuF3rWhTkcDmW4mOhAYm//I2WTjR8TEQG0DZDWGgWsXKeyWpZZ+nU
rAwfC7PFzDHHyptqa3H9p0Mp7D8MlAAtyshRzD5U2nHt2NkYuezInQBdkfdTNUtfmdHCpc04ENKR
ZKIefiYPLtQmkWuDu9JsrWdriK9EHAFXz13dbPbjhOaMQuph5Y0YeSdcnuP5vlBkZBORTkCcHHG6
2ZavAdkIy0xltwcgEZXhCYmDlfN8/sUYAiF2cFus4dl+R6KmsSmR+K5htschxM2r8G7GcU0x+/zm
VAC1WSaaVjA5znheKRZASZTjwKgp2JN/1yfSMOC9jifaHy8ZFQpFcwjdOp9stgP72oxBHujMBygt
1O8d7FP38hDTqn8MEQoa7mzviboEr3e283RasXod2N6pDNo33ZaOcacf6EpSVYs/F4a08oWWls4G
pIEeiknWOE9PaziHXTwMFNejU9zA9EjyHVCZqUFyeV4LW0EHKypP0pYmScAsK/RjWR9KXJBOyGtu
hZd/rjRj6xvK2+VhFuZDX0zTyaImzp89G8auZcTptbR3Ix8TdSptGW9LPGmh1KzshYWRbMQcufRl
WBvI/36M5Z2vdIWQ2QsoGbX7QXVA6eRk14CjqkMs4xpzeWYLC4g0HFw65E65+uf5GtJIlGK6bHAV
0e1znM0CkHNDra9cUQv7D8KeYuu6hqrJmUxGhI17NdqhiZhCTyOq1IOrFuNR+MbOV4yEP1ceBYLL
M1tayd8q32jlQKOb676PNi4lcou+Xj6i5wpIdrJJVBEjfkuQ+/9utwCd/2IxKfmhcGXbqA3PdyOU
6gyL49ZxA+iLRz3EsBgyULiPev52eXZLMd6RSemhwpP7nt0lqKANEej29MrPFDAlWuuzmIP6WMiS
uTVyIP1xqEnPEbK5h3Sk5GZTsVuZ78IScxY0mJBkHzRcZptVTRBu1MxiQIqgodob2v5JoaS8A8tS
YlyUr1lxLI6nkU2hdiqTzk277B2nDiAA/Rp84tisChr0eMN/ly0IPvVa8n2eESvQWw0uUWUiK87P
e2NLEvY0MtofcvAa6NUmo7svhubY9OFDbVR73+pXkp3zg6jKDEaUmaQaEdv/OLeYjVMWTlGclMba
+WDgktg+RDQMLu+b8yX8OMw083dL2I0hSLucFEQR11YNqwDAIWVKOXq8PM7SdFDLg2bJ5QlPeTad
Uhl61ae66iKQAALVvBaNtQHAuCLXtDQdA++X6dU+aXtNP+PddADThHCODedUldjG9dASIE+4UuTR
mNf/OHtT4R1z4FC/VUitZlMKUssMYh4yrlMhqLmJ1KD5BqAv/JQiDfjr8vKdZ1GcaQt1Wq4B0vp5
SjDExBfOE3bidZN9yZq+GHfhiMr9ygleGodUVEGxk/1MmvNx/boiklSLKu4Jux4gkSHZfPl0eSrT
snxMPVQN3TWSD+oqKrfnxyEiFYZWWMAjHX3b29ds6T2erP90gxleqdbYu5SXh5fLYy5MS5usaiYn
AhjU86JHaA7AC60ucvXIRLFksK9aS3+7PMbCvEgMJxkrvtG5W00+RFqnW2XuBhaQ67TYxcPJkVFK
wUMNiG+0MqWFna4b8jSabVCkmocka0jJtqUGoQzQIq+QciYnOPqO4MXthzxP8v2fT8/AgAt9Whx5
zlyq5AR2ioIw59UQelSiLdimP0fPTj7ZKo2+HSnM8C1DinPt/bA4TwpVGkeadZ0Ln0lFpI6ySjEC
gr/xEMG5uPUBhR8jWcX+EBreyjx/H9vZ/kRBgcqAAu6DJZ5dYvWg0cSW28gFZCTw4TRqkW4MHF37
rZIFTXYVd3JvU9iUlUM/9pBXdNBi0gYUscgAPDXJnaAdiXJLjgjuNdq69lvhTF6tUA9GYwvPX5K+
XP44C4tk4EeFNgDlw+mW+nim4pZoCjszuvKwU0CjByssgBMkio9Fq8nf0s4cV2xTjPNTbCCiiO6Y
ovJ8ndeIQCzaWiRVrQtzG0CI2Q3PTtgqkGSzaCVxM6Zff/5FHO73SeThLGJAsTOUYJDH652x+Zpv
7vVtuQFNs+l28tbZfIf1sr1/fv70I9lgwLx5u7m52dibL3d32xvtKtvcffv28lRsH5Pt9fWrsXtt
V0LmbO2pENgK1zOBBQUDlV/4ce2pRmpNhqm0a/cJ0nzhJI/V1XS9s8wHnh2vqacujkfCQwGJMGPO
r4JGk7swp/d6wvAZ6PyLgk1Vlj8AFD1c3lSzpOffif13oN8Z57u7FE/70St6A5s42N7++BWWC+Bz
wBPDcKLke+oUY2UpZyH0bMTZNraHRhlpjydum9KfTXy00vCJBoCWRx6S2KAPY2GXK9traT3Js2y2
MYkdhdyP388mtli0ZaQTGpC0pMktIASJUP9aVMlDxoW+dscuDYho538+oKJ+HLDhHexTExpdIXy0
3gT6ugFmD1e2GB/ifvBWnsSzu+9sUWf7s/Xb1rYKO7hSHdgOZK4RXgdoROf/3683/ZB3+yXA79ZE
mCAAEN0Cfb1WALwjvwL9yJXM18t7U50W6V1M+HdWZChTIwNziXnpDBWMYhRIX7gVxiA70/PQNBoh
2uvyHQa9Wwxoroeuv1KkCA51C9PCo/VdHvS6vrMj7VQNzRYdgs3gqDu5hHCJEJmHyFTslUet075d
/rWLn4CfSVmRws5Z5Sis6siLBsyIqrYD/ATwHXyW9Yelgt9LQjggSeSaPPcl9NNKRWLEQUE3uEZS
YiuhqyXEXVitJDqz0P/vOER9xaE2dd4Wg7zj8XrnMQTjBMKJuS/NT5Ef7i6v2fIoU8VwcphAZP/j
buq0oKsLWNqnSIvukKu+0uTqKcibFQGYpSDHTP5vmNmmrbF81auIe0xRABrlfvw4QTh8Vey0MTyB
r3ltJXslsC6FufdjTlN/d1BKiVJyn2TU92rviIGDG2ves9Elt6Zh3ktOtv+LlUTehkofIk1nOX1T
ANUotN45cW8ctCrbVlHwCVPmFfXwpbBGf4rINj3zzh7/wBXUDskULHrgZhamhyx1tW1LawcdZWUB
pyfC/PDzGkeShVIHcXQWsvHz1XwzlyUMTJtglxTWZ+CKgF5COIYAXnIYm1hS35oF6oyZiNb0oxe3
psnodHDw6bFmw6cJt0NeN6VrjsFngCJAAovouSgwwvuLL/duoNnjfEx9Rw87yqai5Qbu9qYF/x6t
vsujLG7Hd6NMq/1+O45yj/25UNwiQnRVKXZjA6IcliBQkLF4uTzY8tpZtLopiMn2WT2zplcMmDZz
zQ4SedU29h4EUAsGuihW9v3yvP471OyejVp6eaUCQgb6SvpP0AeIgIVKY+ONoABh2IgiMOHOcyWY
Kyu6eBQm4TmZohHTnBbh3YrGWjDgAigHLlKs8tYYO2j0OZSipvlaB9ofVhn/jcfkLzgZTZ5q884w
ruiVAYMhdiPN/+EEAOD8RIepVK7JkC1+O4eCJrMi85/jIewA9l7pQUQNQMhPPgTOPwB//mLPI9aP
xQYeszr1oo9rFzQxJhZIybphJb0gTrAb4uxaxezi8j5c2hzvhtEmxfN3n2gwYxgnQyxcLzuCKdig
gQEEyo28YFePqy3F6bKaB6z3o80SW2gkjsQolttFUoTagm3kd6Hj9N8hkYXSxh6F6V2rqEw9Iu2v
QRnPMjhFeVWOp1BrPHOqwoNuLgFs6ztkc5xiH1FyBLrbppFDk6MMoaVZUYyfgqb3/UtpATDbaX0J
BAcnFEiqaPH03ibXYq2/sUqg0LsUf5ETfqT1hJgWJhJYHhJpN7JoFLEzgqQCMlVZSBglpfytRwzj
gQSShoNSyQpylWOKaFRoyLgxYYoNtCyqgEHIDv70W8luIXLIZRjF6J4Y7TGqpMA4wptzCjcPQnRi
ANM2YqMXRfpaQ6L8afeN+YKTaq5tpUj114LB0t59n+XPQmmGRUIW6cI6ObAzHxzwYMcclNYNElzj
6fLWWhwK316q4AaakPPHeM7W9sFQoBjf6y+Q19RP8mBRFwFXzqpfHmsps8RbTKMCjjgvpdyP27gt
JRTs2sl+zzN/hI4oQRbaf3Uk3w0yC6QSeFo5QW9iCmcKOki93V/3JnoMNQ48K/nY0uJROaFAjHIn
Bc/Z8a/kqjE9u4hcbfD/UfXuoJTWL0RMny+v29LxpwxtTtVb26Cn+3HdlBCFl6ACrQDi+95uvVtb
H7YJGlYbjzeS0PuXy+PN2zO/g/T7CDBbwyIfm1CJHLxVwkqFWCbSAy6XwVOaOM43HVnnO8uikaE6
yST1jCZ5METR6+UfsbRZbOByLC+OMnQvP056DNBKqiRs2LGVEp8UJw7uYrryK5ff4hekhjzpRuLZ
Nm8CUQYtisQqGcUgunrRY1QoLsYQa85jylIWaL8baLakIH6hBlqZB3pC1d8a0zjGilrFyNfWvK3Q
VACuHwZaeA0rs/9pKQJt9LpTxU0HMt5EU32Mys0Ing82O7LdcPhisRmyODavxCBn3qYpKU6jRld9
vvwdfsP55tfB+18+XRfvLh+Z8SD8WQ76TeNwyr3IgaRABwm+a31CrTfdGU5LD3ucLJRAhCHSE5o3
vSpyKBIgNJDRzVbuw8W9YYPbwdAI+bb5uevgnVIPrZ1TmyB/NNRXch1+ujztKcSezZpbDugV4Joz
mEZShhba9Wrogtp+crIMnKj9BaGwXdVbkOS/+Ub0Z92g34cOBKcJpow+PXi2j+ssocKjcbVFbg3n
KEaqrEn2vYnOqNhcntpSwvd+oGl1333Qwei9oWqC1DWIj2rZHEiNVBM+vrmCkltaQ2eqv9OLnN75
sxn1Rll4EAKtkxcntzEKYKmG8aJawIRrtCM+BF9TT11LMBdnN5mfUlym2XrWOU/pNuvM0NV6a5fW
8a0yFldifKG19hdhGe8felwEZ6yoZtF/KKXazrWhcwsEJEvjMYejGYf2ppRvsnKtqbt0B0w+HYAC
ABLTXvv40Xpn7FPsyOxTY/nBLzXt/dvMB9YewmA/jfrYXAcI8R3+YqeAjtMB0ptE4tkHzH2QSkbX
ple54tRHWkPtruYehI7XiJusk9L8b7amgxANnpa8mOfttlDCmFF0E8ZslLajf/SALdnaP4r0F1kP
L/H/jGPNEupS4i3eq5lFBRylVlxOh3i4Q2lwZZilixR1XfBkugzc9szaMgw9rzRKAhXmNC26XnX5
uY8yfx+HablFuRUbEyOIdw6Ck5taJOI21zzr7fJHXDiFtH6p5NGQsBRjXnyM29JoHKsKr/I8KPZ1
azavBhoBG3LffNcpQ3iQQu9zX3v1yvFfOIkMTNGfpoJ83oQrctnLRgitVwYCVW5HErZV/KRwI96z
+8BDTeHyRJfGA+oP5gHoMV5Ts/OYN3LUpCrq/TYU4l0Pa3UXJUp1nQsVAY3WqFda6ivjGbNNFHs+
YsyhLtwubSHG4JlVRxugFp2dr9x3C1mKypebUJc808/gMmbd2CnCq9ZJHqYLT7LSk29a9X4y8t1f
XsSl3QJ7EAo6VxHw7dmRV3hnDF4lQFsW6U2qYKQjqeN1qQWTW8UTnK4brAN/Xh5zcSHxCySGAoWj
3/4xtmll01QVsK2TLT3k+rgZU21nFxnSFWtWiAtZ2G9IKcHatCaQ2seRRIv+C7wGxHw79VsIB3uA
MoqzJFJ6yo1vVMdBineJU618v4XgDXCMLUnbjXt+HkfFkBQVquEeGOdev9Hrxr8avBLDW13PdyQ5
1n3q12u2uouDgstUdIvr8Mw73i9TJY0iwHEd7gioJp8QtL0LfeWaIMFDN1kz0F76ipO4PuvHTXH2
GJKKEiHrAZwuxKh9ZDhvTVg8lkF2Uxr5yklfOg9gdEEYcs4pq85OepPhaiK3Bg/40UMNW21DXJ19
rTW8TVInUft4eX/+bnLNkkFQTdxssg4G8MzuT4+0tIqFyhh1i5p39Utvh4Pw5GeRQTnolR+ZZ9xB
eXjpDP3J8oYfEIsPl3/D4pRN3sy0FwwSqtkZoVad9HFIHLXaHpXhcovY6maU1kBxS8dfneDCNnPl
qMyGSbwCLzKZ/Wl4FvZtFTK0xYBmB8Vj5O1EXd/DesaLyYzEyhlZvCuhRgFRnQgq9KY/nk06pgZv
HDm50lILPa0gdRDW6kNrg2xfe4pGfsdGQdwu29AUNPJd5TlwJlVDJGvGzbOdbJLTUSwnQICGpD2g
T//+LkGOTbqDHXrX7tDoO9QApRSZkNLY+N7XP/qoZwPNwhEUUpZVIw1pkVnZ2WGnb/FD4hklNdLK
/pl92LOhpn9/NyeoMzmSwAplkRDmSNYdqqJ6tqri1qvT21Ed8EsqXy/Pbm3I2SnV5ZGSi180LoGg
3zSG/Jp7AtRU/xbpOLl0+U3trFV9Zy/D+TTP7mS/Qt90qJIrM4p1QA6ifhEEh9Plmc2ukX9HwdMR
IAUBHRzVx8XEkU+uNDTQTkPY5m/RgDyd3cM9xh3Y25tAgO6hCEfoYiaIemtyvvI2ncWCs+FnD7jY
l0q0xLXANZPkFt3xQ1/LrzUqjZdnuXgM3s1ydiDVTBNIZHXmKZZU6Q62HQJhdW/eV0hkwlhHf+/y
eGfeGr/P3bsBZ+cuM7pG1EVonvKsOPheuTcgEPtDfRJ1+cmXmq9miXeTVF1lKfrxq5CAxWUluv/m
GTggdT9+VUOvRiUzlQQtGn+XR9XG7KND2ax0Huf1lH+/HgLdvG50kp55v8W3JbNibb1T4BzFUzn6
28h/kGVCzPBPI15eUszRylvo+kX5N+Hm3ciz9U1RzHW6uGndJItuJ/1ZdLsPHM6VvH9xHQ0dWiNn
Y8JmflxHMOOm33oQ/410euonQ30jIgp5YlCGlURAX4wx78aahbXJrQHkUhpcISyE3r1EjS3cF5gf
VxsjaChBwSAPP/WF3D1ATGg+hZZGe8HSkjTeFlUlfZYSJfzlt0P53Bhd3iJ83yDbYCsJPH8zKb+U
pVz9LGQ7d7OmkB/THnrQRs+SpJgEoxE6avRGQu42wyVhm6BDm1MIzmRrV/ed3u20BmGxbaOEHYJx
mN9c9UlR/1P24/i59a0XJVeqnyGOFPWOO0lpD31oIGyLGxwa0pJXGLDVK6Fb2xTLcxRXM104m2GU
1NcYg4/DUAcW9o2D1FyjdRz3KwdyYXEBgcD1xT18wjTOkoFO7U2UEIz4apAkvOl6Awm3jawmmn7U
hBVex2qZIlYiKcUbupWIvVyOB8v7iHIHmDVzQjd+3EeYtKOgYeMX7Ngkx2ky/MhDtF9QY1hJPRYD
HQzx/ww0Oxcl4qhp3GEYHDp3igoGNq12mvkG7XJluy5HOJqRaPgBTeVV/HFKXpPqvm7CyM5Rk1eP
iSizrzqkmfuJLPbYKGYvTgiAYxlXegpkfgGDIdnTz1A/ZXyqcCUgzJ4I/4YiCmWmbYENZ5k//pyR
LpaaFwngrtLt8AEbgRtjaGjXz0H/h8ius7HUj2O1DkZFQgV56PU0++wUlR3DEvWfFVH/d5Tp8WpN
VYf5nvHUPonR6oM/Gg9IbIT1SQ+qly72X7rOWYnkS8eDJzlRHLgKGets9eKhCqNR1qVT1hflkzGk
BoK/KCds+bSolsk57kMEv52WoGZ++WgsfDj2z3+Hni2m3/hS0qDc5Q76NTqz1UNkfvWyexH+ujzO
QqLjkOLQG+RpLp9xMcMU0QvJimOq4Cbah1kmcSEGETKUY/5kgzbeyT52Hkj4vsqDWj9fHn3KY949
u6aP+X70eds7Ugd0ySboSu7JDw0Cr4KqwMpKLn7E/87wtxPWu7zYRNCqNyPIPuin7ycLGctCLJKo
ikPopDl+iOKVstFCWCOWQ/kgdbTPXZDR7+4QPLE7t9IRZlICcSwT9Smx45VreP6g+r18UGh5wtCc
PDepdwYxIJVeo9mmlW26DdIgedaoe2pbkixbRcYoQcEPH0yK1Wo9Tk/ZWNMb/HPKcA13vBD5UFSw
eMBCLoMiOAeuDl0VAJ4beFgKruqNYYpAcJeAo9/YVSmSjTFmlTghnKR+Bi1Z3/hZghSVGjlpcchy
049WstuFPIyCE/1UHpvkRLzuPwYkRc77yuy9iOZRPWxsuY/u6wotMyMPlV3R+vne6RTvhBNHeULy
lN/iYRYIAuGnrFYAI/16zfN7aWfAMuRzse8Bi81uB2fE1NPqfPsUmNq9L7QT2itvZZqubIzlYei/
W1xBcNNnE7eiSEa6AG5hkKO6ouXYFk2GEI++3QYre315D/KWBmenQYaft67rzsYnzjJCdxx6ZMyb
zop2YZg2eA2hYCb8LNsWZvZFrhF7Lps+3ip9G5wuh5GlYEn3nAK8AdKbSP3xQ9eVkMfB1zpXH8ge
7NvSy7Y2athO/jQiW3t5sKV4ok68J+pFE190lrRosgy6L9SRsqsz+3sSCf0x7wrpVxoHUrezpE57
8wctzDYFzW11ZfDFmQKahGojE2Dm7ZPYQiKYjVW4ft9ZO0vYqAKOrmYqiIoX9bci/ovnNukh3DWT
aLbAMvd9/P6q6boNhX9sAYrvrNiwV/LQpQ3LhJjUIsXcay0bO7k8uIoqubwptMncj6ZwsCtpDz9d
/n4LuaDDVzOnIib8qHlUwIVTT3otjLm6vY0EdxlKCZ5dB6WNVj7W4kgMRWyeyJpzKkYLys7vIaGf
dDUXu7LH96bJEKq1JpvqOvh0eV5LW0MjsqA2Q+X0jH3q1fVYOXjMulGMOrq5lYxb1LqczjuUOFpd
Hmvp3oYIis0qWREuq9rHA6d2ppKqUZa7Y2IpX0KhO2Dqk+x4eZTFGU0gAFC83HXzVA9VjT5FrlB3
6frUiHE2NXYRor+PUlydoij9XjRJ614eczGekYv/36CzpwKsAYrtNeqxXdt2j30UflcQQXzwVTsv
N10rIaFodVgBRfCfKoTxx+hYZHLydvlnLC4wyRGva3W64GcXhaqUGdJ/deJWUhzv287y7z3D6Vfy
26VRaMRC0YImDXR4FsqA9BSxKP3ELXW7P6DAUe+SWFuTQVo6BmDm6TEjXAUhYPrM7xKw1OuHsa1H
/6pwjPAuT6B77zKltZ7iwAu/+qpZaCvbcymc0EkjfdasSeZhtnpjZzhx7QPa7JC2RuUUToW+seRh
ZfmW9ue7YZxZexCtbmOUoPGcEtneK4Z0MKzoXlPDfW8EGS5AyZpyytJKUpCUafkoEwBi9r1aB40H
evmx28lFZW40pP0++V1KPSGWuB43vH+tciWXmLdGOHikmFTs2YQyrZ95a6seyz41yRrdaKRpF3gH
OZT2iTnuesc4FkrxGJvjwQrwn0ImuK3l2yTJvl8+DefzBkxMc5RqvQPJZn7lChklZ9nrSrctE5jT
1aOa0Di07fJOF+NKqeB870wNLnYq+hagxua1LVhJaRdnTeoKHRsMC4l2FdePlWf54iAwjlEFmbCF
80a2PHYdjNUicf+HtDNbjhtHwvUTMYL7cls7S5It25K3G4btdnPfSXB5+vNRc067xGIUQz4zc9ER
mmgUwASQyPwXi44kNq1oOO5RW729ateJCgk5pzStuhdO+OyQxrW1rRCtFAejhsMGgNHE+QX7DAlD
rTF9kHwEeKRwJRVbmNmrQacj52Kzq3YK6rfmPRmUwb5PcT3B0mcMVz7S9cHF1HQyaXqfU9N8dqRE
0O7UCitGt2trFw+eOykb4pVDZCHoUIjjXTwltjBZZ4eIBYLPMRLMoPL8UfO/N7Stzew7OIuVcRZX
DNYIGAlu06sXuCjbQi3G1DspSf3FqSDSO96XQluDmC4uGfWvCWAEeXl+dky6pjU9Dezx0kDbl6FT
7lBM7w63Y05ZWjWTDNQEF2KpV+gC3wycyo+c3g3a3gi2Tlel6LoGxj96GBBzSRvf2yjUPWqhbTzp
lY7XbjpM0OsMwXByIzOM7xtpzKITBnPduIPuBCaJ5CBS3nx6ozQkWxykL6oJ81RaQF4QVgo9uCk/
FOM9kJKjmmMqQBZtrJyhi4tC0wESMgAd/vt6U6Sd3cgosbeuMAbnaJTZuNcqy36W8KPYDIWXrXyF
+c5HRg59Bpjb9FlpaBvT3y82oTZlmJhJU7cyZOk9Dd+UBpKi7JVG9R+DVDd57pK8ESVrFvTzmU4j
65OWo8rTE72o2ZljVA54ORmZdgtGozEeEvE5DpBwzVfStHk0z8eZHTNjX8ayEniRm2LYFVXa3k9W
jeBfusCX1an5INPOvVjGuhnGxOS1eo4Hp7xTQigsOwnXr+9hMMTowUo47vlSPRi7wm9rA3n4tt1V
RZd+TBKndr1Gyz8gdWMm2wHTm3ybOhgT94UzfCgHw8C8Uu5+1KE1YAOBYSca66Vs41mZ9Nsc8Os9
zNz6s51HYbELKV5/EKlcw+2SYvuJrmTzsYxTgIEmurxJkUJLLvWhoLoVxOJ35yX5x0mM5uxJWF6Q
LmgQfwwkOvh/BcrntPYRMsYAI/5ZqaggK3IKq6VIJ6sySy/oRvRyc2od/g0om2fynTwI9IoH2Rq2
cg+FbUMgN4cgikwUh4VVij2eYpCWzVYpgCyCzFFwKjOCbifpdpltgDf1qHNXsY+gaNxGdwgrx+Ee
Qe4ggt5oGl9rn4fZRup742tua9JRlfWw3HX4xXsbO+i6z749DCFeIgWuq95IbUnq0bzaaF4sfUIB
0G5wRankT/j+5dikxjGqEAhylz8bxOY/h7XvfEzRxPrtVKH9u6tqXceYt4JbqTSZsncGunY7ylr4
fQulzcVWwTgNz7+COk1gDw9VZYvJ1LDxPMTUSywAqioz0lMYe+gv8wxIlZ0ubFSYzThGuT9Nm8n7
S7MrCc8YDy/MNho6+zjmuf9e8bNROQ6Ox8okmaLh60Ul9F+shbofopT1D32kB3e4SJoYTSbeUwT6
8zv9Z+eYIiamb+1UR2GIycnBJksU+bdN9Q1HYJxu/nFwHvjWIsv9gOePfF/JSu5aVaoo5PdjPtyF
hdQ9V35HpNmJZ54V33fMjToawTlITSvdlH2ZYLvnx4OB6jJrupN6XW42itdq+l6qFIy3MHcM4G77
lfgkRpFlK7t76fyiq+i8kOWuhZS0sE30UUY/IionZ24AlqFb5sXPNMgRrADAfxipdZ7yrlVXcqZ5
Sj9teYPqPehU6NFku6+3vFDrSMbgxnOjEOu9vsMgFpX55l0Gk3nb+thJDCk+87cvzXkG8DIoBzVS
gzylr2DGuSVXToOwNI6K6FL5A7ZuGDJjBnF7mMW5/Rnm5eV7cZyZGH7xEqwS1wzM+uDncvijkJT4
kKmStYtlIDBaJK/dsitze6kaXwyKPBCa9GmH4G7xYDTYdkmfp77m7ZnN6feTbipliP9WcK5hEFJU
bXAY8txR6/xPlaf49bYeWuMZ5fEGZyIcWaJNgzsLrqYoM8bbrnNyf+eIqdBU+or9k6Ufnzqcyv7V
bd/DMCuT3rdhoYgtiZOc7LGljYeDnxq5sGk8F/Jnr5p08RVJT/a3Z7OwZIDsJoFMkFhU3aY79mLJ
PNNsxsJuYteXEdMPAWWko+qmofpGXui0aq8GmqUlvh8VUUke4tp4AibAhY0Or4PCY8tVqWN9znJs
W3ZvntyrLzVPEKC1t6Mqerc1pb08KDsfB8qw7FfWcDnWkT2aXj/X7O+gke2Gvnrp+pSdO/lH4xw7
LAvhRBxT2uy357Q4GKkkQGhEV67432HR9lKJBOOpGg3sSH0t2ueR3nzmHCt2luZ7J4T5nY+3B12I
kqmIqWqTbBUw4OnvF1HCXejZvmRKrlel6qlsHHkfKSW2DlYrrXyzpWTLACxnoplKOWOOqZULkjkp
DHNXqNVkEX5su/H4N7P5M8QsY+1Ei/GI0nI2iT55bHMApb0udUcdq9eV0FicjaUb2kQPUK8EdYOm
w1s+n7TEQnFQM/1DWJorz9OrIuJ0HvGgm8htMC6Rc3j9cfKq1Sl51QggFWXEi47+BFLtBdcwvoVd
gMktshVYvhg2bHrJ7njzeH2a78soTVbeHktxgjQPz2Rgl6jKzG40U+9LKhrj6BpQeR/LTB0fJaSz
NlKEuPXbPyKLSi9oentQW3896z51lLLDbt3VILHfDdgcn8M6q7dlOhRfbw+18M6g0WLxluXxj7rI
bKiM1xq4/DR2a01sOpwF/P5jho+rEUkrkbmQi7waaQqni31mVUYdRHHinTQz/ZDZ9kn3wnALdXbc
qPAPrKT73mnW6fb0FmL01aCzza0Ju1eEb4VnWW7y943deJ+9LC9WRlk4t16NMrtoAg85KCC51C+D
51z85DkP6C/cVRhmdtbT7RmtfbDpt1wso2x5mAoG6KdoY4zdmoVVfL8p7RqXjTXhmcVpsbHp+4J4
ucK8mHJIJTITPkYfdHdiC5tl1fOKPabv8i4rxh8ZhhtvT+HQ8vszpvp6ekkwFmZtteZJtsd32Dyd
qmA81HL4eHsVF4MRHcmpqT2xDWbnSj8WhVJ3Re+mVTN8GtswBkLpGME3pYmoX0i8pN63rdTGW9ts
MSy8Pfrywv43+hx62zZyggd3bp+E6n3pWyfAuQvH88z6pDTjQ5e3K73lxZhB9RdyFc2fq8pzq1Xl
gC1X5I6O85SJ+Nvo+8/Ezb1hecfbU1s4JSnzQb+GEzMJu80WtqAk1Vt+rbmpZ+0zWT2nvbQtLGt3
e5jF7/dnmHnHwIrHSgR1QN8sfPbTnybWg3n/JKy7JM8nv72VxGTxGLkYbnb2V0rXQXPNejeWsCCS
Yw15dTMvVtZuMSwoxmokWyZd6envF1vbxqoUXbYhc7XYOCq8w6P0uUtgE/bjJqp/3F7BxSkZKir1
uIZQn5pNKQ89xOIdSltUO05gR742kfPP7SGWXhPQFHgGTtkVz7HZ5eLXpIj4oybnVukgP1eApMLN
EMXFP6Yap1/kxBmrLcaLxbMYsJTegLTIxLaAGWo/tDqaGFusHe3+3koAmeyDcsgRWo6U1HuM9cHH
i88qawvVFy/FkVbzDHjhvHPNDUhX3cBG1ZB/3p7RYthBMuJWRoPW1mbRHUl1nChY8rgS7yJh/oOd
xkbBrNRqfygo6HXaimrC4kciEUYelhQIodPXEVH1RgKhPPZpD3fNfddXmC2WWbpyHC3uWSraJN4T
0XMOs447X84kDzYgQtJ3uBCKTZ1mDzjkPN1evenXzsqAr55J0++4iG86a3Hi6318tmy/pGiklx9a
DFV2OvROQL29DBUe3y9rCEB8ZRAwbg+/uL0QHKMPTKfjSt4pGMvcCmS8lMBLZfueHuBhyBrt6yC3
/aNX6+PJUpJ0JTVYXNuLQaeIupizLrreF1KItRtWQPcK2eoHrS7s6mRqbRGsVOIXw/NisFm4aIJM
L68Gxw1pxmxF5mDnabZac3Yiudlhdq0AoMNq2sKyb2XoxSvmz9D2rIWbg5nN0qgI3Nw6hBjI9srZ
UI5Nlexuf8S1cWbHVhUErZVGfXQOybriTV6l39tELj6Pjmg/lY20coQtfr6LDT8/kofRqe3Qsd0k
bYx9Yjjmvi1Sk2pCvlZEWBtqFiltmdZ63Hi0MoffOiuoZBSHE3MlHpdC5LImMhsFrQZozIZkn6Ss
LjbF4DxrGabXmv2oYQhgRcM3Cp3H299s6RRDNAsUAdmHgob36z0wttoQ6XU/uL0B0KPUj4GyJi+z
FBaXQ0x/v9xmPjX6ytdrlzbnY9A2WFRarhLXboWb8t/MxqJvikocXfTZJmuLsDHTJDFdvP4EZtGN
XH0zpKE83B5mKRxwaERqCEE1qiGzRcupLqsqntUuN9EDzZJflt492on4dXuYpUPxcpjZwtVJo3hx
IDy3oeR+8h35d2jpnw3POEPT7bZao9YrE1uMwIuJzbYUHD7T8z1VchGEDemkIURbRX1817XluDUD
f/zXJw/Y+rqV/8UZ9WK/QikQJ6r5W7fo+iau4yCEsYnEvznaYoeepvQlr7K9Mcj68+2lXQz7ye3l
/w43/f0iJknjO622ytJVCuVXkzp3fr4GkF5eyz9DzIIEHktb+3ppnwwivtzVwVNVmYcx+xIGEAf2
t+ezeH0DK6TXopPdz8Ejup8KoB6p48IxQ5Ix2sqRcvaC51F3kMf+ENXOho75yntwOT7/DDqLz1KP
/LFI7Pbkec0ztuX0QJMSEhBwCBi4G8PXq2LbIhv5Fxk/Cgn/TXYWpa2jRgUtSc11oDflSvZB9oeV
N+j0ca7SoYshZkdxBvkrwhfFOdXm4OALrlb7ooo1TkhYH7c/nbI4FpUrjLwm77A5fYV3QKcjbwng
CQ/vj0mX4W6MT/kmR1ts27HEW2Q+tK0z0jI16iPkbH0r4ep5is0eo9YexCC2ItJGSfL0zdY00KXw
SaGarS2hy4WJ095QAzKr9XZPHwHUc3IeoIfeXoOrJWAYXEoQaOZERaJldm6HUThQmo39s0gVnCWR
kXwCSJps87RZM2252pbTUODLILtQY7gSXYo8KqGgcA3XsOOdYrfHesw3raRthBSfwuQ7EIaVbbI0
OVRnYNYA3jb4p9dnTZE7tWYYqnSSfG8bNbQU63iDlO/tJZw226uIZV701XiZcgBYV2grRxtG1Jnl
yA288yhVu8jzd2b8LDfWykBL00F3if8QGddQuXa04gxGm+82ZnUfJmG16azuydbjNRL/4kBgO1AA
dxY0/QCHmnXq1YFbZJ62oaP9zsPXbNN3b9SlJOx0BZuKKQLpNuBs+voDabQM/dLMsjOe9MlujNBx
9ko43aGGybDheJi3R+oayH3he6mg2IH7TaF/BZfp8EMKwQEwuxYXZdp1h8EQz3oQPQR+uBKB16X6
qTQO5I+nBXUfZEtfz9Cxhj7wEZFxtfIkhrukrzYCTmv8WaBzaTfHUXKgmK5c6Vd3LIMiGIR9AFXD
62Qsl5sgHC2qGKmZ3Ke5vXEacbwd9AubWQVmgfcY4MxrnlwdqZ6hZK1/HtuWBYTmtQt17ZuiSvG7
LG3DXd+b6g6ckLyyoguxOZmawDng7AceO/39In9oB9jxeB5LJ3/CnGQYSKvDB69ck2+7wqUSmiq8
NWQkpoGulF46HKC7tOxIAZHL2ckYTu2AC2YnqW3rQ170EWrgZfgrrDoEJ7o8mvAizSYNjH9FH79R
RH/aJ1SKcMcjPYOsPD/IWjvA7MQmo6nbZ49WnFCq7Wi984r47Z8VdU36OLiukqDNGUQIZ2h2WAnn
pIr0Pha4iYN03ghHxezdRLFL2wsyi9uhdJVBEUDI9kzahjZl2HnVOejw7ELyNnWDhivhoep+D8Wz
rvwOIK4i/zeuVTyWxuNOpXIP9YLca5bE6E4TSc5Qlxgo/lSscEuQ7WOSNyN+RAEKR0p/064VAhZ2
pAbeg7hl18ANmX7TRdRKfdWqEqAXVxpb6VgW1o8+j6WVhVzYGmwLJsUnpAw3v8v9LC9N38wK18r6
E34B74FQfq5RWb/9vZbmAq4Y6Cr8tylOXs+Fq6AUgZ34bqcUh6BLTqopfb09xPSvmF2p5CRcPrzw
SBXmjCvPTAjNUfFdFK1PVS12DjaKsm1tJPXgh2vSJkujgQV68ZKZqAra6wlJTou9TlB2bimyzWDS
aJefc4dnX3GXrKoqLX0k/ITwYubw1MnwXg+WdZLZxI2RurlJCmmqdwqV5h4NvtsruPSRILYgwkOP
Sod8+3qYNDZyZHg1cgWEIBK/fhDlmjrj4hBo39s6sUDpcDaEllhi6jj4FOaTT7oiHXJD7G7P4opj
ycGnU5gBSMIlgw73bLVsySixD0G4TB2E4W+HKo6SbZDIVrar9Iq31WimiEGrtD2KTZgMfrsJmqbY
D9gBvU/soxWeej1uP97+WQsBAwNq8veEEXVdgLa92sbzyI/OVV0AREVMqvpU+LE3bCtFdPtOz4df
qR5Ga1zjxXGBSKiT1THvldlq0HlD1ZpP4YrKO1qJMW7HUJU3eizsnVCFeNcnNJje+ubD4ZDeIzqp
QOYAM88GVcdKy0QSGW7lFCVu0ao4Q20ef9xe0oV8YoKn/U8sFRLPbA+2WqIEDj0QNEW1u0r/rpW/
LPm7V32t+r2y1nRfyAABD9PW5/CHiTV/94VyJpPiyiDi1HQfl8+Fc6fZxVaJjP3tWU1rMzvHbDqM
gBZwciKQZ1uE6l7gUI5AdKuLs2EzhAHdYlw40E3Fmy1cOTWX1pDnIkxA3My5R2dr2Idq29KAU05q
G+HlVVWVj2tq2DvUBTwHOqIFWPo5DgPzaazK1dfWwnmAJ9Sf6JwVJYw6atMQDIrb07r5IiPqfh9w
NayE4xURnCOBxw8YEHq2CDvP47F1YrAlKJyfRVL4+LUrJ1iWFIafvE7epQI9gzb+VqFD9rFuhbIL
Bh8w9Zs/Kycq3r4vfsJXwSolsd/1UpZguFNl7znSrQODBPcGJPzj7aEWvulEkLInJUWYWVf7Ahs/
qappiuvINIBgjiNrOwZPkkgPUXdfxD9vD7cQsNOtjtjmxE660httY7WXWmRpXY0iO6+vTOiPRoa+
O9WkYPz8F4MhFqiCTOUgnd+7g2fJI6Bmnud2+dhPVTLEFM5h4r09YeFEofsOdQBG1HwXagZGyV6S
SSfkUqKH3FGSgwyC/C++1JRQTk3JqZ40S/Ew5e4wxgxKN9SGXea9r/x7iFO7rHtvjG7RvJHixS6A
fUi2gmcEOjDzJMwcKhRQygK7j7o+Fk74UJgyDa5wBd61kCsDNHuRT5/qQ/M73oidodEGnO4KXQm2
CSzPk+IV1qYMyvfozCSbaqwQhBxSi16zklsrGe3CQf1qePV1FjMGbanlXmjAFfjiN58tr9tIzX22
JhV/HfXwp50JzUmUUAObHZyZEkqNb3fmyYmHr1aXfRdOeZQjsRLv1wckFHTdxL9gMkq5cpuWjKqI
5FqEbgE4gIdUnxz8IluT7bxeM5DKELWRpqC2AZ7y9ZrZnW0lXpJIrgi0mgpAUW/lXK2PgVOWuwQ2
25sPQwpF9H1wpGdrXfUPtFKSsiKkKmUT945/7xQJLI+Pbz0qDJw46cVrtMsmMeLXkzL0xtOkGkph
Whtn3+qb6SD8RF340+1xlhaPeidpOe9shAmmDOzynaaW3kAhUTtl2EVzmW2s6i40gy2Q6b9YNr4P
/4Nceq1tbhRSgmJ7EZ7DKou/cDoFhzT2gBumjdS8taauGZwUoHi5SMDQzKEMuexAI9Hi8Oy1pnZU
TeQwsW31/E2sVmt8w+sLi7HUCdpChnpt4a5ovaFgjBqewTAUW9uvw1OSa/3WHxztPkTJYD92iHID
+s1XjsSlb0e2xZOHXBVRpdm3w79g6PSiD89pZf72LTnY+U7bFPA7pPoJdeBVGfwp6F5nd2hk8P4h
/HnYEy6vgwVFTyNPLDM5B5SKHouhgktUUi09pR6A5r2IovIoypK+OFqP7+om8t4jjVwrBws9t3SX
Ul0tvvLIGH+paix9UAMzxtFWqq3mW5wbTb7JoCf6B0VN0wmxADMsD/q23NLXgdaoVwhxoupe3QFS
dd4PmRDKRuj44RYpwjMbhdZFvTcHMzA2su9AI2opTP32jKZrt7mUiTtZRj7sg4d157kvGsU4Z53e
1t+FPmGxax6Obpv7sLWsVO0fogDJtqMeW+r7ig5Ns69SwO/8ALNLD2GnKm42gVUzc7Im0/xCK7aD
VRjfUiOsqw28fSfe1BaY5g0qzrCcwkT3oRcpY/Bj6vmkO6lu84+xENVKDj599tlXgswl4+FEf4PS
2ew8DLJcJSmFPNbosXZsjM521U713vV4M59iL5eehni0DrfPkevWEjk4OEr6HWQS11x6JRCNbWSR
48o13+8BHr9W7YNeV8ZtpmWBdAoyP/nY4p2rbROlNuWt3OlGcfAUpWvuKK6Oj5TFvN2gFfZOaYaD
MkjGai59fb0boNDQU8ItQlauTCqCCf+b4AHjqlI6aPu+LQAKDn402Xf1fnIfN2FWbb2iksOz3XMz
HjAJQTAZI5VoBFwGV3vrKJXzJYellexEFfa/qnJKBhDeKuUt+kNNtPE6p60g48kgmG4v88KWxzwB
DQEbRSieWNPFfnFcF3XfRTlOoq40VLDpPzpJto05uWtvjUS1NBLRyUZHDtu4sqJAm6wVkRKg7Wkr
m6oKSFWxT9HvrHzlIbwQrnSSedbwOMVvbx6utRo1uRlwiHT9iMCR7nzXPak4ldAEcXmJ6FCOwlzZ
IguJCe04Wo2sJQ/IeZWlipQw7Cu8ZSCo1V+LyKMpVwzhsPZuWpgbokITrJ5C7/XrQtLb1Fcsssm4
LnYRzCm5olqCsZYmPhacBreDYyGrQ3+a6iEF3AXFsLjxI6uQY9Rge5V+47hpBgSZ32gARGn+RUKF
gh4WBcj9zI6XpgoTrNXQug7aL33ZbX2mpXXy6c1zmZT7VWT0dLpy89Juj+yBE8fwmsCjHkY73auJ
s9PDNaztQtcDHyMEfhAKoCZ/hX+Vs7Bo8rgNXbMwj1UuyO8D6Jgyx3W7LXlNi3DXeoD1yB20R2yD
3z5NMiKCfyrDLqCIqiSAhQwWMhTquWlLCJlRZVe/5bS3o5Xi4tKWngC4k6kFT6j5TjOiAZ1Mi8fZ
EAmcEf0mgcmX70a7/mWa/UoKthD61OapoQGOAm8wb1vlwoJ5JAuM3W1vayTf9eEp799p6odBrIFD
FjIwlKVJYWk3TuXJ2aEoFL+11FAH/lJZv4YwPxat41pjeo//yoGtfvZQ6rv93ZaWkrQZCRfKcyAJ
Zul5YAyBmQ6m6QZ1+cujwn3WZRHdN8jUfnAQWF/5ckthOpnmEKCYIdB2m1b74tyX/RCpuaB0XLzE
XEf1ys3EWG7s+mRE5V4Pja0Xo5IbSm4XtfdSFjtbI1/TR5ydL5PeKTFKZUbHdYLvOtv5+VBItkK1
ws08kWxbBEl3bas5IRTtRvp8e4Fn3/R/Y03+bWApcSeZp5pyqjVRBff6XOdR8TFWQKBtrLQwjqMY
6m3TwuYNe1s+a3m6dscuDo3uFy8vha87D6eid8iWxi7Bu+A+Gj9lhrK3Y8SI5WPkl5ssHVbYbYvL
iqcu+quwHa/ogG3g5HIZZ7FLMWXYTiZauyENranKviYpuzy1P0NNf78Io5g0Vq5hycGRs/1/tb61
n+gM6s9l24VIhjhaW5+UrDOfFQiEa1iq5Xm+XBs0PoEIvB5cTuJK6HISnPW0TQ5KrBl7o/KtQ5A5
3sp+md3v/4seal/cUNNQc2q2CnjDCAREDZ3Dp7GdRwDCK5CD2fl2NcTsBJB9X61TK/TA6ZZgDsZB
3jl5nB0GDNIOdST8PVZMa02u+TnwMio5GUmZAb39ihui55KK5sngwIvyqn0l6/5JFBEiEmnabYQo
bbcwDbEdR6nf1rnw9kPXGWC2xsCVCpSXbm/ShS/KUx67MriQ3Chzlg8/EatSbEXdtJbyX13a+M4u
zYL+R9ZSQtneHmxpwbESgZw44YEo2L4OH4+kDbDBKJ2MGOrRA/K6hUShJ+isvY9YeHzwA8f4ty7t
bOUoWpilhvWtThxBEL4CRkShJOxKA7eseGoYH1BrT6pdHCSQ7UQMZWLlalkcjofUi9oMeKDZUU+p
J5bkAauWOEldkfLw9fLTICn728u5OAwK2CQECPBdOexIIhirnqK3a9TGE369j3mvvdd4qa1MZ2kr
GpjOAFwhTK56zaEUCmeIEg5y4QX3eEf6YpOLNhQr4bE4DnDsF5r/Na5P1qJAqWVMAmRjTM0dbwjJ
3kXY5b39aKF2ChOe6Ka2Pr8dys4cYJb02K3r4tswpB/UMVi5EBanQkF9ehCBCJjnabR1Yri+ceTm
+mA/2iiUuJGe/oU/DgCt6SBBJwtQ4Gw/aaNSBLZvlm6m/9JbwKDlflTXvGWnf8lFLeLlvLoYZC5I
PcpV2kZeWbnJRE+Nq+/wYPaq9qgn1cTF/dQXd0b77XZkL45Jw8xEzpVqxLyEn8q9D60sdE5BI8mf
QiO2/3HQarmvLLyt6aUNBzsev/doU+w8T2tX4mPpmAKu9d/o6utjysjTLFRr2T4htPMVrcR/yqj5
mJoSRP8UrnO2Zj69FCyX482SsqYKGt8LB/uUaTrwXWGPJ6SK9b84LS5HmX7FReLQpq3l28UgnZQi
PWlFcGeU8Y82VI+3P91SfgJc1ubaptVzpfyQGgmoyR53MV304WbUC5QzauvUZcamEMiFIAXljcnh
9qBLX4zWARWhqdKOruPruRVpOzoIc7SnMI850uXqVzkCuelCfR813jFu80+3B5w9Hl42xcWAcy9F
vJYHLR1i6eTk0gdf6CeKYj/60QLVYa3c0EvRMSFnQbai7k+n/PXcENBQaPakAeSDJnpIc8yhKPcE
f7OCF6NME76IjsEbgOUnVByLwIj2HU6FBY5bSbJjvGKvYbl7lGNhrDgXLH43NI1IBqaC47wQQU6e
RJB/Ba4p+Qa4RgJR1LC+WtJvzf59+4stxSVZDo0EUA3ghGfJXjQquldHejhpF1rpcyz9UxpIzn1v
kaUe1poXC9+M6i0zovkDMnHeJRaJL/mAmTI36Lsvoa4ie/9GmMYUga+GmG3nkaKw5kWZc5pgLrA8
gVman2zYPreXbXEm05P1JT28qiFGHryCLkJQ28uDo42H5dgMu9tDLKQxFChpDXPpcpnNr2NuUGHW
vTq4ZSAXj6Lwfxed3W67qqs/3B5JXdi2YLJAIU2ij9c05lAba1iUdnyWPEv8q4ugHTai0OsUPf5W
eZwEk55DuUm/R1EYP/SSrvzwY0f/GXmK8xC3QepszEKz012TjIAa0LRzlG2NQOpT4zXjJ3IbjVe1
prXfqAWZ2VEqnPh3OYQlqhimn6ebglwq2VGttJ/kMkjWEuylpWQZFaCwvPCvpCb7uupCUpKR3nMs
3enNEH9U1F45okFp/7y9lotDAX4iNkBdXPFQIBi3HY7USKSNA0eF2rTn3shSF8Gd5p/bQ80B6S+x
DnqaBwNl/2v4jK91Hs+0IsQl2vuohenWYbC6PabIhxf2XaKi0aSnn2NzzcFh4XyC50jaS8+MItg8
D8Fwe0xUxHHgOwaf5cTbqVJ3QsF8pwTZNotW6m1L0WlwZkD+wOzYmSeNaOOPhog9ycWUKz8pIm7N
TdOr2WfM3BztSL9LfaNIx8vKXg45O0VASpRFUOa9q7VNbN83ha//CK2cVj8OOY2/stMX0jqWE+oo
NWcqtvN3UYMoYhZETXLuBjTDx7j0DlWXmU8JgPR9YYfWoUzN4CQHoXwyi9xcueOWQhaA0NSlmNB6
8wqcmXcez20ZhRxEXkWF7GKmumP38Xa0Tks2y5dxjgZkTHeVmJ1Dta0KpGE+EjNxVrt1U58cf81k
eG2IWQ0IfcpQ6oXcu8nYHsuu/ISv8FroLy0WAOMJBqjTLZhPo4/NSo46C/RC+VjSdlfQZ6jDfCUi
lkbhDTblpXRyjDkAKQwz2SsQXT155efejveh+k7W1/pgS8uFAQvEEvrd15VXS6KJ09aJTMdQOoqx
OXp+tH/7R4cjBkKarJfq2ywBbWLF4W4JFXfIJTrqitV1D1FsDmt6M0tTmUQkAMlM1YU5pkSIXmhp
ZKTnmvhLNqlZZV+ToIrf1tOYjgUAOQbg1gmBwfH3OhuUHBO9sWwS65I07V0mirG5h2MAwQl1RPwI
by/eQhBQS+LMm5LAa/sJpylEW9iOf1YUqXRTlENPjZM2B0Qc/uK8YyhEkOjTcO7Nm69OmybW0BmS
a0YItNZVb39Oh+6joG1z+otJkdOgMDYhgOYpIE9WB9Wl2j7lsnlsHed74fc7pG1/3x5m4YYCzk4x
g2I39/18A6WIFZrVGAFot6Insx7vFT/ehWr0gLe9G8rJj9vDLcTfdHxSS5tgrFflQjXLs9hWhXfK
RVTceVmru1Knr70hlwKCOiHtVrxMroEIUZL0RohD1RmON3gzevvHLNHMb2kRr9kPLdy5kwMDnTSq
DJQbZpEed1JQm11mU3OK0G3aB1G+y9uj1698p6WFI5MgzYWGgnXH7MguBlsftEqTuNwAxtSj3h+F
yNequWujzI4hw8kKLcc9yq00k/TPiDZpv0alWcrG0DL4byq6/PpwsCVkZugNohYYeFunxsIvU9HQ
UdNtVXjVRrKrD7k8gEYzd8qIyu/tCFzIIah0mZynEEVoQUyxc/FQ1WMzKWQtCVyYzCjRlr6xCRUN
od/iSW6yx0CoqNCZ/UNbrGGnlqLycuQplC5GzkAIwORAYI/IrU5WWGk/Y/CQKAJL3sqJuDhJQA0U
DmWFk3j2HXs8CsysrOKzHuNGiy5SG48bkVHHgNQtumIj+Y7S7qCLZs+eluU/pVr2VuoOy9+ZggPX
MogbGDOv51sPtjemNsLlUfkUSNpBi/R9GErHoLorSvuMgdnW0MRjDgvu9ideXOiLgWcLjVx4gd0u
bQI9VtJDXYalO9Z9uC8xNzn+/w01Ha8X37QPBjNH4C89534bPklprLwHhSc24Vj9e3uk6UfP0sIX
mIr8UhTmXHs90mTVJdoa1Xchug0eo4dCMtDkftfnb2TcvFzeEyDm/400O2oyOxtVFIlCxDjsxPXs
rts6fSo/tnr8UwANOWSN0q/cdmuzmwWsExQ2wmBddIZQ2KqEqh0PhKoVlSiOK81Hjr8wOtxeUW1l
UHV2EPl4u+A3icdZnoMEehh5WuTbJlSCAGRhkvbvSsCqzU4uhjw8g6wR5iESCBTsIKRTxRjKPjB/
FoqRPnAvg+YbLC3zToNhig9qH9Tvi86yv+pqJ4xt42j5uM8rkN37CjjE+M0fAsl77rJx7HekYv7X
piiMcJcoRZjvlSLuOOZJzAw13YwIREnn0eoM74ija1aepEBFZz2XArq3ele1v/JOFcq+4bOu0XAX
N9Ofo2SuUChXklIJNY7Og4Nm104tDR+BwtzMfja0jNY6X4ufhKyRaxvEmT6njvO0te0kGmF7RVpu
b3VfxkI+sDwMVocedbet1opkrX6uTgXyq711MeqsYA/nIAsrVUjuCDot3vj/h7Qr25EU17ZfhARm
foWYiJynml5QZVc1mMk2YMB8/V1kXd2OIFCgrKs+Uj+0Tu4w3rb3sPZaDehrc1p5v8FnK/7BAWgC
lrjFviuU9cIaGgf6EKt/EL2Qo+4NUKQskbImUCtosk3m5mzP+lHDaMxo7WVXsW2lEb4Hn6QDNtDO
fnQ6W984pbYmUjH7esBlORhkAVMuEGdTKjE7RXqdlGbVOkk05E1IS0D746DKnCA1P5ejzg3Ny9dE
c3gMBZwh8ptxz0fv0U3ata7hB4Xeya58GAFpARaCEO5ykAw9UC8tTWodTCiUfeu7zrzNG+W8DiIZ
jkVna7+ll6RbIfqvXkZ/IlrRtkbfvGdjiun8ln9VorodIDQRemNNt9CsxlHy0N1MuHpxWt8OlChr
qDdUP4zc+MG9/LdjdTeYmzlKcI7eaLbV/PB1UGgALWo/28KE7E6SQuWuLligK1D6cynsTZn0xp1u
K3vXo6YE4u+1C3l2BPEhQOOBaSHAbVB0REng/OpvazG1aRWAPWbs3lE//yaNmoQZHdTKvs6ygY9P
DgoFhEbo26MGOLOU0mZIsz7Lo7gb+C4Tng0mw1Zs9dLKQk/GHqqd+hrOb/LK2T4jAUGSOMG3AIKZ
xQkJBbkV79E6KLTyvkrkAdo9d1rrAsOU3WZtdcT1A4KWenP9+l84LARFAzRysVKU9GeR+zTAOAIx
5kaagQbslrmNAQFboG5u9LFQXkBp2o7hdZsL3xdDX4CkwKEdABlmSx0GDVIaiaki233ILYY4/mgq
FhrNF6tYCb/sS69BloD7fuL88MnFPHkNlureZakddYlU8b3SsvGrpALA9Jzj/xQ4jdE7j41Hyvy2
0YbkawU1yfYmMXyhb6jdd04guYyBigZNHAPVPzeSfU+rLr1JRsoea58Ith082d5mxphYGycuGz30
DFaSrwghKPjKMvXMiTt8H00cyiAmmflVmUb8JVPeWIal7rssBFU34IAas18GFjsT4y6tv+KgDxLT
AuOkEGgN9oOyjb67g4BYnG01axzuWtVr9+D9Bu9mWmrjt4Yqow3rUqPPwPWWZuiCqqMKG6ql1VbL
PGTPrMSgaFj5TWyBiJ/xX3XiiwJScz4k2gVUXkArjiJTt72+6bOkajpUgAoY4ELApK9uXvi3HNKu
SF070vyK6Nsc3dp3ExOqa432ZTsTiBXocHS9Zw7dan1RQn0C2F/B3/CkbcDXsRKmLfgUtLvguai0
uTgys/uhhcoag+BRE+W2Ke/Al5SEVEfg0VPcfNe/2pIpcCahcwSIxSWJDHMA5fDKFkzazPJDg3N2
SAc3C8CuvVYUuzyVE2ES0Et4NJExzUPrElNv8aiXOtgPnBhKO4O8Z6Ma36pO77YxFH5vWlCCrCQp
8/Toz62OFaJtCd11lMrOb/UCkw6g75b84FTWoUnKHJOn5Q60vy99z/vAKOkub52fjU42JRRcr3/d
S19xMd+OYN3BVqLTPjOeplWMYf3RiBKmHbOKb7m+VmS+3ECYAJgfhbmppjl3+7YpMKczzTFqrgpa
C5RX+qtlr8VuS3sHuh80V6ZOEjCp51+xLJKKQnMISpgk697TxHbZbRfbMQtSMXZ3vs79PjIgzrPW
dZyyoNmrZaJID4pmjAECATc7bQA/GHZCx+KIXvrw0Le63JqYOs8CQ2Vvrkwh+FRUyda0+7XhnoX3
Er05sG9N1wnsTx/+JOfUecaKnHOQ1Jr5vvPETYVydGIPBydRmyJ9AVQigmjAylTs5XZOyhggiZ6I
onEo5x9aFVy5GKWMYpkdq8bYZF2+cQA6+axjTmYA4gYBHCKC+Q0jG9NKFWNVxEdaZhtegZAdBRpV
rJF3znGUH+cPhUicAeTOeOxnCyLcqUHgicGMbBDfeWW/5YpAaqr9DvGIzaizt9T5NsoyUnr1DKHY
XWV+mlUft/QUsaN7gVEozBqfbyRUnxLotzKAvFo3qMsKIjiveZ9tq2Hru1+uf9elc4IC5eSr2LyL
2WlqGllaVTp6g6rpdzGauhsggVnAdUjuWqTqg0HGycpmXnoqBj2RBU7T/Au0BeipCmCAVXzIAJik
oQ2qhBCDZxBv80uy545wQqvDg85Yz36X6wStlz4L++gt4x8wkl10h7jj00Qw6R70tt+n1HhpoCyU
lNbr9W+7dJmCL8SDQCCKXRgJPt/HzElBHFd59qGlw14QEUEDdHfdxOJKMCOCUBXA+wsYBU2FpYrK
TiIbJBee8xX0wPs8XZvPXXKS6bEFGhCDN8g3zhdiDDWrpNCLY1EN6XNK64Otd/9mRKc9RIwK9y4F
kdSnpXCmWAVMhZMgAVpf8+uskkBoVsA4RNKyfiV+8V7Un+xFfhx1XCuQfp5Ity7C7iLNBTIbnkde
Z+jAeEkSxbr5u/PtbqXxdZlUTC4AgqjpWYDk2exS4bbFWzS4/KgvtHzvyWJ8cEEr9jC0kH8CesOq
9ZV69mIcgWYdiqzoP/gXs+9Q8dTdDkRBmPBU3zVp3fPECNNMPI62ODgiPgjbCISgG+BSVt6EJX/B
ww4kLCLcaSDk3F84KiNajjoisHrJNpFi33j/gooIKHSQdljJ588Ayj9owzqYCJka8DNr1ujzthvi
Q4V2SyHq1yblIboFa4kT/sz5w+4iBUb6i+l+POvzd0FvOTMgZQilT5LuYn84FC4/+sxZuZAXTjSI
9lHXQBKK1tu8Os69srNTKPYdOEswLkpqDA1hgFlqKwCsBY88szP995NogXa1aEmlrENKxIa4dA9w
22YEEGtwm831S2rhHpzeUeS1aLwh5ZltkNaCg9fsCRIdTZUY0Cmqe1857edDVyD+wESDiM+4lMPN
rZENKhH+wdBaf5ODfSRs6nGFPmXBs6GygOoTBnIwKzw/x/7QJr3jaySimB/zRLovXe/gZck9KeWt
VQ4rX27JGaC5hOoHKOwAxp5/uQrlRDmw7Jh3wr/TqV+CkLrra5TuZK99ssg6XYcobePbIfpAsWfe
nU+tkkroSSdR4schS9neoGloCREU5soFseQR8D5cTObUiZqfJT4QoaFiWx6pGw+vmZs5h7Hq1+gx
l1wciGFMGEwyzOj5nrs4TwmvAJag0VDFe7/Stm1joub50IOt6LqHX1qaEKA+OuVgQQLn1GyfGBWQ
WC2VF+kZKW8xEmPuSK6n4KUEXXLaFGsA/Us3hD00yzETNk2qz3dqrBoNCmBgtJPyjfdGQJ3vsrsp
7HxnoFN6fW2XwRpsYZwRxxdkI1jc+Vdkej2QQmAgGsVSuqPCGreCNPYGRLFaoDMuoVXrFXex9NoQ
RMlr4KrFTwsAzPRGI/Kf42t1iHJgoq8ool55iD/CtjV2Td4ceGyE1xe69FGBx0Oqj5rMJZdjjzou
94H3jmoXhfz6F2FvKCFnXR3yz/u/NyEDENSAzQ/9tFlAlcoOZBZTqxvqeE9NTb9CwmV/fTWXeShM
oISASiVGeTAaer5tZlFA/tTQm8ihtFFbF8S7v8paeD9igvFlLS26o+Gpsdx5lmjWBJ0vzzfqJXgw
IE0w3Vrz8+11icBMQw3UN2E/BO1AeZL4368vcMmGhQrsRCOK3HOeEWZ9yWwy+u6h8eJj2WubsTJW
jvXl9Ys/P42Ag94Mk8rzsqw59qJOmp4eJc/Hh7j1k00dj/E7g5DzivMtuTkiGECHsJqpPHK+XRYg
yhB3wmNiZmWQ5zd++eiYeRDLZOU4L6wJFR7ESRMuHoHh7Dh3huCew6AOpwv9G9WqcMRLnA700y8X
IjJEL8CuoWN3kVeqxjNzwLtoROJHH0tiLfq2lVhZzEKQi0fYQlcLXFIT/8zsIIExxLa0AWw+JZg3
kkDrTPVU9j3dYiBYDyDtN/6LMmL1gmM/giKYiK2oZL+Szi5dHJgyJ0ghkFbiFT3fO+6ZqcMNbkdZ
pQe9awdaHkdoV4aOjA+yLFc+7dLJRqkF5IZ4a8AeMdtBvZ2GS3kHbTiRjhgQgQxYUXjuc+nnctOQ
KoP2KppTwuD9Sgi89BSgwAuk+6TafJEH1oPr0EQHLqPu/KBof+fKCUv3iXXQBs8Dfp+tHIqlDwue
GlDzolExzdWdf1hVtFXpMbDki4puICP8heF1KxsjwOzuizBXYNKXYmQmeJenqWAdpCP4tDNnMopc
DZXZ+lHFfTmEnWvHd3btGd+IiqX+WGHI6VEVWfOtddzWDvxGZF7YOnr1HdEHVI9rLXEi1g22swFG
t/L2qD3oX0a7rd+aFqFpOMQiszZezf1JkNEDxCjh6F8GeqtjIvH69fgxP3eer0yds+lwTGk7ZjrO
P57HkUqgoBZHpPFJCtojVDwDP9XTdGcxP+cbH/xQQV4UXQLZdN2QAcgAyS1zWu/NkVnxy4J8Eofo
uWNAkRzAuQOfpqECyfQJnzWamr1jQwuGGa3BTOo2aWpobDDQcxubluT1Iwf5Tcg74j7pShCKKQ+O
aq/iUJvi2QQ8Gp2xcjZ6bJjj9vril27TCSkwUbCBk2CeRBGrbQYkWDlGng+qdwOrzzB4vevalTdo
6UCgOQkdByAh0PiYecygNYCFo1scIcVRN9IZfLJBAcVo74DK1NMozRSrQlN4xVfdZr19U+Vibbp1
4UIHF8HEUI5e0iSPcb7PupUOFQari6jGlw1cryc3mg/5k16htXT9sy6awmsI2BZAwhePlOtUcAwX
bUrMDN+2tXkPnq9Nh0frupmF3QNZEv4Hr0XqM++ACK3rY8eAkLnv/hIqC1n94CXPDhtXjsjictA6
R5UE7PYX10uf27i6B5QhExst5qBPWqTAjeqIjDCxY8Yr98vM3B/8FBDQCKVRR7igJLcwJFYTzcvA
JEZxYxubcXzN1/QHZx75x8gJZGX2OPi2gL498+3IibtUBcQTZrmNvRSXpuGlcRZwqNHLvZLMa47S
ddG/ahxrVCsvxWwLP34GggvEMqgD+YjOzp1S4CV0gEPI0dA23mXePKEChoNQA+lnyS/X3WXOgvvH
GJiNJkVMZCjzE+D4jV4YpLMj5IFFoKovpldv0uqtdSnwOYfSTVTguykJ2rwa95hHdJ+u/4LF1U4j
7HilJlLL2WoRWwDl101iJN5DnkMcRH8doUjiNSsqrbP38M9CAUnAtQ7s98UDlRRuilZLM0Yu3nwi
7tFxBTHjj7JCS3z49/qalrwVQ9JgAgWAfgL9ne8gCK71TOh1HhWpv8VA4HcPTLh5tTbwumRmgnUh
uZyMzSscpd+nxK5R5U1tubdF+SxGkNdofHt9NUs7BGqjaQJqom+Z+6OksrLNerAOLH/Run3n1pvS
f85Usb9uZ+n4oVYNYhrUHS51fXRPYaJLE90BAKBjjBg4qNr0XyAZDn6fv1lGhRd39O6csV4r3ix+
yD8kFDboTeY+yKGg57ppUkUebX+BXO+eqf7Bc0W2EnLPos8PH0RPfCK7+LBDzv3CiCtt+sDJ0fTT
BvcY8NnfBq/w36tK1uXWo1LUG02YZhLWpInXBnsWNxLJuYHsBXPLF8scqjJOq849GN6bnfzIXBkM
RAYjoqjrO7loaBoLxPuDPvy8pKPZqTtwvfMivwZ1LAH6CXDp3n9TXMijRMNopXy5dLbR8JsIXFyA
2+YUOEAayMwQLV4HCUYzYIA07S0rnswBFJN05R6xsEcnoeGfPfzP1kdWdVL7dcbO9NEAy6OUyrs8
Gw66Tv/i802FFGzS1AaYVzgyDD/YJvUm2SSQX3ZQYBvuXeYEg61WkoQlxz+xNAeiejrNvIo1EmQV
lfHLyxM5Ht2eFg9+lfG1JsCCV4BkC/c8UvQpMZk9r+OYA408cO1ASdwnm1QU49at6QaYp7EKdFdL
hs/vFSyi8DVxcUyv6fl5U7HRDNrogrVsGNhD0lgmKNO0NSzSgvedWZnWfeIRvlNC9LvVtAMBvWZH
biujeSCDNEDT7+1bz/x5/XAt7NmZuennnJgjtEFBUQP3QK4gowARHyMZAtde6+Uv+PmZmekuOzEz
5GUJzln0UirBbr3MhfpzDp7W62uZAwam03RmZZYEUOm2nZlCjBjIGTUeCke5cZSnlVceTVHk/zAz
JjeAaCZQtk7bkjwZXX2n0vIlzwx7fMO93Sfb679paeGo7wAlBdUmVG9nP8ljVZnqQ84i4Pru4gIS
rnq3+wsTyDfQyCcAF8/vK9FoQNa5I4ns3ts6tQqFOa6U35YO26RKASMQ7roc600ROGJWUUVJ50SK
mFutNb9qnr2zWb1yypYcEgPneDdRAUD3bXbKSjF6mWNBnLi2rWcAsLfCaF8ajb9f/2jLZiDxBBJO
gALmNUvNolWc2NQ51EZ2n0Pz2Si6qOjVyvYvRCGYgobwxZSaovcxi91ar7aZTVEaJaxNk5BAER3o
TkQNb4WIKToSpg1hJ08kRR5oaa2S0Ikze61JsbjYk19Bzk9fjD64D5afPmr0gXZJYPNq8ENe08za
ibZE9+L6x126w05XPbublevGFTO1HA1vuvXVF9O+YzYi/7oJnFUt5kXfPFncdAJPrhZoXhjIqUBA
Aw0Ysce4T3VoS+snR3FkE0+Ek/+/tc38U+et28Q15ks93rkbT6nnOjXAfso0Y19bVbUD5HKtJD3n
bf642KZSNKq3wMhcAEcTr+Wji+bm0bcaiWgORy+MKbfsIC54/68N4Wuwq4CSqn1g5UCBKMZnuC21
lIkdgIuoFXX+WP9uWgbSZ9sXctMjpVjx9aWN8Cb9LeTUqNDPWw2YyhkTpzcz5F5vudj50BXL7D6w
/XRzfQuW3Bndf4IcDznEBR2skanGFUT3IzCWATUx+AZYekuX5+1WQ7FvbVZ18QpH9oUrCRcTWjXn
Dqa6UkiFZls0KHmo3eyl9eTL51eEGxzMCVMT6qJLM4Ibz+fghY9iQ4OkWA5N5br+zaw11pqlLcIS
AN9DkeoSVNqltEhiDBIePMk3TBNQBY3/yZnaWmL48fkluRCVwJsB5MlFY9SVI/aia0jERmdvj/kT
aICCXmP762aWVoRgHQDWyecAMj3fnD4n6WC7wOeq6j5XPw2H70CihEzkk/y1H0cQ7Vf0lZGKEFRU
zg1hvK5L8qHSQaPo3ObG8EoazMq79AHDcAA921m61lJZdPOPBhFcHO/UbGmC2tBOwlxHZDgNPxqZ
YQJPSm+cYk2hb8nBgaHAOziJAQLRcr602MfY6RDnOnCWfm3sIMneaJvB7KrPl90QCP1nZxYEdqMu
vASpR8RVUhzQOSgPbmU6G0Gtv2DnQydqgtmDPXxK5s6XpIOrtUN3gR7Tljg3hpenoYxta+XYLmTg
DkpqoACABwKTN3vnslFjQ+5yByIjcRFAyKDaw0uTIvBQVN+YPfhvDe7ykGZls/IMLQUWE6gawFQd
mLx5ZbatwZWdNW5+bDH8d9QGaLSPzE4PSTXQcMwxih5A2JgEcFt654FIf+XcLfkMykQoPgOjfknn
XMAzB+a7BXhz/C+Fb23kWP1FJAhc6MR7gP48hszO97C023SIeawObkt0hEeFyetD35PE2XclJsf+
Img5NTet+CSOgFhyHkPrYoyMTDsoyjedJNsy9Q/IPaOmaT9flwUaBv0tqDNh2mgOHKmVpTADg7Zs
XUIAJ62fzCR/qDxBQ1BxroB8FuIx4JjBjAputEnzbXaTWEnVZcMEwVfggItAINyjWKkX36TpisA0
ezuoxlrkK+nYgovAKprPqKT4Ov51/kEHkjkKAHwrGmLXCAiOxzPKnNXz9Qdg4ZacIMxTfxvj+Rd8
FeBC6FUOJz8KaAMcMHfp3Wd5TQPcCWTluC+8NS4+ILjLgVZGt2LmkHWRsSEBZOtQqEfuPhelEw4G
+ktq5cMZi18O2DaQTRtAK88jjhoQti4vUy9iCvqYFsMARSAopPmOXLppOHQYVg1Z7/F7o9OSmwRd
aAxh2cz57lqjdq8MUWNfx3xogiLW4rWK0sLdMwGC/+/nzdIJmdcV8FtgWeo1EYzwHpqmYab/Kt1t
rvUhpWpbuCsuvPTtoZoAckQUwBGDzd4oKOYAd5KWaHgTESZpFqi4CJNmg8vx8zcruE/+szR7pVRL
IQiDkaIoSznZT5MJD0I5X1wrs7sAOFGMGmtEptsKIWPAoFO/hhde8mgk05AuhaYHXGB2Wr2CgPMF
3ejIHrNt5jkbLp1nDHWtACjXzExf/OS+Q63WTkuv1yJXgfoO+j7y2Gp1uwf9T7ZyRpf8GfzeaI2i
mz/hyM9NaVmWZ5hAgARRnfDHsa2ybe6wcvv5mwB1TnQ8MZ+C0z37bgLyArYD9p8Dw+aVlfluMFR7
mrUJu0VPPDEz+26FXrZo05Ui4iTBPNpt3eGyMcV+AO3f9QUtXdunC5r5PFBpo+dqxnioNHhJILjF
95h2Ll64cvidtAn9x+QO2EKvm505BnRrQJvsgL4bTfuPcbvz3UrqRGEm03QPJnCE1JCPvQaYmuet
PICz4Ol/zSBsh2eA7WX+ANImH2lnl8Wx63zvwVNWdu/RwthC60PfNo7/He3iLEqNei3cnW3gH8Pu
tDYdmmoXMyclUFdgCbDQI5Txi07pLamgRc/iDTpjbXj9W848/8PWJEYM+RJ0oXBjnn9Lk7XobGF2
HQMn2huv2T8qzj/n9hcmpp9wco4hOlo2udP4B6Qw5dY3S3bEgJG5o3G6RrM2r0P8sYUqK3YNnZGL
4lyjxcRKY5Ies6EavG0O2NHBBF2yhT5eTNtwrNEWDbqUA2fGlZWwwHKy8Tm1Y2WEXiUEQG6abYOY
2GVd2NVpX23wR2j/uZPz53diihsc87h0LvDGeuXGqotJF6Xjo+02gVfcpMU3y5V70q2pQS9sMYCq
HgRbMEaJAHJ2Sr28i+vEENnRl524N43SeDWTZK3stOC0Z1ZmrxIiLIsm0CKLNBcToV9F9ROjTIGm
f1Y4CIcfmQNwsEiegCuZ16t9Dk0rlWcp2GB1tdFk+WgP6mCV9rByMhaO/6mhOUFF0WUp5bKFpk+Z
fSfFsfZk4AEPoct4rwCVcr9/+iSe2ZtFo7WLbqnwU4ieFtrWleUmzrr935iYshVcLgB2zjyBKSAN
UwWsU9GxXR+zW6k7P//CxLQ106V5SU+AwJZBHc8dI7MrdrnTbQld08xY9LRJq3m6HqdZkfP7BMOj
CNcHozhqOgmSjJIn8FQ1u9xL1VMj1gYQL3CjHw6H9jFQFLhTLti+WNYKZnioFdYq+2bSEUD2BsQD
hiUx0FYdU+qHuV+EmCm5I1L7dv1zTjty0n6d7gnIzf9nfPaWewwfGiFYeTRqh9yrQYDQpiy8MMM4
zg6dJOtL6pL36zYX7wusFmBpyLXjUJ9/X5Sls4E3HqCUauy+1KCn27TQz1pZ2cIjPmEPprsahVKU
ZM+t8EQrIa+Cyr6paxiPmSSWOI5zshLZrZmZPT6DIRK3SU10a8p4j1njHW+KV2Nci4QWfRI6AUC7
gUYSId75apLKKKhdqTqSQFHESb6tyAGfMeD+Gkv6oj/6eKgRBAGveYHWtznSsc5s4gOJm0cONQyq
5A0l7Yuj+TsHpXWg+Z6Gxv5eafXn6mOTNyJbRnqJKWBkIPOilekyVtigHIhYAS4V9GXyABQZUDrU
E28lxpulcH9MIbNEgRaFdHzU8w8K0iopxhQsTjqgoHkwkhpKQphf7b/jZW9/ObyzfpRaFv8QtaP9
koSVn5RguPgFs6Onq67LwbI1Rn3Sh1n7ykkLeoXfBIKo1hoUb8FL8Zj9t9rZxdwIm8RJy0kk01YH
7rV6pFX/1hrGylddcFPYQQ0VRUGUiuePpwNMgHLq2DvwvnrG8X63SNoHtQfIQLmmDr1i6+L99JjU
wa8MBRpgfRX7mfhVyJIbIzP/YlFIRwHywZLgoDNXkTq0deikZuSq7C4VzquwvKPpkjoomFop+S2d
vgm7ByQvYkwkITNjHaZhDAMcXwdgw+vfDtS1DpyCjVtiCD9MDGsMc1tDsbGC0nxcpNqeGNlaZPJn
6G32LKDwgjxyYlhCBWaWryaJ4wFdP8RRXI7c3oG2W7qIU71uDErAysz7IlPtF5aNgx2OArj4MPN1
yIyPVkX6Xa28BkqcqsHIPnFBf4GDVerQufHrFOSZSdXKoJVeqBHDe1UTI0Uoslg929hSI6jUaBBI
hNRjGaDykz3ZbifvSkvXfnQ9mhM7IiVBROumqg9G6mZ16OVNFUFwyW4DDGGIEXPEdfJoprwWkHzv
h3cIudQvJWGYFSA5VxCCR1WjjKAeZo+33ZAkd3qSqd9jH+tWUKMnlOwQa8bOPqaN97VUhfcozaHZ
6r1WuAGmzzQ76MxMZpheokYddjZXh9wD1TimIQf9u6N1/JVAcCIHtL2o2qApqfcTGz5ouNvkmO5Z
4asnYlUiC1vDR/vO6l3lfAMlLESEs9ornN0oLfuZa0L/bYDvdJepwbM2MSY+m21djBz9KzY0POBZ
lg4hlJJEvwGGxXy2KW/eIS9c/RjHqkiBvkbBKuxkVqOaI0ovBnrerNk2p5CUDdGkmmRFTT/Xw1hx
43bEUOuPxnPrp9pWcrwTmWitEDz76lXHsPgbuDS1ISAFkS82d1Gl6UpiJcEoG+fVdVChljkvHj0g
D1kQZ6lNghjqqb8H2mtW4AJE3WwbQLL8oK+k8ZKj1FWGcRKzFwW5ABriQzn+a08BQYNebKNbITE0
9Q7BRPOTUm8fNzCcG142DTthaOb8DagdZ8wnhguMJXgbCvkKQEsiLVubWly6fE/MzNWFDKuDRIIa
QarauW3olJjiG8YsPgzJsMb4snQn4u2c6EzRJL8gR7OEBcXyBux6Oo108TYWRqglobQ+S0w2PdSw
MglL4oq6yOq7ipYNNUvvQLNI0d8mShS5hETC6K8kSQux4pmhWXhVp1YRY49IlECHLxm6HU7h4dPh
6JmJ2Y2bx46H5NzXMPZLaAiBhzGQ7r/XbSyE2Wc2pn07KVHU6C5wL5Nob+uv0FtPhzTwOyusrGNm
r424L/qAZ6NAbU1cFfM3mHq0SXAO+cHUs53r032aaY+JV90mRK7UpBeXhcR7ouJANWker+Uq7wHf
0YvIQh28sqGD5Cu21YBdijt2ZG69RmW9dJQmCRVMRoFR/0KcsenL0slNaHuK0XYjlPm1wOrsIWj8
2vkc4uvjcgB72KQsjbnBCx6xtMCdqw2otyv5M0b7oYD8gOXeadVKQru0XcC147SihYP2/Sw083NT
NGMBsmd32MUjOKGMdlMoN8gTd/N5Jzy1NBUkTpyQjRgQEqXvRQ0Bh5jZgj72aMZd+1pCVe3XgPva
2JHCWhsKWjrCp2bnt6yKTaiYW/nR6HXr0Yfe5B24mT4pC/OxXQBaoBkLx/cveD4E5p9YhWrxAcwY
953qQ06sX/4oV+KzJY8/NTP7hkjPRV6qBhAfZoa5KNE3fK/tb3qKjeui6/u15OyntmYfjgxMNzte
J0dAScQ758OLNHT57FMjX/GMpS3CxNg0Uo/QHbq5556hylyzAYJNIisuNgXJd3R8v76WJS8/tUDO
LdCsSXLURrPjpLW36dNMbvPeb7eiLvl2IEJfqa0v7hNaWAjgUMe5EFs2qGHkA62HaPRHETSd5Qdp
Vd5CHe6XEsYtFGfWsLeL3xASHBgAn2Z/5ueY+arXG9ZjBpyKMM8YKBCyr9c/4uKiTkzMnM/NkIVy
UD9HsnRA5CsCO35E7BeYtA3yei1sWdoyVO6BEEXFEzwSswIKyCYbWYF7JDItoR5H5AvbUjL/2GZm
s1WtW7xdX92Su9uQrrLAMgJim/ljAmFqabY6ym6+YBzKpVBbiusBol9mP+yvm1r6kJOnQ0odrTKE
MufeCHE+FFPYCI0slccbZvJkWzRJs00wVh9kUvyo+fDPdZPT3swzqlOTswNQay56pk1qRTEEHc3x
luXu1na+yeY7etsot618zKXNA/QHZXmgtSbM/vkKFZMlpAJ8GmnC34zxw8iBjI5/9v4KyG3NzmxZ
Gua+ew79wYOG6yPo2v7Zqsox8EE9oqr45fo3XDY2Necw4+pfsPWPU3DbE/BtMnBTF+N7W0t0wrsg
YWs6CHMg/cdzAjoukC38aQfMnF82vekltY+Zec3u0w3NmPsrrRF+IIMZdRX0JhSwg16X+T1aHUAc
+fgST20G7qFbY0T6dys1KIetfIDLIwIMCyoLGPKdpvv02QVgtJZ0SqHSo7LMJJBaDDEejL0chib9
5KwHPsC5qdnjgzFVra7iTI9yYh2H0dqAhffTEdaZiY9SyEk8Enuj6oYBdCqEie1gFSHUz4zR3/pG
tvK+XZ73c0uz0wDaHxDTM3+MxpIHQ9WFsrh3VLMb2G9HrPnO0kkHvxrwMRPP7YX+TjyAQr/2KcQs
R8SwPwQTVfo4EKK1IaooXG5aCqzBzmrN6l+8JLaz/ewpwWKBB7VAqgJ3m4N0SgGRbRsSXZFuZOE4
/KOxEQTGNEBfKbhuafGznliansSTDTSLhujM6ETk6vWtQ9JHDLCFEDrb0yTZs2TlqlmzNh2OE2t2
CU17TPvFUQV1lk2cZy2KL062y3hBAs1i6U0v2+T39SUunriTJU5X0onRAo+dQZqERj3Lgr7+jVmW
0PZX5u0uQ4fzHZtWfmJEpyzJSSbMKDHiYUuT1HmuuWGtWLlcCkHlBKJ0U96OIGV2om3poHnFzfSI
0TB603GvflCQ2NrnLslWouTFi/o/U/OT3XVJLe22L6Is7rZDae16lf6SVD8K3Xv97AadrepjIPvk
21mCajL1C/AAgFshHq2H3tFCY/CfP28GsGeANNDhBoxw9vFkYidx3xDzwJp607jG914vNwzqNX9j
Zuo6Irv1wTF17gmyGUy0GRFzlaPm34wF2o5K2U5IcqtcObxLe4Ro9f9MzV5uu9KGxjAxc2/GZnzP
iHqx6bjvSPJk+/1a6nnp4cjZcReBhmkSCJivS8vLpm/6rIx0LrYU4s889f8i4kdZAH8fRBvmRcSP
dzEWrsC1y1HFHQ9sqM1/QZLv6DuNN44LeHzJ2Q3YZxPj/fqmLYFCPA/NDgxbg/PxguKj7kA8Gute
HxEP1dx62KS8fLa14Smh8UZT1QNVHDohLYb+1Wtj8TvNczduq32vdX3roM97/fcsHHQwxuABgMNC
Bnb+AJAy7UFMjMYI7pWdWRE3cAfwoyj67bqdhU0F1hPzcBg+NQBznTmry1Mn7aFUHklTya0jquqo
jXytfLDgp2dWZn5aDHWc+BghQzeeDtD1SdiznrrtPSlQam6H5un6ohZemf/h7Nua5bSZrn8RVYgz
twxzYPbB571t36jiJBZnEAiQ+PXvwvm+xzMaaqjtSiUXcSU9SK1Wq3v1WhgndwBKRjkL0PllcS/i
CVOlK/sAvAYgdY4HCC1UZQT2qyMhYFpO7tu63SgMu+CcLyzn5q3S3FyllRoBVTqRot1ZOT2gZb1r
wIRz38zKJyHaL3BflLEgPqhdLyM0SKXVqDzxaWA+5IUdngkn8jEEdD9is1QvVJgb2MrbJAifdmFT
y1TzAHxlvWehEF18KsbYtt8Z3rGdvo/k1GVbqKy1dUSDDpATpFvgTdKCM6VuSvsAj51g6HZ9yBH/
/Sjrt2SG1r7pMvvWXMOjJRSeTDzhpP0Rit4PFv8O9qLYbZ/RiNyBP/rw9n27tLecjAtXNDlmcok/
14lMxU9qtq+kyL5Xg/Pkqu7TkKsNz19dxYvHheYm1O5nqqSTnR3u9h9FN4pj61vOo1spFt//stvI
cZ3waN4x8L417LkukpH2SQcWxbIPNoLylgnNJ4ZgGZJT05woZjzbXpW06Vs5e349kf6XG2I06np/
KmgS2ENZ4o04BXEK4qgB2G/cPRvHd3VfLsxoYdbD4GNNSWsm3ICcGmvzNoLytrUXdrMBv1h18AtL
Wqj1PINYNVFeIsgivJvbdey3wj6kolWPXRh2BxOa4k+Km2ojEq6FqN9vFvDoXS/lqNom5J0NbJrz
d9O/B33cDpxeUcbeS+rs7zvf1nounnNxrIrOmkdlllliS/thBIOcsL3EZO6Gj6+bQQtmSeMwdaFt
GzEgXT/V2Zz0vnfKpuADIeLLUG5xa26Z0fasZVg1LnDZM7z2uj7bFex58OjGxyyn5bp6tRxYkJiB
ehISSHr6azUgV5oczGOYg5iyWBjW/G832FUWzWPpnXtgdk7M5p4CNskgVSQBy3qj8Od/FYnfv0F/
VBS1k/Gi7EBd37ZOJLIcQ47yj66SCyParuWqaFPok/EkdaadZcgTVWmsmmL3Jz74v/X8VX668MFK
hKRzMSB6KqzZjIZq+uxN5gMetht2VuAkVxunT/n7LOvrECze5ynA2IhXYjqUhEO7z7PPfhk7fV3u
K8neZYYxPpDK+3L/M9eP9e/P1I5aqXKvoaWfJxNvdq7yE8f+l5qv/fhPik7XfVvL/+uOi/5K0i+W
tGw8l+dZoE5p6UY5Bg8NKk9/YALODypZPDrRYr2OHHYIslVqUvBM5B6JvZH735jT+xup0+qHXFjR
LkcLEhi0xiz0ifDe/FKaY/1YTN208URfifUWYG8+Mncfg2P6OFGTD1VDpGucPFqcZmZkkdUpzPWw
z1MXPpuGeN8Y6tv99bO0T1tGiDHl4jnAIYML+GZmMyOAlZJOFufGMOwpNjNffCTQmJx2eML7eL9T
ALzxSmJt+L2hbHrGy0D+EI1gVgS+YGME7CTsAT4cezQ/DNN7GDN7ahJRTsHfXa+Kh9menU/BaHwT
YIs5ZSwbDnMNyneM+9VuF3sFunfH+1+lOfl/HwUGDfTN8Pq7eXhaParvUw8C8UmIEs+/FNMwwhWx
W0pnt0wZ7iHwU8f3ja6uJADDNhrHLgZ+tAtzQOdbBhlSXrseH2VQHWaVva1e9N934SmEp+QyMqm/
2ZtgdiUo/FIUCLIPNkBVPWjRarPYOFTaBXZjRrvAALsbCr8AMU5ajcA/GjtQg3Qe/6P1+v0x2nop
Uw4Td1pcHuG0xxPokXtkww+2PmTZsosAVARG0zVTIZLa7v0pQsJeqYQUXV9HFWk6vlEq0ili/1s4
0E0sEBzQdN0kGCMWbq5bJ4G0htfugGZyHvwcKLFdbYwl3xeOp0D+mXXix5AOqo3rJpXVyWZ8PM9s
gna0h37iUx50cxhbUJCQJ2C2wuEZQ/6hGVUdFPMiH+qv7j4zXZHv4HDT9L4P5vZ9mjPr6x94NAa6
F8JzjETpw2t9mUGj3OBFghmbr1WhPslJbDyotFLCrxVbGASxaABJAfR1vUNS+IXknIeJzQfzgGFa
QOj8dPhbGfU7rxvHDc/Wkqb/zEFFEdzTmDy+aaBiYqXpfWoUZ0lIFZPcaU618jF6PIO6P56zSZ3s
rHZflFP6CBTNFkHYmkP+oghZdP3QM9Ic0slKE4qx0ByoBpnIkIMoDIQwtH25v3FrZkAAgAIQBhuX
V//1qtoG8EZGyc3EzsK9j2qX33RH8CVv1PfWNm8RsAeaf6GX1S9fCDMNHGzhLMH8x09RiYdQzP9M
EyjIjK2H/lpEX0Q10BjGGOzNAAirUbPBALF9EsZ3s3qe7XcECFcWRiAN3chaVhcPCQUkG/APkPtd
L14hh0ZAT7Q8F0g70WGYivCHOc1zZBAIVd7fqNUVvLCl+UPBRdWXvZ0lOal/9nB30E7kUU7thGTz
H1wewJEgsQgXwQQ9OPGxpp4MRjvpUL/IPRF5Xf6dDGVy/5PWdurSjHZ5yIpJACJKlDrRznMOhm2M
1Q45gdFFoAvqumdpVewVGDVhHu5b1vKnX4f70rK2cQRw7KIHI1FiV/UxDE4+h2qNjCHcCdW5WMo3
jqXd2NM2D0zxNThXPJ5wpzsM9seh7Hegf9xwxzUXufyqxV0v7rDBGmmTlUIlvE2BvjVOHZAmmfm3
TbdeJsvvvUjX/9/3uMv7GESCN+w4yssbZ2BNmuQ5vF3Z1YdyDDauyC0bmndQkINTDxXqE+Cy1a4u
Oi9BT9v/fN8TdKzAzadorlCA+IOidjIlfHTPSj57o4TYNqj3q09Ba8UBRhSlBKez+ilTemhzL77/
A1Y3DcXdhSAXM3G/yBQuNi2ovdGdoeOFm/Ox9fZDkB19/o+b8v19O6suTzAOgKsTsxD6RFXtFAwa
XtxNGp6aH4Zq6N+N4L84VRNrP7d9R3DROfyMQuJWr2otSgKG+T/Ly0ZffCGGCiAzUzteQtzCPWQe
QiPtoXjUV7hN73/kakS5MKWdgB4DmR4YnPOzFFR6id+7NgWmn9cfAgENuGNl2tO0q1q+Jee06qxg
0oHgEYRKbji9cvAr5VZOwpOtkJBDL8JoVZRbNNhizV37QsBnoFaOhtUi1He9mAPS1CrIABCvu4Tm
f4u0PU4pqgAvTj5vBMm1fbs0pe3bkKazqgXE+gzuTMfZKusnww+rYseysvxwf+PWvPPSlrZxiqZh
ZvcBSzI7iCwZRIz5UVuryJ4+jtn3KXij5PmvY++CewhDcstC6utolLUHOaBegMzJV6CpqD1wDxls
76qx3MBZr51wIBmhsoSRVPTbli298H+bObMvugKoU++HIxPLSw9i/gsTHRsZwtoaQgsLuBEIYi3d
2ms7uVJK+gzDtXMJQWNVNBhfr/NnM4RqtW3uWpv+1fRbTrLm+LgDbGhQQ+YUWJxrowF32FBAQ/WM
MAKtkCZPqxMb6R8QYmEg+bcZ7TKYwcQIYlzi4p0pHczBDNMeojrpxgquefylFe1wLaljQdhCfT3L
d2aZQ6J9QEPljU1R+N7S4cW9CYwPQGo6n0gAyp0CSAHjlOegimD0oyPzjyOEQiy/je+fq5twsVzP
aIZCmRI8T+itX29PG7oGC4FePEHN3I+CqQlfMTLRvKOMtJ+7wBeHdMzfTK2tGdUdPpdOrkxnOFnV
3pmKqBJNsRey/E5KvjXed7Nliy1n6R0CDLFw6F1/oGdgFtUdocBai2LXAmcR+l9pveXlq8v424o+
rZiOo6/YPA6nHiwJbJcDyxsb9Vw/T+DPiY2mJy9Dzuv92zcPEFfA0BbmzJvaVEf7zLMAmzqloPLy
q68MA3B0PLvFzybc6hHcBA+sI4ihID6ChjaMaue4b7joiIWGRz2/95zzlP7DHRq19DkFRUy9Nem0
tmsoLBNMIqEae0PI6zSoLLNqlok31lEAleDByKMSYjb3F3DDjF4Ew4VcpwaI2E4AfXsHqD5bsRNm
zaHnXr9lasUWRqvxLTbEo1AhXf78Iso3BfCdZAqA95+zHohd5f1IcW29GkbL2qMC+SI4rgbwOh+s
ahlGrAKA03ayX4gX8wzI8IgaeZZHvlAiiEAd5z9btZ//UxsVhJsVyqBjVKNyU4ETqwPvCLj7AghT
jaX6t8QwcvYA7qqWRQ7W1QWPKGbzCctHEFwJe3guhVQL6Lzy2KELunKIXeiqPpHa9l8oXrbAyLqp
zHdBt8jMZDnJPnNoRD6jxKTcOCsy/++w6Vxrn1qgo8YZy9sm6l2fYnBopqa7a8ucYxdFWfvR2M+B
if/IgFohlS1jsWgCK4zkyDHkO4KIoYww7QHCtqnvyiebmd1WlrSyGUuZAZ07MB0twnXXm2EUJnfs
2jEx7Y76F7L5wjEOxhju7/vXzeWHKtMyrWdDRQCECDo2Y0BVYKSeD6JYVkPj0n/qUvpmGjrYQOUT
9yvEmW81wWhvO7mAwhI6urM8gm4Z6kO4+r68/UsQQMFOgIsCLPua95YjiH5I0wpg/ho/7iYn2KUq
FG/NhPAtmI8Gxy7mGxcw3vW2cKQgmBd2/FPpZNFogr61jSloAsotLflbJZdrS3rAxtyN09ZZaySm
MtWjZVLIEwyj5xyENc4/55bmpzxr5YFJXIHD3PFvXTYx8HSkzphveMnyVVePZR+tmovIoH21WQva
DbQaTyZlebMrUjLUsZu59oMqMgrGAifErHSVsuzJ9uqWRrxy3i5usAjoYHwaz0xU324SATcoB4jc
d1aCkbldQPpHP2wf265L7vuR3rLEABfsLKkGUFjoFOlkrP08m4PhuwO0iXrXSyrDVC+OlHLcceVa
iVkH4b8pGsE/0Gkq3hmDz16zZlM9hdzk3Nc/Q4/81OoL6QzpdMLW0q995kx4wnMjLN5JXvZmlMve
ebA5I6+DSfrPzmCI12GcpL0rHbN8mWqzK6PU7CE51nbghKpI0DhRDpiQuQHbWE7WlXeA5xVYcxw6
6IiBoFnL0PohH0Sa1YCsucM+dIu4kywBL8lGIni7IrADTgAQ+wQgJ8Az4frs1YwWoKL3JQgrmt5J
2Gzkadz3SGgSsykxEz6DSYPsx6KVwVn20xxgIqTlYGcAQrtjr6PNqRlD7KPPnqRLU+uILmSDm4qK
IY/JFI7B8b4v3UTX5RdjVBkMWOA6u+GA4ZYMHQXd3cSZys8zl/vW26JfXlv8SxPLT7i4tA3o0LkM
sOsTL3+mMsSrM49Cd6vdt2bFA5VXAAkF/K13Lrjj1jkNIA/midoxHtF0rrvDaCjMEhUqGP4EMYgz
jvkF5IxoHmjp9zTTEqU5qC+7iwh39lfFPiVzSmJHbVHRaUnjf6COC0vLn18sXzuZKjNAJ3jC5JWN
MxUeM4+CjEgcZTp8RDnksS62mIG2bGp+zN0czDKdAYF2n6td6IznIKjnXStcTGXn7qGVFsaKtp40
9vLAvDimy6cCgInIBkFfF/hu7ZiWM8OTqbDpKVddOO2Myanto5ubcwCU1ZT1RzQPuYXRKbsOYwAo
s+OQdf3RBETkXdGDJiHq/LYC16lpPEMKY0AKhO5sdxRiNOc4N0Xzxevd5qsJTrrnhrqii1G2nUjM
7XF8NMEx8S+pZwJ0PNhTf4BI2yx3XV76j64KMARDJnSxdylmV4JoErQhEdR/oKj4phP53yKgx7f0
BIAP1SsM1LIVxhMUw0hR23y2C1WlOzD2GVvPA+259csOGm9gMEGVK7wh3GzQGs2RV/mnMB9pXJPi
7A3AWw/+HuoFS9Lrb1xb2gn9ZXDhaAYHNjCUN8KrWZNmvpl69dl2XaOJueyRajkNzQ6zYN7WwK52
Od1Y046Ny2UTdFbGzlXDhtPsNeTspCKIq0p0EfQTppf727Zm79J3tSinitFYVEqLZC6aqHN+TLOx
b8ePqi8P9w3pt//Nl2mHE2M2Uy1BXpiMGX0wOxYzG6Szs/uBp+2jCSA25KrfFd4YO5X3tntUN+1o
eM4m7IBVMhBk7RaXNig5AUT5AprGjUbmhqfo72TLa3NaL6OZpqwapDNd+wwCuP48zk7xB9vmIuqg
OInnxY2QV+5gxm5adF3S7rNp/BzQ7nMIiMTJp/u7Zi1Lo8e2C0O/dvUijEsc90B2nUpqwG2NHcUz
1Xo/EVo1T0E/Dt1X2oAfaJdaPjRYBhsCDHvLDocvRMz8n1JNdRpbvuhV5FOLVzvXHsb+yCi87WxP
zP0oAdqsoywc6w+51ffyfQ2d2X7jCK85+eVHaAUMAXbMYvbGOSlE8cWZg3eVBTyvl3837HKjM6W/
Lv7ztd87owMAe+rPU+GxNIGGyQ+QzcaV53xqLMBeA3IqAxFXRvUU0vK9M4y7soKq8f0dW4uPl9+q
XUYYi2EpGJazc4ec7eiyuTyVmBuJzaFnSdVkRyjobhY4NpxECyLooYD3rwW2sqnLp2KsP9Eh4DFO
3J9cMu4iN7WIo4EIZzmBF944z8wlgJCppJJGVOT2HvRxG5nl6vpdmFh86cIEOCJdDGtAEqWzJHo1
Hyb6T+g+WOxLn211pFbSFUw8//6a5adcmOK+3Q1BO+Vnw+Y/pjofD7Sp7HMluQ9kWUcfgTOb9qQu
/wDueGVYu2QwL2iBMgYt7saUZTT34asoZXzfD9c/DpoiC6WndSMqkg++4Y8V8ZMwN1mEAcXw0SOV
PIVGa4CxkYY7y8RgufBBt3Hf8moYxo2NJAFd6Buu0tZthiYFNeYJpMSPWUq/N2aQZL2z4SirQWVJ
+DDhA/VnPevLwqEqQgxbnkhAo2pwd67/rRnbCJOeG0f6F6biJghfmNLOV8Acy+QVprBSz6B95Dsj
MyKrTckrn3FZBtBa+G5PJuPRBG7VT4Osp2bnGG3w3i86o9lhwGpAiwn0bjU01MdKvFcD5FCOZTu0
51l5cxsNxaA+zga3wBjWWjPb4RHNqsP9nVnLATC9vFQaQIiDbqgWiM2mqXCwaZ5UvH0/Sv+JyPYc
grXWAs0f6lxQnEkPJfE+oxDy133bK9t1ZXpJ4i8OWzAVHRC3VCaEdOXXzimE3JGMk+5QBplUR0XI
sDWwveyLtm9QVUClD423BcqnpTxzljWlgxFgyEbZ55QEB0HaDUzxirMvfFA4YBjTAymEtqLKkLJu
hlAmxiwfFfGiCS9u2swboGIdCvHrWkOJEdwMHubWUCS6Xr7JwfvU9xr3lANj7jjNc1une2+ECrvP
DkO4NGWROFrN0azS/QwqU7JZplpZTXRkbRP4LShbB/oAX6GmkuSshG62B/6CSLYIIHtUxnJ/42PX
QtelIf0KcFsobvYBBGCa8IvLvYfe7J6L3tlLe+Gmdz6Ltv/7vndumdSugnKq3A4SnCqx+2KImetV
IGBj3VM72vXJMKDzbA+s3vnuVL3et7z4oOajFvi2wNcL+UPM2Gr5AsgOTEvUhnvqGvEzaJsREiBi
Pg0pe68sKLIhzgEy2uNd23ulKDdC29p3X1rXIpvbgKBeupmZ+BYmMU1xlkP3aIT2GeIQR6fwf/Ru
++3+B6+cmKsP1jzZwfu0D0eJ4VaJJjigBK781jlbgrHLht0sq7PAaUBCCySUtqwWMJqia4IKwlNe
F6lu/tvLoULBww/jIL5x+XaqdhtkyJg3RddsuXC1OABmSFD0kWlIAsnTnVd03XHE8NDp/tqtHEFY
QbkDjVNICOtwhQylJW64SPRaK5yiiqlHe/A2XlErLrG0M/C6B2YG+jfa/kxhPnV+jxdwM0DMrxVF
vlMlH6MC0N6YjcXfZTEtfLCot7z944BqwhQUmsawri3hwL2qDwJk7qLrYz/Fndi8newZTVQgrHzU
DUFxrjeFMmQMWZCnxinkT1CuP1D+oZ/Ejhdf73/Kio9DgQkU2eCVhpCVvoaOwLAipoG7xAiHGrTA
ZVN3MSurRu1qFQ7NRsa14hZX5rSAaZcBg1qME0J7L4i5659Bf78Rk1fO05UJLUBaiojazS2onql6
581D3AMvhlkjcKxOezHSjWfclrnFSS+yhXYqczpRvAKUsuJmSpxARClEcpS1J1tv7JUIjE+DjpQN
zmowLmp+1w5EyiKvS7AeMhZZRpcfZg9kzn7XBxHkj+yDW6TzQzrBNUuswst9X1l7seKYwVOWg41f
oGUpZdpXpcv7JknNpjzMbh285M08oN+FqbV6hNLSDD7fSIIa93PvpPYe83rLXI8Mt0Cqq277+5e4
Wp0GJPU5kNulnYzEf+fY4iksvCgPguT+F2+Z0RYcLBUp2l2gfW7avI5SXr1zizaZpzeCrpacCTkf
qCvw2EJyptf2iSeUXddTsAg4NjmLDBDkqd6Nwvkcqjaa5q1+8NqHIcGHJKWLmVsE6muvzaZGsapr
ygTXalw2KBB784HTLTzIWhqPrvaitYm/FrGsazuF6EvO3BAd1FSZZ6sQfE8ql8X+WHfvQWrN4cbC
dmL0rtAZE0Ezn0Z/NP+9v41rOenVz9CSB2UFE2BnKOEoQWrkgyP/hgZddaRitr+0mI2I0Di3/iJp
gwda2aYPdhOWUQ4dkKgJNhVkVh4YiOwYvMO+Q9dPj7nhhBEnD+3ZpBXlHPmhGD6A47qO2xC3sgL8
YSN1Wt2FS4Na1DWgsWBUpgMxcCnGYyeasYH2beFCv8s3c9CJkwlpDRS0U5TFndIG/qlMM5TmpDHF
97diJYQBqoN6DEip8Ei4uddC4hVyVk0yhnWwo2n5OubqpeZeVBvOwbLZD8YGBiq17m2ogeWIXRnW
4jTqrby0wkwlYdBWX9uh7neuU2Rn8F2nnwoHuK/7H7pywgJAkoC6Qq9n6dhde74SoxWwugeVAlho
jrUEQ7uE2kAyG9MfZHQ4XEt3E0olkAzXTA1OPZuARjOovLcJp+N7t8qP979m5d4ObAANwa4KoOvN
+7QDhD6kXZUmbgDeYs8sm4iHbON+sZc90FLh5TgA3QF1WVRKtKjEiQP6gb5EQjcZ83vw+Yp054Ll
C9iO1Dc+OmmffxjxdH1pACMiTxnPCvuDMLtu/ChNB2cpBeXDT8qlPcSdALNcPPqzmk5qyryvZien
Zwq8k4q4TZm1Zyqc1M4xR7StW0HVX4XNWvPdWEGG+JNH0voJxZEB2t2NV/0MwixMeF461rNpydQB
w3GPx08+D4RAuaFOv1aOPVNotszsR9Gr8jW3MNPDIuoxYMXu78ZazoFWvxditGtJQrWoag74E7/L
QVTeKpCYei1rvrpeXv0DaN4HVyjAD9pgI4is+DNAfb9taiFU1DUdXR+oAmsAvgzTuKe+qr6ZKSiR
73/canRETg0yjQWUeUNdhKQzpfWAxrPnpSOUD1p+sg0FsPpQeg5UEMrc37qnVj4OihVIqxxMBeKV
qTleBnoNs55DCMXUqbVrCgDuq56X7xvMum1MRemfB00MOPYyOo7Sf4Dvu44L7hg4jgj7CnzZnxr1
vvT8aMo/0jDb31/GX2P9l4dpMeQuuDWAypb3upYHQyyiyufULhKoIxThE3or5Rf8JB/0VKxrfg4l
T5987pht7FPRfCtcjH/u2jqkz27N+xHFPQ98d4FfbjGG64v964chHoOnx3Ih5a4lVdZQ5Y6sgCww
JHltG29Xhd5B9v1GYn6TrS52gOZFHMGEEUFA0VbaEDKc0QKAGEFGojLg5ETzajgYwSAefCcrIpJn
7IsxlXKXy4kc24LZEILM7S0aXT16/volEPLAaziE1JKeBVFXtmHbkvxcZrMqIoB8nU8ixYzQxp2z
5lsYljYX1i/cOHqJz8R1SugM4qp24BZ0ue0oZKLfibJD0Xer/bG2jYuwEqY+kdz5OhQoLCDskHVc
4ib3DiCS+1Sjy262bOM5t+yS7sbLi2OZEQPeSHdjIjCxS4oUqq+Ti26wY0GTWNniuagG/2PQC/9Z
dUb7naHPc6D1JgZUv5KWrVt0kPDaX0SudfIMWrRzzZUcEsx1TMeKkX5vo29wYjwkJxXmNE4NSHUN
TJKX+wd4bTMvLWsB1wg8NToC1GpKdDsui8/G2B1sUjxTmW7c7mtbudRJUQXAu+6Gms+BEEvNpV8n
EM6NzMn+x8voseFboqGrIQn8CItKADjjbkjyuFeiksO4AC0prqz93DNovXShLb4hV0buKdkoyS70
KO7X3Bsnb9/SYEz37eSFn0gmGdrCjdstioazfL2/3CtrsDgYOuQAOEIwUYtKQ5WWGbojDONebOc4
/bEq6wjo8rcv9ZUZ6zooWZMSZQCqwKQpWP1uaowUfcPSilunyTaiwUrUARAXnwMgOYKBHv/K2ult
SIiC4bo0IdkFRg1Q4htMmW9NDXBGkBOi1fpfE02vKKoRoKWSYQC2Hus9iPl3c/ok5cbC+bdx4MqI
tnAFVKRywQeV5Ao157k90Up+HKBrP9v2KVA52Vi9lYOPyZqFqwSMJQuH/PVGtX3V4N+Djrj3fff7
jL7NDgTC8hyo7PPYuNACRKNyb8t6q+awtm1LQROIDaRxICG8NuxC/iwdHLXUZ0n6cewxfVvYb1UM
hy6ICSZeb+HGRw010LMsOgMtApGu4lyx1ImJ0UG7tyzIE4itg40IvnKyQE8BjDtuY/S4dFOe8J2C
94QlLXqevv21cR9R9dzIGtdWDTcfJBtRQEG0XtznogyHpAoQzAzu0YG4VFJySs0tZcvV78D9vQxH
L5zq2sbwcZ6Cacig1etgknGoveEjJLC+uJ5vbKCQVkI/+FzQqoXICeKlrVkajWyq6wrE25jR+Emz
Yj+W/UNq0kdf8I1jtbJuV6a0Y0X6FMlegWlvG234YZfy2i0ObRtaxoah1W/CLiC/XmD7uluXk195
eQgqmTQUeM4Nkd1+tT10I7cATyuBYlE/Al8NKjpLufTaE4Q3c1QC0iBp8Pw6On5dA2/sAaIx5134
I8DoVZxLc0v6YSVceIDKYjIB+owIhpr/kSwsDFTBwG7r+Ht/lHPkuhQErwriX7KOphIZNcgQtlC6
a6uKVg7BDOoiU6NnR+hVl1nTdsbJmor2kfuVjPss+I5bkiH/eysGeYkaaO3+NreswsUp61Um3ByT
qIk956eqtZDKylPQ1xux99e4upb0gcYXI45o/6MgoH9Wj0pkyYHoPFW5j9JQUOWZiKfeHp6YldX9
IbOY8SoHwImQwzsUEdIru2eQaGf5zu4yjx0rT7Z5NGDeRuymsHPTjaC2kpYi8UVvC4EAyBydO2sO
A2MoLIpRbbv6q0n5CRvMY/A0v89ac2fT6SOe/++k6DbsrgShK7vaDsyG4ZhT6wKgZQZHXOsHvxTH
0Kk3Tuv652EIHeF6ofe1rze66VVXMqs3k7Z25xTKbwHLonrqiHFUAplSzKjojoNnz+POskVlRpBz
o1vevfKxl8mSPulTW2Uw1oxkZ7vogpfZq8Fgn4vsvVG6auP+2DClj/rMpEIbjFZGEkypfzSV7cdl
6E+PbB62Lvi1ULEk2/9/bZeQfHGIsrlvPJWWzXnOPGGAYVCRT36Zhh/41AGwDYnVSSa5CVh0NI6B
/eV+nrsWHtHAx+2CUIUJjmUhLqynTRq2wNFmZ2+BYLsMpFCtpMURM3YWRIabL7lsnI3zvHbJIJfy
ofXrLuK1mjeFRakG34fKwzjP6ksO6zvls3njwb8WCx0XbDN4/IYBvPb6yzDeFoieFv4pMB5H9gIt
yj0m6SKUA9/uK0vDFFUcYGox5Kp9Dslnw4ZqN9QVbHfXGDnqf14siq2qwZqfLHgAgIIgUnOjrBYY
JBCVDzZDgEw+FaT50BIC8QH11c9mkLWLJBy3us5rJlE7QFlxGU5w9LmrcBzsnNjpkGRdNr8zp45+
r2mJYVHfTx+CsAi/lx5wunZIt4iJ1lxkYQREWQj1qhu37PvcpSUmLpNu6NAj8kv/XPdhsOGIq98H
vB94B3FL3zpiVUI7GdShJ6t2gZZ/6Zt9a5gHRQ+F+5X77A8cJcD+Af8AbONNicSzusIy57E499CF
em7xStlNTjEsUqju5/vHemX9ECpRYwLAC/b0akxRZUgRwtY4AQIIhVC0GI8+aLKTt1vB3KUJxQB/
ZaRizCBH4OUg2Ji9IjLn9DS0W4zKa0UC9DCWxw+gD6hua6cr7Fpo66KpjqlbBaFH2Vj0Hza4Jcbn
ICysIqhQzeJRAuaWnhhZhEstglFwlPCMiUMunTuvBAw1TQQ6EGvr+b4SPX30WfDEQDsJT14tepaD
hFzrCA2zAa09frRLL/9g5HjUzATN4h0BXzfm74oFRn1/5Vcu5AUOgnK/hZ7tzSMK0/1jb7g+OKwH
+ZTRdA+x1seq805OO30uqHXySh5Xvn24b3YlpvqLogIeVGj93GTtcwG+xKDDpEzB2+pYiWL+0PMB
YjLWBDkg0eUbMXztGl7E2sF+gzI5Fvk6hqtx6CkBgA1zjGMk6q88KCJaf337R6GiB9AvTowNUoRr
I92IzmTeQQ+igDIuN+eoHJ85akt4+2wEgJvOKxJmdE1w8UESDmIe+lWhWDY5dOIUrH9W89dgjuEY
VSE6+1K6IvE86p9Mi/XvMDhfHHgtwkd/EJuvhLXgEIJOCJQh2MmblkoIxC7OGSFJFZr7YhYPtUO+
3V/TVROoJkDDEoOheLNer6kcp9Gvx7ZNRuDs0UY7K4NsvIpXzh74BVGGxT0B7iL9YVewMsudGdsW
mpBKxuybOf2AOBxUVP9qu5/3P2fFD4NFJwGjehh1vrmOuBxslg6zf8Lo8cGrmmPhkmc8NzeO18qq
YZIdOAyQqwDkrIeTWRFeQY29xlU+/Rim6gsL/Q0XXDnBVyaWP7/I9yAxT/Du7MPTiBv2hXXCNo4I
7tSBXCBm+fdQhzaq/f3VW/+sBbUGnTLv5jLiRmW1JtgTExR4vYj0LQeB3LRxl69tEfpHi8Lt8vi9
aSNBF9hooAOegPT5CFWtJ9PlT6bFX+9/i7XmdvA6lMURlBZRkOsFhCQ3N8WIWa0ec0BTAjnxUDC2
s8G5/hBm/aKVSUB/4Xrlg+IAjaQ/m7k910ABi9Ng+oGxa03DfwVzh23GDSWF9ezIhqYPpi8zvOEK
h1qRpary4FLfMmK/45OxE3PPHWgiMGq9drTCwFblARgCflRrON3/wpWFDAFGWSpbyDRvCGLC3ggK
P5ALyOmF5k5cW+2hB/nzH1jBjDoCEBhibrBrShaD51eMnphnQ+7T6Yejsrr0HJRju+F+Ky4PxUMU
eQI0rJdmw/WOAQMqx4z3/snqXlj1L2m/zmjEowb5dg/EowaRCHk+sdDXu7bDU9aAGMApEujGR/z/
ODuzHbltrl1fkQDNw6lUk6rb3bZjO4lPBCdORM3zePX7kYN/o0sllNBfjhI4CYsUubi41jtI/xjD
58TeU6PfmoyDfA8UVipad3D61swkUkZ8KlWtUz6OzlB6jWSNx7idgr/GOOl2Fu9uu1PVWCSsVbRI
keFdp18dxMe2V7rKN8bE64iyC8AwUeoj7AHPiKyd4e67tMt4i9QNDSE2xhr6Jo8kMzbSNddksHHA
mXrzbChOfwxwbDoCVxr+7bTacFGQo0KNhtAxTSskZWRz2mnM32VY/BACMQpQ5AY8gZY/fxMo1bgp
nGbK7YtZleNyfpFk6qPxYDh5zvU9Zcd80WWRZ6j20tAq/7zzfCzDL/xaXK01zIBWm0mii5jZc5f4
ZYOuuX0ZQ+0QqXtljrvdtIxCmRzTU3RZqfvfTpL5SG3eA/fVrHNtfc6l8mTpwakV6uHxdLa2EbSq
RbGEejnB5XagFFyxIUWIDk+U4VLxfVAU10SvxWm+Z7Gyc8cZ/M9uyoXMirt6SQugt9z5dOtRG1fo
q2NUqZfP0yQujtocZQx5Hs9pa5gFsqaRR6FTty4wZL1sV4HoQ7+f8mPraMdSjrzK+vR4lK2V4+zR
beb0MdbqE6FV2hV5HkfX1IHqHGstgMUWSpcL0Lw7aIkxHyeISOfHo25tDB6qC1KEUHPnBVAFht7J
RZBjclj+E6nj33G0mJ2r44+wlMydhbx7hvO96Do4rCXlcm29C6WudCJUUmQ/66PhOKba6AFwKw5W
PPO+m0Y0dEdVP0RY0+1M8w4JisWWQgEVaAzv1+Uz3u7L0UqAPFol3YFQt4NT0cvhpzkI+wlhKdmI
KGjL03BS9Mb+bqLuqLiV6JS/dcqA8XF07NHyBkGE3FmQu4Rp+VW/HgrLNcI/3P6qUg6buovz+Bo4
SmR6QJE6GRuVYd5hTGzt4IUXRUbr8IRdA8i7WbTGYPF8RQu/8nCxNRYZiX/zchh24JabI6F5TkmH
q5Fm4+2MetWpk3LIwE2gPT4q13AKznOxJ/GwtW7UMBG9QRkFbuXqrJhOmKK3UMASVNVDHcaXAbmH
xwdjayKU+EnUEN28l/i00kIHn4SMf5fPx7IR1ygoz0WTv/fhS7qyaFoZVIbh+a6zTE2k/ICZwGwM
8YehfimN/tIgjPN4MhunnFEoXTAjRF3uDh7xuspGkfhJfE3a0xTWXp38y/oeH4+zsWgs1VLA4a97
+0ETVzm5k0vNR238xQzi42z3H7JdePlGqAR0wG3J4QFbtT7MyMiiu9R2Enn2AGl4arLkEqt6WbuL
UHZ0SUSX1Qdb0DnYmeBGBAPLBbSO9giV5vXGk5TEMmpLDrHJcqCvi39BAp9mK/tNKdTXxpJOoFF3
NuKyl1eX3CLsvMCmF2LsOlGSUkq2hmjTq1aY6qtpd7BbjDkmKxH5SRKjck6GRD9YYZEgDmh9f/xF
N04auBgaq1gIQsld10xCcxhKvUxNNIBS5ywaSiWBne1d5FvLyhNrYbdQor2rzExFiTkCiK9LmX6n
1HiJyug5gFZidt+QDD5JyZ6y6eaAcO8ofoD6ucs+AwRNLB5xgKy80DilFkPZH/O5OBbZl+zdT3HO
uLHgyXgDQYVYEyihLxZqE1Wd35jdsR5xLOYKRJPHRRL08dfaOhjk0ji3UMgnh9duoy8Mv8zMMwdN
/AgLS4g6dHrUKXqlr5cc5bgKrnESGv++f1ByZ5tASXaEuPTtoE7hFCmCedF1BI30s6bP/2874dDp
6sIJfli6BcLLqHNrz6phK6hRcoIISEV/0Ti9HdeedLN00M2+0pT+rllG+AGv8uoFZlZ2QX8k2XnI
bpwEuj7McTkMJDCraYZ5mzbQizvUaabDFMuHpNszZrK2xlgUW8Fu6UBm1mcdz9+0GVv8/tQyN8dz
NPQVYALD+pmHifheFGn6rTCV8EMQK/GrmEbNcIU1CU/SR/mgiF470lqsr51uD3hhieg3Mx3ko2YG
4YH3x/CixbL1U3Ji05siRf9qja2KCYSYfk5J2hzm2CnPkaCI43Zz/zNywpJ/LyrPcW+JwlXynnZX
aRUvWlNMLwH5vweW9fcBlk1+0HN5Qrwlz0+TkZdeP5TKtyqZnY+qhklHFDv534ocO5d2Tugok48e
1F4OLrOUWJ4WDYlHOjG4pW1HKYqOg3zpEHL6ioAoLNKssH9DfE7/Ikrb/Nzl+Eeh6bxoAmTSS93H
9SnqkvKLFqKVMk3p/GQFzc8oRo1GmpPhWvZdaXlFk+U+PS5xtEdNv1oNysWSrKVuiLnNTrq5cQ8C
waa4Qvl3QU4sf/7mTYlGIEV90yp8M23wrVJdIr5n7RUrN3YLo+DqQZMJzMS6yBwWUWJaoy38TCFp
TgZfNPpOenJfyNaoEPMyhS/GTXv3KpEJXukQxuKqDnC0tCobzmmVB6dQaPKPoG7ki9HC68pRn/VV
udLwttmDj25O06JUgI4RyfsacoEsW6WUESmS3UaeFGSHvGl20BUbocSkf7wwALhqCWO334tiT2Rl
9lj640xVJ0NztjYPTfNJMXeKDRsbg4EsUJn8PwHDroLINGdSntZ1dC3yTpyU2UAav4rDb7GRicPj
sLyxbPCPQF7ROgKxuC4saPg1mCEATX+Si3NsSS9RH+2ExI1lQ72CFaO2B7lhfd2oZUosQYTwoo7l
52osT5OlHm0pfMpGY+dE/frKqzRoAfkRgOG+3Gu2WFMwqagWBj7gRtnrSs1tm1lx9VpDY7I2ofIA
qjsOoMUPgP1RlgR66AXBILt55cSuXGSRl+dGi2D04Li2EY4nQx7r4+NFVzcSC0QTlyoBdf37st08
1qLXa8u+kIGG3cHMzOjZCUpKvdEEwvqcGmX0o0koxz+lhGnDNdDMlS8yaPfSy4zxt77WrYJCUNF8
ScM0/DRFDeoAfaF8QgOy8KY5NVI3D/B0dmvCuXkwjNqQnqosTmvP7hPbPsQlLYyrNrZ24mWAo75O
naR/lvpGH0+Pp7uxnZeeDy96HZ3kuzaXGtd9D/XXuvRRP5+1Kg0+pGC0TnJa723nrb22yBZgWuiA
XF1n3maHLkweRvYlqxOXfPGQhZ+HxZJMev9biVr4kmtb9qJ2scqh+gzfj5JiyUVrlmzJq1vTnSpx
SPPPjxdvY0b4SJLBoHbL+Vw3gRq+ylQuzg51fbGsf+f+nxn1nTZ5L+eX0geJFxktPTpEC9YFzqqc
5UpkLaK6Sv2U1dol6eTfp2IPHbOx81kv7jrM5uiIrSt/ZobrN8YloV+L3O3y5c5/kuavuqm6uXwd
9Z3YsxHebDI/WjOAjJndKpJWtTKSDQzWhb3yZCXOudDCnWC9PQRBlBhHI3cNQ5tqW53NSOTXXjFL
MLkpqmJ1Knb0eTZGQZiDEEqfaUkaVrUMYdp9J4dYZWXyJP0lD2mXu4Y2hjtHdWO3MQzZNrSohday
ypYVPUmSMkk6rNpij2edi+ULqr3fNGnvpG4EBa4DXI/hdFJuW5dL06arLEWyCYFdhuxVhCRg7ltA
Nh8fn+UHry8EGpWAlRZI210xMeqoJTphaF+SWfoaywIRggq5sE5pRjfs4xdNL/zHI25MjDYgYX1B
3FJ4XkWGrOwNfURL/1pGUebhxJKf4zGpz1ZfRTsFu43DREygzcmbEcXUNR7C6DUkfZy29Sc9yr/E
Ee7iQSMs4ZIKi0sNb9v0SkyZvUEK91w5NwoOhsxLHxg1XgR3HQmsYzW5SBvjYvXatU++V+m5VOXn
saoPrQm8ZjjFTbBTCN1YWjYKwERqYbzI12/IwRyzNurKzG+U1FfEazW8tO3e99vYMaj6Q8EE08K0
1ldIWirtlNMHukTSR3W8RGlykueXXvybZu9m5JEwY4mx1CcBZdE3uE0oC2J7o1gwniqz+Db1wM51
NE2jEVCyaf7x7m3JWDxMARRQ4F2f7Kycw6KLKYAq4fy9R5BQyOHvjdJeHg+zsS1Qilm+Dc3ie/pm
MPVlpOohrhuZ+JgGlk+J1KVF6WXYjwEM/K7V08l8N+6ZzY9D4rI12Bt36tdaPcY5IH6ANH16LCb5
3HTJq2wNO2u4EYS5ugjy3Ces4xodW+r1HGAyLF3oE3ysnfBZFrtImeVGWgWsRRGJA42DAftvFT7s
VDLk3k5mvyrSMjqg61z9FWlO/yUToJBdJ8qy2JXK1k4PUzYh6pI1cduf1IC+3lEJR3n8pPZ5Vflz
hD+qC8gX8YacRDE6VeOkf5AjJ/1JTT76Mccokrd2E34UCJRJbkAacmzNJta8oKRuexSyQoEtrMZP
+dSNKLfoCRoZxlQ9FxLCi9BHK0ikow1mJG/t/CUOGid0lT5TBYKhiZpdi2jWelcG0fgEJNfgBdAZ
Fzy/tb20YmPbURznFBEJAaKtSyIDtHN07Y3YjxsbVHZ0wv7oS+jUr/BXjpMiYreKxFPYzO/WXWcz
8KZhry+o6Ts8ohQUgIxSCZyJEr22mnFl7S+9k+w8PVfzQxYSVCpNDFI0hqMFdxspVCkdY2sEMwN4
QYaCzjrrSnpmA8hQJHmKljhKYxcEe68tcWZ8fKhXWcF/oysIclOx50esc0OhF4hASpK45pMIX0cO
OB33MvmAwnR7rHC/2BlvFYKX8dDl55W9sHqXMtrtbAdkdBxNlOKamDxRlEb/kgeR7eWh+FvrZfNS
O8GepOTqaP8aEq0wuhEoJ5GQrI5dodCQyPEd9pV07vyqQ/esCEx1JzquCyX/DbOokbFlwNytb2y6
twhwdg0e9PZnUMxnanxekoxeHeHKE7Zun2gAWb9PqXZ4/Ak3NhAVX7jfBoPqVCdvl7Spx1Hr555e
mNT/FuW9Zw5dxZEfPBVTHheVjGuoOpdA2/uWG3sHbt9SZ6ZgCQJwNbDU9ZU+pXLsYxTtWdlpggBj
qOfK+fPxBFe5wX8r+8aOZ7VnuAKksK4zBVMQHbt664xK1kGA8n88zOY+eTOMfbuOhsjziBMSXtss
keVjrwSmdJSUYc+MbmvZePf9urHJ9tdZSKXGaGeYbeyrzXOQ/FRLUvH5RRu7nX2xtWzOovy50CPp
Va32fWvaAyjV2L7wvBkjdzbl8l8dBqvtJl3wXtsInv9LorMQgcn8qWutRjNGxEjmGtmbUU4ywpVA
Y9QSiVvOlXwMB0M+ClAIO9XJuyn+GhRKza8Wzl37HGMzWEF2LvyyUhPXzII/B1s76qO+szW2xlna
2QStRYbtLkYrpdHOfUl7Svm7sHMv6bKDpe50zn8t0Zv8YFnCXzkw9+VShFy/m/hek9xPY+sD8zp0
yVMUdl4VRW5QVL91jvwUqMpLzh1hl/HTZEf4Es1HfderQrmLJ7c/41ege1O7Nrt8jOS2cy6SAD7o
ZpFSCy/sWvkiWKGXGkspkpXCqAD1qL361Ul0/SMyRwDUnEgKSmgrsl24aVEEHxajCwNko6nhomY0
WUs/oQ7rc2MpFeAyu9lZw7szvLLDWYWkXnSaEWWq7tsU/38vudsGt2ilrH3vNbYaR72NFW0wl9qs
moMfi/GSJf9oCg31YHBN8bmz39k+XO+LX0i6Nx9kHCZ1noCY+hpdkkw9NyGCr7VghT8/joBLhFtv
wCUsAUQBunVXwZmBwpmDYgk/d8Yj4nEelepnI5HPQ2M6ninS1yrF1vLxoHcZwc1SkhfcLmVUpxWJ
NwCk0pnPST7CogCAlKjpUSmaZykO/cfjPd4isNNuxwsm5M7w982ukpNngZd2iRK5VVVpe3pG90GD
U4z6AikrbH5KpLcDCcpHWq7WGijR3yrAPWaWuVq+J/dzf1rfjkJAvx1lRIheLXhb8nChJDH8qTUf
Jemqh1+NZHSN8odGPvn+BeSN/n9WUM5qRHlOcl0dettfEDgfJpwAXRpRwenxKFvzwnp0EbAguUA2
7nZeUtRIiPLhOmKgaVV5mYk21NGaO61xYysa+8sA6186zSIz/+owECq+9LHVNjtFxq1viAPqL7VZ
GVbSKp6EQYmaWFkllCUoliWfZmxQ53zPkGFvlFU0cawgacPAjq4ydtr6YZzoqpwQa6cPUEST+b9s
zLeTWl3VGeZcMVynxk9V5VkM8xOI27OamDsPm81ZLSpMtCd5Ra375fQpdIJJ7vgNUATkidwmLl+n
oP30eKNsDvNmo6zOc17UUzaUQr7M+ViconDqP5nkIX6mgeL9X7Y+apZLaXOhBCy/5U0khmoXKXJq
x1e1ZB/mSWk9283QfHs8o60IZbwZZUkg34xCBTeVGscILvKcAgs226p0CyHqvUbH5sqp+mL2hSQo
MLPbcfJRF2E4GrZvJ9pXmz78DzGG1kVSw+jdeRpebMRC5FSW/s26varnUVFHbW1f2gxkMwKxvZvm
Ijw6g1V6jxdv6zp565a2OkvqYKlzFc6GPxfddBBNpbxOfYIatKoMp3o2ywtNtb0DfJfSc4e9HXR1
ouYBEUbqPTGZ25B6LWzMdtIN18bYE5G3aGfHb+0PyLLERLAvgNFW362WVYgAFhdLbM4wPpNr2O6h
EjeHoEnAqw4g393bwSqT0i4SI8HK2rhCSH9d+P6PP9TmmvFSs0ioUSRf3/vxJHed3gbSpVK/TNof
/B1yxgECpH89HmfN4yF94uPA1kbnGgjsXW+/6I0aDAsm1n2Wat1TmA7Dt66gKOOls1xLXl3J8idT
rnCgFXVaRwdeu/X81ANypNEaB6G4xEqoiGOPBPIXI3AgYQjFrJIzlMXoQznPzSXVUOFI9GR4IR8Q
o5sYoLCuRZpI9ZOwtPxDrWn2+LHo7fpFdFXTuoOS1Xu5wOaS0grjPUT/knff7YHG5TzCvHrWfMkO
s1d+Yn7o21p7LaWi+Cj0Vvvn8dJu7hKAVTSUYLHdtf+VLGxje6IgKRKS/yLBpdcO34c//O/rsQ0R
emekO/zhAIcRcS5F9YPZXiqNX+AcHB5PYyvV4Of//2VbRXU7bxDdSVPMq5V/kXe7DGPwu0kdRYHv
KsWSW8umV4zqTttvK/q+HXUV5UOrTiI5aVFIXmhyltY5Dc4rlvEMtEz2H89wb2Os7kgnzBSEn3Pr
0jZfgGmAt6rcTpxHLdoZaM3q+e9zQVnimNGMQC3pdgs6gP+EoVSmP6WOHR2N2TGPbdhZ4oD64+Rc
gUImz9jhpM9ZKpKzNkTYK0QgGZ8cmpN7xI2teVMBge1LAn5fk+vAt6Eu3Fsw3ISr2bObSIrXtZA7
s52Jbx0Fyh8wX4ApQWReJYpqP8QSgGTDb1DD7r22ng381mzKVsfHn3ItkfNrhd+OtLrgWjvqc0cb
0qsRxcM3MQvzW05fA+06Wc1fynlQg99MrRuQTMmLwTlmMqK9F7lQy+8jQrcZH98ZR38O6va5SOR4
3DlNqzUHKeZoS6F+WXbzXtBBl2sBlrcQ16AYinMW4JUuG1nla8XQvzSOmux0Stfj8eShmkZsoDJD
v3J9j4S1YSddOCEbixiNlLOxJxSEvwUQUB+vvLo1kkMHjKFQALjrRNRaFlQiqvpL0QWfLbz09KQ/
JICwUcaBoJm51IiOthU9weD05ujPyvkpFT8HOTpzt5zy+O8B0jJ4D1eNpGOYJ26DD1RbtV87GhjT
/HuIo6Iswp17drUzF+mmBfqBPASsSEg3q0sBQpYZOK0E3xwKejnOmAH2Px6vzPrU/zcGVywMGpoY
1BpXp96eqXNalePLAXhKgQnyURqQLZuLfjH2MhtPVUbdFfnYXEcU4I9cnPHvNb29ncmusr//fggN
Q33ZeainrCYraYU+QmN0LqMmeXqmnOLqL5HxNQbNlZKdYtMqgv83GMinBVKzVFhXZ34eurwKi37w
c6t+bgR2hXF9qKZ250BtfUCAANQDZVrXdGpuFzef244XQcujI9WKD0ptyJ8A8vz7+BOuSj+/5sIz
e2mRmLJ5J7zVmnEegVC3LsL8DP6Bd2fnlVjO1a8okR7j3SLC1oeC1UonmeMLkmKVMQ8STtC1qPGt
TsraE2UfBFfOHpWfKBHmeDRxkfkDH/bh/HieG2d48YSlJA6zm79W36yc5tCknjoSLbqnLJmSU19b
ySWZ8sorynGP57+1RXgBU4CnNM7VsPp2koXFo9TPqu+I6XlOZS/q5As4zJ1ZbQ7D8sBJxmLWWiNk
sdwUkYB26QcNKStYkTKZj7C9Hq/dPYcOARSE4KgdLKYOd500NcmanlaW8OMYMKVezl5P+VmO47/z
MvsSaqi2C26csuwuRlg9h5L1iUbtzk69/4L8CMT1gWPR2iDo3B6HPhmk0a54a9kxrNwxA0BJIToM
j026B8ffHgppooU0d68XYvVqDpDejPw46d3B+phWrWeH3Ll7Lcr778ecuFPQOzace7UQKWojs8yH
yq+b9g9Fyr5WQ/EHwLOvjz/gfSSB56VhiLGgpeS75uukjZYVt0PsN0WSHYFs6gc90NOdGGxvLRu9
nMWuBi+jO0kQdUqcSarD7Iqif9h4oVxI0TkOev1bnNfIHci13I/oJc50EGh46NwYRk3VXCZpyt0m
64bQG8L0o2IY44dYSvCOxUuk9ShYJK8GPIyrJPLEdnu5wIVQSZql0tnM0uQmrYq2dqTk8h82ekK/
BeQqf412raUnScr6V4C5ve6CX5ChcpuJekiGID9lw0C3SnR9qnllbJTjQU+mVHF5kox/G3Yj/5Fm
Umu4gyNLNTRQ0BUeLhnGnxIQ65+VIdlcMGqABPUslzq8A6NO3UYpoVE4hBrpJZHMzD4oU2BGkAHq
BiV2sL9Izef1bLt2rXehm3Zz+sno8E1xW2DqwDtkmhlAfIdYnOJRwDkJqdwp3pAMwyvgong8AjKX
gktdB3rn1k1ipZ5OnyAGPBwYCYF0smcY3pGKLriaqc/TIAbL07sybp4ait/XaoiL1OUVTr5S9Mga
8Lt0IEq93A7hpZHGWPGVwZH+EnUJId5KdQOl+Kay/jFKBVyf1mnqXnHy/mKgWAjsjKIrN8MdT7fK
tEHLweJfQP380xcq1rTzEXmMz2mknPQh+PT4SGycPHC+ZCww8JEGW2dHZiyMPLJbaMHanB/Trg+e
cmNUDkEu7alGbBwLkOHoKSG/BRR9zQkBg+tE2DfZF6uxMWqIXpTKPqh5cTLjfqfmsTUUbRzKKnD2
eIqtbldrTmxzlEbTB3wcHuAXJH5eSDNGw7bwZkcfTo9XcWM81FigM7CCSGKu0y6nBts+AUTwpVoL
/KxVlJeyL9uTIkJxGKR4Dzm98dVwSyIHpx1LoWb9ykSNCwAmBwOqxuSmUn3Qa9sz5b3W1Ma0AFFR
14BhBbxh3alP+iFv5JK34tTIw5MY9R7Vzdin4TKcC2PXIu0+B6NGBcOBAwCk+Q6hOzvaOE5jiDSz
UQj8kYwg/sy/rbzEoVrCW0gm6bmVSu1PVYvtTzUmhRfiV5dy6Qodo/TexAFEbnV1dtu0RzRmmHpE
BMgqlb/LptcqV7EGeXBrVAxPcYFTpdHHMjUiVVR/tvpC+4ImP02uNmTjU9vVhnZwnH6On620jAcX
dgbhPG/1vnctaAkRzf3S+VEnikThJ0+Xh4zZP3XhTBCLqZ7/EZZliUBblcu/YWNsPZvCya88B2bp
DAHM6k+8GrDc4IerxiFsrIEQGlo8IeKxnvekTTduP9AJ0G5QioB9s04c4J7KaByYk68O7TnIk1MS
hzt52NYQcJSQwiKvpeC9yk3sDL5bY4+qL+nWQU4gxXX2zqNjjTNiYyB59GaM1fu/CvMxpdVc+UNr
aoj1g+QoDfEPm2XkqgXBV8Vx+mFwsvYla3XlO3lwsienuBGkofgveTSBEy+x1Txbg+KtISmOX5Zj
dC5Ta3QpESLsXwbmVS/6rnBLmAg7L/0lWX7Tnv5v5pSkQU8uu2N96iM95dXINr3AXdB8eZhMq+TK
hxt96pIMSx+pSmvHhcPWN25KbS3+MI9odx8eB7uNY4pCDmgXZFR4QKyT7XnEddXI8sIv468ttIM5
hWmONG2BV7vb7MknbWypBfaKyMmixksP8jbdhcdrJJkGx6+Ux2deZl42Zzu7diPM3Qyxqg6KkRJu
nKuxX+WNK4AKWc2/ifK3TVby/pUDQLxgaPAhhpRyO5dGo2/R26L3c5SguhRK6agh1Fp31nc9aV4p
IDSHbGz2sNgbu1WBug5wnxsDZ+nVEkpqZxPK2x4EqeFaw8esKb3Emlw8ZKusPT6e48bVRLHFMujL
UHNEbuR2joPA5azJa+sSdMkxl6LPtWQ7Xq/1YifN3tgY7AleezyCCGprNHFTF3LUh6pxCQf52Rit
F13SduaysXAsGO8FXV1eWmsEWdNPWYPYd+2HZeLyOPca7YTy89lqvtXJnlnd1nx4LxDcqNYuIJTb
hQsjPQzV3En9SHdezaZ4LREBff+3If/6xahQl0Le7RBYZhZtVxlYwXVZ6FWhEh4Hx6jdOHOyna+z
tQ2MRZB4yfcWd+/boSJdjkwb4YuLE/Wmh6r+AaBDdbDk5uvjOW09yhfqJVkKOo+LQuvtSHmUDsaU
NqYfaeMQHMFBWzr+myFiJTHC/mEYTPo1yBylP9aJPV7MRJ40T8rGsXOHpNVsjN17Z0/QQdlYAI7b
An+BsLkQm25/VtPVOZWVKLk6ZhNepCH/FtjWj2k0xkvgVNRJ81j26g6muKi0r80g9c91mg6nkU6T
K1emAdIp+0ea1WYnCO39sGUfvumuS9Mgk14VwCLHHzLvx7z+IU1/PP4oe2Msf/5mjDBVqD8G9uSj
Wf9hgmpiydWxEnvI343AfbPGy5+/GYYGUjONS7deHubgNUnB5eMcqmuXRmTJoVasbKdntTUgZDv0
cGgNIxW32mtISJZSqE0IqDbyPyJDmC0wjkYe964aVjtvmK01pNS0IKcgt/NIu50c9QIznbEM9k2n
ncOTHlFeuirlMEaegMSTvg/psyQXPJRolCykNeqSq/0atmo4CShdV2gN1nMOOi4+wrq1WnfiBO3s
j41YR02QwvwS68BvrdexxJoYKsjgW1J9np3klPZ7hKrNIchTQKsyLRw3b5dP6J0mJNGLaxgYxp+a
JubXVnWq/+EwUY34v1HWdrxaZIW1XKOMhgl37Vl5VD8FZWQ8a2o67gTvrb1ngVbBbn5JutZplxOp
gzqEk+3rNEifHLOwXuzW+tFrMaWKUhP+4yO8lWyiDsOuwFFtARjfrl9QhZVQOpFeWyMNhkORGyct
TDK37p2nZrak1NWxXftq10rzbBjSHB4fj7+1/aG8QOeiWsC8VyHE0IxK1YRt+6NVim9CkVTMYGLl
Gcvp3x+PtLlT3oy0iiJIbicYVpqdL2X5S15kVPzzncx9b4jVWbYA0Xf6MCJLIzUHNcBGZLT+h1ng
0ENRn4SFF95qv492lyS6FBW+7YgPoWEfJZLJxwu1tSW4y2EFLRyPu55FnDS2pZVJds1kczEyaKfz
POcf27abfmiR9sMqZfmEJIvmdua8Rwjd2v6kCHS2cDWkgrSaH7w7FQyinfjIs3TtoXLSIvZSkc/2
2ZnD/Boa5q5I0saE6TpRz6GTy4N2nf8pQ5akatsrPqUF0SIImo9+ZsfzMRJWgxNIp3tRZvfnypG5
uKPdB9/GnNH1WVD3vHzu8SVhMLRiNJEwNpLiM37rP5IweBKm86m2UX9//HE3zhu+WIuGJGVlNtLq
vJXE60gdswLsc+WcDKdbWBkV1UA6AOfHQ22cBmSSuGb0RXj3Tlu9pSCrjSlMIaPv+jNAiT/w6RSn
x4MsR2r1WCbwUyT7JfiJ8t9t/KIwZmaz3NpwXY0I0u4Y0aFprEI7t1VlRZ6R8Z96g53Ne82orV3z
dmT1duQxzbS0BPJ37fsmP4LsVs9gvPUnrccPt6hi2Q3lVtNcAf/WC7Uu2Tmm612DWzFFtOUXgJS8
L8IUI541NW5WVxh88pJdhm7h6D+dpdTa2U72zsCzHm41XfKRrNdn0ENRZVunruiDY5vgaf6+z/lr
FFrr5AqoloEzuV1ULRnx8s4R8OvHwW3yU5N9k8b2IOvPs9S9M1qvxtJWAO8OZWPin5n4k6V81ar6
rA+6/3g6m98IZCFPMbDdHO3b6eDVhR+NDPhv1uIZyj6SUHpvXyacQDylDj+/f7QFOkbzS+WJuY6d
TS4F6JELfLIV5RVI3m91rzZekSqAEybcb94/GgqI9NJ1xYHNvpzMN1l5Xpd0pCi6XuxCex6S3h9S
+6/UaL9VhrrTkV0HreVLIabKpQC8aWFV3g41NAptmAnblnmun1W7eW6j6ZshqTtbfONrLYwuEn7U
wjdEi7TRoMjbOmgA4g9qmvVP+jbDYaqj6oQp2B7jdx0fmRXD4ecDEYln+rpeUyk1rEJIGr6alr6u
SScApDvHaWPhboawbxeul/A/WqzZ/HagKzLIX6JBnEDc/ny8FfaGWZ3axEmaqCb++k0nvTS1/pRF
9YsTBTs14a3vg44hlxbgMhg0q20QxOwypTGAhHWQPOcyi55LKf6njU31KNdGcXw8q83hyINAA6BM
DszvdvHmEoJO1grroin5RL8WY6DMnKprV1ed29MBOz0eb32hLPsB/gBNM1sF4bVGjzuzpQ1V14Z+
qv1T9tes9IK0O0byi558ENGnPtxjd21NkCKlpUOeXB4A6wkKZc6xTkUBSHQ4ZenfR/k0YzQa1NGw
sxG39jpQOdT3f+kir5+daTCqcyiTEVe2co0GREvV6s/Hy7e1Cd8OsfyEN/EoShfAXziEEMxTr5ap
5EWNG0573IjlyLxNOJavBMaMu5cnGjtxtQlFFhlTB6rNT3Ugf3mOYI4ljrXkXAheH4SS+6pT7lwj
m2OCztBxyKENuH4k8QmpcelKcOlzxfLSYTzA1/+ry7uXWhZfxmw4BUn+v3yyRUSXLQnSEdW42/XU
GkuvZaVs/FiznzWhfnYUsfPWXSdvy1q+HWK1AUuF+oA0ztEVdMZh7syPkkI7ugjt5NzRijx1WfDe
uvUypEmaSHGHst3dIWsqLYDVWFmXMX3GusqzBEd7j565tRV5vFM4Ar6DbNgq7Nqwc82mdwTOxIX8
wXEk80loQHPNKVf/hyCFCTwvtUXx6P691APYq02wO5b9oahnLxyLQyD9iPpv7z9dWE5BmESZjrfS
6rZP6ZoqaYJiZxbT9dSp8Sqz/Eco9mgMm0v3ZpzV0pmFNASwFLNr247hMzpc0qsZ6NHfuprsiWtv
hb+l4QRjBY7DXfgzIo2WujYJZI70p9qIzN8wDzjb2BS4+WS/k2LH84SNx25nO1DlI724PU5lhgZF
po36BVONY6vkr1TMfUlJd0qXW4H2/3F2XUty6tD2i6gih1egA92Tx2N7/KKyPbZAgIQIInz9XfjW
vaeHoZqyX3xOnVC7JRS29l7hMsziFNSGLG+VqHBUFMEOFqGJURkb2djaroXfsYOaLPBi7rLkht5v
zUhQ6Ind2ehqM6vJdjgS3V9wWb/Pm0nfmUNWPP/D+vsv6LICxzvSOB6IQIkxcHsvXXPaV/WYRYHW
/W3j88+XQmsGTHi8rj7c+2PD3dpUaXlC06g49NzXnrFOPveidE+GOw2RrjwbiDzf3UgAVr/dRWBz
sUS4qw2jg4l1NPa1t9uzy4uN42J1e12EWKzCrHVKGAJ2EOJnmXXb1BArTqGx9W2kkh2uf7G1dAaL
A2hpc8bKL1/mfemqQuewZ4fhAAl1Wsq9VWZlCL+B5wFt2NsqV2CTG712p9lbYnOraxRKUUA0zs3r
Ze7W5oFKUfUU6PW+ZeZxyKH9M0wRAPOdZm18ttU5vYi1+GxBlosyGKlIWuHfMt89SEYiXJjRP8wn
cO1A6nhAci0bYNKfWE8IZBT9rLHNU5oJXQD8poy3tpwtT0MtKNCg8CAIGvU1CIEnB8TlrfRndbAo
1M6IKzRMl+kPhWuOwB8QkEqx7SFbbN7kWVnEaIT1/3LOXIRaHGUTVBeo5qvyRCxlQhDUYZEP1OIe
1mXBzjGgtq+DYvZ0fZZXLwUYeENqEc2EDxCvwYOWAkiNNMlgDdSIn14vjm3eRzi5N1Li1ZnEvQOy
AjSCPiSS0JuAf7Xyp2QYDBLBOzO9DUwoV7Uty+Lrg1o7WIAEh3sM+CrIXuetepEa60VqFbMm41Eb
+LnzpqOdprvrIdZ2OzrouA7gV4GWzzzaixBQofMUfA0hW+opGLrQPul8/Z4M1r3ljUfO/Uczz/Bw
6zfifugLz6e1B3VEAItRM8JJ8z4wnDGLPtWaLrHJjXJlVNfFvp3KO3SBoNjmQYvOCfPMPQ1A3jfE
i1Kt3linax/y4hcsE2UoqNF6yhySyLbWslCY2a8WlnQPWmr9rbjlYrDBImFWoCE2wLWKpBhlomdH
VWd7WO9BGmwjjVg7Py/HtDjTkIcXXjeVXZKLOuJWrOpnh0gI+n9Kxcbxufa4uQy1uJI0pTdMkZQc
na7YNfRel19dIKYd69hn484btyALq5sB2n4zZhvp2IdXb9bD3wbAXzhhOypIUmQz1aEbrWyLd746
h3gCYHfDMgCFi/crE1l55wRKt5JBM0AOG2sVDrPTcW8MJ0frulDTpLlx6W7FXJyZplm2Wt4pOwlG
HXqW0iWaSjLoO9zQMpvkLq+prXatY9TWxvVkrJ2c6GAAzQw+3EcUDYfcZaMbFOQo0+n2pQT6QlXF
FI1jDicIOsnILsY8korlKGxAeWWCEnnkahWPKJB2sScr2AfXrnmnQYH0yGGUvPETV7/8xS9cTE7B
A70xVJqdSk6bNzIGzl4YcLy5fhJ+YIn92aQXYRZHoZ7rilBcHycoxMJejRSzBUDzfeL1l16vqp/S
7yFuwz3/AWwJ/yYfra9STFu+equn0sWvmD/XxYEMsTTLY0WvkqbS4Oom+8MoFFp2wAFdH+/6dwd2
Adgpb36Jvg+U4w5Om15lp8bRM5hBen31mgs53sG6IL+RHViNGxHXF/n/R1y+BapSFNDiLkB3hcCC
gsqBtL9wAHyo8ytln/9hdOhlwnzHn7ULFycuLzLXhG4ILHhyYp86AbtUy9Gqg13WzbnUvK1Sz/o2
gtYzWuGA6uLkeD+dbaM0iJfpBcjmIExAUi8HZtiQpB5xJDKfRSV8LH7iPQTYOzwI6urJc+X4UtpZ
YOz61KjYPsN1+0mnXJfIYPC/xD6UlfzQhSzE1pNl9dr/79cu777GqwpADMsisb1+F2j+HoUXLXKN
+jHtSiCdBA+ZRh4LYW7h6FbXNxL8md8z13IWu6z2c70mjcgSp4XWBhqoVQju99eJWT//YQWAhAWd
YJRlP9Jh2wEICSAHToCgj1XoDLLc01rAJtX2QJKqUmujKra2oWazLACPZzLWEj4Km+9CExA4TCbL
6eIc1ZBw8vzpdVRKO6RFGXy5PsC1Y/Ey3uKkAHN2Ui383061WdNzXnhi1+PB9HQ9ymqiBoAOntTA
C4LYtrgOITbv8g7knRN1q6wKgRQ1QobKiyUCuWduM95PBuS6VZnCw6QeIOBtwRa27RukHQAFxNd/
ztryufw1i7vAgkUfpGIMliAzPvj0HMBAoW9//0OQ2VQNfbIZ1LwYcgvQOqgok5/kkGs58M7zojGt
x6iHaMDj9VBrZyLUwWdnKVQuABB5f2wQPDIGWOZ4STdZ5h5eRFNo4qKJ0UxhOzA2QRNOebC7HvRP
CrMshl9EXWrowTY1bSpuZgnY3yQsygykNwVx35z/cjN3gn/DGINLE3G7hadc9iBzbxcYNOmGdqOZ
66yu4pnDAtImUo3lBNjwTgWECKJuTUWMOxOCln7UGf1Q7TRnSO1YN9MWnBCIl7zVZYZ6gD9MakqY
XZdPMpD8F2AGhRsqW/pt6HQN+5H1hi4jtADsF0774S7VB3Fo4DM0aVWA57YtAtTGux/upPb6LJSu
qpCanfysFabHQmOSA40dC2LCOCpsdu+2AYhxBk21L2XK0rNeWcZ5skY7iKde9+lhaEpki1ZTejIc
g6751ju9YR9TcBzY3lUk+1x1IPqBukLwu/zO1mIL5vVVXBZtC/vWjKJ5A41v0Z+d0XC6O6/pxFeS
1/UYF27e0Beh17g2ri+CtYlHZxJUL8dDm3Z5EGNtMZWPOj9B1TE7++jB3ASi9//hULyMsjikGmoP
ruhM7VhmHo/9vjIi2HzU91mP0Yqh3nqdr1xsQGijGQyHUkg8GIs6dMkrVhCNFKdeM6sbU8k84p1j
vBgsS/fCspxjnqVQunUsuEENoOf+w6RCnhC5JHRGofjwfjt3RQ7nCbQJk9QLSIOTKYNNCoPzzPUw
a6cGKnTALaP/B9uMRXYDZC0rCz4A1FHksShBquZ1mCOjskfwFbYKOvM3Wp4WKKmA/gstaPy5OKN4
oJkWkkUrUbw7Gh1MbWx50Dg7gyy88X5dDTX7p8BJCX8uk9JUgRGW6pwk3DZ6O4R6oHCiEfv+6JPR
eIOUkr+xDT5GRMMHFzZUkSFgAITc+y8Ga9ki1ydwUIMGvvC8eOQsFyGY8edx6F6vf7aPT+b3sRaX
12jpvCeZo+F1bsJ63kvfqsn6XOoUNt3Se3ZSqNA5lLANpbulJgt6GECkzogjtJqg3Lok6bj5wMeK
Qoe2FZN2i5Y5LG39Dq14p4DXhgXLMVAw/X03kSrpJPGPkObND7mv3St3qG6IV7SxR4wxuj4dH+/y
+WdBPxEs+RlJsUgFnX4IqJLUSmSmdgG3k4oWe6PcystWw2DPzW6KKBAuaRWpbdRQnqqypBicT74U
D3Dm22dE//H3o/GxO/CEBocDSL33C6kYGrCl6x7sjda+BdYyrFwvGjSxAaZYycdAkAd5FoghXJcf
6o8+gL+tIRszwQtjsvuwgENxAHUrcHdv8BwaRdTSjIb1lDo2fN0Czu4GY9IeMw+827PLxp7vGV5M
z9eH//FImu3S8dzCAbcipwinrUF6qQU5erg7lOD1/vCkpYdq7LvjYGhWnKqyEn993CIo+HZIkAAy
+sDYggIW71sU0YGqrcW9OejmeSqMLSeXj3cKwCRQoAeXaS4JLWvn9tAzGFdOekL0185TYT59b4I6
JOWrWUOGy/vibZkHrSzZmcIwS0IBI/gBEZZLXqagMAlYA9rwR0jNrJ0iM8tLpC8FxO/+fhrhzAEA
FQhBLtrri40ox1JvB5JbCWGWPFRiGG7himhsHEMfEw68jVC8A7MJFyQWyvsNYg2g5nMJUB3Jyri0
y1tW0Q2WBFKXD3cVrl2Ip4D3iZQGkLr3QWzqclpwJ01qJzhxqsUUGUFYywoZXGr4h6LNoyIb7/Qi
uEUO95BKb2+PIKaknlXG9TTdVx7/DLtQEQWtQFVE3LSG/62uf0siHgJB0lC25GaY2h3Q/i8ojyHr
DGD0RsRcvzZiZ9JiGJzc2WN666s+5A4/WKX53anf9AY2uAN/Grl2SifnVTF110Nh0tXHHSoZMafm
p1SRWzjF3/ml89MU9fPQqX0b8MM4sl86/2RWdOc3/glmkTuC+54wCZazehUdvbH7sd17JeRG3ILG
3VCErq3Bcle8Nla2V3LYw3Hzs1PVu6Bhh8pWr04pHqQJarawYnSewnb4xZGRgqLafOJTDfPOjryS
Utoh3ik/8cB98azgZJZ5vS80/9Yc0TPDadJLFQljPFco0Rtw8A4rmHyERYUbxs5s8H85mj8sfzSE
8dpzdcty47vjyFOZ8WOWtnbIVfDIMnnflsWuy/idL4PdyIdj7foxkflLFrgHYpQw+yFxIfqd21Xx
pAWfzFF9bYgelQ3Z5U2Z5I38pI22d3DGJqyy/kw9jQEUgJJm0wXnDv8E3Y0wT41vTp8fsio/SEOE
zHBe2xQGTXbH9yhI3UhXnoGigVOYDQSebeO9qxLdI+Ciaa19DOR4UIU6Fob+208NHU1D9+BRdTQU
AxaBn4T8JYQRtQoE9TZ/sEYdDDd5svziBwjgBrp/9g0ykpO0y8TIbMhPqdQJTZfuoevwnaSNF3aD
94S+BAivAcQfdHWCXm3S9MWL8Mt9kUMY2oAohlU+5q72MPr9A6+hLdbk5I3nIK5abDDDoPkWQEMj
zNpRhGgC/S5Vb0f1mMZ0gER3wHhMLeetGuy9L6rYqVsWpbq263FxAKI8hMKCEFjvRqDBxTbYw4HD
d8Cf30yjuC3b4AhC7k8/s754WEMj8RPOC+QJ3g3KiM8tK4xDX7PvQfBCqymuJPVOYrDfAMCOfKsH
tnVqbwiH6lcRGI+GjTI7M43nQK8eeU0tBOq9/dAPepTX7XHyup+wDBBxWtVW6A0qIUNxTvVfXoti
opFPNATbNdsPqPY54xhJH6BMfWrOsBIowsqArBlgz2Ivs3E2O721LaA5bCR5HjsFqCVLTTqh3vVv
NYpgB3OEjUOVNh3EKWBkqPf00JjBNwjsuCE635BGyVDlJhDasYzp5Ob9W1CS0DTrc+GMX4pS1js8
qL46MrAOjQz40epRLu8Vt75nWm5HnMB5Ho6a6VQljLaRZuUyhr/0J6LqGAIzb30FKjXy1remKGJb
cT8yTa2KkR2fxs744ZZVAQ0afhR8vDEb3EXWcAfCe9Q12ousyC4zYXZh+dWND+zeVOrfMyf9XvPi
jGooruJc38EproZEu/kCruubB/Nnuw72s6Rkz9MTaqr3UD78ZboKXgnawWf6zzq3PlUl3eHVtEOS
eYQiSwyNBNCxQXDvixQPWfQPULquw9SHyosJa8cw59zbu031MrbjLSghSPHYEXYZ31pYt0Cu7qmW
/u9A+JjDIrJssiea8ezx/uwL+E/3Rn9T2yyymu6AV7MOBTt2cAt9gBLq+DhpOFs85u2FR166YOp3
tGEPXRDEyqpiUqlPA4MDkdurL4Pl3bmV/oZ1c2gAG6PMO/e6iZa0u4d4zre+DGKWGQc4zYChymxI
T/tPDsl/wcaviZtCxnJgJ8qtsJfuHiiqryYZz0bZJkE2VWGRGy+mmT3yAQKr1vjFzb04a9MbzfVo
mHHceIYoj1yzkhEi8mVHDwDLh9YkfuAd+xLoEN7ybXo3EVGFjdakYTDab0zPv5M2+HOGHjgXserM
A5WKhFk9tlEwFLcdzhGs1EdiNlVoCHHnCfukCd0NseN3eL/cDGXV7Py8OppTLkM1jWch6H2pRAwt
sxYbXP9u5di9OrdOpOYn6MCenOItcNSD59e/GpahTJ3fT0Dd2X21bySxorRQd6rv9wbL76T7uTNc
EQkRqGiCj0Gu3KfC4RyvUWSiBkjfSJfMMrJ9F6L5oFeVujO7PqPsEgTP6ST6kPYED1cZhDzwEvT3
P3dWeVBUDFHe22+p2c56IcZLqfsS9DaIKKbTbqibN0cZP5p+wjVH4PES5EehgwhgNTxuc/NJcMJD
TR+edZsWoVm3Zw2taOw0+3NLyFkNwY3DHBoBynjgGfutpnbPOX2igdoJne/9gHchbzu4lJOHPCAx
2o2R8I3jMBRvMps+00k8KsO+h3BJ5AXpZ8ME2tzB4UQ4VAVNrT7Cq0oLs86Ku/7Oq4Ibj45OxDXn
qGnNgdsk9CVKT6OWPYsJPQCzeDQHL0YSewSg4KBbuBOaCcKgWncyayPxuq+Swz6kQ2qSBrdmMO06
iI2F2gj3Vj3N9j4ar+GQlrda9+w4vcCPaPJXmoO9UAs0k/D6RbuOWVnYllOP83D4lg3eswYllx2T
zTddky8qH3ZeUXySmT/FRq3kDrOEJihWjBr1z0bZ7A2H/xTmUMck1z9XpbdXA7t3tPKu6uw7GL9C
VqpCf6eix7Iws13tATgHTvcOl4+MuIt70wWZWmpFJAv6ZojpFWRJ/EPtk4EjGpLGpQezCrC/G3mv
cu92lp9sbBq5sPwrAOGuKreLkPmFRk/2nMq9lhW3LHWPI013BeRgare+8wrrGS+oH3lqfoEG+rNp
UBGWTQP5WjiHFOxrpdknk/12JisUpb6T3fCJ5zBcaFzjk54BwBXQ6SdeBchj0qcCT7K9a0DpKXV+
WoPQYmKYpzINPju1/bXU5T5V+dEE6aDtlIScKx5gqcbObknPtZpw3gs9tHt+dFXJQ2jh3RIy1MgN
ndvZw0IK+5Ndkx1nTRVnuK6PwKH2h751/L2J7qru1yKqkYYOwjvhDYrLyN+oKK28OCxA2PU/Jlto
ly2Sc9RU8WhMzSERDuPQ6DP0ky9cFTqy2zIyWguFsqPpzlaKsL1ahNLQRrUIWCGQHBU3tUd/G1K/
ybytEa28BCApC/8i0FzwRlxWrUQn27bRTf+oOdotp8GT0Xm34PpMYV+ZB734W7NpFFmc2Z1v9vKC
U9qydOW6VA8KGAEdGblN0ZvgU0ih2c36jY4BwDEf3zjow8zOHahafawAkLovSzmQ7ERTjoqysht9
rzjrHlOWm2+BVVXwclftyQe46zyUgIHofUqiCa+bW9ZjX+ZzwXkSoo8H9NV/Gk1lJkajCvz0DvNl
d96NThzowha62g3YlQePD+MOEvnBDTI3fjNxZIeyUGkec3Cp3XDIGwjMan0gfgZT1XzJG0M7gZ9p
vAwyl1mslx6/ddG9geFq7dw0vK+SFg6iJwjuWXwnW6tRUWflYNyZpDjDsGTYS9jUfynJoN/pvHB2
rGq9SGl9/q02RHML+0A7auQwG2sz596kwxgNXQN4SOapEwQfK/xd7j77fW8eGzIFsLjstOy+Gpti
jHCG8C819JeNcApkh0Y7wTFeFUDCDgHu2WIMisNkmiwapA2XMtX6RhazSYcFom63/l1pt+M86Tyy
nMyIGTQS+6ibGGvwnLRwNrUEaJEKsioT1Tp6mon9MVPNmIc1elbHklpe1PbmDwAs0d3XMvIFKq4C
jpXaOOwzyCFnMf7r8cAaIR9djM4IOWUMIoIFySN30tIEGg5sB3JGHTtmA/Qpup03Tu93d5Af7GLO
xiEEpMG+Q6OwSMrJbg6UU+fYwI0t0dUMV0N20x0bQP2bUMuY+G2hUvazJQXfVzl1Mgy79vdAI7d6
mEJPGWB/KygfRmrZ0ThYOOA7l+/yfkrPpLSsh8KczBgeS0YkJfSNp0GyB6f2qYoafRqhA2bUvzyZ
4vd22nTvTHgDSncQ56kX3lctk+YNGlNj3MNOaDgVqg9eMoN0MYVHAfT2MLX6ONqvhak5t6bRgnHQ
E0h7WbT73pmTflO0RvcFXpLTFFpQUa1DXdh9hELElCM7srLs4GoaBYC7kHeSZW0kGuXs3LwT31ha
ZfuUFS08XKoBcodDaTjhiHNqh/y3exp6kz9XrJvOXK8pC+kEVF6nqubO0Hj+3S887QlwR3UwhyC9
geZks68F9Lscqzb2TV7Z331tKH9fL7mt1XWBN5h726gEwiRjUewAPKANkHhnpxqm8drLUGnBAZKH
uLl9+PD+hJOV+oTuNzlRUZR36MfjEVIys4L7fNGUZ61H72wP24ER0msWNmd8/fetHPQzjBdangAw
oqs+n9AXUBYObeICor3kaFFZk0gbW2fYg/6KdwE1ODP/OtyMbYfGDFzQVtoUgrakNbvUP05Z+VYZ
I17swWf4YH29PqqVIj4kHqBki264DZrZolhWemY+9Q6aBcJt9+ngxL588GEnbzaAFgAPVeQbheWV
uhlqyjrCAVaAeu/ivkR7ApZ1BTQSpwY8jqbAI7uB89lGdW5tWGgRoHw7YxfcJYOXQQEhFbyzkymA
xCdqCWhXxy4MQjx6r9BkT90tANJKWRWyw4BFw3IW9rnLC3psLaBQUqIlQVCZO1cTPAIEVoA84vxw
+wp9H1Xlu7YgKtI7PYuuf8aVxekas8QySoWg0emLz+iTDhrAbUOOLmc/WGc+i3ZIQ2fyNur1K/OK
6jS4iJBb0s0PrrrFpAkmutRL/NKUB4m2cVIYjREX/tSGldlacdVoABO3Ls7bvx/irEc3qzWibL3M
SEbD6HtgvP0jsZl3ROdDhDpeNacAjYDd9VAryZY7a+k6Pj4ltuDiJJq4a3OLUNy+bRbR8WuffW3V
mzt+wW3819scn20WMAMEYhb+mpfVxamiO4bMKTLj45iR8imQM0VA85tTKijdCLU2KqxLZ+5p4JBd
VqxdH7UmmJOkp1Rh9cuu86KAVaiUOdVbgRRnVweWuxFzbV1expxPg4vhTT3EIRt4LJ8sWptJS7L2
GAACco+6Hzle/2grrU98s5kSBCopuFuLLQBpC2IrCe9VZT/19glO7ijYgcC15fS5HgcOt3OXBgfm
4gArdbuTFOyIRORQMobs5+A3kZ8K/UdNBHwKCNf5v6x9AHjB2kJ33AMJ/f00Zvok88mAjV4N6A0N
JeA3z20XwHaiNu12C9m4+tEuoi0+WmkS1J9GZzpy9lIORQyaUyzcLRnb1eWI8xndUmjSf4AlUVj1
pvaUB8eub38ao0PDoWbnYhgiPzNeIR7w6/r6WI1nQy0QQL25v7bY1Mg287FuZQbDex528g5uKCE6
RcBC3fjeVpNtdZGA6oBUBkP7IEXfgbNKXTU5SQdu/SfNEIhQUeChYrMv02+opMryX7barNQJ0UWg
YJYnCROtn3o69OIdSm/5VH4qB/t3qw9frk/j/PHfwyfQ9fovjLcg5NIhc7mPekFS9eSeSpQY7C0l
xPUQyARReAX9ZZkiNJmRE5EVICaaYN5CNBeGx0XmJNcHsrrKcWH/6YN+NJSgwUDKGSYIM/X7AoUo
14uBbdz4KKvrAE4BSMvxVXDGv9+4gy1VYQCZBIO04diln6nlhl6LBF5tvKNXR+PBfQsOX7AMWPIJ
lPKF3lDdSJCDnBopD2RId3jQ7P9h0jwUZWb+zkd8W512FV6FuUzGjsdZmu8herMbp3Zj2lZH4yPR
AP0JIJhlrg0Bm1oGNnoyNSsGSCbaAcCnVjLZ3t9DnGZmOWR5Z2tt1B8W9y9hxgBxRGkePbuhX2vS
MtQTsmF3fdpW0qbZLQLiYsjNdFy+75cBHML0skodmhh1IsufTqZHA3t2FV7BEuee9fd7FGoeM11+
JgTihH0fjllpKdqsKBKBuhT8h76ZXf/9+ohW9ui7EOb7ECT1jdKzgbeHv0fw3SlR/kbBiGyJgq8s
BBS7dFS8cElAYWA+1C/yB0dza5fPj65Rbw9FZu+tgR1S0Dv+ejQIA98q3A2A8CxzSzuQZCDMZhC9
8G9GQj43Dv96PcTKSXAZYkkX4CgHlRDpxHVXt+7DQISddKXlwNdysOGL69Cb6/FWZw5UOEgSQhf3
A/HVb2gP/A6BDI+Z7bXRvC09EQ20+5eZA3TPmm8dwDsW+wdl4V5vPcaS3lPH1MlQLGQbIVZHAg4J
aJ4zwHOZcHlS+v7gQFzLlxlMExRg23XbnOimrdjHQICpoIgLLh9kDEDOer/YfF02hd9J9yjb4uiS
7je2zRNqvq/Xv8zHRGSmPwLIj3wff1mOp8XlTUbu68kou3vcQMeSaGdjyE/4718arfx1PdzqqIAm
wtNpVjRY5gWwmCC5xu0xgRwETLP5pEm60wqCzr2HmvUWGnv+4O/zA8BiZpVy/HK8Q5ejS23U9ZSP
SVRIY0NwGe6AVUxsJm6nYth1bXbT6PWx08yto+LjifQ+8PzvL44Ka6BDkPWTd6ytpofQbErjqRFb
ZZm1KAHkJ8DIh2XGB8+rtNJUo+FtkNQ6dcfQ86tOi51UQ45y/bOtB8I6BKAQhYXlZ9PsFlyFltvH
uSfMRtQDjXrjMb+yMmYWxP+F+JDKValGWWpi7xJAJRp0UJkBzc3Ayjee7h/PPtSyAMkCVRunEUQj
33+abuwQqctHyECQA0VDrOqhc2bIiHHrcH3aVgCF72PNv+ViGbT5pKuemEHiwP8MACVZ3OeqobFV
jbDAHeG2xcF4Boy51mMPQPmd72k8dknbwg6u2zLIXV78uO5hsAL4NqChWCxLGGU25WlpFF2ReBTA
KTjl1BZ7csf6LmNakhJ2sGRlx9enYPlZ/8TEXEPLy5orGIvZpvaMpFQGWh/mQ+PakebEUOPYCLI6
MFQOZ8ltJE/LTzrWPdS9qxoqZXlP6VEw3fuVVQVpUXq3i2k/0om8OhMQV6AvDFsqBOtD/C/64iMz
L3fs2shgfJnS/MnwxzzBwa5FLBNkY+2uWEDMl8J/sZYpCADGTp6P9DSxwL03K6OD9UFaPwJBPEVM
ASnQM8CuIx24r51PrV+iGLaUf5cb6H8/6X+/Yf4aF4vaLqtRMJT+EgM9LSioZ18r0cIq1U8CRrdI
B8uT53+Dzah/6OHCR3pxDYKVYmtaC0W4Dn21xu5+TxNkJK+v0dUYs6iTBT9sPI8Xk2qY6VjXfSoS
xbSHSXf2lbUFlF5doRchFnPm1UXquMK0j8AQ7DPmfEO3+84ImltSwAUI7i6OMW2pYa4PC1wrvMEg
47rM841p8gfJIb0LmECs6fKmpvLr9ZlbXfoQM0G7AXwQMCbeLwVTQcVstgJOCsbvgnF64i1YlRCN
3LgcllnKn1WACigKGHhFoLG9iEN1LuFuk52gStu8cuEMEYT3hxjmtvI0QoYcrUa6ZbOwPjhwM8CL
n5XsF4MTUgkNcC772Ex27CMPlxJy7i15uT6H62P7L8zi8VLCwDQF4AvS7cN9pvVhbp1F9U3ZVdQF
W5Wg1SEhIUD2OqssLl8wYEmVVWvDHrDuNILOs10deZ+pU5NDbf36sFZX30WoxYoXnsy8ypY0SQd+
oJV/q9Nq9y8h/rhd4TXzwQ+Qcily8DQh/6IZ94oWx5xs8ePXPo6JmjvECmaRxeWLwmmt3G6zagL0
/hV4ipBqMq68T73kkIj/fH04a+cqiJFzZjJb3CzVQ32uCjMAdiXJfTsEcihS7VPZPfTW3/Zn5t0E
ry4YsKOzie74YjdZzBotaXIIYfn1F+7C6hoiX6mUG4++tRVwEWZJhK7rAM8v28pBKGR7WytOst+i
OK5OGY4fcMIAR8Hd9/5cyEzleuDB0YQYjbeXMBekoWH7aBcCkTL9ypADbWTCazvIvIg4/6KLy4+S
0vdVbUPsx5g51gBr7VjnovBY5mR/fT2shoIhCoSMPTzOlpXHymQFHjYjSwagMs3spwM0cwtYwvUo
f2h7l2+kP6vhIsz8GS9GJL1Gq6YOqFNX1HHTySMsEne9zkNzANcYat9OcF8K7Wz3gOBO2RldiJ2k
T50UcVuYIU1fzYbFufly/Xetjh61Q9BCTNRcPhz5mSQ5DFsB8FSkiCnsQMJWZ25MTKAtr4daXUX/
hVo+PfySwjlFtDwxLFg5jbV/w7gHXqx4xVvqcD3W6qZAFx3jmjf6khOnZB+4XEcNtsnK81DVcSf4
xhddD/Gn8D5fXMt7q2xMDUKBlpEw2ByxsT1UZb2xNNfSGQgnzSQpH2/CZXGitUnXcwN4gBIjGEbX
iuAbByhU6LTkSaVeGvXBlnb68i3/Z51exFzck2OeK6tz3AI8CD8PhQ55EGY6MiKj2e3ztiMxJEFP
ZlZbEAjIt/b96hpBSx2Vi3nIS73RKh/7Eb41euL27Eeqgc0x8uBYWqW7YwLlk39YJZDbgpweFBbw
wl/sSaUFs21CeuJ9o38H8VWJEAQf9297y3/mFP1XB7kbkC7L15nWtJUqXR1k9enWARrfg4iwGeRx
694ZQNxcH9TqXXoRbJ7ii4OmhPxiDo6QTNLuUOI64F0B5HF21/N2p01b4jtruwCayOitgf44+0y/
j6ZKUeX+NJSJO45eWDX8qNzq2/URbcWY//3FiAjvgsxiIjvBKbLzAcpidpzXIzzwrsdZW3yXY5nP
yos4fSoB0AZuJrFM8hgQ8rOW/cmwxEkob0M04INUz7wksOZgHAPCJSAcy3mTTsO0qiGJNfLxMeWQ
K0m9ookhpG/cmlrBzy4t7Mf/Ie08duRGti36RQTozZRMWyWVquSlCSFLz6B3X/8WdXFfZzKJJNR3
0JpI6JMRjIjj9tlbxFPGRH46ITskjTvD+jfi53y1uQAKlzp95vk4XSw6DGpdT0tZPUdCOQgRP+XO
tDHTtvaMUYym9mcjAXuDK50m4RdyEYUPVhMemgy2blMICXQ/aWzORIxrGeHwSLHc2N3/oGtXgXAF
PCuCkTO49XptIohbedCn6ZyV0kMwyocgaybXhApSmM4+nv6Wxn3+qHR80BBkRBka3sVHbat0nNSE
kajaQazeMskB3IGv/9DHncTUVZUj8nl/iWv++9Lk4m7IZm7WOq71bOJH/a55ZWj9Q56oW5rTW3YW
d6OJJUYikyw5w4Hf9wXTHkw7xPnp/mpWP9jFBi7ernDImiJVNUbZC82Ltf1kvu6rzGvt72r0b/w3
CRpwNP5EKWSRd6L419rtPDbESMjr0C5ebEn6dn85awf/0sTCl0aAGxynakagqygiIuTmU4oXzaGU
JOVVmHdfW7PPd5U/bsF+1l7MS8OLg9iYNIEkMFs0TBTtI9uaDIeAyapoA3K3ZWdx+iJNLYM0Q7F3
sObJgVGXD6Fe64f723hT3/3PvYIJieSDRGoZaunh1FmNbgIOCEf/2Glj9YscxKo8wNOj4xpJ2B2T
kkafpzZRKO8720+cZ00LlQrWxd7S3Ym2wJaA1ebPWnzeXMi6DfY7e8i7hKFMu/I1wUiHsOZ+PyBH
ryWkgI5liOsPth1JpjtGGhwvdWYykVLbrZ1BYNC3G1WclY8CRonaOwS4hFBLtoDcN9Ku0zLphGcR
p/n19RIt6N7f/ygrDwJWGLjG98NPtmyix2UVI5k+BGdJq5iUYwrI/J2ILaWKtWhURxsaKWoDzYpl
PDjZkVyEYx88MNFZ7/mG2pMRS8F+kHP5ZSjUZB/XpKSMN2ZwVcHusbu/yrWQANgQVMzqTLu/fNFj
Px1yUScoIwywm43w26bfdBh3WmXy7ltaffpINKmtz5C2ZQVW6Jqo0qKQThItJiOLwSgBh+72dQgF
Qb1BUrLy8WYgB6dkjrVvGk2o3E+o/aF9JvWddtKsHtGCzO/0D41ORWnDRa3GOhfWlomf0xR15chx
9JDq9KIZj41OvhTDH6rWvVvGxbA3w7Q9tVr0wVfy76FltJ6aI1V5f4dX7gWaAjC6MCREj3KJyyn9
0EnyySBhq2Cd8Mg1sskLB1P/ft/O6uZe2Fk4sVEx7TTKpOnkwH75u+t66zNQnfKzVg3KFuPjjLxa
VhVmICm9ZUgriCOvI5w0iaLaJg89Z1LwGZHxabJeZVN31LTmuZU+1E5xgJzJdaSteoa65tuAUYHL
RdVghtddWx6CyWRou5EY4OWt22sMITDyHqnZ90ZBs9rNlLzud35odMZbTUtEcqJ7bBePlckUrt6X
42cIL/SvjsQBPcDdM0i7YpDS1JXaIlGOQ6YXgZcVwfBSVFb9LigYSyBkg52KGR9aQA8UXlUmNNTc
qA+9Puhfer3WGOyFCOZ1W1nd1tDXyvG5fPCWjGNhOKh9Kxf6GTkqwwXtfE7r5OP9o7PyCPBoQ/qg
gbeiGrrY1KhO0JY3ovQsJUq5lxuzOEZ+LbtlKEk7ymzqb10u/l5TfU5KdRXuIJNy6BI375t1znAF
ndpUz95WurnTzPp4f11rzyhc6NRj8N8z18n1YVGGyi9V2iTnEMI7Rcn3wWD+sLTppU+NjXLomse4
NDWf24t8Jg4Ao1cwFfPOlAyH9cdabr6Esvkq09M3k22+kgKn3cXBsFFLWLv1l3YXN1EDrJj1jE6i
wNgw21zVb5wwqREqZN7qf9pMdYHGzKwiT50eTmtwlMEOnEz9IbHkH37QdSeE6uWNb7dy7nlYQMYD
aNTnUtT1hkrQFRRGPGYPQxi2nSd1cVG4nRwnn+4va3UDL+wsns2kqHVLWK1+Muz+pCBgbDUV2u9/
r8U+09L8s5zFUfRxiiKEgPnUByFoBD2h7+AaptIV77nicXj0myze6m+srO3yii0F3+yk9qPEj5Oz
NE5pfLCYqk12Zoq8yDGHSnUj7dj6Yosr0BhhqMoVr0jDBLwH1eT72t6s5q4aAaVJ5RM9rBuaGqsA
utfLkGePjC20uwKtsvQ4dlm5hQyeP8jSxRH4882ons+cq9fnr6EeqbUdnLu588EIvmj+ofd/dOIY
RlsgirVXyiI+IFZB70i/eQiZ/+gtQcNGbeNjUH/MuvwcaM/GFm53zQ5PLc2UuQWFxPz1isqKRrsR
6qhf9fHrqBw/6QIZMW14aKdkI0BYew1tC1QIXTVbo3Z0bSoo9MRU+gTFFMV6r2XxKe3bD2UGexCz
9xNjjkraI1W+pQO/cjhA3RNbknMxMrQ0G3W63kaiE2cZ5g+3i5u9ERYf7r8XK7uIP57zQRoXTF8t
clytnFIdsiTrZGnxk98kb7upfoVY6h7wzem+qZXre2VqXu6FT0nJSBXLL4Am6226C1MznYt1hidA
eW+kAWs7NyMS52oVLcNlq79j0rO2YYQ/Wapv7qewgqkpQRr5/oJWgjeQBMxTUYwjhLs5gfoQgVo2
gwdV6dp3U9wEj7UVye1OyI0TuwbVashNiulnZqVbustr341IYJZOIOagUna9mTkMVF3UJCnMjw9O
mJ+t4rm2PhaBulFiXd3JCzvz77j4aNQ8+hCequhMdfqUIuSkhclGYXPVBB0gOkwgrtnRaxNOPumh
lY3+Obbz4BzXY/dYNAS4Gw7/T5a5eAJ1jjnYDweSIwbiru3EBUo5ZaImSEkU1TyMy6xmO8ZHXTLr
nVPZhhtJku2OjVUdwtJJ3Fj441llpscVw2R60ANt1f3XIFJkHTPGdIbQA/K7/k0+JMpZQyHrLCA+
cJkKzw6TNQMdUlQ+wk4OvLhK/VNoVZIHw5PimZm5JTm14hrgfkeXZlYUppq+cA3aSEu4k4fwoao6
OEHCWIhfsBxN+j43aWy6/qQlj4MzUp24f39WDc9glXkmUb5BDcPEMegpMKaTCRNs45lqFOVeNOnO
5FXmUAVe6BTZ6PZTEXQbV3fFNAA//C5jRqx9mSLYvp01HGsTndpuetd16DUGRt1+9Cl6HRngCD2z
S7Y4q2/u7IwIYsCOiQmb6a1lmlkCrBVQ7oznMKgeJYMxTHvIdkZhPIFzPP7l3s62GJBEzYE25I3L
Iodo8lGv7JNsxVDVwST8YNly6DVw43hB0TC2Qxj/7r7Rmxd+NgqFM1BzSgTQby9Os6PCcO8E0glA
MVllrInsSxoojQbPgh5tSWHfeGU+HS8fN4f9nLOua2vtSK+XnvJ4jocnZsX2M9mbOsjvA8ve+9lr
PStPcj5tOLGVb8hTT7wGhINZ3uUjApIwTKDU8U8qFKPguvzk1NTO57pvX/e28XJ/P29eRlYIHE6F
KJGZLgKd6xX6hBzU9IzsrIkIHq82H1PFBehVmxv+cm1V8zZC6wuI4WZQQAERJyZqwZDBfc/H9lD4
hZeh+1ANn++vaNUQZSOaLcaKCFZYab2tw/N0HqqJaEp6G8MskirDy6ht1VZuC8v0BTWeNG4A3wu9
2evdk3v4HRxYfc/DhACOIg6FU5Lt8c7nU/eI3vhzX2jvBLQoKNOhPWSeAyZQN3Z25UpwCEEwU9zl
vCwjkaIfqtCc4uDBUSQdljlg4ng4+Qkk2Lf7W7tyHRgjYVKKEB8MzvIZb8quBbOemGffFpAzUVV6
D3dh/DXr8Sct9GlvdFUKVZJOPxaun9ai3XjP19bK0Nk8zgIEllf9esMzywbTJgY4RgLnpSumL2Wl
HntJ2YgXVs0gGQHUgGrLzVhGB9OrYSWk6UZQn/RReg5zkzRQ3yiB3LgIjo9Oo3Um8llpAEg8KYYz
GuZJFY9WEMCsO5xlQ9COeJuH4+HvPx4OYdbyhbX8BgZTibEt7XCmlu2GIiXWrxnaiqvPam9+a5zg
M2zRh3aYPqKTUf64b3p1O2caYQWSWfMGLNI7kwkhKsX5GOa5LN+3ZfQgMZ1638rabnLtqXBSaL3l
KhKjUVtQAkrQHxDo5AOMSFEOHWSTCtQnoX7bd4G1VWxcuxIwJANMmUcVQZFeH0hHz0dQMFxsmMLS
0ItKSseTpKU6vDBWCnsL1Ok0LbPxQyyKfnKHrmi/3F/3yhMOhzJHCIgdJ2k51IMwRxez9+O5GDMN
trMOLrMgjTaOz00mwlnlqNKFZXLoNoSerJomotOR71j5b2KYowP5lEq1WO/ifabpT6Nk7O8vbO3Y
MBc1K8hDh8z2Xu9tXQDSmWz40stMq/fw0VqnQE6SfcVY5fm+qRt+GwpmgHPnFhk1+hkjc20rtqJA
pR4ZP0jQK/1oOk16H/dxn7oDZo1DolWpcmqG9p1ZR4eyF90xlWc2ytgQ9lvYbqpPlMX61+OQ2hu7
sHKsZxr/eTZ+nh9fAncqW24psk20bpvSTaWXMmKw1wjdyv+pQcl3fx/WztIczVG+oYUL/v96G0w5
icpGyZSzHc5tOu2Ml93oeq59VW4o1QYiVIv63rWJPm1H1ElShlNzpz5FwvafyqqznrpQpOHGctZs
/TmzbB6Z+rL0kOVRQwKg+ackdjyuxw7i0lMntrr462aosc1Z8q1McCiZ/mjEwYTCcvlSF+UrO5h+
y9FWcL9mhq/CjDIukOd0sXN2bJZF2UJHIsCmeQyaQHpqN/JBRQ/5X2wc4BiN9iYVQ3qd1x/Jbsyo
RtIetGkKqZRRYDKGKjLdcIArK3LmsbMZkYYrXPam60ox0r6AMqwzaujNhBacaxnNjK7X9P39k63O
P/kqN58llf+xtWwLxaNU2Woo+QxF2dbrODdkzaOGI5VeGZviw9Aa6u+pLaJulyt5+lkJ0uBj4atW
59koRBz8ui2ekrgMGjfw20TylDApTMh/uwaiXppgMfm+8PuPahp1v2Cj5AIVkZLqR5j6spmgzuzc
PkkcpDqKNn3qDWEmnh4kTb+7v9K1TUVfgtIovoAxs0WMVOZhX/nG0J9lpW+qnWJPRGdjUiWGa0RT
PWykK2v7Oo9PgKjS4cdffkM7FZMt94WPuqav57s4Gwf4T41nqJ9qZnkGkT/a+vQvIjRSekOnpkO1
+WaCWupGRsoSyTopfupWVuh2CMDW/kZ2dNsR59AQW0PcAtEBgf7CLbSiNAPmlFrGwfsM3lQ/eGUp
pezVTmA/orsCf1VSGnu47mTP93tqcZPVeHpjSBsfdW2XIUKAl4sYind58VEnEeppm6jGSdY/N8F3
GP96VKJqJiSn739/fHCssxwz3pCizfXVV2Gyh45Y4HVbsa99xTWhlbWieuOFWUnTeMFA9BKMUhha
ptZMQ8DXpCUxKsWx6VUVtKNdWXkMbHaelkfWRla44tjofkBSANgGFqJlpmaEaiPXaE2fZYQUnioQ
KV/kMd0Sy1m9erAhcA0IJW7KLyGlhBjKtvABssDm5Odj4+qWVLzSGJHYiMdWTRFxMXQPEAUem+vP
5JNghrGWgvCGInGnT4ZxjjoUpRN0nTbAY2tnD70NXPbc1rkh56kNFKEKIYcEtnl6SIvgRS1yAyZ0
IZ9TORDHdJjyjShh1SYZLUx04EBuaGaGsBXIU8kwJGjjjzRuX8KmO4Sa8TzkxnOl6BvH47ZKCjgC
gSMiv3nu/4aiZfQlIpUGzaYW2dcS4tLILveNGu1yiYm6dPDGwP5sB+KNJKl/fRNM8naqxRwcmxLJ
ogQTC6BpgVP4J4cAT+bItEG064O3Aq7uv73aWGLueH6sUa1Y3rlp1GAZQ63lbNTOB8WPXiPU8pl/
/em+mdurzdgtlTFjhk07N8GDcIQuqsaOz4H82hp7qLnDY5vp7iDGja7ZbVLCjDOVK5qNQNpvXF0x
FkkuByVKmNTSNcny8qR3w+xXXhwLXXHrRtrYwZWKDxYh9MfczDW5TLZ8eFUiDdUM8gS7+5HDgP6h
FaMMK3be5r8yNa6ADVq9+twzhfozGbv4dS4U5UfTp4VbAC/e8FC37xpKKtxJAuqZ2nAZqEEFCJzH
GKezwtwafYDPdB/+GsfA3eBDUpNGB+hW04mITJSiMYpzNUPDhHqUJgjLa0N5sK0tdN3a2TFnlizu
IDHMspglKXTco9SEpTCW08MQjr9FUapP6Jdkbsq933Crt68o5ev/VM5o7958TrXSfGgKmd0WwGpg
wDv4lXWAsnLj2Kx9JdpCVMsp9MxB9fVjPbWBY9QddGpTFSHoYXUZHMP4vvv3bn7yryNc/vfEB5wH
PtYNtwAwpT6tK6TadOtdpMwtpfdtCBe78quS3jnlBybxN56utfs3S5nxcM60fst1pUUj+wH6rmfJ
GiGQ/5ZV3yam5HI7OZjZSeq3JtPXPhcNV6qtJI9coEVskqbQCuToOJxqYf5ypOSXHCVfgyL5cX8j
1z7XXNIh9tMgaVpWGXtFyjLmmyghB/Guj41Db5Zv75tYO+eORqMGPWwGqpfxSBsaVlOPmYMO3Oi2
4dl0AP/J+a7cpJ679aRzaYjcaq5szKLm12dPabs20DojfhB9LD0mo+kfhi4mY0y72vk01IH2JjY0
sRXfGSvfCoYj1J4Jh/7AZa/tGqlc9qCRGZyJGqV7LcK8b11ZMnL1VVfAHe0yhIEQaOnnpXwyomzS
jsJyom/D4NefkzYavqfjoH83/ar5rMQKz2esdhkTIXop6p00xbBcG7kx2LvIMZvcVbLU/EVrqH4z
FY6fQYivNUgz5rlxysGawVQGT93gDuqU5jtRWtHEzRi7V6bR6sdIwmM9U/WGTzsfNfUllrps8Ios
j21XRSWi3iv5TEqIcIHxQQnK2ILELWGQ0LEy6YM5oY67hys9fpMNhhkdos6HGSaZhP7W9sPutdJF
drALxsFSZx0RLdrDAWuhxxdD0u9Eamu5udr2byxZNMlGkr1ySQkuVAap4cVENWlxaQYUX9qswkVA
VuyNdbKzNOFBOuKiqLIbGN6AIm7jXVgLp7BJM44rhBDgMgetmzTJQ6cezlYYe5PpeIluINCWnlpb
PcBtvVe0z/DyHInDgw3ba+eO3J3yEun+jG25Pneo+ySD3xW0JaXW3PWimA69FWgAQSCXv3+JV02Z
+F2TCIT4eBGDx4IIodaoa09V+xpBs2NZdgeO4Ub8vfIc0erk+QYYRAlwCcRQ9EGS6VZ3p4qG7jEw
0/hUVuOWj1p5kcBCzwStM6fRTRl5HB1zSpswehjB7np+GAaAvyX0nZxAnC1Uzje+00rJlcyPTBOy
eRIzEozrD6UWVuZ0nZI8VBOiHx5qwNprvTWdx0qKxy9S7VuPUH7V0h4xk/ipdEzp7ag3Kgphipa9
ARQ/vCryxoBbnbL03+LuAcpBzWfO83ZMSC17sEhsCDGEELTJbfRoOtOLIqVHKqPn+wdoued8T9Kb
f4RxF1cTTH8kyVqbn1HxeC2l+sFMutZFzqbcgUTfCBWXjgBj3AcFCIxqsLBlqJhYdQNHCKXzPMo/
RUXNbN3wVPSIudhvtfrL/ZUtY5GlsflRugD1tIaetAiBxg+6kQVilyVGG7tpbSKSq1W6Gp9ECrzI
VcN2+B1BhgpBddbZP+//iJXtnTllZwAfS6fYfP0jptzO0jk/OcnhS5N9TpX35nQI5W4julvf2H/M
LNbKMvW6sFirGiidFxVxd6x6U32fKX73NsszlMqodWxcn+Wr/p8N/sfo4u0Z2oihuKzOHpy2VD0c
meUqaqsAshMjmjYRYnRt1+zlWotP93d1+Rz9sczVhQCESdGbRiJ8jN3Qovt3bm3tOFrjU5oVGy5r
+bD+x8ScpwIXnAv31x9OTMCEapPygq99md8gZ/oaqn87kbk0svhsbSwyx5d5vdWgR1AjhlJ8UK1+
r5rh38KKl6YWH4su86RTwnPO9DgaNLck66ekB2rDPFYuNuB0q3v3h1GBU49nWvi/qZoSBPKQrR9S
2bWUH34tUPaLd/cPwerxo1E0IxMBAizz4L4MuiSoivpcJVTuRSFph9RK9L3jV84x6/vkgJCKdRhR
wH5337I6B6yXac6fzbwwPZ/Pi6fFbmpkN3mhH5jLLnuvYR76IR0ixOB6JUMeqUzNPZls9CZUwJvA
f9KK+FeE1ty7Rgm1XQN90TFmHBf5TUWEXpslCHtlQ1w+tr5ciJ2v9fQY+xTtkIngeacZWWi4ep61
D4ZZdH/P2svb9Ge6i/RQJWK+Xg4CrFI7ZUF6VrrOq+r8c5mV51K2/s2VujCjXpuB5LY3B5mCuRa2
uwjOPcrJ+7AeNt7C1dMHMnv254D9lqmTAWq+p5Xiw4zoPKE/nbip3ZUuFcyNoGj1AF4YWpwCgaDo
pGiDfpoax+1MKFhUj2hbi5/H9FW+xaS65s6ofxIIzC1YCpLXu1dNwZj4dZiec1t6BcToramKfZt3
D5T/P4Ra/qXulINTOhtP7YbZ5UDelBlDxN0Nz5KpHIKhJ0OCCmko33e6vw/l+qGeplko7cP9K7a2
txertRZHUiZVSxOwoKdarYPfuaEU75Q67qVjExu1tMtTOew96HiQWpYl5qA26hhrDoaUEeeCINWs
GXC92SY8v3lrG+M5CrJdX+NNw3FjY9eO6aWJOXK4eEMycxhyLj6Y9HF8ipLkOa+DF7O0zvc3cnUl
ZEEyycEseDI/ZZdmKthjw6xF7b23IoRrh19D22+EdVsfa3GxK7ixJfTHQA4lCJ0Wv9WWKWr1TTBL
ERSfw62ZldWdA3hIIZlsgTDyekmTWoUAimW4XuTuBFuo74hdgrb7/Y1bX9Q/Vpa3Oy2ZW67j5CGz
TbCdTDAzJAYUEj641Hf0j1VQz0IBYwzODPG+qT7ct78W0s0K7v9d5eIIUqYLCqoR1Tm0zIMTNF9B
YX7Kx5+61I47dYi+3je3FqjOnKDwXwAZvhloaYMpAZ9VpQ+R6NEHqAOxV1Khu2Htt14R5Vt189Xl
zWQwoEtBLCxLAl3TlZOPRuaps430bRtO7W6Ep+WxTGrDLR2nO0TWJG/kVKvfFGOUAwAQ4oquT06S
MF0lpNw8hZmM+s1wNIPandreS6EgtUYNsVHr+C/29cLk/JMu7p9Ua8MQVVl0BnF+6BV/lyfSwZns
T4ROG/51dUsvTC08hBpWNYc0sk8GmhWmvZfkb1SEXVHJ+6r5cn9ZG7bMxWChYklVaRgd8Wr/qZJ8
JK4Qj6tTpMQsJHLFxl1cPZxMxQElYNQEQMj1JmpyWoUAnOwTGeSHVC9exOD0rjn2jwod/939pa16
vIsXc3HxJZRqVXk0xtOsQLIrzTp8NtJy2muBZD4ylp7uC4SL3cmO66e2RcjyvvnV1+3C/OLel1Gk
+1bGzEtbayjA/q4oe0yAbe5bWXcLNPEBDNFLWk71kC1ClVCNObCX5jGvFE9Xyn+RBcxzyf81sXBw
A2xkSgeT1cNgxdHRl/vqkx+r4aOsSekWKHf1gFzYWhwQX3SaMJCBOJEv1qciCCxoPJLgqPe9utMi
8Mj3t2/9I/2ztsWtVqD4zhoDlTLbyDy6cd6QPiTdr/tGVu8Y0gaABgw6G0u2WKMtx9iy6vRBaEP+
BEN24HXRaD3afde7vWafm5SKxn2baxtJWxb2DEBe/LeIu1pHSUvUJaFBEsykIHEMyY5XN+8D9dt9
Q2sH8NLQImaYjDSA/dlXz3arHNu+fFS04nTfxE15b07TZrZvMCTMrN8oWmWxVRiJ1PtnqUpC3qVK
zapf8Cga9vvMYgbGS5k1J7XP6gZd3aHVUJGPcqbpyYiad5rT6I4X+IhiuUFmJJVbm629VYNc3fCL
37h4bcop99sKlCDwrFLx5ExTkdesSCQryDykpI8P9zdl1R7FYtwuzaubdmNkibov0s6BzqPi9a79
bB9KhvFoNa3qBZlTHO/bW7spM18vvXj65ATU10832Svc1FUVn/ORDAk4Mt2e732RffrfzCy2UZaK
HG0j2ThLtfjtqKhhh5nUwD2oTG/vW1qLIUCwg+KhQ0x3YfnUxCLmZgJO6vIx82wzBVvWQnusPfcA
dd1c0Y6+tsX2v7aL4I4MwBP00G64ZXI17AW0QOY5B7/3rlbV7LmS1fGjWmw+22sX89LUYifjPObk
maF8hq2dkV/ngXrKBrJmazXz31/ERHkHP7SsZ9oJRRVgBQh7WW7SbonqrJ107Q+3CkX0mWP/2ooo
7KptZdGdtKan3GL0uuvog3CTwoETUEx/y4s+vzZwHjCMQwecotfCnimSsHYmCMlkMz5mQX4KJbFx
9laXNOvzzVDAW+p1ABJdWpkzREiyj00l7bUeGqm4ad/YQbXxQK/Zmhnl0arkqIMcuN4+6EpLaSpI
HE2KkbtoijvqWFPtGWEk0aDcUkJYNcfsORNuqNiBiLg2lxJ1Mb1UmGe7CMNjrceNxwRP4Y2JDizP
t6v9/Wu8dsy5wP9vb+F/6N0peoec7LmXnb0/2V4T1xsjPGv++9LE4kC0qsrwZdA5p3qktZ5H0Quo
lVNf5GfHTncM2W0sSVHWQtdLi8u72wsjEJ0tnaG96cojQhf1r4S2HnM9QyM7nll1We/qkW1OL4Cu
q4OJEtQjzRrLfh9JeZYcxVjrmRcPyfSoWrVueG0X4zo10UG0FFlVeYBRzXzObbXvXJHmSblr4MJ4
6sPGfzaFT7I4CNN8TwO7fdbjwnpRhWxK4NgUiZiZZO8DBNS27/aGpLyMIG0YI5CHWNqlTZs/WkBZ
OzeGVxIuNHrX77t6kH4LHMinUldi3e1ACbVugb7dz1y3csCGEQwdrtKEfQ5lWhcHexyq9q0VaWHt
lXoIvtlTJV47kwFqGm2gYFeZcWnS9E/T0g2VfjDdzBHZcyjI0IBRZ9Inbvr0NiiDsPYCq1BNJDBN
bfBErg/1XrK0CuFqpckkT0flFKFrtRoSr01TYwTR0CqBawnhvCsbU03cEE3SkkaInA1nrbDy7BWL
naq9DM2R9eAUQ1O74+S0hgfcXbX2TpE61X5I+w6mwRwpVTBHlQj2IX1I+STUukg8A0nw91ptNc9m
XH2fzOGFUmdquRkA66/SYCnoPoLKZwS8BDsOo6aSPlRKnbeeb8dT5bYqQwkHGvUme+YUEakUAsVf
lNDRnovA6F+pQSHrhzi0x3I39UA/XbSXa5tgUIRIafSV/MZh0R0Tr6SxLqAw+1VpNMVz1TG54WVJ
rfJZQ0f5bSm5cSy7MhZMC0z6z/uXeM2RwEqAkoINrhYxuOtHo9eGlG9SledCLROXCe5d1A8H9MPf
/xs7aE7jRkyTP67taGabQcw/TI+llAN7da0pE+VXKezU6kPaR83v++bWQoxZKZgIA9wM/a1rc8hE
jE5iOzGySGHrQvUaeBIYkr6wazfrlHeSbD/kTn68b3X1BZ5ZWgAsGJBULBYpNSQ1SKlV5yavd5nc
onIOSkUedkR1h/umlC1by/xJt/pQGgPzNNpFHLlK2kF+GFdG1B6Ct1XuVpHhGx68ga4Wwg7QFsGH
0NeS5HHsJ03a1Xaq9C4czA407HlQfZfC3vxw/zfOm7zs8VyerYVDKrOmG4vYkU5D6uxVSeyQ49oo
2Gwd34UPKqZODEMN2ncan9qK0qko3AgO+/9tIQs3xANqgiQ2UYoKQnuXF7RkHcfa3Tey9kENohIU
0BX0fpaQF/pYBvJahY5OsfGQ6xElE1TsJelR1NpGEHQzETEHWn9G8IG3M264TCmKCg7NYXJyALBO
FnolzYJn889XqnPtB9nxCAVyOPEEtYNcfYW4uwy8uq/0kkqK2klbeaY+f6flUZkndWe5Ggagl1AN
ozDTVgsMELD4t35fd2FXu1rcACkwahvMmYJ4pITAq63+9MVo9p6T0JhCEijRP5mDj0frSMfCvTox
eQ8MpRt8166z7M2gK6FrwarliTSqfqGqNOuup1IruUwI9VABhHSvXXRQW/Oc5HDjuYMZB62bwZBY
7kbgbY+1oAmJhkkY967V0kRxEYJtCrdNgfTvJV3J0Z7VWwVmjl5PvR6kDBMXzEZUrlF1/otWjl3o
qYWwn82oCTu4MxLATPfPz9pVYPtQoAPoK9/AOM0+zcKyK8ozY0wCSSrnZ6FmAaqe7UZnZ+2gUm0G
nUV1gzL34jYUsYWEQe7XZ4YaLETmKLDkujtCqK/SkmUa6yFXgmZruHPtMfkjlsTKIDpY5gZAlyPd
CCnm91J38nvnlTU1G7XtLRPz318kVUjSEdWRyp/aFkBiIrrs2HF9Nu75lpX5O15Y4Ypbaj8AqUxa
Rd2h7li+6QkezvdPw5oDvNyu+SNeWAk7sF6aLann1Iq/KoH9qxfyyzSKH7EcnbpeeXTy4eN9k2sH
EG4m4B4gpLnKC++npWXUTnESn33G79q03Xfq1zFSNo752um7tLLwe/CetbLFwMrZr14R0bl++zW1
Ch7+zPs3y6HDgVSORSN8ccwTtTOZOW/F2VHzfV8kr4Ne82pN3WiBr6/nHzOLQ1frXVPpCoUkuzK+
gWYGoFacsh5YrPK33ILzq888x8zfNaN5lx4G7mOtg2ZBP/dJQTQ52IX/NYYAYsMnr67owsz89xdH
z0eHpxJSNUCSjt8Htpm9KkACIXdiGh5ME9Wn+x9q3R6hHqxrcytskWaXA8BuOad3atnfuuGXKEfP
Cd+l9u/7ZlbvLcM9NqO7kFYsOyjJkMRpUmQ+TY1xDx/RQwTE476JG9maP18IWtAZF8+E/hJGkg99
5QBiSR5QUvNBrcNx+aFrfP2zZo3tD12ayPVSuaKFQw0WNMEoR/KnQYap2bXMKKm9qqJkuYcrNvra
JNX4pQ0CFF27MbNwnmoXgbC2VXjy7//utS9AJR/eQNqRjK8srkqhSS1IRRD9xhC6skU9WG89JTgE
yrixQ2tvDOEKDAYz+wxZ9fXZ0nWp1EINLyDEz9SSPNWYDiLfaLusfelLI4snJq17rW7aMX9QSPYR
XjEZUnUbm3mZjSdm7ZFm2JxBD+pOOMvFaiBhmUpNEsPZScNDYI1HGySn69O57QLqHWZivNb60Niw
ura8S6uL5TV1XARVBrasMBRPk5yXdFA+3j8QqwvDNUIUZNKiuLkraVtNQxBoZ6tRXMP6Klc6o0aE
CtNXPXmjWH/L4zffGyz9v73FkhBvpFPWmlTjq/RdHFTH1LEO95c0vyLLCPUyo1yccWZUtApCYuts
IQwlWzVNK6VuvADq4F06iCcmHGovCvLHREql/X3bf8AyS+Nw9YD/J0MHQL40niejFJr4Iq1sTwl5
TstUjty8HkXnye0ry/6iponbFV/kpPKC+Gly4GXKv6naq3Ec3Lgod6L/lUQzVHfcFznJcPzDTqmo
UW6Ptsr7a6/B5Y9deLRkClW9Vf+Psy/bsRtXlv0iAZqHV0lrrnm2XwTbZZOaSYoURX79De1zsbtc
XvBC77cGulwsSWQyMzIjAoOYk3PXJLdj+ApV5XwaLoSC9XD8+U4QiSMsFgHZ/z0UdEYZOtulgtI1
AJMBugbXerUjcMnCMQgKy8aqX7ILue+5+LO6aSIVBKn1D+midIy1I1b7ySgLC0yD5p4dd+ISJeHs
G0THDQMWCKioB39/tJh3OhJVnO7j5rWbvgBLKkjw4ND/oYmQYjQeERuKFBgD+n2ZiSxUdm4fHSqf
te+8nywrwLqYSdmnVTOUf9/EZ8IOypL1gl4Z3H/osCpQCGo8MRh6tf3KF0I3cThc8vA6c0pxcQJf
Wsdikj+6PCSIoSAEaf+j8Wq5QRNLlchX5aaSQ/Uz7SZaBp2lRz8gZtcEXn3/r58x/PhGP239YBHM
s4bagz+0ZbbMByX1hXzx/A7856N92vbx6EGovF8Htzt+FQ3y2g3pFahbF2qhs1sQ3DYwjbALUVH+
vjeET9yumXy1h25I3299J2Q7tEzGN/T1OrOZIAZ7aSLg3KUB9aX/Lrn+SR/yRtknUTwtQ3OUxli6
YWyc73nIzLyX8dKeSBqQdEMEX1ghWa8e/v7pLq3+6S6OwfUadQAhTwfpEUnuSEVPQzLkafhiqFNW
Wu//vuAf9Kr/JHtQg4CqJEgqf9BTrOMrXFdQSwnjE2l+9OlS4K6PWHPips71/CjnWyR/F27/i8t+
es0Q+XcYA1n9MKhG7ZIWZDYQ39hugPTiwWXpvONRk5Z8wnzQULu0hC7ddCHynHnZwEchAee7oJb9
IWfqqoBHIZv0IeIsR3sKyhwdRtbe48rfD6G7qy9am5zZz1hxnfyF4ceq8/X75jJjFjkpR5ktk++B
rfIpuHGhedU4l4yOzlxLuIyg1Bqtog5/sIT9Wk+jZqQ91u54olGbSGBXSVraEVkPCITmuxHRJV/a
c0FhVasA5ox57T/mOT0l3bhu4AykGc1l/eTEYGaSS0ThS6t8im4uIGMa+5QcBPnujW2RmS5Xlwxj
zy8CcAzzhbCH+5wTgyM6NXzGtAOYIz8HspoY+F9sv3z5++k785mgJfvPMusO/RBsdFZ3Rrtjdei0
W+We1/9YpP8dBhppKZssydEm5v/+AvxtyfXu+rBknE1JDNYWOQROWMyY7o20uVC5nH15a1c7Wtnj
kEH7fYlQQviiRRg9YJrd284qMtczVP6LFKo23/6HF/jPUtmn8cW6Wqi/DDo7qMyZHx07otMnx2c+
pG4J9kZyBGP4El3q7OMBWUfFBPr4H0LaYNvEoILBBQnDwoXjzwc0ubecXOJGndkbEOB0kUakAFT/
YITWflAtQ6IwmiasydFfROqVlJ6g99GwHD1zSX7wXGwCZoZIiD7xylT8/avNCqwiRrR34MQLigi3
zqMHFvJVR9MlZ8GoL1x1F9aLPn26yboRb8DNRynz1htVQO/xgBb3fMtbNjz9fZucXQvQDMRpoTIM
15zfn02wvsUxHOlx4s3PkEwT2sZOewDlG/kzp+2FS/XcxQJhw/8u9ylExd0whpmeQzwPAmH8sEix
madftPe2kfeWste/P9366z7VIFDTwRg0ov3KDVh30ocjPWnYRo7x3BymlD5AGvIWNPgLUePsE8Vp
CD+G1T7vc2dEJKaVDgwrD1PCMWmN1hN0HO5bzGMOaXR0RvZthj7ZhSTh7FcDHww1DlB76Nr8/lzG
nUAOgMD2fgr6Yvbuugy9+ykrBeTW/v0bxFQy9LDgdo6yYD3yH95gR7tJZh3CSOz0477LJrOvZTD+
e0gSVsjgKYOLAonPz5VO4mjQXyisKYFJyNM8OO0pMpik82Y7dvnYQpfg7491LoR8XPDTPhxjzBbE
oNcdJvbSyufUAUVNP2YjKvfFbv6+1rlN6MFFA/I5EJpGRvX7KwQepjKJ9fZcV1dJk27b4VJSc2GJ
/+SUH76Soc2SxWha7A1h92YWVxZzrX9/ijOxHQfov0/xn5blhyVAHx9MnU38kCT8h1vJHwMb2rzV
4uXv65w7Tx/X8X9/W/5YjdZEIIX7oDGcYNKRYvBEUO+BMj3zzdjDYXfjiSU+uSlBB/3vq6/f4nPA
wPkERLpOCaAY/n113vaTR6BKfGwjPlypzJiyIyYqoDr4ktQBP/ZQp8sd6trSCu+S4ee53D+CVJuP
2nidKP1c1aWUhSbG7j8GhMEgNloHV2q5BHcmalHUBcrbjKRq9jEMdPKRQ0XcA+j97zGU3/6INfh8
+NLtSPrJdZto3yBG10hYKYIM0RdWORfCMEMYp2tDKsMkzu+rWC4rAisCZ89l3b0qSKLejEujHs2c
6mPk49r7+5c9e+I/rPfpxCeKxH6TRO3BYNaHV1kPJZjlVxcEU54QXYjhkuPG2QMDIYlV4QbKhn80
RJ3UnSWupH2jh6d4FodQ8tMY0gvv8exzfVjm03MtUHaB9kyNSNZMkCr1K5prLg88wSzy1O5aEzz/
/UWePSIfFvx0RBbu4EAsBrVozZ6VxERZSr3nAMIfeRjMd24a3rQWuo2murDw2SD3YeFP+7IK/bAK
RQKvu9ll31Q8huA9VP6Fq+jsZ0MXbs1ioeXyOUWHdUjVcAUEcfbiYuRX0gE5ebQXounZ3f/PKp+z
88gdWGqUmx1mJkf4nvqh2x4xaS3VZvCjJsGMQy0u6c2efYEfFv2cNcCmHqiQqfYp5y3EyccBDrwZ
o5fGhC+8wuxTCA/gfDKM/QQEw9Qj2j8k27Q2TDBipM2FU31+KShVBYAM0Bn7dLf6GCgMZ4hkg8sd
L0fLqX8jag5VrNCww9/3/dmDBsjg/y/1OSvPJqcNQg3V5sqjtKhEmx79zo9vlabZe+9OzcH0S3oB
iDm7T+BEjtbd6gLyucmdWbiv6UUigTXtt07ZfZ2AnNUOWxmnFxDFs+cadZsLfUYUcJ/Hk2fH2iqV
KN7c5KaP3QOd++8eZ+9tTG5kENMcQ4dfBSxn//5ag3U3/HHlgp8FmGk1HfkMprsjb41ydH2c0Kap
C8ez6QOQbifLBTS1eEHDEdO9bet2L+DkJWrDJqJhjQr55JeYZxFE8lxCfngE9e6Wopzp95mLYWDE
Qmh/FTOpq3Q7tHME+6YxGoo5jCScMh1wZ/KRqTrLQ0nxg1UcDbClnqJW5mndzVcohqS3sV4kb6bG
77P7Nglgc5WZAOQuUElreqE4Onc+gbvDy2ZV7QaZ+fcrsZGVFm0AoUVfDmU86s1cXxrYPpdd/QfT
g+AuIvHnSwmeBKFKqkQcYA6UG/E1JT+0iPIs3krnvUkukTrOnRlsXujPBmgtgNjx+xP5wmlFHeh4
j4GDjYy/qeCVA1GMfPiGqQv79+zbw2QeUifoVkR/qAcIwaCaYpqD56jnTLFDJOfd3/fqhSU+KwVU
UG/yeY8bqI3YEuYwVRq8QiYcfaa/L3Q2rH04E58iaA8d5MjBlXBIB1sYMDpQfhaMT5u/L3NuN0AB
4L9H71MOpsIOyeRckaOq2umqS3z7FFHcd23V623VohdpEhh2wj7blH9f+Xxc+2fl9U1/yDGnwULB
uvdAd+14dJVa4mICvfUPjaeSrYec/3/5cpB0Bx0CsPYfevgB7XWsCIWZYRMt+6aGgSemqi9Vlefe
58cD/OmC5eE82UooqN839iAdc0gn9RiJSea6a05IgjfKD8X/sFc+Lvppr0Bs3HNGC+u4kdInTBAV
QPeeXOff+kWjG4KZoX+C06e9IoJGQVq3hwtPHD4Bgn2kziVf3HO7/uMSnzaFgZjNrLukPwwCyhjl
FFjz0INsEOfKmuHfvje4JAGi9AK0i1f21Odoa/giZTpIH7JradGkdNdZsTVcXjhjnx/q/5YBtxUI
IsbIPwsPz2ggx6MDikw1JytsTWpMxi3ykI30Ijtm/QYfr9J1LXjQQ7cT6qQ++gy/n6rRH9yk74P6
oGezg5D5yaXtDs3qrUmr7TiyHsO6p0aZZ9a6NG+rbBe45EjbS1rWn8/B+nekq2DwinID9vh0DqBW
P2ee4YCKGiO2bi2ro+IJhc8H2plP9SDhAAJJ69Jmod3+u8CyLg2I1kVXFLnEHxcclCM6Gy0JBRwH
MofghY7RZ05uB/9SNn3uwyJ2gkuAGhbzBp/uNhvOftqg83mQE7jfXG0Wz2xZNP77B1q1ZvH7YQmF
WfBP75IlsgZrbHZWGnsPxkmaHGc9+deuqY/pHEXPf39/EFFff+Pvu2g1n4KTOS5T6HV/lrCzGLSu
R5bEh8QBBJe4E9kzp5NQWfcyMHZdu/CmlBmczneK0xtsRP/ElILQ1mjb6MRCi7lvXpkCxVVWSI+4
27aZ35uAPNZdsuORV2HWzTaFoaYpld/WhZLza8JB4Zmnh1HCrIEhoOWuGNx7kYXXFMTpNqvfIuE6
Wyt6tmka9ksTbKGUi2+CT+/o1nZ7qEOO+bImdt2UEpZL27tg/kxusKVsadBw4d0WWj8u7CFGyPQV
dCUbgkcLp3bkhWkNMrjHnaIex3ZLI9S3y2KGr9YTtVtoypeDaquuCCbu7CA2N4lynma2qzD3XFqM
vhew2kjuAja5D9U8bZa5fc147EF/A78fCtphWUHjIc/SZSqylRUy1A3+wDEQ/lj6yeJ9hVcdGCPW
RVTq/PHVSAoMpo3QkSwh8j3fREPvHyvXcbcWFPnCmx16WMCZvEUlEpbSCrlbsoXl1WSbL149Di8J
HCHL3pkhJh1509fRZsHVkvGfswsiNHSkkGTKNzo3zc6lob5r/Hr+RogDGAEQUH8zK+BdnmlZ7kdV
/V2RJsgjBk+Bom7NdLSB6dGj7rtdgEGru1EtPX7QhnpnaTPDvQx3+sRm8c2fpmUXjFW7kUFdQx01
6F4iH3JiYK/vLWQuCJov90Sxn9pZqhIOzbeedkJQP1XUbJwmXTZwYGk2qnOtzmF+OFWl2zrVcYHO
w4bBA5GtbfJpP3kUJioJmKMZCPC5GZYo98f+q6l04OTNHMZXLo7UY2dndmgy7DVfuOEbGz0NU86w
LjKlghweHN1BCD+51qGM8raLhs3cabINiD++yTEd9r0kwUvVOuD4OjMGzagj92ZoxkOdkMmCqebO
t6Rp/QKRbnrxNGQKq2EmTws398YSvlMV52UFROgBaaULO7nl1eUj/xWFSj9nVRsUyYK6pE4C1F5g
7sHuEbYNHR7jeUwn/51U8OnOM9AmvmMfxTsL+1eJbgrcFHGqlrjbLBPe885rKq8qKPT3+jyo5uzo
qkg9RYwqXhAni28isrb2/ch54OAhHbo047pcVAsJEAqVkHfNvNEH6dFtCphztBuooC/QCSJ1vIm6
TP5K3Ja/ZKO2K1I7mmcflqy5U2s/D0fW7iA6bF9TqMntlqg2t5xj2iyADdRX3Y33GjLCRxjTZ6fE
qZa7yZmQcLaCx9/aadY4G5zVV32zOFAvaMdfHDfLo6yGZVt3VJdiDL7IBa7AFtvrelCjLvqOzRix
C6anGfVsCV/JrpQAp0pYmdginfWtdJw57/CZb5JW+1ct7Hdz0xAAylMMsiy1aUmqju0bdC9/1NFc
86LJrP9Um3YpNST3ryHVPYGhlbAvKhHqmAK+KYzOQDZtwPv0MOB423P7aqEdArMNZmLo/UC3ZhPN
qSrcRoGsUwsfx1JL98eSVA3YGZlzUPCw2eIXonRJmfw5J70GXTNZui910y43ySK7AuJ4Cy0CFwzQ
QqPttSNtHbvlSNL6Np7wm8Qomt1cmdUkJvU2oN8JAHOL5luoLwzXk9MQNxecpV8sIeg8w855F/C4
vfK9fphLIoVfRi5kdusMwmBSggp5tAjked/h8BczyOF1njrNNOQOGJkwmCZq/Jk6KorWEjpFOPVG
a/N2ksuGjQrGDk2MNzyJMc5bEpoHf/ToFmqiXW4HEQQ5BnBNk/dMrzpzAZ122Ak4SgGZn7qsC72S
NNZNyomk1UnHEfi5nupyMy0/EKer97BdJ4LqdMwExNgV/bUoLm8hrTscs9rOhQ0CdpyCycVxwNxO
Sqv2UcnMe/fkMm9Zw+0DNaH/gklbmCLRBBJDhbRe/330ZHhtMabd5Wzua5KzNIVPEUYnD34m5wfw
ZsfS81R4bYZhLnhqwHdO4GA/7ZDmRyVkKBY8Fx2jDAN7pL5DGGpuhZALK+O+h3BkNTjpEeiPcwux
TxbnpEE9GVINxS8NP6QrG9Fov850YEM7yQxYQoW0iDKUMPFSN34+KfFtCXVUF7BB0bdioNe08ukB
oPtb0sp+v8yx975MdtjAUkPfzLUQM27wDmIr9eC+QRSWHXmUwC24975O6aB3Q4oWKYMT3erYpMtI
NNmWCuj+mVoc/HR4N12vcjrg95BeoF2cLvcNbJdwf3kRiFyVgSoT7LMYdCBLVOQiD/Fp8rYPT+no
7uAFAFH0pn3xQ+/rELjvkkFDbTH0IFPijbn14m+wCb4hQxIXsAXhOWz+Dt00fBmC9JcwUAgWlVsd
Q9aawqGk2uD4LHmFFmGMXEV531dLSYA0VtxMvEIgIsyIe+0J0MKTzvNz4+pSzoPYsXampxYi6MWo
QCHp3LkFG6cOj9ok3yl33njYbJAAivt0WdIdq80XO9ClVBICGH3D2QZgal8sYeV1G/hW6pP0Bz+X
1djkmQBGpBpqf6gYeNLsJf52IRnyKZZUYkNathFhOG05izDATkO554IQpBM0LISayQaMZPSZqnHZ
1D0k51oM2uUUH2uYWrcAvdtAVJzjOUd3KttE3EE0434ZUWl2HexUOid5cpbe7CsGvLCe6kMQ2YAU
S0R2S5MeQ9iZZrgb7c85jsYn8AP0laawyqo845wmOcOnHrDDIVRVXYJNXmLKoS6nMOVFr2pTEghV
zUOyPCD2LFeRUo+DdlieiuVrP83+DlbUYRHLTm7UqFhRRxLx0qRhjvbW9yGEJXQUwZq2Doc070b3
JrAKQnP19KRTBRfniO+iarym0VjvFqlx8yEZegwdeGnHsYDXcuPLuozoNL41qXzAhWuKRMNEDQJn
oNqOcQK+UTVexf7iFMZRJB+dGHowjZpKqOi8knA8JqHT7kUMeSGFq+REZ+qVQSIeUFbpu9QY54FK
syZSnGwau6ht48bDWxtFX5uaB3sZGrlpUYoVLQg1ed059bWy8XTUCSW7DsOtoIbeZU0IKrWwEHro
+1dYZvpbh3U/2na976WoIa4nv0laAYEzHciINV1QtKTxzpdLe5ir6EtbO2w7Qwa2MCH0uzmmPTE5
bhF25zjbK5hcHHyuGY5KSDZ1FEwFRIP9ktXTlWrmm7Rl4w5pA91CZvVUYd+VpFbqKuoMKayjFwgm
uOLK443JoaL1zcST+iYmVMKdI+zW4RiwmRyT4MFpfEphyXaANKF/XAKXFz6FUUTOOnYFXnp9Bdva
+sbBNEmeLT36eqKim1Snd8GgGU4d7oeWByk4wGb51Qu4wXHu3BmI9j7pbnBzCJr6m0jC98v1mzv4
YnV5TaF16wX6DRPDIl86H8mUTpItw3AY/phoBts/qB9NALy0DxwHTOkxKDOF6US/DpqczvwH2nD3
ZBjeZJDukEu2eRTrZ4uDvHMVRA9bHWxJ7wk/h/gMR1aEZyCsH1/gPKdBzAnCV5shPqoK6XYGl9Mc
TYjsNKxjmXCq7MqmCu76ivp5HZEEllQM45oDv1s8Rbf+0LuPIs4kmN8hwDQADmVXJ+0+6lV2axHv
No6cKMk1JiLvWhbGeL72jo/sJ6wZ0N6KxzmfetFvncpNC3esH0IikqtIZLLgswm3LWf+I24u/E+H
uVvEo58JPlDRKrqcYuPEV2SeplcogPO8Rtp226Rum2tFHnu02GnjH6qRyE3kt9/AhSc3oQjvOXX6
o+xr/4mpCsXziGSgku22gRDBxm/4kC9ybE+VP70uafbijPS1q1i87az3swq9fp90oFrMjvA2wrFq
m01Qa/DaMMDGRQyqiQr31I/bvMeT5ZmO/YNLyRVDUnVaKvWQaBeleyX1yuKyyHWcB4npq9JGiT45
JHULlrTDY5dRckTl5D/N6C6ViKEkh6fNdEq6Ba6A1iZ7pFHzGxnHjQ4SsoXFyjXl2nsyzJzC2jp5
5YaPvsJUAbjKRuQ1/uTHiQ8DcLtYlbEQJwgh3fRc/fL68Bk/9ADtrEONkF7CRirAVUyY/tWN01w2
82j3nRgflszdrYhBAddI50YT126cIPyK6X2aV47H85QlTTmEsSpim42FnP0lN46979aBUDXNUzFY
9iymxVtzjQb35+I+hF1wBfcLumV9RNEjcVkRupaXNYPhoIqdrHDIAuOMLHyW1F9lSPpbGti3sG1O
ENk/NW1Yl7FWBgcRMwWLjGC0R4d+AzAFHi8J1NMt28Bk+57zRmzBQUpvtG+S3O3YwTgYuBRLA61T
J6JfAwc2U2rSAIbjwdzHGqHErwlyCMhF5BCMoF3hQcBpA23TPcSF+Q1dxgZJ1GCBYHRxvMta/S4q
D7Ejbl+8iH7pCeRFpIogtBHXe8WiZ+s5upiouV3E+Dp1Df9GKKOlHJTIO5+EjzJNnL2TpuaYVomL
ciDNtk4/JLcBHAWKzHbzyTP9hNvaZN+F12FSvtJJgb6Sm7NxnJ+RnFdXc90eydxVjyCrxOuFWBU1
tcO2V1BCnJn+6ks5Fomo09zlw4n4Ns5RxG1qMYm8Sfwfcp66rZN6j1WbhJt2hmXbsLhxKc24dwRy
420kJLkfnUzth2HauXN6I0Lzi8zDrdul6V5a8trNkf65eEwdOscbvLznfZVjM+Jqn+ASYeFB6vHu
rgc/cB8TN9xQxTKJoqUaTzrrphLD8WJbDVkJ05m0dJZg67TE7pOkFzkkgH6gr0c3rcjq0muhdgd8
H4Q5DzorstY1QliGwqbyVi7/iI3rxXXOevvYCARjiOMb+FijmBdh/KSX9CvsWpYclgA/opk+Rty/
ZjbaaXDvZT7w4ZHRTh9hPL+NMl7vaE2nBxmr6Uks0be4JfUmXh3pgbU84W35ucOqcdcsUJ2L/MHu
eJ322w6WX9DMcWFvDjvtUjqNs4P9nb12azD96pADlpLQcU0USFWTuBI6+b//SCP1MongXsfu13pB
8T7NX6BS8AADEVqYJguRybOHCoTijaqS6BaCinAfFuFQnVDygE4e2AEhiU4N2Fsq6srO4VORBgvR
uWp1fK0XU710LOwR2uj0AotiJB1OFN4kMARcOukgI4oL45IuD7tIAVtl8Iaiff9s0sBsaVr1eeKJ
cJfAmKEkMxAsVHWvhKEKA2fN5qjpj8lo+RuP+c4R07G17f3EVPucDPKJoWLatMv82nCUfjrt/AJW
33sLlaed1Nl9BFytpFHz6i2ZtwFZYHXVA/aJ6m5WX9Y3szRLAmf5JSmoz7wyYtG9SNMG6knJOwiU
ouSU4YdEegUj5yhfrexKIDthoVJlCp8vogw81PjuMFkUT5RBDxV9V0lcfBOTABxqoa6DvF1Bo9VL
Dg74PqXAHfEIO2SQ9mPkVAlvkMXUPr8LGlLtZzs8Ttb3kIoIuHx67E363bwNVh5smmqnQIb/FKH5
ljdjJp8gD9QUPO6euenQWMkYclJ3ZpvRC5BQOQOtS4jmIHvwSfNl6hKyc2p7Q1nGttJm78s8uTkG
d3+4dImvCUmv/DE2pc7GNs84unqhoTUMjNJxb4fhOxmH/uCQytlZFrFNOse3EoOZa6Pgbqkg+ITD
kh5wqcKrtnG6nJIe+c/g3wVpJ5CAYs5o8keoFbnBsKq0J0UjnFcfTIEckvgcMBH8tkcDjC0CxCsR
bBdW5YEyKnf8+NS6cJFHnnsFZZPs5DsTWe/jpCQeSi/VQKCpiqLb2gU6y8lyaFZ5aoPJ+byCofYB
UXnP/WAsGYab83DCyHLmoAQBqSUPASlt56Z9lMQ/WMSsQjv0HSiO2NQstQBzfUh49W5alQAOXqMB
0reDzG7TLME/JpXJA8kwcNSOz5AV+DIq9Qr9K1r0psFkL9HLg+NEOrdsjnLAd4ZC54Y9ZJo+uvgj
NwhbzjaN9Hsn5va94ZANToEuH8BT7jYhwy3TMJm7lfuoHQd/myuWgmv5M4NeTTF08LhXfv+uU4iF
cHfGDBK82FvT3IvW1jtP6NfJrb93EYKdRrr8MHt9WwI28jfKwy3AO3qTpfAXlAo0xDTWGze18c/I
q3+SOX0cfYH7Cnf0stUL+RmGDBgiyrVjE/dPWW+9wouXuNByxhQNTdvjlMLtKYIzwjbgfX/AQfsZ
C/4lc0S3J2AL7XRXd/dDx9+9yve2HrG3BtURfo22t4PCk4pQvDu8zfIEKNBNO1ffhpCrG9HHr0vl
lZUDd8woJhI5MTcboeFLG3j0C69tWWFso2wGJrdSr1JCjfgJqZ0DQaa8kRjpRhSFngREypCF8w7a
BQkcweZ+MFfCD+5VZSGbtkQG6lpwsajvPG/ElCGclEGJmX8AUZYlWiq0dLL5wdVDe4WU1StGSAOT
Sn7XWtH9ikK7o9OXgjQ96DQEhYqr6ElUTEJKmDzPtYMxdgn/SBcA9I0y1ewUMuYvWjTxlfX8OwPB
xltHTcEJSP5jHIf8vmJdUoBLTvcDptR3QDdhL26DNEffgm1ajbEi4AIPwZhSqI91P3wVp1sbjA2y
7THVxULbJ/ybBSVx9Ra3qPT8AReOF873EP8GQolSNpe68ct0dvfZTONDVHk1XiCqJY0AkowmvB9b
AtNstCJQ3U43ED/rQK4jKCZtKNdizmKz8xSXS4KMSjtVAU8hnhuWBoemV2KvmvgmYFFaVEvyhvz8
HQjWnWk6Wk6CISDWQQihyxCGRFDCyaeOLajQRvszHSOUjcJ2+7D25dVsIRKIhnn2kDRtDY2skWyt
02BIH4zX7xj+hRZeZO0GYNP3ZZoyICl17+S8h8Ad5NLSGzPMYUkCv8dwj8WY81wNB5O4rOSL8ss+
isBYDoEOb6K0zhgWINU2UIJ9Bc79C0ktkgmPPlZLx49qCZS76ZBzPNZVHeyBxt/FVXo9MyRFc939
VE0almikBEeV8SRXbsCARlY6d6blq1kTSV0P6qQDWhf9ol94NyxvPiJz2bHMK0MWP5glYIiAgTih
pblq80zzNs6yO/Bhv42QHcKUY+CkV94Qiw3nUE7IcUlSpMGNC62bzkOa1qSkSEnMgRJLOCS5N4aA
4i67DKQUpXT4BVApBErEjH9mIs73legg3zAO7WagiCCATW4S1u9GLua9X0fLxloL2VoWImXQk94l
0n9tpA+sfrj2mPWPHnB4JMVdX0CjGWkABjFzygU0vYFKLlMGHlP9WEPkznQusJmkdw8ELr8Pbh3+
AoMhKh3MyH91uyQCkplc4ztAZtNz4HTMOb+xfJq20gsTfLIR9zfYGYDV3KSYXBaWGGZ/i5rM3XZp
g05Q3dpCAts9wAyqKqw3vtA6pd/dQSALGVe/eU+3Jfw20i9BP4cwX6Tqh2mCDCMfy3IaRoA1ECIY
yzkYsgckgtXOhqr7Imfnbh5g9IfKq4fNSdQdqbfKMaLMfe1ni/PDMg4E2q/CvctDVPMcvAE+OkD1
l7QgCohvgFK0APIU4h5fcEmjoZuLCDlHpMYQsV4uRZjw/rqRQZVzZuUPv/p/pJ3ZbtxKlkW/iAAZ
HIJ8JZmjZluWZL8QsmVznmd+fS9WN1BSOqHEvV1PhWvYkUEGYzix99qV4sPESrdcLEY73SGplElu
+BZI5uAwscIdk+4rt2vzputi4bPvsje6Vv2UUQRiTfZfxtG4YztWulmdV9ui06efdmf3vm0SfExQ
5LPUu+9FZuFoM2XDz06+xKpTc4nRmu1mGKJ6g1ZN3bKW5l49lxROOSC4mjrXbmvUkzsuIoegWL91
phpxBVWV+z4O051qVuFbjazaD6xodm04bpx3fmOz7jddZTb3oWFQpq5ksx2QCGfCXAt+JaUlbYhU
+jkE2ZYV5pc2zpqfjXa9hYFZbGdFvBrtMLthGXFPZormkPI3vMZo+23dZuxeOba7w1iE+zBzKHQp
ozxilzLdhbkoccx4E1LfxFDHGm0W8VUZV79rJ/g55cPosyzBKdBheDjjUemJNAtKykdaCI6+lFRD
1KSYNrIPriq7CIEY2G+2mk2P/L34mlKytkc1aPqZ5sx7qsXhhsplv6tTqE0hymS+Dg0IgqMVX23i
I1Hr6eY2VIpvRdwexNT/0ZWYik2bk5sWAm42pZofoFsmrmX1XwijYJaPk/hQzQbHZn3mvNokTHiO
1B/SBh+TZVEy5C76iFJT4zpiYaIiicpb5sXyuQSAZKkl14ZBXkGtdjuDAhlLauJsQNNbfkauK5lH
1LdV2eyMOB3oKsh67mtvQRdS4Q35BWmlSk7UADS61c7eOfYmV5R+m4Z17fF+40ORWu1DqoCkAX7A
3l8IQDuhEbLhcyiLJ3bD5qCIg4OIrK+d0pI804XWLmdoHcPezu/HSc38sbDMK1OP9cVlwX1TgvHF
NprR5WtqyMys7ha+XoSoO4Of5bd1/Ria1Vuf1jl5nmr+g7q4ug0y7sjA/Sh3Qh+5T2u43Qqc28Fs
bzsSS3emqfaEfearCUZE9ZW57t+ohJTXeqsFm7FQxtsg5BJ7KuvHRq0ecDwNblCVjVsRU+JI5ahy
k7cNO6ruWss/Q/ViuCFATVylhoj3bW7hW24o4LRq89Ym87yjmrHXtAzY+5pja4/mz1xNSTCdJdLk
Jf+eDYPu4i5/0HuJFDPSXBI0HtXEaramwd7P4P7KW5bhxRjat1k2ozcG1c8onV8mbbmxFlY6Ckni
mKXlA+olqv8JLNUU5Dny/9Zy40ndOFBBPBBFz1xDQw4KOChFw4NRjb8XW1+8dnEidzGmtwjcv2v2
3ejZ0VxzMG59u40VH73lPk9gJ6FWTTw0E1rlqiq7eG7V7EfRjmlE8tUYP4lyqJE+LOP3FGlF79rl
EkAggIRhBVboVbP6bcyyLTdXyDG7FviqMz/xN5VHVfRrFHx7G6TqN4aa4ieSIpeOY3pfS/sOL+e0
JWnnAONrXO+gyPvQze5l4Zab2FVmDDkOyqaZnftqyR4Nkc4aAcai2tYdkDOglIsrsuanHCYyhwSC
2QYi0QZOc78xFjP0o6V60/SIAElHT7ZhnHRU74TjawrE7sayRtdUOAvGGbrymiKsm6/ht30dPzSd
/Frnq25kEPvUGqPNtHCN1sg+p6zQvHWl3MdW9ZNDR7Hlj2lCst46HOe81izwuIfls8nBf83gowgm
FRRN/eSrS15v7JQpwtF7L+lA/CVd2W6sYHzIDA5bHKF+9UtWctXIHnvC0pNpz5YaDFvVomZgGGm9
IdcA3DPqsE03G5o3pX24Rc55XYx1tM8VrfEDwQoQ4B55LqvqITC1yHNCJm6hrwjRsiq2K0N6K7i3
WnFnTxUVnAdu5vGuOZRo7EW7d+Lmoab2z40KTvoxrDkqBI22N4O8o1PzDW4mg4J1/XOuUTM3knsY
U8uELxQt9fOC8DwUtsMGjRp1E8debkiQCanVjBQPRErRPA8cRCkjHn21ZQVPYiDMcRm8VGofwKMK
i00l2/AqNpxfdSVBzc32NpJD5+K0j7wx4ZpyEPm3zEqrt3aycm4DYdjMJjeJF9RFpwo10oyII0Z5
LFB7o5paBcPvdJ9O2KjMojbSJa1qH0sHaYg7xcX41c6kuklkU2S+IIrnDiFESbCL1S/fnKRyntZL
5O9LVRSxN0RYSL3Pf9ipsvf0d62Ktne/S5ZFz1OE2mGG9g6Q1sZcnAvGklNR3GkTJ3qxfp5hdmCh
289TzWZ62oKv3FnRonOEH5+7Sb3m7HqJ/HWhX+LESsxWYoATYrACp/MfJRStFy2swp8/vFMl3EnP
TqlouRLC4lxT74yw4LiefAuConVxZlxAq5yKhtd2cLtKCzOv/NsM0SmLAyFXTIc0piy+lPNDEhKK
lerdCzCLt887de7J6QawGhgYUmWm+zgiKHBkrF5ldJiHvD/oU1xS4yzmf6juW7v0vpWTcTeHYy/m
JZb7KAy5LFiuszzZznny4JTml3/TIdskbstW7f+V/b0b4sugBlJPdOUgAwd3MmRn88bppLgU93E6
GiSoJ4yTJvMbpNi/QKAGtxQwYNCuD8tVOzVXocqhyrjklTjXCoHrBM7a2Na1U1mt7NGOTil21Cxa
6cpV9Dt3uCIfg+7l88dmnQ6EtT/vW1pH5bvnhtEjkHIGX2g5PDjPyVXjO/JZTX9NR9asTVvzVW9K
bGPlVzLGIN3OSSfLnTq3qH+k5N41y/Jw+IqlUys4OWTWW0j9cnhho55c99IabTQZM/qKkn0C21er
pHC3i7VK7FHrUCkRKhBFv0y6bDrCSGEXQtA5mrDhxY6r2Hf0oOv2Vl7PP60Key5rsYyuBoYSKyE3
3BtcckPpR2q15B5B170FPD0VkMbCtNU4Htfza8s1QuPy92q5obQrsxWVm0qkf7X8ksqwHje1kQ6c
OBFRVLdw1bU/Vmg4V1qfW486TMTfgpv8cq+jgRsPVqPVh0nJG5atYXHUe4gGE9kzOUPQZ9dpkqGb
4qrfLVPVpsh+HDpodk7dPH7++k5nXd4ewll9PT2vxKlTSfTMRMtmEdsnW/vbPEt2khjLqTKfU04p
TVj9Uvrk6fMm14n8vX52Ne4y9C1O4gbbodM1DgGeSGYdCTLH5OmoavXsKn1VcxBrczy1Ole3i949
JVnFdluJ0gsT1zoxnTQPt0cKLsbpMILTj+OVa1DuinpVkhzMphWuDuUGiBISNYmxPGpszu6kGbLu
ft7rMx+kBSUVYPXa+l8OiznI2RcZ/XxIlHY4shUSz8tkdoQLz6Dv/nFb6MppDVE9gX6nH79VYPOq
7Q5ErxKVR/QMqHdro72th/GSIfzvbkFBQnWrmwiSVOr1H59mV8+UELNFEpOpBr5uRP39MjrTLiu6
SxTBc02Z0F9ReWOEw2n/sSn0bpwCkAwgIM18i2T4CWOtC0Lw+Z8+PV1DPsTcTKQA0+dJlybq4Wy0
AoTDaaR8CQLKy5ghlOeOcueFFyVO93t8C5qEk2qReS9Yt08GY8XmGIk52saya7jkSPql/xbmaSr9
QJ3ar8nIl+JGTVaSXt6MS0xReOqf03EOHhxzHNmE1oMFj5urHuDdKXUD10xGtGdDCHnT1TXYmH5V
ds6LzbYw5dqj5UtTME26dpG+hn1Aye8fPz7MHFDQsCtKltGT17QMOoKy2UyOVVsP11ypm74tWrkh
q0O7sGU8MyJwM0i8FMwlrHMn2v8+S+HKqj30fDliCVa5hqAERiVd6LH/ea/+nifxtbKxJWIC9epf
TB0tEXMyg+o5ArHIf8R13RzNpiLog+og5/G2SdGUSPIaWnKc/0XTDrh7LAdrIsf6FN4tsAJOLJEc
jBE7NfLrwMqDW+aQ0UdGqvp869SOx3Lchw4i3s9bPt1QMjp5ibAVofqjMj1lWXE0t9uRgGFkkuEb
1Y5jn3GJbaqDi5B/93lbZ94lWQuYeA2S7oy/eqmgEyqdAF/5MnJXOc1HEl62idZd2FBeauZkt1Lq
uVUYZhMfSiDzCD13w1Dv42q58OQuNXPyXXMJ1dlDoFOZDozKd+RkLa6JDh5HSG0//rMnx8CwsHYD
EyamiZ3eyQen6GGYj3EwHJTAueowbDlDeTPEl3h/609+v26uzRA8ZsLfMDifnk6/qjmZyI3M6sBx
zG+6Z7Jh3WCmpJUikp43n/fpdI9AYyyR7E04XkC9s0++7LAOuqUfi/mAaH52pzqLr3pkKMirwDZi
tJsPROaFiPaRMnZhbl745E5f39o8NF7DkRYnAVh4Hz+5alH+kwHKYDRD9iVPslsAwF7K9z39vNZW
dBWUApGm6zbs5MWJMAh0BIA9KBdKjOFVm0pif6hXc0Hy+eM8B04h/sz4z3zM4ea0KTWYrLZAZEOF
Selyf8L1Efu2rs5PRTygDO66PvkRG2X8uHQFY3XWbYdFJKsS9cKbPfNosRUS1WNR5+DVnpy4tXQQ
so4aY4/T+hg61AkHe8t56R9OJzzbD82cDCAc6wMyrDglTWLcUNS9CQnQROV1gS5yqTfi40Ap27Dt
4YuqB3Iz5L4q+t9KR9U/quzxH84o/9shCMrwqDnVqSdDMh5yyriLRFufgtZGVnDPlJm7Y8Ey//lg
OfPtrQdTTvbnd49LndSr7P/Q5aO9SdAl3VrmoDlutizxr9k2m3wjAf70rm409c0i6uBCIcP4e6pZ
jcjkLKkS4u4p+6bEm1+RP1YcdMf61VCXRsWkXlgIThf09eN738b6G96tqlaVNay5E171Pl42TRgU
f6Ys0l/xjaG1zvUOn03e2dGvxEnl2+dP+NyHT+4cfDJVWALs/8e2o5jK5pgYygElKWLwIDQejQXt
a6GWqt8ijLxg/T8zSkmtEhw7MEuY7JY+tjeJKqI4lAcHzlQcvBkze6Ny2k3JRefhX3TtXVMnH0RG
Clc5TpGyH+dvsSRiJpoOuVxQcYUXvvBzg4SNHDM0gQPEGZwssdrUM8f0pbZXSZAjiCQyMQGqRY3F
8fMunVn4eG7/bWgdSe9GSoZKkMQTOXIVEWYPWMm1HUrf8TGcdPWwRKsmxdHiC707N0TI/4PGrNHB
v6zK0TioSIbq8FAzFD2uM8XWyNTpEFtasZsVPbuwQpx5mjbgQSbmdaRw3P3YSbRKAwa1Kjyasufy
ueqAaXFxlMAJ+fxpnunYh4ZOnmbVj+kiurA85EvhFlx2B4bltu11PF84HJxb82yNwDzuaVhj/9oX
1bLJsdaV2UFvo22K3gxpQn20IoXbEPkjnJ3butf3KJ+uC7W9BN459zw1C6gHuweLLMKTT9wo4E4n
+pIe4mneKhYFzD651MEznzWjwxDIpYlrhp/38Z0NiqYtJrl/e8F99BdUjA6XujL2e3WwvpTRPHkJ
FldgHFOyqUdL8weT/6ZORb2zx/qJSPHsCKR6OYB6aC/MA+f7/9/fdvKaO9amxhlEcsgVsVWVH1M2
XWjhbO+lts5nxMH8tUiY1RSYIUJMZhp0ymqDVdasj0uoPH0+YC+1s/b03eePQw9lWDFhd2WQxMq0
r0Sxd1Jr/3kz574LPj76ASAWge3JyxRmFkwkMQZ7ISDP5HsichGC3mb618/b+U957WQfb3PCMg0Q
/5yaT8tvIT6nsZXGuK+VBuuOqS+Vn3Wadgi1EVtCXyw3VL+y1wmMk584QiD0M/qrqV8KiWE1n4+Q
qCtCNnHMecmIp6+q7ei16lLl/vOfem4MgWpAtEWGAHjSk60ieZ2qOi5tdHBae5847T05AP6/aYIZ
zyQmmC/15DOVoRDkCZb5McZ5vuuUrLnP4864MJmvg/2zR37yMThTpMeoCpV9Iat6M3C1uCm4itdS
dbfYZN9A1J42YVtfOsac28lR5yTTinwW3vj65++G7uz0qqEEhbNP8h/m/JLqsz8gf6u/dsSM9kXi
VZcOiWcnXeEwwFbIhEbIzccmKRJY00wc30ETb9hoNkb7assXZFu+oU1umd/p6XODo+fz17h+HKcP
eCUoOXxA1O5OWROho6cmqUdyX2dfRyG97BeeskwtN8EgLjR17l1CK6RyLSlBcvfxsYPoiWZTT6zs
MOi/MuVmCFfuw96Yjno6bm3ty+cdOzf56DpsAgfyuwG86WNrtpLlhF1JsqH0xU+bYaej0RiwD33e
zNkvbSVemaYpwK/rH5sZh24q+5HtTI8AA833TaepF/ag5+a3lcfLYXflr5zWpGVu4HFxZmsfBvd5
t8Xssm8kutBL/PWz7+ddO+JjV4BNVrWZSXtvT+mfQIlxRFlXQVO+ZEl81Y3xlVZcgjaffUkWOfDw
XNZskJOpu3baUu9H0D+FJncrBaAX2dau/0VetQ14lR0h48GkvP+xZyAR9U6B0XkIuGTAqGR32ms3
hl1wYYSf7c67dtY3+W7WyMckmMwIrfmIGngKmisUhZgypv3nY+7c5PRudj89BE3LlOMdQuFTaF13
h4ah9gqsU8/oTeVVGBeVv+irld+mr4Uq/qmiYT1Pv2/+pJfpnCkJNGp7j1hi2mR1VW5bmVSbzzt5
dj5838zJ2IDYpLRF7ph78qDv8ii5SxvliDpqMOGPZs2WknOGTgn0BNv9C8vO2U/uv+unerLsJMvc
hRML376ExLtklddWwkeSg6rOujBPXXqZJysNwL44aZd0BbIJV6JoJ+bha2amW6cZ9/henlmAH+pk
uDCpnB2qa0rF/y3fJy8xQ9vV2lkn90IidEqaR5AS91PKRce/eo3/bejkNdawXMcxCuY94/SblZa1
W8bWvkqrL4q5HGNz+GV0g9cq+SEHInqh9Uu9PHmPw+j0XVwQTDnp8i4V+QPJEywClypM5xYB1mxG
HF5j6kzrz3j33WcAawwF/fJ+mbC9RsWt0RcXymXnRqRhcD2kUnrhZHZSiCAMxyRgFZalgxem3TiR
9TKjxvfaYPo6CxQlF7Z3Z9sj9YzjEcUASskfu9QN0zzU+JwOE1surfKLpfA1eaXLC0exs+0Q48WN
PDUz8/TREfEFzaWJ6oOp5f7QK9ed0L+1GIuIvro0Fs8tcP+BwROzvKZ4nX5q9hS22IiTQyb627ms
vyGzOOImRpIlv2BhxIjRK78+H//nRiC9Wu8XgG+y0J08R4TzdZ428tBgqURwisUl9dAK1sQWx0Lb
fN7auafJJRDpvOvFEyf3j61leltOQ4YiMcYF6BPDvbhTknfUqxPleswm61+MErIyUNzpHIz+gsjG
So31plLig4UfISPDqBgwisSr0fHS5ei5eZJThkACtFZyTxe9vstrowdUcJgLASAmHZ+0OVvdBH46
rIrtcqdzXK6mfzGDrFUCrm7W4OPT9wcSJxCElXUHbY6fw9l4Mcvg2lGUP//8xRE54nBPpCGkOr0i
CgxmXtl0VFxwRhnp9KtyykfyYa+rvHv8vKl1wj3d8b9vap3M3k1WxH8AgLbT/mBRRtKrygOt5obR
lwKVel1cWsbPjcj3rZ1MjUMdzYHtGPNhmG6n7gHVFo5Xb/rHzLx1U/K+nfV3vOtVZpFbESYiOdoC
/5hh2bmXGAIZZN1fipw8N428b+pkRSuGOo8Dwy4OEcbhZQdV3hBbc84LBedJ0chNWgtSDxeAz35q
dql4+vwFnptSkODonE9h0XIR9LGrDlECibDhYMw5avh8RpXb7AYoQp83c26cvG/m5Il2WhDHXcfG
pOx+BtlVHvyp6rfJeg7E4f/X0MnzNOHKWF2u4StUiEOw7ivmErsNvTWAGaPw542d3VYC5uTqgERN
9pcni4AddU1rjguRO469c4gvJ8nID5eHXhUuHIp9ORab0gIoOb983vK51/au4dPru4IFvMLJaB26
pPlu6bV6zY1s5yWzjP7FmkrZAg0CQmibu5iPAyRq8ixfQio/AVQELFXeQgrZoPJ529vP+3RujLxv
6WQuiTMciuY45QdZpgejeAzXbGSQTEgVbfPh87bWf+uvectZ52FQpPKvTVYMclMMMiUmpCGdogvm
J6hpF67P1jH9WRsnY97O9axEXK8cCn29W61yZ4PI+a4tHf3PoIxhe2E0nh0T7/p0MvSrBo9RvTiQ
pTUQYyFyPozPMHcvNHOuW0wUyJsREJI+cDJj8DqSzKoAWE/NxCVPneWRTVNta13natxD7sH1eaEE
ea5r3JZTKXX4318L52IW4WI2+oJxJPGFxMvVzq4GX+zzUcHNwLlB6BA7LzSMXOt3/XG441o30jgs
s6OOy/16bh15sE0l3g5jnW/NXMdPHmCmZfNp+WG5xIc5Ts0DQstX+v4M0C5yJyd5hdfwBTcVX4uR
q34HJ0CYtu6m3Xyr2fNtEtjzJkvjnCvquKSi1MVXQAfh/ESNea0l2jU6vz+1DkLUWIKHcAmSnd2Q
hp1NwIBwn67IoqD6kYzBkzSXPzC4v1F546pUj340GeCLrC9orlXqTdiZ9oZ3dcgAKGLv1cu9EQ3O
Dy5V55+ylUdulimeZTOsjT6OPDvOZ1edhi8G3ga/EGzCmtGp+cfixoPI0HmV3rALXMrbOUXbDqjM
a7XluSuE2IWadRjK8mmQ+FvDUtEOU2kEaDea8qa0QpzRoFDcodYary1YZSpV29uR9ShFv9zHbADB
/fYz99r6MyydBFhP2m96xdyTufIN6hksubx+itPCcs1IS92Q6Ab+ufinPYTmDvIrkLYuu2sU+3GB
cgNvLdpEJRuuvIt3WAJjCIcK66kh73rNxBaWWDEBYhn2Dtu+HZLgGBTmcwymBbuhnYBKy21mnw50
W9k/9137fa616TU0NXj+QCLuijm0DmOsFMdab7bK0IDHKxbAXmYKiiiIALKlUI7ZLvdeWgB5NFSs
m/CGpBsZAGr00kB9rXY13Hlt9oY52hRDYmL0H0eAZHkA0G54FOFU3SqddmOoY3Ajpijx52Z8UNhK
5iCX4IYVP+IUciHayHLLEWj0gKMZq4zlJ9hLa6cPkThUqj3gWp5nj4J0uXEk2MFUT7DW9KijtAho
jEi1EtJF8iD1XnEnZULaFg/L0YIX6M4zCTtl2TceUCfojOOoYjhtCj8tY5NzT2397ir8SUmVoBmb
JCStDD+CqDCkFU6Z/0pzLHezUdzpI3LEym52yNbvRNvdL2nxI61yw4dCZWFRrbJN2o4/J1v5YXCY
coUVPeSBpewh5HwNW8gAmaXdk6sQuWLUd+UyGrdFUM5eBaP3isGSYnOb5FFYXelWUtRHaUU37ViR
fdaHSCZIuXRz+PGrIewpN6oCIqcm3NoIXs1eB44lky+wp6JrLVKBjg1pC7cAKNYmKJhRUWeHgCCw
1jH5KddShneSKEs3nsdtkbf7ag6uCk1/UiKR3BWLNXqF7Sg7lBwzTsSamlOsaD/HLHTuY1mrrpOV
R0tp/nRRFuzinghXVPgLvBwoO7JK831v23+slQQf48T3ily51zLlOnCUyMXM3B0S7GBgW9oc1oDV
+WPZ/wqV3vDNDJviFCY3TSsVtyznN5KpDL8pQnNjYC72WmeKt1CMH/rY/lk6Ocp/cLX7IIjeKnu6
WYJM57KiWJlNMRSoSftqtYjAGqFwgGmKrT53+p9eS29TB3ewGFEuCRi+doVVb2hQ6i4NzueFagOW
w766ShK1fRDGrB80vVU9HRwp16Oz6il2tmzgcXtiqX6yTtq+mml3SZfcRH0532lFX9zLUL2zdXFs
wzLfABEBNmqbT3OuPWhGAz8U8UZOCEGbhbvFzBTPGXRedVs1ewQeYhO0+PFLo1O8tBF/Anz0EJSq
urnGou7VmjS2A4A5IJYyIKGDMAHM2URzN8aLpveJJ8qyfka4C+a2ZdZR+nFkvFi/dTu9a6c2/xYn
loMvNvjDb8EaHjqzH0GJvg47Rfc1/g9SRGtvZkvlJlFQuHFe1K4jE80bswbDoZmxWdU65ERBjEEV
SFjuGZyVb9WAy5R5wQlP2SbZWGb4MCBy8sulewZz9N1Ka2N2jUKd/GAKGFcqB+imVo7wI2cvh44D
7ZXzOiRb7qZxRoJLpQpjt9mVEY4OjmtmnHpM+93U0Pc+6iN/mIO7ZZof07zhatEOC7+YAPhJNfvW
Wvqyi+xqAeYyRnewSGe4dmnv533X36qK9XOgATdX2RgUfbxjIcm9WaQ3Y4OOQSRDvIOAp+1mYxa7
CkzDfc8xaH3u4qYH6LexE4minP947KV9oyTFbwofT6kGjDuEgHJnRsOwDQO12agmIJhCjvN2pEjj
Nnzq29JosX0OzaHutewhEbAq1Qaosqy0B9VIv875ct/W8rdZaftFY27So17zY10OXjfaEP1FmdlA
kMNpMzuL41FBgxczVpYv02WfRLhnUUVFfu+IF+YSbMIVn2mVA5WKLLvcYcYHYZKGD0gqiYgB31Vm
kUChHOq4anXWIKfrlru8B3GnF8nyWBQW0KKuZ8kVsCibsaHSMlCdptzyHdpbvc2yHq4EpJqdjd1d
NtOEfEjeDqjWPc5WoR+nETUgLWCyq0z1vrQw8woLNfZSss9cYuO7Plg/ytgeNujKCEsesNfXCteg
Y1a/dMVgHbSJI7wzAT+Yhv5htPl2R2MG9FokX8pAuYtEChWusPI7B7gX1HRmQB3GjBimg6ko4XVY
mhkUaQoATqhjBoKDpkPy9BFStf6sBL8TATVOVcKb1Cj0tz4a1z/Th4Nsbe0mdezZQ3FHZlE4XCuT
NmyGEcRR7Ci1r2rm7wxsnZvjTbxauvGuDSEhOO2PIF/yXaAMROIk1bhpJ9B9ACg0V+1lfOAyz+AD
zn63RDWs2K9vVlktD3OaKRj/yNEhoiXyigDgbdCri4v0NtvkaoWyj7rJLmyayKcMZ7pGgnu2dGQF
ZYjYwnQMoJBY1ykFJhcgebo1o8QEOTUu67IYX6OYq2Bi5NEOsFTzwOfseH2bd/jkV6F4POMP1XL2
P2Xww+m08TiaEI+Q67/iSfxp2fAYhpEwmrkkYU4acw7hlTUKIz9cJHQA0GqdBgJX73jtVFUMl9J8
SDFdbZsGFkNQxT+1rAIzHdkq854BgGUG9lUGUPymimJlPrT7Iiu/1EbTeaVjvCjR2Lulah4XFWRe
awAlz5PkT8Hx1ZNVd1NYBvS9yok9U60fcHrfLXX+ZLeR7g3F1LBYKjHrYpLeQ5SIN9GYM5CcoLtB
37tAa1Ffq6o1qMqOX1S41V6Wzri/h2hk7XfChwiA72M1zN9lk6qPbVjd6UX5hnf4OmuS6qHhz+8r
Cz8BvM9ya0ej2KYNuG27q++7RDP9lC96hE+G/WJsuS+LD2pWxvtS8IgCgTYlUAkdMYVWoc5J5u+F
sEp3FPa+7cWOU3S6xY4OUhBLkLdgrGbLrFQ3MH5fYMdo/qh1jMwyGL3KTIAmKAEpGfqYbIRe63S0
Ba4qgbsPJLm6aWE4D4WiiX2Fa6Uo6xregqoCNrXeYOjcOsH4nd8M8guqsNfGkDB7DDSwYZzan4X2
QEz8my6yb86ITcQI1eGJSCRo4IHxp51KejCZph/poAkTjuJXaUtM0pgLCLTNFHjhNIqv6HtHdzAQ
TpcNEXEQ5PFsg+10M7MrPAP8vhcl9VWudle1zB5TRUl91YhDiJig1/LZ0F2hNM+AyXdlC4Foiqd7
vWbdY8JuvKENNp2a32DbQ8sUcWxjMxI1P1NlXrw+EfKZfPjAtZEgABpUcqKjNWPXT6C77Y47KCWp
g01dIgbLdLvfNL1or4WxWBtjKg51EWjwL3D0JUXfYX8L0L/KqOfwMP9oFtYQe1BhdwQS7C5Zl4SJ
yji8Svv6LmoVyK2N6LwuSQsvdsr2aEbq85TIYZ9TX34gzXF8qict/ZWO5tEMg/jPlAMehOGWTHgU
69RtLOIPrT4Q2xaHxAK+wswPUa3cTuqE06RuGUcVELcg19QDx7/qkXMhhgw5JsdQOPF20vQM+Hj9
vU20b40DrkFbiAGcu8ry9LiZwKkVgDpEGH2fLMBVRlWLzdTFCoETaXso7CHfLKC22NCwFe+cRXnt
q6Ddto4GDcAWTXXLrW3/rSFp8FAqGRwEVUd51ZMKy+Y51+8JAUUxm3RPwcx6YyVSsvlsJiRNRaSN
rrESheIuXcBWk+bltTrs+5YMYtMT5qi9QhnrX+XQfOGkMW1gSTzlMaBPldw6lPqFZy/5kfCng1pV
5EspKqfiKR69YExgbpvgiRpz6diPdteaOtVe2y2gElJxN031S5rMkW9kPRxvDqxmxUCMIQ17VViF
nm7NoL0SGGZD1/GbKzYslc0+IoxGvroCfKcpGUTzf6C4WgS3PptI+TB/BBFwJcS+3xqzuK6KBJeo
ovXHAvWNW7bVH81qDipYfD7z5SYXVfPULfNjAKDK7RvjplHQQJK181o4+Q9RDDeyhLqiJw/Y9ia3
RQawicGG/FKHgHpsqTvx01iPiDPLZiIxxobT/MOIQuNPVNjjqwpnoXDNZpiuG4WZ7ghtaeD7mium
grCp5c9JOIDRs9IW6qsKI4U8BiTk3aZLVuMswCL1PqUk+0zwwjgdCSm3ONlmQrlOlzbdwIMI98GY
y+sCoPedWIrfXWoiwUOEyIe+hUlj73kvbMRbGAzlEBPPoWdv3I09lcryBrzmjVqWX0YAw4yM025R
USxq+7bdNRx7vHDul82KqfUkayuvs5ZeHoZ3ma3kexX+tzt38i5uFYvlyP6qFuzv+Ry+JzqjyRJd
+j1conXxKB40Anw2nCOAUVhqw0djPdR6Eu/+h7Pz2o1bibbtFxFgLvK1c7eCJdmWLb8QjixmVjHz
68/gvrg4Vquhhs/DxgZ2cDVThbXmHJM0ikftcDzLarSZmU1WSS8+GnZ2kzcZkMPcaLYyE4cYqdGa
WFT6XeHsPKLShsvVwbv0HZnvslH9SBOgIfNgV1unDNTGKkDMF/iLLcAenIz4R03R2PdAO9r1mODT
Q/N6AC8m1yl5tWuraQBDVW69tsYk3o1B2q8NI30cpbg3FbOIAZFo1cSQwxHkOTCZvG8CDylxG0by
3ILFl3bzyFL2obTYCS89ng28qH4b94qvP/mYm7U6+hN7rwYT1xAED50fy/vC8R+mAfxcYfcbtHUx
ME8nWuuwCI7A1O96VxtM+Xm4jeM5vsH32a/c2R62kdN+U9M0r6C5eDfSs6wPDdunfZ0PxQZmDb+M
F+QQJ+q2rDqwWnkl2DTBaC3t+FcDnP9U5ZCR2kR/dcyigJEcbazG5D1nkxvOcOg1xxOri6gsTN20
n6uAM5OCl5WhpQVVLoAEm+CmbFsdE5vDeudZv2vIK7s5MY6wrO8tzN6rhQlDnlO3sgvR/NSKaq7m
QLmdpB2s2TElO9yPwyoMVbzLR/1ptAxyWUx6R7HdM8uU00PpIJTwQdCCi0le3LmnApFN43YoDGfX
au8DQG0A/Vm9t6dwn/T5KRTZR8zan5pen3ThpivXVU9kMxYHPx0j0N1kRPI/m1tth+QkeHH3O7KT
DyoRX7HX1myqYzzztdlCzw1NSJ0ZeSRz1x0iNQ23NaeIg5O2H1SaH4epsh5029BlIBIDl/oI96fQ
xyYsn4CDAt3P2seunpqHfrCsXQHf+UZIAbOP9qN49n0Fxiaz20Pd9PMhHKjC5PSmnlyImbxw82cv
jE+q5lVrNBdSRsaXQknoygnJFV0dPtiO8Ukbfrn1YCIi5R5OqaGGQx0nN3ER3kuoqiQIAZNykxyR
6DxtKp+JZLJaexfVEenQRKVvYum44ExkhQN/zBXH2/KBpCROEKw088pwOfETbUE+wDj/sjLbIis4
fnJr9q82yQ2rNKTYLEdn7wsbuQIVqVWqbAQMCb7aleXmTyG4QypSgFAnoOUQWMmVoV4SfOlN+rup
GWV7dlDBOpvq/pE4mOKj6wzuCb8+lgVJmQxd3EebKGZIsMHP2Fc1WSfOuC5DdZe3FaCsMu45MbI9
4bBp3zYlkT2dYSfb1pX+2m2qetfY3nNv9jyiLroPWDDXLgCu1eBQhoSlpfe6HI/k5pTo0iFwT/Yn
one+pmKw7puAnWu18IR9PrltgpxgGzo8Ixhi92VQ5XfTmFt3eZ5+swvodxoe8HEgGolZCV8Q+iZj
ozAprfgSH/SQ/GkNcefiBV9RlribbHZKNuDXY90RGyKLTm7DESFwaNWkMUsyB5fyAE2Ep2aq3TW8
S8BFFHjvfT8f9mSpP82RevbKaN76c5utdeoc2Kk+ZWaPk9/szZUT18kh9A21N4OMUI3Ksta5WxJd
UQx3JuW7bV3bf6bSSvduHmWciHhL5OQ8hJYk5KFHT8fa89AJ9pSlsD4EgmaTm6YUYez2hk/U+zKM
fQicSUHAdPQfs/I/BilhsxBBjY20MES7gzyxWV1c0snG9XiyUnYEBQn7aXBSwhI4CknLxvUTZf1L
V2TlvjUFBBAo8ivb4j0L7cwHwA/quzVnm0XAhNjZzOtBJ+YKVK1e+SJ01l7eECXXZdk2r8Ga6179
EERPVRGH96i8sSTI3Cj/SLIIUQYSknTqU7EoFbF6TvtpDhpx73WqOlEGbR6ophnbJBvgKSErpFw6
3ugxICPK6DFdArlcMRN3a5Iab6sB3pppZwCmiHG4qWIo/u5QqWVeL3dwudM15C1nG4zpZ68R5f6/
unNjhZ/CgTP+1CoIs5UV7WK7G+5ie/zjY9M7QKQ4zgUHA7DhR6hdlEcbVvEQwydE6OmPMFxr6yeU
Ugo4JpumLfJtmfaAQ2X6uU3dfttlY76V6Jof+KrMOyQdN6HLf5W280OUZViKp5hScfCkM9nvGjVi
0XCsZOc7br7joHlPg/q2L9SPDvFT7dsg8VP9AbLbc+NLNoIaqmwYFtHWieUHfHifetEThzOR6BXl
aoddDZIpxFXOQMXGbll0vPJ3ByVkRfmmZ/YmPrfWldgqadERmQRhDpwTv/VJ2N6OdKCokAQkA9hk
5HD85VC4M4Ut+X11fcwq1iEgu3/c2u72Q9PejVadH6RHwAuV3GM8+sFqkvOHvst+sJPfVyMfGbSb
tQwdDvt4V5jAks8m5cY10o3kBsQTkOjMoBrcaucmtUxrz6aaTQU718Ngjs7WDYr43jOKrx3QhV0h
it9WrfItgdVfZgcBic7yb0gO09WQTQ+1NzxSQRWUAKmG6Nq9LfLcXM+2x6LqmXMKLNGVn/zCPrrS
vBvn4quRGPNphl/LIYg9ixPN3+gsudt8GPYD9u1dZbZHfmf8KTGYhkQixTb03J5mqf6Se5wcrDIt
b9DLHSZAfw94YMYby+v6ewsQupprsscyYSELL9qD7nq+pqJyUibK5NZwmsfYTb5UrnXTA69cdQXn
tzTz2InPKtz2bfpsp228iQNm926qH0dqZyuOddux8eCm4n+ZGufFL9xjXfHh1MbwAJyUmxG080/R
jQvqF18rWQBRvPe77gEiYUH/o/mVVIsC02lzCj1YJqhV0k9DU//DZwrhmRREybSuvRmzmKL/aKef
ZDBLTpcVlSU3C/ydE1TP7fKVhnTCYECHRyvW1T2wX6CDgALdxHlISuvZyuLPSQmPoY3J3vFqdciS
AYtc8xJE0F4LWd5CdUvWTtcdDZkbD1UePs4LXzQx2Wl3DiToMkv+EF15MNP5OSu9k9IQ8Ol+6a0h
mbPCoMgPwiR8wyqsOyXDj5UAFJrUIl67+fyUYEUapqCmrFA/dI2CJW9X39K0/Wg740R/ip3qDNPm
1lbigeuvT0FQkRlYaEh8jkhPI/TSFRkuvxwT16KKzeo0jALhWdp9aCP/xWg1dy9RX5tAR1s0hSRI
eP6jKJrbxvTu6QZxXhWjIFd58G9Tv/9JeAxlxDyVG9ZTfxenZv1kixFliKxfCiP7CmuqOQXa/piE
qDuJ3Pk8tpq4M6SEvjPuYc6yz3Cibt2VHEUzx+GPdb5zqv0o2cpwZPwQ6WY3dgB8jYG8EeiwLCKs
4tRhnwfPeqrioV0TgPW9qEJK7nl2Y9NH8ZNw5/lBs3WwuHN4J1tCj78jA6FWXJrfk0HvDb+p96P6
V5jXIgX6u/N8JkpwY7dNZx1KlP+xdfDLGt6tUcEW7NPmMMqkv9JdP+90uyY6C8y22CgCMC7nHlEY
qpWVxxmzaq3gTqo2u1XuTBwkYVRXIs0vDQXpgQ6C52E3PHcb5C5O1c51y1NS4WxoUwBYwJ0LKL6z
2L/fWL80FMJF/Jv2IlA4ZyN0tGSyBdR+nOd7v6K75Y6rjjLj+6OcKxOWe4cjBE6G5aBQOJeZNk1J
IqSroX+4wOYpBbRBc7JiZ1sFyRWlwLlM4P8NhbkGJaYNQexM+IPlDy7/DK+pbfd0QT33u539yJq7
djDX71/UuUCMkWBKYMDG0LCgJc5UmJ500IMOdYvlNDwKrHWEGUxrmQNUL8UmrVmb3KtprpcGRRIW
sLRhhHsjpO1mlcRe7icnrxl+9cRW7lmpi53yY2dX+RaM95ZJ3Eur3+9f7IXbih0OvxJ5r4TJnpvi
QDqXEOQRG5GZsXU8uniUHaKXMqY/T+rE+4NZF96XhS0hYMWg5CVf+bXWo1VGWMQVbQJSEAH2eBag
9GRfpckhN8wbwh3gti4NW3f6ZljeXeQlz5MX7MDqbBetw6hRmBnXTOkXPhWkNYhB0MAKgG5nbxZO
BU9wkHCOSR7uRTLvOozHOI1371/8xWF8GxmGCD2futjra/cU6N84Sr2DmgjzimZ2AGLyHlViXZll
zpVWvL9AEPnoYSESQnwuqLFIVjFNtkknCvvOZqhpofmBGT2/fzkXHmXggCgAJGYtGJazRwkBl9rj
YPiHDKbCKbK6ehUP7vA1qxrn4DbimhLVunBZgQM+zVzihwW29Nf3bxKhNt1png6ilUG6Guec2LNB
Gy/55Bfr3Mg5p/Wy2nVB6jzOMjYPGuTyhmXT/tCSUrfuZKbvnLFQ//xgybRB1sZjFQKaydkPs5yh
kRVt6YOPTiO2PdKFP3fjNXri2w/19SjLBPKXQrZXHYAwEomQSemM6NwxWKnBeLFz8xRPKtnOyGI2
//6ImdodDnIWbblzObowkiIYtC2OTbUEji5KLb0uZRflqw6m4uMQa/fH+0Ne+Eh4YRcpsIXGk3Xy
9VVyC9oJFTjZLzVEwyZ+dmVwDLPgyst7cRgEY7ZtWjywc/oY/RiKukYmTwhx/T91TIZhhR/4IRrH
b+9f0KXPZJG985ePi+DctMDU7U0IDvKTYQjrmyggvidWQxJFqPp4USAY5a9/H5H5jAHBkNlvRP1c
NLU2D7UgIXpDeBvGYk/yIO3xa7a8S5fGqc0hJOI/7/aZcG+Kmxx+UZAdvem+m7+7ZksL6TG4pi++
8N2H3Ds2TezOAPudvxKx5QCGs8RBhNRa3ekjQMyv/3zLmAU8x+NdQFZ8/pBIjZ0R98w4S5KajCZK
JDbH+kDTBb/GNLtw05j9mcCwS7LHOH/Bu8jv8tJrw4M1ehsimtd1ShYOIsDUCq7sYy4NFfgEiC6L
7VvLxVDiSM0zUM2JU697wh5sIpZqp1+p+V+hD3yXpmXatssWcLEinz2jOLbbIHGt6DDExJQ0Zet+
J114viIhfntBYDpCi2HYP7AQnI0S5D0HIj8xj/yYCmlVRvK2Qllhj/tIDVe0xG9fO+Yf4BJ+gPAW
yt7ZrD6b2gqsFOyQ2zQ/KQyu8ya4YuK7NKUzuWKdgm7ECnr2AZVFRo91TM0jfetVFH0cw47oIA79
SEnS4crNezvlLfsCx8dFi8UIP+3rmbUt5EweNlNelqUGLR6y+brKLG91o80r27xLz4m5Z5kUMIu/
OXsElAgtI4+X5+TrU5A5DTIhiuhBhTZqKo0rEx47fX7737rv5fWDnsdWhC0jGumzvQhQGPD4UStP
bVLF26INkw/SG1IyM9PoS6eF+iENai2x13x0wsjf6imdb5A0EY5RiunW9YiihTrrrnPPLA+s8e2+
aNOBVn33Ex9Ft2+tsNz3ZWJ+1H7V7L2iqY/CTKJTSh2VAqmyy31N5Wndz63a9aigV0Msm23JI91F
iSvu0OSK7cBqSzLGoKLbgfriStjRwmFfAtQmOZmwgpolhzqsN5WROcd2iuzf86KSiwfyn0FSxEc+
Ae92aCKEiUHvPAGZHE/EeoHuJ/tylZfdsIGy9COuHIBK1HD2XaT9fZpl861X1+LUGq57h+HQugkU
0QBm7RSHjKAntBQm2dllSthTFkRbiO/yUdeEAZM3+pwwZ0Hcws5hDwMTiD8gIXKQMXbGs2kHcmsW
RtCtBmVABUiCqT+1ros0VDvOaUT33R262ix2NtKnVeEudkfacPbaFk20Z68Y3Y9dVRCpJYoPc5tb
9N5J5YYJGT1Cci4IGBUIhzB+fObx698TFrWE0K/C3/c6SLae6vTR4HS1LseyOamk/dbaOt6T4/iC
7Czd6qRBkOua6TUv0YU33eKjWrDW+PtBmb7+qDJt0SGmBXac0EIaqtub9JjGhzKLdu+vUBe+Xjgd
4OPgS7AbM8/OKMpUo2sqXRxjMkBKXX4I0+YRlciVYS4c0KCPLXAHCMF8TucXRI+PwbNxOsjeoRvV
mca8z2o/fkhCVRKyaySkwgyc03xf+i9VXg6PU4SL3PXMFfoROlvk9j5U0oru6lz20Up0kzIO79+M
S1MzBYfFSQJjl9Pr67ve+WkwB6ShnDpdc8pBe7lz8eFcWT4v3XLmFWiIJtt6yiivR/HtMo1mw2rg
FpO5WeZroIwhavf3r+XSKKycluWyPcT6ebYGRHqsg5R8Oqr8PkxtdBylXHWiunIxF5YaAPkEtTBb
8Aqdb3iNRBGiLRPniPicvPskQ3pf6f4zCvZhk08IZOCgFtv3r225Q2fTMos1J7X/nNVvyl1DFNUp
fiyy+4bgVll+i1oNqa3nDV9pgN5ELUk2Cu1cJuor7/HbagqrDhUpVu9lX3LumCG5eKgnKxyP0Ywq
OgJjttW5j7YPRcHYM08XdW+tu7norpy9Lw4MUGchVSxr0tnj1EChOaeZxkE2obmemEUfY8cqfsWL
exjVIXmaS0BRQASvuvImXfgq8AiFjsdOAnjz+YYlUFapR1MRQ5zZT74EYo5N4f0Hemm6Yz9ks8J6
gfdmYbcz1yjRa6dHOnkrgZS6SW0yh7EkiWvG8otXg6GWOobDG3RelW28Liq8NqbcZxLKRl8vVf/q
3uL5LHygBajNG/rmWZHHYg80l6ejiy4oCLo7g/62XcxXZqsLnx4FQzYNHF/st6+EPyxOgaYIiYcu
tm7af9OxuHea7lgrua1ncYU0cGFCoSQbsBsKl13y+VlGiTgbyd0dgeLS518i3ip98Ern7v1XwVom
2dcf9+KKd5bCLwUg7uPr6RFJ4aBCjegphPOxkkt0ILj9+zzRu8YwiI2j4TiVT7VXvGQktMZku155
G9/eWH4BZnmX2j3E3PPjQBOnGJpmGpK5mv8kQ/nDxhfWmOVON8GpamhpvX/Jb6czzwyIfGAkPm4K
Pa+vWM3eYM/MZ8exmb6Sb0TYp1F8Qk9KVnEZP6NcdAlOoBOoWaif3x/77eeweP9gzZvUmWDpL0/9
r+pPNVmVbHI4T26a/5GVh8JQdtcu8O3kxSAQ7ReHJl/3+TdXT4bp94VfnKhXtKfQzd1tS4GYCp8/
boNAiY22PV4obV/DVVwemTNQgKOXzcfZy6Riamsl6d0nQ0bEQ0RNtzElp1RjbPe9Z29ju7gjwfT9
e/r2S/Esir4+9KeQc/J56TvyAgPuyWgc0Rda21mMxrZ2ZXPjpGN9fH+oC4+PO+rYgL4tj9nm7NXp
AkX2p4zDQ+KSRltKtv6GYVx5Py98D/xeWkiEyDswMpZ//9c7kg7F4Pkt74jpsVt3RfQVjdqAuq19
trChGV13ZX2/dFXMMuy5KWkzv529lIE5S68p+uiQD8T59e2TdMor08zbFQf8F+05vm/ifaCBvb6m
kbBfgqojcciXQET8jYh91mNlhz/Noal+d/U8/Hn/UV0Z8dznHWhELvFUFqdZVGrG3z26QItkg/1w
8F3yDGPiCa8Vdy+8ilwmklUCGECenn95DglkdHU7UIsiX0+C6LiSTNC8ufLALg4DDAYsK5sjmluv
72ZJJ3jknJkeU/vWCpBZB2pN63///h289B4uOV7/f5TlY//rPYRsjjBqUM4haZAvDrcFEdJeWqAL
NTZtGV75ii/0BXhF/hru7BWpJ9FOOCajg8g5JuKuicJ67aR9hk7NUSU1vLr+PhVNUm8j7GmfElWY
i7EIpy6ZyehUVshXSM5N9ZSXiG9H29+9f0Pe3HZK5yYdX2+ZZSA2nd32Fjth0ApeYun2G8tsD9MQ
UCmI/3XvyTDuQrIlQ8BdGoln910VGj9iGx4LVAIDoXNcLiozUYwEM0a4BEiH7R7rOZoJDG5nceVT
vbQjEIHgbMHug1Px+fxjDqHRgxSD/FqWpGTHo5o+jgiCNmzVF5Gvzu5ACFd3Q1nBNVBmj/MOyR/y
/M0/3m+TvvcCtXE9QjLelO7IU0B4rC15AuVb/Ij8aXwSFYuz61vXolnsNy87/GVhUtKlXUHJK1zm
yL9edoE2OupHbR5JM+W610Pt1saHshQxyUt2XMj8lqBP+SOXkz4MuEuajedI5v4BmJZYAsvDGrve
MNTFpor8edimqTUXtz2Ss3k799PwgzU4wrFMcC3J21nscT5MFekoAw2wfiUI1WxvpOmM8EqHIE02
JZN1vbLqyDCOVsnvuPLFvZn2qflzjiRUmTYce8Dldf/rkpl3U+bHjLS1sSNOUYwJGbddOk7jle/m
za6AmZDkD8tih8kx/HyLGQ6UncAXZyfQYunz1KbGtnIiF81YFax1aWRrw6+zE1rwa52vC5dI33/5
VNkZUAU+u8QiLXHPIFQ+Wm38q7ezP61z7c15s85Qb6L5E1I4Iqzo7VkqEYY1CtSGmLt2enHWzwLC
bDqsHTdOrzyyt3eSZjDYDZpQxK+xPXj9yMbCWYyLVnS0ZhEFmIqF8yfILPtP3QjnpheN9zyXCsBC
kmAb/D8MTueW0w+bZ1a3s8G9LK3mejTTUxZl4rZJhAdRWOCMMWaYvA9hF4TZRqdFnGzRNl+DmF+6
z/BRERVRCPDY1r6+9Ja5siwKzzo6rYhXJRbAbTU5w3FO9bjOLG1cWf3ejMfxnlsdLLQwSnW2/Xq8
0B9n30tSeXLrxFiPRj6vY9m1NyHcCXDm07VSh/Xm2Z4NeHZ7k0rj4g2S/DRJCMZjNGmCv11zNrZd
jHJzrYGmfTObVmG2zGYKsEnbYwNIJqJaWajdnWHqMD1E6FbFqh51jKnXMFt3gyC7alApLqoxMVru
y/uz9JtvjN9Nxgj9HGZNalNnM+eQO0qVQ0VJO2/2xRTgZfSLr++PcaEzYJr86TQH6AmxgTzbHIRW
a2HDDOl6lFT77TxtVrXZtcg6GxvpXh/fldrov9XmONxhc/TXEffy9/s/4tKF/v1GnF1oahjk5jlw
tIslpjlVpTrg4u6P/z4K5UOOMRxSKXqdTVlAX/E0x5FxqHPXXCHKqLGIyPmfqws8tL9GWd7+v+Z+
qzZFXeN/xlPjxI+Rgv1ICc99sCNaO/+XC0KYQ1KM9xb3F2pXyKkIw+M09+luHJvsW6GEutKfv/Rw
ApqxdKo4x7ypJauEzLoxmMojVNkdRrs7DlC79y/k0gdKhxzmEUdb1Ctn27+EJB9oYjI5zUHs3jul
J8ivDQ1885g4xa8JxOatHeZYGmZl2Vfu4vLYX5dpeGB/Db78uL8e2JBQK5w7RaAPTI+5/+nNe21d
O0lfmvP+HuTsK4sjWDKJIkOhLYS/n/M+OZhO9bMoIgeTgXtNs3b5mQmLXuaCLj+vdEo2S4qeV3kc
WnTreXPSariCP3qzrVsmJ6IaTRe4JZKtsysiYymIoomEgUHjB+6k/ZyY+ouRjI/AWA49wervvyMX
H9P/jnd+6nQJZzA5brZHwAVkfdI+xCAR/3uz4fWUe7ZU2ENPbYno62Pf9s/JKF7KWe5xhV9rAF+6
GjSMiDWo3VKvOhtH1LLhm6Mt5rnV2o+TNcEY67y9NsyF92Ap7sPRYwgKgWdTnkxaw9B6lkfZFF/a
dHwIo+bL+8/lwpv9aoiz+c7PPHcwO0DyPkHdG6eO49u5yKO7EYfuJ9spsiu7hwt3jgIcoEwq37Qv
zl9tNUNamLWYjkUq78PQuId4BRkCusj717W8v2fTwqtxzqaFJk8r2QeBPg69D41oCH9mwv4hBnzx
vk1bRjr7KC4/BZN9RVZx4cOyTJKTFwkkBc3z7RgPcqylnbuHcMb2QQnCfSYzZxKnuL3yCV98OwTH
E/RkaCHPBYrW0HltgZfwWKrg3h/GVVpfq3RcmNkpfaNFJs34P7nV68m16j1D1UYzoLDBVIt3u8VA
Pv6U2PR8Sb89u7KSoHS59Nz+GvHsuWV2nseRNaanIZGD3Dd1u0CEWyn1qpHdyXOlkFsDMle9yq1A
zxtlRUFyiptZf+pr3Zj7EcDCPWIQwFJpoprfU91Cs8CVqIqVyPn1pTSrn3Lqus0QDSB9+kjMnwzU
DC9lt5DHNCizcqOdbJS7qiiDYO0no1+ejKiKIew0CwilbsviUzX1CdZGr2zblbai5kHRLmpXtQ+h
Z4UqRnlrGQmSg9vOg+2QCXraG+VajO57+sWAvoWTD9wpjrtyarNVrc28WLmFQow4hZOGm16L6mnU
TinWlaOrl6T2JmNVlk1RrlB/VnLtVkGFyT33ULkU0SxvilRBarIsBebB6DLvXsUlMiyHk/xdPxRe
sC6t0O6wyNZZtGka4TUP5VCk2UbV9eCtchW31g1RMkmwjrpcntK0KHGAiAlKAu5s9yGNZ6DcFtwl
fOCV6xdbTJDOT1AlTbSu2jwWq75wnMeG8NJ405WV+KKNEr/4CHLj0/JP9+Q7eRZSy8r6XMQhfBdl
2+OnpivSbzJNQcC4qs4BQmIW/Ka8OBm5N1ESrLiILFq2mKbAvObnkHb5SS+lZ4h03Qy6/DVTbL1j
z4zgWyr/pnf99CRV4FMWK8NkkzdWcD8qo/ucYM70VkXizcl+LH04SVUczGKdpEEen7RFcsLKx8d+
cMMICo0YDOt72RkObvuq9ZNtFk7WVy8amF6E3wfZHp9MBByncG5oGSu1VjzSbFPFqj6xpa0t7KLS
/F0ZXfPsa+15a3+ocPfUduT5q6BIw0c8MwaE2MybyGMZNNaw3ibUYF03s8X5pWnqlUfIC17fzI3z
/dikHDKrIs6/BmY/f2g90eEWDesn18oBzTH0LXAg/TsrdfPBdxzABNTVepasLJtupDZFvzJ01apV
GzrpbZgH/kMXNgRSCyHddC2HvL2xwxm0jOH780M8eeULDqjxTgejgo1QuM3nmelcrMfI0u02Gpf2
VOPXXk51VxO0Zmrlfzdsp7wx7RkHuGsZjbuSaYDxtnIy5ydaB29alzjynyl2l1jIQZrNG00Rr1jR
7p2+gt1IzKdI2trcIJHxj3mIF/cwkBbyU+mu8dEJd/pPYxdltkllVpY3YAaxgpQ97zag1FT8SlpV
PSW5aed7qDgFKDeChzL6W1FMWCgOcnsdh7UFOdAvI3uTW6X1a8yj+XOuEOeuJpFV2ATtNPhjyayQ
t85IyWvCJPdpgG+FO7JmKVhjjLJf6iJivqmFch9EX/nFk5OGUuA8ry2EWR3yf2RDGhdqFMaB2Ly/
7F1YXmmOo4NbThTU7RYh2V+74SYzXAWCksj2+mdjqj2A+b0lve37o1zYNDAKqw6CiyW/52z70zZW
3GNkAc5fPkzGx9J3tgskqRj+ERQLm4lxBHJIj9YSZ+jXV+MaTsSjL9OjqB89ZtZ26lYCIlN1ZRN0
YdFZtCMOByTa8W8g6GlT56RLBQG55RXQ3cThTYPE518riV16OqggaWIJ/hacK256Mx7GMgxm8uHR
ojUmK5uID4aSj+8/nwuVaoRU9P3R/IIgflMV6CSrGaHS4yEQ93n9EhTd2rvf/xS1vdKY8zIseW5x
bdC3IkUGJaAkWLwflKeXq//r3avcpEybPgeXEEcwrHpv7sGS9Xf0je2dnvybXFrNV0nt9kBVihlC
k33872/mqw3L2bEmxA47MlWJw4S/J+4+jDmZ8+1HcKtX9pcXd0bUwOzl1IsP5ezVrAZt8bX7ziEw
wZDi7y4o7IFIh0X3zQnaJycrruycL7ykHGX/d8SzuptVTQF+f41tsCwfMHwfOvl/Om+AkacZuXxu
5+9nmzQkxHr1fIxtnO4wgLrwWjXv0vaYqYMIcXTb5puW6jA4Xl7KYDqaHAHMbyr+OEwPyn9K5e/3
v4FLD8g2KXygPGak87NTGCT0XCnaHNmsGFsns+5dHXympHnvZUa+mybom+gNrmk2LnziVPP/c0JQ
2X9zC/PICG2DPsfBadgD9iCtYHqwhL9/cdaFYbg4WtOL/Jh+1Nnr54zzyK+o5REHP0BJFRsKMS5E
2uq2meBp3JsUxM1TjXGmRfJTUzGLmj7CdsLZxAZKV3Z6r8qGbmWfeBYMPWWzeStyoA1X5oVLP5We
L04qh5kc4+vraWEkGYpNqwoOQ9eXqymBORdgLmextNWV1Y9yFn/Y2bHv1Rx0dpxVSgxNo6Lw0GfG
HB4cwCvhVoUxBDHRj2tlDuzO8CKiz81F/TMyRP6166p5E3jkKQYgVNFvd/KPMbv5qkUyfEtcLljX
IEw3Rl7NvztZOhuV6HovZQKcwYlHdNfELH7zRz8rqUB3kE3IRzz4VZRtIksVbEH8oFv33th+9rqk
PRkiiXZ9n9q7uYynx2AO4w9h4du/fSJID0HrdLjGgQg7UZXdmLqPf8s81ZvAhlfV0ly8TZBBvthV
Xx1GX3gHzL1GCRcAeJmby+SHM+n4zodgs6mafAApwVIBP6Bqfk4qBM3jW/EhrMqaeCJOQcc2NJNh
hfo/pjZYWreOEfebdC6Tdd45X1JrCm7DBjyzV2n4e8GCt/JsA8S5gXi6FIR5A3/13NtZznofSD/S
G+mZ5i4D1npXNA6CbTa0e2xrPjtZw3zSaTs2AKkyDlJm1ZtfIQHY0IeT0lzJtso2RWqUNMAaq930
GIlvozyDDJW7BkcpTeJR5vr1qelnyFtlwkYSylt2K82AI0Cq2yc2//ktanUoDBrjU8c+874Dxct5
oh30XQa8FtImvGcVWTAV3HbLuvzoJm65p+TSbeNQxx+hnk7HMaYBac6T8Wn0wQ5XIpMofjPog5jR
cprMoixW+djzw4nrqm4nH65BI5LvMoKQXBB6v3ckNNSaTdlWKAT4GbDBbeZIqr6Rz+47gl/RDjbt
0jltj0aaOvexHclnFaUx7N+2/dxEXfxk5ObvGeM4e+5EFtnOIkHd2ZJeUYlNy0lp2uD+zhJQ0yNM
Yb/ezgZcIgega+Mw0YG50sODGTX6g01yzpNjGj1UaTwttx0U+bvMV4pqrftfH8frp55WbTl89Yso
/Up73fhu90b+PUKhdZSlH/xxE9wrdw6y2KOtlP+MWIxaABBENhc5wD6AmXXqj2vRD+W9aDPOwzDM
JngxfbGJ4tqUBx9v0IeKODdjrTov/+7NnbnLp7G6o9zezHvEFGaFmZ/FYsU8CxNSeqN7v+Abws/V
mFV3tBy8/+HsvHYrR7Is+kUE6M0ryeulK29fCKVSSc+gDZqvn8UaoKdSKaTQ89JAdzWKIi8ZceKc
vffKAlLWCC/4Znn9YvPA0QabEvabxevyaXltzbibyGPzDpPWD92udj1cbaSkPSuwzWD/gJclE7ET
ylOrc6zZtQYnSo7YCyM+pyWEqiBE0vOzQlV/5uXI+ECW8XunFzagURaOR96u4uXvf/RX6ywyTzw9
q3zuD4uSaja5OhAQjMt3TIpwtJburcJKCYdXleif/361L0vMf+9An8oRxNR1OjWVtZfxLXnWG1XH
49E+lIRyTDQa+BZ5I0OVrCJDDt+s81/9PP93ysGC8/uWYk7LMPG7DICSLhDzA9cBNk/0+jTe2tnW
JHb+/3Gz/77g+gf9q7SdhlRl4ZXOwV6DfH1BO4joLTsP+5gAOM6acTDZsr1Ika9sPa1wNrEzNzsW
jen273/KV7/yv/+STwWu1TVAlAjfOehRozAF6+g51BGBh0IhPuObMuOr58xAHXQB1nGE15+2bi01
E8BMQ3bs54bZR9wnHelx+RQWdQTL1qxj62c3wMHqdBpKf7/Rryabq6v0Pxdft/p/PXM5iQoGgUIU
/hjx02ax6hPE0NKmSYp6Z0SuCNNe1GFOmuuFbDRS+iKj+GYc+GU9YTP6cfk7cEl8WggcUi7zYrGN
Q2HSvApFK4h+ztVIrb6p7r+oi7nb/7vQ589J7+YccaZ66Nram4mX8NqTOhAIdq2qUouP0eJwXOxJ
ivl/LBvrcRTbBONjBta/P2bdErVamBDrmYnrp9mCmDssNJo6kBHfvE5fvbv/upT3qTkRE89mkI2z
HKK60Od7I9KT5DKbSutHnw3ZN3PP9e/+oxJ0LHsVReBe/ywFbPVRJd6oUvb2pJCrQjCtG11FAg0H
6bXM7TIUPWycvloROLfNe1tX8SXCx/xmHvDlG7R+PGjXOF18NhwlakGnZCZ/cT2ObCw8/rcq8bHf
dEq+en047zPkZWCI/OXTihhncAUGl5ySXCNtGTtP2QSmd+yzjyJKNt98meu7+PnR/vtin1ZDo8jH
Bi21e8iGOIff0XubdMSwBm3EQNbsyt08khnUkMlAN68q9gTNXJqD2Lilk37zgRpfdR0QlQLD9PA4
/GEHKKiZy7w0ymM9lW8d4z/QAFKCW+gtooP8iOTX4dST+QhkROGr8mXfxPHJiZPsnI1F+aPMCv1h
ooLtQIMMBJKrlWOWvmLAHg7mUfEskmjXoD7V68o7aZnddSzyUQ1JaXPeyO7uwrY3B1IvtDTZ6G3Z
3msjQUubPNa6d42e7007OO43P/ifrxVwLewjFg2yL2DFLYKQIY0Ze5Nr/zNPKZIiS3v++w/9Z5uP
a6yXoGNorwry35cGkU/q6ORRfFClG6JtNctu0+gQ57P7v1/oz7eXphuuAwSkrLQY7n+/UO/OpTUn
sjpKx2722FY4hTEjAiXMVh6rnRnIQf/OCvjnAsFFCUXBBUgPk5bV7xcdFgCm2WzYB1f285EMXvrb
udduoHOoO3e0gXboxQVKxD5QSM6/+/stf/VsPfRxK+eRfshnv+MQU8GTploczdZIHrPIG58rA9qX
ahdrlH5sfrP2fvW+EGAEoZO+I2vRp618HWfwaaT5gSConRt7Z2WR27/f0p/LO7ZfOh44AJwvsm9I
s+3otYvyYFpzmIKlqRFaueM3dcEXN0KN+4/TAMXdH+vpUsZJ2fWYmnDEtzdy9JZzPCz2N6v2F28k
V7Fx35j8xx9WmFoj2RphsYeQXL1Xyrn1awY2nAj2XZ2Fkf2dHvPPSotnh4JLR+Csrp6w31/GXqB3
Qsan7B0H9gvppB0Yu+GfJp8RLkscFqkb/v3n+uINZKhCF1/lAyfJ79Ml7c6qo2Qmb0r2z2TbBzAu
EGX8rOR38siv3osV3c7b5yGf/vyq1wJ4QtmZ7p5PH0i3R7Hc5Wq9W8Y42v/9nr762WCnImilXuWT
/rSQICy256iY1QMxJMvBnrT0JjcEGhpWbN58sS7oIGz+ftEv7+9fF/20HWqxzRxNXwvktvsoHad+
M7Hr070p7eu/X+mrnwwnLQYtPIN4wz79ZPmY5yOZR/Fh7Ei5HzY52Bfdfnenx79fB9sX79vvWzyT
EN1Eac8nRk306Upi6kgbL4mMqgsypjXEcCHWraj0yUuJnzPi/TdDqs9hNS9x7Vd9GR9osNw5hF/d
GZHjtBu+FbmLBP0pnwHesJUYp4OyLOwAUM1TXw4nqzPb/dT3043XN/1juRijb0+DDbEqPxvxTKyr
wf89NuwfSMXL90o1wKdFvU2PoZrAhVmFJDZSI96m7GPyBBlHc56IIJa189ab4md0iQLoV8ZoFHPu
K5rydybc7aYZXe1aNLLfKVr0sjQuA/hRxj8xftVbBUcM7A2nC0eyc06d7HBXpOoHELDoGJtVfsVs
p91iCapIF9WlP7ZGC7XFTWCvGJF8alXlniBOhZjBrLs0QWX40hEADkTeER0SV3u7w6HAaC6BRatd
9NogQzU2GZcgJ+rX6nitm+gfK5pHJBqprxvPLie/YRup/QaWl18r6tn0GG7oy5ztOqwQoLUaqFrT
6Fzk8dLflKRM0Z4sOnCHWjLvNUWvg5J2Mv9WhUahOWdh37W4wdrcPFuOvOiQdeyiZbZfXH3QHvrY
xfKeq9oDoiDlw8yT+KDU0bCdYo6bXa04/C2Djv9kUa+E0REoo5WWnyn2k2im6wJYxS7WM3BEWo2E
QoudrUKUNww4b6Yzkm0iuBbhOOGaHqI4v2NUpF40TloG5YCqxfeY3POjGqeJl4amgiua0BtSc2M4
PdSbuP/A7l2Fzpy+RuRJBmOC/NnspotazNFN0/f9Bo6miRPas28KUz5NEmqdlcz2FoVF8jDLdgkM
5Z942KoJxrlO6JrZww8bsKifdNNTZcnulhLIo4NCSgOfGnG68aLFWzfz1FDR3cZnoNHtiHFTfYs7
9PM8VsLSyfMglZoJ06PeE0tCAOZgMTNeottexbu6bS0bna6iuFca8gWfOOoFKE790+7s4rGXaxdN
Gs0tFm89dKPyfRZOFRIIrEEuboiqTOHeXSglQnMWtZ/IQW6XSnd8a2gfGFcDU2PBC2ULS0AqJVgm
aY9HRmHr6gs0zmy0gsgkTHraOM++3ttPCuozzkX5CHCm6iEAKaQx6yIvjiAwslOb5XcjEI9d3UQ6
07sJ6Ad/zFYTeFuEbc7PKSd1CkMHESZRRs37iNA/rFP91zQ09fohyz0GiIx8owoRBgrlfal0UZi5
3Bg7z2tu6/Ty0C7s50it8V4vhY+gnB50NP0cFqs9W5PQTsssL3PRyzOkCRG2Y+cdKrUDcpiR6T4t
dF+duvqRU9FiD8qWO1kxexyt/kzJ8AI/Rg+sKX+Is7bdOJNtbzzmQBcT0bdBsgJP5hRkLQ4U3kE4
V37UGNByRfdsZ0bvs+mIY6OUSWARNO+PwkLjZXlbL6qTPcvHm4R5k/BibqU9PKdW8yO3x6vcdsaA
SKR6o+NFCIzWrDfwNd4a21N8T7pXeoJTn8aCG2YrF2JQSEEdY3fnwoCCV0Qv3kuiVwnHmi+t1bd1
bCdhqwFh05Z02pa6qV0UjgC1YLbDid7IFXEHkGSaiBze2WlDRxXg4xaNRlEhbmSO2FiU5OanpXmJ
v+XDaROTFhrkjoRWvpESIpLWyWWkJo89STs3PNaZo16DRq9PTQucosYCZ0buVZnWxFbHpXVuh9He
AZIrg2XKzZeZ+GkcvL17dkUVU1eovRe2helsu0nvNtZEFnY9DMY+mmump2m+hSYoHlgCm00k0+lq
qepx21ZihDZBTL3s+NQq2heXcyeWh6qsoxNkM/vddGt1b+ZGfZXrg/0jhuoJQqpvry3C9K+mfLZv
FHQQe7eoXuNUAQrhStvazmOXvWHmEq+Ssc0GP2R+NI2SsW23LujE7gd56iTndlFiDG0k7zYuwLqU
9OwLltr+Qi3R86jOqlHpqqU5a860+gmIV5azM+26hY/Pjwvvw1J6iFlF2myI4CCIOFUcf5ioQUrR
WTujInaenmIVlml5M9gcIBUxtT819G5vehRdjUM97WfdfInGOLuSBbjHoI8tAHw9IdOaNd4uGnnK
7oJYq58ILWgmxQ0MHdsNESXFrYnmP0jqhP5osVhXdYOgOGry/pEEo+shd+dtORGUjPj8ZtbmNlAy
1XpavH4Iunl4NhItC9G79I9J4VQ3nj4yp2BTIkeaf4fPYPwHTUE+JQZlR7XWxIbGDqKfxazGsEcI
9gvDLrmssIdKvyoNPYxJjT/qmQmmr9duSe/W/LYji6ztlXVOZ6UEG8fg3XKvO5ldrd8jgsIlxq35
FVHk2ySp0g8SWEpqn9kJq4HF2VFb/efYOnL1dUTNixO32aPTT+wNqqZttJRqfTHcgnzEOAonlfph
UVXlaLVxtfUMmCCESRiYpJtpr9Va9GTanf7WZs0+rQZAEzOtjSV2p505komcR726HZw6JT2158MV
eRYQ0nUdxdrblDft/dQKGQxunEZ0KjPnuuibO8OoJtL0kTP5pOT1YROVjQoRlZRzJeGbXDzPJzX0
ulXnO+IzOvIm5j3ZOxoWh364Iva9OojGMFmh3GK4UMzq7HIPAL+I+rAb5oJOvDwlhnHnmdF3cbFf
nbiY3VIOkktr4b38/WxSWQvhHkyQ9kVVFddRZsRXFEXRN1X0V6U7QWEw7A00JHQcfr+KYowagTic
62b5VkYXrn3RWD8V42SNu78Xt1/czhp4A8ZxjTT608UZTabbdGnEshE/5LKhuyH/+8O2gwEZRR35
DX/qlpiLpVVtK8uhQbrpw5p67nTlvxbUaw5ON1qbxJWgaPl01HFrnINmb1OTOR9F3QYt3y2m1L8/
qy+a8KtMg9O8itJgTaL49KvowmqzkUmLysFqPHd5lFy7HLCSYLE18hIkWKfraOQAdCqT3iwvicZg
q5SQU4pvXpCvfrc1HxHrGQdJ3oXf/xRoK7E7Z9Gwt43iFp7IhuSNbzoYX7SEnNUM+b/5NviAfr+E
DhayFIoUhykxrnke1zTXtp6lPNSjsQdisO97a48qbfP3p/zFYcvB17RKYmiguJ8PW3kxxCWMvoKI
rz56RneLCjcZFuq8HiX04M9yooaCSGReuSXb4zc/8henynW+Qe+NXiINj08PNuknvKC4/fZDhE7a
IrwnUkI+DAoE65vfcH2An46VSPn+ESZiAEC68vsDnkVrz4UH8iHN5quoU0NpzgiWvW9+x69eFRoa
dLuwKq6X+/0ySuQOeakUNEcX5F9M4vGHfmMG//ISzJ2x5mN5ok/0+yU6ZM/4TGZxsNb8fnPZzjL+
ppnx5cMiQNPG/UFAxOc4FoIoOSxM7OSmU4SD/ZJlEezT+Ztf/6uXj+brf66y3ui/xmyJqks3Qud8
nGjehVnj3VutOpIgSAE+qQIyRyXaZ2YKy/vf3/ovFnxkc+sC/M9c5POCLwfa+WBnvL2AdWk6M5IK
5cZzrYOzqAd3aW7/frmv3nJidNb4ldUx/3mk33UayUcD2ksvRzvfV9aFMw7vU0Ig4aR9F1X11UPF
O47AjU4NyWef3nPTE6LRQBgfZmd5MwhpVgDe+E3TnSLNPI3VUocG2rRvfsqvXhgMY94a9M2tfv6Q
qcF7klccVAuFSO7NxquPuA+zjekMP/7+MNn414bx508ZAw/G4/UfEsH/+3uDOcHy+lnXD40oCg4F
fboEJcfB67xWBcecOfPTcQaWVhbgPPHi3hWY3cPOaZqQ7IrB7415OdZJSWBZWiGFMiXwuCFvwzRe
vJBo0jtinwv0vjBdOUPnV9Ir1spaOyUgRAKZxeaPSkxnUJCAQ6zF82WlR7/0Wb9t5TrBsVcvMHzN
iqw/S/NZjtbw+ak7YjcSoVcCC4200QyGQaGMd2txO+Igh9OWjD+nsRuvc1PSi2/B+RhVkoauSK8n
WfxgDUXRw7w4QP6QwXoTw4/JaPs724jealsyeqo7aE4zlW86d3UQD41xydFhONimo3JortMbjsXO
vV4pqPA5eOVDsstSb7zU7eWSArvZJWqjoL+HJzs5TnVol/TJEPBClY4GgQbyJ87inCaLdA+SEpxj
1yxP+Zyj5+OIlAW2277D2/hFxZ+EnivHX0s2RpvZoLcByY6dG8FboOUqxbBVj0crhxvsI8Gut04q
7zozlbulmw5MNQefnKsBjKB25zSq8TITkrRtba3fm3WC+C0ulg8qZu1I7mf8wH/Trsos+kAROL96
teDU6MkmnKqCI4NDLthlG9tOABHXeBK14fzKs1wLyZB4rpEFntKuLI4FXN+bHo9dkA95T8uqX8TK
EKtfbNFfWUYJzWWyJlqAS7IF7w7O2NTyDbQUEf5Dn4zS6t0R3hNAm/o6azI9VOv5EasJhpvWfrPJ
C4H/OUYXuNbjg6Ap8VyPy3j2zNkGNIs2jEX5UunclL8AVlmTJZe6BMEJV6reYDFQrhRtabccy8/Y
I4xQycE655WyEwqTMlXttasBfdWlWYLnytMq7AYorH6MicM3LPkum+kZybDcGVbWBgS2uNu4UJJt
FMX9UVfle9xI9Z24z5lse9G8SOlWxEGaTQnqLrUA85rtT6m4j4BazUPeJfWe8T5upLJ6Iu7FPEdC
xLvcdE2CCXvGocOU7tumcvekVu56M1X3SSPMo5mPz1anz7+SzL521DH/yHunAMswR3u3ZLYbdF6h
nnodiGnFOXKrNVZzO0JqekiI6fRHBw7XQKqsP+rW9IiBRfhFz8GoTZZHt+yexIB7HY8kKr7RBndo
2+XWUeCiQbqipWvdsUBUF7qiYzks22u9GbU7XUbjzm0lfKcGhIgk9AnPyJjdjy29oaGAHmPEmEdr
QxKaN6XLz7gDk0zkL/r2aMGhk9EpKw0+bmuiJzGW9LqKDK3lAm1xP5TzqfWA4QRVm0VvBSf//Qyf
J7DBRNKMzOePpiqtC5CwQBiT2Lhsag/vGdazhwSGykboaYy1JYFfWo21B1KJrLQKiE/InPg0j4K3
1c2i9kLNxocsjWRYRsWjYqfN0Z4mAH2ezZSaVepWS0xMdZ7AHtK7x7yeJ/hay3Vhw/qMh1xiF/Ne
3DmXZzpl2Krs7BcmpzhQveJQVNkPXUyvQkts367y7NFUwZQluVCvWytxN9Imr9TQ5pzDtquGmhuD
rkpYqzWzDzNjKTCz9OU1s2/lrHr5cKKhhDVLjVNja0UaEUoEw5xIhCs2jtk1PcRUV7nI8oYovKyF
BwBJrtqS3PYxK9N0V5UNLGUz75/bRNO38N15KFU57LJ4SGdUYXK1uIlSPeN6yDaD0umhrcRMEoxh
uu0NCWBspEf+j6i2RM9agGCO3e65RNh8SRSMuACCJ7sTWLhjUWjJDgJ3FWo27rZKq9DrqjT2ILMS
S1GmqXL0Bsu+QWVc/GgrJOYQL+nuGTVDE7RxZhJ2Td1UAYM+86M1SmhgVhF3EIJsQGW4rrm1EnTf
ZICuT5BZm0CYWXjGcaJLQx4wvG6aE6DXmwLUvNPH0Ezwvp/tFDdR13h0aqBLbapYL67bOTKw9EXR
ZuzoBWGALk+pbHqiieMFwFNqbQqVWYBEJ3gEYNkFhkcz0LGJlqJTRGO7ZFXOQJT5Q5wZdG+nBiiz
Gj+I0QQKiaLERxBXfVQmXcN0EDTiW3hY9SjUwDQLFxgJqAOgunWihb3kAwUOq9+ZIw2uTA7uS1Fp
xZFlpB0CvemflMRErqknJkuKrvOtjYqKItWFB39aYASeYK2RHY9neaWiFrV3VVolt9JosXnniSwJ
XD3Nz3Yeex2S6jqb/abMVd5JlwaFTPplC0abHLAaGQOLrReFUlZVOIuxvpttsm+7Qi501u1xV0NE
C1M7z5AHm968x3Y5bk3bS/bp0tLhnx29vhedodyxsdgKG1obhw7txkuXPbUmSQcGNeNJMNqx5wnI
ihk+TmeUWyng3cqu9Z5iOl/bsXbSbWQW9paYbfdBRv10BacBCp1MljCLDP242N64hwTAEMno1AB/
uVJtG0X1kiBhkAaF2HIemtgsrmsncW+6wmAmkznRVoH2BW4Wih1PLN9ykpzCtMzq6ybN7JA0geii
4m+4zJUS9W2zJqyaC5u10Bdna3ndcwNUNkAgkd0oswshjglAo6650KVlvXppRJxx7og6GDQJnXMq
fo2Dl51nWRf3qtsj+8aB2W56ix4vvOpis/bnjk5SK3fOmKeUJjhAO+TfklbZMZd0YWbqOi9KfuW6
Kl6jskruwLForLOyMM/9MGvhgBPtOU8741LMWRwy0QBeSEEcLD1Sdl+W87shlP6+1V1lM+JaDRSd
5k4V9WLvpPVyqrqo2JB0oIUMs+hLp11+iOTaRqUQogGinJNUaxHgqspG4ibdUpOQI6HnxR5tsth1
Ciq1BZDczUQAGWDGWQRzUc6+MkbZK84jCGieTpfciUDoWVG065EMQIWnDpsXXd1U9H73s8iK7TiR
86qLVu4yVbH28dR2F4WKQN93WsLIk8KorlUFRTeksSTxUedYC+bLXN+S17xy+RznlZa9c50ty/wi
Ir28pT33wNfzKzZti9ZvPoRGAm3Twiq5wklryOcQx2/mXkShvhBlOK1h3lqu9UGszQVrTWY6P9SM
4HMndc19pefnqc4gC8WGcK8anUGY4RQRokFNhJiKvUuvpke7TEZ9r0Vmt+fcIY7pguMdubm5S6i+
7/AUY4NUR5LKDFN57wWafjLRdTTDpUzPE/+jr3alGdKA5ZMpnCh1NpM5avtkNIudVubMMU1zmKAr
E0odoQINBHJ0BOUZA9kiLlhBkunAd9WQ2ePkv4y2VuwgNfruFrtxes4iS7aoKcbOzzSjfh1yJbmb
x0g9ZXMbvesUqYe0yePRR4UdB3o/Ed88RCSrzej21BQ/+CaixbRbsFYavkZ0ygC5OGa8ajLv9OpC
hQFB7E+IHNn11Si91aayJNd+UvpjbaU/BkyhF0BSuoN0V8Kr7OabYZ5rUpQNdoqsyTfz1Jp+PeTV
ZWVXIzjkPN7XkWqG7VIuB3rqj3riwBi3YnHVRbP3A3ws25zTxcW2j9YhCt0cUpj6gRFuUl85Ud3f
TtpcsrdmEX7i4r2ObHGAijXuijZXs7BcHLllclEelG5oz2OPJlGN++GZIFylC9K+SOewWExtDUVr
LrzGYo4wRw5flepuzLxmI7YMTh2aNbyZqRDXpZFgFI9iZOf1kj5mvWAH5FV4E51r3MYDfec+MZmA
zE6yTZm87I1UjrepXkT3KQPYy3HqXx2+yHjXjIV+UOZhbg+WpeD8AEkb5o0dnXDWKOeoGvJrRH71
o9niq/CdetRCsu55hg50+yxxnry4YrCN/+AmH5zmsaWnEE70xFDWueMJ7sEQ4EDuw751UXBIdmgN
jc9G6YzqgL/J5Y1Z2BdyS24Lu/N0PwU1vSPSvXlRZrjtCXbynVDj5ZRUXXO2Ei99UcHrHtV8XkLy
kVt2tPXkmSS6b5UoDcwhIUpRT9O7MRPoE0d2/t7y0q1u8kkqkflDZABQyfetz9SFv/DJQ5W1GTD4
SbqIA6u2UIJ2oC0o0LUdlj5SPuikT4EhEusCYiylWttyPJihIYxeKgMCyX+OJAnukbwyMF5yezng
s5XMfykYx2RRN7lqzccWevpptLWHZExxkaTWZZ4twy6tyDVQPWKQCq1PbvA5g5GlarkkgfXSE335
RqoLZ2jZWxyFOR/6cSzrbV5TWwsMJEGxdAw7GcOcrdbR6XRWg4BoMPUXNE5ARBtWG9Sy1c4e5qm9
Pef6raGYYs98hV9G6V3O63H3E4Fc+5GoGNzNaFggjw4PGtDXEM1n+qQm8pFshRz3jqrxwZpZc+O1
iTL7mibwpBMkfV/ZyFTtZGJatUwjp8sxeR1oppzrukizFRLO+LJqrUsz0Zqz0gOPR1pk33ft9FJW
SnRbKcwwbVk5m96N9WDudfdgxiLZCV2T2F4wTzGxT5yd16K5ja1oCmPGTIGaNWYQJfDdyV0yAwqm
5lTxPm0EiYC7tmb7LVHgU7ctMwWOBjG5FDLeaR0rXFP2+atme+Be+UQ2S8YB1Hcyq3ng5xgOBLH9
KFUXu1lrzBaIV+oEkadoOqpl2NKxFzt0PU0ovIg8i0JnRE7tsuV09UMjI8K309W6Q1eTLVqrn01v
GXD8YBsB9WXH98SppDtZzNo7BOLkgRZSdI6WSG5R/BkXbTnrhzFf9JDBlrIEiTK6fm3yQk0GSFkW
nXG/MGHdDUmfHOqsjHYTxDA2vWTsqLchcAVCL27HOmoum2EeQzNBqFyrefmimJ6TskeNzg5cRndM
5FRvknX2pRTw7NJKUJMOBBrHqFVPFrFz53S2zP1g6TLoEm1+7YokCddN1UcMBl9WqmKfc7oPhpS5
YVPyw2G79sgQQ2uUubILF9WBmGpPxjFjVaAUzNs9QgLCCgbOzzhAcE/p8WtNdjKF4RjPT9jqayOc
7UoeOhJVt/nE1p8J8gqSoZnv+7itLxuWwN1Q2Mmx0fN5o82DeieF5R2tWbVe4nwuXx0SO8+2U467
noQankL7S7N5lkmroc3TtedRQ5xE/qyyqVK7DKdMobDK8uI661vjrnHK5qjPQr6vM6LzTH8wTGEB
bMvKzkIgEunZNNZtWuR2vTWF6QJHUbeZo4IxdZpiClK1665UGi6BbsU/dS+hyEX7rJ57tZF+Tazi
Se+KNtS9MSJ2yHwzpkENBSVukOAt22bKrJFIK1a0A0oxAnHvsylVn3I4zCcQYMC5avMqZbbKWy7M
ANS82NVlAj+3MwFEwQhkaqURa8QRdIPvzwxjbo3BrqVN4axTU0sZ1Y6vzi2Q+mUsL+MxV/wysZgU
OUl7DY1YPKb6UIe62sS3VTrU115iFWFsWnewdK/EElkX3qQSjICNxiQjYV8t7s+klT9L6WpbAjhJ
UinxqgpdOEdTcL5DOVluPeYxJGdQ+DL8td/TqHguNRYX31DnYg6aWEuvjDk2twMQ6FuvSM48iCHg
84H2vdLImQmA77TKN51zATiK2Fn2JBq07yrBR/KAGCvb1n0uua80vx+85cUuGvtORlChYcXU+P4k
NrWbggCU8+ShLxmUJv+gc35Ta/Ob3dUPg+UIv3fz5tqLk/SqluLNHLrkMIyOdtG4cU3md2VdWovi
3HJ5dUMFyflIt+kdGJxIo/ipUqYPUU7OlSNc+y5VFcgKY43vp3dp0ZEFc8ot2ARjYTs3CvFrW9vR
4Naoa02pmu0Fs0HFL2wlPzRV5NBGiMtwmIgL8bpBp+ycItQ59C+yGv464s1fbT7Hp8k2o1fG1Kqf
dUu9GyUrM8XvdGHFTb8pG0jqAm4OoSFmwos3KicSiOON21QCcUozrESaOlBwmGIwzZNtIuePqBXc
kp4MnKTLZVM6OJXd3DV807QeOwUTsJHmZRg3ZFYWcVyFiVG7m0qunWAstH6ucDCQYxHfLjPYbpXl
M51r5xqVFie2kiFS4bTuzWjYaFGmguo3t+cjr1e3NbCRHuze1B4VKEjwzy7UhDzV2ikMhPo1nwH4
iozonSC2u9duoXLF3vQQ9VFyHjqkcoYt0wCKfLkjCoV87E7F5UABstUqjF7KLPON4qzn2WGO34Td
Xi7QRv06072N57b8KW4uArjqLp0bx+bIleSB5UQY3pUsRGRHy3Ccr9zEuVTxS9IW6IyQ/JBbSfCN
PywI2vjrDurgtOySnhXS5iJYuZxKkq2XX1kRvyp5xKmwHsCd0/gNMYE4qCCS7lJU9Ga1nnwyzc7U
oPXM2I9ixGozMTSHgSABxHW4RIYkQfRlUDbTmkXDAzSQt9N4susKXV1k+ekS2f4EkGmDiyIh2E97
xh85bCLWFvYLtzxDOOfownwUp7lT7V0LfqPTiEv6lHogEuVHO5l3RjJNoURTelEQhc9CM6QbrSzc
U6bkKu45RgVinehapkkER5LNO86xlDpZWt2j2bpQuvkFsclHPEz7QTr3op5EOI36e11aKTHDqTwY
Uv/oawN7mjRvFaqZYM7YwtOOHkhEhlBQwp69mYp4vu5G62kil9CXXn5vsc1SJcxDEDFVwPkhFd8W
pQJXxZpeW9U80azvWahoUDnVOEAE8cQ7rff0pVBSc8udTaGmc2gcFDyPplGpQZyJw99nLl/MlFYy
kkv4pUXgxGczXlLo+jCq6XLIchkIZ5WPXC7oWJf+oSkoHP97yirZx6ShQO1Zc1E+T6UtcokMjlPO
PhdWscuTFSrfjco3/p0/74qrMNHHXfI/zJ3HchxZtmV/pSznns+1ePayzNpFKAQUCcqJGwCCrrX2
r+/lwXxVQEQYolmjrkFaZYKEqyvOPWeftWUQOcdlJKWrfa3oqmxn5oXw2Rh7/xaIR3M7yZEh2Q0p
42vqTwQpFlkT+UKd+LQESUrGtNBP4KuGiOKo8g27ytB9Ucy2xnjjT9/i6MGPvvUJsy66xKM7rc1R
JRPxP0ZeAF/juPI9dyg4NHw1trhP3YacCFSxuse4+IIq5FyV83VVTn5blauyqZfCwMi2RWStLYQL
SM6YtBNSx/dH47n6N0aSqgFuBQvp4xZchXpXU6Aw3oWaPHtKXocOZI/2wpi/dJVl9LwqToMyq1Sa
1NMdCs3+RgzCZAfurfj9l4aRjEENE2YRDrxHwyCWyKMovUHzHMT8NLhKrNgrM+Q0l/qIzzyOSc0b
HRXSHVU6BqWOIscnP8w0TrNluo0D4LKCZIoXPs2ZoUa5iBENbtMUUe+8fWlFUcphXVvRjj7D4IvY
TOqPih5H9HqSPl5oQ1tezdsqMNP31bWOxhtOxY3C0+LwqH9SgHuqtFKSEI7GBcVA7ohkPkX+C9Xn
cw+I7IInU3CLOWn5QykPIB2k81YhFDTgyteITScts98f4mdWh4W3gyAIWs1Conr7HulAKOLSp58p
yK9IVQL0ssHObVKN8zJAuPcvdu6Z6LNA+CZDhwLr//ZiS5lqCEQx2KlmKpPbjJZWsFD2/La65Mp5
9lK0NdFGsoz5Yz2f1acdWWkFRpKOzLX+XOB6qMv1hbcnLZ/+aGhwTKaNhLoj/+e4F6eJEC1aYOW3
XS9mxpqkrDI9STEsdLsP4/qW1Pgg0UMe9vLK6ls5tiut8PFWmEhEG1mzRMRxgonC+y/6zFfF0WDp
nzFFxHPHwp15GNQqaeQI1te4Qi8u9C9hgBIg/lSWFybHmRfNpdhDln+eWt9lZkEPRSlQX26GvVHn
a9JZCPi77PfHDk1PlogZ8mLCc9xg5SdaQMVYirdWJziJEruRMNtSf4mtdeZxZGq19IzREEeb2vLz
V4txS3RWKMCT6Ilr1e2gt+OVPoeQCmP1kiLuzKVMlMEynoHMhZOphx2aoOpYJW1ISbqTeqeBbRXF
p/dHwuleiUCZpjv2YxyRMUN4+zxBLQuZmQBcFHqK1g3FHlsG1b+qU3zl+m4WLkQbZ0IdrrJ8H8B5
5HCOrqdW1N7ioJC2ZU2JLkMuY135/s9snG85XdiwRL33H/CMelPmigy+Xyo1Y9HwvPpiiRlhZ4Vm
YysEza0cL1ZTBb4lVuhqQ0YUrSGWl9RtZ8wrhbPJhZl25v2+WQCONm+1a0MsLyQqVMZk08JQz4mr
JBw+/wOfJrriZPri0PBoxFlHz9nGtAH4khbvOmwPoflQhNM8xYTteeGRzmx3EuZWQCmAZ4NIO9oS
EjqGSSkF0S7XxMjYSEae3goY6xZrkUKjeVXGgGMw0VTz2W61GmhtV+jacGG+n3uxr+9CfvtZJS2X
sfhJzG3QV+UD8B/ttpolOIxGM9yO08UPeYb1sgSvaO9wXF9cnJY19dU4mjk3aWWoRztLkJLbtJ0w
9SDp5ZUVFiVDZCaeLs3FCvTecEMR13f9WeXwjKXVhSl0GkBxI+z7tK2ifT7h8vhBp1RzaGKVLtPZ
qQfXsPAuXOLM/rDAGoguRIwmTzpxc8oTDQFBu81zBbiu6MK6dSk5eKL4QR+iCzLS04UORjRZbeho
6G8JNt6+2cAkc2AGgralDzJK7DEZ43sZByverz9cOoOcjt7lYlQBF2ihRvPD24tF5sTSVnXChvyJ
EtCcFwS3PpWBOy0zhu8xRj8qDKNJeOxQGRu2JfdxdeHtng5dwimqVciNUTqf2LTmbZRVguqH20Do
nSzUUXBVt2GA61iWd+v3l7+z18IMnFDbAD53HOdMddvTPo5lYplFjx3AyV2h9eq6nHp95SPiuPBo
pwMHHweiRYib5JbN48DCTIax07Jp2hZdB/jqxupemvpr5K+1xLiwDJ1OA2Yj9SrwfyqKwWNVfiVn
qt7CfYYKgxpJTGHYaYl5Yfc48zzLkRwBtcVSB2b87WgxqwFOnRmEW3MoPCrP9tT6jtY+zblhx/3m
/W915onkJRoz8WyTyWQfXWyei0bvkdzRW4gbKvaaepBfeJ4zo1/GAkjDnxBnIvU4nEfjTExswiGU
TH8rCsZKbiBmSx914kCaibY04rimcMme4syDAZxmb4Liz1s85i5Mfm5W0JDpsscz285TakvlpV1p
eTlvIm3FXGyHaEFXDZ7hGNtZJz4Zc5ScG7NGCFr7W7O8HUL1d8f3chUVKuhStVh2wbfjYfBldVCR
SwCykcOHLLmJVeumHoiT0Hlo2Yc6MoxLK9bZJ9MWwomiQgc4TtDUEaoQmsnBXKqzmwjjqhstG43w
haFxslLwaKAJ6KQh1GTQL7fxan/rZ6SJU9BUW9IM38K+Vb3R6u8iAk9ZhFH4/lA/fSZE4fyPBRgc
ELP47cX8MdKmQcq1rUiXZuPrN7lVvFQZQqv/5Dqqxs5NvHLSVdK1XQiQIza2qLHcxgoRZBu05n6x
BNS5FyKSk9BWscTFewp7ZhO46/EJhCZoiUyRYGyTxMxXHb3m+zxqfa8JA/U+CNucuqDue8KsJBcW
jrNXpgMKm3TM0k9WKb9qsrLVBX8jUDpxrCl+AZGwClX1JwX4z0mWfVaVi87ph6PB2xnH82LZKlm0
L7BeHQ0YqQzDGbu/ZKtLY5G6pdoXoM3bRJeoEUw0EtfVjKlUVk5WZ+ulSednYOXkbHscFRyQattY
H2Na4NWO5HU94bliE0Ll8SofVCG7KTpxuMsliqTrIIGT6U3YZ7J20AhYOJUkmN98SwvxF4yHWV5y
+4N0YUqcrP7LV6QPCmAM5ewT9JssDqWqxQrFh6Td4LrmpNntoGfXo7rUpssLW/W5OfH6assq+moC
lozIukFfuIUObVsYWU4SLsO9cmGw/PLcOvpw+EaqJt6/S5vEMWmIMljbWmab7kBWzC8DVaKVX5G7
DJJYu597yfDoH4jI+JTCdR5RUbSjSGUK4fFCvDnUTuNbGbKRBUNQ1T1CxjDeG1Otf/T7Ot0jg9LX
gxzRCqrpwhVp14LC1phsOKLAnJ8FC72BH18rkaRuykgpnWhQjJ2mVf4KEqZ/LcTAAuRqAviiDP7a
iANoPWDuvIGxtBm1stsFsiUgjCryaKNrAqTNOYufwqDG8xIU8FeSGZMz5priWhNdBS1qIieCgLaO
q6n8aEpC6iIu9Nd9PjdY46Ag8nWguCHli1UT5sl6qBoroD6vl3fwC/s9AjmOrEUl88SRhX8YdSU4
XtRfRbndA1wIbqAKkEKii2zdx6EZeWGEWGxE+Ie8Lv0JZiYEntvl176MerRNa3op+sbcGEr3Qyi5
XZ1OhQcKQoAWVMNai+PorynG/cjELlmNskI/bFsuhKtA2U0zxgQ+DwSSNW02Oc0ETolW3F62J6LI
TEG/P5lXJhqXVVzpopdSGSaV1LaruI3Cjcrqiz4YXmAxp5LTLFuKgRjaaYsuWnUWIvq4aTPX0MKX
PIQsVNIPvZFyH+5PWM3bpqFPf90XY3wb6QYR9EDo1SNR8ywoCqrbFPhjRtS/fra+9M3KaAaiVDON
NwQInL5bwViqqKqRrEh8UE3XBhyRimmEoYBWdiviGAJTNkHpgRV9udL6IXMFMzS/oStJvVoVo701
hxmKyVHunvDZGlFNNSBDVJ/Sl2Tl2fe2RlRlYm9nWxN8Vd/UurXetI3TBUsLTk09XGwN80KAcGYS
S/S8ImdAh8JifLQoakmAx8iYRVuAiU6mBusyKK/Cofr9tUJeHO0JQ0yi0+NMaShYZtmDn9uIsiC6
w0BMhe0iNHnUp//BtkbMppOWhb90Uhhoi4lu/Ewft2kvfAl0YZ+05U4SVOqlPYJPzQRQooUX0FNn
XqPIy4NbvtgGnjwfOiDD0NU022Z0mzeFl7UylgS/H1lxTCEctniT2mn7cMW2gqaMQm0N3rn185Uu
Sc8t8OPfD0IId2hthVZEt8BRsEPXQKW0SmJuOiu4h33zNUd4kM3RBTDSuShgqeRRHV1odcfLuhnE
01CPXbqLJ/AD6VhQzQ5GHEamPtymRgQJ2ppxU+0F8cKgP82xLRsleUriRxmS3HFuxJLzpBzwF9i1
fgshNA6l8LalPeBOM7L+Lq7HwMnHmUz3GMZlvBpiScrcMIrnS4fCM+MGepgmg1oHLHeSBdYMbGOq
ZrI249TFTjRbPRJrK7vr8+kSg+00XqZUsbAsaU2lXnFctE3kqK+JiuglGnLHz+gI6AoHoLyKHdJv
jx+qs4udBE6aC1zubWCQqnmjKJgobcR5KK4KklMPU4sELBETGpR//1okSqE+k96mKL2ERK+CEBRt
ljrLpNUsDSATBgLZSkdW+hH7oeFC1fvkVIhbrEbjMBmmBd9/fCpE+ZE20Vib27AL/ZtWE+OPlTRp
woUnOncZRqa0lF94h8dLJUtbOxRTPm/p7pkQnujpKoG+eCGqOjPwOM1AiKTSp+lklt6+NylSJ3Rh
grz1ixrxHRAQUdmqheK+/3lOzu/LAdfQcNhVNWQQx59noOKMkKqKtp1afJ6aAemecgVfxM1V6CCW
mHhjwkGnMy883plIePFq4WzDhoNM4WgJCyH2TEmX0rwZalczS7469k41xKu5/JEGl06H5652eD44
Bzzrccq+wFqefk8l302Ltj+5bdQ7CRwOCv2uuFSiO7NqciwzSZpDHKRScDTgs7hnuSzkeiul3yIx
W02+dVMmX+LxOhLDNe7QF9bKc1+Qca8sZtcUXY4rgpSocEw3ErAYfrZiQaURTdxMc7MZFELIG6EW
Hnyctt8fNmfmwJJ8YVPAIJk8wtHnU41MkOtYQOMR0XUt9eIPVQyUCxc5tyAuYAMCk8WR4zhX1nW6
1YjYMOzqTJavJ30mWEWNTrOG0HlGEfgXrndmlPC9YO2hvWBanJy38SHo56q2NnNLG7KcNbs69O9H
U98IYfWlpGPo/Zd4WgE42FsDmwUHyy53/ICBlOp9H/Txbml4f8L8gGRWH8Q62Qu1DycOrxOkTyFG
zFB3wWIOMdZUCqqy/JhpQfv4/u2c+aYs0RQj8OBECnV8/OZAzKFggu+QpGH+yTdBFRSg9i+Ub89c
hWAWcQMHfRHwyNG6lvpNMHQZsIoKmR9eL47eX5qB56IHBUwAwSzwT9AbR6OThqRETYFT7oY8i+xO
msR7f0YyH+nKfJXIyVUHjJsWggirizgYbW00L1F+zyzfuBjRrkQ9herKMRghKMMI3X2tbuSW7sl4
DvbiZH3GPPVCqcM49z6hm2COQ0qKcPJouYlp3ZIGqxS3aE4nhR09iyxPG9o+dHlB6FOaUPdSWbnV
aYT+2tMBgJw8b9i4cv8xFip1qwESfcpUmQNUB8kKzTSkqZTGfITjbtjktHXIAW02LjJqy5NTCw2x
0lWqCt0NMuONxOF1tOuihE5Ns/nS7pPNouYszQEQ/I3O34+0s34zKZA8lVohP4STAJtA51jfO3OB
D4Ct0XOMoKozDPpsejX6MRVp/hmlDQfwOe5K0TZ83xLXUg7Vy0gj/bsUB3XitJUafmtoS/si1jkT
tIxrDtJmXJiRWxg0V6BgIdePV4oU3eDL4/MrxKb+IauxZToGSuy9zll5lZWJdjXI2VQ9V7M8P5iV
IGiuIGnjXUx3yp0vjtXomeQ5RBfiOirxNBSK1rHE2NKuwSrTkJ8oiAVmicqd01Xy3CMjRgbqvj9J
Dwn1o1wLgj4TurGGAOIk+gjbShgsrYScI0ql3dL9VnKIz5GW1k9yQDtMOHq5Ab3Mb+k/0lYq/XSN
9oM+7/XcP0jS10l7xsjP9v35AwGIY8Q379/h6eyj7w75mszCTSzGYvo2ckl7mrqUWEN6HtJSTs72
FvQX3OLYHUsJZRGSUm26qTOFHOrgvX/xk2lHQKEu4R8JWqL1k2v7Bc006O63KKjv/XpY10X9UWyL
Cyv3yR7PZYAKUV5ECUbsdPSIbaLUupyQtVfFe1m8bXUFiN82a0obTY7821Tr5WoSp2WOYtSmjsN1
KedQGyCr3CSksaISvbzuk0H7kPYXJHtnH0th88MaEAr68YEvMQPFx10r2HV6qSKT1gsliJ3c6szW
zZWAlqbEVEeFJSXpTHsY4+nl/c935gZMeIMEo9aSfT6upZr6GI7FWBLBg3e5KdNyeMR2KviucYho
7UhVKYikXUY/2mBB9H7/4udWUnQkS/YD63iUhG/H7VRL8+ybWU97h04+TfghVObT+5c4GZ6w0VQF
iIzC1F00K28vUeSNPlsQdbdtAJIzn/ftoHizdkmrePZJ2F055MHul46RNX5vWbT4afN2TgBM9JJ2
p5bj7yZUGJQcU5cyHArPk/JYFhoQ+doBuSA6lMLy6lJfgcm5MJ/PDAgDxzdFpszHcxxvo0DJ4FNq
U7wtgAb2Xt+J8UwnTbfQK60wCmDXphLec5nUO8pQVd3m/Q92EoLylLQYEuIuk8843l1NpOBzIIfR
Tlmavei/NmnWb6nIVbRHPERl/+n9650MkOV6y6EP71oOLMdny0KQOxm4S7ZV8FvtovAaLKiTZNX2
P7gMcg+4bLD6icXejkMtEFMTZjfZvjZyGnNyGuuTAVH0/aucDEMehpQGkRgZHFavowkFxE5NgFJS
luFx3aQOFUxsZ/PD+1c598pw5UPQtsgvGO5vn6VNu7ijR9jfaCFtHKRhv0hh/EJDTOe8f6FzY8Fi
cUSuRz3z5MwTS4nuV1ZdQZDP7TkrdlkWrQWT8v0lRpl05s0tj7MMOEznTvaXEa2ORc5f24ItyXOH
wC//asWmUrK9t9GXSej81TDIcDrwzNIGuzPUpS5IZP8ZFbxkrixdyGOHTTjfCyNmphe+7JlXsSgJ
FxUmQPgTwYnFMak3xiHe+WKRuaZadNhc99E+mMtFXCuHv6bhfz2P/x28FHe/4pvmn//Dvz8XJZ50
VC+P/vWfG++D9z/L3/jXn3j75/+5filuHrOX5vgPvfk7/Na/r+o+to9v/sVDJ9PSkP5STx9emi5t
D7+f+1v+5P/rD//xcvgtD1P58tcfz0WXt8tvC6Ii/+PvH21//PUHeolXY2/5/X//cHmAv/64fnx+
LP7x8f8wE379un/9nZfHpuWvS8qfJJ6YviS5FjAW42d4+ddPEG9LB8sIi5PlH/+AJNeGf/0hy38u
A4oTCRVyFNgWa21TIBc8/IjTrnmg+3PQZgP+43+f/c23+fe3+kfeZXdFlLfNX38cQczIrRObIjsh
/CPdzk0eHb/KHg8EneoTSJPRU7JwZRrBQ0L/dJwmDgUspw4qNwjB80yZ46c/rOpbRv2P7mFESw9y
g75v2nbJx5yW83Tfpytpjh97iCd5dhPWsz1a1+Qv12HXrLGMod+1ubKCD5DC1yWnHkFBPeebjox8
PbTCtQDhB6EH1R6QWyJWx8m0K8b0Wm5lx8rkF6rR1+nsbydJ8NQSOoWysSzdLcIfUj9sRopZ1dy4
XXeP0TWcWdzSy59F48bSJuemFZqdQ3qyAa7Y7aB5gQRRPlzDB8714ouG/WTCuoomCzmHtRVV/4sZ
XJXpk9Irbm7exXm5ysTsSZHbb/TD45Uz2zUtofg3XnHCsc2p3Wo61g4GqHHRWPnKdQMn/tXg+vsD
vv5gR4X3wwfjRAGuconaKcwcWUgJrdr2Uhf3VxEBphA8pv1XKQieqmCCHj51sgsVApgF8V9Zrmv/
SxTvk2Q1V48DvoebQP8R0I6Mazzl9U75pPnARMMv4UIc14efgnkp+USJgzX934egv28Y+gIBzsGc
6SiOmtM+LxEAdVfi8ElQ98Z8V0NkIBJo2sgNaDXCPInbS9Tv8E3pmxDobs6dUIGYH+VOyul3lOcl
xck3o/33i5Vt60q3wSzbkUj3NfiWBjAGGTevax8L9ROMQdG4j6ZnTaCM6I92xnDkTWXYYMg9Vc6H
GJr+JHyJrU/+sFfhcqnfaQC25fwHyAbwVzdp8BikHzVrwW/tlzERvGRJdKsvLCBNh5Kw68ZPEsQe
MejsQBhtC1c2If2aW8+6v0lp/ZbuFMzwyk8Gqn6h/xrUe82sbhIVIwNlUwbThzQPaJu7a6vODUzN
nsPOpYHfaYFa+4tlALdI+61rDD8L1c2lT3FZuDrMLY0Kg5jqbilDozIFV3+IYg5sN7IPhblrHlDe
eg0aiZIgXNUq+iFD2zQju/dVV5zKlaKUGPxkq/hHN+0G61NC8RfgvYOzONYg9Z1RSVtRydf1hN9p
6ttpNe5TwAep8GWIbkThOdDoYm9oCqfyETWa240AKkBU68B5DK1fU/Pp4vhrO/TrStRvi2L+0ELA
GuHdVJqrTNK6i1z6xLCk6j+2zQQeuIqdgpRPEpNWTvx1qC6EhWyN3ayTtLqtVpU9+xh8SqOjlasa
FtNcZbaI5UWN+yj5AlwPIBMYtkQL9mG+/dZu9gVse/nyI3o83q3ebHDXH1cP7/6Bm8d+m/8sjv/M
/4db3hKX/df/7ionO577kmePdfJ6v1v+wt/bnfbnYipFmx8nJoXjBuHqr+3O/JMugwUHShCyBH9L
GeHv7U4z/lz+CgHoElCTPOZHf293mvonbVzsjdQYKdKygvzOdqfKbxcjmh2IoVWyDWx8hkljwNsA
VGjqCa6rLDodWvWgjugDxp24VY11ABABRBYd7fjvFl6ng3NW6+2S5p0swDeaiH/aWNAFq4zVlTRV
sTf0OJ7DtlaQEyvf4xxysZIF3gxa1e7x9/NgO33oOCJ4sdneSzOZHCsbW69N4r0u5j9NdHZ7qxS+
tyHLteprd/rc6A5NSfp1bJpYBVsrv8GXqDBuIiP9AjOvvrCdHA4p/16dF7M8stkoaYlCljPbcfpV
UROf6ADGmgCzaVcV7echZldtDM13rLyXNpUwP/b5Qs/wpR12ccCIpAccDYxN3Qpum+r+rhXh/7Qt
EIfBAAeYdXszBcmBwOOqowHKSckxrsauutZwVfB09DgyazLYBIyJNh3eM+h91nn/FKLCYgEwd72V
w0MpxAyHlC+Kns+rBhcye5ojD91Dve6n6FnJP4Om06e8WeFC0nq0yOYOfgZXwG2xJGh0SGRKgNMG
2sZdUmfAg2oOT+gNZpeYAYlN5e80Ka+38kifba5QQcDweFUZXf/SLe6IJbaeatx+TczOvFKnGytS
pL0UC4uMhU0lnUd7nrvW62P1eepyaKnzXW59lpPoIVVIXlIuEWwlKtv1NCcFpQH/RR6UbQRv38WC
HIjQ2GRex5nEaP07gJk2IAj4M618QRtwvAWLEg18BJKLOtE4hHtvRz0qDkRPYgojP2cHCZOUpV3A
0SsdhCfTBNVIw/eL6Q+9Y9Gb6UyTmDlTNJHw9U23Mtmnx0RrXaUtZT4CCmEcA20Tuuh6oBVQ70fZ
42gH64g6iLXwwjKtczv4MLYidQRiaLPdzkr3GrYznvkwFIUC55B/4KeHikSlJSZLMC8QjS8UuZeU
eBc4oCwDV8Y4cq+Vo4vIBcJDBHpp0CuAfrNROQlKINc01gCEWq/rUXMpITM3zu5mIzQ8CJXzSqVU
Ls8ptLxK3RfUSNfNqPhA9qofHZnBj2EN8HKIJkdAPrGvhJaAVKzXgz/eN4FRg4tM/W+UPUBjVvUl
IY/MuvY6Njp8mEUxhLegqVhUkN9+GFWgUacK9dKZKQquBiMSvLZ6CEF5bspMiNw2a6SdOqbhVak0
W61Tndg4bLOhtQ5CDLVzy3IDa+jWRRpcD6KyQxrp36m4Q7u04xEHzqxfSqDWLF11eyHhsxxQTm6f
YwMuY0sFVROPYlFZp+doHqLKOSwQcoAj7oBZCaRbBSYZbpFe5c/19jCUMAMYbwYJGA3A6xaIqD35
2V1VxZCKejDRcbJGIqg6DXn7rS72l7Ioy8r+74WOVg+63FBpogVY+kzQrL591XEDYtPs+pJDDGEk
VCbbRIMApaqAI5AanweNtFTQNKknL2YZBuI8ufoG4mW8k+LiAeHbbu7FeYU2M3OSWeCQErEwQe/E
ln7KXEXDGhi6bIw3TgNIM0xClzpW5laZWyReAcnZG+fyW+qX/RqUo51hnLAtslKxBQEKrimsxalg
EFAJsnFaJvJJrHXfP7XweIJKJ2NnlR+kZd2QlPxjD/PVwVUs8JR0uKbPud0LpvFZ1zmQ5LLeboQi
/yEE4bXQi91aMpf0Qwnj6NXGf/fr9b0+jUhvc36Ht0p6FIPMpR8MidjRCDBnbe4CP2qdaeTG/FKE
czbLHqZ6EBj1roanufOx5sSsLat6T0lQIifK/D3lZHm4V1NhkprGfDVbgifnl3D7h6Tf0WfH34+C
NEsfFdNj7UKk6mOgTkYDpI97q/ywYM2iNcsXBk+QDFuglub2yJdXPs7kYdgpNqAEeWdZFkucn5FA
r60Hw8xf0iz6VqbKxUn0Nj9zeIVLM9KyAKC8QQ7/dmD2Q9PB+0oHp9VDlt0m+QmMMsR9B9eYDvM+
SC16Wy98WxDD5jwk0POS0sEiLVgrwgsmRRNOTgTlMhiq9z+vfBwuMWn4uEwZHEmoNatHn1c3I7/J
Br9zgJZdc5cty7vZeCImRSnzjOBg8CqQuyAWxK+RitWHpcSTp/it4qSCVG3KgQMShjg39EIJ6yk1
FJcap7XS40/Y9V71CiRHWZs/v3/fR8X6wzulzIoMjK5Whqe45OxeCZlaa2rBtah0IeklEPEGsKRq
yNcDuXYCDqCeZSn3buljTgZl9qejKRxC378H+cyCY6K6oC6HzBDDk6PvWqVzUfYdCmmreBg5Sq5R
vc6rspMefI1Kt97Ju7a7EXqp3leww0pTWw3ctxNDUrdlcAVObZYpeZjwq5G2450BrHu3DMbCyqRd
ZTRXgMkrQrKrdNn/WgW2aKgq8K8uPcnpKKDOAyeEwUAkQafI27epgLfU4gxynt9zC3HqX43G9FNN
1XvM07x0xnznEAgd1vlAlsbN3H8GQ1Nv597nWN0KPzvT2M6+sA3U7nO7wEPzeTR31ZTt6kGPPxhz
9/X9128tqeS3E5+Q1lSZVQwDmfzb25ueJQMvgJRpZcbSNszpuaeSbq3VzrgZuuKZiHCr+/yHqoVU
peYtSnDKwLUmt97hv/eJD9440O6GLvyK4VTp5CELctHhycM6btdL5CuXAwJYn5jeTFvyTOVop2qd
0fyQyY7UWyPry1oYy+eWQw+47Fx3dN94rouIkLZYZEfQyUWBLlm9vc2kcSCcIapKg+pZ7QIsZop4
ZYwxSHsxs9ZTNT/4UxPchz6o93ZsIHEW5Uun6nYeNY0bJUnryrn4cFi3dAwRwdUAIjLJt4goI92Y
rkc7SmGhC2MyOKVcQtEd5s8+TsO1mMgO1pb4eCyxSFpCml0MGugMv8etbV4ZWrsSwgzUpiALRIba
97xXpA+RNPvfmsBfF2oVXwcRkUmqMRRjH4ZQ12nVWmivDyO0Hvnu5czDWkp9T2OIxvVq+cKadSj9
HX14mXWL1gbWVE6ZS8z1au7z6uNYrnUAlPSsOlCqi71UWVcCR6B99hL0wYcKkMUNrQJP2qCGO3n0
QUpjHomkeVU0DaaJBUsv+F30/fODklgzRI/J6ReGfCT795pkfY2XwZLBIlolPAFx3OBWk0gWMsGm
K7auJ7VmO9SgA1bIV3ADmjEsgyjv+YNvz8s+35dQQkwORhiy00Xhm5JbTuolneoRg2JZCZm7lKEp
0jJ9TyouHVaBUxUI8L2KeSDmGDyZJlg24rDE+nNY8NLmPheLH7yFwEuBDTodB9YkyC5Jyc9Ei1Q4
DWkRwGBAQq757Yex2jYosAVpHUBr40IXyzxNqcA35vZh7o2gP1f1EDzKOHzZqVLFtj4akWNM2ZOZ
4eJRjtpXLQWlqgM2XUeU7wUSckIRGe77i8evotrRIGLnw2jWMpBanuirUh5A9cekA+PcTS7Uoso5
jGEwrY2ra+pjqAa3M01XEk1QV/FQeoNldPgDzEzTuLtNg/zxVzSkRo2dCtmPJt0cDn0KwKftMF/r
4N3WeZKDyRMK+H/G9DxCGcXCUR29WeyCVaMaXu9jMQVDudDAhReCqNvlGHw8rAZzVobrQYT8r5Gn
KKyGkDuylTpXb4WoLTeJrpWuvuTl2g0P0LiCNT7qZluupwkDuFgMdypuDQEHrnUMiJWpMq38VEBv
n1Ayc2BP5q6eAs3BnZCgVgAXbw73ojK5g8ZOL+X5sJW6sPIOk0EMSpzsUAtdB4n6ZHQl2WlZvoUV
L+2nYgVLBnlRGu057dRruJyeqILyoxC51zMLm8ZsuMHAEsgHqL46f4rltNtFiY6/Fni3Qh97189J
Uqvsfk7R+9oubYqP4Io0d4GxrxsAqFGFmx+8FJKJtQ6OLHmCssL6nC3TLaX9qMuE71keq1eCkmIk
0hNagbKbvASDB4RWP6UGJHlSjpM7Kc2HsCE0HWJsEtPkWeZ0INa9vq4gEK/mFGdZMMGt54ftFw4x
n4akqUhUS+QUIqw16bD51MtT6ykHbKOZA7422k2gNf4OKukKuwTVFdo6uNJb2hIDX3wQVZIEAb4E
jc+KcVjCc1no1/m0roPe3x3O5+McNiuD1AxNc4rQj5+jKPB6jEOZzwURGs4BGQs9Mn9YZYX6ta8r
ay1b7E2HaLtIkCdirGt3o0HiNEeIP01kKYgvV/XIOkR7B/SIqYHRUhswhgksDquckAtQ/az8Dnhn
4xq+el/RRbaaG9DRXSjTeRXRKd/F/pU0EGFXqew2eA+7vUCChBbWhhM3588UHF4r1er6MINr9Ha2
hLRrSjBgZNkAMPcEKJq3ttwxJ3Ov1SP8ZklMSAk5KlMsN9Vym42qfxDTHnz8WHl4YSqLSc1Tl2Lg
TUaYu9FZVq3xDtSjYi8mti5Il8XSls8m1R0HPVFsqHLTEFXle6uPxUXiyDvoQsxYl6lkzsonYm+M
I/ShvC3H5hl+2XeplKg6CLGwnereA4uq2B2rlSuU+tWUd5WtaK3ySR7lfYzPpVvjcuBEfM4POXmN
2ypTYEibGKIG2QdNGKq7eHxOp2DPGZpDOzw0MAtz48VorZxJwyVX7++DaVZcHjz1VCX5mqm5tcYa
6ibpOxrMVLMhZBkW0SJU9jykpEBHFlBAVtJRgokJd8Fp5ba/QhV7C+8HLHxcMrp1O+knzo7T7SEP
Zoxpvrb8iL6yYJD2UHXhEjTS0xSRpBF0xnlmlgsUDu7i4bsKfRvuEbuWDFS+juFXgavGkW7LuLHY
NCjpTlUIynUbhA9GJAvruCxX0sjBa2xpV2NR5HoTxiE9zXWUEDQO0CSiyD8t9PJlvGThMlUwmdR8
VHKprwluUPKxRe05EGlAOjxjV8Yg0ClyNZaJHXeABEO+y6H5/V/CzqtJTiRrw7+ICLy5Laoo20Zt
pG7dELJ4SBKTwK//Hui9+EazsbrYiZ0JzahVBZnnvPYWDKLbxwOvv9MoM2T0/uQtC5wHVSzbLwC2
1Q7W9CTaJDjSOYN9rtP5AlNedOxtZOVbayai3dM7tx+AAaJufQuVMfBUW8RTuOlPey7JPeHWI+2g
+848ypPZ8Ctt7eoVcSQMGV80X16GRXiXQLSgXiuMRXxlvctN1T1UNOXkdpV88oTcOZqoWek9LSKf
JnL6bjnpM/gYdXzB0SJ+YxBx2HY+uTUDX8vYGA7x0h0Z28Fq1ybuzkMze3BLXd6MyXq2BuPCLwyN
Vj5vyBnTPXFrzAKygtwRYyDvLR9EE6K1WLGyilNQo4ODihKTT9ucvy6V5h/72ucvWfwUTM01dUbv
lIjlXccAfOklAaqunkz7oE37yNC6X37tPWWKHwOl6zHzsyHM3d6I4qH6krkZIcj2YTvOiF+/s82S
P/86SmWLcWZziGbklIcNFNmOgA/kyH6gZMK/9l5C6m4KSba90TXngKaoe+lS3u/awECc6tWPDUmr
Jazv5HGSoS3NjwjJ50gzS+N7J8kAmhagXt7x7bDbDkeB+7IQlC2pYnzYxhOTTM1jWVpv6KvvqDJ7
agafu6HgqzDIWWvK+H5y7IIeUwCu7cSwOUY4fZQ8ZwbOhXVTI4Q6LNmPow5+OHQa/0e+Tss46l+q
kc2359foPQ/cdpK0GaetF09s01VsH+y2tnY0hoSqFWvWqHfkdR/I89dCx+XhLi3+jIM3fp5oOPg4
bT++4PV13c7M0ZSRLgwv3D7QXrdGbJiEdfblbrsNtsM5dXnWE+MpJi8vdD06w1sW0HPhMgEQ+kob
xIWKgXzXTQu1GRrdM36Z7qn6+bp9yNteoa8b0JQnCTfv9LUf9tvFsS1H02w9dJQqHSncqPitJ8Fu
q598DURDz3PeurSF8hC8VbngCtVclhWB+vcIAw69SnZpXpNPVdCtYOVD5JUYOyeQpZC7I+7K5q4k
inwu/epW+s2Ns9l7NHvjZI0A/sRvl4rPbPsoQagIZ+/m6uAq74R+uAwTLYs8yTzmM3ClOzpRPxiY
Ealy5A9E+v7vufIPrdA2jW/+KsxCIAPwYP8cgYsyxnRK1BsBwaX5IlzjDaASHJsLbHBTLUzapAtV
EuiHpCI4vczzdy1HJE3AEM1ATqAOXqL9DSxZQZw/Z110ex4uKY9J+E/p1yoMH2hl6cnwxSltgPWd
Lfa2CNNXABuRzvtgMT4rn/DxzssOOZdu9JfP5d8wIpoGQPDVCYad4c9EiA7rxIwrGVPuODGczDwh
5G4Hh9qvdQq9nDTshN5S6VY/xlpcnXhy5Y0mrFs1ZHeZNxT03PT+oUIskJReFWHs8YnDnp7+98+5
gcR/fFQ+mVcmimVwEO9Po1eTURuG0g88zJuy4yK5QmVD9RFdSR87rhkjPjCDZ420cA4+WvYUrU0g
vHEX6VIMR+UJbTfzpEBGcARNKXiDN3HfDa0Vmj4Z+V3Jou1iIN7e2o5A033sqKe+5YG3hf2jxY+9
dQsmPqrx9fRofaenLMr4ACGEmx0ss0wPU8zlUQ8pZn2MAkHDa1Q05s6q/RdRmcV+oVANoiwejvhg
LzRseg0b6ZK8LRqkezyn1kUt1tVmxA+7hXsrGKtDR+iVS2TidjNlAkk7Lp8JhUGz12TC9Vinp9Gh
YWsdHYUx7A1BgrUxlcdx3QS2f1wTI8nafPzfXw47/r8eZAA3tFG4nGzwNnt9yv7f5t/iO598nXIH
whR2ShcoKtZFxTeOfttKFkXrbcOA2OaIErfsb9nUAHyU+ZNax+TOtYczUoivyip6EgNq1PrlfBfP
imymMUuOpVUdM4fzeVJL86WwGJz5Dd7LxNL3bue6Yb/4KFXyOVJ0XHyhii+/Bw7aG+uX5OcVgf6O
/D0ARIQfW1cin6py/lLmTKnbaTlmFUn5s8z3Qb2cIAqf8G5dKDomIaBjganau1pbb+NWdlQkvdJi
Xx2dmdN3m8pMraY53P5CANBrC+l3q00qIGy9eUml92sxEmttmRjoP2d0oJd9xDjFboRpdQznarn5
VtlEILiQvUV3s0n2iBq/k+eKESKks/O1/LVtAxPJ10fLoFLKyh7bxvQOtqv8G4aQE7nsLFbcktCd
VpQY4h0RfLRdFYbdNzunZzMpNM2n0kC8ybl48rupIgBcZBg/rG8teGwE9fGzjRk9Wsor6nHxo76Y
3q26qv9Cf/+3A5lEAlQJqxkVP/0Kzv+/RyYeVFYjPCMdfyX7m4pRZPsiLJWzMzCPL0n3oLzzVH3v
kTAZA0ezatnrELJ9NfO/ubiNfz/CINYE8JCWiZXuX7Eq8LNVARAP8zotzj5oJm3P4npeWM6inDau
nTRr6HiaQYbMR4skf3WzZMz2BrooALhtQyFp88VfLq7/QlTyc5GBAoGG2wDv0j8/p9Zz22kZKoVu
orMP2pxRqtLYO1JapgigkXh73K7b/q3TJnJMguKb31ANmnRldYwTG8V3Yr020u/X/8IY+V8gvdkM
JZBnNmvlrgsK75qMy5Uwm795E/+j/f7nwY20kSwvQq8QWpr+H4SASywhL47ZhnWjfzYALgJGlH2i
ViGV7w83drQpHP0AEi7ov9M+UexRsvf3n3XEdvde9lWPi+xQkB4Jrdyf0BznD33n7bdJlMC3KYTm
WzVb2qT3h40ZzPX8q76ME9BrQu+BC67Y9uesgAbbBBGcKk4vCHpZLwMp74ylYpZurhtWIwzq3pZy
T58r20dO7RJj5sdoqy3aPhCQMOsmng/gvmB1586u/KPqi0teQ3tYFLNNKqnPShq/m7j1d1VDRKnr
jL+2NcQa6XhJBo8egzF5rBPAiG1kE4q4kTxRT2OwPGyQdm2bWH6Tnjru6QZdzcy9LlUZb/7e7JKn
3nzdaEvp6fdZJghGWZHo7WMhktJmo2/z22QWZ5UP6kAhaHlQs0ZUhXlvZs2pZ9EMMhs5Wk9SSGO+
E59f0fGGOerjBslZpTqDhsSBpqwR9ML36jnU2flRs/EBbJTEApM8MT3uFgXkKzVjwAgjv9AJdlJZ
f+fmvRalHlmJ7As3hcR00oJPeeocRoqkesGWpi/LQdA7sJaTMFq7yABoSd3pVvrAxGlQY0nfqiCj
Bui9C0XBCN2sOwaFRmu52I3towIz18Cf5iib5mZXWbM6IUfqvmw/p+2I60RBA20Ai4i09XUJEis9
BFlnU2OoMsx6MKhmS5HKQPLQbgmISvEcIfaO6L86LUmlhkMzimFP7d6d5BIlchn2Prn/qCy8rxjx
tD0Zcum+SbIDRqg54mNEbh6bkRJtsc9UXF+LLOHiR0kkuvvsU0Lz6nlq0lfdk/G1BPdtqvGSrO1r
skP8UBctU/eUfDJZlkIq2vWjubD9+GtJwCZl8rUJSGO2Dq0x6VEPbe8Sl7SryeJPPaqRM3+sn5dU
HDDBmcrWn0wr6Z4VitS2B99YqNDdFnkjpWh4R9VIGUlSM7EPjdy1Gl3fpfSvjj0HtyRYTouZi5BK
jBtgkjykPU2N5CTvHXceaO6jDGk9VJyRYsq5TutQ6NgOCxj1cNsAtKGa9gPt8dXIiTMFnXF2JeRV
tkCH7OTUcy5R5fwxng09JTEwJCUNXy2CAKYYX3OeZ33HKSWpoOCFZJdGISLScyWcPtSVKk7bM7Ct
M+sCWAcC36OwPMyP7RIGa67QBmzQIhb1cyFIwW2LkOZz+n9B7w7bh5FMDI9JwaX/IcLxVRbyvJMa
9L49nrpfvxVeXtKlx3jjdU40LpQwgTycCjtnfQyYLM1aRuWoB8yCj6rEHdoT/XbIpHWkgynhh7Ij
PcFwVJGUDFElGZigmPpVAgWkTQphMB/tnp+cOK5zYw7q3gv2Tie6T/Tp8bF1O5V4QZgNLV6bPKa3
3DXQuaHuFE0WDkZ6cpacH0rQkbkhSKZbxZd2RNrbZsy8PoLOYWS0zDUnAI0OWN9zZKb2otEVRTfh
qj+KH5kTBd3hrLRNU3NiO+1O6tSiWUEd+l523XCPRvjzNZPfu9nrb07th/Y6UTtohsMAHSvxP5ZN
q6t1sQL4ubp+3CDhDWbKq6YN06mvTgvknZmvFR1rC+vKFIPVQAu5NCMydwe07lGNW/0eqIgJB+xW
PHFUBOcA9EWrxh3EOFlKWVodts9/KHSkTZX5QltPd9Monztolk1ST+1/cUUBrNYZdTSmQ0xHlw5S
syT77fLYDuJ2ZQjVAoJa191rQ68HuGXjHfWsLnbdSq2m870z2/UlmbyXvE1+OItLYFi/Qp1m34BU
7HLKZiIuRQ8RVLdLKnhJMU3sTv4LUYko5lzAm4DBeNo1XRNcRKF/LytN7uhS9i7LwGYaJ7S9bcOx
iIenogzcSIEE79O8A8+ooDStoly5sv3M2rFPhXtxzYyQgcJflWAF9U39g1EZ/Y4KmeVQp/LEMiLP
turL56YC5l6hPoF2O6yt+MFaJ1mCOO2Dm6X3sX/ICt7nwjffOwDjjxuP2tfsHFAvK2wYhUIjXkxl
3NbOAtkRN4/U/8Te41z87DMKXqrZnR4Hr3tKYvVaDBOR0yZMWz65dbjxtsUUX0YSKe9b8Z64+nja
njt8lSD348+aouVTao7WlXgD+SH3E5zkphrqfb/iTnnWNhAWO10Py+x+MPsMmMar+FJXajjYBCSG
+qwss/kAlreju4ehCYORapoATnzlGYS7KGJDSMm0oWqE01H9IdYuUZNJP0+zb3G9flNZHG5fh0ab
ZKdbFpkOxaOc3yjCCfhCk4Yen+Vm5dbFEz3n4Vz/3Chtpc0vSSte84rxZLudnTRXYefmrIht0+7p
V6Xrzite6eXB0jDEYEXoD+5sP71TGLnDetQvtsLdNuPmPAMaegdLmCVrL5emNWPrkP950Wmk+z27
pg+JxAhPmhOMUoqahjaVGcXKXigL6KWM5ach+D3WOs9EwoQyT8FbG5v33czJmgd5tbPMidbdmA1F
+mUld/ZKnUFLfbLL4K1I5uxiNq8bH7Dd4dsfS0wee7SjKxqOrfpQkYoQVhoy9VwrE5KMobbHaRLn
umcLbd1Oi4wOHanWJ48x8osj7l33FM9+KZHwkjeS2joNCwH7l+ZBp5nlV75j3DLe0bBwRPvTqKKM
1RvjO0U+9FK7rFT3Y2l80QIrvpRMilHOBLHbvjZi4aoTNclh13LHrchb7FDF5ffezpN0gxs1+pii
P8oVCiS4Zt9mY3zazhMv4JvbTjvWU2+fIaIIcc0o8h8/1KTbwredaap0skNsJYJGUMM9ytP2lgUP
EkngscmLis7R8t3zXrWpc39MaorKOQiXJGXwAYLekIZtFdrIAFH37W5UHJoS6/SS6L8c0/V3E3I/
hJOaCj8YhPn7jL6fCDnAytnmS5ikNdKxatHcqqMdcQw2YauKzzmpeYcloJQTy/JuI0l1AVVBPQ3V
vU1w1R2jmxn24pe0RltYN6uRcxzfxoEUCs8Do7Ir2JRtXnLrnJ7x2j1Pc/yO4CY92Ns2vEL1lPZA
6psw91L7nG4PfiNOjmd+S3mxVuzV921sBHNzIj5uFf/xHiI6/UZh04+sbsW5q4BtxcoNDMTlHUaV
ngproPB17iNzemhdRNLbe65J/lXw1Yr8avnU6oP6oIubuWgPy5vtNt+bqg1ouOS42Q741O4e2sxz
98lo6KSpmUfzM86K4Laqf/JMH8J0H69aEL9KP8FZil3ZVOCrY/nIekiRU4M6Zf2vbYxQ1gSPlmnG
u+1toF3w6KHNCJfMNvZJXP/qQd3xw2KDAvk/6Mp9UbNxMcvCAS5oXqisv2TAr/vF5DNLV7BRL7yz
y1GSZo2KyJE/jS39wQMCvmh7NCgk+ullIw3kH98i3IauXnMSLcJiZU/QrK+ghHgpmt9dodqdWDUk
kzH/HkjlO08OF7mnq59rjDwlZGVwFNCLYd2LZ2PK74s1pzAl9G+nL/wh/QR6wG30qCtOddvzXK1j
elEOD1M9T6dpJWU2KOxji/Ew/jiqvc/b9NCtE40ynO9Nb+4I2Yi2J26bnIpVYrCepKLw+2j79+nB
uvZ+i51+Feon3vi9dY1vG7hCre0qgiHBNB/1EJY+44ArJILxtDptZ09eBD+dqnvPTR3jAFGze2kO
v7ZX0tLEd89VVSjUgmtlcK1QjB2QE33w8ZLcxdV0YcVGCMKpcex9daA5Oap60X2xAiZ8ZzBfZyZ/
9jX/xwaPIy0tKC2pIxteVXOYwjbEZDshrMG/0f7bXziTx/285Oft5yPwrmGIHfN9TWsr2twa08w6
aMx9gVdh6WlHjl+2ETNbZ4dtGBUwklcEQGhHvuYgar5WnJp1zOgypMci6S7zzjF6egc9+t3d+Ysu
mgZIqfisBs8/j1L93FZC1xMPccaU53R+fAnSEfFS56ILoO/OgVGIwQYOdDYtYMArLc8j46+KNwoH
nsqKlSZ3wZEW6JUhbt9yvRYhHctMIS7hkS6E9CZwzqo+FJYJ8kh04EYYEaVaTqg2OwWQZXd0/NIo
GhbIvT/Et3LFmcqFEA5mjWuifNQZdT+FFAWfqYeNBsxTRz+2euJVRvQgphSI+AYq483uISubH50P
rGspbT9lWXceCBBMNLcIXWlYJKuqZy9OOtZ+dCGTezdXiCo6SUWDpsfPpkHAxiSD12wAinVsceSV
U9em/q3Z/Auamo4uwvtrZh5zE1OKAA1vua5ONj8zHaYcmkbWRCgDUf7VPpwT/2GDmuc9XW/+3kB0
ubdGrrxtBhgygkZNyXTbDcmrPyN+i/1hIVbHyygSVoA7oy7C3MrftndkKTITnazxug1K5Dj9yHJr
PPvjyZwB2rV+3UnqPD+1RfX8sak4Hb2vWv8pUJwjpKqyjM3Vfa3GBzWwH2LO5x7wjSe7z0Pc5d9K
vLjYsivjlhyDBinuTmfY2jVGEeqk5FdoJ0lsyxtNnni6bw1xREfL0exd7vVrYyCvGHFrFPMtPEKH
xuICMoAL96M7aYdlKSHQBsaHWRMskr741I3OWmUgxX4qzfzq9HzRsnjJsMByJaOGIwK939EPOu96
MC7T7zl7hmoI2xlhVy6JWdrO2xwbyC1xxlMxyOlccPg1yHAft495NHumWen+mKlD5BmDr+zW4g+H
P95hscaXbW5sRPWM7CBBOdmhjondKRrH4lIq+8W2M/Gl8YN+X5XVoV3mMZrHabyQcpPs2rahe3FF
bYU583VybO8lkdNYOzDrsZMb/EYoIPBAIbeGazmOm0uQEid/aBFTNRP8tV9kR0fi3qklVwbbolp1
Gkuc5nujSsUu9mvjSr+UdRjsyV4xi2Dng/l8dmR2wU2RPuWOvJVCH+7c2UZhy8lUUt9yzBvKmubO
+eaMORhhpdl3Di2EaZWnj95idDsv4zYtlIl3l/Eh8f0zBsGfXZ8faz+mGJ4nItKL1sAh6JtUS+bu
NRXThaYa1KfleFkq89aAqJ36eTFYebNfbusVYa6XcLFLMx/Tpb7lOnt5f55nu92bLpi4VrSPrdXw
TzwjIsd93Fl+DBOJ3/6QjPRP1nRlKou4zLL4rlYpupHT8BPARc7z/FIYLY4ZNM6XakJSrO4sQxaR
8pVzquOATaDieba7GkytbtSD1o0HnGDLzpZENvIFj/semxIWODpZFq28VqAIkxXg/HH1FNageWbj
V/vR4L4yUh5izSeBp6v7T8qWoH1SKr6NgPLooh6iKnO58jp19uZAfhYyQ5TqpgczXvyTw941e6Xz
BdKpKr6UQdG/LW2QUoTKRGnGekT+XB0FZkpYN+Gxdk6JfW8hOTM0uBwgz5NGl2vk0X252apQWByG
Oa2AvjWfUQ8YysZ7cNTz5kaP8FsMo/2pWoFPv5KvnvHJKe3kYC4KFUPcL8863l3cALeCsf4ujfvq
tW8RinmOdi0J5TlVw2K/LPU1WXIWemrMzmVfOs/cvuk+K6cydEfvG5316afR5yhAmeBjPu+zR7rV
7Q5BeqlT0m2nHMZ0KVNVCsgDJzfG1zqwftTmUkTJWOfXUYdGS8cGHmO6T4LBuBbeajaBaM5z0EHS
bI4+Bd0vtFijQ7L47aluf5ybOj6bdXNLxk4eyzoud4tVjUcBcotHlRpPz5zbUw4JvRuX3A/9gloj
O+2RtaVPjQnTOxbqLh90NKZ62T8pJFL07Fl6mt1o7c33pMK/65z6Nxap+jA32sms+/ShjBd9zQGv
9sZoa5HqMrUjoWM66WviyFRUR9tTHVYQpUNO2OHqxzzBZ7k3YYn4UMzm/Dw7Ez7pavBQsPUn0Iou
6g3hX5ymf/e60n+pOk8/itaZT35lEgHuLfN1dN1bqbnWwwxo9LCI+NaPjMuVOxh3rCXjZzWmtyQr
/cc6DdMMYG4WTXAbVa6FlLbpkLQumT8Fc9wKkiP+L7poSANyyGThXba/uE0bEUk4nsrC9C6tbVLH
VMCLUpqXXTWdnNox78o9n0F8XXKaplErl0e4LA6TLrnxBFk0PfBlLZZfnsok4/ImBv9saZ661SJ9
6hacJIrnIaqbsnouStxi2uSNJ8LOOJZmczm7Gmw/pNx6AZSKycUkd86Or9uzM9rtV2lO6PQSx4hk
r//sAg3ptI4uAE7ajSoPn7aWOOre7/PpnvCwcb9pbNxkGKOJZ2CwTe3R7zQy0fRguc/zFCNEHD9X
ua+/CfiaoFhDeePKuF9k+qhaNzmPmFLhe1e9CD96ag8DJqXeOfnZ4q6PxrnL8u4R8Oiln/lOkiQ3
nyyFhM/8tqCOeNgkfIMU2amVQiHN8uLPBUaIMK+ec2wXz52ts5koOqAXt+dsXBiV6rKqbkhg02vJ
hgJKR4iC7puvU94QkdCSGTAGM9pbuZ+amOLlpC3DAt3nA6gzzb46bcJtfFAZQ/lgxpGfVWKX9CS5
T5Qi9kFc7qUjtcdRJ1pcyB9gxBYOCCPUKdm+cxvtuWzcX2meN3fzWLufYAmBEIc7b4yXu6qmfbgT
rTo4A6qJxed9aG396tWFeQEOcKKGfe8xqeud6uLyVsMe3Lb/19QsnrJMi2PtriqPTeChdGSuftsZ
d06TGXdm9TIghLnmjlvdRmmhm6wnfoHVLvYuTZNl388GZzf7wI2VOkIRANHuCv0YAGFctVayDKBo
OY2SWTynSjspFSF0IHS9nZxnQc6Lu/xwYM7uh0KjUCkxXyk6sG+Gwz2UYnwNkuGb0Jf8oRw90lhU
NYbY2T3CQJ16b8vWC4nki/dEA5Hs7nrTDYZa+d0TY0D/tAhqArWDvpTD8zSh4dGS+YyYBAqZtPhT
11TeHbajdIeZuDjZQqiDnakmUlqy6tem7CCdeDyyYBQPPNVYZOwVUHDqUwUOfI+QIr63xrrFMdpM
Z/oc9r3blqSx9gv2Tbe42hrMKdXxKrK8FKkvrLgosu/VGguuEPjDVhK1EcS4p1cTr5pwhGaKh1M3
7toJWxipc8V9T/PiWLDky7GpVjEom2GCfH6bplQiRgIhrvibAlaCXFT9viGsEU4aJDRz6305uROS
ESZifF0oyRAG7CHQnfpWr2J+d2Qc3qbTjYaHCHwhuta5s+f+fglAzRBcaaj09e9TLqwvCjO3Vhyy
VjefUtcrwzrzh4MGJH8A87s1zkCMfVs8emwy3WDkP7mZwSQOukSc0656zw2xE2L+Zvujfyvbxf+g
dgYO+FAGD3asY0iuQR5W7RhcN5UIsRTvtl3b17zKYOhWCfMcn3uzqr9BU6Yu6LPsKv+Cyzqs+gDx
iJpWu23OyN7Vp0DTz1wHLfsb6MG2286EHWLLpIhDiPYNmgovYV6dxwzZmbYgfjUqh5CI9DRMSPRq
osLPQL/7jXRbNLoIplWTEOjdqRDzY4NZOiQCxfoU94b2MJi/HP/Zal7Jbhwe8n5iqNKD3WzH8cvo
ewdzVOfBsapLWsLmsdTBDQugrX62fTR5JEl2xMkjIW33Rkw0rO1kTxAq6UPiQy6t+gOh8WejZzTg
mOCxxQFssBr0BmbCodr17oSDjyP4XBUvyE+OPgZOazLrO8+fDuwd09HU1d3kUzjJrPWp1ek/kGUZ
H8hq8XdBkyQ3zZYHfAoPVtCJs9UVD62cu6Ouj7+KxViYMWxU+PAwsH5UouvGdUKJtpNzGoepGPMQ
iPCt8os+yoYCYCTNpqOh1dc6GbLb9hdH4x40JvaGkTydMwrHaNDQz0rDru6LGKssXWTXxLX0K+47
5lDh/ILW6i8D8Ism8ZsSx1kfvB7lddw54tIPxmffKJNHsxYoYieU9wN5nMeqnpdDps02SSRKe9QY
ncvXoq+Kgxm09ekvKhv33742jjlKI1cq/b+4wXITqE1H0xluiI6hCpza1UBdPVrO2dHPcdzcS37V
Y1dYdx5dvNQyxE+0hGcAz4t3TuLc39mlQks0pqhYxhHRGbMmd3v9YkjcIFZtyycrzbCMlQXx6use
GcvRjpZJPG8nCX3u30p/fK8nbqvM1qm0Mgh09NNW2zWQ1LtKtvreL8rfMjbgV+2hv9RGl5LYG4MH
Fs0YlgYSMco1TzGpKQ/a8Ma4gvZxYcJz/WYBcbS0Y0HHCOmhxrukre0CaHAr4Vp2iQCwFRJmqzKM
8ryBbpu0nyHeHF3zFV312BlfDTulX3IV/uBAZV6sncemo+luNRMUnrA+vZfpHTaN+CIs/2rRksXB
Y3fHUsMeDej2OfVLOHw8IrOUK2ia8qddGBqRaw2EERSKwz2lLQMLACCiYQ3HzBzfJcaGHaOdOrhY
w3AjLwjmEy7/yd7bbmk/eHUHCSpLmlQwH0AMIfhhCow0QQzMwZ7S4LoJRDvf/JWV89v2N4Fc3qzG
/rUB2XUevwyrv2HA2IcLEHWVRq/BNoDE6x8YTTFaGflBsiQF0Is72LsyXyEBt3l32uCxmGV6UkI7
GZP3yn1MQcAiSIGxZgimVELOsxe4IPm1GCzKlBlCV8lrVtTvjjGD2a/Phc93eSkaY++TDnMACHym
ZKBDlpusjTHplzE3ntRMy4gXmz+SHL/QJqUYPfEGmRIBs1y2M0/TMKclVBjp7AeFU78oq/9gjc3a
1k6e3f10tMn+y9tk/Ut76bqWT/DWqn1ce+b+cCm6qdunqZ0uoZXLi2FlU1QVsQsP4C074eE68vPl
i2XENSNw8mx6zgelBNRMzFCuy2Nj2dH29fCtHapR/kxhdEOH6Tj0A/Tr5FfSWG+gGEJCAd6+6eKZ
Q8AAK3M/Oja4rb28bHT2/z4prH/ZRt01c5L0MjOg1PlfNV9tCgGTWTQLZ954J0Q6szBN2aesyH/G
pjacdOvrhuFv9MYGC23XdAZcFGIquGWZp/A6uNgfjB8WYuTck7+nOP4+eZ5/JA5Jx5b5YBpNtRtW
AFiIb2U9XprFkODcKLlKybwhgzHewTD+rbDpj3BfRDn88SyP7w4pr0XN+B/+3gYCxki7HhJNzJ+L
lp4jU6psX0xLcrTFOPLiFVPYO8cNWNog5E2p51WSgyeRyblYwbMiKZ5taC58rMfNu9N7WA4Q4Ybl
kv7431/Jv+Vu/MzUkJG0Q9F7QCLgP2VcXVUF3GXIuFLNORXxch6W5gXfgR1qQSlPYonxHkA9zhbw
qZYNwUHZc3MttYHbJwWXGCle+svPtNr+/iHNolYAy6S7hjJggP9TE92a5ZRLyKtQ1yt31+v3voBf
9I3pMUu64FCijT/J2MRROi/iJPR17bTiFy1B2Zkv8i9Rqbx1/3IO8wO5pkmmBVGi5IH/IdI2vJ6C
I2iHValm4g/pnUPJaXDRTPfC60Nas9NnV3QnddgS9L9H6KJ/3xIwNulWiuQJM+wYRImDmkCtAVyy
Hj9vjwF79l1pwHR33ltj1CTIYLbak7+OCgo1UK4InzBaors6tryznLRPxarwsuLvic74O2TiWsgJ
xKleUHb4i/6gt83ZNOpfuUzAudYjkf/Flw0i9Co4wDUXZZO95g3VR6tRf+7bB2G18cNU0fpsIX2t
Neb0mHF2RzSYvZtH5e/hvghNwTnbNcW3wkn1KzVPOEXMWnuZA+8VugbT0xKPpzZX3Zc6Ve9NpfrL
hh0PZqUfDHBP8mI4enJHHHPniTSd4XVqk5+O7NeUsry50jaB5NnwLttnh0mfYPPRENDYwr50v4Kk
tELLUuObOXSfwTW5q8rn1schT27KHevW74nBStpef20Ci+Y9jfWTso/2KmFWK2reb1M11rc2WM5Y
qrTIm/M0HBcvebTZmJoWQWczwCqtUzVhHjunnqxDLSVjQpM4x7lB3MCk88Pufkg/KO9kskrB9CS/
krVJHL3TV7uFHu0TYU7A9joYhTKPTraGhLgBO8mMyBq57kMl0RQYY3ov3fkxRcG+42+Q5SSJTxuO
Hezb1swuG7G11FI7OHaKSIp1A2+x2fvzB2+oSwtzg392JE5/ORwngiKxqTMem3muDqvUHOxz1R41
JtiGgie8uOj4q9UEx+/MfrmY0FtOdlcg3dltYtZptXmRKTh+OGtwHJyReXHXVNrLaFXvaYfoeePO
N5ms6nCSJHNzp3r7u9FkYFGwJhOzMeiRdrNNKsv/j7kz2a1bS7P0qxRqzgs2m92gJqfv1ViybE0I
S7LZb3KzJ58+P1JRiXudUXERNYoELpCAQ/aRdA73v9e/1rdSoPZ737xY9ZbahBU7ZMGUx4JLsgpb
deLTljDbeRZfT6t3IC84tEnXWZuud+oXxYHR4upb25rfnE2aDJXxaW2KA/ISy1t9ueosjmiEIH9f
Se2aVvK9MoiFOfxX+dhC6qYw1nZsPnRT1G1LTdF2BgpmNYb4MvCOrN1M3ZZDSJt8sSnouuF5tEv6
yLx4ZrdPfTvYLUtx4rp8N1YL9nGa7kP95M+V4uy5vtuF4xBNbNVKeSTzO/1d9YQLM/OerE5ys0t1
H7atfjIiIkExRXM6i5210gwE2Wm6TilTnxwce4ub90mZxT5FRr23quJS1bgzyiY1d8QGxa6t1KG3
1bB2COEeufsc4CwbSEGWPHQBiUlcBIshMzZFvFYh9srMdHZZK77TVgqcBlfDXmkFXoi2/RqV3Nst
Ebzn1q1V47Svulrt7BTJrfQzjUYjbv9uNR7rWSgyydWxDtO4KQ47O4keLbdA3Q2GPfuT+Jxo4fOM
5KpET/kNhrSqb9+DOM/P7SSvNAYei16Lj0l2ZbTfCyWG+zwV7Tafwi8sMPvj/Nsfa3FxLGUdDVIQ
dr5f1GCy/i/WFEV3BbuGsJwvGsTLWaZE0xdlMAdbBIW8WoqdmUCbtl0ctx74zgonG9fTi1PBGomL
gAVlAHbCxQ+x6gxtnxExvYRKnjMzDB86y1KnnPidgFiQRwahXmPsL4URfdUnoodGsEUKBaJVstQX
uYFW2r4t89SSoepmo4pFDvmRMQxVeU56LQ/vpuzfutbiWsxS9NPdVaqf01S+WrkENylleEzK+LKM
cSqw33WtdjBU297+ICfsgWjKP5YhVaEaoSzZmzEVxakn8RLn0BuL6TQaevmZAQvi2XGRp2qz8K8G
b0Y+GN4TFDhUg5IVQRSv9LzVSPfq1dZgX6iGva5wRrZde6Qe8hjNrqvcy4aVo7pL4HXDzRzY2Xfh
c9uQV2mt1iGlVGbrKJm2aTnxcJ9Pqf+2ySxHgNe7D0nPFqoT7FVaPg0+8J/lhvAPc4FxqDTsZvX8
VGIJbPXQxRzcYcustFyq2obNhB6w4fV8shQJttxFHVkGRXTD/YQ1YhvJmt+n+qnlQ33o5rRiPt8z
EtOBQsYT8Cit4jVQ+rAxHHVr/cQ4cdHY2B6frMSh13nZtrblcJkN0iqh77MEj6mqTRAM0Rq86jUf
vfpEk+S1aWR3iHAi9ExHe830KMRU2TmYkS6hj20XdhpEU/i5DQbNRcJajLJxxPI1DQP2mODUkq79
vhhHlD9eHTI3myUsHg7tl9Rk/ItCrmL1HI9eov6JGeV3nc9crFtQHLIJJEUSa/we5x/XojtrGILx
iSLGe9NxeTZS/J2eHFG4VxDZ9C638Z2BwUnOkZGZy8g5O88QIM8+M+NmwzTCxZq5VX7PBfbfTMOC
CtGQzeFMukoKsY4LdOXJiz+mVjjbZiodwEqeOFQyeRv11F9jljtP8TA9pl5y0PiU88iH08HmBpjx
um/qfGPm1pnQNC2XsrvXNSs+Z0nls4HGW6Z3UIICOL5AKlZTMgRAA9xsvzgRBCzXtRLJsekNwugN
K5pWdOowG6YsIg/I5b9m1xBZkWnX1jYI1DDY9K3PohJj9vKesccSk8wU/mwcxDD3KQ1kuUcP+MjT
sOWHwRJCkefBmhLVqE7tM6gHfejcbTtFWKhxe8yzTp4TkPKHUZ2l9V6pIb8XD/6XSdeMi5qji6yd
nowkIHk/mwCXgzNTqbGyEs04j3GyL2u9wl4xncvZ3lfgVd7kXv5iKTMnJ1Wecu/ORne82t5wx1DS
nwxDmFCKnHxvjFW4k2bCyqTBuIVnbWWUSXYqTeMmSRNtyqg+zAPHZskrB172UpeG3A7YzTDTNAcl
43ZVkvgpdHo39L541xJ5nP+bZTIuzZZ3yq36LeU/pafDvR7IW8axVkHXx+vGs4EY/XctKKlMnF0y
CfIFGI1D3oOIGPojDlt/P4yYBxKWX6sqkMFpMRrYiX7XS2/ih7mNXZ6RrN9/ynK8LKGipkAXjBoa
PF1RJMc+TJ76IWyPmPmeuppRqi/BJY3ig04Jc49yka+V4c3C4Rbz4nAbSwwsAKvOjqmj4ZCiOsKv
GjEeVcWSqF6CTZgdHJRcd7fYcupek6vcYygL7fjUjdPT8nUt77wTThfrCOjtGgeeeYhkcFjGyiik
/KZx8SZMGRpuFpGlR1oEwKRrZA9yPlMsyqNdVRI9dl1Ck4VIHgIvYXJQ1VaAAd0lNA5dKUXx9oGv
/QjpcUKAbmDt2Jm3S+2E093FXbeYdhz86oiZWCECzTl4WyNOxH2eT4dP1/rifFyu0SKnotjBmAEh
ONvqmv0QjRRwWaHa5sOY7Ig3c5YXCWNZE+0XC89gI0S1vGctb8NDCBl+tgGEA/ZacveF9g8KZNqV
224wtE8ftl/CzJwCtY+DEV2e49zo2mi7fLxMcF+vQ1MclrOMgMI+N2rcPJgzQNh1q0SgyC9MitFj
x2LV2spLiWnmR2puAImq0NrYHd7T5bcjsdfF0VB/fnSblqdIksTX5dPMI43NW8FCg97aiLXdbOMp
qpTwCOMmrTugQjOMDW7tHKmss9fC1nCucRhCn7bXemvk68F5Jd4VrnnzNnsCNNfPxGXDrWUq8Y1O
ggQOC5M53Bfu8XLLTTfy2YENd4Lij4fetvaL+zEW8iEC73SPq6+x/YbMvIxXqS1e68isToCvmAS4
B2aJWLsx4+YyS2E1UT3pjbSLviCPrRpe+jV0wu3Qsu4Qo2XLVegO5roH1NNS/biStZteiOwEK0dk
OeSpvOCeUOxwMUdfEx8hvAOKLKMs2AciuC6fq0V/7PRqwqvI10hXhFeIhuHBnIfseSxbjoslITFg
v+faVh8g/s2ojQpvgHbMhtY/6IH5GeuhyHeODfjDxa30ta1KcXP6EJu4YgOSC/UD5kN80iI2YuwD
H1JwnEMb8lyNjQ8x5fa9aWOXKdz6xUjBVLg++3bhZx9NysI6EOfl9A9FP25kqx7jzmkv1aSxhpt9
wctHQnFc7I2Cc8gtuKqhCTqef6+Ee1mwS0aehSvhB9dOhY+L7csb7Zcqs8dVNDvzcMcB2wVpZ1mn
hXU1IF2ewHF86fHHH+NyuGks9NnMRz+SuDkk+riv6kG/pS6x0hngMEkH+HadZIfEZ/06JxUWTUog
mNR1eovYivK7Tr6AccvOqTHsiNbla6e1HljkvdSBGTGf4v0L/VFtAwMcex3LxyU24swRltgeweDo
NleEgN+ZNcHKt1JAIDpogXVZytnn7akTioQEqSo5FXcdMacdRernxlTDjU099dBxeG5tLvRD0R0N
rWx3WmoPx4U2kIoAnFUaPS+G9EEY5T5oXHftiMrHktL7azbn5SboC2uH8NyvospGCJltJCgaxWHy
rYfJrgsuA1HPK7CztVYiMNfBuG2sETtEUgDkhji8ITI9rXKOHlHCEPChonwasSMzxADYI6hLDUMD
KZW3DhbmoaL0veMKf1FcYVJswzAUiEZZ4H8NVyK4tDN3Oeo+uhC6xIxkWJ4reiiuUhfnMM00bqN8
wGvRWhu0gfMYAKsAQPCiFZG3luN4Xdgcy4wpPW7dsR3PyRCWZPDpsxk01MYswIA7P42iy5j9g/MC
qkgrYhZD8VXNbI92bL/EbUfZWBcXm1wrkfNi64Mr33Ne8TNqDB7lNiToTW+K9Mr9zgBIoB7LoOai
2pufjwFnoB+b0pTulgdkUNKEYzb1cmdvlHzQH+a5bx+FZs/mLyvObcxqwOHDzYaYx0CCMWJw+7sM
K+G6RrSEzBaKgxPMKvKcUjBwy+yoG047zqM45aJusreIS9Id0IbZqdTDk5+YFl3btNi0dvXpaG5a
K9tF86dctlzB+9Py0Vm0dZkoXDDxe0GX3N1YJGfSY8WN69XfIFv/mYBsgSxx2DSZuqObv9Ens6xq
/aHROQ1lvSXkz1gSvRvzmiYF73gq1sOMZVkO/4VQxypvPvjx78/UViv2v+czBSkHKCyTr5qrhQei
6we8VvoqgAZE4sX8HuecjXrYOdsIPiqSf8Yda0rNVW0GrEPs6j4b8/Qi9L9NpS4kut+VT+iEgH08
KpPI+/5VjRVNBiTFNge4Ue43UmWEDTKaanvvKTE4qICZmjtDR46l3lFRLJNOuJ3EdVl/Jz5LFmgD
J006Fcu3VJw0j7nHrTTyykl6HES9GzCmPdS4ZMl6gqCtomynsYpv3JPT4ZQbG/s4RiADVRwelxnC
c4YHmu2z+d+AApN7F706x7aJAwGNaDNfdkIuBqbKH9EejWOTyzOHZrGNvFkl5cajsw3ftKmjQVB3
bpNoMTyQEbbnLbPe5Yxz95kboDaMidxqGgUOmPVWWV63e9UJJquwVedUWgdYRYQ9Ch7uBTgpqJZd
fob3cZEDq3MEPM4gp00fhlpbF6m7WkKLHXi+k6qdJ40SaBM7/cEPVbGurdZfLXd0DzOjHeA79dtX
a8YDphE/flGNbJe7mu5DYKDxHRnR3O8fe4KRmBKrTeljIQ/T4mJGPT2Y87RjMfaUppmvxrn5o6sw
a7Gl6Yhjxt2KkqZr1McO9r7CvpH+wyeDh+bQevYbmVvc3PO8miUlKWTQSAbWk7V0m2QzGi1E2mTg
1BN70yoLjG0y2HVgVvcJz0q3zN2t3jFwhyJga5DV26K3PoXBeCYvNlQ6GKnYqGL4hiUj/Zu4vPlP
Vjou4Q52HmKus/F+f8fmPIZidNNPYA3Sc47ENkXbQWsZ9EUQ7YxqwNzHS0ln7jotT2DO5+/WwBBT
z9JpgTdzpbs1gK7WuCRDt8/0kbRzpQerJvE/Mq4KG2Az6m8opnSj/I9FAz15UMRm9j+OCee3DDjn
v+S2D/xrQYNFbutsg7FjpvbHW004KKs99SUXTDetxj2QA2RYc5veTQVuPvhivPdJlfBG085V1YTr
bAg/tCmDZmUTGvXYtBFJI22WASaiI8AlS6IegyRxD5F7XPYDXg2Su/ViBzc6iCRLDCu20nyUplNc
stNXMTwvvSRI9elDd7JXbeJ2y+0Bm6hDeeHMu8LENY9dZHSzZOCs1Q6jiouLEK+mVt57Yf7N7FOq
TlT4nJjeq1djI1sAi23Dk4AyMbBRdbBPS99YlzUIuAZUzi+HQZUUmPGFMOR1ZpMpn2Ck5Bc15Z/j
eCkdAUAnvA+Z8EndgeQRo5MhkX8tHJa3NFLj4nd+smBFwR1/EJ6U6GXAqWlUVj3XnuMSYlpEkRC2
YpHiAZ5V6F1T+hFm3wfHHw7LkjeZeVRW+ZLxSd7alXRJNZ9MnyloJsOhlpITnHlLkyTRg2Xx84ow
qPSEykd2Zl69JQ1O4B63+wyiC2MDM3ZS5au+sZhGZhLqIkHSTDNwSZpr1Xj8yKRHOyhluZoa7cPq
LfdcWJFLA9LPInS/J2Fw7DL8HgyIw23i2mAQgv0U11MTVuuIl1LY1UuUQrdc5mp7tvu4CqkqTdFQ
53R8j/dyJcr4cdmgJ+aMbCj0tdHTfgR1AGNEjz7LCpSryYLOk8+IU/Ep8zzsBXG8ZXtBY6xpjedm
YqGNOLWzIuehBX9/WC6wtbUzzYJ04fzlsgzkDudvFXXDfcQBqEM/DXR2F3NUKs0TnAUUNHaT+eol
fbXH28FxW0Sn5auVq1Ccqu4pKk+y4W8AV7saG905+hLPD6mBCcf4nhUUwkpErXXA1EXDZmxwP4D4
b3cX6BtQEd3+iNOTk3cmJJQV0RvWtw8WSxUwENljOCFvLWUNAAastWPlxNNLchL1xXBTf8cH6LoU
NCRoPYwfEzjKCqwKj/vPAoBkNge4Bl78z48hxoSwwXk2lR7TFZ6AlEorfAnDRvkgJpa0V9VYlFB1
wfdwgvSNhxSHlu6SXgoqUl6VEd3U1NLq4T9BfvgHyD6YYWJDY2trERIQXKZ/R0TnkSNqp8kOVy1i
ADaLz4vq8iZYJE4d7OmmzNpwtey6dATuQsSzWW/+CwNUG7r+GEBQzIROm08fNLeg4VEaOJLGWs2/
H8KYBL7bd4fayh/VhNN1ksGzHnI1rDMiBLUTXMMGrxC7HDLVXXGWRf2mDSMmOs8lRJaMCPoeUeJ1
hyp0P0XofZbStSe3qz+iakjPNbmAZRbwdRKSLWSRWxTW32N/jD+n9jJ2jvpgmI/Sls+wKiNARcrf
OLNvr7JIT9oN794oq7BtdXPFk05IrMYnNuVOsY+Sotm4CpRw3jXXUEbHYqjsL8Bq6AOexcdS4CFl
e/h3a+YF8fHXaYvSZcsXtm0JmzKA3xAmU2n2MGV5vzaAMUguIt+mozBuhp6rTUfcn3uFX+/yectR
JtNrhIX/yUFog1PWn3rFpSqMEa5sTv2QaNGTAW1Sq4ETTnlucL9J9HNqiXdXG7bc34tTjUuWTymW
TykOkKPgBaRcHnwRBxuboMTG63GFa3RpHDSnxY0m7WdNew3j2N4gJrggeaJkJ5FZ9qUb4mvObx0d
DHeNybiSTu6pKbi1uKNnHOIUuMeseKWRENAl3Gpdhq3YJjlbmFkZWf5QzF7OsEurU9nmj32PATOa
3/eW9Vz2WvaZBiIBeKJ9ut7WkZbMPMZs3yfFi5i4pi0agZuTS9EyXq6lrQ3anRcQBrYCuQkEPCn7
kW3ztF2iz2VmB9uK4DIN8ON+eZ70MzhhEfFbM11L07+ruQqvE7q+Oqb9XVK7tFEz3iuwigQb6rU1
ptVmkVn60Q24eGabHANXMMU300bLXJ7vlqzzsx3408os2mc/KbuzG7y3xrNKOTxiu7MgEq060v14
mCDF3tEvPe7E7BhdvCIFoL3SRHZpUOqqenoZwk6tjaok+KKFO/pMlgFyYQNCWW/Po4gelvXjskHV
yq7fmlp69IX/VpI7XEsVYtnNdDZdQXa1R1T9lm35pwFnbNN6bdZLQLXBA8p+MrQJZmPJkWne7kNR
8dmb/TqLRBf2ZC+9tj+aPOpvgVNOqyIKsn2lF7spsu/Z/yI9xgi/CPuYS+KeRpE5IYkDDinWsi5K
t/qVO+dJ66H7GKoYL0dofMYJJ3Nw1tZUzV7XiBcTI0cEqaIojohMFGCk6a22AHCzm/rBOgSmGwKi
kkB7Syf9m8Z5Vg+/T2nuXOqLAcOlPZkaqd9GzL4zoHVnpU1qOwYsGtnVwSDACQft5o++hkYa3A/2
sO1B/8UNtFZllkxReL+K6WvL7M+prq2gvSrsZMmudZ1iDQAHFJE/8bkraioArYc68FctO72Qt3+m
37dpb+xAC5c7R9WnKHAfecDvW5hRq8a087Wm7KcpxQKc3dyp5/bkPJcpcVxbH8yVJ+FolCyqaWq9
N2wu3q6GRkz96I9lI9PZ60JMDTvUW2Fk6m7qyitLlcoD2GaFxTF784n1rsOpfQXbq0Fmta8FXTOD
KnsyjqwCGuTf0BIeaTwLBCiOtFUjDHXNiZHCX43XoVe/NZgQGOCAY0hdOxvB+OHa44iAOHVE2SVM
XK9bFU4481Urg91+eMC6BaUZ+/e+NFJ7Y5pk1Spd/ey67Cv0CmrjdWztDpwnNBLfj7fKmMyVDtpr
zSnwMMVpueLhRqI4OiRGbK/yuOpXmjH8Ej3WWW2ef01uIV6RHhD/32UqLokwIKmWV10Qli8r2uib
8iOMtHbttfnzoKvZTpGyEWfW8fXb4Gc8NvOG7xrtlCDSd+yMXNMHgK+93Vvr1kv3bdCcR2vYQzKc
9swB73kq8V/F+SMhx25Lgwqb7O69pYFvir1fdR1yzMWvflqBiht52aH2PeJdR8Cj3k9jcgEt/94b
mPFlMdzTVX8bxzxZDQaIjghDXaXejKb9sMhglwmKDXOIWTTfPFNykYj4BvgqgQ+UoCz9B2hjFIsk
J6Or36H6/+jxvq4mbQKOgwRoFLaA0sHDiaz+XWKelU9QZOp+RinHoeY6eBLbYVsqAVjEwO8+tuGp
dbg4OznR5chmRTc14y3MvhnhtpF3kUXaytW4aNRiX2g27YVJMd0VbU1M1kTzI5B2MF3mr9odM1r0
2GKgob7LiX6R1qZcz7fNNzb6rJFjo34wKjgaehuT87SDq0j5f4oElUD/MhXkBV1fex/7jvIhhLrA
YN9l+uRVh2KgETGIPm+g/1Yd3/93uey/V9f3z/r8/gO7+uZii/93Vx9Rcvkz/nNV3/y//7/NtPYf
n+ZFOmAN6k1xMH5W9bFNpKzPoNfawSno+7MOMK+EqZ+1/8DJCTCPP4CD6QEx/e+qPr6GQnZcT1gM
vfkvtP6dqr7fr+vg5nSQBZZlibm+wxO/XdenUtMjcHb5Ubo/EjeDJTi+5W6GoXn0n5p4lmGxoc9m
FyBQ2XkIcgjJvg60N/iWKzaqOCxuo5+8/unn908qj35TET5fFkV5pmMRD+CH8FfRLidSlAe4Wo5a
Lc84zs4sZc+2T6ZxJmv/638LaeKvpyH/GgXBwnQcWsb5eVD2+xc+Yak1QxjZvnYIfb04Fla7ZQEQ
rVVTwQ/TkwMcBXpsxjLf5uOW/KBZ1qyakJKITozbLpTlLUezIsADRzge7m1SSjxhZHKpSdzxV/jP
0kx7SIPpuMmryVuZ/IQtK4bI5nXhRvKPdbJqV7EaHoAl1s8xutWKEpLHkB41YrSMoNOQmCtWN+JB
dP3NyU5qYJffu3i/6NHb4zZ+l+2gbt2gp19xut1Jk7/R0KnSCN2N75Wo9UzXMm2+D55zaIqb4DJO
rq+5tHXlrkBTvohCxz/U2RT5zOZ1l+HljDOnWCfTcJJsOlcKj+89EST4abm0dkVfbdicY0CMcUXJ
yT4Kf6yxj7gh9opuP9jepWzpr3HCEiCIF1A2XIP5K8CXqv7gGPmH8LjSq6B8nSLB9DaxUWiQCKCi
PGr8MgiDV6OdXYQtP9K+pPDQqV4LDdwl+PVh7eUwTtim3zLDiC5prEUXP8XwD6N/IA2sd164Mi2D
hh/MbNij7wavpolYS8gemPKLKKm/ix0gi9qkTiKVB9PMvutyOnpQfppYQGHMon021t88gwmbtwnt
hnY130FY9tpkIlugSLvBPbCsq7cDBni0crEO3PLZKwbkWCMiIkOAItM0YvU+oQu9nDDoKc74JiDs
1ZZfXUxBm4nEMacFjASIPv5mCl1zNXHDbOtHm0uEx/ptPaGjQBdgXeAHZ1Wk3ytm0nFaN5C+vso+
/lXNWSTP4Zapbll90DOEffdFqabfjXr/GuWpveLldFc7I0HJYnw1ODojNDm3JtBXU+u7azA0EBAs
dqZmuquGit4Di+5ON4CdhAcIBg+zoN3zVYo+Qhd5zHPiF/I647qR/WuFML0vxuZbUhj09kb+B98T
SHybwx3eS4IQT2K2J1/Z/2InHG1yGReYicxT7Ae4h/z4AdqE2OSifUrr8sGrNOLQw/Th4K3dGibj
yCBwKwOxI8ZTjyF7zu5g6KAZOmkIPlukS2zXo3DYv5ufaey7KX/q34h0P1sk24F+PnelBMaRgjx+
zrMCL3aev6IvfKNy9EY5N3QJ7NrUARqoqAlWRoVkiJ69cpP4hwqzl8To31QJyCErn0Lud5sQ8BbX
Tt9szrok5xjAxCuhh9YiKDZsZIlK9/adFaEuCZt2L1Lrb3nbAtT2i/Laqv7pose6uC8DGoAj3Lc4
TeKyM9aBrkwIxOYPafkvIjdZ5qPJr3xybbOFmCE8fXWkeJ7Y367KyH+B/oYJpqb4Kcu+xCERbktg
Muhl+K3ENO1G1YYN7qOVtnd6W5ebCHzJOjZCQFqJdcmMBDcHnE7Amy9DVuF3Q8wpqkAccRqvNYIj
2zHy8DeLD73+hnZpfzdcS5vBCtxWa/B0RQBGliWlH+GBCmP5FBry0QudDE3Yrm7Ms6AlDZdbQ0di
hZHzwHWZNhSR4KMErnGKO5sjx3fslW3AJzTyV4pZrk41HUvk7O99Jm9ELHm3xmV09TQWMix+TVaL
5oS/k2QAnHou6Mq9kftu940PklTvQ/WMLcKyd7Jp41sRGHKDXazZ+Wni3kLWVnWmdyt0ZQK1+Ckf
p4SIt0+cMCip3pC9Xt5HFOsc07B/J/lMp44ZAZWAgozh+JdvhfrZm707Bv0yKcBPyAJIi0bsHzwv
OlX8AE5hzAeuTNgfhgZN0bB2iH1WWrau0/EXrrAYQcFCUEhx7I6A7Faku+DbZPWFHho6BszeW+m9
ijYGtQparOWgSTLuzSqFE8ozjWlVPbg5ChhdXN42U8mvXHAHCjSMfzI/Wx6c62QMLPy32tVK5MHJ
r4GZqEco8fo1S6cf1HJ98bhvsb7tmNAZ2+cH4MS9aWM07jbLzhbm9fupcZ5DHnlHD0SMX3nOisse
idoEehdkSs0mm2oFDwF3Lp43tIJU8YD2jwES4dMDpJIetNL8KrXQ2+PE9DbwzFyEMJSqroBC31EE
K2x2v9qZbijA3U2er2NpP5jx+Oh0Yb1zaCEppm/4eUu2uQktmNJ6RFu86wIDsMhgvjWeCzAwsWsU
z+aLzh1CGg2qSPFNluUdxxa9ZKLbkP11KBca4C+6dIUZd37Yy41FjePQi+DBwzpvlnF2rxf+Spks
UIBalBcjs/tVPUN1M8enaK0zNxb3gS06Nk1LgeGvK5HD/FPDNy+Q3+yCpXOTlye6r3YIRFFRsrJ3
YY3Edcnf0b8N3cR2Ae8lXb3R2p2+zdi4gyT51pQcGKGIdJLTK6F15rb20BYb5b6U4a8J2+LWHvwf
eSl51k93SNr2ESbnOcCzD6ny578elygv+R/jkvB03zXm9i+6jeeJ9s8451KpjBVekfJJIFPV6HnH
aRE8xgkFFJk0H5AmaXumQcDwsH02wvvm6RGuY7BzrmPeIVzSoZd10ZUmG36JfrvuI56UeS7Tm40F
TjgGKMLInM0mXwLe6WaAFYNGrfrSjf7ZHSsaisyQ07Ye58KCUB1cY86cWT4obQ34lJeQFwFNSnfU
ppJ6SDFouOONsjXsvl8FgftFAjcp6vEMDGQTg27KA7efb+oj17H6xa0ZWaJWfbgF7I3R3A4UEq0n
S4/PqdNdgAknJ5dc0q5X2lNIxZqnMgphxihb+370IhoCiX38NmoEeUJqWDc8ru4taXzJw+IQYEDP
k4rUmPczq+2WMARqXFdtczP7ZndtzfIzv808HKdPHy1T3vlD1x1N3f9B2e81nXJxUQl+oCwKYJVw
hom6v9fKbSFAPhGBPzZKsMQOyfLFvfeuUtu9g6sHeSg/WGF1beaTOC7iuwiDm9S5arZTRqZBJ37O
HGb35d4O5b7V1LAbh54Dx9Pg5BVE3LV4rYkYUTUXv5y+eow8H6gJJu2wQDwzclKbel0emFfvi0RH
R1KsSbPhGmYMZEiRCGz21QpytfNGsIMBgaQedxQWWxMpDuq9cg9e8B3Z+nX+Z9JSnDubRZLegk1k
ys7LfelZe9/y3zkuCBDbyWut0te+Ufu0wWCX3+Ut2JU8ZAbI5k5Ug+9g00EhasNvLEXQzeObKsNv
1qRfOmR4aJ68Kmq6pJ1+TBH2ALM9eUazpzvjBTLerQ69jJ3LUMOwcR+Acx5qM3+OnI1eB7ispopl
K1NHJeyHxu32/jijUfLxrR9nYIZD047RZ/i25tYojYs7lXh4DcfkdQI+tkqzM3bEZz2o31y/THaG
1N9MV97CkE9E0LkAHQGfqaTR9rbm1Ss9IPKpujsSlSVXgQL5WabFu206kOQiEFOcf29WmyD2BHI9
kN5pKDJFN68k9YUs0q1w1WDUWGW++AmSgYk+4hSxx3YdQFncCOM95ZcXGkZ164vqSZtaog4dPADy
qkenmChZKujVcfNm1+DIxYK46UJLZxlYP9jdMK5kz7YZG+JRV0n2rIUvDACmG0cYIJOZloCCa3oQ
HHELFk5Eb3lIJVXex8QUbIffMi8UV+otrJ37MQfNwEZB0hoUfC16F4eE71wDXOpDzXcVY90hv+5/
0zX3cYroGjGJeW5S/qgCIMT7tv4CdPCRyb29ZDMXoXL7M6vZuWtIe2UlPmcAf0oV/7JqgLZFyIep
TCSJght+55RPJGs4vFFHXS+Nq9tcC6ePdm2sY4UYY7LG+UxcKeM3IA4Gy0brXnJHFj67da4lQ+cA
3UliwBJc/mS21n1B+XsV74Ku5DJDVYQAa8HsXQKhQHxvgr3Tpe81iUxb+fb2Xz+4l+fyn3Yzy6Wa
y60Jn90V4NJ/e27z8weIk7f5sdGDF1BmW/IGF6JL/s6Fddmw22TnscGedwp6JyPCGwxc/LMLbJl3
hpOaKt+wIij0q7OTF95xxYosPgRVR/uovF9+x26y9Jj0lWl9Nee56F+/fuM3X8T8+l00AS7oJF11
HBJ/PXfQwIrR1/XsmBr+u9Nh5TGb8S3r0POzeFMdwqI4ejYPgcplBR8P5b5V8m9+iP9EmPjLa/hN
KoA5Z3FFGLNjzy9y7afmRQzeg5HWTGee9/Cvv+PfIAC/f8Pubyp9a3CgpATgj1HEfFBiaK21H5Ek
T+p+ZFxmln/tP0T1+w8U9ehG/9PvY/Oj+fG/fsomRsb9kf/8P//70MrwRzX+WdZbvuJT1zPNPzC6
2ISvddsBYeryy/uHruf8gT3Om//PFqxWBH/yD11PeH+wzXDYD5iu7vvO/AJqUjlIfsL+gw+lY+gk
1XVPZzvz7+h6M2Pur1Oabgpcb4xnfFIEZt/fe1rCpE4SIUEyZV06rHBilGc9s78Jx7zmJZs5Zttj
NrNNvJH2ySZnt0MeL4vbM02Zwy4uuXUnQXoSZOU5n3GpdujWG+V5TMIBGyy9BVV2U9LYJ0TO/4uj
81rSE1ej6BNRRRTi9s+pc/YN1e32CJDImac/i3M1VVOesU2D9IW9194XjHzmoIfQzPW6elxIbFXx
Kpes97JEReLPyB5tQTZB2XXBruYXOFby7vg637VhWOC/pGkYQKEFgNzYn0DKB+qb7eoBKWSXM32S
i1uf1TKBaEXkCVOfxeuMF82bB9BxDgWnjnFQ7eugt97J0LgUY3iwUhgeSeT/SVtrOMWeRoE/ppQK
OCV3Ucw2kuQXOmBreEmnt9hnnawUeY9exM6ffCGXoYOOScCsOfAnxjZrabkJySTwTQHHvsLjpjXs
Opuicpuq9E86hjeNVfdKT0jW+M8aoH0RBP9tOms8YeEML+QZJaepH7/k8tSgjbiNEkQxNwdDFzvZ
xyHG0BkGA7nPJ5nof6YbX72R+6qc++/QME9KBBIjXJL4sf4h0YZewePY6u4bfSs0uyD6L3bKe15D
RNTlvK5M8Yu6Nky5hHmGUsEW+kwGBNv+WsRfw3m9j/Pk6EEmurCjY3fCT3surnZMc9c4qdnmE9ZG
k1wccjGqmioAqxm9jqiwSLX9E8nlB65nwhMCTOwl07Iy6wh1QSKSAq4iqrCptpibd05fsJrJE9JA
PUVibxI+eb3Rm3EePjzBLQJL76ZEgDdAQhPBukt3W65bXfKPKo0GupvHn6Lx/vODSG6dJnnrjPvp
xF+wF3mnzN/M66wNXwYSGCn3cwwhLkA7ZuUXXAMunJuD6K1uNzCoqxGyb9CqIqUexXtkjW8pGpCu
0vDeTbmdJ1ZleV8ew8n7g0N/YrEZYvTC1OcKFJHaZU7WdHBDepPdoh6uZk6+Pf3JfJ1AhOy6iQJI
DudiiO6nJvlHrhLZEA80uWsZwNQi9iQjPSfFaQyEYWqDt8rX5tYM+IYzULyPbv+TTSAn2hrsWzrn
Ox/XSh4C87ZDzz8C+rnT/heae3fn5KgO7JK1M2ROz3A5A08bVyEvZAvRHBblfJhSMfqamOXMELGR
EoYYULr6lMJdrabxBxvZoytHHPIZToyO5gZLBtPcWlGB/kZxvVyztly2S2M3u17V70UwkQXmDCTG
hVi/GYrsGDTbMGdSl1uY5APHnYtTiNaCZR8zja4iczvHu10tdEDaOtUd/LI5qtuNx41K/MAy7qB5
V4dZRcw8I/ETRPolzip5ELadHU2NqFRi+R7BwjKujJKtmJPhQv4Cq453sgf0uWtXQVLg7sd2LX1z
+6mbCvIUM6bU2EEiGcJ+0MQWBK20Afsl7yDxHeCvxTe6iy+gmdkW9SIC5in81hDR+iz5qOaixMjO
NL4J/QcCwzISW3ImSFbNxAUdeJA68P8TnvL6emOa37mYWkkbQ1rsTPdhaymUFpZ18rI1pgolZ8ZA
jmzTAYoUpfMabF3T7PbDepqBKq8de1sshG4MYy02w4zpN23+eCtvx2MjsXdoTsB2hiwsffKBRuNv
CE1qdqMl3iyvu+re3U4svAlIRYggMfChejtJO/2cC1bJS1rCCs6xSLmA2HoOii3KAxI+ZHXFYH2b
bEKiy0GTkTw/dmE83/TwpjG5HWoLR4kjfxacVMwwIsbKZf2b9s4eHeFjYIM+T6xz5GAwkLV/TobZ
26at4TkNkTgGHh+uz2L+5KfJW++zJ82jOFwZyWb/1Lu0dow0eB/QgSLrJdt7mF5VzxnQjxnRhR48
gNl9qo11T3D7zKLcjTaNlTLfJRepIONYps20XQrrA9/HseAjxeC/SPdzwC3v4Kw1oRXywv6NUWwd
ug7+T3gika2mO7JR0uSMF+Fu/Ytwgo5u8NtbLUKIoWZA394vPZgKWkfGY/VW2+grreG+6kDv5DFV
oeV20B3SCQmYvDJHcY9NwDh0EekTMOyUvM4tn8unFDj0LMVXPSvzWLqcC16gkIEG7qc2Q7CTAzNl
8lo31hhqrDjyCUnouUZNu+89YhNzNF9w2V7mCrRJLdXFqacr9+SnX7AQb3vSxnN7N8ovYy3DXjrQ
v92qwk7ck+sYM5L0eG90PNGhTkmOOBqupDafceK8yKzHLTviWm0L9iX9mnbHZUcGQ/XszmzW2Wx4
6ydsbDJ8NE+M44A3dsrfpeh+FRNuDF8MhpLw7+ywQYhjtOREDm5VHAesNNQB9SsQ9CzYAC3msOZO
R+pLudD6AW7C4FRXa7JPV6NCmMnM7Ns7J+J/OHfpr2Nj/69Q5HcjE1veYdC0OMkAxX8q7CtzrlD6
6ieXH+XqwbyRrPA2pBnyOT6uTTI3l6aLvZNlwmBjEcaGVwN1qARxJFGdq5KZr+CMBUe/otwJcRPg
0EidZtMQrSKRYiFTY0RBl3SkuaUv1uL9i8KM2T2eq7i5g6v3SS4TAhmXN1FH3XNt8dwwjwdB8zBS
J/AVmEOUpCkVwdaT0G1H9i9b5Iwi8Ov9bDMiZPfhbCf5pxFmgXmIUCoyyU/qRQ+homRapokJYjqc
Bz3vgTUQ7EIgRuObjhYuQ5dTNEzKcQMP6T4X9rntiQCdYnThbtM9t6qemSUmG1dVOYOGc4w3Cipc
+B7WWJlKmxVO4nY7byYhLWngooqq2bKKGkY1HJLRiTe5s45MDYbrvmb4VqJHDQCjdciWm8a5ZD36
XpeO107jbD8LXpoifc5n2ONZe4eyqdpAYQ+3RULuMGlLYTDsC9ZGoH+xYHQmfkEVug71/AZoin/1
xmmv8fgVsmQPynMM8AhHCPu4iYLNGpqOS2ZTLdmOetgG5tDcrHh5JqyGQNQEr2Uf/C2ZT9QrXgWg
LowneVdLorWjHERS9uC0ePG9OgBQgvCtKyCANcN0KIOWAzGwjiA8V324vki/SNBulVc/fva5lhm6
DtXRKsn2VG67tUoGP1Zu3UWLew7BZnfL/InZqaOZdi3YYDyJcWGHNcW3UPBkc9W2cHfMuJMuSUBZ
yfjiXLL/oFr6v0h3IfIGjaHvvNYilXcF61NvTsaHxfrjc1JtpVLv6HrOVQ3HsJt6QtImuY2W8sZ2
MPF6a+MO869QLe9v+4wgvWCoxBoq/of9mIA0zpColnT2hwmV7mzzZ54r61KSp7NFYZNQ9obuLnKq
F2RQuyr7Jv17hmmzDLu1rMlEdo8b8gh5lnhZLyMWCuuSQ3oX5hAqh7H7L3IbVsAen5sm/biagIKL
H0owqtakvbCjUnu3hFieQBYcXfIZ4ldhCCfpff29eNlhsl1iUcHe20G5SzznnkMS4kLTtDjJ8cIY
WGLld2S8f3NSLacoDSHJY+Jjj3Okdj9ksXgJK8jFMbMPwPwSMSeza4lfDm1ndsogqnRtI06JXX56
yAZbD/DlUPHdqzL7G7kkyJnkj67o8ymkKKCR73nT7HIQtq9emX+ZitQYVF4H+h13t4Io0ETr4+KN
pGyLT3vo3c3AYMpeNYyFG/7VxXpnVhhvSKMdWufb18tLwnAcLvjym33ZJkxBfsdHO+RsZG9a8n2l
RMTlhI3OdnvnTfG1bTFj+W1+IUsnRL2lGRqiBm7j4N+U59PN4wU6tyPXYgtnQlDzG6RKleFosMq/
Utm/AROkPY6z8ZDHLTcRv2yOEUCkK9MlNfdSFylr/uKEkd2GdJNg0xM/QlY2j7HchD5bbfgicABy
tKuspAlVoJZ1Z7CT3WLMoTQ9d6TLihUxOJyULtl6eHBSYvisfPUaJoS0MnzvF3CTcuIx9b51THuU
psl0jUM0pW47XhWCFB5rMB39rLqM7ivg3GCfObHkNhlKqNGh3vly+Q7mkuq6pl6sihHfk7OrR/nh
UfmyrX8cLYbvFeQVVzw5U/BfnjcvFkEWxo0u0IlXtzvfaJBbWJgzQ6iyCTc43cMNvsaRtd6Iw3v8
jRnc7UnauottneE04OH1dXgmsNOwKuVgBQYYC9QDrDRwl04xb013myW5QmngrhGI81676bRlur9P
0uwpK83LYDgLvDLLd2EXvkjALUmdv+kxcg7OMp4l8zaeOttrABiTgiMx6PZkchBuUXVzc3XN/OAu
q6zXNiweyiX94/L7bBARxoyFIU5Zh7yKT7kW2a7t+TaCNL2tro5NQHaEQk8p8t+WWoLEr+UFd9Ie
kfAho0VsxPiXxpdzWpevCwjAg9DxTzOGP5Nkk+/q8G3kRNRd2dG2MesWdN1TxDygjxVhbS6Zyx0T
+BrLV0BkWST57jFz41RhPk4Y+ioXBZSzm1VHClPknpYgZqWW1vADuPKrQAyHzFUo6Fxz8BqSK9wZ
QnmTB9x63o1oCNK32tImhiTFrjg8dqq5bxrkregqA6JEJedMHm2x7G3RaeebNCBYjOkNg7uIi2Al
aI3sqglx2FgJxJW5QKPTF86D76KwLDNFHlGt9sXI/pWin5CKPtmF8/DlFtGP+gCdhWu8TtIdKZCf
fk+F04oRTV+BtraBOpbPJFC4NBPFuGA+sLEpLxNYUsxsmOwwoHeaPVBf8EYU2fDkLr7ZL8lzCkEH
CCFC6hm5JrSa7JMX/s5O1bvvTQCr+4d2hu89XBF4HRONd6OstwOfR/Lsxqx0SlryAntmy/i+8Y88
d9Z18TPgzEiyszM7FDdOC/ylR9lu0BpPwenu7GtEM4UgHW6Jz61jPdbsNZd+eEJKELfixZ2WO+JP
71TQ/yf6vUzVM24d5AO+UOgr0/PCkLwpL9JmoCPK6lxJDbhbtGC9oleoMYdowlfica/mwO3tqfxh
B70tS23DJ2FIYNEL6cw1W2lFP3XPwsch0YgsoLGgHcY0aoNeWHf6ysAS7a7R5P7p6pzsymjGnzNd
jcJRlIn/ImpbtBf7eupJVM+fCuytVmUuwziwvKS9oCZcou6xIZlpjp+r0Pqse++hN+0/qsB7WKlX
FcpHQUzzBurBuyBEJh2BSrCO82I63ORo2dZTXV097kHQezfOOOQTMEZZhC0PQTg2m66O//rEKq5u
u7lCOpSpc83FD1O5PSBf9+3+OqA3qO36GqgaCcKkvvMy/ABs+oRl47Wh/l2y8VT5dJh+ORA+gOhh
I+iRc9z2ZJlUhbqCc2l1c02cY+gi0I9LAD1EeW0INwjIYJDOZr3/GhR3m8SyBVVHjv3OjrHHgHRC
ayf2ASFJiGJWgSptZ2YyBM4jQtRJP+cAdCqEI+F888dnD0NUHtKAhyXxNyJ8yxRW1rgDEjlxbW3K
NI03mmXApsmtHzu1fkeX+1RUzA06jrxF/Patd1PldEvG6GAN3rBr0MKM+M5rW6G3dtVX5WNoit0/
rFXRP4f0u0R7zGY+JCY8uHX3Lxwk7NriChPukPG7Yoz6GaL8P1Dw9Kr4A22LP3JQzzmhZpvguXB0
xv85fqFUu0K2QYZnOe8Qtu0ZKuDkyDvRWjwrKqhdLOJjXkX7wUqfjA7/5nNz7xRAudZso1XjPZT+
l+0U56CPzobAO4GsesVsGY1IyPL2XtEd52R5hLF4Gn0wLVVi7bL2QwVEcyT2eCJ9gt5ngN/je3fa
+reYT5k8a0+AmQ0/WEKM+5SsC4u8LfoIIbd40jiCbPniVkwmB+8pAZl2V7s1gZD9+yTUbRaP+VDd
MO2n+1QYgk6C40Q+3LaT+fsSQzvySkRKDU1hVmAwiRFirC4ljy6LXdhRejhXouLJ1dY7ILuAPd6M
15Fl6qYtPffUMVCCA/xf1AvO4nrFPUThHhUYsZE9FA3DIKiJmcLI6bOnG3Yk288G8uTGbsYCJjXW
7wRQORvv6tQ7UXNQC/UnfeJBZ7O/JTf1vXUiMkCpr0vcfC3vmpA4KWsMpSwfg/MyOWeX4mAT4R2T
y3oVePW9BXqUptGExAN+iDo4TZQE5LSOz1XeH0qHcVFbzsMfHX+XAlWOG4VPrZfaG1kH2CfpT1pD
NcZYx5AxEjKPjLxyBYoXQKS+NU6ITRzpmgN0m3qmP6T+wHigiZh4K/5O3uS+tXl0X/Q0n3HwHyOU
q52zZO/a7m8j+MwUeVTwkZkNlaLfRhMoZ+4xPNwN4qrYCsCtk6V6iMF+0OyoH7G0jNUxgy8IR+ii
yFNA2UdyV1H9Orr5kzG6PXFz7Ptm5gTjiH80VsvSq8i+M699FIIeAIUdsRN0oTYz7jzCuFRn4Ycq
5vFudbnXAd1QqoKHtmyKK70eYkh6+QC7dnovUpx6HRmjQ1+NEJJKubM1fxSVu/kpaeC58OO4zwHL
ByaXW4uUmqOdYP1QISv9bmhQCAaasBVnfnDqIDq19vSbMpNTS50dmpabuAm6H29khjqkIDggS/81
be8BvPF2GWLMlmL7EU0hTYCx/7hN+kNsbrwdJobALhbmvA4OJNiMNkx90XBmWIKmDoza60jq4T0y
BQJx+nGT4d+Ha9z+zrbz2racXKjuL2UhsSkiJNoYFr0bJwU0k/KBgE4pdybjDgnINEPbw0MNGkzM
JuUAQ5VK9p6HMAExHmT5GLVbAQo9I1d6BIu1ttAAKQmoYZAXx+Oyy3JwbGkFKt8zaKeZV/Mzoq3V
DCiOdS7STaVHSqAUAzwp8NtRM/2f7Jnho+uZfTQtsL8kRa43vJX4zp4sXvBqqa/+rO6tEHgCf3fM
4JoARQar20IwGLKYyhxHjzuiroaj1SEwq7tC0O7kG0JTABUq8Q2LCf4H9iwD0peFMegDfq9lhjqZ
pv6/XiBLqtB9cZgnLD5KF02Pu4DrSl/LpTCnsq+QWWFi2bgudM+ZUQOiHXRTvJG96fe+Vn/rLLH3
nkBjV9PItnG47FKEuK2cfoQm09TFoLwvenL4Ut8jqlOXtOeMPkTGUVr76gE899GuMvfA58XLOTMj
C5pWkixGLBNtc0AzMv9GhVoT7MXZuLFDI05XqEN9ZrR8n7AAYODRgJ/TSUN1lZqdAsuc9L+OEHe6
JlGhptAc++IsuH1v6B0ubTVqHiLZHYYsN/CLzX3rD3xRjPggLhD75iU3CWdLxxR+baPv88AmYzfc
+NIZt2PLR83o58gDch0ITO4pL3V8EDSEG6vjAUyWWmGX5hGr5H0JU0Q16HLhm1AUBGiWhsS+MVWB
9F19pHV/cbGAzLay11o7OlXOU/xgQy57ZGvWbww/QNZR1avIpbfD1MW2ZPEJUdB/VS/lCZlbAV98
I6KntG4JZbLTL0tTvaQIzmOiBMOavJ4lLLEPL5e4q8lqHoD6dcDbLzVJ0ydteerBWcSzi/+I9qwt
0aAI59yG6VMX+bCnU8b6ijQYmfxJAZmV1jiDdLwSmSXvVx5BE/HpdzO7FAYL8MpniYlqYALklveW
CDrSAuC/uGupKhFvpXGKQpit5jaEtNQ4+LT6voigOtEeN8rFydezOQIaG3fmxUkTNmHzfJmYlVZM
VTeAv5wuh+bhB6TdOfpOcntpW4vrzLcHDopc0Jqpd8jwn/zG/iGwSBlhdvbYJvrWws3nPztI8J1O
rI920YwEbc4JnR4Ux8zCjVsPfKd9Yj0FHt/qULgeBS4i2Igs7GBgmZro4LvHF3WBkd3zF/pWHlN4
pkV47+3mBEoec6U9s+VbeaZe/hlZaKS92d8Ny4cdSb3NVeMysQ3JoYN05vASb+rJPOQV/rEwdOvd
RCANndzaGvzTHeJx24LhmLKvsEVDxxP1jwY3KuLCkki9mgnptOhfmUxvVbqe5BSBOlwicmuQgjdB
tZ0iZNUZpXjQVV+cKBYjA7I7RBoNG7JoNmELPoG4cgce0AgjM+zvBtROTsCSBAWGmi5dRUaZr/1P
3XjVcVmcCDAfOIr/Z3FlzUNUsn1I2+RXe6l17OjAmjz7h9cOeF1zdmpt8ZEj2YaLwQZyriK4kNZ9
BtUXnpCqjqNM3lRYMQAcPAlCwN4TP/Y8iw4jdpNHtOHugfAKmrMsxNpWyj/aaWnuYl6lck7wxYP2
SmwSdlhJMvNt7lC5gaAnzI1vgdM4L5JrutRQDSUrCBzhwAgI63RYf6uB4BaX1PtllPuKWZcaqk8H
jCrtIHNfjyay7+z2kjXdX4Jv08Nq32Rwg5sjtpnJOJBXCbRsQEKSH5dQaLExZk85iDq/KjYUeWv2
c9E5m0D2wcZLaAV4Z5Fc+7wLFd2NYjAfNE8eOGxf1l/RaLr3xupfJXKXtocKgN1a8/L71s5Dab+Z
+HpPcR9feOvwieWF4HbFDhxzGsA68He2aY8D2XJbGMRmEwnLObCTZneAEw1pWiwPLtQ0+KEXgSuO
KED/X5Wiq6xDL9yYWV0wFL9IpFqnGgYG0Ft8msFQ7Elz3Yu66bZ6JqRxhunQUsCOsnwdTPwQOHRF
o3xz0ft5/vwW+f3DXOjnMME12eANH4c9j2BvD/hHsUi5jFQJYjIEPMX1LqrEswp/ZhmA7ArokK00
fdYUnDkIBY9VCufF+BgBCFzxIYmVg/sNIaCVQK9l2P8t2/BspeWblvLdgrKEpSV/q0gb7hd9dQgP
G/LyLi+zA0rOE6BJwJ5mr9L8byWG/8q2+Z2d+ovx9KYTy4vL1J5AEGZavljqNRvvNijH3CmP0WBF
Rk5XlfE2G3u1R9BP40aXQU0Akq7mNHdYoSUGSprVgBzwTPaexcUTgW3vZDScSIi9jg2ETt2OyKud
56wGU9vmU8Cjj/4hW764Mz2ox0rDB6CDWg6iF+hVq3uBeWGfSBNjUjRZLrczuNqy9pb90ImRRQte
yjqvaByFPqVhf7NkLc/ImYqSmcyIsCtDT5h4CApcA5Q4sQesKWmSvra1exxYu1zIZ4v2XsjyPGcy
9eAULHux5chtOs3dtUV5KewEtEJLpQk/VZ6g9TPvCnW6VwneEJ2JW2j8V7vU+Qk4JK2pX1kHAiGj
e2WLLf9qZ6GXAXtXb/OuGy8FW8lj18+vZvGDew6IoyfgafYqJ9UziuNDGq0bOImPE3Jje850dfBA
lTGopRQPvXy+ZSmwxIBgO7aBtrgL7TeIDTCGj2KePkLE3Ns2RJfPPPeZLRFhwwsWBALLToJdBkVp
e4hyioslaY5TP1xNWtWkI9rPOqGPH8PxOUzTHoBfE/NWkpeZCRsfhRGHvj+2MYtAxvfsqUbGLXM0
dIhXaMrpHSZeJ0hoeAMaCxueYEvrJV8uxVHYR7B7Pb6ejj1hQm0pKwTvVuMD8J6oUKEbI0XgyyRW
OmNfhNBl7/rtB0CCgd6f8V6KTJtkF0NGn+w/I00RuO6mnC4tHufywASpeOnxfdWtx80MB/g4Yaa5
RsmE8HZKASAaHljCTUJMVhAdRdzt2J0OGHBE6qpXpbqPyHHVMRt9vQNk/ETarWJYNL2ylGEMwwJB
FuTsJiQWe6YMTsKkt7G2i5MsxHx16wlEAsreoVX5e6n+WWJaLn1qKDKW+uiMBR3uiKLZqcaBFprc
IgnIZmA+sK1H36WfNQvHDcZaW/b1SaLOmxpEuNzY2LjcQxj34S6wwu3Kzzo0VnVWU1yf4oiStem9
58pUB9OG3W30fbEB1o1sAQEX43RURSIM473SbPaaqX4gdcXZ1KQs3mPWn1YTjgsdhts06538rMgi
8oAt0cepm1TjbzayTyMI6piUx54UvlUiBIzHsZi6gGThXhyn61RWr3bLNCpg/HYxMEkigT94mUmA
rwz0izHBpYW3+QC3THugIqviPYintzGO3ryeGIOIQ91RXvSsKofL242D7Uh00Bx3PXQs37rrqR1M
1tKYhCBtFVXySYv0njE2Fr2kKLbOQu+cKXZJmMWrQwDGEvcQOmryW11k3UAuw+Dks2W9ZcD7CGpE
oYXG1GLzqJfLUHL7p/50q5Tw93huGEu1bMzDAvaGPeZYUezxM++ZP2ZZtyBJe5zWchYIZrP3vPlt
bFhAxHX34nr/RIMZKIN+uI1gWZ3auDebIpx3xrfetRWyRm6YKxI4/aVzwqb4rnow8updKKpka0lt
4sDoyUgGHZnXniLetpPzYYXyvVUiOzHttfj8mVD3bnoelJEIoRxGGEx9ZnbPViZdKD6cuyHo6yoJ
uHnqAZnRGDwiiz+kGEWPRsH/YhAcx/g+ZrdHq58/cEBk/DL+4FYchGTrMp6uAwrYASl2nhJbRPN1
DeuChNrerN6kTT3gqVnA/HQ9NxwraioLOTNQthDr2eVjWNu3eCy+JwdXwCzOAK/OM0k5swzbUylv
HhUh4qv2e6lWvUHifSuHm7keyFat5WWCojKvlWFmZR9h8CGikClVcJuUni5eRZbVAHAiU1SghFjh
sQham5yM5AeewBEIpzrCMH/z6Sgr5uBeqR6lNcEuhVMJcvbJbuRe4BxN8RYErWl3UXr0naTfzqNb
HwzptDie0uekqIi0Zxp+oEJ4a3G2doubbgB19kz9sDquviu7tMBmmOA09NPZhJ8ZJwPEPK4RHiFv
za5cgC4kWZKfsamhTkP756ZQIzLCrzdCzmyQk8+IzPqN67OVgNtMCHEWMsbqBBS+8YhLllSx1Orx
XUFgbphz+RA+dTruOgvHiW8qaEDef7Yp5FGF+iGZGPAQ+wU43qrnfcDchVFc4WSH2Bd6Jzr3iGJn
PsQFb6idMtZbMCgXg4q2k20x/goY4S2AvXosJIxjsh6u2Y0cp+Al1vN9M48nWi+KmOwB4Y3aNaX9
4NlIcBwvuGgvZ06NBr2J20fWRBSLFW6shigESA1MV6J5N0/Wj2GBgfSHP0A/Q2bFw6mNrNHxF/91
XvA8FAohF/CICuHErp3VLTFRd+g7fXTtujh7BvWKz/GQiA8nMO17AvOAuCc+CnvyKSfci2iCY+hn
FKKFIURD3reNgQ/Mpnc32MvdNLDjhcYEdD3dW8TtplKfPd+4W0g/2PjK0Do2fvgREcW1CTznThTg
N4IkIRunSy6gPFkSFEAPsTnlR46fR1uVcrNQ+y0SAYqhnMiF616iBsdeyRiV8rStETwhpO9TCxkM
qxE5FFcQiRf+Kw1L7OZ4ms58tp4SKoqtGKYLlvr3fK1beyIatqEevqOIqqnX7OZQ8W1ccqxkxyLf
biLWfQSXIocYAPxPB6d1HqwkHM5o4w8ep961Zl5C4VHd91NG04F3QpvLpLNvCWV9E2c0ul4JRSRI
s/ecDNJT2GFDoYrZ2blvH0ivuY8jtA5OzrjF9TE0WUK9UhdXW6jgLIk7hAA1CZC+wEnuJr92FaZo
CMtj6r6DdrxzEphrLLY81A/18zzYD4YTlfSK5uIxltrqyAIvZl/iXri7zo6G7WJLqirWbjteLTjA
LHLp8L/LWH82qRfsKRZJ65CrNagNif31KPSsyN1nCxKyiC1s1Lgl6Whc4lE1E9MbewaPn3tCr3Ff
MSlE0MAst4pYr+VMCLBdPYk8xJneuOSJdembQ17YRyqLZ5tsFP5S234Yp4PdeeUxwgXNgJEfO534
Ppg4miRQxusi2Hq2XoJ3UIxfuoH4khg72PLDN3RIwbibqQgJkeErK7WljwkkkjxSW014922NoLY9
VHD0lMS7q26TD25PxCW0fAO7CBBZXiFJq0DVdj5gsYiNRUDwHlU5A25HCZj4wIZJG9jRHNh4/qGB
8q1VDmvqMk6CvQ9PnRFizGe8cFOMVXCfh73B0r9kW9sjV0dO+T2FNCnunc2IPPt0VqFxi2RKBP1p
GeI7C602UBf1EOXVtJ0FRWOFsYkV2BTscJN+F1Y8b7Mj2wXHKfd5I1k1cfyNwnr2wwEHY+C96AXF
mD85CQNFcItWXl4dOEPAjphEVuIq0uRrjmsy2ePxj1nSdNtrRKYkLzCbT7ccBk++ugdyhmVyip4G
QWlrRhe1GowaH+QYyrcoO1iqO1ZYzZO8voUpExJvMA+6B6yXOizXmJikGhNzJ39K7d+xfUcY4BIH
Lxo0uLNGDpXl1pHVvD7OWPvbonaZP3j7yS1fG2bsqJgKRqS8SxvT20geZvXak1Wwnx3lw6uDgCkc
Atki5xFgCzsHfDhXP++zZyWqp8pDPaxSTbZfRlhFZ1X3kDBdtguMJVJV/AlCCok0AgUchcwO8FM6
6m7oMmJk58/A6b9BGq4G+eTCCO27rWf/gl/nlX+ec6ycX0XyX4SPZmdM+OWVcll91ryqUYvZqOhf
F1SPDpIHX7tHkLoVFbt7hGONPpkHjzpzQ+wY4So1o2DiVHYMvHj7+AkNCO4g3wTk6CYHOS2gbIpT
s6yCpsb6z/WgvuUUPNj/IpITNrjOuP3knznAMoy/PHSm3060vK0jnagn/6N8/SKUAAEd8+7Ao/tL
IEzZ8pK00Wn2rGeDdoWDIIY4leFNGkZ2UQ0oysiwRsrjl6Lg/M4sd4f+4tca8oMPNB4eDl/W2tY7
FbZimNjeFKEeHuIaYxo6MiJZTqWLXaBEKF36nnWZ0+ITT9YAr0jtg6R/s8yCXM3JDNqIJNmZvBFP
hk2kNa17jrB7WMJ9mPjZKzv4CFG1og9e4Caip+cn33W7fIZz3c5UGXnX80UlPJt2TRAi1QuZMwas
WIvHtGcorVRuDnGf3/kETyG1td6EqQ+9gOjDRn63jOhAmX6Afs+LbRm5ZicmTkIekdMgk/HgfGCP
QDIoMVifVFDfylD9J+0Kz2ZkfwLWPUifgnoq218LQ5wOiR8hZuvPUn5bVfAbErTBX5OdzmgvJ29U
TH6T5jEXAzi34KEL0SCHQ/nc+uvPN5LQQFCIzEgEGkPiCuPNrjT+CWJTN9hc48km6hR6BZ7sJshQ
1rZz/1c1mIh1NCyYmf+ZCRM+3kR0DZQjq7zZXxj+ReT+dODy8NjSBukyg2ZEo9D/j70z240cybbs
rzTuc7PA2Ujg3n7wgfR5kFxD6IUIxcB5noz8+l5UFW5XBbqzfqATCSFCmRFyp5Nmds7Ze+3qd2wH
C+ps2umz5HyQ9jczLg2ySATSg7B6XTo+Lf7FHMBUWs+7MUL3GgzpczvjOEVt/RHwN46u8TJi9vVk
wuDDLVpsgABcocIhMwDFtzUFIEzsNPuUOoK3yiHHkc4jSBqClaNzSFU/lijytSrmPGkIsCThSjX3
3LkV0jjSByq7+T6VzHxm2e0NDb0+40aixrXwQxlxQ6ABYNBlfAap/BjQCCRlBcA1NY5J3fwMcF2v
ei4d4x/tmGTaC2ID4TtV9hIpErq/Ig9oAGKvNZh+K8FiXc6mg2nNb52Wht6gqbumUa2LI6e9nSkU
d2H85Fj9K57NcgM1kl7BEFd+2vZ+M6JUbCYl9dKUKWqqwCju3enaMZszyHxHxUiLOpUKOgiedhLW
7npWqj78zXrX6LVYBZGOvt5EuVhFYNxLHuiyRVSIxlTdhRMjPRcKp9om3wSUiIpezcrM7U+z0yg9
qviX6RSrwYgJRSRoyXfGmhpifpBPFJ3RiNJrrMzzIHajpjzyklF1oD4pYwNvuU+8MOEAU4WYalrK
VkmTjRHhsWnBuJUlPSGo8aFe7TtUoNOA5HwiTDTvpl2QX2RZPGTn/Kh02z3Y3Cwl37fy0NoxblzK
bfXYtTSVdeNjxM+06Xv3jRz6xMMPxGbG3MmKlQufAJJ0Y/Y5ndcMSabvwhxuuZQf4HPAWAj0oJYl
N61ln0IFOXWUi+/6NBxMRegHVZKKXSsQbgFEfFbQ5iik3dCLJss3FTc5dcGHHkFsAWL4Fk9AuMO0
XpdaOO1jcK8Ekcx0wsaAB5d8Eaq9cT5EVaJ6hUJMdcoYyAua+lZa4un/u+8qXHQ/mPx3zfT0K4zL
4p+9dAJb3P8bqeXFRfa9+PnnH/j1ve3+6z8MDRudrbmOo9oQA2wXJ+s/vHfu38A76Yaqq7jfVP6v
//beCfVvSGZVXBym4EAEnfq/vXeW+zeHMHgDEBcaHceCkvW//hOOWfir/Aerqv3j9/+j6PNbGRdd
+1//oS0+2n/y2S7WVIF/wbU1oWEC/NOnSiCHJhPTJCm2Scx9bTk3FhJsUanCWdaaWFIqPKomcaBq
/ZIoeLiCqazA1DCNRtrAQNmUqMFYKvb/dAn/L1Qt/Q9DKa9MwLgCRGZo4P6F+qehVGYMQaVCOxCA
AcBDCVxzvOYKiSp4RkxXWEeJ2jYwulc6feWHhkopIbBir/Am1MhVDgbMkbGWUHfDeFdmwW8xqMG5
pK+76qXs1hwiiJzqAXrkbVN5utGcVAFaplywyH/9bow/sF3LuxGaYVsan51uiD8hljY89KFRy3hL
O/OgtWZ/GgJnm1vKi2pVBPqKEpFUG93QUkDqbmo4eTn52c95HHTrACR3VQ5k2ixfCtf4gVDG8RUq
r6sGcxhKdvMUdEHz6mJC2BDEVHLi9HP0eB6J2sQ5VfYLU86CQdGGrgiBgQOTk8St9D3R1sRk9zS4
iOeNkPF0RKQDn8KEBQvwr6/Cn67or6vgstGaruVoSDmW5Ncf35/iIlzuzf+JB95k9O3CUw3GRZox
nb6ouwVHGMI6mUyNau76EmH7cRSogENbuQsnji8TmQLev3kxf3JFl48EiBoPnykWdNsfODnU9HHP
8SLdViaQ9q8bCuZqcaNtTg+XBCGzyOUZtTBROuY+iUCldgr15V+/jIW298cT6PCg67hedZ53Lsq/
XhM8ndKQaIA5d1Sxj3GMHskcyTUjjIyNejy5ijrtjTrZ2rIyPGxpO2UsHmRB37KhSZ9osSVPChpo
j9MvWTSxP5kAt6jcEHdlUvpZtU1LlD82dmKSanlc7aH7iGzleyekDbFncVa6kMYnpxRYLpsfTlzM
x3ROnkRCL6fM1fmFbJgbwM7nv37zX4EW/7r8sCzSqTZVx+KJ/aLd/dMNYVSqqXM/8uaXMKTODcaD
MIs9EIf8ueHVoTO10tfGGT01p/MeCDZo8meepVSHA+MGwONRACVl7N0L2Dx7ret4F0TennRMcZcO
5Kr/1y/ZWe7Rf33JrMxYnzXc0czz/vy8KK0SmRM0ydgP2Wk4uaRWDFXk2Wpl76F7/bIXC7NQ0lfT
tCZ/wjoMjNAWc4qZiwYidySx5+6SfCadN32anast9eNXpoiKg2qdovR7tHn2rk8Zfr3J5aSgpTp0
NnVGrjekGPKIzWQGDOcFCcp0IQF3Pham4RsaH6MxluaXR+4mD0Pi5DcUQiRpUmEpCMfIJRrpOAwY
qus+8RUDrstgHQeCXo5CxvDTSMC6Ziz5q05XJy9vBdBTyOO+0OjemzSdWq1Ez1nZI6rrtKV12N67
5efMpkHoLBfjqM0YHxU1pbrk0RpCRVl6VxRQIYm4Q3N0WWR123o3GgrEMQ5o0BT1KS6zLUN+KuKR
vq8dlCuA1PIIHSP2iwmeC5YQlye1nOXJXHpef/3Jahja//WTtTVmTMvR3sRtSQ7Rvz6J+kAmD4dq
a5NqtrzpM4FSohj3PWi9fTwUr/ayHsyMMXklDksynCl159bqexTQLkwJ9PhIBuQmBDFoek63SA/m
NdoO599sjQtR848XCswIWSu3Cnu3/rWp/9NTY4+h7uQyo8gd0fYP6jIIVqLf3WDyyiq7WMaJ0weD
o405JNNNp4ECKLv6ZncqwTatup/nEf8VlgqwbJmDTp8xKUYjm03or6/pF5Pzn58W0B08KTzFdCuE
sP88X9jK2CnRQFNlWI4IeOz9jinbsQrTlNq+JIumaa/RaHoUybHvcMp3ZzM45mYHizKH2dXjDaSe
fuC2iI9OgBhHk8RJCD0vLwg4tpnbRmeAvOZJRqMfzyYm25BAxA7D97lzljs7wSmREd3Xan19CENl
KwjFQtBiuYjLho2Z1/Zzu3h0JpQQpHEs07Q6vo92oPhhGJlnpJ3uAa3nejJl/G/ixemI/XkGW66R
bvNp2q6pEv7zx0ZE6AViaAgFG20ybc8OLOvYQ+TZ10aYoz3vKWWUOi9PtXCIrV6+FKX9rDalwxi5
cA5plxyyRlj+1+/QajjQCfkCmubTmIPkMKf1JZHj8DwAPMIJNg/EL15ULWnv8CQv5li7MIf67gZi
7010MdXk8q2vfVEZ7I/BYBDBYUN9EakE8mgL7faV2Uc8ER6XqaY3JXUzwD+oTONKYvTC/AqvcPlw
GwUoUmrShf36rUYQFbk/gU3TqUe2ZKtPHdTjba8ja+jSMD0kaCPi1gi3BBptualA8aGGYeCJtQiO
RHKJXVDeDRZVMA1kipJnK4/l+FG0Y4V+AR4O/G1oNiXT4NrRYFfJEDVxw2xUHarpqGjTdHRYxP7x
QlEsHkMz/1Bcs/VHqWsbd56LtYL7ZV/0wtc1MJd//yxGHWwL87bxUJly1+HuOAeJah2I8vQVmokX
BVjSpm2xykdfpSHenNsgCa0wCZHHezXjEsnSx6yG084e6TMDgUMsL3E5Ei9Mv3Ou7nOolGcrm97D
jkyBznKlN2YRymwNVBl1LYMuS/wEOT99DBrej7+/tNSk3WrQsUK3NYJ8NTnHUZUnVzWs/TbV1CdD
mJ9wEvAUOWtKjvzRpaO+aRWt2WhWh5x6SOM3y+qea3QomOysV3YjmsZT/Kr3VbDRiRXBk4Z+J+QQ
+zI4tJDb6GkiKe6cttTl0glIRh9alADjM9rrCLPpLJ9ysRFmdyS/LT905Gif6ySMT8HUgLvoTONN
cPTM7fZJzPA1jXS0vDBmgOy64HnyOmCW6obnwKlimq/AuAyb6Lt8JLRT1YgxEQL7vsLyh6XS8CI5
cXxWZgBJes8q0BAU5kmZMrejk/UsMnXT2Fp+VQHhXtFE0RwdXVSFrTmjkCjeOnKhhlhDiDuS22hn
o/+15Djg6RGJmtrx60s9Kv7Xw9FPg+5rqhZtE6IWmybMz5F46TpTPYmhnhjNApVLUUufa3O8W6qh
7ot0YEZf94RNGvYxJqjHE8b4Cprw2+hmR5VJyz0ristXcZLiWAXD0h30WsMusUAeNCQSCrrrFy1D
o0IMgHZqe2XeYO7Ey6WN8qRSEbEewyNpndcqQFg0JqbipWXAqXopeZyvByJ0VbHtjCHepzqOR7Di
Cg65gZXarsjP62TqaUDySPZeQ+5GkqMX2k6N7RBBH4G0hpzFDR4kYuEc3V0oSnM3qUx6Z2wYdDrz
5KdGWwV5xPtXYrEL255wwHtkl/ZuUupkh6Im9YwZC3+uxfLYxLgCw7yNPDNqsCiZCno5sndCLdIv
SmnM0Cr51Wib+gZzVAzdg9GMtcQZm0qPImN54MH+luC44uDgpAoWDWQhASf3rabZP2QRyXM+n9uZ
BVbDVnJGs9Xcq4HEMXqWn9helZUR4BKAi/I7xxy06aUT72NdJXQ2LAo05NznlzJspkPOiH3rcj6h
J7ikDVgb163iHcDfYR8lmFe+loMgD95tFl78/8gsFbuwDlgKlmzIdnhkC0Ghmg3MdvGVsAXzakzG
hxhbRL0za3VhwB6Ni2AT5m71DSE8nuHswlheOeMT19MaOWqFFDBzLl2Hl2+cmrskyWQfCV39bNrO
2RQgm7fSgPumlXX22odjeGhzK7hL4lD4bAu2F3xxK5C7FoQJv6I1+zNYTMuSscaTEiU+A/N421p5
ewxDCHew/Zk5BE69q3Kiae1oeOisxmkwB8evL1kLHQU0ZOObDiCVocLxnXfA9jJ3Iqt4luyp0n0G
URPZ8lHqdbFWVUCzbvqRRYX6S7eTX6Yg8FV3XUi5tdOc2o571gAg+LV6oD8qz+m0aFfBaZEcxnLn
zz0a8tm4zZhAVl/PXyUGgXZotI5/PxbN7PfH2lEAmrT286jG7anEM/+1uLQ5RqOvLIzGrpdk2wKm
B3BZVAuasVEUeKuFTkU6l77KP95I1tCe6UUoxWKbzNDwYFp969N9NLmrpEX/7yBW3jRtcaOID26W
sbzQ0J2OrW53W7us8Y8rijjU4+T3sbu2I16P4g4k0s7hEhdBJJBWBr+U6uXrzFvGKrrXOuY0OsX4
nehm+qQ3hWdwLvYiy9W20IfQey9zDizhq0zjZxO0U9zmTHF2c8zgwMasnY0dFe5yWYJBYwhA8J5G
T8zTFePxdYkyw/ydxo0G7ybJzvMM58KwSY9Y7h8a8MNeccbmWtk6ocaPJU+Du7p+Ii7Leu5MZV1p
m6/nzBhJwTPcPtxXqPsSwklQUaXp5uvvaR0EcCjI5lL/bHqwOSn2lfVyBkWYbRxoVRFNokfqznQJ
jbU1cKTIK0xg0lGIaWU+ZRlWTHomhyaMD1IM1Vq3uT9sOG7mVB30DqdGEBLSiu4rhizucjTpMtS+
gumMgjpvPxohdMg9FWNXn6vmIQBEVbh2LUZqlX2NbG1bRz9JWUXp/ojkjwhnmF/yN/IwNOB6Nxsq
zhGaUAPUxHB+2Xej+MYaRbtv5aCQq5gP94VUOR/AuolVvNsmzX5YlBtRhz/ZHKOrOin0YDL7Yes4
gGgoV56ia6cwm9iIEoAVIDY+2zr5lmIVhq22A4vsVbWDw5CjRgi1hyWZbBJAPEy+dc2rU8PZzhVO
rkm2l0aq+JuDLvE5FMOOKYJqPwIuwSvGHm4LpjYA7JSDg8C1F5eZSot9fi+7aPAACrybbXapkUz5
6DqLdUA+pEXWIwoamu7SmaKzOXCMblJIBENA0naLyjiz5itn6luGyD4T4fRWBJPhS9efFLA5IZLA
Cl953E6vTH9PFpNmt+o8yetJ7MJntHWa8NekFVJiHb//tlQJOuxkor4iD3pRWu21gwUukL6lVr0q
Knvt6kicrHiSuzpiG+RTx5TOBnWRVQwibAaXSytsiqMb5zPmZB3xdSioJL55/D7MnDrHayz7FuXq
tmoH7WE389lpxW+MvKdRrfZ877da01Ro8rWWNPtKb+50Rl/yVp9J+oU/acm7q084QSz5qqHOJchw
+kmkPLsT43tPb4CHiag+KC7TdRikMwHnxlxs46FWH5BAF6OZgsi97PKrMRpgWDOsNwHoSxhKpHEy
sIkVHD0UOV7bJs9Aqx9lIl6+bhSMQAOdw6RaxwsugPXLweUYwEeKAlJg6mwXhfBYkpvilLukKDG7
IlWwfrvW+HCluDfhp9UHODJrj730GsT6Fb/iRpIeMGNndtAsBiNZzSZ+cwv4aYm6lu4MQXt6K698
7GaiqR48TCZrcHmIQ+ayGPpPF/r1miVKI0TA/Uzj+ZOsoDNEsKdR1V+EntCsbKyHqtXbPuj36ZBq
5zFWy2Mrp12CHzgkJhyJG3Xlu9UBBpPIjrZW7dh3BQGaXxN7vh4SDRkoWSX+oGshstwmfoPasLUt
1Pi9iy1cRTEzX137apa/gcYw+cbNYx3iXjm0UfQhaxIzhW6eXfhqoq+2nBx3sT7szPrXhANGne4m
TBXFPDXudEsQYyj67246orQo3cw3iuI46xlCqix9sg02eqcbfdma37hcWMp7Bk64PpAmVmJvgayZ
5/rcY73f4Ql/yxpEGQQGbJhkT/vM6uhhL5VUJtF25/O6n8ufLuohBx2/MbyGL+SR2ovieK8sUa/Y
fQKBZjdDmzjQwO/jTZCwQHAu5/Fcme57l+bua6hNHugR+ZJ3iXIMa5Aa+P3Gb3pAFtAYTipHCpSE
qPtuRtQ+korQhRTd5DZWaCbZGcAG8GXpmmYhmZfsn31tQe6ap96jmCVuldYzaNGdnotXTMi8DiwA
len39BAD8toXPnoaMoilT9e8o3wl6oylDQlhE6B7kPZ2dFkhh002eqinlecJhSI6s5WGYS55s22t
heatu9sZFz76v/HaR/mpddiY9AheO7bePQkG6iaomw29RKBnXER2iMKXsbJPXNcEGIPeBWk/jDJY
8yAB8bO0OCQECnyrg3I337umY4MBiHtQuHiF7b7GQXlxI1B3g5X9nADi02fZGToMJIYRniV2waIk
hRZGM8ODMrIyl0A0zOoNiJm0+5mUxCvgpcSuhTJhZObQLwc/zzEeWvUNpelHlLxoSD6f8PcseUQn
JGoRFe/Vic2fWB0gEve7z6SA8RAX34Og88IgT3z4uOY9RgiOWFt9cVWgHVKzt5r7PcWjt3Em8stC
hA5oz+CCWxwEVlYIR2io1CPmKGbvKjYW4n/7eVeV1gOTTHDuSQ/jXaOUbREiRcCjkuaZGwYNNzey
uJbKZHvS0N190UGcoa5DL+kUxdaMi1NmkxaZIA27d8G8U6FjvODYnoDEqcLrnBdk0VutYrkh/ztC
05/qVb/vhtg5WSV3ByJ3jdYeog+3N0bfbpo11MCaYaieXkEg3KGrfEK50z0cOaRyG6VyN8qGCLMy
OvZbKzkJLE4UgYRPRue2158Soq0PsngkvQ3+F2q8N5vRGpMcFv8Ibg5e4rRccik3HfegwhpXQT/E
+LpRoXlRFqAaOTgMhoQjNwWgFJTAqNCh+uLAAI8WlizakzM3WwJYkp0ui8GLSRDIZ7b1HKmFleiV
l4BUGLhrt+6VnnEDN6J9Qn384orsznCl8Mm1xNKoGe3O1U1tXcZ6ejRhubVVbH5oGvc8V5ZxQOCg
e+T7xfLO4cWeCZ9Yp9Q2bRhPr4UkmkAJwl+treOrkqS4EHPZe2M/gz1guWYDemJirivpm/p7GH9r
zj1mbQ/lZ4ZGZvFv4qGHFcEZHWKzhiG/PTObXj2mlNU1crBfvOaYURTg9OwGPJ5WhN6TzESjrVd4
9zgDJqumEMkR6gtGSRckfzvUHrIhgqA7AqtACyVHiUeA6Lv0VZSWvgoZnQfnTMUunA3mNiTsZPFT
fV/wHDCgVnUC0ruBDqee5+CcuPbR6Omel+11JJiuNIrdYJekPyfG3ZIRKMMK7cNmmiBcLi/LkcZb
NNH2ejNwSK5Qk0mcbZZ15yjgI/WucdJz6h8JD/WQMZLVRilToJfEtSt/ouv+VJ2BwqKTO6lzhHTa
FFVJu9JFzeOIC669JOl70RJ526CBQ+HohriyOSDZwOvgT+fyTiwB+TAse8NLJ55rLDPFzyR/NyJT
cCLQYV3Jsb8lgEUhQyAULML+MGMceBvG5AwYzu+7QF5q8KTPKZpzlWceTEWzYs9PD4yWz05i95Sb
FQdnR9Xf6qi7mcqp1bNjMQPHccKPpqWv2bnRC1qVkPIeBOZIdG6cH+Gi9LuoQDwhBGCqaJ53bcsG
gVRyq5JmNGVIvoAumiTcjCjaGRKhoOtc9kTSncGPbRCGjSOSMO4kxEgoqgLbOMZsQ7yOzl9AIAuJ
PrzXekgbHB12C/ZGjTSSaEkdRkJyKCawKXpRbQ1HbV7sGG7QAkj5qdg/Kp7K305pPKgKqYz1NzwU
KEeOpFnaESFn21HSWSF4jwzfY4bHX5BaNgy/ROzZOcFHl1g7SONmI8FW9kJ77jBBG9qzmv0mPmOt
wH/j6EI3guTe8VgoHqsr5LotPHnYh0nzPga3waCtws6lz7tQ9xXCqzNv6l+M8hHmm7h+HfNtpniT
3KLKFkiX2TdCdbfEvSlUYMVg4Pr9YZA0MwAfCppfAuTIwM6jXSfnfaKpWFjfifpVek9avkOOOGQ/
cYT9Hh4XeCBizmzb2D7bYPsaMEJyNjyBonmjMWHiXSqPVfktzp5HllxS7rncrqZcZ3zNApio67L4
qwaiZGkSOdB7fR6mj7QMSTNmhwRwgCgNy+t7ZclzEVfmVhNgNcqMrAK8Jvj//VR0fF4lFVcBxyTU
WBzbe9JoGhxP8mtS19xAANJfzW7+Waip64MObMgCygm5aBGtKCUo2OX6ZTn5PCitO/TcJJzjG8U7
Ol4llYqPg9fNcACYKv4ixp7ScUkjWdycKP+t1YBCS0FnzG6gf9ZDA/+w6hjKNiZgNys+5a5hHORg
Wb4hI/M6E7OwKfFkjH3/TA6Mhd3XFWdX7V0UwrwEFLnquh+D8ikwUQ+YJqxYWTlHdBL1Wpmqs9Fr
e1XnmJyFR5txSld066IPtlOv+kUJW0bgaM3e5QIdBwJCcgzHTG3ovTm2UMVrCFjJZWgeFbq3IHtT
OypP+r/0hYnfITIGYpKxz4dzkPcrZSq8vuy3xLhABiRZMml2KZj1MgmQWmUQsyguzaZN7sz7JVjT
Rt11uAoOor+VcpclFizCUwJn8UmFBTKzJrS+IE6YW5x9r0EPUVN7I0/ieeksgaXzhXXdwfw9GBnV
DGW2Vp8alR4fwoetZcTEUIEw2CUV5bvMHO1QmCAx0gobyFB4+BvWCMa3fPYrdU7PWKX3qIcZHHaH
tF4kls62BvdIk4D9K9z1+uAZ0IqIod5UbXEYCbKMhdyN+nMZBH7Um/5E3ku6lLFoE3t27eU6M3zY
lsBVrYH7j/aUyxbfL5+JW22cmVufM1gCRKqQAbHU+FX8mH4gpH40ui+gryz9SdNhxtIQVN1sOxja
tmCZJ3qRgr/w9YZYcoMqQSbrCuoM3CRSYBiFJfBHZx5i59SVlJIj9jht0ZbNSDXv9Gy3elyd4O6V
EVVgt5mwetcVmHyuSDgm0GJUGtZn/o3zj3h6XjAEGHzXWjFvRuSfQficM33PW46VR9KTqQ/I+B7w
oxDilKLSd0a09UaHDRawNY/ZWOYgauMThwaah9Wm0ug17IL2wyYSrKU4YiTMU9r6ToEVZnzl7M5O
ZPpVkp7y/ipRpOJZKJp7vnxpC/HWBceA6YSXBsUxamjU9gvgIUbNCACHLul3Wh1uMbDyxMors5xd
GCTzGS2aRpU24YUiFHccg4NqkQuNYFwpplUCIrci3Lzgv+kLUxvfQpbghsUgIOGwWUXITSj2CI93
xeJSsxRM/yrS959t4c1MguYlV47IcOi4a4eyTuKHnjmIEbuKC9Pweu6RKPxmxI8UGUQTwX9ALZAX
M3CWfFNSwplsbx2kFRVtTzqpWxfpYh0AQOiuUfStLZ4sskqp3AGHyk1uPxY9RKKW9JAh+wJvUslv
avNPFqWYKIeEcB07NCNvlFhpYgWeiGKdCgPrCbbGFGhncwa1C4OHrT7n+Oz1mv4D8qlzxnwENVem
5rZLWNZqobiryc67S03c5lGvMtZOfpf1s8aUYXDaS2mNll/TSVtNZm3y48ZuTfofYwGxUodvqcHw
NNGqAhFhr+/DpiFvHi94nsZiM84kKqn0rHwpjLM9heEvplM3yEccYLPpGAQ9dLJa5oT7lHW3mwo+
234Qz2BILzz1flX7BubPpMEW4hSXwVBPRRMdHHpnfRufSlqUEtswEx86zkP6CBqKmRLa7SbHRX1Q
kYjztInq2tbtiz0yhdHb5ihrc7r0U/8utFJ7DO4jRLeJ9fG5ebP64qqk3bGZzYsIu2MAbsmNMKrk
vis0n2nuUekRZUc/jJhqL4K/VDpblLXQhFwQdI5XEMwbdvYl6+SJbj/rzXOT2JA5wDJxLqNHxQTn
OpFWnETM4Z+UMN3XOIvU8a5AAwhLllQZEJVNZ5w7IBju9GKoDfY5+udxE3Iz0wtnjP9dTX1qVo6j
KGPdXvr9PAP8C3dkzcTXNghe6x4iMcrrHvZJC2MF5RwyJtIOzeodVG+7NwecfQITxEYnvmXNCeEe
9yVZaoq6HbKwvNqDVlzhY5fXxMzDrWMCDfn6XlWacnFPYOyXxR6Ri3looSVC7sUTyfj0KLseDEQo
2ps7zaibFbO5tSXT2QbJD1tb9lbWmJ3szq2e2ronk8bCYG3+xDzt7IOK7DMXC9hWaRdDfNJ8RAwM
rgPDhVe9vGVS2C/80PxI4NOthDSLZqiNr65A7x1XLXF+gXnmHu5X83yB+1ttirEsbn05dNsMe1to
6tmLM+GvUdIXPJzTce6Ldimcw+2Qd4iXdQFWiNAni3yBd1k6L2G0iyN7H0b6t4GW/TkA3UFbJ9DO
wZjVfqkfHYs4OF1vcQTkZeFpIaZPB0DfIQLOumGMax8LJ/s9Oul0rHQhj1+/6iA7+L2q3OybBkbB
btj7zZp8lX6oF6sOjkMdxU5PXpiVWnROLZP25bVXk+ps0v6uGO0dC0HCtj0Q/NOeLbplNe5oWBug
KNZ1iuklKTiC47a81ssXoBs+Ts9hZSYGZ7U0K+A49MWJFiwFuW14E1mUW62DL5hKoAMh7KW7KpRb
Z2Tam2J2/b5XdhVzs6deaZQNJgFk6TNUYrws2irt3RjxUPI9EkbHYBO/E55v1HJ5iE3DaFrftE9R
hXBTIU7uwJyFuleiRxYg+yOt5eBFGLKDwT7HA28GxJFVY7fDA3JLPIueahSBXqn1+V30l0zpeMcN
oCLNOMvU2oPBn68VDszTnLovPODyDKaDXKz4rdLyu91DqbUjp9+1BuVoDe+BzCdM8jzPBBD05d6o
NE6PvY38rKZpEgOh4zrhxwmSEvEdAyETW97bnNU3bOeAC8eu+wUpNb1ESehuSGyYzlkfqZhAlPTk
LK0daZuvGPcx2o3WGVfp0R6n7zHtIU6NZeeR45AebL3+WZd5cAgVeKhOLGn4TSmjLxBPPfyiVWEE
xPnZJVLRyAMnam+J3/g9gmMFKJ4dSwVju3R0SIWjRpcIHM3h61f/54sRi4alI+k9m5NMHIj6Sitx
sAgm5CBkAam/4LOLjUNRCWxLNOTW1ATBphfyU1fT/AI+A/fKkokIn43yAbair9iN8hbqVO5Kt7Ma
4HxOw8CIDt010qh7WigNpQShgswLy4Niv2YOeXVp+9AC9ZVekb7FOmXwObvaBbKrn6mIaufATG5i
1rsLQsKVyZTgNjWfYQR9sifrcBeCGCyztPCF5TBQydTq8PUrW0sg2M5usPoSjNQ2cPhcVtlGMccl
Ln7eZ6MBQWvSnJdRle16j74UEkHrWxZ61/BsViW4KBuoPa7E6aMknSZBrvtaQbPLaxeU0Zao801L
y8hms08kqIau9maeDND0SX8vJchWHu8If7kVvlfMAkxHNh+sh5N31upw3Iss2oNKrO4ifV8gIkZg
PIRWuPA4a/tMb3JGWX3MefcnexiCBbJVbgeTuO9Q7bHGZEZ9QmUUki3pzttGdyrfdosjUpThQDLx
LzGG45rtpfH6WmE14Xo6WIIZ0BvRxknTV61pzeNUiAuSzvyeYyfgPVNc2wzh3+ggl5FTvbq0FI7w
DtY1llyHEAO9esozN3/kTV+u6K26fgaOHOM5donEYZ6UgXVyS2LChYeDLj5KIEoe+rByG85XRGFL
i+9l1LSPcKfpsaCZqq7zBShK+9HeD1M1v9Zl6I25uw5i7Q6Tvb8AuNDPY8mcjRjG5jXWqiczVLEb
y2wju3beZUjH1rWBDEdWFCEZDhvODHZNY0ZMz+6o6Zfl3BmH+YHP8JYEcfaNpZUI9oEupCtYcsqI
qmLaOZwksFWD86AXp2b43WpRXjK6HtvBVZs1KbJQ0b6+yU+39hg5r11r7aom+zEN0SVj2Kc3wGe+
/vDXF+iauJgK6HRIyMK4Ow0/iiZ/LToeWrpD6zrYalH4bpbtRyVwmebJg+Q6cizALPZIC7YkjXiD
GFNvdrItpHqxrXolwC9JZos61G9T6LzIDNWpRSqaxy4O1Fi45UZH1rQmbwCKF97OiMEdmB3O//Gs
NBtUtxdMhxB9s/DXlAWbNmQfr4JnndMgGHK/6UmoGOwr3o2JP0pZ3+nRQSbwJOpmh4Nug8uGEUhS
roEdbLIAu07P7J/IP8tChjnjbMeITI5XFswNmidDY3pJ8y6CiYF0whgB5Llk0/e0jyzBiM89V/08
eq1bEcWR/kAVds0bTX0xOHBULfEnhAHcY87jDZ4prVH9SkEIaVe44YRMwSXJH6a91FMqXeja+t9s
ncdy40y4ZJ8IEfAFbOmtSFFeG4TULcHbKtinnwP+90ZPTMyGIVHsbjUJU5Vf5sk1gT1MRjhe7QTe
Rlloa/b9y7n7sApJaykgSJwI5FzLR4sqTGKEHNMaOi9kHDI7IjkNBWY7+KpYzSmBeQWsy4Qr72AH
BGVOJphBvF0hkiSKMhjDRuEoc+PVSnJCVlN0IHi16TtGRln+kPviWgF1eeaWw1C2DZhKxs3JdTC3
dEnJxUYW78zJDGbjjPtwd20q6vNWDl2pvM9il3pdcKm69mNgF04Q9jcvcvvR16f10M3Bf9glnlgD
59Q2FPzarw0UMhNUKc4AfCfM3tnilIT4DD6C0HgPRp1b0h+b+YBrvbc+6OOCIkwLutpYrVz7KtLn
iL1slJ11601H3AjxjQoG4WCMUc0ZiGvRZjCd6OAwvGiC+EeVfC56pr3GJu3iSk/Ch/QxqJEf4zlH
GarPNv+OKfHYcR0GexIdk4sbk/70jMC9ciG4+JmXvYRFd0gAUy3NgoaflMnPwU4EmeZaO42Ul0CL
tCcUx0kiOpkzLj8wSJO6YtFUdfiW67bPpQq2Zd2weS4d/FhNVRX7Xku0ZwZmVyRr0f0UcvpA4lmi
OPIHo83IeNNG1Ak8tl3WTLq+5vWtAPyYV98jPa9abpHm4rM3+QGBsO51Jrfo8R/BmxHBm0v02+j4
dC/dd4JTYWO5+JQhIn4MgDcwNDRJTMlR+9gxmEqxwTncBYir4/e7RVWGNqOxMK60eB43cqUi4wJL
JKm1PdD8tZlesZavWo7DlsoeNATBieRmbwabSuWu6+aBBjQ2UV/Ss3Yd6fRiCtkR0qlM8G+uVoo7
XVybZPDP+VbY3HT8KEy/Go4pLxxuMaUVZ0xfGEBKX61S14q+wsDbd67nE/Q02/2UUsqXKLECM6x9
Gh4NBTZ+CZAeuyrFxRBR+81uJMIVnXd0X6DohCmDzmuQvnnbvrtpID9DmAIOTB8OdPfC5KAbX5tM
PNsJnMomVxZbFP035aKbWJSv1P2KPOYHBr99Hf5S042ZoV3WECuU8c0Bq41/JybVZbzocyZ0aL1A
I9c6N828AQoTwPEx/cFYMjpTe2wBuBNDJbbUc0FGc2t504LnrJCwKxB9z5qqmKomySaG0sJwyxPB
Jm/1J6XHL3ChIOqNFG91Uye/7cleaUAYMxaQcXUNcSEsOvz8+9Y1qoMioYRkFA8f3ej9RJiPyXDX
wcVMGWHdnwf7RUkFs+tNnT3R3XHu5kEoAZOlyPX+Q+GZ2SZ1i5Fg/paT/4BrtH02Otc6NdZIScL8
PDgwAAyUiEdG5Z/GNByveQCiLvAYSQQ+eUIKph/TaHg0Yal2sd8fiWqkjw48pEWrJd0nIw7KEsj8
hxLGt58y5ICBGb+yT1403N+Q5m38oorJSzmAOhYuEM9sk8KOwO1DQtixIkiNYGkIEUyKHGr4PAIZ
QCL2x1dvfBFQQiYqOqO5tNhgF8jhg+s75DRz8VHYNs1GIfqlfnLE2WBQXAFGMnpmNMkb5oOl7sGb
9mHLMdyndHXtlKwMSwyF2LP8U8NETmNcbLAF6RTShKBDoSei5JMPHzZWhH2vBiO+Fs7fgNCq3TI3
UyiN1bgKKwQYhmQhopAWxWhx1zL8taxhpdLPWYFvYQaHGFENxtE9Lj2EJMz9S0HbRPwzuoBFYAGX
syzTMpyAzV/HOoTZS1SES8o2Fkqby2jPSnxj1FrV8N2KALoALzo2LDGamHvqO1fJhP4FDiOpvTro
Xh7LLTnn7nlDG6YNbfMEVYTfHGqwgnYkf0vOkqR+V+VXS/91iPpb9idDJvgwKUh3LxiUNqMNE527
TAB5zmTsUFkYY01vEbv/3QJzQU0Np5MM4NpNGFDV1mLfjtuVIy5ZtVzk53kjtwkIoRFhqHIlLWrI
+mccLMBe+T1aFHgM6cajRneZUh8ou4ysS8S2PScC8WYU9YEsPkKsXcerwbnZhNJb+81xyffsNcrO
AmBlfoivJHwS7nOYgtjSUUTqJ95JuFCA06pmEbZwZCUjHI+jnqumHgBlsD/xm/MRtnMyeTFOa4i6
8+B0TA8dx7bRHozSAnBAQKMmZKTfbIs2ZXQX/pNpAp6cX7ZkKeemv4FyyUv0i56jDIP2Svh/I/7r
2oDkMp9PDOr6L9f+tMI/WbMm1k2tXasYs2oPXra3cHjK+zLhV7C35u+RAMU8C0tqc8UxD6X7qy4O
jpdtoOIuWIzSDDytTBbUjfedwDkddN7N6m8j4ccDGCqxH2jGz1z84TLeHaIXuCFLbaIZgA+A3gHe
TVIu8Ag9AjAyGrCdEH/xvwP33fMquLsMoRoLKPB6suj1zjjiY5i49k9j/KYDIwwnX0EOYiVurkEO
rVjkbJPAXpZEadh9dwlDTksDY8qHNd80UJ0bBmYOB49VsNCIVr4HI7JHzWSAV+LQrfsEEZ6BSo77
apMWSbQrvIge3MJ/KHQlX0xgAbtWkJESceB9BNUrU1oLM/zNCXKc2XXHZsj8MSd/PzF2eSZl0D8D
El0NJO3xwQ8v5mRa6xyVYUvFtP8WDMZnwGEImMBunj0oA62TfHvSDq9aHXSHZmC42LrtubFtwM4J
PTfx8KAiP73paWozrpVHvQbEDlpGf/T9Fabmeqtc0jBM+jFuRuzN0AuE2PZ9nNwwE8Y3DIt7M6Re
hN15DU+XSoFqMvUHjeIoIy6j2/2hYwXmQktahKnUQaDH1dF0tZLR6OA/G83ErYqb8g8LYNaYbvCd
9V225NxjFaoP7c5A+Nk5g+ldI8+k4A/O1bcMeUXn1sSnd01ZGgensH4nSvZexJ3aEzmkBcjZnHVj
QrhmdtLEsfNSx8MlSccAlkVy6VsOVKb02TacWX3/Hio9wGYcEZ7X6/+evj/z7wX2nNIpi3JY/vsB
93bcLgjjKMKWfe7nh2nIdmFfTYf7U4lsAUvcvxyKGF3XTN/vL2vp8EXT/xP0TckgM9TPlnB6+m8C
730Y64KkuTmd7z+AV6efiQ1/g6Kvl3Aoc6xv7R57ZfBOqaa+dW3RbAwn0t6B8T/LyvoTw+I6Gg5a
l+8FiE4GkJC8cZMPze2dVSlSsXSY35Ca6qoPGgFzTjNTj7loK1kfaL375Vf4cGpNvBWXbvih4+Mn
7CA2cwO1d9lFGycg9IX8tYVUHwpMBGYH+FGFGX+Y3P37prnZrf1djlWwHsa+3gyexts7orOb9WNO
sXtvY61FTwNtCt8JJVhWl9RF9oQXCrAE+ZK+e2gprjwI1wBoGqE4T4lf7vQCJA+WwP7d9PuVU5QH
WeKuSLqKwUslL7jKxbYGkIcDwrzpINa/Et0GNxmxQhzkzMUnoWSmxrUIg5FZs+8gpapdVMqfQbbd
jcweXOkIwxDFCwB/Gh6iEEV9IYcu3FU7z+xvWp4j+3v4AArTWYS1Wx761EQ5s/y4OnSkRbapNe0M
zQIHWEHccmvqZBr2V7wygUdChCfaDX0WL2wThR5GkfXginWTd9863EXHOtttp+2MKrC3qpLe+f5A
ZApFw6yBemPZvctB9weNItArqcQTWilRqsABjYw3wtkFigCxOctGZLoULKSUnswU3BH+f5Sl+x8G
0WUficadJj/jWn3/u7KMf6ib+xLvryujCdsnkK1tU0A6weQrNljDPK4a8bBNEY1X6VnUMr/iKuZg
K1uTZa92tMvGeBQUC+o521uhumtJTmIlc2Wsme3MEDg8C4b3d6AZh0YpKFN2BDlHdb+Fy2C8UeKs
OXTcJQB8PQNPdjyU+bOnzTf7qfgN5+/uT4Xq5qstmqF1M+NseHaT6qdklHySfY7lMYeRTDAmhu1U
FLssjqznJiujra8Skivzty5w4kMjGPHev405Li+jbxyryiE4VBH3jVBUn7xmEzUe9/i+eVVF5x1N
B/Hfi6f8A4irv3BKPzoYnjo6UjaXhOz3Uq/6B63ApTiy31SUa2F4E7hZRvEW5pNGMGWRdYjXYyvx
mQ0UUYQ82026OFudqRgt2vkVwhlFAGZv3yIDcqAiJPHS+qAoLK/v3mViIwy17fTllpiMi6LnhhT+
JJ67GoMRwanMrLOwpQ+kd05DNa7q9l5nwl3ju/tPieRhjOhajjy/B/geZwDm/68/d//y/oc5sK92
3Rf7+1P/Hu5/lyYg9GBk3vx//2hH3946lDQG/vuH7y9szPFShVm0LVW49YT9WUKGoRDAjsS61yTK
DMOo2tRhGPDmMbjv68ts8bpM0n5ouHYd7t+Vop39Laa2YwYBlcWpHsPId692cYrF5DyWgZHtnApZ
ILIa6+a2HqP5mrKuVtHlEQzZZ+dbtDtxJVs0VsRKFgrYY2fQbuAU1Gn4/kNU+wobF6d/p7FgSQZ5
MDIUJWdSFIdVqbWp/E9pa+Ohbc8ujM3FFFouI30cGlzo8eDW2Z/GZlHv6Ca9KtNDywrwYMA18SpD
ajR/tg25F1QL07RXxixqIHL22ymyMT4BHDM6+HKWHlCgDq+n0RXQnhqmqj9V3bohqndoNdQXZ6zp
GUDq2YCvdRdUpb3jpdQ2USROeHT/0HobbImIeKTn1AvdPuiFnRMufVaGVkBdieOYew880jGOmmpn
NvU5SJvmAohVXvQJNHXZ2LDFGiT+YXAug11W59JswLa4AF3A2hEVkpjVTVw7VfmuuERvYMqfcgHG
m8nph2fhY7TSJNonnFFV051IGtgnWxYApasCV4k9cLOJ5UPY5D5rieSalJzNbYc9vyqhR01O2LDY
cfJzAOOiLIMY0+LsSOjV3KhEEaIQeFu5gWlYf0C+IbhDfPfY10nF4rfx/lgD/hDHRfxmrH3ASOVn
jDsMCUymiv1jNmEaLQYNV0f5PboaVQ+W1q+DXpa7IhP7rmOTUWQ1ptTwiV6heMFd6tcsrGeMvsWm
GFjPYxNbFOQ/ANJ2ezFZ4N7HcFc7tXGQDX+hGXSnqNWzB4dUQq34sFTTsDy2IKUZUIdlrDNMVsaq
tRLAMsRIuM3o40kCRALDGQSr+7cu/NLT/SslFAv+f98T1aWf5Qk02LSKABCvdbt76X3sSKy05EZO
eHW0LvmqaWMAj9811GxXzoqaan+VYxUcsko7VyNxSUBE9sWkssAXEvmQdN4wusXjwBb7gbJDUPyP
nR8NFwt5CjkU5OgUgsPe4NUGkIzqznX+uQAigC2IqFUSpf3ZSKfvQendtuwYFw4uBGOM06CJRvT4
VA6bTHPSq641XxXD/L1t/GKJrk9p5auzSYKw9aLxUAdpe8oRLvY404jKFs8mZYQra2DkJTNiB32b
sqkt28vkW1vq7fRT0uvv9Xy/FFb0kIes+ovmM6i4fw0avoO+s8tjwZ7YjAYUiviS2dGT3vnZroch
ug+KZDe4NbC3qbkQ9tcE/5+GwQC/Lhtr2yGz4vZPNi2EbljeqsCUa5YCoIqadpcFdXppBkZwFher
TaoH19B2knWkSbbMdNgua2pFsHDTjZS43PEXjER2cSe1B3+Kd520MBsH6jVmNQqUH9eByy0OTN1s
/SznO0Fz9Ab2EA3009zpUJT6OodhvdTYrvaqkcePOkuNZa1xHieg8yBIJQPLS8RZFyC/NhBHaVDR
hRK/bpDrZ+zxJdN3I21/mKHnTIqmMNbWRQgDvZs0RZDB/pv3SXZgerKJUgDwcASOZYuRy8voeBgz
SYtESJuYYjfkBS0puLm3FasVJhK01Lg9FaN7C2rLW6QsEOd9aomnLFo6HbmcoSjD5aCorptwHrc1
6OuhA/6H08pf08OE34hdSYg4oxs2Vt2c5vQaXi4maNoGFeWUdHrsMficM6FzUAH4w6MMsCGWaslV
vX3r6LU2aIyuI/GUj+Z+CLisk3zcq6+hG/WzHK0bK97iLcNDA2hZ1rQv821hvIvS6x4kJGe2TtY6
K+WZZnP1GMWjc6YdD/Sy9dyVvfPaN7THqbjUtn5hHpiyocaRzFzFYDxMkpJL6YcfGIjIVnvjO2Vi
aK+GIVZmxyeuR/3GFC9eNVGP0GRUjbac0JSYhVpjEyxBy1CY5Kqeg1lPfMWOWT/ltPOslcnJyQwX
iT6WoE2jlPtInl+ppqFVd/Bei54NNoNWe90jFeRQ2kEKEc7gSHfYC65osEJGtChmdGqSl5H7nIYC
EvDUf49h8eLA2qSZ46tLGsbpiLMwNX2akxpY0za4cT0NOXai4C8I2nJnz9PozHsCjSFXYtq3Tkt9
LbZu/O8BikrJHrl4GKgjOQ6d/xj6ctNqXzWXwFNROZS2QApaFGn/MBauQRB2uLjScq8FDZleQsAq
sVFBuh7hZVAUG3BhAHa8KJT+YJBCKlFLBeiFuSR3T3T/0sdGtgVW9mS403ccGZhhfa9Z4VtKEnPc
cT7vVCyHPT62m9H8TVhE7GmHzhd1gxyW2+zR+wFT0xCZiwxOuyprsHBj6wF0YXQxcgyh8Q3GWqJY
XIzGeyMkDzexLoeD1KYXzQ+x4RI6bonUT5SYkGUdH4waqmWoF3inG9gV/ZTuTcpZ89Fa0VxV6OWH
W/jiGCXjs9kgGow2elFcGyB6qvbXNovpasHmyQaUoLTpD2muqo3dMCOosIXsujZlYUFXxxpQ0dkc
Y/EI4PJsasGxzOtpjw4grmlSe9eqHn69uA728fzd/fmJMHCOXaLpQHb6SYY1mwtzphAjVfI/D9X8
lUu6rSNTglKclPQck9TCDjQ/JFH4Pw/35+7fuuCI9jQnM4ge8oNMdAH22RiXuS+fNWCgID2zL7/K
vEeL7YnvutlFaTgqLDnuDRcMq9eBYE0Nbxmy8UNW741dTbcIk+Mh3nFm64n7kEZ6djQh/FIIOH+Z
BxWnOcNPrPJzKiQGLBE4WMKdDCki6pnoOrRmnsuWFmX43joCGWtceOq3YlDxNu/a8tgIlDLZJwOr
DiDlpTLk+f6VV8/3VsWh6FnqneBB8sZ1f2fpwt/6CXoOtoFy1ddO8mpw1ticTxbD3x8IvwsWAbTP
kbtRw3HyxHjMEwAyo38wCzs4DFknsdvOzxM4nv57he73zUFP2FHMdxhc9unFNQBlY8RCkc0u/54u
/fqaOZ48/D/PmxIxt9YgXNz/9DiIDJosHNi0Nd/s2bSZNG+kHucxJ+rY/WmXwDIs7LDZZIHhLg3K
K9bs+PTD/cHXIlIaga6jwPKZIhTcH+9Pp7IgElCnaIpTED38e8inNEG7456U+36hLzpYIPoC41K6
b6b+6f7CwMn56GQBDqwxaFlquOrOb7yXteExr7XV/an7Q+LU1haKLRmckmGX53pyV3GjjVDOE/rR
ssFnX6BV27JwsW9gBcF5ar/kSaWdWpf7cSEM993t02A5WlN4HNGp3tU3Kd3hbPkMK8PxOQg0+crq
U26A8X+bFLseMcKUyyI0xjfPFgNjIHrqq/nbyWVcQDJWPAQAR1574kJjQRex6q3z6GFI/e9VhOXw
VjHjqdqrB0CdyW09Yaa3uFFVBLGsntrZqLajfWuS5x7mvmjNZbQE3nabTKHxQgKVhTmLapsdQsi6
6pJCNwe3HE0fEh/JcnBz8kadcF4iN9zcn5/Qeba+72ItJz/2YZRqnTKweRblG8Xb5cmLm//7QSlI
CfQl4edIQFfdf2qM+v++pCxJveeWyTCezRJbZf7w/a9pyuJiKyIOCndkq2yB5JF6VyugbaoRZb9K
WV+e8mLYkkjGKh4U0XYU+fjYzw8B+h9O+nTTuXf0onIe/Z7ciHDlI61bP1Sz+Xt60W++N6eLaExa
lAouZ1b7aOXIbSsnHWkntuzuTyjnSqzgK8mHS9dnl7aGKzNpATbJTAbr/E1SfnQcy4B+1dHARgqv
9REhBL3YwbGRDAQNNB8fyf2BTUyz9TQSS1478gHPD/9+WuJqBlDZEyP/3z/w31dt1K2igIvYvx9A
4+oe/Gwliji6cRmIbpPKbtRO9Kd2/g61o7kq+hzuP7u/KtG5aytsUUgu3RuFacgbXftEt0OJYkO4
wjXGeu23Pm1kskpXCQnGFc7Eeh/57eZuILo/IH1JcqHDAP1T6Hvm2mAyN7LM1cVynBevLpOzE7N6
EknX4rCAkTD59JwHKqf20lRbGuZXrUdxW5miQmgdFT5RZ2Y718bCXTfRvkjwDgGSq1edYPIz+fRT
waRwGKoX/aZvwG+rHmdTFieMsP3uddLN2cN41XyxinrKj82MUxczqTh3yXXQfthY6ltcGhmtM/13
pqzPBr1ho000L9M8P4JPK9yjj+XESTgG1Mh+1IgufpEC4ZFEIWvMS95AuwLNA+k5lOEuo8vhYKec
ZZVePAJ9y3BhsmBnoHrAu/6oNJASpTtwhjTDPAxriWDb3OhSyn2PjZ6SCFMcDnmPmuGxf15AFogP
pHo/rAhsCxv6rQfFizAbumqlfpjypzs7vsB5JbbBFn1de4J+cj7cpadLoFeIcqfQfwt7ipgi1hPu
vCVBP/nSqRWAYGGFqyinb0QUDjDdwLh1EeOKtk7/xjLsnj1GRokbUQFkEpjTR2WebLJhR/ruFmbk
jbty/K5Fsqdzszkk3VNtWeXRNYmAKUOwfM7SZZvIjafnmKWkR8OKrDZl5SGtAUs7GEn+JNgTr/nA
+x37t95wXtnZ5OyMu7lXvix/h0gyyp8Mhii1etPZ6sYeFTMKRM9SdXRmsF9nIGsVMykbxzNx+aNl
CcSNAmxEP9jZ0QhxGLSA6rgBzdMHTCwHyJnLfqgPQjredmy5aoZ9pLZFg0rW5TcuDvU2LLm7a0br
vJS2pOen/gZCUy6yKvNXAatf5kkaizUz/aMsd2JjTwze7TG2pclTOjcGmH2MA4wrJMY6QmjjSKJB
TuEmSLhQQMnMFp3wNxAneNWAGTXngl4ym9j2Nhy2MmNq6MW7McOGpazgOLput2sJGLKMGt7xbqTM
wi19Uxk9+cN03KF7VYt8mo3R9VhS9pKx914N+KDA4MMQc86lbgOuIAKSoGiM+B03zojqFOhSXMCx
QUcRRrLWIfWuBQu4Jf4g50FG5GNaKDlrknPN1bZcTKvE2TcOYCxSsvyaJF3sh7FnGoU3D8hckG6o
DTlMrMx1um7AMXJHoyNXIPwDv1Rtu8aRWC/5XWrA1NmJLV627DqdCruR4WoM1UuyNkElSuGcbyLJ
HcmhhQJfavAIPxBKdlO/TO1IksqcqH6ccMyOCulTnHO30K9yTL8bmueWrcQfUmBX5VzbpkNGjXhG
5oyd0C6yfHF26ZhbI445K0QO84FihgfpCEYbGmk0rXKmk5b6/bZoWddY+Ae1BG4IQhb+QUV3i9ao
8UEyEU/EpHFB8P0d26/d1AcYZSOJ2xEV/DpC8ab7WFHDE3ns30fjqXKZLLO9CJAfkxn7iAmfHojV
YFtggXTt7AAdPPkdW4G4J32M8/Kq0TqGw9eg0sPgyoPVB3YQE2e8G49DKf/Ytf9RqqlfVy+5gTne
mSuQXRgRtv8cVaT/0tT3zkmh3soCOoyI4vwcivCrj813W6bl1iQ4cZ64uBrskW6in7NKEsda0RRs
8rLMP6KW5PtEz061I8F86eGWO+NCsgb+GPX4k7TRC1vY+GzPDyVrbUp7vKXhoKVZJkiXCdGiqUbK
N2wCTfByNhRfKLjOpE2c9AAbhsF+ERLP6Pkb4RPuaEMUDHnD/GJDHtCV7h/8UDyEaW+t7FH8dWr9
J0n8kNlevHT89E1z6vLq9bA9omh4MKe3wcNxpEw4SCj4Nz/cEcGsDqwk2dl79AwIzNc7WSODyVIr
cbdOV6axfwwYQYhC+ikewT2MOtkTCkmv0WgSN3Mlv3kr0SMCqe2j/HsQJxUZ9UPoSvLFMIX8/qMz
aiymGl6ugH1KUyTbkgSE05QJ8Yc3YY4KW3U4O8owU5WhJOkYYJf1LXMTTbmxy5X36UyjewCQXhgU
PpFhYpyPpGs7Trem/Y5BY/2cejRLEsjtJLawXj9OlKKm7ewvMVL8knBc+DzJKugamoPkeNVhyuzo
013VLjO/kLkX5ZMy4hpYUeHeDWxdlLVUPrHgImp6IstIzzPzIs5YsgcNg8o8Lw4k+v1DZbEQ1rXt
gJj6EDD8tjnjHyoyVEZxGiio2o8OhpDi3o7U2+bR7f5EuVWda10aS6yn6crmZrYivkR7XyTOUYiz
W8Eg38GdjLDH12ugjPbK04u3gB6HdTOOH20vUWQicq8dIB4SUhW+fTBvok1xImTxX/xM3cZm6c0N
Iq2YxI/5Wmd3ikiVDDOeIKJpgy4JOmMxPka/yqQgIkyaksQJqeBIg6eXenIBo/s3DxNvU4XDJzsD
Sf2Pv+yNmdTotoynMu2xJBq1bRWJp66j6SQE6rSSRvyoHP3TJuCHeax6zoiHn/q+2OJT+RPrwxe8
DLpiMfqCSTRXDXl2HNb7bBT9Nuq6ik03aoUQa/ga5V5maKIG7vN1EVHTIKfSQvMv+uVU4OurBv5P
Pp5Vxo7al6ZF1g7qu/NW6eKpchKyLKUGOKMz1N7W3WnbzbNthbNpk4decDEsQbxZChaDozHupJpe
qya9GliDu5DunoFW4E2h1AaCDbDRClcHCjTjfkTdlaoKc9PRmRpV64EA02Ot5JPb9/1+xw4bYEOf
PvuZASpM8HlzR9gCjUrXWBt0vftDm4SPE5VFd6U9L2lgs48ikzD7jDXcO/HgaN5fL6fDtlLAFOu6
15ap7r0GNR6AuNIEOku26hFZbh3V5Msy+kjHvgMFH9MLWtP0lZfGkdWdt8GPtnI1apZZij3rhIFg
q4ykFserkSfNRvQ52W1ikt7w5lPLuMpTg/ET6BDB+GfRmNNXT9nHIpBvU4Itjv5gKBcl71vn0IMh
w41M/GZp99SXytQE6NNb6ylqbxNjOgZsLq1Uch7I9hblCX79mxAyWhhu9VOVXAZ0hb24+bIsJufY
3eXGrDyA9B6HIe1JJ61MKM6leHmVxpHYW81GGtalSN2IhsP+G0vitFasBK20jU5B4u3NQWOhl3tE
uTQWgvcHOxTZ1Q/1n8qc3EPTINhW1WupDT+wNrSlXSbDxpPm1oyZ0qSkzFatqeEqLeNd4HBZtvKY
YUYyl3E4r3Ev+c+wAMNdXG6m8Cd2VXseLI1FqM5v6KR8plhatxleXTPvtGPGRAXq0RoeGRfv7K/d
B9uyMlhGRcWX3ZlfrELidUJAndFY0R+7ktlMG384/dRdGnYYurDDja3Z8ui38Qk0u4E5jhVVF9Jm
n5UP/ThEm7RxumckTibF4bgRzhisC4gYr3pGTQUei18zadNVbp+Lpu7Omobbnv1Cu8DJOrpTfCa0
Pq1wUVH4pWjDaKn2NWgYx43i/Em4PaCPwfDxeO+sGtnHGNzdZFbQaJIChpjahz4oRqyg40oPJbUi
NfZPrSR3WDS8IyFbclK2q0AS4vFr49b4kblmIL/r6zBYz7ncxkq0cyC4vQNBY47F4MqNv/3cmBjI
s0gUDgIwUM259YVtApf4hfDqJ+4FcBQntmqMyp+MwPYWA2ULqIrM9TnlS/ZSeFTZiupMVD0gcwVY
G1kahD2psGN22O3YMDI8oFIzArONDYFFrexHKMWu/1aZndqU2pRB+LL2VGvxKmUMqzH6DigpWLmq
Fitf6wmrqVHdepMqOTF2Wz833TXO1PZc+zmecaBholDM9+cHxpqfrpk52z7hSJ3pE1y+9ae0xBoe
TVysUjBxJeWgvJJmOKbkKakD9P10yE0K3GHvEfYgNzvj/2watraVqLytY5HVa8UNoL3+dAejyW7G
6KYOk1ubDr2IddTW7Q38d7SdnOwo/etOgCGF3+/LkIkv1bMsznrbOPSivo2ZNa7umEUTfv+qq3tr
Y+MqTy13SYU57bm2G5/zgujP2BmQI3B6tz71fG4yaBeRcYdMKyt7Des/gzE4T6EnoRIFwOuAK8Jl
sli7ExtwF0VuuatY973HMEMI6Wayo8E+d6sEtj6zlxfTIbjTRVu7hK/nFgxpBifKLwC/SRJbOFoS
RiSRLKKr5bWf0PouHW/7oWdvPpvO7oRLofRyZRFeucBj/lGN33HzlU91mBWcC1I+3V/lRNOwwV8E
nJ7Qb+NrbCfTNNllA8Vr8Mkvd+zb6GkPd0qha5kHg3kEtk2tOd/fdN5Rb+WbEgMfnK4Hvy41CEvQ
nosIsbpoqzevtfStH8NxCargkWtsz6wnXBeZhYNJaEeaGGPIBQx86oqZrlvVD4oSxfPcrqT1cBBY
crqXO5AaqWZpazAiamcuFTKreglaDfdJiyF8XoG6pFMd/ncU5Fhsj1UUnRsKcntZ20dKSy5h70wH
yc6zrTKiT1aSnNmtlvuAqERit3Sbgs3O1vWg6bu+ElD2jYCsSSyd/zjfFnxru9EYR/lUh5Zx8GqU
1XSacCttqZJ4axI1HmLHRf5Lqb1E6h3+Y1T2fuxviReixHHXPd2/CiLSH41b5Y8DBY2hKbpnXn4/
iIKxn1NzrOLuDy0XioKephpK0cWU3i0tfOPgoz4spo7NbEXQngM4kkwlRbUK6IBolQbhmzXLo0HY
iEGNqz8RBiFuZkSUEuRsPnOU+OOkjIPQcZ1OpE73U+MDfSI25XE1JbJzq31Lf7WncT+QilQzdjPW
+NVCJgQjUYRFGLDohVQ4bnSFCySncC1RGHcxYEcjxN8i8S9a0kJ0TGfAlhgpf7aJ1td+mBNk5a4S
D3l6CXWs1GHy5z+ep2m9NoXXn+8PceobcwOX2ut4iAzdJ0Zi28kqDP8PZ2e2W7exbdEvIlAsdsXX
3ffqZcsvhGUn7PueX38HqYeTyIENXBwcwXEci9okq2qtNeeYSmN759hNru8bjuw7jfDzleQdvM7/
NLSRjyCa2e4YjQBGkTOWBJA/1aN6duFO32rOibg4rXOBeYghc7FpW1olmGMHCsQR9ZOGucNMocQI
HY8sKv4NTwLyjTnDgRxO0oaMKHwvwmSrCmunk/99TbWIjNMGKmkQBi6FkNpWgn3CjeLs5heeeB/8
hCUEod566gNwEqb79/8iIkhUW4ejzoQ0qRF5ljq8xzEgBmfSTYuOTJ5uAKmpg8Is8sqJhzbpYHA+
IfwyQ98ajXtNZNM+LPrnthanMc64bgPl5tAT3Bcxu71SDFSHUJTHpm6/FExc/wKltvaINJxK0DCB
b625w+qKiGok83fgHByN5UNHifdadA2915lcv3wRBqlTqUPjmhDLa5iI8MaZlcP16D+yk0Bv9SaD
DdNNjh/Xr/nJqzAfS0YjnC0RaLkEfFjwXwktxSSLRoC7WJOEkQZRchjIbDBDdHnoreeIrbbaZv3I
MkK67qmrGgKTJ++hB9aU4kG2Jlf/zrrBUGAyxv2krL/axtBeaOoDAZo/L6jMhAnOz7CUT26YOw9x
Zx2CxD9KAy4DZjIi2X387G5gbo0wQWjEzP7GXP9+3sGJIwKN1bhoGTSJ+dzTLI6vxV9kT+Eu5zG+
Xz5uJ+/qw/K64xVm6Di3cix28oL50NaTjJ2RRjj0+1O8dKhHC6VeJvfJGwmU13tVP9Y5UKSPpAA6
Xu6mqTVn/7G3eQhYCFD1xnuq6+CAgnfCoWo62ziT5i62cNIUDLaore3yoPGvD8iOAZfAslq3Barm
eLL2boIvcqVr0U8sz+kOEMtmoBSfkNPCxKSX0NbTPkVV/JwCOT6OvVldQOSC6xJi02FuQpOf3ouZ
K7rkfyw7gCZ7PvhlkcaGZZx6VexSz5e3at613Qof2+BIa01CCMFhpXcwqkbbaGFNQhq26Du31v/i
u0Nb5XMQNHkALhBwbG+mMdefATvQTa6M7iHO85Pf61+I6+kftBZRSK7334c+CE4pnYXG+fIBSTbn
s9UUZu61b0brjCGXvFSFPEHS2dkBN3buqwYRe6SlaCo1BpOurRGWgSG+t80Dm8x7jLj6yzTSx8a6
4VWzkAoM67x6VxIBZ9mkLzmTkmZmpU+4WRmpc3TG/UzOqWHlnOTKML/E0TT+UJq2akcZIU9+98Gg
3WUtGr928J2LV89BfO3MCfPqS+yQUGWSgxgTRDxzbqFdoXEsFd8oepE5vBD+s1HsQtwjhzxg2OxT
VhttPTwsqw6+IKYMUQRa0NAw8kyMYwEu3GfzlizDqNlkobVdIg+GECBUkFm7j2dNtriuU9P8Zs9k
5qI1oN2kDT6UhhnoZI0YxDS3PwyZ/NaGfbSFeTHc52l7wlPHIcPHySUmwzwF5MiuitHAj6fRWYrC
8CcftPFFmDrlGQExOkSdgp7PUZNWexAiw0wfm2DtEyZXmBMz6cmHLPPxDMgqf+gOmUgqzv7ptHUo
x0LgM+RgNvQYDIukx15oB6+jUs57DWkLZeelsIBa1TXvxWCKbtMb4EGcrlojYhhutirPdbdPBtnc
kXEQrcswVKCrOSml+GWWT2tZCmmIivfElBFZnqwMnp5iQbCt9hQPM+k4SrfFzKWgr9Khb53kD98A
1tpvFnYxt52nTroBat4huDVKQh7r8M8uH1uMq2zrGAdCNoo7Jai+W9/YZlGtH5xlpar0Zlcysd6V
Em+OmpmyXeHAQbZ88gOUexBVNnFAfydwN9ykkf62fFddWu7e1BOa8PNyjei3vcpSbhOPt7bQ9eqY
tvG0q0b1w2/MZ6NV7aM9ByuGxIxiLWk7TuNDfYc3dYZmVDfZjUdZZPbeHKz4fawROYZZjD+1L/St
3ybF/ZghOApFa93aznvTYGq+D3CJ0TKIfq/zMKz6akh3AO+By8wvDwmyNcYAvKRR6a+DvE8e4yIn
ogGVVmbV1UPdMQHUU/tR6SNQzbkzXAWYXVXmX1r0vTdo5O+acNtjAaCMJjebbVtANhkdstUAHF5i
YozooHH0Njo27Z7D4kY6szWHWJL75aNhRIkCa/Kv1TyJz4VoD2TtxGc/5igU+aRfk0qeY2fgwEWw
oXHWrPwalNBTh7q+y8BfAwHjYh3iHLE1XDEzbFq4jmsrMspjqoM8rSI49sToGrcJdy++C2iZicNf
EacoXMxJhEdfQsrosgR37BwMU+rOd0CRzlNjsSjILJjnleQq2bXOwgIt5lTmwRweX5qo8AqXcTbs
3tHNTCArSMeWfJe+tqeVUmV4aVLcelJPX62xHr4vKwDDq+I84PjdtiVvxmgW3UZ0CKAbyfJfR8RZ
E//Cf+/Yya1Ig44jNWtX0lfIxw1jOgFSYk2WKPaM5G3o0FbYiBQwqCe4j7MsvZDBO8HYGFGy+v19
MZv4MtxpG10V/BWuBrWpL7OtivEjBXk1XKO/yZ8u7fjNqcb25oaZs85iKz2A28cgzba6crEOP5pW
eXURBBC5pN9M9F/rDF/PjkvUD/StV2PZbwOHsnb5xKvAzLH2430v/D6+oMWwd1MmOJVOvX2lt4lh
T6A5VPRntkVVFce8Gn/StfGJ6euq/TT8hA6MlrEjbcAC8VMpzd16DrorpvMlRqkMK79fs1t42kqg
7vzaVL3YD0PY4emcgjcBowuhAQ9U/ziVnvsoMJ3t8k4O9x+fVjbH4i7FgFG2WGWABCAU+ihhAcee
HRZfWOIHWv8DZwJoJ4WZHWAo+OdYmRyF5uwtwUK7IW8SdcW8H+Of4i/BWSkOLXJWXj1qSwtZdvM9
EDRpg/k4LqwGk2utIRwtbCyWA6Gw5LRSi1pPYWmhuxotrl1HRz2veQC/K3ELG6+7ViWachcWwBJJ
MJmU1lNRALYCKrIC88PkhWLBlPkdHTJ3U7mYSjX+xNYgsB689EzpEt7FL5zgLm/6g9loD2BeI6Zf
HXySEPELriHaqgBuCy01nwg66zAdVfquCQjAXgrOLojuVNDWF78ukekhyDouRWpeG4hX/fCpH++W
Zz1TuHb7voD7Ew13dEmd81KiAqVGCmbLi1um7h1vmr6hSVyRYAGYv3c0NsTZKabNcTZMQ82t1mBO
cPHS3OV9sGkG59ngNXo0u9C6YgZ4rITeHjtDv9CrLdYtgrvTBAEO/aJWn1vLfy39bFtYIxbvrDUv
SlpvuTPwRMy3zOhY3/tJP0NrqM51ts5qHGc++ZMViBEqHxHAOyVaPKvVPYlz8dpMRjjy5FI/hZ12
Ab0YXmH70UhA/I9ezsLsIvGQhpVu3hDDd6hEY+1IeIs5thbJ7CVpwHO60zwEc8Cg3aJGfw3HFChi
l9S3jPnutfLs5jS80U/J2dJc7S6YTMwUxvQqO7TrKDhA7NotYrPSb7CR3vsVhn2FK8FP5KZTMBZQ
eHnnHoUqavJkvrORRrHMT0yuw32T92qLbcZEiNVvR7AdVpVo94k0uS3KdtfhYNVflqV9aprXIU2P
UxTrdwNCv3Wq4yotpvzYWJbxWLRwpmyPY89EC+ckfO2HysWXKRTBu6UY+WYtoB7UNc9oA8oG+Y0N
C/tOlOULhdVwMdOu3HuEO0D1o000RkBcdNH1R1mbq7HGhT2mEDs/DrhaHr5pvKNfspJc5jCu7Ss9
UNChY/FWiqS/TVVL9m0dIJ83XpwO0H8zpsE9RkVnKxN6Y+3k+PflOb0s20evIOV8LP6xPXl7Yx7N
qaZOrsuv6haXaYcj8+AFnXmvVfmXVsjwa42G1Bn6u9hEvuniXKxygPlctMb3VZsxHyw6f/Dre6r9
HX9iZ3FgnLW24Rl/4YHeUH5o4eych0ALzlQ/BDygcun04zBV4SO1QPQaT1StpXh1UvsQgn0j2ZKs
eEl31ScJipxtfbj01oi8YfAH9GvNc610SC19+YQhhTkCXlNoFn7/SgsGi3PVHyMP4MzynEgfG3sz
bGziewlTSACBd565imP/x1JKmWH1HmZvy3dCu6Q/ZSZLYt8+BdEkXZa4Ibqis97TXNI3BCswMdAY
OGQ+ZLAl/o+22fDRQGCyC4SDh22VFhyH9a78u9QZxfmyiW5jWCxlD4WH0iHwOQOsR9a/pw7p0jaJ
tW6nD1P3+LEwB+TUGTiLl4dLg0+aoNjvSxz86HsN/6g3nB4QNaXPWKdNDrhzUTS6k1xzJPGvWfvC
bG3l9x61baJ/CxrQ5+TQ/7Tn1zBGxLQnmcBgp22DJxgYq6GovAsnLCBcHVt2UB4HC1deWlpfEt/T
XkfFwSLgbqI9iN07h6Mo/Djp/5iiV0kMz89pjnIWTZw9qjGmLJ2C+LAsjqJX3pfRIBstH5KHglDB
B4BjD3Xe11+jkjE7FjB/p2O1+BqqASGZJkJwUj11IyKyeQ9Hl3yNAGGNS4E2f8kBnIxoNo5LGSgk
+UVJZvRXLRhBObnlq8ILsmwzUwTv2jTbSlvFOTEEH3EfyhRfSoBxKWmgWzcJ0Y+NSb6zaoZCFJDb
JfQiaSrrlA/1k/QX/4PQ8XhhuOuK8vy/L0VKYoFg0HVGCXqHKkXSpwjiC8ll+j62MxbnEeAsENGN
8hhcLhsjccryxmm8OqSGK9cps7y/iO8CWDZW4MbrCcB/ADtRMVa/iNwMGSwH1T5yuWX4YPqTFHN9
VaOqzd2QiT49LsonM187U4Qqgs60c4YN5u6Npjl1QahBojQzrPkeFBaRMbYqMCeEooj3mUkPIs85
/HtzWzXqrZz2VHufKFvuO5e/zUZFt5J20dzT3srvRNVyeYMffssmyGRahw6RJjPrjdE8RlV1rfpp
ugPWDZg3wTceopI6Mc00n9l3vI1rIDluXYu+CkeGpfSxp+bgmxM4FjHWBxuaCQ0RrCK5bw+Husfy
USRdc24nRTg5dk5MtQPk6Yy8BHRx71WutevOpk3Ksxa/tMnJXeKLsHIC7YkcKEKFidkG8qzfadOx
yPviY4fXMqSwjV3jFJX6X8vDVNsQ4KKO988SXfWQddGPhBJ1Y9CEY0EwvsReANeIj5addRMZIvg6
ApsKjPEr69khsKpo7cfCejL86TkBQ3CifVc9oSH1TsvDl9pgrcoieY2lJaGro9XTNdfaVxEyK5TC
JL3/tOPkABMCQ+NwnVuFHxMJPLNwHnM/ONaVqW+8jpNwGE/NzYjqB2Xk8VH3O4c9XvlXU4G/AXTr
WmDTOkPhxcdkAXjDqFdpVJMhT0gvC2R+DfvcPy63odIQfFuDfmGCxlxaGZwOqh7aDF27UDe9vehT
b71EtBUhBzRaCM/woZw9DoiA7FALtxeVo2M64iDwhQRBkz7WE3OqMBcPvp3ZP4Vd3VoDVEpDA27D
uXNNpSbvY4W+K8855EbUuf4Qa88FQ/pVNiCugJ16jQt1XxodLcaQFtjSS4VxGGT3Zj0E2zHrfgKx
mjGaDTFMAY4oZFQ9cmui2dKke+hzqnbgfzEyMyFfvMSLdvyQpJHMf4cS697wtrXXGS/UID/jlC4y
EvgJ3AaFuQg1Ortu61+Weu6js1B+y0l0e6xMsoJmG7uWyvPSdDU4AM/NT6e3Zq9P9jeNTRKRPcO9
jj35ActDtpyKltVRM33wZhLt1vJ7sVPScUnsh6l0vgxzJ99M/PKoYuySIIB3FAOvDKMVH6Lh3GjD
gceooIQv/yhDRfRMKsTMRHyL4RF+aSlKcVOOJ6R7Zwy42b1NdMy9zma/fL9JgeQNI7PceJno721h
kaPZEmgA2JwmW0sKjx2N4WOYFfe2DDAVpi53q55VuYLMdjtstv7Y5XvUF/2K0IivSOVxM43s88sb
bZXWtTTIDtOmm6639k/PSx8wX7ds+jSBC/tcOJ3xJZ+yRyzAsG57p2NGAg4siht07FFWHq0xeo+b
PD3q8GRujYfGid3jiO8UtK2g+0G84Ma3mr8FHblHhdtwVceGTkINnajlFi7fy+qILCACGcObI7rL
8ivTxlX30fG00XNjlyHY1B7RZ0nav2WmP8NWIRCaox3rEiOH5U9YSPDiBG6G8qn8Q/LfEF3hFA2b
aa916NGBloc3nxd3TwIAiql5QbOT+PuEDmuJk5qIXyjrmOw+JMJfHXRLc6YHNaTM6sNyySkDoENv
n4QZTruP19OfOfgV/NUi7eL1sryjaCouxuiX52SJ5kSCaRKS+lflBOpN4CHeFQjlJZEyoIXiXR/J
6NSlw1NaD68mR8qljMmScbp1Gsryaue3JTWoGIxL0OUTZQy/TiXz0vhLApb5iijovTfQnH4cUwq3
gLfphv19Jnhf7Cb7SjYtWraQulGLYBMux1dMvS5HAqfbNcmToRFOUc4Yr+WNyyiH8cXTph+rh46B
wHk0xx8hpu17bEzOfUpe8bE2dbjH8fC9EMkV1ApzBZ04DR5VnQ4nXyyc5Le8Hah73ZXsbPkyKXH/
sdubSl4MWDIdxe6tzszqweZJWUtFlMbSNDcTtOM9G2WYqnPLIYfODWwPX8/su9+HnRq/Jkq7trSV
0DH4MJwTn4I8y1K0Po5Ikis7nFkGjYxd3HDoHml7DDHOH6vX8kuBbWkcG/gDyM4cL9ygr23u8grL
B6zufE9BvLU7js+NTOuXCo19VA/f0OEXK1eWwzpRSj7kdFllAR5X4BZei4r8AZ9j6d8AThPpQhvU
i3PVWt/+8BN+jioVknRcodu20HVMM8anUHYSN9pJ+LgwPp5IunHNRofYdS/BC6BJjszOYnjLBLp3
q26bREW5wYoFZK0BQp9g0dAUpN2BCsApRmezlGaGAVUMFT5dlch4WjqnU0OME/k4xiYWCYlN86hM
hfLBStFoBV367EKivltGBnGsTQeLA8Oe8eyAbVJjiUyb59//5OZ87/4ZZDv/5I7juo4x/982bP79
j/9FlyM2x5llR6RwJw5sNo91P4xchus1CT0g6u4Bq0pqGK/dCviebv5AM+Auw/Gw1br6YkSE1kwC
kcWiP+B63RPP4bD2qblWqYAWnzbulnWBSV+vER5ioCjRoZ1vRgkCyJubDDVmEJXKp0Y172PraAel
UQfEAa5EKLhxTu/cMkW6s2lwI8SwwZR7VEMRfqCDPT9tiSwaZIWE1mlgjn7/Cf0acW/ryCYkH5CD
YENXn54NnZVGdPmIgAhMOA9AM5RIW5n6MDQ+9NwRobRD0DakZmgQzXJ3+AIQstj7QTYcGvMus9tx
r5okeANCc3A0vX6usMRdw66xWHz4fVMG2rrp4oiuVr3LAjiJg1lbl3Cwv2uR7bIo2S9xW8Lld+Db
hwOnloq+166aBrXyBhU/+Zo8Zfj914saIItD+0+x8r/kg9v6nAvu2qZyLIHx5t8PCgiMxAm1eBa4
oK8Z3R8IM8OtAwBpHbb40X2QekS6gEviVcueooiDCzrms9LsW6vZxp/Cov/jelxbWa40+J9umfOi
9Y8Ht+8GC10q5e3HuRm9FmP8wFOMlytaFC6gS5PoXhQLVbFjTlscpzkCxIjwK3khEiS2OvGHEHV9
/hD+9TbZ0nQl+5VjWK5pOJ9WSjMXTtB4ErZratCAKedwPVSi7HshSeZEnK5TgNJHOKnOU5l5ZyuU
18ktN4CA1Lvf0JdwAy3dtbM3osMNsv39syzl5+uTpNFbLHWmAPT0y0oeGOmQR2EFt9xFQiyUQ1gD
2ZK7sGEE6qQcSzIkX1unDL/6TBVmK3e3Q2uLAJxYsLiuAnKPsYD0UXQ/IXJT8iWX2ZZWHp+xJ6Jz
rIXRuU67/8+Fo7OwaW4ZpDG5zr/vttBrb0j1Anlu4XACHoj+jn0XcyVJwH6OuxvIwE/pTszOMFIT
LlfqktxEGKyrVAOMy9r6Ukv1mFQpB9PpTksDe4+PQM4L1VNyHWTm/2HbNH95QrlO03GkzurmSmt5
WP7xhGoD0wwiHeKtVZ9klIKz7L42irYZFlQ0ET5MliQj7ZnuxfRU6MxF6yNCDofKCemZNyTPdjV9
jczQe2wC569BSkEY4EhM6jSRI+/+1anev2vmL6Z3yAecrIP7lCkQL1ORbvqECFaRFcWhMonFLjOk
eGCpkPnlHiCXmshJZeEdAeJHIsN4CdL4YMjKvjj23N10mUJUZXT5wxP4y05rCF5YW7eVMlAnijms
/h8fChomKzUmBWkgzPDPp7GxFTgdmBvosGgVEenN69I/Rw2vdoqDJtGAtM7ng3cSXPukv+t7pwaM
kE07sx+g7kqRHu2CrmmkbZeVpmw77itA8DTI/lom7H/4If7jNbeFiXLA5KjA2/5p7fFxFY7tQGCv
FIzsbElmexAO32Ws2gMKiG1aFl+W46+G/35lqUjbFBWj68RKmqfUEfjP65HIvbn/lSTBtzzyr8ph
frSMP9/8tBkvwkuaTW66KIdj75vUy+JR+OYfVnX5yzPKWMoRpj0v6/a8vf37dmRplJdhJawNNkjj
qJwedRrQDX7zK/TbfNXxrKzrWm82ai7kc4d7IVwHgcuC7yWyTxEOGRblSrYEy6L2XlP7WRcLSKkG
bAAFnrurs/EhQMu7/v1t0NXn1cw2lOlyqjUhFKA6nH+4fzxLs4Rw1IvJ2RTZqI4a6Nkjnt1jbLE6
MKoHB6BkxlMTVif24Dd9tOx7frJVFRfOyhVgj1Z5lEe70YU7lyKg+TrQOYiXouT3l/rrWkAv3eCQ
YjsMVw0pP33Obp2P9eihEZWD4QDjzIFv0ZS/+GH7OBrjIUaOuVkGOBk69g1WSnl1seH1VQz5tbkW
iF+PxF86ayQuzoFjurZnZpUQ6mhFzwhgf/rC8xnMaTRCm7o59SwZK5Dral9bdvjUCmfvWwA4GTMZ
m6hyaOBrJsofjcBTouXKLfX8WzYaP5HK0IlYjjpL7yYLRvMg8xJ6k/13aeJ7dfo/HLHM+aX/97Yp
bFZJZl8mMkCOW/++kaGQCSPDlhi0spTEo9D4TOh02tUYAxDogZhpRADQ8zcgDWLlXr70wvy+dBuK
MR+P1ZwaDCsyYwOIzV3qoGPhwOIyMIL853XxeRp1eSyTYW0MunnXxxNZxWlhrHy6jxuIhQBgTKx5
naoAFZhYdDJbqw5BVJ/jCAuNVnv72SPLyT2XKwgqhP/UEMZp0iwtFtMV18zJtGuI/MfuudQpH4n6
TLpnqhj3XpFHjKUiDP+0NYr/WI14oObny2Xe7ljzv//Ha6AhWmDttgUhcauGYcWjFRF1GzdgZxGI
mutIxNO3KDG+8iNPjzhLPlQcNrcd4EUQ3gbkO84sBtWsOdKsnGLatO54R8M/4yla9Ko68hPbhUVh
ZcJ4idrZmZHxXhU2qcDtJDf1kBUI5tKZhMCDFY9T8tqHrbvnk1h0jlhJ3iEDjccOSdwagjzheJR2
qwJrNa7Evjz6kFWfh4K/z2P87dONvzGOQAS6KJ9qHRPRMq+2PYV93k3Ihor6KUd/nMI+pQVS7qhQ
qksd1N9IZXUweVM1jB6B8OYwhc/LfC3ODPq7LmjfIpXeUc0J1Qozg2tzgGi04Y2RLTJQaao9pgfG
YWZKQlZW5ntS22nAlxWukbG/NMq+n4j/yXiPQYKGe1nGVwPq6k1DvbMbWlK5sI4CjXF4nfpmNxaY
S6oGpz0SShLAu2JfBEUPnTMQMy7r2sQYOoqyxTI7C1Y1x3N2Lb+/FJNZ0qbrFFItCQri4sUaCZLm
rexYlJVPLF0dyrMpiy+y0j/UoUZpzyHOVCxVTWT6xy9L1QHNmbvWPghBDiIASlLdQX9McqXtdG/I
zohrqGL34II1PWbV9P7RabIssyRrIamhQ+KJ6Qt4CxbpthcOxO7BCkkqCRnRPAO7tzYJBauIv2Uj
Iyg39iWgQTRKcoCIPdlEkbb1GO6Nst/hEcuwiBtkRnb4GZfCF8JgvWpZw9/banrV2S2X9qPdB2CR
3Km+a7F1EM2BUIejwcYww+LLEHp4+Ony8Dh80XU4kzUwS5wHg86Qu02fW2sSd2E7veR1wEgxlPo5
aODjKAR7J6dtyIeshlcFRwpFUFedLANqxNiaWOcg9uOlmJnu6V92nw+PTdTE5xBoHAD7R7MPvROp
FNsKd+XSmU3gbJA66RnrPoZ3Z+MaXeuDfOkbmhmh0faXzJQfx4PaQ/jlw19k8OBell81XfN3bzro
FH6/Ay07zL/XWIPtThkutRILrfy0xkac2yubE/5momeY94Qkjm10iTILzbjCHpV5oI69qIHvQ+N0
lRFvJifNOC7wEfpLE+FXuItqqSG3IPBC88lCjCApZBNDadK3OC4i7Pj/XLXB4uZYfPml6kRP2Yqm
6LhqBEHbycbNm7s2qZZDk0PyraZjhPkD4E5/q2t/39t1cUEc+NgrfPLjiJekbTCIub7xUtqnOujs
LZRuZATttZw11GGdNH9YkPVfiiybA78JkcTUBWfEz0WgcKI20ird3pRpDSGwmtVbaNB2VUXQ9GR0
DhmO9FSMrkm2/aicQ5PG7rZLgviYF2n6hxu/dHA+3Xibd8ZEP+oAi/zc2xrzPGuZbuHtnVfjZQqE
h9vfjGSwXjiPUzH0a1w9wzPrBN0WD0EqcvAbTrnVsvR4dvLkZa64VJ0IwPxDG9JtIZ+7nntOi+ir
I/yTCOwOS4TVXpYRmYpUdAv0yr+ZJoHqNemzceDuiKCtHoIa8InnSoTJJMSdCYMi6xMtv64n3h/u
hTOfq3754XFQU3PoJjOcT+VGlmSqIEqHH34e3FHSdlsdNk+wir2BzAo4NStP84NdHrg5Ag7keb4B
dq3SfbEXVvHCptI2K9BX4CznuQoyJrXDGo6PTheIarFZbi3dewskzpJ8jLqLKjUyn5czpIUrfNl8
d3EKYDmZmnfaXfKQ6sPTMvo1kYEDy+lgjFNRbPp+fCOT4Jx7cxpZPuZsLsVbNHte9AjvD1EA0W7O
KLnhuLxb9Hm5o0H9TLyvBJ3jDit8IiwEsadpT0wi0g+xAahj3sQ4vKedecc52jp7DbEQuzEo+7My
Y8XECknq4JbhmvJbXGTWqNegwFqtGxdL79PT5Fc4yEw1bfwK6rrsu9PvX3P9cxki6bGhRnGplaUh
wHT8+wjThUbJsM4XW/Qu+Oz9rtli49I348wE1wp/awfZz55O5Xly8helya9w0uW6pC27DhUWlt9f
z7IY/vOx4XoYG7FQ6kq5tis+HdcRPI6yEI3YhohzVj1/Yhsi7pzcO+mH/W7gUdiEVplAamOtRPc2
fqgSKLZWeNOjc94N76F07AOmA3mU87G2NcPgmGJMGUZa3mUhcqBYIaPl7J0yl+zQzhoeuf3e3hbg
HBSyrD8UTM7nk+L8Y3F8N6UwLeHo5qdWJopzrRQNeLN+rE9Da88Qrv1yKhqCAp+QjDfxWGCyGGpt
Q/3eHRF8DvexK4mma7deq7nfxwiC97JKtCPKkrUuy4mgWgPMSHbLUogMpzSPCdBC7AXrFburmeUv
vgWCp7AIQ0V12UP/q9BgMaHSHjsAE8LNgeGnpCxpArU7o/Hd8nTXDnzdcQp8Op2WcRN87Ctb5bwz
eN0/vANojP9eVqmkrEmu0AAqZD1wdA97J8aMraPnENZnnaoT4Bub0aGyI3heSZ+RESOynRqG5Gw5
xQGEY3+uJ/NNBx+zKsIIiVKMHN8efupJmPPDZeTSEpe5uHpy9LRMk9GvihTyD8iqhkFdle8kExgy
y6ziDy/Jf+zgkvrRoudgu45uyU8vSR8ko250vSRqoCHZBin7XTTAtrcF6VvtvLJGOY74pRopIvMS
u/g3sBbCtvPggNSyyY5+HY/7QCP3Ph6z4GrE9UaGZXFeNkOnRdkfTH/oMRi/jBhsqdNKVII3iurk
88s9puSekoHMdUe4ymyFsLMo/fKyFG+ixrFeOwJIRNPm91a6okM1FF2OPzaHAENZnPcD2W2eFp/y
Wj8VXmadtag0qF2N02TZPbwQomJD1lqfti4wj+YkC4gqS+dncuJsy1NP4mpXBxh9Gn0fuM49CZJk
wYAF3rKDP/5++bDmbuQ/lw8B2YQ9h5fNdk0aRZ+WD/T1iSJ+RN8YWB2psZD6GYUPhLyzMKjYQKx9
iiWpBdp5+ZdzqL2Ie/XmWtVhFGiHdevxY9xQW6U4WKnlnkamlt1sC/Lt8Qe5U4AOrb4+FAU1m4jL
5nl5DfwX02wQ5Ha2eR5iW5FbQy5xK2CoZaMT77Bqeke6utlFGQ72JAtf3IaenbWDNIahrfY4MkWD
+T6lI0mpvvUsyME8KG94Yr1Qa7cZxVtGTjvIN/nqM8+0QfSf/aobGY0Qs2jIEVOO6QGM9OQlaatx
Wzhog37/Eevzw/7pIzbY0snR4PH+tWUAbSEyNUa+bEkowuYOXEpsWcuykNi6uoAuA4KECIKCQ/ua
1/RG3EKP9jxtxJto7kkZmrYzRlJ2f39hcl5D/3lhxny/584v52xqcmc+Hf6jGs/YG0xqaXfDH8PP
m5Qz4SSbiT5dugK1L29YYx4LQGdH5rvk5VrGsXFjHDZszQ2owXRF1la7sdO5d+PGYNj8MEQAqh8g
ENMpQtr3+0vWPz+ufIgsnZQEHBElJ+1PzXWSu2xjHP1qK3ufapK+dBZAhFNU0os9iQOsA4bpp1ll
qyS1Mf4bXX6mK4dGGjTiqTatN1Q0ZIMbjbYlhOL1Dxf4udE3X6CSOmZK06WLJj+d4jTw0iytAdP5
0R3Xoux5hAH3o3LVwGe0eGEGw3qG7lmeiIaO70Ka6j75d9pz2ZD/wer3jdfx21i3NIZM/xpLQEi/
v8b/Wp1NxmKuzpDMNlnr/n3fceIZDsIjcxOb48ZiZr5GLv8+1XZ2LhJKLgRE2eMy/fGshpwJfCjb
CtplMJuAE8i3+CCtsxii2cLqH1SahIcprrSdBS0P6YN4JkDz++8v+j/nVbrJWsUTq9hYPt35zBwC
Bz6KufFwaow4mh8nLT9gmXwN0UERpA5vtpjIJlKmDUDB/tssxDBzW9cFr5uXMnKLw2H+ccPbHy7t
8z1nDeXtNvk4XXcZGfz782w6j6G8jvV/6VMZydesNjmwYiUidMfqvz6OKlCrQtnGQxp7kj6Aa5z6
CI0bHicNC39KfIaK9Vvo1epUgPm9KTbF31/lf9x1g8b5fFa0uVrD/jTwY9LQ+WqCIFjpyGEi81VY
/0fZeTW3jWzt+q/smnvsgxxOfXtfUAyiSCpQli3rBuWgQc4Zv/483dSIkmbK/o4vurC6GzAlgUD3
Wm8YTWBraXyvjPdhjXg1KGGNlxkOPTHF9tWY8xoqC+CIamdcaR5K05GXxQtS5x4Sy+AD+izwyFWB
d8zs4QdmJ9HmN59aPIPePqNUuF8q/yxy/sgYyAfCm2fUiHB6HCUxdMiahYE/oJyBQVrJlnBGuDzD
gblPBn2hxSRMSLup1+GsPGoQAg5j5Dx7XtdArkycfaggiaRboHAbm3RWa2Of47EjQbk2uIqG4BLz
oenLrz+89Q8fnjuW16ttWohIWh+y/knklmOSuuYS2oi794u5OgKNuTfJKEK+JV9nojA4gZss4W88
FM6kdxdlSiYDzte3sPHgnYsT3Q7T5RpnGgR9qKs4YlmpzBNEsAwJDo1nJWXG/rMR1O6e77u716nR
AltywV7pSDZFUauvJrgHsIsF6TH2H9FJ8NaSlBwE8a3vx0c/qJrLLLLcPWhsd0lJl+VkqTxg3gu0
Hwg5pI5lMPs/HKPFRtvRm52fas8u4MjLeWJZp3c9efDIzfbYC5jbX/8q/zFTQcbdcDzVNI2/rSjh
RsaV1VU2UsR89Ufd2fRqEm2CGU0FNTPrKyA59mqarR5cgeNdlrr6aCNQfuXx9frNh5F5iA83JWVz
XbV0W9ye8sO+uSmbFjk+0sr20tSqP5uxMq4A7Kd4TYI/7jR7P8RC2EOBqG0MVo89elStILA/ZlV2
b1s+qTpqExqV712EQEUVjyDqbHzQxzj5rMz4haO2oe2wRUR7tGZNpfTqpuNPCe4OA6dIifeRbxZb
WYSxYt3a/eaX/Q+pCJOFCnVgVlMW5ff3DzRrmmB9sjF7UdEYuogdBfWHWNHBPUfFkiW/scX1a9hE
Tn5UVZRcHDu++/XHkLuEt79msT5xVVumArlt7Q/v0kBXkG4Xyhl97utrdBrSTVFBVa0xR+st72Gs
oNwEuqusDKNxLy23xblS7S8lfknhNWEBMTuisBevFbwylmWa8+Ar9C9JPto7PUcOJZlv49JHJqPR
i0OsY+aYok/6mxfu395d8gfRHB66hmZZgHPe/z5bg1xvXaFDKAFniQtuEG2mb8asfpbACxXs+NAb
9Y2OS+WhcDJKZCGsFjJxmWOv5rhSPiOwMS9dD4jab37L4rf49rcMXA40mcZSALQClrYfHlJ1TqKj
SRHsxBeHTbYboN2V84Q9PdJZLF9WZXwln1mwCPZNXF2bQI8fspKnWFdzHxZ5cFdO6nDDyg+Bs7Dc
C4H2FKD0xjPq8VIx7lAVLL9CX9YWnhlQYhYphTRV9xo/46YuK2crsyTyR/s/P8b/GzzjVpdOQZE3
//0f4h9FiUsXTrkfwv9ero6r/xFnvM54P/+/m+fi+lv23Pxy0uF+/enjhHcX5b99+VjLb+23d8Eq
b6N2uuue6+n43HRpKz8AP4CY+b8d/NezvMqnqXz+zx8/ig7OD1cLoiL/42Vo+/M/f5AwefPHF9d/
GRQ/4X/+eMij9vnnv+7bb+1z87fznr817X/+UGz7356jgiCjQkepzmFxODyLEc3R/00J2wGEZ+kC
XcWNlIOJDP/zh6P9m7WuwOTpLM84oyk60a+5/0b8ztJYauqOxn3v/PHXD//ur3f+a/4r77JbLK/a
5j9/sKR6d6uaADE0XfWov5KO8kSJ4P33iAcOd+uQWM+VURxkdW+sYKlRlUN4R4BSsRbQlxnaJxs5
CtxNO43qdW6cRtM0eRn9p3PlpeTkfzpX875FARTYoC9fOCpumgIAPsceEjw7RzQf+uIA+uTLRKXZ
23k7njgZEsYtm1QUBM9hZGbKDsVYD+WWL0GZZnuSLcGFIsIKKtEK11nw93ZlftGd9meCQNRNgCmx
FoarwqnjdTIP0xOOOBd5q3lf+mBcW14MXXqhOmi2Y1uMRqkQDJJHdukhHeQHdi0Mjf2djDHq4tVG
cTaZgNSa7E4WbW3E7LwEz3FMNadaUyLXcGcjDu3uRhJGygSFrCnGmQfzh2Kfiib0RweZDCBPHwZk
KBtbyEcnZYLcjTws8U6E8ivH8HNWVri8xCsEZHDmBJdzHWM0tIYU4F6H4mgeRySDPeg1pQaLy2g+
e2qloKFcJBvMfItTqqYX+RoSNDROhZcz0mWYO+KqgN45ybEl6R7J6rnWghbhs1Ix77UiQtO290nt
CdmZMCiHQ1A2DxXSGks1VK3+iNISWUpKxbbVHKUgCj8HegcR8A7ZJxvxXVl4URxsZWjPenD81Uny
QqnVX1LcLbaD1Iexoo4yoZu8bWQffuzjmwHZ15vlw8vf3DWuSflfmhoa2Bh4h/dImiNMaNrUrE07
vB9RM4RMixgmSfx2UyWtsdM0HZ9eZ+gvXY1dE0w9e4VKc3HURwgvlpKEX5IUntwwej3aOxUSEzog
+xixx8/yKH09amDFn/rOR6yw9Ms4De2VltbRhYaq8cYL/Q6HTBEjB2Ntggz9z16bKOHPYbVQmiG8
d8Ykv5zxJ7gMRtU9lk1fk2DN4p/hKLyxwuwJDoO2DOG8HizEbfeBkbBtbCccczsTj3tZBie3zwLa
84u13HCFU1iQta2La1hUxXUFv4RCA3hMOVC7U6jxvWFECcHCUqn44XSA/v306YSXK/Fvxqkmfcrz
vg8vCuRlr4yueOLryQ/0GtYCHt/MW82Ys91stUYFnsDEzipPEWNoE/TYWSxg0iM6T+NoSXxHWiq8
dPDrWWFNbOOSpMTopik/FJx+IZCS2cWTBHUJ/EM/9ymegGqFkU0OgQJqGWqu0yJAEv3WQ3rg1OTo
DpDUfNsTANAtqnre+Ihi30KXuAA2Nm1SJ4gw1wJIok919kNslUby6l/QTLh28mqTiKeFbKT6mCWe
IzIkhc/D5BzzB0SOAqUpFP3jfdtr2SGsTWfJ62Z+DHx1b4vETRjN9+ZsRV8y1xtWquXH+2Kus0ME
0PI0tc/nfWxmxW82a9qHyg7AMtUDAcDumKo3L6yP3AFHy6IutEP3OYHrto28RPjWCc8/pcTZr5Ue
gPLwY/xx6pv4b4cfz20miOBk5M2VyXLwAVf6I8z98SaLovihGC78DL8iv0AXUcohyEaKo/mwZPc5
JWHZlbHlM06KCa44Y1Sog8l559Nezzj3WzoOZgt5xu//jyqvqUQP+f3k1gmsnmK4i/S63vs2TH/L
bstvQdJfBaMRfM48Jdqig5PBcHPLb/2ujbDiRuqwWWOQ415C1mk+K+y+sxj1/7m9H4MZ8hkct2MW
dodgcrrHybIQRrJtc6U5bfeY9xRAs7oJbzLkOy/rwBG2yBqiEvUUPvU+KEWoWeMeHNl0nyXVLSoU
4VNDCh+/itkn627lXyC9Xcj+zoudNRRXfeNnSfikoSCDHcajP+XKZc+idiW7g97ctnEZPeAe0u7g
1CVLf4CYaSAl82Yh9rLWebu2ASHwYW3jOY7BE88kW8AKh1vx/doG3oXb2BC+foISMJII+6ZbWZA1
1dm+QNaRNUPpG0dImrzKi+lJBbyBJ1Lb7BGiNY5hoHyZ+MKutQE52wlxc6B7arLP5I5fHMk+BWZ/
gnH65Yd+OfdUZpPzzsOxXd3WRs1v/B8uJ/vUBrnysLujHoQPXgdqRG0za5/ULpnkYg4eWzu+kVlZ
y7duKzIUX+RUPTRfpvaz/mYqYh/OTxRw2Zll6ENBpFxpJYryNSxrE6wmMu4lrMJu2PKVhHOFdjWK
9/FaTfFEACsfvhy9H/04Txmj9ZgUnPF+XoEf75VedybsYIAEUkrg3JCZ38aGXW/PXfLoPDfxS3Uv
Q9sq9u2Y+ZdRMk3gF//hcrLPwixDH9LxUp56vtzH0zJPPSqJPuBzgl77nE6feHnGMFS0+tGe2ggN
PXf4TqbkMJPCQz4VI6gowhJ1kUUlSTuvxsE3qy8UK3/Q4jG+kWTN10giTyATP+h9hlykwKGIMRnp
vKlk9L8/bxb/w+tVzucF/A8yeh07/39i7By9fjJLuPElZYQZthaFB7cMTHQ0cR2RGXLZJ4/OTSJS
53GQkt/Uxpd5/zQ5HH3/8tffZMd5/0Vm7wRbSoD/AQp4YtPz/os8wgbXw9pQfkaxet+SS7tDzx91
ysTvT/hGlgQ/utxw71j6RIfqtd+lv3nt72dcrYtKn8QS4scIPvTNfNlvBM6P1P8W1d7Ra9MZfoSb
aXv/9TY7HYk+dW4q5Mdt/LnDBqNNeY/JYdnIu1AeyYm8HU3qJiZXlJ2ni7saDJVqxjhTKVgUYzEH
8qr38p3UYswKGCrwWjDSFmtkNXfTu1a4wouoEA1i/Oh6j1mxi6wnpGtFwRQtzqptbgYdwngbJdmP
yiL17NvjU8YyeXWeYWNvb101vWtvHcPAskCzWWSd49L4zWpAIlELmVAQG2ngN4LyBhBJt6CdUW34
8Fcsu6lweAa5P1E61CxlYWmob8mNIboDKUrLn2SQJJeDhRZ2GdnFfTR96zNn5zdg5G0bKO3Fa4he
JB84HvzTKLT/+g5ZB0wf8DOdKwiUEJEvm1LV95Y4MkSfPJJ959ECv8vNeZ48GqLhqOVzBOfKYw9i
6uNaatklws5TNnIADYKRTeFffXIKRTNWp2KgxBPLWtRCAo4c1stl5Gw50Usmb/Hrb4r9928KrAT2
hzr1Qpfs/gc0cIAwBnXR0Php5S3ueFGk7bvXBmdx7lQZt63J6hBojdFGzdW5q8r5w6RRj3K3MLSQ
mkAJZnixETYHNHLIs4pG9keQZVfepAEYfz8gR0f0kVtB9G47T2m3xRw56TXiMuik69ljNUba1iqs
5qYZu+bGEEeivzBtPFXk3AS29A0eR7seaeyHWS+8W8eJdvVQGg/oBbu3YkySkF7HGkFJMs3hU8F9
uSp0pdqi6AIeRxxRXXk5Sl+PzqPno2BwYDLp8GJ+/bchNfm3xxg4CNuEYqpS1AIb8P4xFsLLTuNJ
rX8mLZr15sopPdTboPSkboUa2NiDYyc6dTnogy7qHKu/AGLuRXqKX8fjJJqQZq63U468hJGFVg/j
v3hzGTkgrxVRbMPMcwCigqz3BXxc5StWIseiBOm2IEEiaUd1YNxChKqeBh8dobTNVYqSM+6WheIf
ACzFWz2C2u7aoXAFT5CbHeL63hCiz1MTBk/iimECGpArmn6QHPELqzc4GxiLFjvNH1RNN9U4TI9R
D2F0VpzhSktt/1bOSGt7uE7jmEqYvF3F7Smxzo68Z4eKSpVlBKlwvnoZOU8skPZaGkEPsHMwmjsP
IV8wyOG9WXnhvY6NPTU2t1nLvtcZEDmTpYZHYSX2j9Yc5mvdh7cs2dayD5HTbF0BTlqiKceOM3iN
pTyRnCj7MEWLlzMgPXxZkL07XyuTG1c4FTjkKi38nhBlTDe/lkp98sgR2IUSGe+dVgUIHaLgd+6X
R3JQnCmnngctcaYQAN+9XlbOkP1ymo5OlLys7Ppw+vvLNljF//pud/92s1PJMV1KHbZFmRHWy/ub
vbUjNYa/7P8AarTUNMdGdnmu2KGrbNMBaWSIoxAiVq0tUCCZl8XMnnAhhz9MjN3QwcdYTpeTRnEN
OfM8XV5ShvKSiA7foKyVrZH1nK4jE/oIEs1pd10C3qZnHozpOpHdThn76wB3GTCaTYX6y+s4WVvs
PZ002cy4zFyfhl+uopFFwnMwE5ovqOS5AEUlM1+DU5VBqELZVjaNkkJrC060fVUwh99MPk+bxEio
ut5OSVdRWXI52XU6RB6PF5Bj+MidpcWhyfNpXbJmh2/eF7g50ycbELUR/nwidgdnXyJQsLXDNnzp
O09Eqe7lCrLPK4EY/foGAI3z8XFnUVhk+8X+nyeU8ZE6HcDHtLyyVb4nTbJqyV1g2FG71VJD9AB1
W5R7zu8SF0v3a/dJdgBAZ6p8p0yZUaHLO7/Ml33yzDmax+v+B08ScdXztd5f//SfRrHzp8OfHMn8
5g6rzOaud46hala3pzWDWDiwBT/3BG6W3Jbx3gRkOvJ3uUuE/J+nYG/S4A64CXzPukdJKN7ZFVqX
cnQUsvbiBBNvq9MJZFw5YQA63zT5Rq5tFC/plnxniksZBlnVLVEFheIkkukhrsynUZl5P4/KzLsc
VcXkD+dqiZqjtjsgA1eOuD3r2W0oRGJkowT9z7lMtK2M5GDnpv021us/M63Jb1NVn5ejIFpXC/Sc
Ojj6uLiIlWPcN2DX9cm6qSYVgbHGKiGz+sFT4ygXNQLtj/PsIzUOOQbhgHDJyyW87ysjvNcSzFiC
VrmRXSNq2SxkS0SIrJh3XDfoK6/tMCFQImEg8QrRFEelFQQLsinp9jwwJp55qHAak0jOc7+8SNei
cX0eIFc4LwyVUiXQD3PegUcnu4HOpBaXxa2q2D/ayRkfEYDJsbOzpo1dltOj3xU3ducOxyQMf/Mg
dN4XA02HrBj1dUq7GiwGtjAfKr/d4Lu1Ws3j97Em0y8UgpQcstloHVin3RUWjqq4iJt/Gn3o7eZY
7e9J2zaX0GmgLohQNn35CUXv6igDQJvdEuSij1YUE0INY7Mgtu5k1Pl5f99H/p8JaNWdjpLGtUSB
y6zVNOFAMAx4kYgM5ylXlboeBuM9VnXneThV8cXyOrxMPGuppMg6sAjLPFbKSZmqS7nuKt6HOJBn
y9Yp15S9rIORFvcyuS+bMslug74ur2Xk8ydYpQZ12FM1IK7t83wMOYyLngXqlUkVfymPMsCHn6qp
3g8iTyP7zSkxr9DbdD+1bvmx3xgwSMfNrcanSA38363kLFEVe7uVAXfomLah2uCmoHt8/Ju6lQ5g
obGL782Ew0Pu+/W2zbrreJySCettNLACId8qj4oEaSq7RuvFwJHwSk4WYTb48bTwjGOqps7Bw6/n
skRd/apVhuzgxLO9cpDpu+fN4mHbGGXfsEzfJV2JrHedunhdJfpPB0e9Ra5aWFO55YEkfk6Gy52o
K7EiqWbVRVZWqCflTrLwnHnTgcrErwfY1jMGBeixTUAkpJzFubElJ040574enLuqjcECkQzkPlne
tceit7e5jx4cpNYvKIEUy6k0ra0F2OZLa4PN0b3y2KXTcIxbf8cjMPlcOjeOMyd7Pgq6s6+NO9c4
qMXopRVNisqzGMCTgwqRDhHjtG2m8PQpLWFhnjfacm9+DuXGWu67X+fKLjnDVsqVb/XttimDaXdu
5r6cdlmaXSLnrV+C2YPLfB49xU5Iwcr2560VD+bNbA/LDqT7AWVK80Z2tbx1dmo7HmTEM+alvy/U
aD3F6oDv2F99cgo1nCetmzB5Isdbf48NFW/PdrS3BqzTRVpOwdfMyA3UTqJpV0xZ/kWrMfsS/YXv
F9sJZdcVmbnwq1E05KKAItyYWW7faWb7YIt+iwTJOvFGf5MrDnQStKFA4fqSEdePg32fG0X00IJX
F+piJl5dIpD5IzN0w9cAPXZStf2baUG0rpCIWf16tWBIhOT7rxTPRkcHL6w7Kr6J4iv3BgA0GgPs
zXw2vkPbb7YO4JW9bBR3jtfVlOI39Npnhi0eo7oAZ8nOXOAe+OZBwX7pkd0fQjkfEoKAsfIjOVV7
H4L5wrbTIzEqmgkCu2myEjl32VGDSmWl55eVXpinaSH+j2tbbVzUB+gzBrgqVuVVa3xrMC0YGyBw
Y+V9qmxFXdlGSUVXhOWMemLSoggow3jKqQcWJWJ6YrRzLe2mV82DjBLsTj8F+GaIIdlkWF/6cezc
Bl70A7R2vssAY1125ugvZAlsEhuQD32q6EM89e28c59iUbk+1do+nNcZ7rSzBh1fSyX42iVZ8rnp
e2Wl6SGvlCnwDygVQnSyEvWrOgdbRH7tn++nogvX7Uwx1ar6fhmN47Bx6xC38KIPr13RVCrpXFUN
L8IoDa9tq8rUhRyV8eCOaO6pKIXWeoqSp5gDpyG8rpWkvTCA1qzenFeBo9qkLjiAKgzTGzTwn2aA
b59jm2WamZEck2FdCh3TBIkpGTY6DC6A2P7mNDlF7wB3oRqiEefCl3l0rLBDwB9ebZhAyzEwzvA7
iomWYd1PVhUdSlt7lG8x2UVtbsf+NrpxCs/Z43NzNKeCOqfckGnZrKI0Ty7pvFM7b8vkqF6RN/qw
X1PAwm5HLXKvvBmG1LLtpviqQkI1HLEHj3Uc10ukdgzRBFnZ7GQ4Fwmmeeign7vkkZwmZ8hQNmrr
AD30tWZD1R2ua9C5G913DEQ2o+jRhoy2iOZpPiRD4H+GGh46ffSo+pa/m/08v5Ch7mUmYCzUOGRY
tPmuzzUfec34q9/Y3xINZazA9scrLyyyhzZMd3XaT0+yPxL9OipP/9Tv8Ii6Asw/L2Q5dLS9ZCVD
WROV1VA5cC6bnvuwyrosZ4QqGtU4+GpYrHn5qRS9Cc+N9xr6KhwUqzKjjRwNyH1Mp9l1pccHdN38
sjIOiE9Vq2A085UxG+5hZBuOcu1QfSVxMF9Eoe3vejKTD2Xn82WPqq9mgg5NrKftuplV5JB18xDx
Zr93zRDzD3H6LKZ9OD3rcGUX/SyVzJUVAVKsXOUN/MEoyngRZ46B7howCVYC2k2DZreMptzBc2Fm
leh2QXLjILA7+g6UKrFMCCk2LsdIqVdSclj2WbZGBcN58Lri3bTcekwGdj6LsFS8O3M6ziT3igvN
yzFU041obQlNXtWrfDFYCeyD3/9Ohw6844dFF/w1QcdDpc1AxIhd5fs3hJMpedXnfflU+ibsUdZf
O7WP8hpCt0Z7OrZ9LFV6p0QsL8Rx3JJDpwly6NTUVrmJB+RXKX5WCKvl6SkRXYoQZ6x0JbdcfmFj
7YlF9kpuyOy+eBmN+6y4Q6txLfELEs8gj7qme6hxYd2e+89QiOGvQTlfYiLO0zx1eIjn5oig0mJG
wesB2YmV02fzo47C3DaMMlSOgnp69IZ5RL4E3wxMeU/TlNnpD9mooNQmKhWsLtS1b2nRqT4m+84r
oQ8VjfPkD8upD+H5yrynolMV43xRfez3iE9gBzG217IumUXDnaYkwxeztqoV4Ot2j3SYt1eCKVwp
Spw9NkZ9HTUk+OHtkCDOgzY4+rxLF1rZVjemxdp30NUr3tpIuTSYHjSY0K5kKKeh4TzsS63PF4U/
VaS1x+z2fC8HU/bQl6N6dbqZcY5EhjtjjyunyKYVmuyhXTx0Q6GiKkIkm/Ncec3TlwaLi9P1Yrgk
mC2H9QWb1ORIJlpbjg2aA9JnTDZg6J/mzJx2MvIHzb31k0cZyHNCB7sBo0Xo4Nz34Tpjnqi/WWKZ
gAbfbVp0G7Ef8P4uAmUA5z8qUhlU4gPNK9OnCLac3VfdrbTBSVo9uSobHHCpLLVH2Vc6OJUmVdpt
ZCgHZtitH84aFe1yKrxWubfQN8pnBBW8LFmYECz/OiAbnt0ZaqCvWD+QxJVQd9n4mVWtC0v9NitY
AWCoPiL76YCBh63U7OQUGZp5y3ny8Hzym3Pkdcap/vrrFekJ/168qVfx+9I9SD1gspBv/9smLxmT
JvPDonxqQz27koxJqYQ6NhOO9ezVllZj5ehACvnyfxqWA21pfcVup9zJfXnr3XR20B9lkNQ1BEy8
dzcyVMZOO6g+NGCZE0Cu9rkqHDR8a9e6nDQrQohxxEMnRth3aVRlAZZ8si+ruPsSsVNcFVEI3mmG
pmyZgybsPIwvwI7jK9lni+xKPCmULv1qI6N5QqoFaCJQsKEvmyNiAeiT5b5n3rnhvJIfKtNJ1KjY
rAKZJtXgF114R93/wi6C4V7OqM2UeleeFlsZVsi4XQ0iLyZDzUgRs0+iYYOLYb4vzXHZsri8tsuJ
JGzVkpbVQnXAL0dBIMftcnsph4D6P3mla15OXjBfBAEmZgWiybAyRu0YOsIai1zYMUgmRFHEUSz6
Ct/FjUDucpxEQ8TDjEAepOGtJSyMpONjI8pxsp898q2MUKxfUfb3dsgtO7c4232VT9qmCOZ1j9fG
RquHAJXV2MYkxL9r07E5SIRfq+fJFgsOf2GLN6BslMy/SxKnOcjoPEMiBOVZr9eQM6JgnBYGD8jF
+TUi3w261oSH1v/5oVuGTo+yMZk9GZzfMPJ1Isf87uf53SKPKvPQN25tX4t3e+nGyR5iSHjFNhvs
UGwNB3z8wBa56Uh6NIz4pVrx5y408W9qq+JblbW3Xmr6f9rt9z6fsBNXtHJVALj82bTaU257GBIk
dnCRUx+6KnXyD7piOBghxs4hdlrnEGFNtEV3+85FhGdeSslpOZC79zA1IjY/ishXjEF8kfc6Gj+v
mcwxF8qa/YG74M4NQvPH60EaxKee+K8DMdRqzo0Sovpkq6mLxH7TzYsBFYxFZyk1Ozc6PQ3A67JC
qnOdD050F8WWdVVClF2EXati92PiMquoiQcLg5UVD2sI1tNNimRrBeZvf35dOPw2sBzjmXB6U/TM
DiFQOBqo1CFK0k/Mf8SPtvveRXa26DVqY5AGGqwlS2MFMbB6QvkTb2tmQHqLlujQJAcUyZxr2zdL
nsN4bSpuwRoFhd5dyUZ/V4tGhuemrtTNYKTh9tzV2cmwMYD5I6VTN92G+sCKXGV4jduZeTtS+L+F
+2OzA51h/zg4uy0KN+7XYWWrF3LYFBOjMYzZqAXUfasYydrUWxi94W3itJ6vsMHJ9ymSwOsOFZ27
HgWCi8bynS+VY/0YZyt/LhNj4XigHuFlTpdKVY/fUYrsEI1r/OUkVGLdvqjvCyVEC1i379LGre6L
GJFZtUuStRw0ota58RVvLQdlF0wUZdGSv93KUMFiZGcFFvmQIWlL0lrpQxob6WHGTHlZWsCX11Wj
Zmg5UD3C6iXbIY1HyUkeyk7ZJGL4dKTqVrEo8co5TZedMuRxa29cc1Su0NbHz3M06+gqjOLHsRi9
Gylr24ujSo8U6NnltJIDQ1KMl34d4KGczUJrLuKx4o7To65TaBydLyUy6LtgLJsL9IwWVWbG82es
mTDIsvT4KJtAeej8yr9VyNEfWysfdzgwPJ3Hjdp0V0M56kvZp6vNN7cYY9ZVzjCNm3TCsm8Iym+t
ldlLlJ+LfTSoDvIr03DBnZL9+IcZZaBq66E0Hw12s8eAdLEh0kYyii0oWa+RGGNhRoVezBTavedI
jE22nTxnvN92adHFtx0Qw9P3DZ9NnNJJHJ92NxKnnTf9zjfBN/pldj0JernlNhd1PfeffKXpj6qW
w3gplM9mbo37Cv2WhSShx+XgbGJIMys5msZhgyNwCRi7BHEhL60XaXqrtd2bvVQ/IApf+/HLJ4gD
I9u0QRLDEHON/Tjrxw5vspS/DJ6mvU1lXDpSyoby8vWIyfaq9ZsbS+J8UIQaSVpAE/TEovzUmU4W
pmZohS39IOYVZitsZfUkvy2FU4A3K8NNHG5lz7n7PDXUrOxWDqSZNoqpqqN4m76ESnKJY4G+oqQg
xMzs9LkBi6cV/rOTuREFlbZ9sFKETAatm/cjdnc7R1lgqMGaWoFgBCbKSKMrz577BzVw6iuIrW/6
zdGID8h4f88CZAJ4+VyoqfGSmCqQdEZOvTzKNFXsO49a7/unNJZOzhgp26q4koN90HpL6pbpRoaR
YbcbzD/0pbyaPaH67+iKg2am36x7rYjJAHuU1v0aTxGTQlQNJRRR7Tb8znfvrtcSBA8ET63UM2ON
y1t1mERBkOTDpqmV6CfO0xmGE2l3j52dsunCaboEtNUf09ntFnJKnJCcAjTzlA5I98x9CNZPz/rf
lQwkuOPdatLhwQr7Bxw0uOi/rb6bWm3CITOGr3qfozcZaPHCEC9ITTTyqAxT3lOR2h7ryIm3si8S
b86hshigDtBsHMWIF7Kzgwp7yJAg2Cc9Kn1+EbAZtbWbD0e9nuqnvvH16P9/3qDX69YK5o2sU1oA
ghehSWJNbotlGJhxstNFFVOGCUbub0I5ep58Prcteuxm3k8+h4jT8h+lin+hjpqzd4uiuMGr5zIT
6A7ZkK83LnBpNTYkYMP7dPbyG9sxMNNQq+91MuGCDBLqDp6GfomAQnYZInrEQteAeTn29s/EXzTs
HbAv6ZRFlo4YhGs8Y+yywSphTPPHYOIZpoSjtpEhAg+fkODM73KdYhzovGsDNuxjlBaYICgdVAMZ
xjB87cGfDkPcT5+N/DmGMvk4pHm+M1BSYnvEpWEaREtEmporOQoB/8IL8/ohimDZy08gL6ZmUbCW
n+AUmt6nwu3zu87Lq2ODMj0Gv9bKsuJo2wGsW9YjjiZZWvq3USwwskkVfWer9TVyC+PeUGNja0cY
XzVWXD+5zneldcLvH070O+3Lr3dTuv1eGQMmG8LBcHBtRCbQRYO//T57g/JZVymenX3GgzebP6O9
ZK6bMLZxbEmXMH/9HRq0/i7sq7swCMyNjGQ/lTWk988xbBoy78DALofBzLaTHbNpwdMwu3CQoV04
/txsDSGnVFV2eVvY3UVQp9NRduUFkta9krdLGcoBU/fu7boDMChOciDnoCE5P8hINqOvlZC7yKog
2u6tYh3ekjM3CPd1/rwaY6CSrJrCi1ptcaMBjIAiIagELPYeQNIF2yp2EDjqe6sVcCjMK03HXcov
8ekrL7/KUVtsTLPeBZ2qLyyes3gnIXdoUvQ6NWViYoSLiPCbgVBMkWc44gw5OS/t75rh2xc4XcCP
6/HH2OGWWu3a16NajsiYQq/rXriu82MsPQDfYqIyqtetat9+2NjK8NwXTYsZFNte9hTCLvS8B8Yx
EyNZ8nSL0M3DKxggyucg9p9MMgk3Muram9Qs3AdUOLM7dNNvKDspn/HZHXcqBiIXqOVhiTd10cYm
1doMoFOPEHDwXCF5dNfwBwmFZZES01ThUCw8LFN3si8rcTpq8Qvz47LfKb7S7ZRi6nee9HY+x/Lo
PMcVs2XIPuY6JMmMVNR4edqVhOzGr0K/fJAwCgmckEfYtVeLEdX/S6Sz2L0EpJLP86wCBlijCAc5
oTqrRche2TVLAilCKxu1DawbuMF3AtF7NdUW7lVtn/iHuvcXH6bFVTstTuw4dfbNXSIU2WWTj3Vy
7U63MiAbSNqZzPLnotNnFBqHDPM4MdeJRPHJ1EjbihAN1XTntvGBJw4CAA0mtDjO3sqotJOM+kUk
nkbxUTZZSolrhl/F+/KvPrMMWZyWLoZgfXgQxijSISWxS1dGUkcLJ+43ETW3U9Rkuv6QJP6bsR5S
1JLUa4a6oz1fWWGsXsmjdhjn05Hsg4dpLNQBKSUk2qorx3LLK9zLfMptTpeni9OxZsJTzOI0XzjU
vLduNU3bMevSve768PEgsF93A87JCnXPY5GV2K7lsLBzq3KQxaBuMfbRc8wG6YeVa9zOI7bZcRQj
rByxim7qeuEkQRYsprTbZ5XifrfD5k/MId3HHLvJ/0faeS21rmxr+IlUpRxunbExGDAwmTeqGZVz
aElPfz61WdNs9l471LlRqZNkjNXqHuMPC7PUcMGGJbbyXchI/35C/SfmrosIhspuiEmVyZTmT2jS
xPbDXFSN84zngLqQr15RdtUyFXG6l+HrQYGpWqpqupevXtmaRc17q6ql763XsbJVtwa0c4vy4V+N
l5eTA0IdhLFV1/p4yKsBXEs7e2RLlsBMKZBndgfknt1dr7+rsbqxJ25NPWqWbADFMxZ+9TLwbPFs
sgvtALsqin5vzqKukxtN+8Ep5owsRUJfKqr5xsgkSdEOHKD0VVsdJ6wUXy2rWFZjlW47C78RrFzs
Hdyfamv1uv3cTdaj3NmM7RQuXADPT7GwrF0TqNU2aGPnWemNxwiq1C6wQnNnDNVebYr8zVKA5kcE
TY+mkeuH0NOttVfY/UvW2C8yyv2na9bk712d3oe3O3d18QLBt01ZwZh0jiYqANNKS+FOxUV3aL2Q
NV03Btgjk4I9Gq1wv+vZ9GjzUH5XjeqXEw72m1Fm3cLL/OkV1hrKMbbdPw8OJAyUJLunNM7HVYVf
xIOqtP3arUIMR1DB2wAMDu/8usR0tzPbWxtN2Z2uDN4eBelsbyjFcOMIoR7w0ip2ow0Z0IsKpAeG
0rkrY0tZ2+44nXTcCEgBiu4xj4t0FUdue25qnc2pnosXJi5j0WWD9iVylBTUhFC+OtP0hb+k/sEC
4OjgCPbLEtnG7IpwH5C02VWCP6c38/R+LMbqIS+r70NsaG9aYKqrJtCqfdJAhNRSNJ3mejx1nG0N
tm2DHbz6FgbWLsRX8Cy6+4GH+2byxnhXQpWGKdVES5JayQ+z6hZhlXS/xsoNFp3dlc8RxiQb3VKM
Q1vliO0HFn6uahW8JsJ+Ed7U/VKSGP0wy9zYBbYyIxHyZWEk3WNW+MbG6NT+4IBmZUIMyg2+o+VT
gxX1Ig2N7LtVTRutrNtDUkTp0sH37UDi37kcZNEmgsQaxApXsgFVC1Ev5ClinZzKTpdTbx5utFN+
SKIPl5Gd3QgxW0ctUsTbcfQehFrf+Wqk7zsbufMA1OIZwGPOC8fMfxnhG4aW04+cF/NyqHP1AaXG
fIdumovMX6CflNDl0auc6nsT1Es5BtPo34hmF89lZiabjp/ewTJgZisavnOaFg7EV2uV12Kc7ZkN
n6QeMzBPIqvzKkXW1930dK261pOVfJIl4euQItKouVzjb+vkReQdhj79khnABFDCsVbQTIJz11fN
XZu5J12Jw7Ossq1235BMvkcbLjy7Xp1BoIzUrWyMLTcDTkZ0WxY9fSTAhHE7yoPNshn6NfS6OwOJ
1nu7VdqnNowOKKUTl9F69Lg1y1j3c5gG6nS86HWvuccHuHvSkUm7dutGkJaZ92okzrgriTtlngDF
q1coqQ0W2DV5kEXcM/n/WVaO5hLamb5WBKc4wrLMJwAnqxRhfTVUr32vm2wedGAA1Vq2ssoo/4NA
DRvnf0wPuRBGUKzTSa3ycM6Sa/+4QK+MPJuKONefyX+SXdgw15Z7Mblbm0DSQzULYk6et4W2+V6a
266luU32bOfX+vAPPf95nOzZzNf8c4c/46JEwZMEh4+F3/vkB/xOkC9AIbvpwUy69ngna+QBMdVx
q8QpUgT/2NDYKbsAGfl0Xfy1vDrfh4kFk2FWV+cBL+5QrtrJkjyYTWRtmSjqpWaFArO61sWi03MR
zMyRMQW3BAcQeVJnRPI7MuIHKWsvq+SZEpF/6IJJ4Y2BkbhsIFxTb/IsGO9ir1mb2aSfpNHmmFXl
yk6UCthJboHfjNUD64dkMWb695rA5TnS3F9Tq4fPtdaLzZj72l7zEws9ZSMEMRw0syWotya8Anur
tR6dMiufkjLfJpldvNq5iG+tjmCXLA7gFZm1rHZTzzL946RHS0Xb20XZ3Slpnq0IsmBaNCE/u9Iw
U71DDFBanKeNotywlGjXfQYJdjtO0zdLL8RiTNDoJdTqPnel/miQbP2R9eQE8Beqn4AG2bvUIJP+
L3oQritWra/pW4g82mYqUVO39Sw7sgfG3bZUsxfeZT8hivi/dP2ta7vmlMIsNne+UwdsnUp0/53U
Oom00PYxkZI1pAvri1oqm3Cwsh+aMjsDzD349Op+Jp2tHZt8TFOaDTKzCUvwGfJLjLhbokxkHXSE
eGdH1EhBkfECkfNDvDOjcbgd1KDCkYe0QKs08EGb2EK5Q+i/AwzEiZsm35FfxuoKKOyrW1b5kkVp
ch571D99/phTGnktro5Kf7TCbNwNLVCWMerDgz9Yxa5wC/dI/CzdxDWSAPzHEGUwSCiPAUKLG9bg
09GoRrgRemHcBKoyfkkG3gHl4BEE9uvjAP8AF3TqTb+ZVkY40G2euAYs9a7dEAi1Fu08gyljztVa
VCdltySB4p14v3m1J68mXyEiCvVbgNzBOrXd8BaFsPou1RIf8kunf9dQHglU+0ek4iQ9tYkHMsrT
901bR3xYvXpNiuwusxP7R5amv3JF1Genqsr/tPSVIm8fYmlMVR6GIQht4sdmmdDd/nGqagdsFdKu
GJ9B63iPtfniGh0TL3IZe6vHUCtJk+oti+JyYSttd9+LCrkkXUNag/pkStb9KFYhPIylgZrcjdyI
yGLUWB+LstUu2kMVlQ/e5Ka3voYAdFgPJV5SSb3EP0B/M7LpIZK4XM+9KS0H/TK7/GaMqfuqQPFE
jVvLbshm/G7bRj0oakM2oivHryE6Xw2KQU/1XI/TXr4KTGP82t9WsV/cC3SgLzv/IpnUDXpXwVLu
92VcgIzNcIz00rqxUwf7eatQ80VlGfHWSXtWlhDHSb65ef0eHXYEXmmzk6gjbbFCdRC3suzPip/B
YHWE2RHM/9Qgu9ilHbDanju2Xo3BkTs8t6Z9kkhCiT1EHDa9nasUSAO4/TgpEhOuWEG+VPE2alFi
VufNkKqWSIBEw882grmqB9Zvx60eY99VviAoYC2TuNZOE2R15n+NWNyf4ZEPZkwO55u7DLetwPxd
R/3jZIzBfWf6YudEQ37fQCtY4MOcf6nrqN24zqzPXDf5l9Cx3zrfFCf836InD9qsrB693N0hnoDE
zzwII1Ssc3RUDc1QbV+jYmcafvbFKzB+Je1ZL2VxUMYn+Df38SwIlNf+nRNb1TkQbXoQyDSvZH2A
qxiguupstOMq9yZtoablxmxbluCs5G8Bj388XOtUpxVrs0DbVna5NsgiSFHUtAm0Y46NX/KAX/CD
V+XemuWGyosy6rFmyKrboEJDPmFZuM9IxR8MHtCdEXcdGiGZtlGD3gW+PGVr7AmGxzRF1bd08+YZ
31p/MeB8+0UNm2SRxaPxTffnpGaJS2vZbMbE98PFZG1dCyzqwhixbEmCKFioBVkF32l/dEH0ZPSI
xP3uQQfcyBTQ0IAy8bvkQZ3TQ4Ub7X3mtwfZRori0mbMpPg/bTKt9M/jvKQOV73I9Qt7wDMjG1Cp
F+4kAnOW5d0XZQg5a+ZIt4Gj4BSWlkBd+UV2T54aoGseBL9hKt6EfhG9EQvBwkUZkrvUS429irTN
Jot158mtSctGSLP8iu0lT7/zs9YqdTHpCJe7GqamLYuB/RAglxRUrDcrjIzeiipAgjBtj42Keq9D
JG9B4DP4DeQ0y03jt1K2bwXZ0lenS8oVqrXTveGU424y9PLG8DtzkyhpiOtQioV62GDSXmvRUW2r
dA3oK3k1RPqCDkD3C9jGpkvM8NuIUzI7wzE8QYxgpqnycBfUvfGAqTuOwKNufXfEV5bM0A2k8UAk
aQr2UIrDnHATM19BNiAK/n5mauOAvkExLdTRsk+9aN/q0hu+9O44bpzcJNY447JazVypneKdx1RU
t/CaoqXamtGXrsD0zODnsZNFb6qPXROIx9pvW6ytkyd97uUVRrrD7QxRmrlI8I7IpxL+yC3R3ZFP
4KsoISNdQVJTNGJznUXE8udVnDyMXb/Ca0zcy5KTO9GuTsMtuQLjkCYDhIvA8bZm2TAzqKmyanB7
Pif2YC/Uuhdf26B8iPl1BItSWSdJUoSLPC4Po9EH39tJg9gfROazOt1dFgZK8oOJ+sVvTeO1bLVp
12WIiMui5/XdUlF40i6t/FkiD+z/oIxrf2LVIbWLBSIsehD8mof69qc4uiYmKNJ2pZyFl2uAdQxj
OVZTf6+KLNk3ovY30CWLs1+wLDH1zPlZggsMWh7ia98RXuPNmNyxLKB7VObnsgrx8y4M+9o9U1Gk
kpdOIbjuL33nS1szm6Tx8Yq5ELXzqQNSn6aHlojvr7rF46Arkq8t1kHLqI3zk5nU+q5g37ELCi0+
BbBGl7ZSBF8zGNkBi3I5qBdOQhQU4MEEEECfZ4LSyqKzg1S/ZCmECF6dE0E2c55BZNufEqqTn9vm
ccA2nP8gKwMG7PNGCcaJgYaBCj5MRVrlE6GL8I1vAid0zga5ylXSjQkSziiMgplKtiCfmoOrCriZ
8rTuALe18+HSkpsjPlCynDbg2qYR89TMAklqT0cJ3JD4Dnn2CeTxqSiENaIe0drmDrIU2kCoEbMA
790nR9NZdLp9d9CUyrltE7tfN0hrPCNVgrHH/IVn5S1iDNZPOShTIgZhXLNRDfb8clCTBDyWoYsL
Qlqy1E/vdZyZf3ZCrF294SmpArTsR9AdsPu+Oa09ffG0tlnCZbEe1RE7pwIb2mOLTvsO/qF6k6hJ
eLTIf2/MSSh7LzRfQp8oWQpq5JYQnXcAH4qqaDaJcw4njnelGH+hRx8jJ/+rBmAGgKGPn0XiWevI
q98HEQiPLoPYtlZ/Bo0y9V0j1VWnenQZFM93mrdNlzv5uiLOqm+TIgHRsu1NL1vnADujl6kNvmmY
V9wKI4n3Uxl7LHaJMjYobq6bYQh25hyDrAy1WFjV6F1ikMhLLeb95nOZovKqgt9UFM3+Uva/mxnn
3nYtlr3EU3auFTtzdWXExSkwky8Zhk/Io8HVbRr9FRlD/05WyYMselm6IfAe336qNxsda5FM1Ot8
fEw6YzxIey8yIJCJZ6Ov60HWJUFf7pIcJ3nT7dm3qU95MgOOU9+61ebkrWODp9Xd3L7Ve1t/lq1j
p1rwsZ6Cemhu9CwxXpPJ25Cks5/UwQkf6lA8pTMJrDAbb6dhRrdSJt1YKx16QEVZ5ztB/H0ln1rN
HfOdN7rdpShbM7u88bVxa5Xtb2vemg0A9TeEcWyqKCqxdqwAND76xU9jdJRb3Omco1zghtomctTq
eFnz6q6NBbfZ6/2K4DTLGbwg10KNUU9rQtDVLNXYZeJ91IThbYl39ZM1xR/rJ3Z9Q25lT3N/q8u8
NxMTgxGEf9bCsU06/CLkJ4qy8oalv7sSRq/u7MniH5BhZJe1rXtsk7B4Vlpsa+a+IwrvNxnx4aVI
9O5pHEKc35B43shEIY4keGQnpneb8JW95vGpVLXxBTjV+YLqALyEi4GhqBvWxs4+8zvl6PYt28u4
rb5YbXIK5lhnH5d7PAOsN4FDAEBxL7qv/Mi/8ZSm2UaBZz6mOV42LuCLn62+MZPmdw7X4S0vHgkG
F5AI/zpRlM81H5ty0AsYC37ok1et86ZC7pMpB8Acc47IIdw6/5wwEqw2eqQFG9naQ5OsivG76yzy
kb26z79zCZWgvUsjJ7ntrCJCe61x3rqsXjdpq/3Iik5deFoyPaQskkC22e4mjYT3nLX9Wfaos4gN
a5Q+t2VabTs3j260tKseuzn4Jns4CE+UVj8eS+a0VTvrjdTzQaiQadQw01auhvr+IrFjKh3bwFTA
iZ+zIboz9LQ6yZdPQYkB5Un+jOe2a6k1gg+lP+N8nx/iv8/6eKq0Nf2Hva89g7fJ/Ggk6v5ZC8mw
lAY7zGE8T94eVzfR3UQZIBssKfpVX8T2QRIj5Bmm3GyATDhOq7jx8f9FVn/T5cj+QE6Bh09s4lCZ
g0v2XD0nDjZkNlPVdsRCZGP7OVHhGSsrUbPxrHHTFugTVRDWIkSNDjYz64tjei+5m+j3sqQGw8LI
43MSEbXBaM3fM2/XqyB3rDcY1z8dkF8Ppdcod5hRzvYjQr8bPaUiBjE8hG3fQP7rfloo1b7VBNDA
LvTjKy6F0TKq01MyBuKuiGGhR65b3NWe4+9iTTQ3NbvTjD3keuyq/mnQ1ek2jbqv2qT3T2OV65iC
98EG/0qBvDuoICzkFgbf3S7RYmVX+fjO1+jAZWaGFY4ZGCuhefU3jac910vn1RxNfwsdON/aVdk9
hHZ5TMGmvqUYIMi8koq333IURXhy4upBKGF8MwyRfcCrBr+t+cDrE8gdOs6sM+EJzbyq/rfQed+S
oYkqD7tdH6FNQ60PrjO296TEeJV20bg2rKHa1Ilv3tfMTkvhV/giCxAFC1jbqDZ1ifPo+uq9Aa7r
mwZgZlGURb7wnRInzWncFKr7Glp5j8tUVCwqUTfreOrirV2r2pIZQLx6Ni7UtRn2PwLo8HVQYVTY
Gec+N73fVq88sCnGyD50V6MDY2FM9GXbYg4nstDdJmbrHYqhGXa2q+z9qcjX2giLPUUYXwUu/Drl
3bDB4MveYGvGDjxv7/USQFoDiu57l4iTS7L1FyknYjYYZAZ+6G5gg7T7FFiMZPvR4S9aII6SPTj8
9HYIwvhBHnDa0A5KAiZtrkoUpV5G+FasS6vQjsIZAdSL8guWB6fKzsszMNOzVnvpPSJK6nOhaC9F
oDl3elw2x9GqTyDbwahnccwW7lesdvmtGgWPHrzum8CZXdzqqDBvFQLQ3noK7exN2ESNy06tN7Ko
jPa9W7I9tPVe3HU2Vh+BkudvpoLLbK124UH3uiO4QxdALypi/gwNDHH3hbVo/EzKMNhmo3ivl40J
QUzyWXMXWUZt7KviFPmq98dnMiP5fZXGz6xOmjv8DnmSJqHthWj6F9VlpgbrnG0JkvzkvSseMrc3
jsPg7KzUDDF8s1EH5uxBNqo4FD/0g+Psyyn5To6RHgKFhBsvQpfsUsbUbFiMsCYX/pD365LI8gvL
mG4NlpzX2ly0Ddtbqp7WweiZSjw7y3Ep2kZB/sU28sPl1DE7tkmsuNylmGuTgBeUqyvLUNyV+OXu
82Y8VWNs3btZu2X3uUZk/WchNFZ4cftdmFZ/mtoMj7HCrTd19DbVIFfR0l9ia9n8FuaTwM36ucF1
8LbyJ7jDVQpPIOlgRcRM6Uj4+TtVRNmi5HE+ZUpXnvL5zDG1U8akf5BVsrEvmmwrhBEsZRFwEx6p
Wv09ISVcNI51rhO1vxGNXS9l0YmCichb8i1WcvuMtrB4zLpimc6lsoCxGQV9tx7UQbmd5gNosvez
NDH6bR/a365V127Xvh6MYlIb3P3PSMduDsBSf1d+6e6HqolvXCzBoIQO2S4yteAooqjZhrWR3JFK
HDdGaVT3k1s7ay9D2kOI4OTxZt4VWZEd0CNu9yGP/66LCkwvUErd6KM63Q9VW6x9wB+P3ZQgPW0K
9VymDzhbgjpwp+wBXet415t1fRMHXns/Rl1E3Cut33Q/P6oVT3qSgi3Q8uZrXHfGEqRedjJIu+4A
Uqm7vuySZYUh0Vojinqj2VxNWMr8yhDV0nUM7ZvNxgLbdfuXW2ZPWHpneFeq6kkYyhpxkfK3Caks
ZC58C3o+oQgTTMXyqNvVY3vn8ihtE90V28ECK6M6LrEFO9RfVav5rttZ/Du3j6A0EVjgYT7Z5J7f
nNAol1WvNY/IvXSbKm2LW3eoD15MThBDveYEZabDZppMQFUMy7Co019qyDbLy1mT2K6Zb6AXFodp
MqyjDo5kFXpC+2KK8UgMxCVR6WlM2ZtGtatvUWhNa+Gq1Z4wpfOIB+8vyAJMlGTt2RE39kPWdPHB
iAKU/LJ+vMu8eftiWd9jrQzgGbTjTgvbbmsHLJGQLHro4Hz98IDJLbQ8Gx/HzBRApmt1U+d990p4
ggQJPaJ54eziPvWgi6YAB9DsVAczdWfy7Bttiotb/pcJDtitfe+ZlbeKxCxXNcTebtSj8TYvwZcP
keefLdNsTk497BOYqcIQOB+R7g2GNj1GCPBtySC3awnuCvguV7aIqhsJ/eoQNgcp4raIWgH9avD+
69A0Patqjx2GXxAybXmR1rgkG2YvbrpOC9YTvtpvMAt+kXUZTpUHV6Ewwp/RPOdaibcoewVnQ504
7Oip9k0f9eN26JP8MdCFR7yya37YXo2YZ6f9UkhZVGrkPFeqOa01LXlzx7pcFbnhnbL5AMFeLPSY
H6pvK7qCQ2ajrabaKdd4lnsn2dHzbHOL05C3uNah7AZhw2Jima8iu6XWYJ/wtpsrLhfDt2wbgGro
sZke8SRdu0WZY7NLABDOIOvn3khvvdj76iSGd4wM9tdh8zQZRrTUJx3BWg+We+3vHRzWjyWMi+WE
vjbQE0TxPaw4bvI+He/L+TB7wWX5hs1xtMOJDNST3emvyJ1+M+ph+E1+bgKpzEKF3XatpNmiab1i
LYh9M12mwbRXUiZqU7EeBuaRnToqMZ7PtvZsx4Gzw5w6R6Qx53nV0i8AYdLV5GIubKjleDv5oEcy
w3I2sW0M6AElxcZVR+e2qLquR0mpe7IKJ9vJuutBa9y/ujSuTlzNAf7FagRFwqZ5dRvRLHLHjF5w
2y1WfWYZmFbiNwseqYEduI2NCcw7CHvwPQhBCr0Siylqj6I22AISoXrKyDMtIGUPN7JOywx70U/4
LEJJOsUGtkfkonBBWLZ+4D7iFEuIXVe/qYoy7kGeTntTgTqx8NFOjsY5NFEpgoVg8kVpovRNqCH0
R+BAM3DZJQAe7uE49gigGfYyGdwajx/8tMOIhGSQRbdqOeQ30ZTzPJSqsqocDNaN0PMfR0fg/xcc
4UZjKDXFCgGWpNv6Wl08EE+DkqxUOcSsFtq4zaoJSm39bBdjfByIaxAKaevnpCzcOy8xz/x+7POE
odpMB/+LIe7MajFXblPFLm5V9SSAJUFcNsS4BN615Q9ZsMNQXReOwFXeqadTgjTWwtDaAai9MZ0u
dah9bHUsmxayKBvYLaCRoqABw6BSxMlStXIWwLNq2uA51W3Xpe9nqVEma2Qj8fOORNOSh6XP5ZSZ
iN9VqvYbJPPRTbSQnFRUqN0ZxlpHeeBn4N10UIcMtEWOVm3zAsjih7ZSEh5/pkVWsM6DNg2Io/DN
3Fi15TzIutYt9nrSTLsidmevWahKXWqThR9Qg1Ox/y6q8Y6sk3FSx9FaGn4YPIR86u3ojOlOYWtZ
6cEEvWqcQwj3IFgx2FFNXtMgN71Sh1wSm289LLVj2P8cjYJEazeWG88lcFvipr5v/Ia12HymJcjn
XCplWR5a544s77jpu6hdEzYlRVFC7cM16c1PwuQrZgKzIorSvjDfa8s29oMnsCjR2oxr/95W+VFE
yTc2VyTguxrwfmfxapmL8iA8HVSt5REdgKhFkz449j4XK0Wk+sloHiOzgamn2kiv+HzBSCKgnKx6
dXrj2/gq5ZOmRMtyIh5gJla6irATf5CHKoTjxmqr2+Cz/F5Xt11Hwkavboa0Ni/9hIZ920AoKiks
b1OiPbzqHM3ctxGRFg8N67MW2s2jaDBTQwT3bDr92ktU5WFeqPtdo70aIFZvCRBgBjgXLfy1l/Eo
4k2ml3GN1i4OGCXy/1skmFJyscUP148LnAOE2POsReyYzeHBQkljOXrptLU83z3gyvcSxkXyKKD8
mV3dnINxrM8FaKTSaLW7MlDqs2cIa9mjUc0MSxEXFn+r9YRm/Na/swpAVXCR/Ls8tn9q0xS/Bllc
30RqSEbIC5JXOyHdY4om2slWGBFod4ZmCXqFVmwmULlNlCfVNdVH3h/AWKgeHHw907CwFzYbzQPm
RgAGe8vYWUaTrlARsaEAJTiSAWBaQWy2nzNCCfhXzD7Rc9EaVW1bFrzelcSxCLGE6HcCE13LsbrX
B9tSK3EClmM7QGe87YnzzZ1Z4TWbYgIZL1uTntifOU7VpQhMixfWOKgb2TkXKfnNAZtQ2VkNcGmt
OwJjl7HD4K8cEtpb2dnoW31Vh65/aU1xBETfIqt2l7GRIPHWkxKSf0IyhcqSDGuyxYxnZzlef98j
fb/BXbi8dZMD6JPorDTLXlPFWdGc/pzVwwu0IO9YmPmwq3rYiIoxiPuuRYIu6j2Y6EpkX+pa7Vs1
oad2qeoRK7gzSTb7aonObcyOGaB5uMekSdzLa+R1lKJ5kkdbNx+WmZMLlnj46wGfTg9BAJMZGteP
nODUt7IMsYMoDOs+8614Fw3uvm2n7NRZyXOnJsErBFt9j4UFitfeELzWSdtuiLWPG9kKeKBZkiP0
9rK1MOunrCn6UxC5xkv3ramyYKeHhboqhVWjGGLXqwYi5raJSXLiaYEMklfiDrKOLeev03Q+NbUM
9+oPHT6cmplWbpKR8EFgPfqwCl9s/rwnDwtMsKbBi8Gv7cFPi70sKZYw7+NgfJSleMqROs3FD1mq
+aPhI0cV6dYqfJlqtIPcgRydvGrcTsbGB5myim3FuB999f1gKjeOIoL7azUL/nKf+sGz7HStT81O
w42LTPGnhiKI1UXlwxa4dpZdiEew10HHTPy5nd+zYbRqTXuG4L2JRDu+4f7or6YWUPOo5epR1Ql3
gZ1euWi9QOiuw2U0u6DIA75K72epYbk83tgnTg7+J7JV+3OWFpm3HnoIJZ8aZGfZKjol+NAK2Scg
hS0aohLEXi9XbRp3kTYTwL0OliwBlnHK8VCO3g8xS4V9Oh/k2bXh2u/a8Knff9HlevkJQHyykNe/
jpPFa5/rnf6LLp8udR37t5/yb+92/QTXLp8u3wQzMO9T86c7XS9z/TCfLnPt8r99H397mX9/JzlM
fkqtH6tNF0aP1z9B1l+Lf3uLv+1ybfj0Rfzvl7r+GZ8udf3C/qe7ffoE/9PYf/+9/O2l/v0nRa+g
ZnVoFEsUL1jaRfNjKA//pvyhiVQUo/LUfR91KXdmUlyucilfBnwY9i/vICvlpT6O+vtPdL3rtY9K
3nlaX1s+Xun/e382M2y9hRmzOr/e8XLVy32u9/1Y+/+97+WOH/8SeXc8SU9WJfrN9a7XT/Wp7lr8
/EH/dohs+PDRr5eQLen8L/9UJxv+i7r/osv/fikw9d1qxOFnYcZjc9cNobOuQcQvZTHsZw68mTcg
d2gFo2Xh1e36K8VtCn2bNpj6NbXHinJulh2HMQATB3jlFtZ1vdcLPJtWsjno16aZekcwvzDoZFU/
eemh8lgFlnqpb/XRcFYmSaUlvL8laQagl7Nd28XMTfq6SUs3OHtIespTa5gSZXk1etOd94HXqqsV
nO8bMSrHTfrNjxrlxkTyeZlnWbIlJ0U8Ss2KR1CZO7PK2zvUg/JHhejLreW1J9kme1U8uRvProcV
tPD8UXbTE6zEQoIte9lF91WWSDlLU64qO6RlAYbLjAELzjeRDf/l3XW3PzmW7hNE/Rd39kakhHT/
e4BP+7rOXXGcQGKNCxsxi6MsYzYZLofUe2++Nph/utimQpdioEsh3ofJsfIg+3l/rmJVSbgpTMi7
WgmjxahjsgDyVB6IEiJSei1/6JS47hH05bj9MAbk6V/dP9Qirpi6y8FQBTJ9aPjj8mbf9Vrk3Mmz
FO+Kvs+746d6FkTRivUpv6FPA4Y2vO2TAPmBv64he8hDyfYWWSO7317r5FmYOv0OGuSvT/XyImXj
HupysveyUVY5qdhk6ihupF+0M2vWYeRk8RU5y9yuvUu9bJT18ux6AF5nH2RxkgJ48tQlmeLX8ftY
OawxI38VGXWL51k2bIAA9MsonnRvgb5ec1pUGkESTI0UfrVAqAnb2cMm9or2JAK1PdVa6eyd3j3L
qms9elJnK2td9hp0lYcMOPLGNgOsoueRsu5yD3mla6W8j+sE4+U+skEtpy9ZUTdbSdOVZwgbPbzz
dT9RdxHh88rFpe1yLjm7kr2LLCxoh3blocsZksPdq61hpOiaV1mzVyrF5txX1PofzlvNqNWl7O63
dT8cWk23F0HTZ6smNt6504nSeS7RDdjR14NRNoh1Es2XVR+6fGZey/YgdqFjf+hqKL6QwyURG/mC
RYTOP8ZpxKxNA6J0k7r2IZxBEThEql+zArmb2Unj2iO0NQ3RYJEt9ZtPoJ8kA3y+kZXO7BYK/9Ui
ALIq/mCDEOk55HZA5miOAPKkPEZkURGu/EsIz0ERCl+5tr+I5qGjCcN57teSDbv0A2oh1sh4NGih
lc3DrFCwido6XoVIvYdLkII5cJAsXgnfqx9KMdYPsk6b6zpI3VgOEaPdyLJs/nSdQY3vm84Pbnq7
Ebe9avW3niBDvJDlGBX6g6vfFV0x5KtLA8En8ACD030PMbchca/36C8H5ep6hS6P36/1qS6cr+fr
d5+qbTVStoo+PHR/XEI/vFfeXURrf1oSQ9A+vGEurx1SgIdLH1n+MPLykhF+pC4DQE9LGH7o4ypk
TLM0ehXwwrb5bDYnD+n/0XZmTXFjTbf+RYrQPNzWSEEVGLCN2zeKdrtb8zzr159HKZrCdL/v952I
c24U2pm5twooJO3MlWu9nU3A7RvooP/2iLsfknXGB7sM2UH3R5D/35qhc+cNiU+6pjyamDMzUi7X
Q+43r0MzaDcdMJGzOMW+zu3pxtmiZz/vr9PIqvu7vqy07cp2a9JwSBvUALudaUQRIGCt2itO85sx
dVlw2+bOcM7jnI1p1CDMM6fVKTFSV30aLHIH6ujmW4mpl8BEWhUmD2R0R9WNPOS9mNxQL7a8jA7Q
gzSamm2R44aveHTmGx5z2gPNrPqDnGXogOpz1F2udh3ptnOmW5DxEOqpgGo32lhaR4ePTYsfxuuB
tB4/CajvXaR4S2VgcUemB1Xl29XE1iyXHAuFkgxXu36AsM6bc9+Y69Xe2fO0Ah2DLt4w66cZTfsj
eWr12esyiCoV3/6pI+cRdtnww23zYVvT1P/Jf4uNDGf+EDs432ouk1bwKQcaJYCuge0r9RrSSXlw
Y0BANKzuyo7ISIJ0eLUVNFYV6DcfZMY6WdYZwiWpV4XuplnWqiHm0nayoj2GNxLyccqyNq21Eazv
zBBvYVW7VHec0X4As57v3QaiYf509k87pE9ES6rfQzuG18Nq0oeqTtD+RczwYNHn8lliha7l11i1
ny3KNEAfFL1WNo7GI0l6BhpUD2iGSRguMGLVgChMvNJtIF7HBeggXplbdNQhVc8wvXrrs87WpE6+
qRc9KfL1ZOAr8FPXoXirRYlKvFmBqkxtAmhqNFh+vW5j+mnzAFEJHTzL2dVxtYWLFwSHdrRjuhUk
Tg4DbMyrg96NnzMVvnkYKKJeJ8glPqwkl5hgO4ERmoUl+HrtdPlQoK+aSwWsyXDMcm9PwPEie4x/
ow8KORj1t4BfAMXCCKrhodN+qywNkFU5PU/FQH+ekqRUwgPtNydXHYqfqn8J0llFAJEv7DJdVs3b
vD6N5Hv/d6v6ow43hqKg78PL48kaXOuo+T2d2eCzNhBi9edIj4KXsJxPQUW2v3Xj+XNRFdtx4QOj
f6641ztko4IliqZF3p1tNGbE6yV6xY/CkuKVJenKG87ijUz13ZL5lFMoZg23LX5SUkipMHgFCHqn
e1IhHD91bmgfELuyvypzdC/P4WtECvDzVEaOdQgbC9JlE67TYVPPVnWU9+Q5jow708m3H96Vaark
DXxWVePOil+9rzbxRE39zjONPH4266s6BZ8bo2iek4VrwUhTWHTM5rZVB2W4fxtSFA0ucphz50Rz
dHmxFfTsWKi4aTQ3epKDB8CjTMDiyQhuC/1Sme2d0ZsIwGRTNh6zbui5yTJh5v//ycnSdrvobx0L
uNUQiWnV27LtnIuETLo/3NvufLxO0O05ueEOSle9TPDVwtq20KevMet15+ShLIpwXcSAr/AhnCh8
yqdwgOEj2+5bG4mVA6jpdAe2aTiYy/Kz4pbbEVWEZyXdqTFkpUXXDM9TUOvbaED4VmwjiNszqKif
3kJgKqaqMKEKytSLs5gG0OmHpLZ5i1yGJZu+J8P6Jj4JN2P6SL2Mlp1W9c3bKfN/gztkuPOCYLib
/BEUupzKgdu7oqBr8RbwMap680iMDP2iDaqNjCHOjfa6NffrmteYrIgnf3udLeta9fT6OdYlZFxm
zmd1qIPjhxC7UXmiBt6X0KpRUuk889btlQjs4KxyKofrWPwSKW4HqqzXSBnb18jVJaEUJKatFsAz
IkGyhpxdL4k2gWJs//VqEskeNYRGD2SiqjfjgwNj3i4etWQvw94LsfXG+NC7s7MZ4KA4fHD4Q/oz
pN5y+mgvxtuwzLS7Oq9TGzkVFhndZ30qh/tAD1rASZlz8NhZPkJqX2/8eh5OMpRD0rlPqtnHZxlV
caw9dta4yxEQeiiWkWcGwSONmdcpFSwcl66zbvypmaOt17WwDHjZ7xrt39EWjpeZfxEd9jqZvlx4
NMPh0EQZOKWq3gLvGR5rRw2faQQAV+k/y8GI7RYEkeXfpovNbQCqzrOCuMsypFrfPeSBfluZ3usE
vQfCYCE0KCZa0bK9M/fwoC7xYG/zc184f13jaQ0E3mWjbrcEVH01bYM+nG5kOLdlBxjNjrYyVNzU
eMrLr1mSvl4NVqSK9KXtnIy0TUDdFAZJG3fRLYMcM+Yni4MdFOsoli22qLAAEV/H5smgUQ6ufgL8
JUCiZCgHI7JjcDRFsPvguA7RbjEPoWWDEfxqaC46OZMRIJXiUmwa4bG3AD7u2qGZD1Thoa53o/BR
jdxNPJXZP7wy10SSR2JTww2eZT7N/R/nS0QI2+oacb3C2/XFeV0DUDDktIDQPaj+D1YIh1dSI6G3
sWneubhKu6czI4BIwBr+qNs4uI0XjPVGojs7crZTaIyf5NBCA3op/QZa+3b6lNs0eWSxnx3lM8GZ
jCSDVZ/XkUsZrVGscZPIr+PNK58u+xdvSkrs3dxumTssv7pcTawbatUBHU4prTdJWd8CF4RbCgDs
0xhu02gp+C+WQo29W3vM/xLXGlT73T6t3Gh/nRMMRbqZ+uB1HXHAzvv/cZ3rtcf/+fN0/axuDQuG
siq1jHPR6Mc+1q1T6xu8b6V9b5ynimV49UqNc2ob8e1ICzCykMZZTIN41xgJr2jK2WutRy/JMkUi
ZW0ZKiPqEbsqgPCpTappL0Zxr1eU8JEmpD3NV/UmcqPk9S5dTuB8NqVpTDdoYuxRv4vMLUkN8zaq
MgvoNvf8NuCRh8QEY0/u7+InlzO5+7Jq25vX9xp/jE5k+ZR7/kGCB7dL3cNYtMiFvdnUxYH+HZ05
tb7ac5h3EEteQlAw/9brVnmS+WKSCRpfnx3fFGhRlvniGPrMPdv6pBzibKSfYyjPYCWq86xZ5fnf
huKQkAmaZrueaa39n2NlpTQKfndsGNFq+7lUDGUrZyaglfUsX2xlqiD+9+b973HowSqggklmuun+
AzeWDHVgvEoeAZh948wSex32weVqS4EWpL4BbVsWXDQnoPmM+rJpZmCcR9MAwBw/G4vZz7rkdmIv
vZWhVdF6D0eSAoB5Ll50jSQ8WSAIR5dg3ujXNWbeaT7FTvgc0Kz0wiHh39bkPQaFCztD7+1YlM5T
49uoSV6HNIec+gBCk6PSeKs3gKzsMbZN6wzn9fhphibFmozuDhK06ZNvcmgiBVrnKtJ3Tl9y8xpj
OznP7usEmSUH10jXqTKS+aOVxHsHKM2udKuUXGc3HQstMh5LGq32XUmezLQsJPUWm6+Y7bYs7GYN
EcfEAhuY2fLbUp/+7AJLuyU1bDxCanqrxqF60brWjbbFy0Sv2GO7uKauVS6aPd60huNFCGln022i
6H+tkSbNWqDTzWIr17x+mDSAvDoGFlOCYb8Te9p67bZC4uO4LnX9MOKWDxg76fpBrssVL5qXOKc8
1gMIE9jYGct+0o2U/gaoP31bClv6zdWoTTO4W9kvSjiYbyJhYV9jrktcHVfbdRnUfuLNzP8pWvfj
V1JoLzRUKp/bYrKORWeWN21Wp5+VGc4ygI9//BowRghe1AFpGaECmlT6ZAyIvIQMUA1tY2dX2fuh
uQwlWLwSfB2K98Pcwgae3oKx3g6dZVyyBDzQ6LvfwLdq/m2gwf9NEw8sX3WpTKRpYvNCbte4SHQz
trukNoa7ov0rLSzzNoTi6Y5OUv5UlYJOJZ2hRQ2JGFZ0zMc7UkLinZYQOZND3dAktXo+ju2oNW7t
/g8kzWz6opc4WU7GJJE6WqGr23gK4B8Pkj6jDZqDMWuhcjNWJOxnniPb3qpy9680NbM70MAlqc8o
y+4aEFHbxPG1rUxq3NTbR10X8W6VO4p5QauZrvVhogNwUUhfhrBGTQ9e6KNijLDV6rXUvn6c4bq/
0ID3wq6z+NZl8bzRish/6TrgSFpfTC9+FVkbr23yF99BdrAoAg9ZgEbZKBY9u51BRxNlA+9WQ512
7dM249hfh5pQPcBW82549Upf3f92bpoG0dYZ2JK3S/en0QGPMepI413Bcy72wnZC+QwU+0TN8G4I
qr3YRiCX8251L1OyvtD29bKCSUPX3tP0eu/WSnkDfYq7T2jb/U1P4q8NLQaPal/pD0NWpRux51lv
7jIVGLm3gHppf+bVTPvmz1V7yy+gQXojS36ju63ZNIHn34MFnJ9KpX0Ue6Bn1SH1TYvEGBeJmvbQ
mcCJWng2X6LvRhiPP4c5gH+f29pjX7bzDXIe1Y1qZsET20Ew9HZu/4y+6y38JxIJvdn0aMfQwry+
WcM3SecTmo47KCxSeqDe5OfFSKtBup8mJ72AxnMe8kpRtkpg8TR7OwtyUqVii97Ort71LB6LS5dD
jhUF9mPI2+uJ76JxLwea2M17K/ZRbUQ5cPPBIcMp9h/LMnNPEnuNgLicTJgF5rRPgyfI/fJnrU7j
va8C+y8aGsdipSy3Vu+kf7RjvJ3NafweoC62n+vkfUSzlEj+a4TwRKVxtM2iEDXRQKHhI4dq8wi7
TcZ/kaKGD/6y4WhCz9lZKpxgq4hyKJsTZ9mGiN8P6G9QIuvOgzO023mLQ7xe6vJPk9aXSSlrmkKW
Pc27acva1IDHu6a+tIvUrt6T8DUqr3yaACaeBlfRD+NcKl/JYK0RBk0/m2yCeMiOaYnKqQ9rhtI8
oQL+O6Vn7Q5m3fYJHsXpHiWdGyPnY2/VYioO1qQPO4mVg6Gmv0Nhp93JqOqimZ7K/gZ1oOYTm8tt
P9eUJX3E3EQot23IwxUG2ZG5aacvjp7vpAUaelS2w+iD7KTL2dUdbePatnqhQXGbhlqvPEf+NO2h
kS9sOmWgxZVDaKvqrWItB7DmGXcRTsHWmjotBd2PjHsjlYLFI+FLT/t/Os0DRCBr2mHpe62m8TFa
7teQfVnUcFKLbT2NC/mfs9/mh6uk5wzuFnW/Cq3AybkR+0fVTwnJY2O8S6fQ3MywcOwkUBzXpeQs
SJpj/LbUh7DEfVA8LWuiI5QrerxrM2vXtnb+ySpTNppmEh9rvU13jR6x01RTGuc7FZ1Rs/4xlJl3
0Ht1hlsffWrRrhZb6/XzdlTG5lEc/9GmLnPp8KM19RojU9K6GbbdNGo7KTxeCaLXsuW7OmaIHM/B
H4YvUrVc3St39D/P1/KmaSBJt3JOd0VnH/qi++JGO8gvN5Y+ppdh6vtwnyi0ejr5P4bJ0mWcD2To
0r49yugttF16kevl8GaXFWUkdol4ixe7ucj+vMXLJSXU+25XEDCVC2u1HIrSt/dNX8+bq03OFv7M
i1540NhKjOXCS0i//uu81h1oCpLIIamCyzgkzr6okvcx1xVbiNeOVKN+oqNl31aVdb/+PmQI6xVt
0fwCrj8RVbY1TExu7lAFeJu6DsXzwUbG93c/qKuNpg/qvmm5swm7QNkYPwHU9w8B0GIwrNpGOAia
oMrOpglPqETJJCfoYV9YqMz/OaltkstrqUSLNJS+zZx2tzKZEEVCnnmTlPZ4kXGA3suhnyglik1Z
Yt4H0nW9527lrLPFTU5Yo7JI/g3stQHxUPynSeXtpOST8UkOc9s7O2dogv3VVtNeRwlRDTZZrpps
i5FqHxYlLDmQrYZvtSbnnY8+DI6LElZoJwZi1N8l4J2567UDdLbZVmzXNcjJgXtqHGddQxx2rnkX
PeBVc7lU93Y9UEDpYZ7N4aODd44/KL32p+vilce/QWl2fPk8/QYGJShhFtFWSA3rR0Mv6LN2zIcm
R4Ueccj6cQkQkwTIIXbemyR0mQhY2Von/rrWdflf15qK9psXxdqtq4cbx7aaJznEWoHiveZ3r0It
bQEpkj575qlT0/ap7zPvU5+FS44KcZQhQF/VV4lexySuqMXn2mu0QzvOp4KtzMfo6/VkhrqsL7bJ
HL1PI+vLqCu1lygLX8Ykch7Hgde9KjHCkwyldcebnTu60JqL9PBksRc8xtqdDCQohJmeXkbzc7T0
/YidaP+Y9KCmaotmsG2HFtxOa/jPkRkSQwfy66WuSy2XckjiIrvNh9HaInz0a/r8ljVUOq/OA5fJ
vKWypfr5IVBDQBbg9D+FWX9fz+l0JyY5lLA6HZG91iFzJIzMI0iLmDjVAjyQKE51W41m7KAkjOz2
jWwlEnnEyakc4HD0d62maRvZpohNtiVydrVdZ3ywyQImVb+N6hbdPqQBFMiQMazcYCtpGM2izqlW
07uVTox211fCsGKq95alQ5HZo5Z3UOifPNRLgXROyuxAm0FyqJZq6tU7BfofowaChpJetKVPydl/
gMnLULwlJcfVe4XJC5yeKm24zv3gWJdavMnMNxmxPrJbdBEh0vN1LmHq8jUY/d1es776nf4dhaH8
QZxdq28gydM/V1ntPU16eBRzmKEsZwz04Y56ZH8dC7U55WqZ7MRrBY2yD7yYOtpyAR/t4/UC65Kj
8+ECFBPfXSByG/cAlSmoV9pc2rMVJluGpF1kmFkA+iZN36ZJfwuBp3vu/CnaNVYU/aho5Jh1+E9R
NjMPg17YkFoUyZdRqR8lAAClA9lFYDxcZ6J3F/6oNDbBnm9+S+fMOiDuwtfKgrU+HTP4YRbMSr+A
Xa4HseUIr0Bvmx+vdi+qh0MFUJI8F2pXH6bKUBEw5TKXPl0EkN4Wnp7iiC+T1QV1uekWfQo52EVH
okpO6xgIVrscrm6xTXMQ7uaBRJA4Pi6xrlPWFIrJQu8MvbbP18PQ9c1tXwJderMHoJHOxgjR3u7v
U1oO+7l5F1O00XhMWu9HH4zFPVzJ+qVWDjKAGhqZZ5vX8dVeZUexi0XO2mXOkDT6hXebqzlAIRFO
O4qsvyz6br2r/ZdFAxSe+ryJXGer0zm17ClkA2L5rn0cx+T7ukWRwsly+LD/oFH4GypW4GkXJ/gy
/RDFI9niX2OdZbUqjL6vOyDxrvuZvhp2AJrcu9jIKlI6ef3cpDTwqcpMM0pWOfAIV87nyaYzHcKa
v9Bkc79o3D/J4Wn+eY7r+k43AEKiX2Q88zsfNqHSqj+V9kGEq5Y5VqW/zvE1xT83QYQ0d1JMe22Y
tlNWsCsmo/295f686SFxeaibHjoPNWD3FWbz98aB+wG+yGmbNnA5OsNU7KioxA9Aj8eT7U7KUXea
4tHVvIqdD31Yhgfd8kIeNkXDp7Fv9G8fJmltrcC2ahaPbQ3vgTvpzskcvClDdYIXSPqDaueQWLnx
NanH+3Ry0z8SI6GTkre3J/g1a3pMiQgV1fhaD/295M/+LeJtjf8YQRObu83pAt65XfIFXorskwAd
ur1KdeurNTU1DWDhZwFUFKFq345wbK0wh6w0gHqihnEwRtirOvh2j6WR99uiMFHbXpAQcR6ti8r8
dieLTqAlZVHBUNDY6ayLdtrU7WNES4AW85qiOsOnQK3yM9oG7EBQ21qHIlIvvLEaJnInMKwsrzti
X0x1rOZnWeJtHTGhULl1YkXj1wx9vw3okcYrSD6C82zryUOzKMN1YZj/0YUgplrP+z7Nqr9L2Wit
EVar9psQkI4H0u5gNzENVG/5VOgAmoeiTDUc6KJNkj+9Gi14sNFtVNi6yGyKNtVGh/NheSAH9q4Y
Z9JrU5Y9ZCVcoqJr3lXxCKDqn47aVthLLI6AjNo6I+k9vsWLI4hL86wb8BBfRlJVWdGozfNrfmcw
nOwwUqAWAbed30/q723ygvRl9geZPnUbedN8r4FvOtPADkXYa0DeR/s6VcDzKbF7nNruYKmtc2dP
vuXsSJckhxwiRVBGaMyLO1J05y7i54F+CAHGlNa7U6rTxC4/GTDrvQH6/6UbYfq42uHG2ZtpEr78
S7y92PXIK0A2NnCRFdB7pEnNf+mSk5Sx6gb1hrKxhUIbuQuv1MaNaWctGqiV8dJQealbkpAkB+7D
uis3wrIJzwqUVgp8hzI0bfO/T6o0E3BePl1IUhXQ3y4HBZ5K4IXoZ7Tz37bFESNThiLMAOxJtfcT
7Mal5lbnuJmmx3A55KO1b8oCdvdlJAcA/2bU8NK5WLysUx86asUygtIRPg6QfWj8BndXUzzW2d3Q
q7+JSQ525xUnV9XbdWYT1eEpr60/kejp7uD+dHk4jkmP2mXRbSFCt6gxDSX59sUoHomUszVcxmaQ
/ZmnqgpeJhnPbJm0fTX3w0awltpA9w3v5XhkLDFyJgdY0uAtSM5XM/S9ADjLrnudUDdIbFez+pDo
DlJGSus53JMVnd9cV/v7qQrcXZwY0+emD8mjWt6jroLlCscS9lBbU+7EOQ+qSkMlQuvidaF/ukGF
2d+K1+VRc7En53c6i6fPFlzQz8gBFHVdd9uiVh6qAW4xiSwsurOrKVdPso5e86/TWMO0F6/edMOt
Rr8rbJh8InAc8adYL29lWYkACQlhn1I9ySjKIaJky1mdZTVyVh0k9tUEjZaNgKaJHp6l9WzD5lD/
4tPMSsEjgiYKac2bgS/yyYBG90JXNrfmOig/V5BjbNQBZbaCX5pPwidALqjZqUE83nRBDuBiyamy
nda2URRWsOIxzPQiNDagGZILDyX4WkqTZhvFdHZxG2vb1M9+CQwdRAD8KjuoeYWs7VKCU5YSnL+U
5lJyQF4/tvdiEqfdQGCjeuZwkAhx2B1ETjJfbNdFNKsDo5t192JXG2VAkgbNLPr1tXPdVflNGfqP
/qyYUH8JpVWQ6RBZaXCkzn78R8azHHKVxRM2HqdowSQHGzHcjRjhbiZcTtdQqCvzfddRlkJveed5
L2HRTg/XFMCkmLQF+JFyI4kDcUSNOaLs3NQ7brDGJ3GkekPNu9BeIMhIb52iyLnxefrRzDrvvmzR
NcisCEEFf563au3EL+3gFhtnzvzfK7e6HwYS8ptx/l6y4eO3WrR0kPTVn4mZfbWGJP/eKfxp6V+e
vrAfyHZhnjaPXV+QEDAt7eKG43wzBU53W6negMys/o8rF6P5/srWcmUlLO/LqSDPUqTfKdq/v3Lf
JV/jMlO3cW72D3OUHyAxg417NpWjWUzK78bA99zrEh0y7NrdQ/Hvnen572+po2tHY4jVTwmEZlun
qcpvVtO9LKBt5v8FtRGVzjn5XdEU9SXonWSn80//KUh95Uj/dnwbJXFzGdt43lveXHx2Qh/C6NDU
fiCk8foxND6G4gfBj84gCfjhY0yz94+PEZlu8cvHqHmxuRi8J2+7kf/nakC+giJE9hkq2OLRaLmt
LCPTUzmA5cudKb8XE29bzc5rjO4oQ5kezmCVZNga4zqdvm6n2S5TaQygxxxSZGc2o11vhBaK51r2
yFYLYEJrPaMnYD33wZKEQQTpTmx1ECyo34XrCpLjZxBG2aPtv05HEox6YmSRTTA79dy15uuhWc4S
4O+20oMuXUZ21M/kVlKDxOnigZwH1R5NPamwVO5EsMHUyC5QApnPsMGiqaf+IWbURZGKWaJEp0ai
8nmazmWlPvLe4m+jsoQPcxrM+twvDCpy0Nu+5/0YMugI+sfT1YE0AtHqW/Q01vui9W+Q6+y2Bvmz
kxTv0gTuKxgmXMhQwVmLF85r7ySFv0yf0Zd1oZe1fX+/AgfmIQw3vj+4xyLSamMnAubaYkRTwT2K
Urmon8uZeHVY3Dbt4q1asDPd0CIjDknYwxwan3VhqV1Gk61+Fgpb8S2jq2+JVN8if52HYu4aWRq1
QSMZsDB/sKZ90sKhJK+A69ugGMeoRCdkeVmUUrkc1mizNejypTR/PXiTMu2nkrffIbRvYlMxAClE
03eAXbsy9ZKXKapLWv2wCzdtEnkwWVTpanenhWHM9afvi/0ar+nmn7y+DdzDyL2MC2O7HNpEp1tk
6CLSbdiu3mCJy5x2Buwgu8U8zcL7QOPB1bYDnRaTM37zPD/YjUam30p1xyk+zfPUvHyIGpx4qS3e
puzgHxX+aJ1hU7hwI8fcuXlIgXMRZh2MZnysJv6kUtbodfZsUl4bDcV5TE3VeIZlZ6/wvEEzxerO
Ssp+TZRq9FTjdU4PaSJadGyQfcmBpofNnXjb1LqdoK14QuPdlDXE3CMteg4z1pAlDfJg4JGSbJOF
RYKCVRc+l1NVQb8DUKkyovC5gLgfshZ3O4+wz24ro0fT0PedQ2Xar96EbbVMFdO/zV8ixOnQYLe3
UJyhd6B22nL5UZqVwNwpzOrMj4K6+1IKV62wPot3XobipTpOcKjq77zy3yTBoaO/n/tvwbIyd7Xk
PNzlkTNuc9tTPivB9I+zadRfbcPb2Yc4JUacfGzq8djkiXEXji6kO8uXFhzE01SO07PVt8Zd2U0p
qoZ8OWvovg12L+/s8mX2/44fYrhA574YbHVf2g4JIkhM7uYm1O8mvbV3aJwbG7FdHf82JJegVxuZ
d3Ub+Wzv2hDJ5w8ObVk/5Ym7a10DiS9FCx/kkBXpZ/pXHRCPf5vkDF43bwunfLovRC9TjGXcQJti
u1Cg/RodhYDdU/vH1WxMQXS9QuYUr1dwLLBbC2uct9WDMN3LjGuwrWTPwZCdFAWWTbqX4k2VjfGh
ReUTLTlXP7WzWt2rS6VXCTPvTu2AGCyVXp60zVNDzgmZhQrd1iVCHFljnjR6yNZJtBd3uwZxs0mb
/XvkSNuNknrlb21JOdLSs/Au8/vyBT2y1V5PqBQhSGTuq6Sufit5V9W0ongych+2omwCabzY+2U6
HVDBdXqF5OpzYHdfEbkodmjvJc+DSrpFzsQ2LLZpscnZ/5s4pSC9kKtwTY9jqG09Y4Zuf7mjWce5
n9pvph5Od5MKZlmsSZpp23HgjlKGBvoV+26GBNtDhEeBIO9QN7F2FKGL2THuLa1Qn5JsTD5Fjf5T
zBLlRq56zE1z+rZEqZ5zNDLwMIViPvOumd9pFjcB6vHWs9iKMNyNNDk+GpZhPccINe8cUNdHiZAJ
5kS6cxGAfRbbMqG3YW9d8wCuHkSA+JI9rN3hC3Dp+uT3tb4Pl9SXg91qrff2gm3R9yX+3+zDnKI+
W/mbcAy7+yQf3EOi98W+yMPsCzSGxg26lN429NvsyxDWNC07gbNRPIbx7JOUKKHHlGDNgM+nz4Z7
cSZlPD8lkJAFvDoN6GztsqDQP+vdED0OTjvc9IntqqTh7Pa25GGZbgYt8E+mcdSspul/ikMpoLu6
y/SxvV3Dke1DbwYRKtBTFSwscznem1HRvbQ7ezSHF1VpWgSnxnQjw6DsFoZJBRnYxYsqaYm4Aq0s
MsxGFMwCa3imMu09up19ETO/XRiKAkDuZVKzpIsKWoYQzI14HW367ptTe0hS9nfXxy3ZkXTaRGRI
0AJ49xiWp+314euP+6Wp912A+EJRYME5I/OyPqtlok4OOoIM6WzC7s4eUhsO/VJly7qxfYpm/9B2
YfAgpk510TsO65/iE9N10tX266R2nKs7rRt+Svz/7aSoAy0G2wMfrWtc8qTO+ODFAVCPshmM6sdU
B3dKzNvmc+63xec88f/SlreuyqmjjcvL5AU6QWMd2r8OxXsNJmPVXK7DIaHjTEuDaucpJ99cOotH
w50/MQqkz7j/15Hh5PlmSO3qCUiIvrWyUH90dW06ICtdnyGC62+HBrEcz3GbB/LLxk4BMPFlrhDS
mIqq/uFW4anRwNtuCuDc8BMgFJoZP1DeCb/ZuqNvE8pt65K9stA+OvnrksMMYKkbrNclaSk/B3x3
o7YZvimF3kPNyNlED94GnYPhW95wTTkbFtu/xhXGDE2sB2Hpdmyz8CBq3z5plYvtQHFRQZy8l2Hd
1QiFo8gpSmGiGVZmunN5s4u0mE0Cg4dxEvMueHFzZIM3nJg+z58NUh3ryXvXf4lRAfzc9nNkHILO
6Hbh7PinyPOmbw5y1t1QlF8brYgvKQzRmxFdj28SFqH0eIIjGJ1N09mUeu/dxInuH0OaFXc0Jpv7
aCj5W5fp3O2MIkX3Q8ZTa3bQipjmfkRUCF1Qe94bqnMEy/TTt6bgJLz1gK7aBzl7s19NYp8tbY0X
insxWQtgZMTOUzU4iV1M4vwf7R/W5zv+7vP8ur58Tk8QHW9rD7p18OhqO2iKbfKF/PvQQ2Q76d1D
lyfwvleDS+kij3/UhuMne7Dt5H/qDpKRZcIaY8wxQi+xgypMzF36n0tdLW/LrdNjKH3tMUMhfFFD
MAtr+RY15dbT3PQgNtFO6GA+vR9SdWP0OrzYPEoNM9BOlEbVFTc2uKm5sRq3uziwzH+JKuP1ARyX
r2ErjGwJ89qiu8AaYn9J/g6b2/Efq/0aJtMLP+BPbPPtN2Y2xigwPbSlhSa9UTmPUROZj6A9B/qH
+aIX6jltYbaQyMY02hvbNly4EnU2JUt8PUdQHYY1XLcSMymWvakb0HQ6NZY1ZrkC7MvWuyuouzU8
Hfz5DG3EJ4mWZUeP+5axFofUZrwdHVArpq9kNyk6mF/VkpKE7/jBRYZQ/R3rrI2eFRTpnrPJ2E1L
j2uSGjpdT02xkeE8a8YNZMzq6k3HECDMmOc34pUlQwQ3LjJclpxSOPlkyRx6nbQL2osV+NCiKB7J
inCrS95kOTR1BkwcObiz5FK6oJzRxIuCgwy1JBzudBXNor4K888BdaNnM11TKRJQV1A+X6c3TaVu
Pafba62BSmEQe49jRauavqiFlkMP7YTTAjTuetgf/hkxuO1dPfKo/xABcoq0+FLy+Jc1HPbvuzEy
0IfnnSXT9yBxSKnYhslxXmj3+1g5CJH+alv9kOpDsl/VsMBauaIdrcqkKqHDakodrDo7MqRksg4F
YSOYmnCwVtMVU/M2SdA6EvVmkpGEvk3UaUc4hwGt1LFePHRpcof8oPMMNNh5dnT9K21c9QWSWAfJ
8srdk98e9+JsHcW7TKSs2sUppjxP7wsn1WGlZXYSWfGelvr6INNdtdHYidY/1tnLJKQ0jsD7o09i
Ut2elyqIn4/yCcbe7e5C9IA34pU1dGpwuar3j2IaSoUOosFJbuQjoK5d3Vq6rQIA+fsTQfqD6pfy
JJZWzVB9mn/4cdSfJAHXQJB7/D+sfddy5Lqy7Bcxgt68tvetlh3phTEaQ29BECC//iSKWqLW7Nnn
xI24LwyiUAC7pSYJVGVljg2vpwCeSKzughftjTrpR4ZsLETf0/hGP7A461D28e/hrKjrVeyaoG8u
M3+f4D0A7K6/74KmeHTMtHwssE6yZCavUWPhN+6Y9tIxY7ajTiCkx50FooQlDfgcjudVARLXwVv7
bpVeLOuBQBMmXkIrQHpHsO+A7z5rkFRuhUzeQYP73eXQ9wHRSLAvYqgxenluvGEg9dPAodb8lZMC
NFOuND01946C4BtaM+yQFjcU9ILdkBd2FmHd5hsfrAUCMkjfeJZYYDvNkcHIlZKUknJRdiBrzS/2
f/sjZ3g2gzbme5QuS0BYMyAVVOTvjxhg7SX10kqQ0Jg7vgQLW4oEegKsmmWCZ3jfV+DSEOENKl7h
zTWQZcHyONj2kLG9gSMAMX8XpV/CD07kYYapcSf593FwnHSZB7Gr6MN/hZ5w06Wj2IFbNSX50hw0
pdO00OxTV2h6E8FbDvXusEfRm9rZ4bnkQsYv6vbUbE19FYMV9inBzgPLlv90o1dF70BBOyi6v7o1
ajYCMn+6qX3MNBvZ6aIat9l8UZqN92BU7jMB4ASEybbdmGVH6ILlx8LQ7O0AFMI1FhVg7JXhP/AQ
oevGdKpXM4lfk1jUv5oUeneZJ+OFJQGBbuPqFw+a10GLy9eiKVNI42Tew2DiZq61OL9CoOLjKo0h
v17FtZN0jTxYC/rjt8bSP1hjoDQtjsBsEUfMFzO0ISdamb/ZaJCi4PAjAxIbgb/OEXt7gEhMdXCQ
soEwj2M/kC1i3zph9/fCwOsgcCA73I7gwpr9IX0FSCPTsUptjfY2HV76boRoaWXfOYN0D5ZarLrA
bmyMbEiRxh7ZFcl2CbTrv42TeDwZLeWZru2DZL7/s8r0kw6Wk/nEc43JEvxz8i+fKg2G56Rr3miN
TKtlWigPPcTmWajvyS4C/xpbPrAP+fjKI8gOzOFdCgMru21C7Nx2ow1VHgziuY6gVAGpCGOVIM8I
ybl0vFgh05fk4ATPWdfYy7hEsXrLonzJRj3ajIljXzQgbqeDEZjxKWD2ui9ChLeog1wE5JaWJW6y
Ddl61P+tdCeJIEzH2bUXoAvpnExuqpLh79dUGgKQbDhg0Th8A3uuB4lKRztw1TTNTRNI76UGec3R
8aHeFyvtaKMYvSVnoPAfPa0EE1b9qx4s7U2d+Fn9cWKAHzdjEARxDGQXSyM3nhu/61YxZ/ZVGNAW
yNqkOCBhAEaHcAzWtQlVhNQIy2Veg3wnUvJ0pTrjPtDeAPKgrRtI+qVSN9b/3Ycc6ZCmYDuJlfc8
GZ3Fxfey7AJst6wTbTn7Kh7vTG08kQxZlprDneqjHSb1tSZ+LWpz+tn3v40DHwpY7qX91kKWYQHi
o/ghtkJ/M/jA2AjQGJ7NNEjWvGHGc6Xx70UloWaegAcPq7ofoHu2FlIN0sx/BgF8K88o6EnBrKnp
z6OU0yDIqk6D2goBLcBNtLDPjknjaMt8FOkSMafsGIUSJO3U04Xp8HFKXWOmI4DiFOPBkkiglaqs
stJQCJ4YEF6HFlhyCkIwaGgFa+81O62XVc3it6EQV89BrdeiF9975ne/UDL1O/Yd/9nLLfAw+9K+
Zp6eQfeJxQf8ZetzNljmmtm+92Cm7CUJo+2o8kd0ENUQAFsTo26c2rmFdHHmyINBGagvPp/dsR8P
B2p1OhTnuyEYtwQJqiR0yvsWEb0JIaTgQ6Bk+buNuWCgIFFqciY/+TmWUEc0H/n91/mcFmt0P+tO
4N9AeYruaas5wtLb+iNY0oG5UUGa0gYosHJcUJUpdLQ60KAQ2k7r2TamwcXQ3hpsuw+JH9TYJeua
xN8wWk1NKQr3OogiReVuEiBcAOKkRB2oA0x24cJyynj7xRur5VU75P15dnY8Reyd1Q9f3CDknqyl
U7TgAn8BQUxwZlXtWIsO8YB9YIUvtWmGl4Fh37IC/H7jWuAZm1xQczUu0iTU8HQZihXwRBA1mJ9P
0sxrkFmv6cHUkd0euH0p865YCeVMPWGODNxCZwAIpmxy/uPhR7MXpmWAbBFl6Yrt0FX0iJFZoi6T
TnUiPpy7yCiM1AaqD9gMNYQ08L74xb1RxStydBID5UFW7Vl70xaTbZrBGupdC5k2O14UdQG5CcOw
75JsbHZO0uX70nKG6wghSGjEpc2rhNyjp0XaL180O7cyvbfOK+SSBhVu2uxEboB5JODD1cKU06BC
d8/0RLDLbocYkTsNCoFruwvSYW1CoW9RqEoFV1Uq0KGWzRJBq+Bs2cIArkZt7cG1EYP+CqUHIGT8
8MOuCcwlrG6AN0fIZ/E5WK8SsYU+GuSNkc65AjMsr0UmmrPpQqGemYUL8R1QoOhJOxyqQL9Ry1Um
OgNvSb7jripPUENpEuootSjb6DXgd17Ylh+zBHnerUyOSGpi+GGyLm1sNGVmgpBwvhRyS/g0QNDs
aDY5pLswTdmFgVRh7fsiWdMdVanbSk/KByi5mSdqtWHQncuGg/cPfXQIGl2sXSAu1mkVfNhQuXoL
K82f7kVU1ZbnerSu5E+3Isjj2TqKRbOeJxIhu7MgW3ymeRAcBv3G4KUIMoFSpVb8V0aW/GYi9e6c
HuLdLARrPdmZ63hLozXMYxuV8slM4203+MZrLgwoWZftsCW3DCn03MDGvh178/Dfph1NrV64AjRc
NG0RivJgESyw1bi1Q9VguC6csdsQCxk1U8TWvzRj1STKMr1twvXcGwoEJfTyd4TXwlMPTaEDy/At
qWnHiJZXro9CBNWbOoojMq6BS1RNPQX2kCmafmoiZZCcs7rLpmY0CP0c1dqvaSZkPC5pVH6nVsQc
59J3+rM3juNTV7LuqkFHjPpiw4rv2jy4UJ8EcvGuHSxwBuCKYNRoblhg7UIQrDwl2qgBUzRsqK/o
TePeBWEgjeMObx+GLllSXz1GyaNb/K7xy9uKFFh3Hpb9gyjKDLRceX90FbkTYMPWLjXtGlo64Iua
XFBN01iOc6NWWuYmMICJsaFmbwDDXWbBhVo0qMQCfYEAQX+kJk3p+fzmZenjoGhP8r7N7jUVtS3r
2N5igdFD7iau9xK1+xdyQVImvkCDYj8P6Aqmb1EIAASFmoQOvEjYNElUNP3eAnR5AYaJAKns2l2k
TQA0c23b2sLUnBgiWyxY2XwM7+q8Cu9QLZnvEsgbLXTyaUyU2ZU1v1AvHch5OJRB5N5NTlmLh0uL
38A0bxaAKUl3smg3D5qvVarLGCkobIOsdFYouAKGJIh08+jgj/O5FihEArQ2tb+8/WUy5GvuIQhe
d/o25Xm/c1Et9BDFzs84HYsfpR4gc+BVTwXo0v7mkLXeUzBU9eSAF2+/qwdsutQMOTZL9x54ZBaJ
C0370ojqs5dr1ovJNmNYJC91I5uLTCLgtJWZlyLeZgCOb5CMsl7mQR9NrNZTRLLGsTpOb0ZpBrhH
krhCeR/kkb4ceAjAW9wPUPlFR6verXQGmXfvgg1PYslgRZbANLHOyapqG+Yl1PAcO4Csa87WDjPT
J1ZgKZh0UfezQqxKM237N0Maq/aG9NXpENTIgc/GTptje4jl98GoWxTbqeEhxG6m4aOvt09IefTr
NMdqv1VYCFfhI1hr43Xp8Qu1PB1sCmOXsaUxGMB3qF7ui4/eKEK5fONUQEypoZ/jA1+WGz0Ag2kC
CmvEAlAI36saldwCrQpukAfk7X1wRWEv0Hum/sbFI/WH4HZbmVYwHmlgrgZ2VNwyyscmT4aDp8oq
ms4vL446o2bkhrhPw/5kjNDaBgsH+BmbSpzIjTxGLaq2HQdZ7B7gI770naJBxnPQptqAME+rRWLo
4s7o/foC7IsGNCtSp66oK/w+ayVO+s8IK8qCGwgBwWGe2z885rMjvZx4mwQXyKBtuxhv+mVrRv0G
THrtal7qqQGuyLsjmQRo+ja6bwEkjfAoS135Fub1HsQ72i/DMU4QLh1fGZgFlh7q/a/gzdJ2Dtf7
HcpLgdpUgzwHdYup3uxHGVfXMbTLRTaU8TlXValZAni0gCTQ1Pq0O8wp2aoQxaG0wKU4k8wAFgpd
H417YFfVywN15Ph5ravcRo7fDKHkyvXh3IAh7YX/roXBXyJTRuDIBSta0ATWCwP/1yY1hNyQE1hb
P8aYbmO/GD/sKN+JpkxuvLHiB7OwAIzPddBXtWnykLOqPeGJ80qdYxzXZ1BUn0vp5idryPIVlHEh
sKiaAccbcEGndAi1FI8w1TPIDD0ehDuVUI+7JmPvvAMSl9/swWsuOfCji64P9G9xK7VV1ZjlnpoZ
MhZQxxRPmaG2YMDZLmIww3wL00YCW6H7ey/20yOqTt0llkMLnjH2PBZRfNa1IQCBLmAAEJLtVlrl
R4dKNZUbU2561MRnxCuhiRa1SIYBhbUClU18oOanm6FmA1gM3GgEKhjbd1R2gGGrrr4HLmLqKmKe
6q0A0or7FxmU1QkVce7q0wMpCZQApEIsXeURdqCUJw9oElXfo+ZjDvLQoDgHLiJwJOOBpN93SKat
xwY1ILJqjHuU0hv3OQs2LaKUV/IoktQC4iCQC0SnwLPrpe64wNNm2JOzbaEmmw0tMFcYSiNaNSfC
ke3arsRYLGtX28jeeTWhqbXPQMe06BQzjDOG9ZGaEKmxnhzOPpqRHJJNglLllWyYu6tLCIbRXt3F
t96xSiQr2shTLzVptz47250IjwjqpAvKanV2B6rgtOw3SetrACkX/MBsyz/qQG1N2bEsBCWXRIaV
BpCdUmftIJPtAAzQNNM84M85ESmCKuEqi7HsMXMA3eKiz+6CDG80OXq3JixhAobgKE3/bTb1qQtJ
BLsQy6jLebr04oKtUq3LNlO7jkbFWZ5Y+6lthHj5NlV5oSmqws3uBsmxP1SDgbeb5s9RYguSOnnI
k2MRieyE1c7HYfRTgH3+bMdV3R+L9kh2GtGFgQUaVZ2oZqyLp8DmYx9CMNhDLaUVauaCbI7qwL+/
WpYARa1nGhA6QxgdaVQg7eKkeBidwXmUDDCZIblypjmPZLG0cQ/6CH7HlKm39GaR1tw7kkeJjMSq
ZVBCa7XWxYoKpZKsAYcUDY0hJXtAMVawoCZKYo3L/3Elz2r4XQKIS4ssfMBzB5XSY1McO3VIpIU2
H+ICmKGxONIZdVc2lyAntiR4Gz/HRORO/eRZjzX4fP48pX6t7Zs1pLSSrZ1H2Yp0w/eFqg6r8TtZ
ma0uzhwA/LOT59kq103rKN3qFwszfjIE/zhEqc1PZHN98Os5dn6kzlF5cLA1II726UI9EhV0oHQG
r1qh3eY01dh78VEfmlf2WVluI81AJkpT0UHrQFGpvKhFrjRwjLtp4JTR+meuefp/z0X2zyvOc5n/
XJFmNsvSOqIWG49PPIyaDJW3hOD1P5vY7phPaYfHytyL5cTXJvUiIR7nZnu2HU2cpcnCPV5th85M
gdgh23TqA6CyTw3jQDY6lG6NemZ1QJkBSEpf4g47CPB2MW940gC/91Ptpe6a6r20/BcfP4R3UEFP
J8CTTif/6tJD6T1DKuOguks18v+Y4v+7DyTAUOUF/u61wx3n1EjXXhDRQxHn8aaFTu3EDmF5UHap
a925dPjKz6b/mIym9fK3QaFvthM7xH8OkmltvUSWnZxEieJLXmjyjg5d4uXQylzOlhGBuDs3UQvy
LFair7pisyxrY2sk2KO6whi+DM35UgubKpym7A1wdehSBSXUFVRM764JY2ObhSCCJZuNDOWi7bwS
1KBlve5RU78PPZY/D9q4LRsToFZl160smO0iqj7sHhjb9g3wdc9OhT3kp332/7e9alC/RtmrKfGl
slegvIQm8zAlyxrQ1p540D7O+bO8N5tt7/hyOefPBFKYiMIm/mZOinE7es0jWx7JNNnjZRWiooxy
bqMWZqfYqh/nS3M8cLZNEw/LeZo27L9OTR2DkU9T00Q6qJzvuGsuRwMVgswdERjMAUm55LXrLrWW
FagDkOFl6sETatijruWpUDbya80QCopAkGxphmksTfA5iwC7Dwqa1KSfByxPp5lm0zxnk2RbvG+8
I3UCB3afOjk/9SjjX8nCw4pbLWSmlQdefPVgIzWrTD54pndVPoCqSzVpueKUEXJtIsyOZHN9EBwA
FH6lzslNzesiFb6ZbaX5e55WG/yv09KgQEMwKxUswz4KyyCatgejNXXSofucNmTYKgw1VlWy05x9
3WFlR+sZPwIOgpq0nqGm6/cChUhITcxN6kUtG+6X7ORH2PX0qCDehnL8HnTYEkWe3p9AKI41HrU9
ZaQzOiRhCYnYrN3S0BAs63htqCHUnmcIKxD8W317/4d9mvnLRYY8SBaeX4oNQhz9XnrRg2n3+psH
IdYgdJIfBU/7ZStT/wLB3+4EGg+UEw5V8N1ozuTgQJV4WXnglG9kXZ9L6IisqMPdWtCYeoeyc7Ny
G5GcgzgqLvEI7AFSW8kP13zsa2P8bqEofQUd21Itm8MtUsSIPTAId+KdO7wVus0WSWZFd2Xp2hfq
wBYAtRWqQ0OJ3dRRa+BfDk3UUcjm4BkxqBUdBYGSTNyTTXQOUHZDP9w3iAxurEgT1zCPzavR6jem
FrUpUknUEp0WbzQw5kMRGCKPkeeZB0RV9lTUMhe6UBPqzs4B5OdTJ/mTnQ4DUksHJ3F3f9rVtGCH
1g6V0e2++Cs7XSAbtfiIgpyp84/hqN5F/lgX08eb623IDZDI8jjW+Xae1gSm/pz6YtloTJ5dFwkd
CUz+tQ/xukahWXLPsgCw3wqKDbINyqVhG/WLx1qU8Yk2f/N9oACEKH8EGciTSpf/5na5yrLCg37o
PZJBKXYpOVvWgRX+RuoMMO48e5fJT9ToNU8258M6xqPx1OhldTSQXd2Mvo1FJcgHFlHhdz8sM1pq
Y178Bgf3M3cG+yXQJIL7iLxfXE3X95WN0n0Pe7JbWvr9UnS68TbY/V64Rv5b98YDH4LmDaBNCHSB
/dDjbBGLfnzQzTLdhnaTHRqPZVfbj6OVEfTiDUj67VBn+S99iL/xPB2eeyEH7D6N8hQY3D7hzq7W
Xu9VLx5HOFC5Wt24Tzw/PjZt4izrKOWgwHbYMfGN8aFjxgN4Opw3aDRDzSm0uxP0w+p70LS9kx1f
BlGZvhHnErR1t5bFAFIn/koLUFwHAszoohVlcm6MGJt9y+rfW2ftpkn5A+AayGQpB5O5wxY1lPE6
NbPyDsUv5V0VosALAYca8XqnuDOgveYv6gKfeMyvZEINl4bMtAiseCG1ahdpXboRCvSBf7V2M/08
WSBsLA6Weu9NHSGqBcawuqNW7IbVuTDj8zwor/DWH+IEJJ6fE5VIGK9wM6UbjSAiWFB/TEw+Xmyw
ReG3P4jsbVR8nHXGh2NXLEpHUb5NxG/TkXzo8KVdy2g8MmBdueEfIGGzcFyweFS5dZkwCyOkMRAc
SDeEcYhKk51RoPFMnWRyY+NsWv2HPwPCHWmyyDlqre8siY7CrtpvVWIb9yaCZqe/2Pum/GpPze6b
k7MP/wYAoCWxV+B38y0IU/NeRqimmiJZZdizD35XJEFOngtuUMIkUKlaAf6Fru3APRHad/jDVE89
JJl2HUq4N91gGd9GPHgj7sXveIWBPoVl2mngzniFSrUPogwUJKuRyOlWT1KNZBUCQ5FbTyPJwQlR
BEYjLSAqrjyF6Lj3z0i6pu4BokgjndjXvzGAj8gBKz3UXkTrImrteyDE0w3+GcFJZAn4hiFevbOY
VSMvEFtQC+c69Kgt0KtaZvYD0kWbofbGCDWJ8RocXcaP1EZlIRCz6bMz6mIVmMK8ViLStv3Ydwe3
6YYT8uwQH/eq5r7BYx7leX35imXEY5gB3LuI70fegjGs9mqlKmK/Mk0vl3/7bCO3/uOzRbX+5bMl
mgaRXVX7RaVbsWTFkllxd5iKs1QTqPnuQGVfzNTuUUfC9rXIMrFAZBUUchSu81uvWVsJGAMmo4u0
7dqXsbZAGrvErrXzNhJiZstYhvirk5FVCd7RkXMalYqXVIeS696GRRA792q5taRXHjRAQs7C5fJM
Z3TgaQWGstB1V3NH04TvCdPDRdF6cmOlkbX3vTq+9wdV0jaA6hfIkxNKPOsX8hhsy0R+03pC9Y9Y
Qo89Okg8Sqw5rf8lxj+dktMIJ0oBeGnibISMse0HG92A4K7j+ahBCfN1o2DFzGLdwuiADOwBC3p0
HUCk7Wz8Rm6hDppTp64Rgeux10iSrrt0yq2PUMunhv/NTeLO35aAIkLGyuNPbVFsUcqNvB7uvI3p
xOO2UE2R18sUuiEvWdnoh8x0ITuujfqr7shfQxr4d0g0yyvYtFGxrvwtI3CXjHvIXKlpC15uyX9I
vY9pK8SNd2OBynZQa4Nhd+MDM7ZEdjHZ09aWmrWepvtp46t6UbGRfGkilpns00ZHJrpBdalPwNUo
cfqFYfTOOigD/eQQ2hUvid7doDzj7uOKUKc5Rh3iNPlodicUmYBeogBR9QkCnaG5iWoUlVeeFBvq
p4PmJd9Ttza3sjQ5alhwSMqoP1esqVDKnztgkPFduSBjUrEPH8vlfFkzhuyv8qYO7kUS/JdQWshq
JG+htc7PXIQAE0JfatlVkGgUGdD8SN3jFCuvbgPGt27hIzQpF2RsVQ+d+UDK7KvGu8722jBB/TH1
cmtl1AAaSqwMHLzGj4xuNNxC8bnLbNxzdBr7D7WVp1A4Q9ycDshR5QIh3X/aHfiFSvD6k+XLSGqP
WWJAs3xJc81jICSEULw6mIVnrW2Zu/kF9GDdRgcX+KU2Quus8ydDwb3oQGY6G2NhLd10KNcJVioe
9iChfxqjYkkuGdmGoGyh3xPb63mGNtGfsDuJQdPn83KhQZXsEKgDnUWZ05VgUnBhxH4uWJO1G1sb
8F3l5Xg2lM7ZsCMfMtlO9c9omnJukw81q6pw7OXc4xpetTJcCEq2AgkjUSYfhxTRyBb18mjn0m9A
OBT9mmw59ZC703rVpi+03xSB/BKkzJIEKj8xyNM7oNlP2Dt+jWb+Edykwb4TPWmJ9gwUtHU2NfAD
CiseoBQ/pOdmyEtwL3HthiI0c9l0sYkYTx4twBhZ/pRRtgZIsQT2I4FwjRPGv3javFeR231rB+Tt
NTfW77Hg8cE9yXT8H6tsj5dWDxacFtX8XrZ28XLF/eCU+FukYjhNp5rFtYPRYk1VZg0qiVQPHVwB
ZNYAWjyJ3WCXmCjaAx3GK4CXN4h1tg/+WAcnFAu2S7JrHOSLVRs31yy0xrvAkVi/qAExuAKQMaqc
o4364ke/gpyu0MunqBrbhQQj34kOg9CKk64Os42aXHC2dHJzU40AhIuSnZkbVU8BULD3zA+XutnG
wLWsWrfMnxzZVU+IvALeWPN7coyq/AKUlH+lVpu2P2XZDNMk0KsDrWoe4z5Uc1ZqQ4sHkdhTMx+d
cQUskL2lZufXSA8iwL2h5pCEDLux1l9Z6qLgCk32yG5YS+pFJl47NBXoLajXd/vk3HVYoVKvLs32
ipDBjTqxdE0WtTPou0LTrBFsy1mLgoz20GFxgFBSkYVn/LbCM51pov4GvmyxM43KGRdmE/YIwA9g
gjcKbAwLKDOrMzpEUAU4hAkOc/NvfvMwGkEuNGxu/r9PNV/yj6n++ATzNf7wow6PCb7vjYcwhsiy
BpWQakGn8wHEH86qsmq5gFBCfpw7vASU9E1V/DOE2nO3r2acm3T25wXyDhlJwwPL4f8+Tdx8fjC6
Cn2SyThflYxu29jVwrWN28gT7N3Uh5iHUHNyoVMaUtfpC5Q3m71mJdVdB2lIB6mgU6kYO+lQDw5Q
IFpYLwfT+rAJOkuzjQZRo/Og7gBgoznbtDxDrcTnWBpRpUDLSc88z/ZRR+32mONJRFedOwbQ6whX
ZJfSj7Ey53HvrrM6CZbTFT8nRpQKhdvg8BZ07ZyX2CU3RrqapqLBMX/NPRFfp6lybtTrONGaySXQ
gosFEqItGCb4weU6P0xnXt5/nP3FRi7St70cNzbG0aH8PJttrppmnpU6ZlsDltBlauOOB71bcF/3
HripYjCpUzN0suCem5DQFpl5jZVHA3m1Xdw5/ZI6G9sP7ivEW4pG6OdpkOBQCkQRDyJfgIiWnJVX
37IuoElpftajc9Fcvf5pc+8SezgpYfHDlJ28JAc3U6CHe6+VTwRIJxh6pLDoiARM9tlEHmQvmvGK
KvOFPmBDkDvpHQj07FuapN4FD6Q1teigjWBzzq3uZz9EGTJ9HRB5ddCwpe+GYDHwiujY5rbazzfu
a/d5lqXGh43O+tx2X+N4yBd6VXivU2+01Y3gIeM8uzmOk93Ae+2eWDceyQRxiOzWAYh/DfEsg2qe
jJbk1ve3GGRMd+RFh65lu8yqxJlaMkmzW1tWL5VXgklDzUwmycBZ4WpmtJ9tfWW1Sz/Vsy25UEfO
CxRdVCjiIRvNGTeQE406O1vNV408bm0zCQbqeb7Iys29Z0jgtQwfHzitRv9ou92NhtFXAi6igcxp
/WV2owENbzp9hPkrZNhRCrB/XWZTGbZ3MvDi0/zJuBcmCwM0iahJxR+MfJnbhgtNc70v36oxQ8BI
TdBVkQsdghEcIMxgxvStaFKvDyC6VxR8OV9W70p/pzXArc/ftG977aD74tv8h0OAFLz/PN/Pn06W
TnCtoleaa/ofBrJWUdfhOjXH2j6AYUOoYhqx90yIJGhVIb+nrHs08yJ7TCHZePB0HQhdZYeenaVV
3WXEOhzgT59tOlAZ7f2itp84iO7ISXdNY9m5entOLEdbaU5VLDgE+B56aTyLbijPQrXcOhg3wIqA
ObkJjIfWle2dD9Krzs+MBzL1Bqi9oiJKjmSTfVTviqTSl9MAx4wepLEJOTfAxAmIHtbVfbqnycGJ
mx0QFTEW1KQBAX4smmvIG5n6EaHEXPbtliZHtUlxSq3yF3XSx9US44gUbnSdrt5ZAmizxF3TZL6X
iYtu1xfyp0OQpt+rzDNO1JJYHm5Dz+xBJ4IvNGoyugGpsqJOMlWQyFzYbSgP1MzG2tp5CYJ15EIf
QaAyTh8fyKB50HgJmlHf0QcArYd+iLjEVhJ7KpG86InV30bb43f1KH6GIgi+Qdp9WEMRcNhFEs2Y
ayuQbgGjmQbBqW4LKPChgvobeAptUOIW3bHuE0DXzNtk7qHAx5sGfCGI0Sw/dtygUNtNOL0Zm58h
9XHsy3rxBahnpQxi4oZ1r+Fj11H4QvnrSC/fOePVY40k244zSPwgShs8KgdKbWMN+G6zNw1BzvfU
AQAyE/bvzMqvXT6YrzztBuiBmuXNtZJ+6zemPISNmyFOkelgDbTlYzZAGbeEQOcPNRwapfbvBMO9
AsFg/ETDTWjl+GnkOkoSVB154mtgtjAyFJ/lsXyGRgW4nGGf3YSqPs8DD2lEBNQmNxe19+SG6oiP
2QblNs+WpD9CIjqA5PEAmm+Ud2iLYvhZeDHQpYH5AtnhBqBEo9gx2WXPTW+fvNqI31HPky9rwKMv
3DP1c2UMSK1ZQ/L+OVLkEKOgkZUbAbZtWfpKS1MkiKIyf6azMnKz6Uz8xfY3v0g3dDw36/xLnk1z
reEIZrDdl6zelGNzhgfNGd09pdemXg9ZsrWjNSgz+czRkTPNkjdsR3aZ5otyRGL3Uvd1vXVBP/Bi
FvXEZ+XmvrHOLL/dA4UEcd68mvissJaGPe1AoG0G2rPy9xEnQ5UaYArOUIFH2ayFuVbY+WXsBuDB
buLsv7TFMuWLMOHhMcggOwKoTFZditFBwsUQK+pAnrC6JNAQtFbpKFfAUIXH2S0cnHgzRLm3lDaq
OQWAGkde9P1jLMxyDZYyuZmaI4jYbLfFRzK9/pELYwSBa36iTjoID4RhKOq6UYtmk5nxMZttiI/Z
IkuLNj0vO0S8fDNbEGcW5IdOwjfaC7WYnrNdGhTtkpp0QJAXxJwRu9hNAMCm8mAgEFvaSkqEbH+Z
Y/JQA/49x9+uYjXQfq17cE/Gg10/aJlxJG6GEOqkuwy1Vmupbgpo9CUqFi2uDUS7H2wxHnWIv67x
cPSOMYviZeeP9olllfWsgy59oq3jZXUAC2W9ioCa+0ZuYd7YJ0OPtr5Z9Siqd9/pjmEMwhUNYha3
Tte7Yxf1/kqPsuSdF+eqsYK3PgPt6tiNyUEv8vJBDaT+NqugoWMCLmQlmbvPcszjMtP9GSHgE8ed
eEe2VCx7O4jvMt8wIOY6gmXUqkaIKGcfvg4UWTjkGMuVgeRpD4ZecH/Y+krSmYWtqii5j3ABzqZe
dWbF351OQsXdR5mQOoAUk0dbBkDv1ulsJGU5nkQdlhHg9/fGbYDnzK3xkFpXfGnTPyPuhhVzEXSl
/2Ue9+kNynJKg+vOCXTnLQfXLsQUxZs5Sn3Js1RASy8Su87ttZ2OTOdVoCR8ibzc+NpIeSIO7aAE
e2dSiTe9ySEHifqL/yHsy5rjRLZ1/8qO/XyIk0ACyY177kPNs6pKkmX5hZDtNsmUzOOvv1+uUu+S
7T7dHR0EOQFGBWSu9Q1GH2dPCtR7ULexF1YFbEPxSn4y4va97t5Ke4qxetmrCspAHC9KUDSyHV1y
4KbpwS2rt9sV63+KW0Dsi3pkst3AsSB+9rPikOeG/xRD8GmHN4p+Cvvxi65PGb4WlpR853qQSvm5
fkIiY5abdbnB6284YsI/HCfH7eEPzfN1YhXRrGRDPM6oxZPRNGtKR67zfoSvmQEfBOHroJYu3uu8
JB03wLZVl05vagjrI3uBOipSw70ur716VQZWNyeUG+HdsAa+eNwNtoRvu9cbXjytGbDDs5RkWu/O
Vr5dXZBbq5eqxdsjNEzrQSWOsYz0XuiO73tU91etAJZCPgdYyXWMX89OIHWwqieveK4q9d1GlPF7
VNYrBOL6L2YWJAvgp8ZTKwQie2Zer1TquXNLTcYsEJl5EKSIQIFiKjuIyGGeE+6oijaejiLTHtIU
8HItJhjRAry6ir0WbGVNuCMQF9VBAAD+N7Z7RCAnP/n69ata69WaGraJuYNXcmEMyZYzA1+JMoEH
eleHHGY6Zvw9wFMhLNd5K3wZL0zHyU5+wsReTnm9HFrVgusNvjjcPL/zOvsx5l3zJGTUrIMgz7Zh
5sApTR+Mekw2HNej2nlDaD9eBN6kFh4T4wYSgoRRp42vVLkMPMdaUrEHee/qvnfgtrN2swxw8bF5
nFQAan8SZVvkNEAwhMPDBc4g73WldzSCeKuku/wrz4rAxqdWN046Fe8pyRaALPbGI6JruAt9FBYL
4v4nSF1tkOu18AmDyxOEFKuLRDDmVkdFagC6vdnYc8ODAELHO+sZNPBux61Ca1MLhA8rWEPciy4E
FHFf7WNsh0BIC9efJ1phHFatn9y6Ch89p0kP3ZgEc1L0dv+sb3M7PeS2tmdCBH4JLd8UpoTFDI+t
+RV6Gy0w/1Z69lp3hNYL/hCpE3WPTFQQHNKv2lG+9+0kFI1tq5VXaUK8ug2QyMLacPrCGZx5hnZ8
gV3Mez0BMaCReaun/pOKg2VoTOAYNE2y4X0kV0hyIK8nJrwXkSuHug1IIUmabswkaz5TD9lEfB3D
nG+GyVY2v0nPNwYb1n9ZJuF55MvAknGEv7FcSMNJt4b7Gd3StvpYpFZE/Pst3f8y6n9r/WXsvXOn
D1UKo11P4bTrRyRdYYVe7gdEAFaqMu1HBUgYbI7V9D0PHoqhD/6wp/KH7Qjx3KYmVpbhEByAAq9u
Y9qsMJZqBFOJnjc28modGzJH7EnPgVo94en1JvUne87Y250zfedVFxCT2GYlzH04mNe9m9UwKB7b
dyb2vR88GTA377JnzmqG32lfQZsms1epA3BxlJTFESR4tQTsqfxUeeY3ojYa7je8tpLv9zEsmuTC
CJzX1sUfk1hrQBiXq3vRr4dyBXtkuUq9MDw4I6hXzvBC6Pc872BNJ4PxJLjoD1aLhUxUBuZbndw6
2MMjG8wZsgUlECJ4JHLMMBEW5sWBbGgyXXR0kVrtDtxOasVa0Xqm1r8am7gSmYtMQUDVUCdMEzCv
hAGtVQ5iX7YMU01d31cuBAPG5rVsRW7/aBNPXOFHu4DCbZhdZKgJDG10gFK3w78pcIgXkNXgD0YB
17/R8JLnMM2rJZykpiMoX+nOLRJ3PRW5fbbjwpl3jitfO0tdszTnP0DsB77Rb7/L8s/hnmwB3+gS
C0L++FZAH8FHKMbPDk7TBUAPDJ/o8ad6iyt37RXVzX3IH63sDG73XikYI90NibJCNmunlRDDnWBI
dG8wCw7DD+MMBRsoURVA7SO4MiudqN9TsRnz9yJRD/F1+Ng6/lyk1piBHva/js0nYHRKlS0gbXtw
ak9tfT3BAhoRjmyizOSRyrTRXYJ8Uts48aKDickn6RnEbf9H4OTy7PYDv7IpOZEYgq16ew3YaLyi
XmM2/QGWXnjG3PbWi6qt0UavIUUvPXP9z7GgX3HrperCXbWitpeIUAIgPFTsJbKhDYfnOrgoWUOP
Gy//IzgyyEEFnUTQpbePE6DiMEes7WuT1808N9XwOfbtt873kj+sssFwnYdy0hJLJZZ8d30YrQ6h
w2DIFuKZDmtoo/Qj0iSdGR0D03hLjYDfJpRdYmaHPJZvNE2jBYIAy3Um7C7Z0WTN5/gNggxfLEnN
i3S92iFIj0aFT4VW/qL6ZmhB7dD1vBfze1eqh01nig+DX84g2DutQZrJXjzYiytTyK9ZABq0By22
U5zK/iRAoAbUoJFfY1gDOAzaG5YXBeufRyZmNJ1VZr8ozGyOkGBSR8x61RErkHjjDMYnYUfR3o6j
VWhl5WOaxt3ZTTwAWno4gw6IucyrgLENtRqd0xzCUHy5tbLR/V6D/LHH5AirFpcbsLxEhIz60gbC
dSunV8YDlaLSdxf//td//7//+234P+Ef+Rkw0jBX/1Jtds4j1dT/82+X/ftfxa16+/1//s19YQvH
4dCwcHyoj7iuQPu3tyuS4Oht/pdsoDcGNyLrkdd5/dhYCxgQZN9jFYTgpoUlQrc+39i+VlUAk/7a
JCNouG3rfUfqHOlz9a0zFrd1bNjLZA/GyjqhGVbvON0GUDMnPbmTzNaCdOVgl8pnciyj9c1lMIma
n8rgEZ8kgDD3aUacOPEC2ZgMBiFQJqJNmAQf66hzmaULht/4DvbEQM/qjaOy4WjrzRA31SrHSw+K
TH+2plX7GWL62cbpGGbsTuZWwCOJ7taFxlJnOgDcFNjs7289t36/9a7LXfyyHAc5aJf/fOshj5cb
fe25j00fjRskgUOgpsxpmXGjfK0SJE30dKKfwIMuBa/O1MMF5wlUbQaY2F/3qlRg7DIpPhynZ1pm
wx5amBUbO8ep5WsaVdYitpP+6MESc18W0MkYkZv6NEH0GbfX/a67Qn8aGG/dlQVwGgnT8UCPmVmN
D62M7R3nFt65oDR4//C79O1fbw5niPri7nBAQ1zHdX6+Ob1ISgHovHq8TdLdwgEvP+efkKHIL3CU
7S6g6j/T6zCqlbGiVx4VdS/AtdRlLOBVbEn/DTHgduk6mYJqGl5MUtUwa3Cc5rPVVkdPzxHxUbyq
mOUvjlHAMqjo0XXM+b72ztLIqzOA9isk7J3HXKvpl9C2hdxBEuypDpJhybopoP9IrTSgioaVo3X5
ETWDa20VcfD27GyO4FS8nTwF1f5AgfI4BNDMsPukmtcBWISyeYR3vfP4S19unmvX2go4d/wytSeH
Oat1/J1uJPu5qQvBTuoR9MD0lx1MHv1R9X721OgNIoVF5cQQAEMhi9xu1oF6uMv8Qj1ZrVmtDHPK
l9RKo/s+vY3OId77cIs38sJiS4s3yQdx+a7x9FvZbFbUUFpM/sMvgvs//SIcxoSJ/x04ZnugIXu2
fpw+vKnwZrFGSMmEjw4+UbCPY8OpNyGvTDzDqPxk+rX1RpMwbnTDIXSC4WRIH1M0o4IVZJwcyVX2
5hJL5rE3e1jarfyiKGaNdnuLAAKE904Zw1wmKfc0iBqo+L/W3Q4WsiRY17UAyma0Rbrx+sncMy7M
Pe3xIbHLmYpGoK2QKGIbLuLtvfm3PrcKXrXrf3j3/Pza1zcTAlAuZ67wLQjR+e7PNzORFTPTjAVX
b6hHpGIzf2aCv3C2IsMH6Dszl13qq9ecOUua61KPqpJg6fW8h8IthGeRRiwEuMddsamRZ9Dv2Uq/
XT9sQDI6di283NCBquHxgaCTKRFOCyc1rxIT8q4Wyy6mn0QzCrZQA8uM9wZkZyJECSDrbvBWzeOi
gJZN4KcXFziXv78rvvfbT8zmHnM804LkLuP2L3cFMyoeqiZ1rwx2uUdbG2ZA2iQBhE273JImaujG
8WIoLpE7pYsP0ss5DA1ILpnqoJ8HYqyAlDxJKwfeCBzc4DaLuooNaHFn9ZyggLkDeQ5YIYd7RyMG
43DttYX3cu9Vu0CneQzWjb0ODRVBDFGMyAg3VGx1XS/AUJKj/Vsd9St0qOnWWfejurEWmGpz47XS
8t4zL5z4I17D8BWxwhhKXW65pZaohMdWUMGGi1o/9PZ5XcMgl/sH2Vr6JzB+wc+pWMVWPW2UA6CK
rmf54OIdgaAiVFOw4odgvwAY3xGzrvaHR0sTSAoQkZG6xUpJl3RbP8JBKW0QloNFmAwV5J17M9jC
3Ls4tU0EmfmpCfYi8z6nqm2uVJXj07VIkcNYUZEazBQUKma+/f1vxHJ+e3R8+G34JswFfIdjFa7b
P7yHRp/hczfa5VVKU0ed1UtcV9FX1QN0GAwuOyPzEwGeBwAw9PXk1wKKGMjvB68F0kor+KZCJcNz
o6efR/pVx7CAGQ9+ZkTguEKLxe3jCjEpyNVSUUTTUhbt9NhJD6oioVpF2hGvyI38CJlYQE11ESuM
ZiM8rXKji1kF8dFSOMOGiiAavR+SirBCXkaAmi2FjV85MYKiwKqX0eQ2H6jXYItjZlRVN+IQAlXT
NuWgut2o104GIQk4gZk36jXc5vKHwHY+UK+LcKiXbZ+1t1PQeUYQc4D7thLv1bK89uJafviQdOC/
DiDxvNqtBadwxrIDEArekxmW20AW5itURZoV3qnBmrrFMfTPC+S6+kYA79RhBUH1Lm/e7oe1wwkR
YD2cDlu0eYhQfHGoWz4BNwrrxrHs5BM01znwOYjWVV69HWtkBEAr8OZQv4i+Y/qkZtlUBs9JN1mL
wBjSBwVs6KbNO2tLR3IaZADvR+pZFl79YgA5GT5ZXTDMLZjGITgNbrLQG6p3qmZc1o7dzk13eq+j
Buo3YJTNmH07hojWMLGqH0SICIribfYFAvA7coZs4mbvDJP/ChCjO4+9UYI/AftUr6nMzRAhYG9a
to0rENkXEdW7OlDPIDMkDwyvw8uIhRE8L2Bw7eTdE/JcIezswvwpz6YaNgFFt6aiW6bttu4AHKci
TJjtc12zVdza+QURdnORs9S7WmWePrDSW5vj4F2paoiCZhFYwbSydZ3FyxrOHbfuQZ+qk1WoLQVr
YRoEdcPU3VLASFKGTNc1gwdsdMdACMdkSUC67dVQ5iWqHAT18nprB1X5o7OSNzueBDivdTDHMp2f
S9Ou1zytDeCBJsg1gMW5KqI2v/7VcdJkO2RFuUbAoluWHSzxVFRcC81GAQwSLsmaiKKMHKaNdarw
SKGONg6MA6ivO+EtJaISOflh/CzyfDGN+fgcJyBoiNI1kWvBih2zWw6CRo4PqRY3dNJiAWLRsOur
pkIGru/65FjHeTmvTeZfoE8q17YoIjjO5OMhsRCdByTRe3QtJArcXIqv4FQt0yzkP8LW33cNMjI0
HHAA/8JDGa0BaJpWf/8mtH/9WmLWwJnN8GFwTdPEO+XnFyHCUGVjDUYHw3gTIdY+QHqJKAOQmzr7
sjU3kApDRITqOnhHyaZ7mhq3hOENVPJdrzAvcacwH+jL7FuOXyXAZfzl3gMY/hCJ6iDaeFpihXRW
WoisYv3T+UsSVWm1gS3twcIRxrjzsK6z2zzCBvp43vIxObWysc7UwJABOf/9bTB/nZfq2+AwzBv0
f65LK+wP3wNvGIDzFqw9vWPaPV8zSfHIMzgfQ8QLYQDbmqCXeX/o09Be8MEuf30Z0IgiBcifnn5Z
QM8OmbJ4/veXzM1f5jmeKUwh8JcTeHnw31aeYJqaMBqM4tNtQj8FXgUl9DD6gphwqoPyUNtJ1qUf
sPWf1fSNr0xAqX6vDqHbeKtmdht9gdXGvXcdN97CiUoFjaYlhTkzz4+eLQdaLnm6HGUN4WCkPBYq
MeXVCMv3PRgh8EXfguahQpMvRr1376dgkfcPy3FaP9wjIQ6+6VgGcywsbNfnDOWff879OA1RNTnJ
ZgxA9XLmNkxZuglW2x4mmgggedd+6mGoqwknfZucAXqrPt17BAafkB+yhlkfBnBttEBliIYBVk4S
AtMpvjlggeby0WFZuet1KxVpEyIRPLpDeJCcwavqP+NV7yTgCZvmV9bv//43YOnows//XDy8woNK
CLc8D5ysn/+5oFpkIzJZ4ebG4bKL+S0ig9i+f7RChcQlNFQqvUmmsIYOOOq7UYHTBoHqWeJCxTFs
OwjzMQ9h69Cy1yO0nCXWC6Dufijf24kTJqp/+DXjj2TraMCHf4zDLPxLfN+2EOHhQvwaxWJw9c29
SNbrtE34roVd+BxIISDYeif8HGU+JPAAPBdeBaYkH6IZ1QMB5K2gxYgEdKTkZ5/lKcyOHPdkIufw
nCEvSt1U7qh9KBF2oWLuQJa6jnsGUccIs+WhKXbImH0F2Cr+kRUnTBrxRVKhjYxUIF611PAckcH2
yoO0WWWsLA9N2nk7JJH7dVPx6QxudrjAq9x60cfpmiD6MU3vx7EMKD26SCYWxckMJT4gUJDsTgDa
H0WY5DsLT7epw0MtFKjC9jgZzxV0N07Ui6qpOLbltAH7+Y3qqYoaaTN2ZbAwMe2f385AlbU+ZG0O
3axVKlxT3YeTCa9Zt2Nc7z/UZZ3KDg0rF05fwm+ShtCpHJC/1lZaZR/rqI/hVLn2QOsQsPj9qmFF
jTWhYP4aM61yGzKoIKZgjsHF0QQ/U6RqAbaf5RziwkK4PjEDyOS1Rrenci7ycN6EZoTZ7bhMg9qF
q9qUjHMIKOOL4jbZo9dK7zjx4MHlEiVd1aaBOasb5sArxMmQvwn53uDZj3uP3mE/IILt4dXOE8wX
MRKJOG/beLBZpmP4+kAQTodoQescqQdPy2SD2DgC0LqR6uyELxG6kufbmTJ/XGXjOC1ux4gw442n
+MGr1lGdQClOj7NqoZamb3rL2xHyoLzY8Le8H9Qzp2gBomexpqPyqQhOURruhMOcfA46IBwpimDc
pOx2niYM+AHWLS/UnY4zIK0/ayCkuaNiIAXXrB3gOvUl0KYMoaeRutaBRoUiNDZVgb8JXRXV2Rbo
CMh1n6h/xCOIcwSmXNC9GYfgi53X0UFAGw7vmG5lSc6vEHrkV3uCFBb8JPxl4zpSzQcjmcGxJbtQ
F2AMbFDY4EYaWVa+tGLerP0OasJ1+pb2aboaJh5tuWEVn9IpwATES9+AgKwXbpNbe7iODlej676a
ZZC8AReFqYRqzJMI/eQBs1N3Rg3KHX50pWdcoiBPDlPdpAs6ASLje6HhjHk3niDVBxn7AX8KOkka
POWFb0N9dUjXadH765obxWdYb89HVgUrK61BLfWRxjGafR+XyD20CAbO8XaJt2biMXCsccsQeWSz
YohYOQ/wEgvMUF2o1XSjbuFi5b+mojR84JlgvHo7VIXfcIkYzUn4LXuEIUa0CiwE8qhYqoo9gNK4
ufVtBvCzYRWQr4La/kZH8wrPWMNk15ljFW4+WsbAr5m9p7ZbjQITIgPi7XapwmjUDmsWWK3oK7dT
rK8gIgLaUI2PJuKx79esY6IxknVruo42Z/xgc/V+zb0rHgAnVrdr1j+HFbQN8iWdNXWAYJ88D5l0
fQK9oetGvLm/XdffXTMNGmrjt2sOkwqC/ci7PTRqWPVG4qzbyt8WyM2Bg9YWAHYYHaYWtDumbQXY
KnIiReQ5G59ahJGDrahS2LrdejYgdcSOCOHapnEh+hg9ENWrIBIviS1hJE11DPKi8kC7t9qis9gM
ULtAGclCRvgA2MljXJfgc1RQecMUJH0E7zJ9LDM4Uvb+hToANGAvGahUSyoWLLGuGEwdaQgcwMSi
l71aUV0tkCxuozmsUMdt3qXz92E4bi0b4HLaErrbVpc+stBpHkbTXd97ZOXY4p/Z5hs6Vjs1/hF3
RHXzsij21I+GVuEAOzY21FuqUwPrDyOPX6dyarfCLtMFIrvxmjeDs2OJyo7hUGGmPiwCVWxFksPe
iqlslspi/ENOq1R59Y8xnb5hBW19EjmSC3EVKGDCIXw31RwLS6sJL0MAHRnVWdkXyxTIFWMQALNY
6TTWW+zYEOJvpuxKZx7G3NnF8eBuIQ24LoQLeSFr8vZNLP+we6tEmtSAuKUrnGOEr8aKF6EJNh0s
s8ek9OcsAObBqJclhzBHCpTFmwjZCRLaOv2JqI0YcJNjAAVkZOXfjTb8VsLZ9bM7sGTO+zF4rKFP
uYANAwPtY3o/N1j8xe6X80ZtKC7gQ4A2J2X/CShhEJxNIAp+Oh8susHny+ti5Y8FFMyhfr6qoAGy
CFJY6KjOxIR77Mw3EPNmQWfVr34Nqr2EatyGIZbxyefursz0USvfnIsJRkf20JkPKkqQy6GRiEUG
shwfA98sdh7MpJc0IFPryYrFF1BLUhjk9PUWMH3xNPnumdonN0ZM1yz7kywQnge7EX7n+kyZH0Lo
i3tPeOya7cBksiqtKvgSVKvbQFt0S6ud8p3JEOGCyd/n24UANTszFG5cggXB0UL+Zp7rAwK4tMuj
Vn2ahBw3Fqjgq6xp29ekGGfUwbDBz4N3X7aH+FJ59QXMp+hUtQPydo1ZwzkEBuLgQgFzQQ2GU698
vDVfWmHztYBU6Vomg/GSc/zl9TkhcVcuJilSpHCB+IFHcnm7XTmM1WfAu4RX14BDTaBNhGlEFQPx
g0DSazO54XqYimoDF5Lx05TDZ0Xf6CSDrgIEMLOjOxk+IHixNZvwSXpGsuq5HOHgEQFPsMnDBLZh
t8Q3st8OtBMQz3KRutRCMNRght6jMcCcU39NKyN2roXeiBRzu9KOjSV9PiO/Q4P4Jt2hvn1Qiyya
1jl0f+Y0iHp1QO+OmE4eqeQOrQ/XjR6f4Ty31pjmmjswqGYeUDHPKTeMSxIWezPowpfBy3FzQPa8
xSKrygTMiWXDklrdLEwXBlJ3Wwo+Akn6Iy0EO1FJH9ECiuJZ6SNCng7C6ohfOiXO+ydZPJXwmwQp
5ADsqTi0TofZaVcO1qb32gdLN4DrBhLZh2ZjKDZ46bvbqYjhYQdcljgEjvXn7ihduOxMw/fQ/NLz
EGLfbZchCObbyVx6spkLfCPXpc14Mocd49rqhH2qwTe5ThWTRztjD++dlYGE39Bmi1vZQrwQDM2y
gdONPlit4EPK4ksa+ekVqXEE/KX/R+umaLNakS2tpsbPjE5U8/xbWzTmEkh0tgTe2YYSlxu/pKHh
LjPDz2Fsg2LZQ5I9kElxoOJgWxtg0DCLygPnUU3FMh9V8hLKCpkMbeqFiXTyArcEsa5Y8N4ap0Oy
gGLTuKXWjnlvPJfVAw01wuVkMzAW0rI4I/jyTOfJFC93dFGZPj4o4399UdSaIfpIF2VA4ROThaRc
B+PEDoTyvOE9dVEhAT4LsJK5iQVQl5uMwAdkaGgECLDrTh6JCdwPdOtEx4x0JyfLpkXZhEss6eeA
JcWPwIFMzzbQ7kkDdjCVWJ9jigY1dioJ097aE0tupbQYD3aY92dqCxr/AXpd4oFKVsgeS0hL3kpA
Vb60g2eeqE2F2VdTOtFNNZzBYR65Ed4fb6dgVTrDsxEcSBscAqvVTPkjACH64oI2h2aBmYo9tSp8
52dmxpGnoVb4v+OZSoG0bUP27Hp+Os/YsXGrZIvUWP40uV68TgxmLqgYpqw5iir47DE3wq8YPqXh
CLUxamQNTpXbtb9TtZE/DUmXr1SMED219oGdHeoRb7Tb2AY6KSJ9oq6ZglQ5AvWYuOuTyrbvlnB8
SJF9x4F8KDDsgP5Pq74+pTasBdIkMxfIr9cnp4TPL0A52I0lMBYjHBtWt8pS+mgqa/McZx3fIvQw
whJOH4MBCJLZ2eeql9thAkYd4ojq0fT77FRG8sQM08gBFp2wYDNt2AnpVieqm30wAnEWZGX+SHUw
uvriZBaAWLoq8nuYxuuF0EgHGE2wFqy8xtsX4wcT0KlAwtyRijTCKlYy6diVakyJud7opMmK2uSY
9GeEQW7dqUc/wPC6LRBJoqJA2BPC/d118oYvkMppDlTdGIA14gfa7agY1iUH0wh0ASrSpq+sJ7tJ
0yOdyZ9Ar4jw9QJlCRdKG+Ys4L2xwA8lPfd8YEubtd0Sb5pypZrcW9DALjeNa//H7V9bl/60GEE2
BywPR5li23pI0nhtyVE9UndHITFrscl6v3wRcqyBnBc/gd/UHHxR8PHDOZydoOzt2fY58TQy2xC7
exXtJYO3ApJvOFLpVgXDDaQNh2ENQu37cOj824COj90cSgdbWQzeMuXgOYxAwZ67WGS3TVALbbgQ
7Pw2h8xMVkPubhjUez/bb/tV68HYz5dFtOiT0Dwin90cgQTMFsmQym/BlsLM93bGu79tp/H4NGdY
/KX5Clkub1EiRbRvG3DzyR39XiQRnXsR1CHIz+jOoCmiM6bfz/dWGlsDlrmofDZsBTJYD7Vt/qCU
sCskJNqqyl1TShiztuMII4Jrg1ko9Qpi73nsoVccZr2/unkoWeZz10bNxed+eUnt9BMhYYo4FCuv
KPxVi08nUrKz0QWtEiTjfH3X2UqNKjtILFuSJJIFUEB/diGNrWSQ5QJSOMNy7PNknHm+OkP3MN4S
QOpWRzApd2jqxc3cDZ7fAIgUAxTQXSZw0yCkLCcOyK4CcQa6f/YztcJiDAbH8HVIkz5cDSHidIXR
Q03TtHJ2lIm/NJEdO9t6M0L94hxmxdfRqpIdlahetNb7UKqjDXONYTFi0fbg2NA6jiBOvR+9unty
krZeNqWsV70ucsP0tm4cRnNqzXnsP5QV31EjVRVdt/BtZl6oBL8cyPOOWb6HB/vHozFzFYWVe4FT
dnM1kmNrqf5iavvzPkMK3Q8aNqM2qnNDAzZWUY+AkO5PdX5ybKrWOnRxdroPdMeBzaj4y0BbOUiL
YxD4YD3CFNP7mWhAnKlgk1tCpCeFeQJEF0yEsEJvYxjK2qugd3/bwwx/ZXoB0F8NokeIpCFKoVkI
gAf0ZeccqNQOhrOHMcYblWgDyP84j+F0vrazHkLdnQivHeKpejAdJogaQz/d0aKrE6hu6yM20nEO
fW/IqysBkkoVPCCnTxb9k2LIWi+4dAUkUHH7aBNX1T61beNIpbEHj3bozU9Uqry+O1S5mNYpMmeH
KJRwlNSb5D97TuS36yYpX6lHapbvPag4punc4UUMW0LeQIIWJKAJlrUzH2rZp75M/QemGzLdkHOA
WSEIC5p+3vsPIBu/jwDb9cdUWKDrOOm20xAF25z4hUP9crLqa6ZhCh5e7Zu6QBiFOlBdr8WADGBh
b4Pq3OAXz18p7+g6w9xNrAhgacVPtOn9ATZs8NBddTBUwoIeDVJooPOoWzj4i4ONkBr1o1aAC586
uLJtSFlL+S4sUVyxJ2Et34TG/owaqKxbjSD8Bswn+PcSXkLK763H+15ojHJR6DojRCtP/I+t935D
7hxgdvNV9n35iuAs0iH485+Qd7WuJbKRVF/Bgx5hs7rYsCEqXyWWSdlQuJ+6FhMeSHBiya3r78MV
XGr2FaDZ58aCYs0EH6cXLCQggK73Kl1He1RHrdSv7yr5a6vw+/exeRVUc7+X1tqYbJDkGgmRJCjx
7wBAWVLVvZ72crcJj63g9dp3kumJp8HRgEnHd70DyGRPOzCFv9V4FZx8b1bkAf4SbdzKnVGZ5zTA
GiKivxzt1v4Esx4x9giQ4G/q6g012JMld/6fIwT+pacbFciDcQswHva0sPKhWfeiNJ/wpzTWfRqq
BRXTGkhjB2GbGRXrIcEyDTOFsIqsdm4b1qrv4xjYIQz1gXCclXjy9kZjm0904CouEVjVReniwL5C
rD1AhBc6waM4Q2BsWUhrOPmaHJQMsAhlTrjowHpCKjtouP0CxTBIGiZZMTf9lL8YrkK01lAleG6l
/VIV9evo2Ok5RPzz6S8GGebIFiq33KOCrbZhxAnmSoswBOoST8wiop1+WuCL5W5c23VWmWGp9QiM
N+Lj+PhS0a45Vlb640vFBn6q8ymT5WUcU76zUt+YQwZq/MwgmjTvWic7IOTSvQCTpjg8E6iXLLgB
upk/fPYFRHsh+JQd7M6gXjT4r3rZBrggynQloiFJ98KNIx2haNr301Lxl9OiV532+ao0enOB/GF2
um9iG3pwBTveazIT3/EZMFnzqnKKAzXAXUSdQH5vDwzCvp9VhmcZ35lnuIS5m2wsnVWCzOfnrqoX
qcYsxR5MDMKiEYcYSrAPQwfL8xuYCSODKk6e07J5H2kG2W0kdUj/M7K0Mvs2ktBOsJi8jHmzieBV
8Var9QDBqh8VnChnZdG5zw5UOpZ510fHqjSSfWUM1sp33PwRkRbktryOf2undkajknx8beUUvTQI
xi+AKpMnyZFaNR3E70CCTa5xHch5mKXl16gXUHlA5iwJ8EU1ivrzFPklNFtq+QC5yG4rqvwVk/5s
UQ4csSgYL0HvaRRfMOEEpraNfmijkwSst1eVmd48yJ3obDaBtREicTe5bSJJBPw9bHr74ZW7OWxs
8G01jeC1xQehNR3/FJRm/tSBQjAv4BGyMf08f2JIVYHu6U/zgsviqR979tDALRHPXf5EPZxBbMJp
TM9U5VZ+PY+FkFvqP4Wdsy4zM11QK4L4zQnyaJf/T9l57UZuRGn4iQgwh1t27pZaWZbmhpjxjFnM
oZiffj+WbLdhGIvdG4IVyI6scM4f1EupKl9MW6x2+idV6oQVwDfCx0TdO0labe/iqYw0LG/Gja0K
EGz9TfWdqqK9FokD4zvRLMx0kuKV0NV1yMvqm5WAkbaR9Dm3vg+2doHUIY3q2xzNqHn2Nn8KvDw+
av2H6q4ZYJMmn4W9KqLL4FXd+FlZfXPEWU/uVTU+ptvOTgu4FIV5qkzR7NRNB805VzyMr27ZQcmz
7BMYsuw5q2x8e2zA3dIb8KeqhoipsGGuJpr8XHegjMQ8QPIqx2zjxm1/RMVLI0G6lv+PF3/dan21
/7yBEeMCmnYV6iurYkMHsx89i7fUQIysN2onVPWlMS3bOh6tr25tOf2jW+fn/+zmslg66ayT7+dE
WYKTRPyZZF0QSs/AL6Fb7N90nHdL9KDfdT0QD67biHBZB1HWB8MhgJuxU0W3ccjDEyi4U8XIehti
t3sXVmtfpyLOSGNys8F1IBP3SBymQ+iS8/8dNvtWN0uCEwCbLqkRBN9sCzc5rBP1Z8Rahv2Uddol
Cpr+Arnb31tJrT2lM4JvAo73N2for6a6fsmQgRqT9mddYlExed2IQivew3UUlFevnvsTMtbzMY1k
91DMGqrCWJG8kyD6VaSD+CPWj45p8T4aw3zzc3/CjYZnT1tJZmnaGAeYAf25EwturUPp7BK0P1/1
daBg9z790FyJljUxMfwih2Nm6dFx1tp420nTeiuTzj/WDUEIVZyBlB0zLUu/ipicWkczkNlXcYx5
Sgusz7Z6ldpvuT6RLbfKkvmVYuekE0W3+urska4+NhgpfrW6bdwdPSJCX9eKymOdlwusBtdra5fs
iZwN7B/XdwW9p8A2Thu+WgsHImnv66hQrq1BUCfH2NDmr9Y8iLRDPBj6V+uSp9GBFDtkjPXOrUci
BEtw66vVMXB6dkwEx9WtRKJbB71DR1UVmduMw9JLZAvWa8tpXA6mE2Gasr6uMZjTAfs2qFqzPEm/
7o7RXL7hPTRNISxLea8O/Lx/nqXWgyeX6e7fPVQ3AeU1JJGXH1RR1pgMl8LBNGm1jyxs078Plg6c
UR09MPlaHuIobrJvYsRPVaXqpw5xlf7wEpClqqQaXQ39yb4Y9+l6/a1rmhOLylNyYbc6ddaZ+qtZ
Yml6u7fEmfXiC+csk4gZT3WLUji3DVo5W3Vjo2DwCRPY4wUs68vtxaIK+5FGqx4zNuT/eH0oHBKR
ozLdqb63F/PM7OT4sr671fexVpzRrn5Xr3y7d1Ka/obAmPF1D+8l8gyooqvdijpoCU4rIsAle15Z
ZX9V57lwulCVTawy/j51SKWh34LkgKUVWx2Axd3Xqera1bkWig4/PtXyv9yuy5ODGcWkFtaXnNf7
uHHPrkiV7VnzkRgJzJ2R+qzN0MENRiM4NTH/clV0ncxj3ySqe90J4vcWDzdVb0y+dWpanWUs4KsP
Q0IFcyVwZ1DO9ltBNEDVZ0UwnRYxQQ5UN8eWhxwJuEJiICxoDVIB6lB3aXDXrgdV7Dqn2esRRHFV
NzYNSWpy/HWom7pNZCr17lOv8+6zXG77wFouTMI2sbG1wY28YUfgi3klK1lnq46qxUiwbVx7i/Xa
W706CyLjz8tU8evaNnbOdoXm6o8ml4d5NrU7IA25bxf36jDbCYJV60GdqbqEhNEWHHS7+VcDUuMQ
ENdrVedUGw6zXlfnf9WrHupS0uTRvmW5/PWK//Vi6lqjDX4QQFwjc4R+8zGa9/pqjzivB3Bdfx5q
ZaCYQys5ubG+a1Xx1me0Yn2jB9p4MKWXho7hJBhKt/HJq4v8MIo4f0+i7ElRShYZpfwtun/2CACj
/+89Iq3ptvPSIQ8boCAa9B3Bqy4u70zd29kWXru3Ki9PEUe4lW9XtGbWH62quYceU9yp+q/O3qx7
26HA0c7p++4RrXmYLTaOHROxk4B0X+sdsaWqwmZ2usevyrqUBwB9q5ArddV6kG2e7Nhj61t1m68G
w8M/JkNNe9FXG6fV22nSZn2T51G/udWlvvC8r3KlvJtuTYaBnGqorlSV/2hXZSnRwvjX7f6z47S+
A9WiDuqOruH/WXcr8tQxsas+ftngCLPPIKBtAzIuU1jHc30/4cZIZqdq9EsDN0W3BEXV0kfS7Ldx
18Kt5Ffeq0q3dVdTkNlKt1mL9qk1yucm0RlLzMQ7+UFGuGRssyfT/1BtqgbEaXr0iDxubnWug49H
UsKmMzKnfRZgBZ6rZ9VdHXIrYNmu+97Xa6g6W+gpoiFCHs3KH49GoYOBKYr8nmBcfi+JfRwFKhBN
VBkj/12fo2pRfcByduCxB3Sc196qAe6ksa8GC8mwIjfPlZMN8jUqMPx1GqzwAj9+KZxk+jQKMOut
U3TkoRtM6fIYgEQp5/PcQKpn4Rg/IqSJQaMGAzNj6xyOhT3/hGi/gYQyxmHej2CNrADMko2gQJ70
r1pEEm+wWqQ7PKS39TxLT9q67oK7VO2saZ5eawmYPHFR1jf87PR1J4xOCa5ECD72PH55UV6jpUBE
tasvlmOSx/XmvCY79FdZnamDTGR1tKWF2FMc37t/HwitwX2fGNaKxDcPui8/VeOt/l99l6kRK7bt
P+9xu1Rk/nDGk2+n7n2rV2e3uqX2k7sE2ez1HfzrlW516s1kC9LLPi6Ef3f1Szs5NG6J0FbsyHuE
YTGq92JrP/mF3LXpAn6/eAo8iJxa1fmvdWk+1tgvPegkUl9lbyzh4nX5ZRiL4HWJerkl7uLxHdBq
y9HdWyz/d+ZaDFYv3UUDgqPulA6tgW+M+K4aHaSCniMeF9bcd23m1NiwxTzqeK9zjFY5WzJQYBlU
WZ0ikz6eQbSuvI8peCsifL7zabyqElTOl6LUx4evkrAJbPnT41fJ9Y7FUulPqhRkREhcdANKy/sN
/Dm04bFbHtTBBAi7KyNLB6JAXdnYfza0ICqxXPH9Xac7vQvDf21BVCWMGaGOtzs06AQ8pLE4lHmC
Gf3fd4YcH+xKC/RlgAkndKfC3qE95j52gG4e7cpLj7PtwSwbaqAl68EiKnJfYD1vRuxGWJVS11vx
wWqXieUpJdU3TWwzbN0Eujr2Po89pkmpNt3pyTxuCyJbP1DhaQz3R4vS3lbPCvPO0mrvOg+k1VRD
A9sc3079cxgdOJxL9wtCln+YZVedC8waEAG8nabAs8+kdeWySWOzOneGi3fXpEUnLB2IOUOodJ22
fhUDMHBm+PZEcK9+LVjgHFqssLeqtYBceN+OxTvB6Lzb9OMS+n0in+s1qYrKzBI6Hi6OQxxgCgBD
CluRvtTP0oiWr0NWjv8s/tAWt0DoV4svRIXgpaxn0VKJfxRVw7/q8rVf7ZdY0KpLjKXbMbY4xxY4
0CQEGY+5EDtP6C2s2CR9MpwWJkwjmx9ycF+DSbdes36yj5lnR/u8HqLfNGgEE1CaH82C5Gg5zN01
1QvrfiLbuWnaqXyYEqHLQxzDRCtBeaGHMUYnQ2Z4RUozejTXA7um5jquRLaUcP8ODCyLdDniGkOj
6sYU/YvwdXpW91AH4SaAwOM9tFRwacJe8DZHytC25m9WXaO0SSIdV6g+PSQDiPBocMQ1RcfhWjUC
zVcZuUQiKN4axFos7A7ok4UJ061Bc53mXgO46TUlyrml9D6sOEJrWbTexYVY/NvY/3DX6ggPqFO/
BgfJEjQhCOb4aMB1RQFr1HBHdbU7yMP2bowLEj9rg6pTrY7BNhexdvoAh202aBCGWrF4D0EHQtz3
7OSHPufPsmm01xpo11EutrnPm1L7KB1tozrMOGxv+yaz79SVUQlUR1mvYDPyXBg6+d0/rSA6J2e2
y6yH1HXMByKS4z4uNBxE/q5TZ20qms0aztjPwTzAIWRnNMyTzx+Ta9XBaXPzGlSvqmBVDBBhAejv
NFXeT6+d+2zHujvf2TD4trermvX62KqHUM6Rd1AN6q1EYB+w8IkRmV9dsT2o+FovxfuM5/vDUBtx
SEKfgHO7zAevkd5OdfMjUgSuHTDvrq3/76ucIWneesyXNMscHhEnGh5hIyD1YeGTTCbp7lbfJyWJ
4mXx2Q7STTVkua7fEWI9qYtUPZ8X0YduXENcnvVAtpsI++i7v+mO/qFEddLggO6A90uLJfL9hl+/
e1Jzt0MAvs6KRXeSOEYdQWZZD04t/7yab/QD9PAfVtz/4nbx/ZfOn1IA9FZpGuHg4pREGHrepAFV
QzdMD2We6VszNwADS/9+NlBVU4pU6WAeYj3x71VJ1a9VqlewiOjwlfg1ywrAn+2Kl3o2oyeteAYk
DOVlPSxYMm3TZkr2qghcdLVRbuZDky4IW/r9nTS6+cFZCoQsybpvoFQtJ9WYeNO8x4W53KlW/G6n
S1Hiw6Na2wJFrxkcl2pUVTAtgNra84MqORExhkjeRWxvSnO7+k3nq53GAKB0mwNI36jiza/6y+hG
lae1j2y0bqM8rXXPn+BGG/OL7yPbaWoYmbLkXV40WD1sJqa3eS2pKt0035GJze9Vf8lf9oBNPLPO
2sMHRvQ0CJsAPjcLIFMgsgFSzMRGx0yu2GOxBJwYfer8adZdVo92ck9eSt/yhsYnZO1MFrYh4+bT
1A414Eoz28zFjN+eNuAS0H/EnRM8ZmeXwebJg9udzzPZ1rzwDjbR9b3vBe7ervKPOq01QPquthGk
J4+kY08IASdPQcTgbsBR/OYT6LY7FJoN07bQuLCnqzrTHOBGTY2Ao+nys6baWGDfXq+ix8GG+BOz
NKFYImdMyaMe4XYsI3vrVyZR3GxFkh+96WkO1hVRgLRvzOsjgTFXZ8tsl82bmcDyRj7jzPM/hcDY
fq+Q2HuudSs+xX7xGQzxd5HGwSFKjOCYRRqxLbbDzJIJ/6LlzUnm/OCuaAZfTqe0rfms6Of4CTbF
thPOyEk91jAR9wLZgywCfd4Yr71lfAsM0w91EGFbu4+Idmpe2FokiPQZ4M8Y95th5OkhSlDiOdVh
24VmiP4YBDry5+QJQ3MREIBIROwAPXsQT+tJbsl07MaxZ17W8/QyAVsMRdXd94TjYyL2PzOnRGK2
sbpdXBnNvu60IhxtAKZmPmzQlQTolHwabr9875r+gH/hSS7Og1W3+iWQYFuZnIZdkLRlaCTzH1H/
vS1RX2bv+wspbL4L+YnK4CENyt+GAjCJWfdQcatnE7RaOLaYy5vab3GZbZy2YVppOuzHhP09Lz/Q
/dpbfDNlgGne5MlfOsuErWO/wwZozkCO2Z1g9hLa6UDIQNPGjbmUOQAr55uZmAuAb9aUQVKJDR0+
IZPu6pIJdi4wm2rq7Jq4IKuXmLydk+FRMFX9AbTod20sy9c++qNBQvcACe1NIzrKOmG51hMBpCJZ
BaemnMlj8ba6YV7BY/JJlgZVJsILQCTHX3kat1djtjBDy1/7YTDeLO88gKDcaJF4NeCFbCuUDbYT
YwART/uEvfjVXqZzJXScuLLiOnZ4PhlQZHZLxo9Bonc4JOBJz0l8Cppu55mYJ0ZVi0WOPT71RtKy
+OyaQ+IiOjgM/SPQj63dziMoZPtsVL4W6klSgLTrX7ylImE5V8u2j8r2LNLx1PZgc5FaIjULfF3r
9eM4wjGr7BLgK7guZOvJ9iceFio1aaKuxy1uwJUhidyr7wFzxjVH9I176PoE7cxE37ggIAXSC8dl
gcdgYwEUGlFpnNmW+5ux11i6R+2JGHZoN90MikM/p4GAH940iblr5kae+wzh9Ad12sB7y8N/tC2m
TkVZucNB6v2pqgl0gY7kKnUXQzV/3SDGIyiNzLCYlvEA2aOE7Wy3IVbvEzoaizyLIDH3Tq8/6Gbd
nAGSLzxhiY9dCvvjrZwBmfTm/Iu5yoUmswRPUqxq8qwMQma/+OyaiCuU8SaqPTyocv/nM35On6nP
Bm72miQszR+m672IqA9NcnqnGK7qzkuH32vJzyOC5bG2XQR8a7SbycBX5SqSPQQPbZ4l6AdjvOqK
1zJZml3eA0Ru+1+Fh2YJQF0P2dS63i1a4j8MbXQqFl97iRD4jebkYlj9W+l01R7lks+uzLWdF0l+
PIQdUf8Z7nVXDKTwSVQbsnqRyfAtbu0OJcPEPWQuCZV67PfR0JYb3m92KYrpECR8IUWNZotZOMN9
U/FlGbl4LUby+mbD1iUShywt9gsB5aMr5F1RVEj7ZNXbWOsbsXrD4FOJTRSeaWQ0s31XRXdtjapE
xsOoG8NjHRkfiekRqpHtRWe/semXYdjBXHTOmqkJYvaZfcoFIhdt1/whjKoK8aS29PYPVHrScLJT
rMlljmFq/NSVlnFEobeNe2eLAnLlyRc9F++NrSdhYE1sff3imnhuvG+tEX3hGGxqGxQn02CRkPnZ
R9cGS9hn/rzx5F3d5aHvzm4oghLD96L29xXpnmsPZLGNZXctnZ5oLnIkiKnBw+qEjial7N+I6aeh
GJwPq4phZBFyehB6cBxzNE98ea60+VfgoX/lBJ/OWGD/aY2nksxTmAjSxUzO02Z2gPNVZuBvCENP
R3ZeOdk11GzyormkY8cY7E/2HvMMM+xXp08rN94hdE9gV9s7e/aDbVoPeGdkkFPFmF7UYRBOeiE7
esmL1oU67BbAeIcXP4NgQWQpLFwt7Lv2j9Ry3p1x/r01O3JgiX0HGPtSw0L0ZuKItus3W3QQfpOY
je68Mn9FVty5Tkz3Ydfm7bGOZfFYzODwtKR/Ev0S2n2R7woWdVsTYhaiWCkOX8YIlrZwN72Bs3Jj
CgtBID87toUf32FLE6H2YyWXJSicU8RK7SySzDinowVDMymXS5Vm47FEBPkOaLh1MISY74ekiFnM
QmsFHtPshxFjRHJNxq5OM++x6OJkF7f3TQ+txxYuyVQMINHOYElcNvgcJoj/blYU5KbLdPLmNpB4
Rwjn1bUC7AIX0bxJeRw0F7+BMvXfOpL2m9ZzetT2EzSGe2BA1owlExL5+m9Lw87JaIbqQ2vIiQZZ
N51qx3a2UF5l2DFcfkwOTJ8EXssHtOIOcDLYB3CquP71wvpgAsNZEarWx+T2PR6+Qsdb08E/g7jI
R4wgSsiwPn4QT2fDljXDhxFEQ1iAkvoIHKSQnMVvP+KKIQIdw+YDCtmEqDYSb7FmnTEcNK/oTwYE
JLxoq4qpWMxrqcEimpKPpcvqDbwkG0x33O0be2KSte1z4rInjmJ7uHaIuF4ln/Uy+e0ewBl7ZSag
bR0UUC1zz7lnrU1EKXjUllZ77TK+stHeDC7vEomhDCnvaUQjGVGYPrbWKChqPkCjgP3GOOi5k21s
XCDje13XJMYp8rs/5KSY0QaB41+9kNOZ9wN6IluQQu4GNywrHAwrf2ic0QtnkVm7jBBwaDnDwayy
AE/ydNwv9XXImvnYyzS6LnwWLXXvwCy+5UkkHgmk9iGaVExZraY/IIWOol+5PLr2zIRdtfOGQALo
OpS7SUyxk9WHtN9AZuj21mqC2pfpBkZ89uCOfXUKFpxWkXbEg6VevlV9hc9ItRwaXPl2cx28Aw7e
9u2YQnzh+Y8WEL9z4ws+igs2BMPhbgGt7bm7KEviMMoJtMoWHRzB6T5NoQyJCI0vY8wfXS27muvQ
HecErtyib7c92qEaOmxM3ALiAwEBtFgjZ9MHhRfqRUUikumhSyP3eawDgupOsZe9VYdjRVCjCmJ/
m2EAF0oyyzuZ1O529tvhjFCHe58KI+VPt4BbkITLDJsBtWQJ/eBV6V1pNYB0rbsZabrd4MzpBW5H
c2Dh7/DOHtBNa44GihlCk9Gl41FFHKr+3faWHiM24RwHpGiSJCWEPHvGruui6lDFIt/Y6Zt0jeYx
niczJKL2jdGbDPMo5nPphMM81GEiY+3BrWV/ndxJC0vS9fdSjGKDZjMfXA/OCdYbZUWYJ+vaR6Ld
gBt6gD9ViwJl6WCg7RkGyvRoXoaI0vq6kV2hN+75S0zXTpJtxEYxOMeRj2Nq4d8j5H4YYi0PB19/
sAno7Cx3nkOj085dUL0J4Xp3Zaf9aid+qMkxrHu7bsqdnLOf0gK/0yIqjnPOY9W36V0+jFOopbMX
TrgMdMz7qEIwrehuccbIO9rNEe5BYoAp3UcRpmtIdwhP+2VP9nixI+BbU51skn5yNlLwP+lrszhr
YoACahEYnafq5M8DziB+1dyhOXbVW7ZUFlARC0tEE8sNwLKsyEThXtopwNFlYvFktIM8QLLdJZMG
Za0Ry7Fwcgm0sn7tZPWk6QDeENiWB0/KT0Pk5sZqDZsnLOfhC+yHpZ9gyS3xyY9xLVpjov2QZDvk
oFnBx8a81dl91EEiznCUdLJXyzcpLbByLAu2PBRwKPBZ3yzThPtQH3zmUWmHnTcQ60CmacrRhpbu
A6nS6ToBMkSzSO5zP373EKvZTYGJm6nId8sUu2yGB76gYRB7N470nfDydwyBpm1DyGyH5Kq+yxPQ
hJUWI7Ri1nflhB6WjJiiCte2Qg9JuL2WDt6mK9JuI6LkQAwuP2dI77q66V5Y499hdtkhY54+Woah
HWoepDCaH3MAHGORiifJfjZ2SDRbPnkTAa+kayQ7Vr01Wemzs6uteDoUtWtsUwA2ofCRk00fYjE5
LG/ksClASG4dL3tKAnFxHb/ddUjkkrcu9P0AHe+4eHoA4xeRE8ZwqDRDVux7hN+X3q2Q80rxYkBP
fR/N+k56fhtCV873UeAwkkQi3qHy9Gmgu7Nrejm+GAVhoQL2TWOaWH0FAZ6lFsJfTZROW8wfX/ip
fGIs/nfCn/leaDhdzNbWy8HIxATlQOt7LY4mLYJ2ZlQA85nEe0J8Bp7rRgMbCKi9azcDS4p946Bg
3qAEATq86p6bHAqXRSIwIOffTiDo88meQ52VtN1jDcb48wOZhfEi0vxJi5plM+hGdC+k9ena5OGX
oT6nfSZO5cxwbWvAuSqyGbV38dhlQj294L27NXCh2zSNgSJSFUGdi8ApZfLcmSUgrylH0zFuwgiB
1YOusWcZGqf9OjgLKAi7KrBGcp2nKMiWPRxNzDAyCKn9orFTn4oUIEDQnLC87M/TKIazOrsdYtfu
z0UKdApODTO1R7gdfPthLnP/wI9bn61cr88u8a59t1TXGbHfM5JIyzkt2LQF8JI26m5+RzKgz6dD
Q4IRGZoL0Qs/JNR/FUbQnrOmfG/9ggBKaY/tcUkKtsgBrGY/n5El7ufzaPVomXsSL1zXKIrQcVBn
MUv7NGirIV59mOalPDOLlGyCpmjn9NW7m4AK6Ia44v6EWiQ+u4VdbbSkSthL+dFZHVi+sg5NsqtD
2H0faXp7XvoWvazRObQMh+dWz8AuJixLw6atXtOs+112Zf/1Xakz9TUli4P2+RwtPsovvThEqxul
2meoM38trtZ8/N7bti4n3jQHd4rGsxu/QWqqGeh2BlL/7C7IygZe+m6VcWlspN5kp65bSLgvW2PM
ngwtSHGz54ORfHOQoUQJghW8lFG0YZBa30DzMFTymmkMF0jobpJsjoow0aPosOTNcZQNwgolrohp
cho7eIkaizVgsJN1Vu8AMQ/ywt7yRtquxq/C8peNOpVGUrP9jaww6QBRIhUC/fu1KgO2VqNNvAZD
qjNAB/Ms4Jhvag8eW/PDX/IfxF18vtkIDbnBdHx2x5TxwMIGNREn9VvV5lSd2/WgiupgI+bB33z9
Kf+rOcKI/h+9Ry+Q+3kUBBfLg1GPG8yWP9mc9Btpowq3czUbgZEyOw5NEZDUoUNc4/9d+Sli6XPY
Bi34TOE1QO44DCD+9vNPgacEGcDJ0Lq7KO+TU64VyLk/9NgE7vtkeCqj+i5jHDijko1DWl18R04u
JlAuoWn1eMwu5oNEG55wuObvvKzVQoDRpBPidHmOmqJk7F6KvTHGTx5Zsah4wXf9rdV96zCsYQLd
cYrzFCMT2bbmZTawtjlARPBe+pZnOBh88JJF9RooGiT2A2UMkXIYT1rlZjw6/nwVM4JsjqdJVk3E
GQPEG5ohP0e6QJe701hWQca68NWc0ILRnHAh6xxqEyAt3zLDLIjtFxSPyrrOzkG1/OTHxp8G0OrJ
Hku8Nc202yakyMyxC66jWKwDQeUa1tgmZQuxdVpZPegFpMaBbdRG5HUa9nlcPTgpGWeErBDtLw8Q
7ZctWZiAXgg+WxPKtnjcmP6SfYD6by9RmdobLJHLrdSW5i5DOMMyKu29Zpjde1Prn3J8iZ7wziQn
7Szd71MmDt7S4T3f2S+eJ6oDj0B5jIijv1dlhGJCqn3vI7veIE87gBgV+VXT2ffIYNjVeSK+x3Xy
RiRpgwO3/TnE4glBVO9XIYinMS+YpeY+5BHLlzJOm7DVsW2zpfuDyLxPLIAxytO7/kiw5JnUIByX
voFoRbRkW8UyO5kozm+9wl6OqJguh4XUwRaUprVdtE7uWD5uq3pMD3qzxjsCIlIlkdZO9O4VoD92
hWJ4LuGTWGmVfEZa7cIEJ5lgvmS1Xq3klWSnW+7yLEf9s5PGRzl2DerkECbJ9pOHwasl9dMAHaCx
3KK5nD2JNCsgt2Yzg9Sum4v80hT1eHHW6N0M1He02uYYDK32hvX1TgQWIVUYe9uoz3dTnMZvIAV/
CIym7u3W1F4t3dGwz9DHnd8XIBudKtnn7eR/tsSv28AHWy+j+ULgM97mNnJKAxnkI4r8Wx8l9+8y
GK2Nl3nGAzsA69TWiTxIuGcvid3BeicT/qtFPtgJ0p8thsSspw3rKajyevUesY+BNYgnq4kIbWii
/D2vfyErkJAjTepwad3gBbRxtI8TD8Jws+CxtWTLAyGGn7PZnZZZdC+j7PynHmGLpATPjNF0e0AJ
nOFI5b9z3uxZ5bwzcml5eCt/NaueqlKV1UF1v119q/vPW6hmd4nUOI9YmXaKiXzC/lhNjb9OqxG7
Y1VWZ2q+GRKdTqr8j9Nb+627qlOHf9Wp+6i62ejKraXXU8jeLkf7rSxrJtX1VPdYwhBO/avWGmwW
BGt7rgHZ3eHH9mf569Kvo5hJA2qOto8z0ZzVoV6n2dGuEB9TZVvOf5VRr2YVOaR31WzGz46h8zj4
hbUBRBQ/q7q6cBndU3s8qDp10OGm68kY3X1VFW72GDOM3S7qcG482aj5f9WphlIuLfmdVet4vflX
XarJ0DAG/XSrY8e5Qczeeqjs3Nglfh0fnBqp8UprnKte2/o1KoKEqW/qvre+8V4ARH4xdW06L5Eo
di4GRE/VvLB9iucQibfqMwFxcUgxgDySGIG1DDsRk72tYQbDdmhzYilRee9Wg7yz0/zgM8decPJk
ibRk+Qnm2CFjy38pkWw9IO7yVra5d4V+qO80tl0MK7F7P3ZTygpfv8+m7owYSnHBvVdgqQOQGxTV
srMCw8X0pEA/rlq+Cw/ZSb7o4IWA/n3ZtfonemvlVoxuudMX45F0c88Ws0emscqmjUTd8GC3FZke
HUEmw4Qox9J7mw2D/tZ4I4DRLlvZFESScvyhsKCKrY+0/mnJXrJTBtDYx877Mtr1toA795wniBTU
U/WDWP58UVVtbPbXIC9OqqQOEIXjvYT6vVX9VV3Xm2+BM7R3qjQk1UKGabrvujkAp9aJbVVk43Mp
ohIabDLutHgcn1VdUrHYBRx1VaUAV85L0hS/kKH5s8MyIVVNVBIMynoPdSjMP5LREU/qNkG9JCcd
68Lw1mHosXuwtTY/qbqG5/au06JrIMnhz9UWvcT40VgKHRPPbN57fryGJxi2VV3sJE9FSQZVVTnV
AOo2r35X47qqSsZl3ui1YR5UMZ1l9TwTFf+6Q4kFtglQSWFeFcgVOOhjWqfeMZWMr0i2/AW6/eoi
F9bnRvTbrf7f/Qjxl8AhLXOv7nfrOBjJy0Q2jp1NMW5QcKrukQy0T9a06uc0yRSqOnUYKr2679ZD
nGrAOc15WTWfoOb83XDrbGSLd6xN/fFWpc7mPKrub3V+WvzSg5bVT5sEod/K9L4ySRkLzHq/zm51
rtYBImiDs+qhkWH66lbGTX7UTMAwnYnqeFrbmKHoRfcWEwjaRawZ9qpoiKrADaGHd+058k1E0Qry
WWOFa+dkFMUxFQJQ9VocRV/jGAzOBKkm9l7CfbOCHHxbZRNhXos2SfWjKUHud2Pvvk1lOx6FxopN
teaTzI5dW8/b2IYrP3Sud45aFiVuRnRO1wyBSFruvnpDyRYsEO+q5BRG9rLmCf6HsfNakhSH1vUT
EYE3t+kzy9ue7huiLd57nv58rJwzVNSe2bFvFEgIKgsjpLV+I7XI9e1Xw7RQSWqzJ2kquoDZRFbO
t1IFMWVu8XD8WqHzsNPHynu1ol5BEixS9pbnua8aU6OTmjOpk2qB1Av6a0xypLPBcPEIg+FGdvog
Ol6/6DzW/XaYDN6rsnxUl5MmLdPd1vPyW+mILTFzuqnDGQnjwo20DXx59mGDCpXH+t6Lyh4SDZ+8
UT5s8m1ydccn3LmkcdoeusjWsPX55KTNIXT6FOxnEB1z1EJeg+GpLOvs4CkYQ6fDons52C8ECSyS
v1q3L0BlvSlJT3QqVb90QcLXfcqzN0sbJ+b5jHKYxqTMxQ3nZo6gO6Mjmr71ykiyxfPfkYPGgmNE
/NnrzKPUqnKoXx3jzOgY7W28LB1QQRdH1z3oWwlS1LkfvjUjkay0IiUFjUY/aXngbENyAkuUz9n2
IF32UWp2B8JYS2zMZTqfvUydkW9NPQtOnr5DfNR9tBc/GCn09GSYyoOR1186XcGKx62mB340MhzF
SLw6Ze2iGNAiY5LH28AuoRrqaAiimlV8b/P+0fcr9RUnQ0HcbGrT818y4lpJxVxdVSquz6SBLloK
2QqXOYZdmHdBHqTXJm30o4ti9M9xk/4sbdc4NdhY3IcW+nATU9ybrMr+Yu7d/HTN8L4fM+03NhuH
xGssFksPzTRvmJDn5LDbFriElWw8xJW/BAv+OszrTYA3xpsZN+cIIO9PLUMYTnlMsTF51u3iBmXe
/FBoxGlzJc737hCXJL2jL0z6qmPvQmQIWy9Enz5pH82+qAkE2NHPOvyuBrN99BptQefn7m5SiRHm
cVhgnO0StFVBxtqz/jTHQ/46dPHCLkzDi1TTCr1RQBO3MO/tR7+byEN1QwVXwxgfo9pc+GVxcwAV
HJ+aCo0QS8lP2D1h4pDa9YmgX703F1o5K3Pjmak/f34mB0mCYgcIah8rJPpJaqWbWG8jgjf2xtSf
cB18DmZGIIOh9hD4eoHbdw7qS9HKN91p0azN8ieL1dpbP7vaU9voB9mH9Kl30+GhvRntXx2D85sZ
Ot5LViLPj0XGW28ZEy7amDAv+0aE4Ig142q61FT0Fp+rnsj9UutJFj/nOPFKDT3g8rnxkkPol9Zb
W1SY7ebZUfZ1nqU+OX59utZKs3pqh/lsqomKrIV+Sqp0vs+WolWHmzludcI11Mqu6Q+9q9hoGen2
/ahrDmveKdsQ0UEzQBqNZU9s8Y2Zpuwm02v7Xh009vpTO+/NKOoRrF3qsksKEpjYPPX3UrmeKqsa
i6RqQRg1G8LT0GeEJZsQwzTXqkMIQyiHSbVY/gBJAJujF9gzWQvgRFTHVqf37KrzuQun12tV9mh1
2V8iK7nP0v4vs4iLc0bE677vq78LFDCdPb5y1fbTjkH1xjudn7L2bQ1HMzbNqFUbAORIiyxniVqC
QaMeIxhg+sGDkbjjIewhU2qpGjzwJkESsPt5ul08jKRN+rlYAz1I1a3MRxh3RBmW49f2uWqQL6pt
BV3GoGYq52u7cPJDGKcUedzmAIyhWA5pSRJ5aYtMRk+EgALgHHb7mln5W+lX4b3UPG/yF2gljuTL
zqGNlaMy2DEL6bx7Ve1cv7Px/QAx0gJ6oUcFLJXF8YtUwpocE3r1861UtRYoB2S89CjVcsrjsz94
IIeXI5HxzB7mIbr+YWmyrWkb1WnwLDUrGwixDmiiSDXC+31vm0sgejk8tK3yAhfD3kg11R3rsYaC
KzX5fW2gn1I7qx/lt2cLzmu0YgU/zeV3L8CiSdfKvVRLzOV5NHPcbuS32RkySDFCUEtNzhb5/WNa
EuIlsUxqzdJydatUTX2xSRYQSJ4qxmqzaE6qTWYowPzzzRmLaRMHgfMdAPFNzRaedLxPjTX/IW7x
PhEJ/Vp20EVIyocv+HzzqWdquMGjs7wHwZGeysL2L60xhze+r0Qn8pD5qUDE80HP4vcUebZf7eQ8
mxN+7Y5b/sqzwsZyORkvWompsRuDviH2E/06k4hviOCzMNACN75PxzwGiRMEN6RIj/E4v9pzbmyQ
4wS+Uab2XTt3xbzJKo3Hmze1T7MHKRTbTh+IhiKR7X93UHjc9gkMdHeoyKcFVQ/gCug5HDoVjc0O
FovXjjeA5edz3VQ/sM1UzpaWTa9WV/HYjY8afvDv+K79zGd3S4Ie5e7SP4R2+LvqsuQhiiN0a1NH
OUDTV99LK9aYtLYHzdXtt9A+khJLvxjzPBwMJYr3rpLeBIr3k+m6ejHr6LcZFT+6MTRJ71TOSQMx
SpbNxTgLobGxjlMUmCA/eKGRfBtIEqWT5QJFqkhWOrzYSTV6Oz0kvVQBBHguiiMR+ZiUH6bnbR5j
/oI6MVkC7Us1B97J8sh8AnxP91WIPKbpAFYawMI3Te/fWt9cWN/3Q649G2pzgYhebchCBQe1ICJm
IXdJ4GUk3qsyN68d42Ecv+k4nhhPRWu7pynrkD8cASjXW+KMyklTyKvBaaoOcOd15EF84/ITqId6
nxIB26GvZO9yO198ZOczn0ckNu3ga5W59cus89GmSX9wSNwD7nZCIqYUijmGt6MX/5xyTBfHAe1c
rBb/zNBgylb3cAMMmq3Vh+0TyVvtaFVWeAmsnKh8VLq7IFeNd5CfPwYrLv+YqGCSC/oddV0F+Tsk
WF+UiEMMbbdREak749w3PKuFFj1WoFSkJkVltdoB4jzBsaWHFH6pg3QZvRsfssozMioasL/4BDZi
H+PF8NBrpvoykVrdezq5bqlaCCneZzFa8MvOHnThy2BAxh7t/laaDNgHRyeyq13jJtqL1xstKE8A
REtNmjTDQvCtTZOLHLB8fc4GX2bmLtGp0PxF7bPsXiYfSKsZlU9Sw5Mq2Keuj4XOsnNkZUO+ur1I
zdO17iVSUhACDpL00qbjEXLuvdyGRcMBUjApOfBqYC+6HBC4yrRPqkQFjUAPZtXxY6eTfVh2Kksx
DgT+FEgDZ+lBqHu4+AUqUOspAze9IL6aXH9zFg3FNvKmlykm3DFZmv7S+Fij5XV4SbOQL13Rxn/s
1kZXmrnTsxPaz+nwq8QT95WY5nYyrBFrktx4LcfyZ5ggNCH7CNGqW8QpvROIUfPV1vAzVHpv2Evf
3NCDS4VNzVb2DiqZHuzXraNvPvK9LwHD1FN28UJmEFDRomcpEEcp9lXiF/vknzZ9irJNUHmId9t6
9DwFIygv30P72zymYWS8uEVnvCSzwqAPpuUs1VjxurM2Aw+RLtpgGy98wCYni67984Y08ohK68le
Dq+C+gDc3UcQHW5bpXTOsxRJ3DDaNcN4doLYeW7RRr8fYwWauQ4ArTAD2NE40hylMxHB8AktOdY0
fptvQf02ey7QuAfY/Pf56u5PkSn+HmY/wChsU57h0ulY3DXdtSptrVnvao3vmdQwMS2OcwXA7lrV
fY6as6MPcONBmkZjJp3XxSq2HlXwIm3T7F+0nBdDanWr9KfWqgt68Eel6O3poQQccndtggWJo9Xg
bQwnjx4dl9e8RTvLnnRzQ26XTLExBM9SeGp4VAtjvpfa6LvNfVS7x0JPo2Q7N0sUuK6cjewtIr7y
qaUTOmuS+LC2GV7y21NVPnp92TxpEayy3w7eomOjPkvBc4SCR0+2em3zzeGtjtTxFkUf9bkP/Pi2
1uy/1g4J6xSUN5rmuLa52JW14/WkTT8gWIGM0NYa7elWj+LHdvSye76B2T0p9EsPCeIiNYwybXUj
m14aPmut2Z4/tMlhVlP8qFs/2GlllQHyyZ0nKdyaKKEDIQCGOm2lqgDSJRdTD7sEjupLHfvli5+U
hNe8ODpKWxblxCpjIOZhXpTbqfLVDc++f5bOpoFHa4FKsWEC/ylV7LBShtl90EX1Sz2Xzy2Bwjv0
XuuXIkHk1gwVf6tCB8XrYbhxOrPnArAzBD61I5EKUkqz6xd1quOHJnbPslOa8BnTCN433lmbhvJ+
Mscbuw577udgvDXmUF68se5ABU1BdlcH5T4v94o6lLumceqdZgUzwCO/OZiK4dz1CRSNuPeTxX5s
j4/bl8bwC/jw/a1f9ndWH6DYHpKTgpfww+/igxUieJBYrHQKZgBeqVWnMbJ/zW4Ogq0+q30Ac0IJ
wXSrvb5rmYNsG2YfuYe/kJ5tZlDC2zFSIJL6fM0l2wc+Bna9CQZdVYYLiIk3rXaiY8AHgQC3CiQd
kHLf6zfqjNZcqykGyQXYSa5yTEf9nXUXgw3ohV1pqPdZl54xo1Zuq66EHtsP7jnrIcAZxlvcDDHL
P5d1MmjPrA/dlzmztMtERpt4R0sw0Sg2WT61cKY26oiTLurEpG8n3AC8sk827cw3ksXwndo/aWHj
PS4ifBMkBnuqTHiPgXFrNrF6UDBG2RTR+zzPr2SEdlGrlYfCbt2bPsMNhkAAm2sxDSjA20Z1g2jZ
FxAWIy50bX8onRAfV1337/v8F6cJL8itGBt0n4etYxpkbgtFu82Yq2bWqD4ZKWceqmy+sRCcDUJA
IpmC5WKiw8mbklOjDfWl7vx6j33ksGscJ7hN3Xreqa3+JRjxDwAx1e2DGYqGOpdPFvCPp0o335Q4
qk4Zao23yCSCK+Gbsk8bp70ti4IoiT7A35r9bVBN/S1AglNXI8jY1sk2r8ujl43eOTemapcyb2Bp
ZYYbAzetbd13J6taEIFBp+3NwU4OAIR/INX0fTETPZlkybdcrX4LHK7bos5GBI/nxm4U4HpJ295o
lOgkANdCS4IVe2fwtTds2DbqjyrRJ3h1Zn0zADQ4K0vAw2ieZEatLdNqpig8Rh15kDREmCVPkIyI
hlZ907Pvva3cpyk8X8RRtmn8BHr5z+wa1YX8m8qXMKnRXFMvU1FpzyYMD5PHnnSvXQ8J+Bun2hp5
GN12eRVcgpEZRqbx/k4hvjxpVyK3NyxPb5kRsnJ6NCmc6A2jXiaYCTFUu6rrY2hPP1xTdW9HN2m3
hALbkFDoFeyAtxq5Jds5B32II0QAmUbLMS0r6iVS8gUiQL4d4uhXk5W4ZEfmiW95n4BYQd6qPnBB
/9QpFjEjYXiyD5hytJX1SGBE38Sgy3Z+3Lx4bgPHzG1wf1ON4hzWjIOxYm7noW+2ZUdMoM4f0TRV
b/so0m7bpXBMDCsdSJhpvgn1wN+bHUi9UNNZoShOx9hrNfsgSdwtoKxDVAS/FDIPKDFEKAoRyvjZ
W0P53iJrzkf71OXY2DkunCY9IAeijtBTPabHd0EDkGd+YkXSbsl7VqV5j615tsEN4C2N1ZA/71gL
hHo3QS5+GD0C7LXeTWSFg2eEVfh8thUIJV/twOGb8e0I8nKDbRazChaFXaLC4TFbgtdzGhxsb1Gf
rfpfgetnCJQZwBtdPQXEYOYAD/1jOGPVqEOY33QaVKb29wBpMAL2u2884Hy17RB1djZm3qpbhKaL
vVp0IJQ7BQMWTVWQj0QvJgh8Egul+zJV0/MY2s0tocZsO3cTomhZ+wB7+ZlIc7Ox0JM/e5MOClT3
rbNjuxfF772LkvjuxVpwOlXcfW9c77aMGGbNRmEYS6vqNKOwhIXqtwEg6rHqum94Hxhwgu1gr5TJ
dDfgVXTrEDwuFgJxkOovqePegH+YmGWPPldw+Dayaie6EQBfiuO9bnT+pikgUWRxRaCiDUyybqV1
qtyq2FiJ3R6BrheA4jwL0A0fgwNk5ouTk5TSCzS3kI59Ka3OJcpTaLskjo/l1JrHvq68v1LvFS5T
p7b+z9mud3De+ZZ6C0RG+RkZ/Ta3suCijwH+iJXa7Fipe6ce4NnRAgcK7oSUlOKzeOsg3DtWQdBD
NXfMGe+80Roe0wGNIocaYjLJvjWD1zxT7Ju1qIbCuVZtZv5nu4Yihs3XveUzd/QGCxyjmwH0rDzv
4Ae+tw091Nc0hr4tS+aNrga8ir5p3Mx1TNqU2cevNNf3eZBMF3VGvgmhqCctDn5bi0MUVJ1bdIvl
YWR1xod4KRbxHDMftVvVrNunoW+n+zZeRm5qXhm0T3XEVLeq02MZOGq4TR1uI5iws9Ky/uj6lJmH
Fb0nqY7OoVk8WsZoH8Y8Yv29FL57N3sdPLRWi/dN95Q6TXIJWR5cUt+JdkYBAQA2dnRj2eaTHhiw
N7yRJwq7xwHEFfG9eD8o9dOMQSWBPRZn3SJwpmUnwYDZS0YaqjCwRNNavK5AYP5TKB35oh5t08LD
LsMIkdTyS5AaY+a1hFnwa3CQPV8SAcqs73UfW1cMt+BIYAbqwbEOetBYUzBMrDh9jiU0coug9JkH
tbhpzOlRDecRaodv70ZUabbTUkWmYNr2JjfLTF2AZk6YwivpkJ6cNdBFnlncgMg4DROMFOBK953Z
PSkt/k+5GSc7HRPNeSuYuXAh8Fvgz/bOMOVwCmb3fkw1jalglz14pOYucVO9z8CN3vDaAG1YfA+H
KH1Tc1xivPaXW/g83BIlcJZQQT3rrHRSHijHc7U7KSY+YQCsPGXnS280wLFXK6VUAHv6IAWmOjcv
chpcK1+jOsjPWVwyZI+ds8OwG3gIKQVAcMW8LVBMi5zC5r2wtyZD3t2gQemtAQrgvzYckoa/h+SI
fxcTYD0lc/geIgWH+Ohhwlpu5zgjBPcFbwRAe5do3F30f1Nlm/b1H9Y17U07ZMd6rPlMggpMHCyt
1QSSUAuPs67PTvi1yEvjCxLyKHKOz3oSWKd0UJ5nggALvVU9VuZiPBB/UzvjFHtjSLZ+58Wzdw4j
6z4mlbZNdWSVWjVH+M8AMW7fuKY+3Wpp/DqqrFLDKkBGMYQyvJg0VT66NknD3wMK9H5VgAiyujvY
JLzBcpX2VTginf50g6O9ANt1kcZWJhYCJuO0tuDq87RvdkVqe4+wAJwHdXqdQfA9GoAR7DxoDlWc
fCmZGCBfGQGtLEmmSnVO9Yw5X5kB0FSUY9K5IfMnIwX+Yu3yoDO2VVn0J9gRxWtn1s1phC2ylaqe
OA1449rCL1Rp7pgu8/+0nb3Ty+DXZCvTsYjT+Qbhj8d+BuxtunbyECDl8hA0Wk1mGClMp3fSvVXb
1bGEBm4EsDOUBIm5jJ+3MDXcAalgJyTJWAQbZx6zPavoB4M4B6P4LsseuhCw2PfcfsW0rD1nC2am
XHB1IQiLs+k8RAtutDYm9QwwIlyQpFJMevSuKIa/j/9pknbpni2vXX0pA66r10Kn22RFSilAz0YH
Oa3VVbDzDxOOkCcrfI0bkAL+y9gE6SGAzmu3BtyiYXxBqBx1QzzvrroaghES3FBmsmBwYwcl70Vw
Q3Z0fgpJcvwxuU1wAZdlzXsmq/wS2ZQ32qrgkp1kM5mJIMHC4t8b6gK0r9vqKAiVynFaIIXMZbNL
0QO3Dhq8HvxNomhLHIHWACzWnqzKV0fJd4ka4JD7y+wHUMzLhWuWM8rWik+0tUSd9wJVlMZxzqbs
JD0jp+XKIIsY/H18u5xEemmhOm1sJ0t38isTtKZJwCJ8trj6HYNGPYrCiONtIbkPZzCcP7vl/o1m
5Jxy1KglByxFItdfNmOWyKS0ML6TapZVx7BUdPxnlt+Ug/sM8M44yZ+Un4HzchhVA+IkfbX3yvKX
HJeOARzz5TZe77A0Cl4q98m6WAtpdG0bS707IrWCJxOgjyv2V54GaLdkqMcpHfeqXn8XPLAUAzDq
roZfRzwVyZGsGmzMiConZYx3m70kva84r1ANvvUwF/deE3JHbSRED23SvMi9txP3YSDuc5hrg2Hd
GiL09pi6k94qLqnD8q8N0WxbbxrYYR0IdRPs5HbJ3ZCtEo/PZCOb8hRYoe6TV+42XtHnF3wdPdBn
srkUEBF4NpRjhdc7Y8uQzAARgDljNYwR6IdNOdrBkQIksmvkl+vmnPagoezoJH9vbBpi1M0ubpMv
86hf5MpdrxLU0k1hpdNOrrVclaQtWP+3GuIrCwZA7okcIVvSdn0cpC6FkeIY0nQhEE1EH4fuWW78
9dGUS7M+DbKnJvK5qcCw7+RSyI/U+5rr0waFviWCzizXqn60i20IcpfX62vmTj8DvDIOGbMBnroX
rcpbmLbhIZ8hOrf69KwvQ4d8trPYdo5zMIMExo5vo0LnRAm3QU/ISvLif/zhD79BNrG9guyuh/q1
5/XuoSaDQ2lv6DsZAuT73iE3frIBZI3PKVze68W9wik+vDUfQBWfr6BBGq+IYE3OzcEIc23ex274
Tekydb9eYQbBi+64ULrXwUXtHzNMLA/yW3q/ekjtWT2g0djP2yYLb9tBV4B5LOPQ8lrLkbL1n21e
V84IB4TJTp6EPk4PTGFYuiwPgj4i7WTCsV4fn6WDXc10MPXtgATbSZ7gsbOG05RbLEuqfe4MGB+5
C7jyP/+uXaRnPwQr7OUGcIUFkLI+e3N85+oLgNEo7HqRt2F4W4ZleZKkurYVRH+WEcnSZ2fvO9UA
ZiV9dAKFMVL6S7G+rR8e0eum7J8rbzh5jbmVJ+F6CLYCR+W9bUgQyFjIgr05otB9Xt/w9VmWNqkG
y1Oo9v2hAaR3DJ3oIPtMedilx3r850dQ6nLXZOt6jNSvm5/2S/VT2/WxLSvb/nvowVaOBH9qngO4
cpsUeEyRAnLrbRDOy4dD9yCaBjoL1Uk/4ENBnp55gdzxwdYxBnUe8rl9cpgbsD681YlYzGqBx3by
lANKGeruxlqwqvNYPuWD2x1Mc2Yq0ejqTg0KYjc9AjMbErwH4R1M+WIXac5DvQui8sHBvHi98fJX
pXp9nda6NK6PyadDiiFtTz32g/IwSlEvw7Vs6Qn0JTOG8yRXX05SgGecwKzw2PU+tPqtvCWw2mmV
zQ+tg2v8lVuIKMm6ZcI1eA+p7qstXIqQC9bFSnomDg41JF7wDWOiv0U9cHdkTPZyjaWQ2x4v0xOE
clkjT+mPfNIvXmxkB3UebxKzRKDM604yyGiM2i2c3RL13F1YBNcvgNH+gpSfneWEcudli5G+Xdgw
djT8mgfvEbM494pZ9hP7xcfz7JDLE7EOBqqmOmeOW3+f3o7arp8g3q9XscwcRtJk+cxkbmbtfAu6
kJBK4AX8BS7ZYCbuIT8qXcitQTkx0EUZNWt/1TGTyRZ43eo4uc55AphDPvcIPRKN4sjeZjiGXWdX
11VUpAUFOTdduw7CcKnvayMxDnJ++V2+HY3nVn+Yjbw9qKbxJHd1vbWylXfdz9iYos1YFCj9QyH/
e4G2DhyKfPulfp3YsTwtcaRh+QDGf69ldg47v82HOwTZzRPQtOoirJ0h6qoLz8KfMsyy6/2VO7GO
MeuN4QP9O4WeaU5evbMgSCOL4Rg4nBS8BC4j+A6FwH3JJZM7I491oBJ7tIAH+wW+If8M5tJhHdHX
O3l9oJfxfr0I617Zki7/+6mYq42wl+7WoV5+jFSvc/G1LlvXxjnC9oMJLcIMMtFVOvuk4rEoXeTP
XqdcsonDJq/adZO89t+w+uuHUn7nh1nG9dgyd7fAAm5JCGKPwYde5q8kRwhdy2syF8jBbIPJ/IbW
CvHksE9ORROG6l66Xzf95QsaAQbpgvQ6j5MnVWZ0a7G2TXNGykFDKVIDJrZMwuTfWYsrSlLqH+ay
119fziNMnLuxQNetZ7sBnn6wyVLNW/R6C5JQP1z5IWZ90V1dPcu0TCZ1siXF9dTLtFCqJILQvA4g
gKydpctala21WG/j2rb+jU/HRvlbh1AHYxhjpgycHUCA/CR1efO44gnL+GX/9cfPpVZsImVQP0wj
5RZen7z5ewDR/iyPa4SSLqDp5R6EXYfkhjwp/74pR1+HKkA5zckt091nKkgAU2Rdwn3ihAjBQ/au
O9Y1oOyQYu0n1cH/OWh1fr7++uVJvpI91nfmOp+5PszS6ul5R/7kn/dOtq69ZPNzXQ66nvVDr89/
4PNRikZio7VftRmpWRlX1tmDHPtvbWsX2XudZ8vmWsj9WKuyJcf951k/LGekt3T89Kf+re3TWT/9
pWAZ8DGaq7sQRt/yiuPhTK6imq9rVXnhpSCUAjkTGhGL9yXMthZr25zhCQr9jj5Va7B57STDrZx8
7fphj2z6ZgBCiBT89YmWl0Xek/VlWV+q/2xbD5P3Tvr9W9v/9VT+nC/k/iIG7TfuXBzamNYuc2H5
cK3FdSW71j/EKv6t+6e263piOe31L8h5PvW5/oUh8W41Zfijdl64laFB1qCytX6jZQxZq7K1TsjW
zp/aPlWln98jGND/1GokEZLChsjHy0nunemtPMLXTWmV+kwom2V1VmUH3Ste1uEdMBW08bWuzAuN
XOoy8jMXCogoWZnlXkNHfmC181aGB6L/SLI2KAP/TVe7Dhq2SgxBRpeinCFhIv62+7fhdn0UHFn0
r33Wx2Bt+/S4SFX2jkGTErJwYXoN6mzuOkdP562sfxMABoSLkvE1aIfocH3j5aKsxXVYXetyuf6z
KjvWV1eqAYGUv4dvqX86g7TNWQJ2Qkt4jdbB/jqxvu6X+7Me2eBVwuItO1sERowlQvJh5bh2k2Ol
kInBWpWtT/1kEF3bPvzjsufTIYNXKfvZuAMV+FhDpcA1QHoQKTc0kBzLh6vEEa99kaHLz5IsO8mV
KZM+z06z6myazLFO8rKvd/T67n8IZn6YKqxdZUtub1T0RPSuna5BrtxB9MSII2RSdLSyh9krSceg
5qJN9/KKXuOU8gSMsx43f8mL/HdUq1aDPdbZpE4akoN5np0TJIJhiUNak6JuyFZu1rpvBQr6Z6G1
KRfdYWe2MCBjQF4jH5auBUdT92+Es22RAIhUtGvkqsp9qTOoTHpVvJYxPBPhk+vLDZ5bRHfaazzz
0+WXi/rhFl2XrterLmsW2by+5hHJydkzp71cZfmzayE/YK3Khf3Udl3VyZ7PZM61p+xe/yU9DPWt
jbXeBhtDrOKC3H/ving8GggB7nUYs1ShniFAWpzxmWSvpZM7Mxxkepa9ngfMU08SvJvq4CXSsqO2
nENN6uyuDOp2I73mLhtPylyaO7XPAOkNQ7FpIl51KbzMNbe2B8BTA1N0mybuQY1CK98jGYThMiv7
PVFJUMOTc270oHmAk0WuGdFYiOeZg3tRrN6m/vi6INqfA2Rgn+Hf1DtU40ZUOahKW4bgUZaQnqhH
VCBiu0qfY89BWdDs7qYYLQQH2MJBJ7d/9Cx/fkyr5id8x1NvauX7mJu4aqX+t7xkSl7jA3/xAxWk
eNa89t5sffeI1pPZ9QMSDlqLOs4wbIKmrr/UM5heluTlm66m9hZFHeBVEbJdarHYApiEkufcqtBv
UtVdhUQwylAlOG6MGKv7cdlDKAkzgQFHgTDRjk1hl/fzlFT3siVFVhQOumd5jrAwQXiriINdWSE/
5E/DV5Pk2bFVFym/TK0M7EhQ4tgtAeCN67Nyi4sY1WsVwqfhYySqomC4a7MCTJDXDqyHm8K9gNQg
veYRbG9R/Zr6KXoclgKiS/Toq8k3ZDWVszSVGSbd6C6iylUgfGZYZGuc4LFBDftRJRP6mCqatp3G
MWAFwY7Y9oBWpTbXMsdSFA/ZzTQM3b2WdN7DvBR1BmzP5tmCXU2PdUeoZ+lWKx1c0QayM+aE2dw4
6ujC+L+nJJrvrzXQHCj/Ojxz6/FVZHkPqMxE2ypsN+ieGntHs8zdNDU5Gm+A6QtDMy+2A9QZWKu2
0209aTdYwSODgQN46YXlbQXV7rZZirXK83lMCmKoA9JGNty0Ur/ks5kaW800tIsUxRT8/8air5Tt
5MFy98KUYDOiBq+9D2DUtcf+azLkfxmk0sGFQ/fn3TLhM4NMBK1QVKjE9PNv0p1fwjzRv05NAloB
QZzXYMyAXaOD9TBr5JKtKbFuKjfvL3oft6c0jYt7boEG5b9Vn5tR4eHKUvNONfrXGtWgOzdKHga7
aqC+KvVz3JM4chB73EtVdpAKfUN+Pd/X46bHuGMzLd1jLcWULwbLtRxHBpsmR4F2y5ix+3CwlX9z
0tm8kVPVjandO154ghyGU2eGLNqBD061W39BGyR/wnBOruetjbl9aLp2n6vI2mx9LJb7IHvBqHAm
aF80rJVt8waiRfMM97y/J3R8lhpGu+0zpnWQobIRsaalh7Q5Rvn5oMR9VV30uHANBKgN7YeIxbKp
wKC7RT+tv60HwsplitqJ7HBQsjgjg5mAZuNS6KbSHhHb1LZSlcuTperyqXLAhC3Xxx5HgC7VMtGL
j/b45/rvpEnuH+2ihnO2XD9Up0HkZZOHPz3PzDiYKKfIphRVMMNwX+vytI0tEpIfGmW37Okgd+yG
B4AzIPCCYQOuC0uFsmJQ0uu/6joIT709BGi8h9W3sjzI/ngI60Oqo9pUzYpDwFpxcQsnHnhugii4
7ZZiSNA9cQ3/+GFH36fYybwHvh3voTDEN+WY4WG4FLIlbSarbCwbbBTVYi1q8Bv8j45yyLX3enQ3
Yg74fzkkdQfwFap2/HyatisQuX0a70uVaOD206+T3vJHpqLUm9u0XXgUpB1Nq4UBiyLlXbQUOQIT
d1KdfB/FwsgfIK+rMcH1ZXepoly+WTvJFg56N3z4OvLIHBy7RFXCsvLwxJgU5eK8W0DxUZaSvZ8O
lar84RbV0ZODEPj1UPlrH47IdHPflQA0Pu9YftVUxpAdn+bC/ivFnhTk0uymN+1UpTfuGAE40VDe
7DLyjCrZin1ShNqLWobDravXP/JQU18Gu1Bf9LC+7xhg78lNw3RBdJCvX2+g/+XUrX5jAy15dzNO
RTKnvEtRM3iPKuULfOTgQXaaZXDnF7H9KPtACu9TCHXP+dJzrN+TQTNfNT8q3rTkLF345mQvatNA
v7wP63S67QMtvRuXAnE/fdiYSc2m3cwbxmzQeEtV+kA0JZHju7/VZMC91CV2CXMpfc+8Gh1tzWi3
UjX6ZjgZuKbuStNCEX9jW13/jI0V0kXWqO8jCJXvTY8tggpf77jwK9+BgpU7O/PN04hl5mNpj69A
aLqvVvl9dhv3i6W47SUrI6STbL372swAKf4fY+e1HCuydtsnIgJvbinKG1Uted0QWtIS3pO4p/8H
qHurd8c+EeeGwBVVQpjML+ccU7aM/ApEB5Zu2H0Fltm+ItlSvSkmRdxs/AcF8RkM27ZH78lcHLbr
iWhY/MJ/r8IW+dfGf61TDQtVbDadyt6p1+S1lRDmrOIhkwzz0KRihLndFQ8qjulfRL+7y0YJGdsD
CoxnnLzyeVll+g3jC3ZfbpfFAZrEXnHGZLUs1rGtXydG6Zal5Yiil88yrDcVR/QxGCd0CYURasca
Vgy26NqHwmbmZ4rusfDQ4oH1BC27rvzeOixbutZ31rrSG1x3pJ1MPk8egDHRUydX3QqPT3RYFq1I
NpEpRN1xWTQJIiIHUvVPy+Ikje827/zLsjR22ZXndX7VYvQ9/hDswqiXbmnWyufIx0Yc+sRV9Xl1
ReizBjvR3UqnfUziVj4iVuhvqtpyq8RQ5avEPi07LOvhIm5Kqc4uy6plokM5ikwMDLVQCVwtSI/N
zOC27B5jR7vm+q1pio0t7IrAwnoNxrw8mqNVHCOBWW6GBZdHSWbSiMoGMyuPXux0QMfNqLkLFYso
8NF4gBCWvspG5azhZpa7ZRGPDpJ6tXgq9QEkpdahJZh3U7rRd2H6oarJB9KV5RaheJW+oqLOttjx
rY3K2MeraWjH3JaMez3MrHOZGAgs5t3aUf4zopbc82pTzjTrFNKImLPnyaSk/ooKXoN+9+91P7ss
c4bU/qk6Vdn+r8+rLQIYYcZ39TA1l0GqkEsXNug7VF06b6I/uew/6kNvPjXWAB8oV4tTFmomZOMq
RRHXT89dZd+WXQctPdWR5rzUTS57dh0b57R0CGCpa2gpcGEfsSN9SMCv1nGxspENneSSm8oe4neh
IBAzNLu5c3QRHCTTSrZRGsr3UFVqdzm8Nb3IpdN8CMaNkBHpMRzGUdtRsy2h7pbGzTFhjnO7W4At
ldxNsrqAjAuj6lTyTD2ZZeh1vhofauDkf2343mfZXP6sxUeC+BmMvydPgRx7y/YQ3eNpOVps2aw0
K+yElaXvvxeXzaqjJMOGWzv63jNQ1JuhJ8ZWNnu82z+HMCz9aCIvP1ihIa1TpVCJpeqtnYHed0/W
TXNSNN3amEk2XkdyXLyulZtH7kYZ6Y9tvdF2vsHmkb4a58HuE5qkQ2FsbvdmW+gfeBKBReo857n6
uGmzxMKkEkzruqrqS6y29U7Xqv4Q2a1Buq9fEksgLPhYiFV58OHMVEuwWH7nv8bB8JhEuvRHQmn5
/UVZroCKK4zPMe3fQ0myXhSzyaAdK9N9aMIGp4kS3GGhtrfZDBWXJT89dmlsbCkHpHc2ViA0zo1B
/YwHmelP4SsP4DfMh9KnGpCDjDqJFjaN8CSw9T8ZZGRVdA8B0RxN+6sTaJbhFDcPTkufUHSVcodu
QyDPIWEJ35XlUVzz/Z2qamRQDdaMNJBT0uIUkR2XOcuqGQIEgXAWCVgX8mt+KVbvPOSp86KMsXTW
O8fhHIDvrcO0PiyLQoM8l1ux2KtxB5hKoV22FyVSt6KxnccAQ7pb9aF87qrSf4zq6VU1AvWyLE2z
AtxSjbtlV0exjpFi+NdlKeyCbZuW6S+9UP1Hf2IssTCa+1KzrEd/O/iZ9Rrzqty2g9xurbYP3gp1
W/e1+VaiyCIyp6p3fdAXL8TcrTojsn/RjzwR8lBcal8Cnh9g3hBdqLjf6+YNUcGIM8m6s5Nl2AI7
GrmJAK9pkfZniTs0gKmFViAef3ZotFrzKlMYm55IwYuYJ1wYo9eQjewti8sGBmyLSzORtkVk9RGx
E98ciAp1A4GjLrW74qLNExMU79GWtHNuVdMvqgAvoozGtzGahR4tfg44UCD3UvUlnvrxbagjYzXM
66N5/X/vb4Nc+tnft32Ogzxt1QQ2wLe/j/+z/v91/P/ef/letepxbjv6Ws+NeNXTYb+V/VjfVEtX
t+a8DlxGfVs25HR+v9ctuwCKbG7lvO5fn+XNCc5KcraxyjtxmRiz29KpGnnDlZH9tU4mPtrJ9c3P
bsvGIXYct67xGwTlnZS1BoZJPF+DUvfB2uJe9zo4Nl42KMXdMhl0/l9F96S6SlOt1TCRT0GFEY+H
1LIAoV0+tfNkWTQ1CdP993JWeR3dNViPf29d1v8sLp9Y1sG2O+YRgrafVd9H+llOeehNg31Xcrre
O+I/IJI5rwl+Ji6qMt87Pl5SdbB+jWbnvGsA6KgWOv2dYdsEjibwVopUjhh9xU2M8XjflNJGU53p
GSJDvxUcdQGePmHL2i/fEWbI+bqqNc4kYTsXXygMdM3HJrziTuWsPaIbMUgd0LSN2rTDQa1DmN1z
4M6SqPMdrmOEBeZcOl/LhmXSwepe24iscKJ31l5P9RK4TuvfMiuRbgCihafuHGLEkmmC6aLBjgFC
bukuTRB8MfFQb6Uq67Z0/sDia1+V3r6BGOmfo5gk+ES03V3UdMpOjtts7w+pfgkDlUwMqZye0jD9
QnSYffHhkDj4g6Tr0LGI/r2RJ7PVBhFcqqJpbsU80WSah2EBLnHeQVNnK1KDZMNoy4uS4osHmSyv
e6cQl2X/ZTcCntaERo4EoAGnSeZMdiTzZMl2yS0A1kGuWpNegQ4REGEQjKYJediQg1ZfjEAk2wpr
zTnJMFVogz6dLBtlMe5482hlfbQvQBkfHT0y9pQ9ioMzTv0hq4ZhL8lRecy0gmAfv4tOSeODeOot
+5SUI1mvNUWSSCT+Jm5bmQQGud7YTjFgdAW6DACquzI+Ua7T2BI3H9oT3GC0gzxxUANVXXc/CaJ+
CHceHiIDPLLQ3U6EFKWCQn5sGINehYOsPQ22Dcsb7ukz2TOdW0XjcPbJoQJBnadeNYYRJCz4cbyb
MHz46fQ7aey1Tx7ZC6PXDVybaPbaT9E9WtKvyJSn31Ki/abwi73cCCiUB7a6yVpezn6vb7v5CHZM
fgc6sJKIh4EOlTkC6URi8rtAl6gK/d1Ba0AXMOuPsFGHa02Q+kzjn4Cu1WfHGAUoZO4AekblLmsU
QDLA+4ZLDK2FRvmwy3UpevAlx7pYCm7aJQg+1Dssd4bf77q0H190k76TogQPdsGdoox5ATZAHl4i
BIDroOy73fIpNU72tdYrh9xSeo9aYnHAERTTVZ2VwYZDIIffut+r9BEg4rLLMvePlea8ZVn57y0/
uw/ZwifkC36Os6yrKhsfGgN4q4zEwItRtkQ5tpJ4EgRYHgZfzsBXcEoyeNvULXucHvMiRDtnPbYF
OZfzoqqPmJZ0o9gvi35aKy7uxNgl5AGTnGnRKZgnah6S91TqY3kcnKQiwYK5ZfKzzzK3rCNpnL0b
FYlSn6PG+v/43AQwqsSg/l/HXhb/8dUWOQJ7WkLuP9b9fGT5/iEqp0OWvjRjGD7wzPXdIraMverj
rehy7V52LH+r9aG0mnL+zZZTxFezKnbL0vIhXXPuW5E5Z8OQdqCLposjGiyFbd4+d4NVuVpvBe9t
ID1gKHI+dUXZ5DaPAzjgq0DJ1YgdgPKKLP6imHEHHST+XUV1zGunaV/muPtVYojyTJ37KANxP2MU
qM65UoUbcKaTm+hydf7ZsGylgfXXfjqRPEVrrWTxhESG5Ob5CMtHlh1/FjtzsFyrrxmz/M+X/OvQ
0pDgF1L9pxSNKsDM+Ut+DrAspr28Y/ArPnh2L1knMQQEEBEdSuKL1IVYSFTrqkNyvKbm/PRVChQG
emh/r8PpS6RSau8sSgVnSya4JJZB/X8vzutI6u7P0TxZ1iHBVNbkojEKMm/92bDst6yrajnb6D2p
AMtia2r5OgIL44l4pLxf1b8jjAtOIdevSjBif+vK8ckq6bTXY+Pf51PeeUjFupsqYmiY1pDd2RpQ
lRiI23k0un5XoKqF4Bih2Se2am+kDkyQ+SneW3J0yVO52mT0da8yrF0qBlSvU6OWKKwX2SO/LlxR
87afExMCijHp+huZoi9+k5ofpeEfZAqZASQcfE1JndCUfizK1gTfR5GBAQ3xNYzOyc/z4kNr4ndJ
p0rN0xIBPaohw+hIw9JBLRggPbMp6x/9um9gmtOBWLYOVlgewwwr4LI1J8Lz5HdT4y5b4zTMyLyE
KbdsHVszvdSS/pbMR2LEI79L6+p+2RbrNjUnQEu0yaO7spWlS0ySEPOBMUV3y9wykbPgdVLlav+z
apkjDTX0YnJ8vj/1s1W2MmsbMxDlLuusJgQ3aTf4ToGDrn72+/keuc/OjV6YB39S2XeKSaXCiXQ/
JE7JEJHP4ImSKkfHFspRxkeFZz1StukEKmbZsEwGG2rQSpr3qSVprDY/n1F86aOcSsh2/znMP3Yx
rBgP2XLwn6N1xHSsOmssve/jLpv9NOYr/rHnZErSijgs3dNMByPYfHipr7EI4mD9xweXDd9fufzA
MJP9jaPrT9/rtOUX/Hz56CRcgr4l5H0Ttt7//Jt+9v7ruMpnFsBt+P4N81lY5v7xY+cf9/2bli3f
XyrK7C4G7IpVfGu0tnws5t2WHXy9psyzzC5blsm4nP5lVrcF6Ib+t8OI0FkS/YbWBnFqQ3Nukqha
1QRYBBFWs6DJ342iGWHooWns5L0Z+tPWcsQfZLmjlwJWlKOPTk2IjtRN8igc+GBOL/Zh2n7Wme9s
aDMdbRCmUaVGnmKOM8rW+TAlIrJj4Uo1D3JAszo4fNuhxtiQbmXXyRP9zB0mvEe96Ry347aD6zE+
1H6FuFg8KsHAwbD5QcROLp3cnKwY/2WF6omCzjqlulXo6ntY9CeJUc+xIBJxBMFQzgN+hcSgQ4Lf
d4ePmG6qkxwjSbnVbSJd5Zgub0me0bXyjzptEeLl5lX90GGTSpPz9zqFEBd3Kvps//OpgEqel9Ug
l8hNla7LBjxo7+2E46pqO6yc031T3Tep3l97GkKtVcNCz+mS9xOSEeBlMT8keJRKQlZIyCH2oBIW
ZId2cAesprqD3tBIL50ykAA2T8bUv9U9Pv6sOFpBb6D6Z1JQLV7hMRs2agFrbFmXQ2DYTqSsUTD9
e52YaEiANFW3FSl6hW34d9k8AUfhlFZ1bU1wTWkLF2egDXOd5kmUauXOHq3RXRZ5gmjXGBoFhqHm
e9XP+sbUnyOj1Q7LKluqVLhkw0RcaFOsl3XLRFN9lWEimI3LLv/YADFPG5vvL15WG2rB+O5Y5Pvl
i5d1fti7ptNqXjvWjFjPP3LZGCVyfjRMAITzKoOy+sWyJK8PwvhWlOsCQ/C1VZToxpj51xBV/r5X
tDMg8vQ0EFZ1XSb2BOsfrJWx+VmXjl1OiBtk/kSWYglLo6+ReS0OiZEYV4r9xvdnRWSup8In/Shs
G1K0bDptfkrG0GSU9vZ7mYSkalMXqb5C58v2sDTU49x4jhv7bnJoHXRTxVhRJfSr4yTSnREdg3lB
i+K/JoNRvwqqlodRT+duIX4f0v8QZvzsNyRQjtKJR+9yIEsuTLIroiuBd+JSFqP3fUVNZRSgNW5d
qMjNXVFnwU2nSHZT4+K+9IPhuOy2TGiSqS6xQOVuWVz2VaCse0aFcnz51LIOR0WKJSE504cbVo4c
ONc015wrXO7poGniLfBrKCHzetXKOpKkYtePbZz/y24QMPeM3IfnZQ9aflc5UrRjNHH9FWPU7qTA
Ma+YRa0rCWLVWgltsgyGybouG5QWuKdcMjizLC4bAKbolyqlwUjyhgQ5NmwZSta0VRfx/E064/Sz
b0jtlDCzxtqmahVv7BHFBDjL8FbihvCIZ0nWmgUZbWW1lb/RHA1yOPyWG6jn6Ka3Dd5QLaF+MFAP
tbWUUKE5y2SZ0HaZSMsizVOdBlobZUAcnkRYiD+T+nzAw3/NzYvw9Z7zliw/sjUc9HdztIpPOPRh
mSOuOWP8+tDOLiExSxiXuWXSL0LJeUKnFuHkshJ0rdg6KiPeQwzwpRgfwm/h1azzlml21y+yOlFm
aenFzsaHnwltZKwOy3K2uB46PXvWZ+ORmJ009fwTyCbCeWQu/iOjAuwGDZKiANzdwzJRq3aYCDiq
Z/7Gf2bV1PmIEhUGRpODfVw2d92EQ3SZjcHOgPxPYoY5AOczaAdl7/uM2SMRJAmckdg2GUJczuL3
ZmAvx7kqs4V9QtwBDjPsC/paGjUJi534Mwr904cWkRbVdiD+yzOU+4Bcx0MhuheL03qMiAPbtIr+
Fo66sx5mVW3CYQrnyBMnWy9/78/ZXuaW/wBjWOFaDzhXEilpR1moXp0E+q4lqO1gakW5N+kkJFVc
u5Istr1uPqb81YYx4NDH1CHzH+YSUGra5DZA+kkyvLjGxDyb0vJZcW3N/6xlLgPasK7AgvDe7ZRD
A9kiqEwGurQSEl+SDqd/nBgsypw302lAKFrKSpIyn3o/BbcqND70LJTWmnEq+no4NKHZf080PRoO
vjqfuWx8yxS1OmD5rQ5OXgEdX2Zz2+mU9TK7RK8uc8sksfwKtZMDDWPWzhdzHEupVRh0aHT8zwur
dKx8H2WAAGaP6PxnLpPlD/5ZFJkGWUYhN9OfPUzTrFFcTkexeE6X2Xai4JVn1uj9/GeW6/RncZlz
lJ54Kwy8PLwLOIFMtFn29zMxhB5uhW4ck1l7v1wHyySaF3uGODZT1JyWVaVvEO4Q2LRGlliDbkk0
MKWO/29XFL9SpalJH9VyPGCza+x71hJqv0+AfGGS55zOfIhKJ8ZgmSyLcQSFWImkr5omZX8kGLJ1
p8bqSEWR4uFo2YWnEdPVFsPoBhnRuiH51J5sV/RiVNnfUvv5dNLhQSlnsC7tEXJjCwLnsNKPDJ2v
1azDN5qcs6IKXRhlDJROZXgy0cKcA1+sGG9v3H7MLpnCKyJ3KsNzoKwe5apd8cgoGUKnslhWYg9u
YO7aTvIN9726m3oShEybTFrrua3bfKMzCIOKXXRksTTBJmoJotRzV+oyxkeQCXq8cHloxHe6qpir
URmltS+1xMJ06gb2P3i66VHT031eltTviCSKGv216isyC8d0A34pWhsY/YpWnMKgll1ejjiTw6Lw
GgwZoTgBfkVPEjOkK8kMvQYxRRW8VCugbNGmr+aM6FZDhUuJgsHp1VSqPfnGduOVICoam1pjN3w1
FifG7hyiUvj81DmnYEziVUTAlp/HMlxTIkojhXJ1JwO+1WLo+IRmVt1X7OPIllFSrYbJsLc+rBup
bHetGnIS4NBFusmZ1kO84k2vo4vpnxx7Ll0SBEl7rPm0eHXPzxZFgR1jmfs82WrSiBFYQu8vemlL
i2JaMf74RuM5XNsj/v1SMhPYRMh07Im2p443xwaPhnyTPzzInXGX2LcBBNKOEU/5hJiW9AybBAY5
5x9d4tLFMy8CgMF2YMtkbQkd5hSup1D6an2yZerhPF9Bamy25zSc/hhsXOUNL8qKTrZk+ZdCFR9V
Bh1J5RZdKX1HWNPYM94YWiTmyLHuURA9FUlDAq6JTwwHt5dSTtB0TOFTIqcrs52RIrCW3UFtn33e
Fx6UV5dcZvJBM4ZwbL7LrJwIJsTUrVDljBC9jLOopE0WNP5thLg+VfbvMiVVL5CD97GTNq1NR7BX
Om9uAHamFh7Rym0MJ/yU4LC6xUA2sTJML05FwYICpCL9sYhIhGukRXtNoZLnxPIN4oK90sbU88Pu
YVTsDUG4yEdCpFiSLjPaSg9JSj6SShGbqRqEN4ZpuZHsp1DKc9eIM39dpzn1mS7fGKZUnKaQA/Yt
lcFIUe6CIW5BU457Ib/T8w9Xzmh1a1HfNwlRrTV5XdTz16ZTviptB54FQJKtEXrcdk8ocjVgR3G4
IsUzc2kNKqsJ/qrrEJjqtuOQubEV7gxdkt0OZJcZ60+AxCodkSSYr5T2USV7eUz6ig0xVFbETtEC
g23jc+B0735Q1UCdis94epnUBPhaGn4gzs28Rn0kQvGxQy/JqAu01P7ogEydxzbaQdgetbZhFBYl
M0TApq9+Ub4BYWK+xr1xKQYG7VPnpKvslin9WZNp/fNMj9cdqcNt2Zz8SRAgm49b4nlN0mXzcDf+
JjmbevVDkos3RRAoL7fjVY9p+YtpxvUWFAKJRmegT+cJnQOZFGiGARsGXBOruhAAweL3jpPk1iWh
wJIm7cuBRlaoK9Wq3XLuZS+1KPgTKXDUyk2dGf6NbMN2zdBOvBoq69EcMk/LBQ8CCQxtmr6QcZ96
isOAd1O3kds02TN6UUyOLX3oIYnIS0K9adYECc85sSijh3UjpU/A/G+g02y3ee5MCHRVlOC77/d2
pH4WUvKZRepHU2mEBdaQ+WX6UFS4t3kvxo2dMVgQKWjZ7RQdUTgGLwpV0CED9tePxb0cV5dqLlTl
4zwQ+0drLKIXen5wiFS26XQX7l29HiRztjuXd10Yu1FhUi2ZhbpVMOwLhZdChkbIBN4H64Wnphms
YmVfZ9GdhRDDLdPikiXFV6ZZ+6oy35uIjtegX0M7zTxdTncIVagH+S15Lb2Pr97uDy1pZgGoaq9C
gb4WWgyRp+8Sz5RIo1eldnQlIx88X5M+bMhGod8hRI+0tU6olNpa5nYc6gdi3hiGzvQtVYCtMVHJ
DPPHfJA3OqneGzs00Q+jWYkMLjOpeHHkIj50qyC0Z4bYr04LoY2nT+PUph78mYewnj6KwXxWi/HW
mSs1M6uNGQznCTRnYkKea8ifVEzzXICxtosGzmChMqKmN/vE95Fpm9s+kjw7Iuv+dYzKNydIH8xS
nAYTTaPcP4VtumvQ4CQD10TcNhuQbKBpulMIOBBBG2C0OjW8pKQHLtWeVnN/QpU30l3VFD1F3BFm
HHxooAFkVwTG29gOb2RTZ66VSo+NDcimjdTXJks+enB6WjW84i/7g2wXXay2nbpoL/TsYcRGvkrl
4lcpgJdHcJi6BEU15+NeJ0RsWzAMgOZPo3bUTFsGIIGpNftAiBuZRmQI2tTH+9b60+gNaAresGRs
E/We6yB/ASi7kt4TeSnnYJvSk9rmtwQ0j6tMvbHWHWc7mM7+NWsA9EEb2heD0cLbTxDLj8gjQnI0
SWM/EopRXPANI+GzwKar3JGlT2WHqnBrfMhZe0rk/kXwo+j6PUeIMCB9pk9OLR158t0jLitdISxO
fXBRSKYvDHXbxv1uKPxNs2v6fNNwWnhI0PNn7HBwGduLaP/3oICt8hJRpdq15KnJDcFig3NKClif
QksYT8k3fcTd29v+nzQlQjlBn5YP9bMp2pPqtFdhpyvyHG5lG7wZGf1GLGREN/Tpq4WnHj5p0a0Y
miHlQSf6c+LaYEQAbHxOs6FWelo0w9rWZATGYqvTz9g79JaL7EL0aE07IJKpVXG7iGezpag8pfbg
wuG5S+OhcSsLIqCsIzjSsuChMNM/ZTvUbtamvVc5gsRITId1KO872fllaTQixxBydh50R62hlV0K
/0203HeTUDcmMG+r6c4a1TvIKYkH4s6UUkZDKx+UKNopkLvPMAgROgWU0DRqh3WncZItTiORJxMP
dCXzhGo5GP5t2+3iPvOy+yaDEdUlkrxRNZgNTR39IgC+9WHb84KjJXlzPuVBiJMCiIzemLGz/fZB
0kewm45401tI46MUoXsRb3XjbIIOpGgTkVHsJI6XUiKoGeBIEcZ7uSxx89AIq/R4VQVUBIQsZ1Ss
k102dfaekMlnKwLewxtcdOWn0tI2HntuzwK+ThyddKkgYa6HoRhzuVTRL4XHj4c7CVUT+T1TVJ2C
qPgiZDR0dUUwrKQ9+o1NUEn+W4FcZ081LgmFRDA/ssnnzM8iqI4mjcWgzS+dw6Ah+SKgrs4YiJ5o
az/ZDFqsjGDOilCHj9GgB5DY3XCxHV415ugltpgTBnmbmwRIxQ0c1eo5USvujn5l1pN8Z3TZQGM8
TVzdpg1mpug2guiro57dHo1iJmQZA7y3oX80in6tqMZAw4rQjMiC7WCKq9QP5T6SkqsW0CAnkzZX
jXyrUZmqqqmnQRt2W0zaWmNmHgWhRzMMfsO3gp2aoNkLlYo7gItG+qLo9x4Vyd43tYFk4JbRyktW
gjEDca+7KWrb3WQEtddAxHT6eBVPxrkWDtpU8ceQDkQtnyKCWXOK0AAf0d4l5Ror4zXudH0j59Ur
kIWDyCeIz8WMaH6rdIKrB0fBrF+Ej6Vu0RJCA2VTJHArOaDdWURgJpGg5/YW0ZJBNKTVr2ITc485
4gox3mMBArLrRzLbTXWja+ODKpunKuYODDnDiU6oBKOSfwzL77y0hTicrUPF3Ebm8DYNB5QzjymK
VJdckGqdKZwnosQvODGQjUz01028Su04l+CNZwky36xtW0EPeVGbo6RsTAKPXMeQ7vVC33QAbueH
VOHCQcUKNSKg3s50OdI/Eh5sknYEHfjahdpv1ZTGja92wJKxkEI0pHuapuDtaBEaDld/IeEdoGFC
bGKIf4U2fhuFMJIS7Usz29w1B8r9BtQknpuUEA3wgqp8i2xZhSpneQkpp67kcJVYhvpOweUPGcrl
sUsYtVYZuB+JKkpU5RfAvsxDKoOBUlM8OSmM+QPriBqxp6oM7NvJVjfg0irDsLOUzqYdEJcrUHMN
9JT2JVYqcNTtUYq42opad5u0fIzTHDuSeQCM6U0F7ee+dUj1pUjhmmm47Ukch9o5XUwk7KX+OSrO
R5lNsYeQreQyFTcr71+tpv+AJLqbxnFlqspbMUQGtOQeRC/mC3+oDfgkfb5iHEQu9fsusW6isbFl
xNm5swUDKJXMQLbzGhstifaZ9uC3v4Qug+qGIUqCGIk7suV7Q5ifU0M/6YrJrRu05DkxjlHL1l1J
r6Mr8t4LI/lK4Mij2pGK6Yh8E4Tjr9A3OrSA1o0BFQJcYh9m8/RiO79sU0Ikos4svqwdVm0b08Cm
gQm+LvBitfBGKLbEnLtdLRhvCLdSmZ/z9BFsnsNgp7/jmlzVZaith1ihJ9Yp7KpG+VpSTW1lH5oA
YCdFP7QLZIM7As1Jbq37Sn6R0pShFqFu/QHm3uAThpeCQasssQq69iOskN4b2p72RZOnNDB6yzVo
VdL76u/kZE9L2oA6nJJSFTkrpehMvoY8hNSRVj7a3LzSlJVtx5+jFb6EjFOOo8hWUgcbMHbUcW+N
z4UepWtf3aY6A9I5PlQ8qMHaJAem0MVLkgdzhZqevx/zX3PMesULgbGSWqHSSl6dtI0xkY5m8jgM
vL0NUr03ZU+TozNbhgkbhodDQqIdy4Gh/Fn6ZGQkYXlpg3CjESSyccbhWCbq71TCsBvGkN9n3lDV
fqBIemRAvNhIaFTcijt+7UgWfUOHW6nvm0s+bhwowONIuR09V+X5SQCdrcAWWOFESBnVihu8f6lP
LSSKPgs/PcmWBNQ8LkkW8g2GnqJmFwLYcBEtWW5dqJ+9BnYqfVRMK98GhfJmKdLOmgbqJw5qHq38
LApQp/C6P+HNvNOi7jeVGl4mkMOQfZNkRRosFILprg6JcL0OvE25FTEc5u9IYpB+d1/kW158h4jl
iGeUQtB51llPjjIcxxoYCZw5suS1+q6r9fecfxZIlFuUOOpWmiOXw3I8pYYM9T3KxSaK6KfJtP3L
sn/iHkUGgqh+fhya6zoYt3yOUXARAL4N98QKPSaKKnkkYG2fMJL6bl/5qIc+neG5srVnatsPViZo
bSJMNSYUZ0RXY504polDN5VHlK/R4OXeRGRLrbeqkde8yqb6ViloqTI0ExRsfxWcPDfvtZuUJpQM
de2lY9xSCfrOI/1n5qk4wSk09IdgMndKSgNdDwjl4+lECwDSHn1YW4XdWgkNoTEkYQpWVycMbuUf
Hrw+Iz89zsoh7G6pTk/NrPHTxD2xKLr8EtYENYxqQR5U/wCANN2g4brGVndiWAGjn5Re9DRoPTqB
p34mt47avfIe5Pa7JZqnRubCTIwnsi/uVTP39ICcQiKAoYATJDsempq7BVsXCvFdo8kvojV+S1ZH
XRmlW6ORXRfLFGNi3v/WFGk4Jrp9JS5JBQecBwAyuBnerLz6c+fVloLTBKkQpPYpUc2Jwl3zUVbD
prKkp5RIYtcKtX7VFzS8ZQM1g8/VQitG5IWDVVyXXUNPD4Xf/s51LBShmIBSIn+qxb2V6kctM5uV
KgnaVDnyexlA9RBLkqfP+bzCUdZYwYmij4uPMAt3gCsOdRRu5MT4DO2aOlXNKCBJqkQpRlt1LC+J
SaBoXaX7siMyVcjlGlX4e6I0yEVVErqNaB0nDDzHLfo3PwccbKz5CUcR3llRjki4P+WSAt/JVEIX
06Pfa7/8FguF739NufSgEiU0mEX4ICVvMBNzY1JXUiCjxurVywh7zNNa5cMS7V51ovuiZ2QdB+Bn
688nO0zfRqV7TnJ81aQtQL8q+Juj/jIm/bmIkef5wTtNiHeCVUPXKrqNUY5vopx9eTIvcilz/o+u
81pulFnb9hFRRWjSriQULMmSo2Zmh7LHHnJoMhz9f4FnvV7r/erfUYmmQZINTfdzJxiBU4H3uA7b
jrn5XKkcdqB44cYYKc2qkU4AvE41IfzlmiRSJHV+ylLilArzMXN6AYKu/JyC/qRKLKTd/KwzhAvb
2TVF4ayzHpO7vPGiPvoRpZVY/5Fm+ds00ne/LOFa6sVDhltjY2cMLlZF2pLZYI93nPLe88mPh+WE
Vlsrj+iMnnSlg5yO8heVxX7ssSUMyQaNY5WiXpt3XI1wzidhbFQwVTy4ArQgeb9W1800xCQlRsl2
CuwjCso3S8hf6TRdOny+gNWsM3fIzUpwa1PajZsXcDCdYKdX8druWwjHCmlR8XSPeOkO19ppJ03D
M7E34PmjkUeZrh2du6ub1G5PpgMu+tDAB6fFZJ0fVRru42BTvLGpp6wMZnRcxfnZSF9bkWwIUL1W
YfMj7IDA50twGomYgliibgOLCwX9xP2U+jsq4j98u7mncnvxMcpnlYAOLZWaRwrRMRXZUxPqP7PB
Eiz0Qqa16KkcF5cn0fBgzKOnhSoQqBRlKB6Xe1ZjT4Rq/yib+Der32dUoM0B23wylSd/g+7lh1me
qtL/yfQAPkbIFMWnUH9SAHIqjbCVdjQTz8n0PSwjynrxaDBlkAH5kMqpsEvlnrXmbcio7U6tvSUv
O98UptWzph/cbTZhRTOJNNnn1TkvFAACTuA5ifKbde9qRAshIt/ZD5OCbjLDspKQrGBwgrsu6lk0
4pwAtq+sy9gktng0d2OdaXdKCoIlUSKARNgs1JxQRZ6h7cbRlQfkcdGqGslgGjQje1TGGtN4O6l3
y+ZXGzb0MfdlnfobGwkHRvylzrOqIWzczgqyDOb0p+GHIyLMuAmwsOxhXEt3PBQ2knRETr8s6sia
gH9qG62y5/dsJ42Jait8Kn2Y2LO0eZ3Sqt51zNCrnmdYV1GAjJon8oXf2iadlV08fSalPwitc3e2
/8cms3M9ptobPDKeNTV0t1gVATnH6U+lxVC1MJjaW7326ecONw0z7Mz3341YtGtKRM4G2wDhGpg4
qzm/yWJYcuRd1M9TtlA5hjYcPt/+Hbr6766Gvj0yCPutf8CJGYN0KlaNq9/cBNNvc1uOylnOHxfN
CIxhQZ/qcb53nVf887A9zEmWmPJ1N8anSbUes/JSxqJbxWn/lAegz6njHKpSUNK0L4mOmtx2PqrB
xMQ/kNfRTB/iGTpwlYyy4VAdhRr067oyuCNcUuBRld2Rj5FvZCAHMPxmw+S657Y2DnknCNQxWb3t
jSAUmE3A7FAtHAk0u8QTNTFsHBqDyovN8lLF3Y8hm4MWh7jb+Ub2p4+m+tzgtBFQ3lZNVspG4PKA
HQ3wAcPw3FD9EY322Q3+6LUBJluRh+aw4CwjJ2d4jJ+y/tU3ItyFHNZoYWAEKyTWq6HBy2EohrXj
xqydbbNfganu4kjVbonLaI13LKtbSixDRj6UFh1FS/XF6sQ9a+xnS81udeaknlKJCKJF8AOPESTs
jr5DzaSuIXowDM6kQ5vYISqHFKna9Vz29DodsbrO/1if0dZJIRjSTJIdQaYcpR8NsLCt6lhvE0r+
rKdU6XeAK1ioIHEHce+bgTWcQu6Sk6fOOrEsDUVT96ylGAKqBpYvXVFCq6JgZZYfSSzxfsn7fTpS
Z9ZS0z3o4tBkTbsaA4CpeqL4ZNvJW0uRj6dNoaxySA91WoSHIO7mCbT+00TisqJaGWB3MlRXNcsA
VnTzvZihJ/+XpMKy1hKFuWtzqqlZQpOt7gKkgS2TkQff4qrMC4qdrYrupLvv0Net4aiUnpubuKSP
wB7WnFjTSip+0dT24GVcMDgjJLsqxKWC6d1qqJL2QZKZvqmJN5oN+Y/U5c+BKddpS91mwFFD6ylr
MpcqD3EncfzgiRBK4a9lG6nnple3GXPK1WijnI4mEsuFenFLYeyE2sotDpGHScb2ykpyL9QJbJkC
Hg5BIOpjT709cSC4x8nwauWQTNXmBdSM/38+Qf2hIutHdXyXFpTVWbfiUxtbRK90W7wYcJGQeXRq
bPBTWVG0L41BQRSLH2TqZt7UGDyM+/oHFj1ebs7zzwJp3NQdzISRNI2K19yajL2tF7CZRTHeiXrG
hCroNMRvwOGzk4p5bUqeONoNT4RcFkovEGDXFAK50VhmWeZrllbZ2tZyf43lSg6XE9VrGa+JbMsx
gJpvyUs68BHJyC1spJW5FkLMeQryZIr41lj8bX2tsfZxlEBg4rZH5vNaWfxiafKR6ImoxAQWwxqQ
jOV0N9M1IRYn2Qmrz+EYFA8qJRSuqHzl81/xwqTG7ruuWO7x2Vo5bgka6UCdmWXZYD2e5ZTFOg66
vWDhTrxwRsRqK/IdYLGBR8zW7c5FSHgLWtk31RLNY6b7XhePN6NHddnZ3Uvto/WEBlTtcoJoGKKb
yxBNdFL+CFKCKOsE76VhtRvbae8CMFQKh66OMUowUja3yg/8m/kTjfG1U1uF8GkHBUznELuRI0yQ
JXxanQqdTthIS8JmzpVs+titcSOh+i/PYmwYboZcP2BUUkxMK0yuOVFqH0Ngvqn6n26YPrCeIdwC
o3BTXqfaUnHG8alD+2+Yb3G00K2tmqKgADLEvaZGZELdQ+m7+x6M2SLFJw47rw6Vn24lHK/VKgLX
oqQ4g/zZXjo5pOMJMB1gr7WqMdNhnYO4lxkr69odxj5ijSdGsuGxfYgNf7yzfBVsg6WPyKHk2EEx
bBW84OEhPzVKqm4r54rHBRNDdXztBm0/1SpV4aF6aToQEatv1nqQ1+uhdzUmiunEtw/OYd38TC0g
MuOP3kVXh9U+i2Ceil03QDViOdAOANChqzBn31foxi8BeSRKQZg14U6bvlY+qqL7aQTkeqX+OWnh
Vor2o3co6JcxJXjYlc8NRQHy3lx8f3OL4ofx0vksD2PcGzwEOm/KrF4L7fE42EQXZHH8oIgS93xz
5JKbymJVQEXZaB1rPnv2xK/L/FM1+vemU5mxWP1eY+zZzabbfZG+w90gvRL3U/BeVsa6XT3yi2Ku
qjCm/GKmuxALXMiGm0SJ95lKoHPlG1dZu/FdUXNtG3IT8EdejaULPRAQXJOu6YVN39+XjmfAnt04
gyBto30bx+LCEzZmFmysRIl8ripyeCDldoxnwW7DuoPQNgjyU/kRI7JiqRA/6arrr0NJ6TUszIh3
FE7SoGgvuYUyV/lNrb3/pQR70FcVaydx39XAbNOQ/7bt2ZtFsDSqaoh1Hf8VTZ12gTvVl2h+Mam+
ZTBp75YmK5VEGVF5KBOLX1vPETT+sM+gP8LJ1RlLCVZ3FBcX/6obN6VkHPZL7Tluo5jrQL3V2Ets
NF2314GxdyzL3IjJvQVRKFC5UdMu6qz3Kp+FTNajg4hX1VDIgxzq584up50eG5HXVen9AGUM7Bh0
zqhSuePmIdjYaRN8hAewWpA4pnCMsaj0samgOuwZVd3ed6XzmOb8QfMpXWWlVt03blOS4b11eOg7
JZ4sDfAGrmOXyh8p8lNmbMLhvW81XMRtYPm41V4NC2ZhWf8qJU4uKLqYCmWeW9mXDERsU06iXjNp
9Xykgx0QK545c9BG/xlX48a3uob4wrukaoctxt8wF/17dwrOgcVahWXZNtHLcN0rCfUYrb/TyB9g
kjN8MuRiHmU7V82oHmSbUIaxgtd0BP8UPJcCHKQrZfwzkB8c+4Z2H5lGt2nyLNgqKckIUnP+2CYc
zax5HZrOXwlskNf2qK7temR8NqYPMTj7yiAmO/5jW1ygU5b+lgPaWtVumPsphBjlY3DsjfKlSiBT
NFxcev2MjuPoVjB8Aj/0/KjCxaPVV7Yrfs+KEybiuJPUrm6sfd0+6TCvU/AXrwusgwvl5w6h4os2
x4wHpQLaXvAHsMVHnSK2REdUUHzdDr6DqU2cPrsWOLVuk1GEF8idVYyXzgA9MIX/M7zCQGFUWfv9
5LU61P2uOo9tku6gZRzGzr8QF4L0hVpEog1QdWzOGYzjLcvNz2oazkK0F2ap2BaHx8SnB1enAiGo
3iai5eqeZ2fgKBcrDgXT2TqjcmLspdkctIEc9Gx4UsZJO7dwgXR4wNsi2mcVU9zGNT71xGhXuVXf
lKKZqHMlPAz4u+koMyWkp8oJjw1YGjW3N100zUkjLDYOnXGrNI27qadi7YqQqyV6SHFmWAeM9UW1
w1bpAGeSR3mi6uj7y1+pRZyYPxgkTiufgdm+JSJ5b6pw4urXd73k/yIiwgvJW99aU/0rMChCxvEs
p49B0AwynvTCCdYCizIqDCC2Jn/mruq2EJ8YYe/iJn7h//9ov1dl5W4C6gWUaSn61666UnqWVWbw
OdTDY63bn2Xa3JyxfgKF8Nd6rOCTbxOc5eIoJX2WA0Kb2TvgqAqpwZaAkk3kgbNqs0my5FdBnW3f
OGKU9q75vbOWOTyxGc3KG+T5rNTSDbE7h26wMH+4G41xZ3MH5UGxyxi4fUv5YbTRH8zNcirPctgV
KrQ25O9h9Znb9Y2cKarReXGRYqv5PDkZ03FXdveZ6HA/zt/1xIGbPnitE0GpU0VJLgO603KOn1FG
CHa+9mHrnwCajhdO7nmAkrbJNawRoF5HUoXT64Z3gzlpqzgKz2WhkFppZCcLtVqSy2zXjKbqQZsz
mV306za3dlo/BLiNlZIIFvmoc2Ic1rj9E3FXsSgNUHSS7hgivHZlwwi/G8v4MyzkbDrVHIxc4XeT
yiksqjhMb1mEzRloY/+qTaF7pLKxHmqyxx0z0rzBzp/DsroaLUEQ2FTzNaJNn8F1daiWo/c2z1bC
UkgCl6+jUSW4ykhOeOo9QP/G9G8oQawGQIyBcCeYUzvZKKXXl5dmUrVjnnXbPleCjUyYlJX1vsg1
5q3UhKM84r835J4TTucoYwDyQ5l7atncBQ7B7YFK7AKMI81Vas9NFeTK3Y90qLyqq5kCNMFV0Zj0
93nxEQDoyZgwSjdQoo0y6m9WIy9CbfaZm45eozHfTZvEoh5kIBZKcWTx+2sTGO+lOAYGoyY5gTZw
2B8XjkMhTGTunftJRsobxS8hnVcQlN1ADByalqPBojQMmEYMgX5BsHIJe/US9S1sD+1QBmm21SgP
WJl1HXR3pvIwHS0lQYojXNey0m/1ED3DsGQ6ig+V2XQINXLrPp+MJ9+IHwVjytax211STTu31O58
nuSIRddtAUBGNKUXx1QjSeyMo2qly8HYQKNkywmY7JTwYuqMqjla7qgId2Onbe2mYVZCsdEls2BV
KulJDNWHH3cfSQ1WEU8rTT6msm25aZD8+cUPPbQ+osH8bLsCv359Y6hpucP8HrxsxFhBsmq3wndK
sgD2ZV5RPFMuRjE9h6b9GtvDXtWNgwyZqiqNfsJ+B7mHgKPT8kA0a6ddnf5oQvGkWvLAwBqic8XW
lDxh1f69yrENTN6FIchhSw4UdR8sm0pc2hS3yXc31TiJXdhoLy45rFK6P8N2ZsRH4UnpIVJAtCMF
IhtOZkbuaaFT4M6cFxUXt9YvLhgedTCvuifZUYtpAsSwhW2dEY4RaOeXjxlChpU7jae8dTfRZJKi
RBcQk5OBTwowq7M1nerRMLO3qiarTFFtvPYhpKndsysoLxsusgLTeeobjQmbuWHIBYHGIwEarnhJ
COhEboK9mGlUb7nabhRYqpLU0CHSL5ZmkxmKb2BMzb0t/f38yAMXuE15Yq5EmKNNR+rjS/NBGvW9
WQ3OGqyRZTehdStFGte0tWovh9PTOzAfh+aot6DBAXBKpfzGyYGoR2qrq77CQRJeqm7zr+3By9NU
Y11qHyjBMzZGWslzbdq1WvuaqZTAcEWaFek7BWF37VpMSpgo9qhVZhgQP6kI2wk1GCkOMPv161/S
0bZtJU6tbeOHUpIMmTBmY2hhFxQ02+bcl6I5a0XUnilATMB6vbKHPtKvaqUcDlktysdYKMkjy+r5
/dJQ1Ogf8SnisWn5eEH6YaCtK1Otd39301EZOo9YQ3lZmqADgEOY4uf3SeI+iBnHncEzp7p8pA4j
H6GLPZUq5h1Lk0G867101f1Xh7lXSoDplm8bbr5PRCEdlX6vK4elH2Tr4WGQxNfPZ11e0JbsQwSV
wNZ8s6WttupmDcPOxMblP21p5Kw1TH0uSw+8u0bYLjEFbTPpL2Lo/r6wtntwRN7f/atdMDfASqcH
0PpPf01auFiIEzipfv/dnBKtdh/AMFpOurSnxUj0VGheWYtsS13615hMz2fpQ5wqyr65WzYtt0jm
DLjJi4a4fXarID3qklpiHvQtT47GeSADYZ0iv2nWuT2ce5XBdzl0rNx6HUDWOyybcerGO4QNYvN1
4sDvT2QVUjSbP7ZKcZ1LtK+uy0c5bnkDdRHn5ZP6iMjGyXcCChJ071uZ7VlOK+tlM0J5eu5d/SWT
Ct9DVS+G1Oqn5TwaR1LKqORpOZGZQ+qTuetvl71NbK5HOL2oatLiYXkxU1ltk4pbC6usMFy3VoHX
RZ/V62U3jObigQ+M9hUZzIzic58smkJYV4Ba3+dJ6nFgPZDvKFLo26Yxogsl9nBb9EN6BYKfmQNl
+YBFnb0pgqh7TLDU3NS4KjyNlbTWPuqbZ+Ze1TrorfS1ofrGfWf2t3DCz85OTftHPpj5KlXa4peo
yk9CZZFLVvnN6eLs91DmyAZj4yOfILKnTvGnGZhRZGAqIBzFulNLBo5JvfoDM5pVdaJaBSU3w4VG
WDH0A6KJme509J6KXQgW8gkQcTSaSX6klf1gw/B/j/r4p5OH1ZvKmoDZW+3+1MFuV0mcjtuoDIhG
cTX5QJg8vpqpzRA0By4vbUFSIqmcFCY/nZQPyw4t0GwGCb/0ls1lRxVRHIqDVGG6w6m++pXB4FlQ
zDbLZjOfoLB1x+sGB0e9fz6DrOcC+jQ4mtnLIlxPla1uFUPDhXjus5zfBRPcDdLsvr7qsiOv/XaX
12BaS5fl/IOiwvPvQvD+QsJnQ5G+n7qEuEgg0AtpQdm+lWZMJGgZnrnNFK9RhvgJE4NoXWlm8ytL
lXvdLPsAjPhhcvzwj8zMNwje7q23dIcI5AbZbG+nVFVceVTywjjaeu9sWbx23P+ZDi5udD96v/th
Fli5hKaHeoB/0JRMD7ldWj8HSy/WQdBPj64WFVvXyrDbyeruDna/syO12b8Qa1pvDJmorzAKYwyT
wqtUk8d80vV7o8wwWjCsHmgCLLBNQnnPhQNQFBTJfcLSaWfgtXBOEpHuWolLSpoDcGVJP54T02h2
Rg6rIBeA/63QsrPWjvoOZ5vgrLm6teNGsU9JghCgYMDlLrvLIZ3sSqT9e8OMwwdmI0zpNNv6HaR3
+EpYHw3r8FXdBOPj0jUyJ4WqzH+6Dl39r64GMudHlYzvXdeYjL5t8gR7Kj6RfbbrfbxNcVumnLG0
UfDcdbLsQ68nLnRTViqon98/ZHpNsnLsT54eTf3D8kK8rL02sJPYLpva3E/rUOIGRmnuSoY2grtj
atm4+gQHPZLD13FhTFHZ0f3qDhD8YyLND6MqKv1w/a9N6WJ7g06J1aCzL0hRgWPZIwZGl/Bg4Cq8
gbQzeEtbXzj+A7N7OPo4boIJ0W9ps3tj04/YMy1bfehn91iU7Zet5UTo09x9THoedGbOsbyYwvQJ
buYe+m6Dz1kB5Vr6of2nH/jHRsfa7rI0la6TY+lW7YuKCPUhTZuNqvewKyigNFslFvzviIMMPdSI
6DGVKaGWpdcXm8cCRIC5kdpksv7armWFAR913K+eyybG+ZSa5pfvUyw7CjNoLhaQOp7TDjYwfX3R
/FHdL4X7XEn5ElyY/5/GwLTUvaJR4l8OXDouL8sOdKjAwfPB01RCH09c6xDMC1AZVsZ9R/3nEmQS
Wguugb+oGtaAPGZx1UuMKswJPU7RAjgadv6Z64X7EAUIb1xJPX1pz2z3CbsP9cmdp7tSIotRwpb+
eXEsSlyhzJG0aX/Mpbe0tyEror4tb6A4NuZEA/GqMdBlZhI5q4W9cqxtrqbV8rYZSS7Nhw4rc1M5
Lk1VnLB32f56u7R+7+9chGtppvz5V/uy+a82U3e0QyYTr3eooZJ7NR5Dffz7oqr1Q9TyWycBXzwL
bfOHFiM+UMuk/AVo92GK0npT7Py10bTmICxD7BwtDj03M3D9wAP+VRQa8BkKj1x3GE8DDV+mKo1u
JF4SasyACStD8WpjPDq4bPljbGxghTP+5cP9KGX2OZaYera1/iMwaxUGaeGwYu+Vu/6217UOW1EV
6H6l9kaw97OcpXWDtMvRs7fS1X6ST648YphdHHMdm8HIniAkDO1WZmV661RAtFFJta2ChOuX5a85
Qea1t64KyjtNVulWRSB2KNoge3XG8UAxMn/TeqNA9eT7xyzs4kdfBH+Wj5t0h/+gHIqLXWTdvR+A
MgzzAfP3gEEJphXDDcytQOywk3yPsSQ9Ly9GPrRnKVrotaaDxYHCKl1CkDwbeiSG1dIHLef8Fpo2
Gjhx/Lv5zymW7llZ3rIsLfbfp04NaMFC6RqvlUgDhmE64Nvi3i9beYIAze6wvV824woWC/TUQ+/U
9zaAYHOoqYDADlOjdSGV6jZ24KpxLuRPewK3joa0fivS7AbNo/9NRPO5ZT76WXcWkqw8IMG+mFaF
g0xgpbCQn8vRboC+JRtgyDiBmOX2GTrxBp3ybC5X2BKHOV0rVxHR0rtl83tHkioZOcjwLDvK3Zfo
VemIETcwpD45VijdbV1C8e0Hqz6ERnu3bC0vSxdz7rdsylldJPqAelljP0SDqhxyB11XhkqdVXqH
iYKO+GoTzbuXPpXiq+s0pSZamSZ9eKz+Zkmv3H0domvputID8/LVmf/TvUayhFmZ9gOCIU7yz2d8
Hd/7WcWVxWfUUAqOQ9n023UDD/sxSLL80Z+XHJFawdX5p82p22aTUAKDuoMlHMoV/VqpjnOSelyd
0LLcWBObzyqyKvzGrGtZ21jKxvDJbS7E07LTxNV+Aw+k3KslPMGmM8pdbsN3TRsjeIn8wvbKDnME
PR7QUSHvJDynQ+o2ZNbzlMKycYtA+dyCr/mfeceU1Kga8znjXB4E2eQ0mEa4KeMUARFMgSeqmd7A
ua6GaZhPU+VTOLV1VpiI7FibY+puiCZeLXttA6RzbGz/BDyPwWgUpfdlbVX3Now1IPQqepd2dlfl
sflaGaWNpiLADmTKolupUECYO9j/eyRYak1R3Qnf4Yt8HWkxYq3LsdavYEtU3G2ZPvcpCiUMPKOH
2PfxjdKaAogktXf9aOnHmGcEdJisBdGOixPjW7MbM9W+F/x9PDtJjIciJf4uUhX7eZgti/DjXUkp
nF3d+tO4yuYMhtYetTNQZ0rhEtetuSmHwX8u55evfk0lCrItlL9HLHuacSQhuRc+EYSI28G4PRiJ
7aNltOFTaeFZEWH05i2bywsdhG21j8zsZxUQxkPfHZY2OmiCciAVkP7gu60gmbYLjlaeVuc+7DMv
ydLmVY/i38u/WjP+RGYffsRcqxTTR4Iu5mMcrIqOYj4mtakpVLGoXydjhg96/1PkX8fkbqqtdCf7
e4y04KUkaX5EUuUetWZ0j0Ce4Fu9DiAh4zzYJjwbKtKw2ZUvu/79lkmwsVHaaJsOMmsJKRDo+EjV
XdX8elyeyVEfA0wYVqbq8JrPDd8vTRoRAAzr9XlCSOu1A4nrdTQYpyLXEy8yY+WGSP7ScxV+mFF3
FXVv3NAt5MDi9f/p6mftZZm6inC4lm70t+u/ziomlYz1QiaUEd/0KjdeVL8qn4Puvzai7k3rLP1r
j+b+155/H1O6Zb+rKx8SyiQ7ksVrdeAZi+IfQFQV3vI20TAEiOaX0o1xmHQuKr5dxyqZ12vL2xwP
WoVM1f9tXbZxhq/uJoOStTsqd7kZHJGMiF0KVHwHKq/cLe0I3ymeLo1aNjj4Is+9Af3cfLX0ai2t
NfdLh3ppXd4uL9IxwcrsNl6VOGf87b/sGbXgV+tW4XFknL8G3Br7dKAwp2Uyv/q5ll+Xd8xCXxvA
1Lvv9sEPtL1jANwvh/5vX9imf/s2ePeu8DhosR12gvPyYmL0yXWUCc+WGd4lTYv2e3n73acegTv+
3WfZbakmZi0dwTIRNMPgWcH8/ZjnjUp9en6rKzC+lnfLSx3w7IKeFK6+2zrdGeX5ezuxpmQbZ/iY
LQcjccSp6V/noVwJSFPXFsOVA0b2X+dg4mSv83FQ4deUaLWw6+vc6IqRQX4N1DC/ynS00Yj7xsYd
9ey/d+ybDgO/79bSMOwNSKuxWQ5cXrBWzq/1vpp7Lg11Dz/MYsqxQ6eRkTRzm4Abz4QhyNWyiZSp
2NUGTkvLpi6QjCpoNU/LZmRFGx6Q+nPp6vo1ycTz0txHeLc2ggy5eMzHW60B9bKEsA/LXsVULyRp
Tg8EZYunOp++Tu2moj32cVvip8RBIB6jh68Q69H5a2kpboKFqRj3PblKN90nmeT/flsxf1umYeEW
JGm4fX/b5ZQJ3zarMWiWqPR3ixN6xuNi2xQBvOjZLP3LHX32U//elHWIEs2FQrPsXXZMQ8rIvmyn
av4z1dJ8v2yNmTwyVCLxSTXPjZnrIguMoivebsOmpp7tDbU9QmUKs7WPUcF9wVSI6CTfBH6osM9a
en8daBsh3GnpzLke0dVU6ugK3yxgadE/JORfnDCQP7bK4NxUnY8f3QHVketeZZe81HNz7qKzqRLg
9KZNnNvQGPGaQnx0WvY2Vkwmxpi8Bhrs6UYQsTP0inOrEI1t8yoetstRut5Tjmzj+N5VUvd1ik/L
RzpKp55wegUBnD/Kj2OA3CpXdsvmmIw/J3Jn8bCqy+c68L3lI90GbEybSL5uu1R/FajGksg5N6kB
4qGqiIsJsjqTlG2fe2mCvcSa5cMLFU/jmArshv7ZPShwGL4PmaZpZBDFYt/k0WqYqE7C7ikI2+6J
oCVKhynkUD9gE8sbAmT68e27h9b6L31spOelP6kn9c7oEFoum9V8whnFnc+1HNNXmbnGU8TduYa5
a9qxugw5ensmAFDtK4W7VcUkszWs4CN8aMOu+CDDKYMnGMxZAwK17dQ4CP37+MW06nfXUPKPxNeh
v1jyh6Gb0mtwJjxRjbTO5aRJMpBc+1esyM3SVTrgfHqvOo9TSjbcqEY8Scyqf5xKt1stn2chUkw7
S775JVRFRQ5MxpTEPNaIKr0ispwbxIHz0rWJ9Z+do6JB1C2NL0VFZ/kNhd/Ltc066j+/IWEN9fUb
iow51fIbKlRDL1Eu36HvdltfJmKbqsm0hxyQbXSMPV6Wza5K8o0eqvqLaOq/eyc3MP5rU010uQc0
yraoncFJDCV+VclJ36ijWt1Dhu8PUkvqPbbJ+IgqUbqx8c37MY7dDQq0+OPUxzpVps9GMkxgQh4j
KOfoyfWr+5p6ZtFiuNAb+VufyXCHX1aG/V3alycqc0RGze/+tdli8kzMsGjWrAPoLWU/oo4gBtpv
Mus+1QzPH5ToBGzkrFPqrt7SLh0dLhBC5/xkmIVXND2REUHLEYYbEfziDs7XCfqDYQtStbQ5Xs+2
1ZMQcEHnLRkHsHiKavza2VWh5lVVhyPBvGPpsux1O704AiDgoh8DUOEEtk2rwDwL6ptna35ZNsO0
t44T4ZLL1tK+9NAy8CNAHxtn6jxG+j4f2xdkHIVmtg1JvVkvBuwoXV9KjP6fogDCZK3Bs1iM0O2p
frFcJ3kCTg+/2svUXreaXv/CbQO1efeB2zjPMOgvD0Ep/H2AddDOCdP8KekBORpF7T6MXl1jAN2+
qbg2bbBx1O6xTiUBrU2j7SCV+rVStZegSnosdQjKGnP3ZsZkqMSanZzaUvZkgBgjrv1jcGWNgRg7
Dx6QlfcnQ2+sB3N+ETq8RbN4GOPImh3F2jMUzCP6P7iWlUiqgz4xrfju39Z1tFUblmxL23JYF8LC
H6M22y2byw41qj6xrTfvvrvZMKnsusguiDeth1T69cXplPV3B5xlmJrF4+/v09SGLXfNhKhvOWjZ
0bbRsEnS0EdywYmWNq3JB8Kuo+ywbHaFb23zqIQNoZKN4wbmzWFJd+xdSADLZj2OoYdTjbpfNu2k
eGmAu66IqfwnFOrbumnNWzkGCNjcR22IxRnoAgv+QP0DDUvdxVXJkmZpW16iKK9PaK6QLdNXnQpj
609VeWi6/CdcYKTnrq9vNNWJH/sxN69Cf2+pLSCcIa7igI0Zktd5Z1EVyaMqInWjgg55S9v/Y+zM
ltvGsm37KxV+vqiDbgMbN07WAwmwE0lJVGf5BSHZMvq+x9ffATornc6qqLoRGUpRomgJBDbWXmvO
MX98wy9fjUnXbq6PQCmKOyd/vz79+pVIaOqeovXPrxOnhYoqolW82u57jKRt8xrgofrxGmwukGtX
8yvmF7muHSbTMaN/bVmAInivDz8f+f6PR9e1aoRy8fN7/S+P/vi56yL3xzOvP8fMaXjQB2bVywL4
xzN//HvL9xbgzr/5OWcMUD8Gwz4YpuSEszE5icS/dNnU78CxJKefX79+9uNr1cjAbEDZwNN/fjmv
WelX18fN3H9NA4T55DOc/EwUp+tn1w9NNcFU0dOOALF/fsPX1Gj802PTjnaFGmSHeCCH8sfL/HyF
vlEmT4sXdt/y+tcP19eiKOhXn/72P//436/j/w0+irsinYIi/xtuxbsCnlbz2ydL+/S38seX999+
+2SjbnQsx5S6oaqYSIVm8f2vb5coD3i29n9ytQ39eCydr2qsC+vL6I/4FZatV+/WVas+CXTdTxMG
ND6/btboiznjrW4lOMWRXrz6S8kcLmV0thTU2MweHVp/h+Raa+d633ODQV57fcr1g8wquc5r9L7V
SokGh0KFkIB0E8SJea5nYfz4kM3a2WRpPTAb5lhDSzLPqPLLraIF3ern867fYOZGgGYRgUwuI5qi
It9VuRxOIs/G0/Uz44/PlmdATskp49CdhmxNTr6u7duoK+7LCCmtb05/euTk6l6EzrT5z0deOH89
8rZpWJYpHWFIWzek/PXIR2JCxxdE9reaGNeTpWfFeejU9Ey6xfI57u2G+cbylcoTE8lkyDZG0CHL
h9+/HNcO2MCq8U8Kw003M1UB8GZs7p3IrkEo8LXRtwRyUrUPcfX983HZ1V+rtO5InwmfK+T6txHT
8GdVf06TtnsyME1dErTc16/Kro1Pmo/F8Pow1RiqjIYCPH/5GYH3wAvSpsa834lntBbperbz9Ob6
3bxI/vT6Y/mn11cMdT90NUZLXyP11PdbYB1Nf6L7/J8PtGP8y4G2NJXz3DalhuXLNH890J3MJQVr
kH/QERngxXD8rkc4yBwOqgBlgbEPWt71GP/89lCARW3y/PDjeWHT4RSGI3oIzbk+0tbBD5twwmXW
1BGauXyxl4t++Pqp75vLp7b++7NKYX30FXVXFZTOHmaV4fWynd/adjU19MNnAmI2aqZ3+y4z5aPw
tbvr9zN2OXTM9RInp2+da/DG66aX85vfJI8jPeZH1oC/vGCK/OCiOgZCw/WYwi2dxXjX23Z47Iby
dH0EJHC6+/3r/R05zxD4+jL3V70B+RGZi+H65s+n8KOtmf/4UV0xa3emPtkVMSqPEHQICPtovKh+
9TiNmkbAW08vSbbL3xIon23bmzqhvqrQ/3eIhawfD60pOud4WB8MSUhQVIiMwFR++t+96vLjtQEL
4Xpq/M8vy19zXQ6/FuVUR0HY/uXhP04Pm8f/XX7ij2f8+vx/7LyL9x+fsP0ozm/ZR/PXJ/3yovyz
v/9a7lv79ssDL2+jdrrvPurp8tF0afvP9Xt55v/vN//2cX2Vx6n8+O3T16JjHsqrAWjJP/3+rWW9
l5z7f9welpf//XvL7//bpw3Sq68ff33+x1vT/vbJ+bsAYcTNwhSOY3HysFwNH8t3FPF3zbCl7pDH
JWxpaQYXYA7xLPztk9D+rkpc0vjeNHhglq1/+luDOYdvmdrfDSFtS9If1kjZsqxP//y7f79v/Xin
/v19TBO/XOTCtNnk2aph0XzBY2f/dTVNKuFDRsoh+2XDtOvJKGfvoBWrutfD4xC1Ie792mDPYvcP
hfTGIf8C0hDUjmxp2tvsdc/jVA7HYi6D/3KP/dffTZiGrhkCUb+lchTtXxcgNQOP2BTAI/KsNJAd
dKQX++1dRXwInXIAe9HErTAejJhtx2wzQ+0VbKlQ/50JznmvtpLAB5GQ+gd45E/v8L8pAJb37U8F
AIeKibfUUHaazvKfvayefyoAikpEha8mHcXGzFQMN/1anfv6jJNTeNPrwNJ5jg3sW2hWJpddqPmQ
QHPNxVNPdXLu6rcyHU2MIRnCP4Fm0zKeCqIsXVurqr1RMbr0mybYj2WtrZsh7Dxqcumip21AX8Ae
VgbrQHeJrB6p7Ps5l55FfraKvtI5GgSA3V4/oOFzNpGhGiuF9/q/HARteQd+VkHLQXA0jUxhXeD0
ssEA/noQjAJpHapYuLzXf1oN1D3zzHGYi5fQLuxzTaoBKMFHfSlwZUwVTA2zV4eUyeHy12SNGrH9
IaMqiVnHRahd/vPbJLhQfv0NLd3kMtFMnYvJsS0u5D+/TVFn2XFYK8gKe6EU6yHqnC2J3yf2gPOp
0GtzU9qgKlXJfRkH2Dmjf+b1QhvXKQK5zZgyK6ngyp/jucrcuTFwro7M2fJkEg9hlL07tXWbmuOd
WUf1vobOeBJKemckqUYqaLgNhozxdwwSLZkDJgL+SENIpG7cpCrEvRzVdjwn52v9pGr5YS5tMB9d
q++D5c4I7R29SKq9V+QTNmHe37ZR5UnViDY+UWNu6Yj4AuMq3JmLVK+MdbcxuuzRAIlx+18O5b+c
8RbHkCNJ7UVSoGEsh/pPZ7xJUldGrCtItrD+1qtpe2kE0fYN9KNinrTDVIofvfW6DrEgAVa+LZPm
u0p85y060x01EjpVPEhg1LnRlmpRnzLL+cLPWttumupTYjNgm/PmRCCB4c19tejYUGGTCKecCkDN
P9+OweAQOVCAvBSnyQNc0HJj1R2dC4WoQPbbYSTuMA2nswCuMYI7kP4jkp7qFYi4sUaWzHho9BOy
vXTEzrKKNkm+V5fcZ8wAyLwIjqIz8xDNqoOWPyrPYZMvIN0n8GoE14kuOP6X4+vIX09WW1ctQ1d1
1bZsTQpDtdRfj3AmI8sZF56MNsSEeo+Wsapb50xK232V4NFS6FcyWhb6tpCN6+uh4ynz2U/YAwft
MSpMda1olnGcSu2LJI9d+H3GYPBrbeN790PUYGiS7MXa58WRY5/SRjexiGIa7kvtvQ503InjRMxi
qH8Plwt51v3XcUgxAM8dGYUapHpCbQESYPtTp8bNS6c+WoitjXCe1n7MWIhnHRmM6TddithTwc+D
D3U9Q52QsXzqY3WlJ8qXSoWlUiJgcuF1PdWtukUff2DylmRW6AmhG6tcZAT5eWKYvDqMDWBh9YXU
B1KVZelqpn1jNnqyhoM0m80lzIb70sEBTavtqFsN/EZS241EvqdxzFuWPiRh8II4xoV0FCppSeoE
0oA60J6apH6wtYcZNiyAbJvmE7ajcO66tdDj+8zq34rp0mTttpsX6z4eoNss/N4PkfmsmenKhhug
cp+4mR3tDqJsvHdU0EZlnxt7vOmAwwrRnuq8HTdhamDhLpr8Pge3sbQeRHI7SrKM7vxe2i5oMKdc
Zb1VelrOL8EqoLloqMmetiRWTnY+HlgalERqsC2lQgNRRalQAyZOJv02LvPfPwhdZWQp7Fs688XO
7rP5s+6UB7vqcOeYunkwcS67TmAGlyaMB69zwvLWnoJ4iwZWHLWicXY5kzIhNLml1xJtBfLyOykx
Q2h22rxo4fw9hAjwDQU9pvGNyCz93ChaeHv94LS+uR0njnIA3MjQep+cdJ/NKHxPy+MFsnXGjoDD
vCy5BX7/Elveh5m8lEUQhis9K/fJOAXgl9LX2EGrGokG03damM9+FuHJN8XwIHufbmFkHbH8NmcV
TvCYa9ljUysQgRkCHW0fEatpPyK2fzW7EiXFskHPwKqmMzpJZ+zvWqXtHqM+8XSrMl+SqmRu3s6b
KjKYzChB86TYznMzDYgE6rn2yioMyTSm9eC04r4WLSQSVDTXDWbVIVlvheHAcyUgwNDl3ulnUCqY
RxeT9riepRFuuqnUH+p2CmlDDdGTCehlxLn9xa/0+2LS4jvDEGigld45oNrRPNiG36+PmliCgbp+
CrrOzwfzMKtAhNGLG0xUrx905VwZmFtYO4QJU4xrvIrK6JDa+X1XRHc6kpDbQO+qY2VC/qny0Hlx
/DMoWrLRytb38GoeCuG0t6hFrHXhF8PaHAFXGY3ec2KPAdTtfqjXNvS5448PwpLr0KAhzCAFxeNV
r//zQ0PE145AQmBJFW9O3/jbAFYw0UsqRnF+lXWUh6Bq+so/JmZogMgyezSs2hG2r3ofq/yBelB2
ezpD/h5v4HOk3StR+2FnAQElUXKfk3h5a2eVdSMSEzpzqB21SsPR028Yj/bvUSXpf7WzaDYmF8C2
NtTkWJamOJgxEUzLozxEOVma03jXAUVS4r65lxgrjnRuTwUvf99W5k0TwVmJCLNdx8mEwkBg2627
Qt9pTvy9IWxkKXDgQlTiBen/QzmpIwRUc/pcYmsCGzQx5vYtCjRV7fAg1G176LWkPWiyn3YgE1yg
wXFGONVwaeKRRn1rqlt40Uy6yle1HT60unm/yhFDg2pFY5i+UXQ1PVSSE88vM/2egdKhHOv2kkRM
Fq1664x6c0kUV21a55IG5SU3zMqLnKK96wO1vasnEA8gGf0d83bngGYp2JSB9GwzxlbCJmk9T9nX
gpvwcYyJa6GV6GFBVSctw1nY9au0j6LPQoBuVSwwkNAVfbxyQfiZIdf0ZVMTz/YoaLd64BhRNy8P
kyyhdJ+lfXGm6KNfZlbZPG+Z/gd7GZoPP8QDi6KAUYS+1YoqfUbwPLt51hVHRHDtuu5q8O22g33X
mXK3H5FFoG3pW6T9obM1pf+mSqM4wa6l0rPwDyhKbnrWkMPamCipAM/3F92eiO8ycfGac9ZflDjI
jpBOXnqB7AXZfXex8b0j3cJXpvSQd3szrPazr4qbCcwcQpMMvB/F581QAyOeQm7XkPuWMB+zKX4k
QFwfX7MgZI6PW2qJN6IAvEuHKHKvfxr9iPRYmy+1USHeiJvWw9eyaRb7S1DrR1GawBMjcpszihfX
l5q+MyrqTa4OZxsmGpZxbVQ2JfrezcjNaJPFPmjRdBqO9YSFLqBt/aP2ZF67kikSF65jD8iIfqLS
of/UZc9wNex7hQCVeyeVYrnTfbv+nYSp7btYZnc2NxL8vpADri0yROyAnJleadB8cdCUxlNYlGwi
gWpfhbHOcCBmEMZZmg4waGV+7CG3ZuXcH4gWLY46qM5tNQ0wqaswf/ShiK61CGNbQF91E9hoq5Qw
KFaZZVQPwYhS09AuisilO3kZazukPFRaURU+zjVSKp23M57ndptJp8aXKom29bH1q0O+xyNICT8b
xG0487ku1fIe7+hNY4GTJVTem+OgfM365ECUpKH3T1NeygOO5hqLKcMnmLHciaWRnu3ZRrgMSRHr
/PTgsF04oSouLnTI2lKzXhIyhF19xKlB22mJJFKbB0WEWDvH4JsqBqSAy9MzIu0PgbVUH83w3mmw
eqpKrx6iBADlFPVHp43qBzpAG4MeqMv2pth0EjYGJSm47PhDzuQBdOYtY+7xtiIzIUIPBe+IJSdr
vs6xzhwLLpkhhh6IlAmcsROHBpdS3aOksPE2nuw0KY71wullA5IGISaPwX6NYrpqhB7gbMn7u5xu
xs1cqoQcFPk2NeoLBPT+QIkynPWmCFdtnxxVp6QViMksLCMdho2x1qOH2Fxjdf6CQj7YD7rk34wo
Ecu5jTa9vEWm7iCXY6s15o4b400+qQ6l6VU2FidPU9ufmr64bzSFi2VoUH3OBk5utXARPz3HWiBw
upIp3kYJ3NVGf7Bi49ngrL/h2PUzOPHRF2uQDjcVMZqHxT0Rb+jSqVt/mk6EZRSeFLBKxrl/d3id
IOiRGCMeYHrGu6Zk3tjhL4Y00qOAL7EJTZbiOSp7QrvLemy4dky44Th5czndWpKCGUo2YOHY2plI
2jq7zXeNAB0HrnAzNkzkHEjKDv3/cxdckEDDVXQUithcoUzTlZvSkLiMi1s1JTCobIL7FAzNWlSi
od5Dlto9jEFfcG59V2LVQLJKUlB41AwNUSLFnTslquvMFXeBpEe9PE1f1ESNL0a2VUhqMYsLTQD7
oKtwZPSCX6ULh/tqbjZjaZQ3bVJuWt2XBytaajZ166A2X4VDfstWhLthrY9ufVMx1kPY5tZs512m
E/kaOduDlSvOTpm1TVAWQAoXeGTuYFHN0o9uChhDFNF5pDCrR9RKOqSoFRKfCMnXOmrVeTem32bS
ApUgVI+5gRsUpRayOglZr2cNa8dxF03psSNIEYlCssJfS1xcOFqkeAyPWkeemHCQDxv0q6JSX4e0
sne+VryQqThgEsVGk4SUMQn+xaH+UhvOwN/gx9wPX9lZs0oOyqqPmmwzp9OHM0EMHBgBZ6pGf36B
AGOYvcH1c+pUeY/MQXF1wy93aUw0SuKc/Fp7spG7YokU/rZqYlL5bHSSuvW9YxHxQh3T1VBTrU2I
x5m6rrjDf44mxeQ9Ed1mIhPVkIq/MQlRdnNzPlRWi5+ba/VIfP1dA7Ud2WpELtftlLwraiy31HXj
Q5arX9SnjvN+5+AMgwSYr3OnMTa06zljq/l4ggnFDIN5fweIemXm1i2E5+IopzIHokiqr5x2yI98
T4O57lpRIA7jMk8o04mODVsosOFpKZJNH1YjxBHjok1s0BYD95TCucyYXLNctvsh1JhylrVN/EOu
Yk6Rp0YrH4XTw8qvDBJwGUWlNAy7ntPZqEfGwf3kpTn9bD+fboKgHY8wZOALVSvdHNLVME0fIIS2
qKDHvdmCZ1Kh21W2U980RkViI8VkbCjFni7fU5SZd9NYzhsQsYRVFM5HzLSxmyrQvShItvmjrae4
I1v9S1DADaqq0AINy3IagFpntr5CDSsPJXkvSd/bO3i/TEStwAK8AnJwRmCJXiYjwG1dGo08OhlY
mVmLa7cXcUOpf8gyYhizMn7KFd95cHpscLHaXJQEANpkoVuW2fswkztCgLuBiYy2HTSdleokHZ51
Y4WYplgNqs2bH3ORJMgpBXyDQYbJap45hR2Wo5Whwa/XuHlbgX+J+2i+saoKVlI5oqBj/Q87tSCf
UXnLA+Kac3uGGE0MVtqAMyPwkSjwbhHTWolbqhgY2lFZ24k8kok4czcwbvzA9O/z0rqnqFJ1pXiT
prwf2cHpRfoyF/Y9aFoA9aMgLcvGoDhJqhFCwtw5ZsDREJRGGhkw9XxgMzWLeTtXkmYgruawr74W
zsCtkQ0V5yRQ9g5cRI54dWXDk4KN0SU4qiX4FvPFKJzWlbC/KJbTcRe249dKNXF39NU+sYPGxTRn
uuDUSU4hyqXPv6mauAQTUOl8psRGlm26ssjoC/Gbr4VGcadq7ohNFxkUKu4W8zcRK4Q3FMURQjRL
RJ7Eroyzfb/0I3wLoFgCPxUzPK9k2cNqzKsTrFp1NyfJTdIn5n7CGrgS9aQxDRfEBgnwGHXALKwV
rzQFipU+f2m0MUHtmnYb/Hz7VLezdQVdjTiaDNPT3Hn5TDyP8BN8apZXdmTTBgSeoHrBey/upU+Z
HFDHrUedKB4MYexvRcRWGZsq5lSxTkgXgdYPnJqmXbrSR61c5yrHgFg4Gt9aFHt6hq6uYC3NQ7Nf
L0jiXIFjPshxp/UR+CE0sQHbZ7eWUw0Iv+Y9mKLPNZylvi/fW5+spE4B/N+TgWKE2PpKKnSMH6Sl
Gs1eOsNrDxYlEB9TBJFGEJqIyduS6R5OdwGc/sGeQ7YwQzyutV7bm0YG28eSmyoccI2Jl1RnLicK
VGyJbLaxSv3ahfN6qCIgfROOW0JptjqNhYtdTvdBDC1LJlriZhZLAlIhgcGXtWyIvLCD9WZW4xol
NUDegRa7qLgVSbXwgpjkubYg7S9ouHdbmFEwzubrsjC5j5lqw4mNLFQjql0F2r0mATzc6b4A0JLf
WhYZM8u4IZKVf4jxTpYiTJ/wHG7qZq7XMsX6oIZV4pJk37nzogZhXAgpUte0ZjNkHPUxc3DuN80N
rSHrRFu47llII10vNuRG0qxSy0Mrw8iztfGFGOT0UOYcu67GZybZokVF5E4ldmap4gMYdAsPVTy4
qtG1Xq1RGQHOmTxBWTtoXBWylBsNQBvraUGuQtSDpV/OSotZvifN/guhXzemnn7Jo6bdFLjhXLLG
OVUq84QF3c3A75AyDmZUMzemBDvQoFZh0rrWG8CkYlnQlnwnvXEHQ5LhnCHyiV8sEb7jXejgNbWP
2WST1109hzkeZDDdJRiO0RXENW3EbGs7spYVRQ+4Nfgnk/vDRoKDki0WNjMnqoaUgwLiowrFXvpu
VRNA1FhLWcc0dBWYyQPS4A3FqbWKLUc5JQsUY6YOWsE8BI0uE68e0JmJCOnHGE2uyerA4o99pR5J
s9AlHlFbC1x4InCx8uooY/1JCX2ij8pZoXQjlyFTjfXU5WiIsEtzA7KVQx+yxklT4xqaupuGiKi1
FaRALnt7AZhzT82iwJPwtQBEasQ/qfyM0j8ZTtwewoDrCqqLB8AzwbXNVrfqAU1DUrP5+V0TUcsn
A7RwPe4hJUOcIJtTPzbIGhoEJyzpAAMjg399BoPgiXH2MjU4U+nTDoQdVw7g8zrkHOuMhW+YuRO2
Yldisd2QSlbS1234FxaxbR+6Zjm9VnK4U0u6KwE9XTox4h4D+m0ok0Mk1I7Njl551JuTD91ND0FX
JeYJMucNQwLBkgaDVUbYGwVJgSuLydRGs2bzTBvfYzv76Ghypp/GvYRTCfT8lmFaDYmKLgn7veag
GGTDzDVwkloGFoBeYBctcYnrhrSOG8DgBLkCCaMwZwGsBwfNnlnvhg5Lqxl35ADbbMV0f/TiQkqM
fmiF02BcqXWcHsy2eq14f06j0e0TEe59zNHbSAn105jMazAd8aFuSjfQqlfUMdNBa3H0l1bGRY8l
ZaVoB7aR07NRm8K1yyWzie2l37EAE2io3LG9jHZYAcON2YB+7W3AQ4F21vNkXzhTjzJn7lbMku5G
6y6ZMbN2Tfs9wC24aq3wLPTA7cTwjlMfLSb9mYVOLc+O5OaHSPetUbXOq6VxptAgLA1bdnsKO/Mz
Fro3OwkRf26swRfwCr04tL+OE1+CtAwXbdqTErjvJlZqq3hEePmVauySsPfkxt6n1ocPhZPJwGvJ
Cd4YAKmC/rkRPnTuwD5WGeho1H7s2cf8kREPFC5A89awAIDUWeOmbL/GUwJ7XmN/LOKPLosvU6Uf
gVJbfn4mBdEj/pC2MiQ6shxW/eL2IGR9MN8bKKhr8ALFSvML+rX5Zfpqj1xPWYqmPpusNSXDY9uw
bRHTXp9Sbc0uHngimSIxdRmEHP7MxNG+hSbGKEd7pAXGecc63meVFwx+vh6UkOwNi18ynkKYgNyE
2spCtdxpazhwvkvTBMfdE3GJ9PchEGwITzfviGAgkdEvGiKV/H5lQAxr7fZWyTByYVq0B4CwLbR3
PBK92PuV+pAm+XNqK7SSx/JcJz5xCjJaaItsKzqlhqVuNiaYq/ZrUrXPdpTR/s0WsJ1lsq70Dz5B
8yehK0RhdVDpbUHsQtozQ9GMZtMpqb7uBRGTDeyAote+O5GlLQ0X2Ce2aw+gxRioNfWoMv5KmA+b
wLvBDbF09IHXIljDT2m+U+uMmzp8Z5zkGYM0b+2vjVg6LVZr7kPa8u4UJR6SBHUd1NSlULa4v8bn
jip2Hw/M4HLuLqSn+Kz2KaV56oz+OcqKj3b29xap4Qr5hIS2Pbf0z/l9oDSmxmDBFSPDDqdXDZak
XY9ZEZz9UC+AUoElKCtfuOEdzNbulAad2Fb8bAvvgr82O+YFGSFR9WXwFVDYsrlVG5g8o5l+DCrt
BDV589meUpyPn9EGkXLWIGEkaUp4fmNmu4EGuevArY/baDzV9MLXgcWmvCCLyJv06SZrfOXFN5KN
bTTUYOi3D8IaXsyhv3FsKI9KEUaYzmkBV0Z7mfSIsD6tJd9MdNGqZQR7bPon7uXBrinkBi5+Yrfv
bRMR/mYiI83ZX8HGeMa2PWxn/TmXsXqrhhOpin29uA85JmmIbWeYxghC5pKpqHXPYcX21e+nW7rZ
0XYO38yafmqHYWI9hYBjmELYecWeyB8il4ExJ5neVEfDMtxMZB5maABuwztixLVBC4Q4aMdyMWc9
+DoXTlPG8HnVQj7YdvoNnhKpDen8OU79G0hdsO2GG1kcYLSweLZEZOnxZ4IGaAfXDzArVFfXEqh0
lXJnzlGxajrKcHPyQbV1/Q2UyUuhMwBwGiKWyIOvuUrXU5+BnhnHram1bP8bgxZBUWRwQouJQn1g
J5h0B9QjsVsJTiz058R8FOEB/gRdP20497Z6sLonuyiGjZbM8IygNDJpcegsSIqlvnXbOoBLVLXx
pqKlIjtUF4yMXYA8CPTKt2XO6JufDaKRdjr4gtUUNJvZVF4qe/RJNEGZJwfdRbfzvQ2dYgf//AnG
yjntsDEydAfQmrNFyFPjtlZORtcdABkv0VKrqsQU1dRYXAkPyTNylpj5rSybrUdmB48guD+ndrhU
zP73gLbMgC191begHhRWFkGlqmr3WS8+FyaoJTYU47ppa+yIRHxESUylTvvMd8Rm0mqUNvd+4eho
zFmEeHMvU0HzmTr21QLASBFsO+seLnJWXUjuSVcoej6bDX1L66RhO15ZALVXrUEXa853EngF8IcB
g6w2AAGQL4nafoWr8ZzIEjkBfpOG1tF6lHpDdl15l6cxrKkWB7MP9ibrqU7GIbnp+/jR8psLNeka
6wGWBFXgAmZet+lLL1/2T0aCp0zXe6o4g0nfMOheHuc55YjMVkQHqWvdIMZWR6a6yswOf8KSjiJa
gGpBiZioS4zhNihzumMAxxJ9Khig0ZPJWXTHOU4QGWJZyok9Jnd2Pdq9sRrHsnIZ9q4SWqvgDCGo
kpME/ATbeZ/iB8G/4ryAFLm3fUfbEffMfbnvYhqzBUVmDOTeGfybWtMfEEAEh0xhUkn+xqPDZswV
AvvcPNWeQyK5q0HtX0dFvI9So18FCHG4fk0QOY3t8memrsoyf9Jo7CkhbdykodM4yAKDZ95sg9G/
zPaS+FtBaygTVDK0qwGwzC8kljYoTej5aU2I/66Wl0YBT6+331ka7DWLJChbWlorJ9M+p/SV16LN
ExhvN5rNXHkEbBqRL16pj5OtbUOFVoA1mcBV0+41naFW4QPAmbrK4sk50ggFwGASHFBwuzKTFYpx
osrf9TLVoKwU361ej7mhqb5XjcF9x5KIt0VbOUR2rNp22bpY6j6UVK9MRFeI2eTWSiLWzeygKfMu
FdH3wOAurEa04HwCl6FxrtKIrdgYgooGjjGyc+Xir7I+XRtz2bHrYJbi3w26/97XzMuIv2DNsJAE
EHI/bYNm+EJ0hNcNTPukqNpDOic3zZRmnsXpcBg7IvhmUz/EBBFsYyC9xWRtbTugSJlG9v76W6d0
XGhq+gxXmkhilVFL4Vp9s4c6hpqy/YoCDuO4DcrUUbunkCtDgENa2fqkn3QjPUL2SsSXlMn0c5gR
at1AvR80FTU/jUuvikfH7Ywe9YpqbZMxYkRos9Aktn4OCgw0qFAETqt9f+e3Sbyd6HHBm68fqfhN
btRWz7tBcBHZ3uqexDKDAdPIi+XKOVCd20SMuMLmo81e0kNki+Qq/F4wWWp0h5aBoSxho+YDZIUb
2yYFevn/OOOg4tRx67p+UaqUnZhZQp5ifET+cnsQU21tnTx9gEx8nySZTcnEdJQpCyiPUvM0pyUQ
4WamJS8zyVCsiNFaxIzSyb1zawcuoBUUBA6gKj802QsVVH7TDf0BbfXoWgxRuXjjzTwo+6Ka30TR
YwlQKdrnFUMc+Htm9jlpmAMn+pkdfdU7JyJlnjUr+BqSrTmFyggEHPlBxH3P7WotAp5I/8sJJUqo
0uSMzChUzA+23G4Do7KjFVIo95X1OQ40C90gKo+2m8XtGABLMjnoauRvnFrQNLMewoyGkGWXBewQ
9Flt3uzUjjv5hBykkWCjfYBS0il6b5JDCPe6z90yrQGVVrTSqm4VBUwVHTrSPP2z1srCg3cPEQ+7
jVcuCU9xNLiSee++fizJkzrpqJmTtK7dtNPIGk6Ifoje+jS/g+c8rPMlNwvhn0n8DFcbLUzPEVwp
Cf5Pr8tHayvCiiASTTkO8nPVkN6hkx1LmnmQrpOqu00HdByO9S1rcvtg181b4DyEBewMZKXykNaW
ehJq9gzcSncjIQf0GWF/JtnzPqzpcDRqp36O9exZEWRtlmWxdVomvuWdSd1FxM8wk2JSfMNKF1bW
S6MgSWmpPEwpDno53+CTxprJPj3s3gNyD9xpyQSNQj5r/OhbNhHmBcs0sCwye/L+hvvPMc0t4EAJ
a3UE4FFM5vc6lOE+TGdApKSWVE65VvDSn3MhdmNVpF7QDWArwGlDsZg39qigkq79m7Ib6r2Zj4wy
UQAY4jZvJ+Vtgj8FJoR6KslEcD8620iy3DMgViEqR/0BtpHvGSPU1ta++X9Mnddy40jabZ8IEUiY
BHBLgN6IolypbhClMvAeCff0Z0Edf8y5YUg9PV0qkcj8zN5rk095KpTYVIOBMMLqPmTJ7Hipeh+/
8Q0R3K4usBuVKjEDNyJhhSWm9IeSibBwaXp1C99A5urls0CisxGylBsYWT0TJ23XarQdGT5TSPze
tQfOT3RmtAQJWNGuc0A5lloCRuSzYcV47mfnaNq0V7URTwEibxBw2r88Te5ijvcjH+yd3nTgmtiz
VWPDs7HkW8ZnhPlNsNwXPJxH9vX+Mi4Tv0QXRVwV7fqWELPpJ8eV62N/fSbXnXsA0NYur2ygOY1r
XLsOgFfe86P2O2Wnh9Emz6uVlAGmzrhXhlztKTVt1+cxEnQQr4R8E+BShkH3NqfydfbyL5z48LGV
fTWZ5JFU4aKWYkbsE7mDtinrFob7m8lx+2Nsz296tZtbVnMZZJdUcz0QwduuRHKYp9pXCQvIr2PJ
JpaWLm48qoLZ7ZhHnSCjoIjInZoHfXqOtf7O3tjYG036K1ncJ4+xEyOaiGmtwe5ZVY/KUsAyCGA2
9QbxCQAP1p1f05Te5wpE3EjHh7CYdlAnyoGEmyQIdXVdLOrQyGtvuqaf9VSdnNhifeUZxUWzQ9wl
9sOMo32VScouufxQvNFVrJO4/YNAiylsAedouEdW63AphyRAtNEGYm1V+y4DRbBAUm+CqmImhdX5
TVtOnYrfOSbWhCFj27NCPJVdskYuKxgNOocVgUf+2AKh9k75xNq2S6GclvO1F/VnopmXJC/qLQu/
12VIy5PVtGc1p95RZs4fElDRwwkK3YJZ+WYoHN1HINKhDFMf0pjpVBvu3zRxY3DaE5K8EH1NZA7H
UmcsnmTauIklSTduiLxYsx62fclBxBAFEjL8rdUBKPtBz2rOJGRbB/pfP0Rrtokns9uOEmmPPhdE
t8q+AS9d3W2iod3W+0VxRqCwrD22JAViI4oukla5B8Si17vCcljraTuNkNygLWcAn5bxF4K1diDb
Usf29zk2q/ZsnZyi/C63Ft2TQpRXooPhMgJk7BSKe8rR7q0Uezkhg8Q5St3IPYaE4GQyRmLcCDrL
aj+iyOND68EfLxz3OC+S8Qk6mMSec6RA4TGJxgALDimiuJIgAvYxWkv7YMYHN0eqCF/ydxU7oN4N
kMApzmddEJ+jcaM1qOo341g9CcaeYQI9UVV2vUsZDpwTN3nnzSfcDjjC1hisxwidThBm7TMlX5n/
rwvtR4AByEBUCMxbTARfshwNA5bhfjo1IHNGgptTqzgX49Um9ieWy98CogDn8Rw0iDN5Bn5mnfPR
24sPKdM8xoreshfpNuqahqq9oAKMX1wrqgO3Ln/D+LsntWUFYPTQj80IkTLz1mjp89Av9c4bE9aO
FlNIDNBE1pSPQtf+hV0p70xkRePsC9aluUYh3TMRFgOhuYW/dKF9AwQD8Spj11xwc/RxDyY9Ddv9
TD6hMaGHMsKBB94xLqk9pgGR4zs6uFecw78Wlf9lBQPLVyN8PcJmjor7RB9l+dVoOr4elX+aVr46
U80OGeLuhqXnPo5/eRZShETpbPJzXJyTE6lDKs2tC97fXIhAYgw+zHazb/MCbY8ZInTNpn77V4Fk
csrO2vdSsK1wFRSBlZ5hMEVk98MwwsNC7GcEtqTr42o1DW8bIzUJpxL5OXcoEa+9w89sJViXo7Hd
OjGnN4BEtiXhc2oI1FZrcWq5X605XeK1XfVQUG8dtWCCbM/Zkv9LGtPZdWO/W/pzF4e3uEYyjcTl
T6lIoRiGTwozJErjGAxWWVJBdkzTmucpTb+idVbAdZRvZhRNQdg2bF68m5HQtyL7Ye+TEWMLKBhX
8lJ/ZIwZ9dAqd3bLeDyK1FaZJLqWvYVGwaiKgzV8hHA3t+i1q01GiHCTeOUhN6vzlFCWFiyQegdr
cBg1/QZY+CWT46PSHbWt+5ZQDtV8EllJfN5M9jaZmRcN70SnMffUQJllg3xvWJKzIvuRxf+MfooO
48iVPsRf84q5zxzMFaYT/uZBtPdh4jEgzOGD1ChdNtqc/QM+pgVxBcID9GblagGy2zNpJcVustWD
K4ODjlyfFDZ+IGvz9+wQfE9jQ8+LAn2yJtQeR21Yd89qeSv6mNicZoxJC41/zJYFa73tqcoEgWru
c2/EfwkhOC94WFCiOP9KqK8tHwTVKwTGhNCi/V9DprgcAta+3sZah8h6+dsiifC9sP4iZnprR/0i
ydtiAWkjNHajX6z0Ri9GR5sqot49StUpR2rfEEMhQecGw0iOBUo9YlLMLEhNiaY2OzOCgtJEakHf
2r+8mFITO9IhnQEzu1pyLdaBeF+mYjf2quVdmv5lGMyZoWQ/3DySh50DFxtleOvRKLmbymu+XEv/
7NpI25fmRHlRe9t0QrJWSfmVsTzaDXL5WBp0AhNTLq1AAdtOJO0Mpfilpv4pRIoogHsc7RrVFWMg
sh1E/B6qdidQPoGJYA4Rsn5R8/SuBtZoWEu67QOJ849SEIYLyRbG8IR2zyGvh9mWdWIWn9ySVHsY
ZOvaPNCbxVPhx/c+HGfwi+inn7kiMhfoYL7VVfuX7f87v7U86NHf+JICmv8tJZ5Fr4CEJIXw/em9
Nr0nLxW32MmcHQzgFrGDfaxMYbAU5ANoVjo5t5KGlhVvHXDsnjCMih11q0ExU7EOIJCAaPH4aGTp
e5nxiYjxJgeJa6mNTmWy7/h5KA5jP5/lD8D1mT9x+lWD/lq21Z+BCzyIIve5BQwQKG98X4/azXx1
TTDbHdBCsbDbMZ0exkwdb4Xb34HjdW71MMA9BqooP7VKIRke1J+lpekiqK3aNyuLtWqq87KQ1D5q
1kTyseJiXcjPrdS0GdQNQvw/8DtfTAsfWGcXnnu0xa25pjQWJjnqV91M19FwSDqQLScWvunWmZAl
Zb3ONVJZX7Z4HSuSPYXTPbPRUn6hxkfi7m1LRhfXlbuQnhwpNu1dVsabcCzfHGe6G50d713SH9o2
OcPYmzZlFvOo6HmQO8s200jfKF/cSjhMnRf6npmnP2zO6TKjkSHIwOFvQIZMu21WiHO0ii1zsjg6
IDRRBkSeorg2jYNRNyOyMnrKzmu8jWeUPlKCuw458sD6+aTzuydn7aTLKdp5ZcKUfc1ZNpvmjXC7
L1RgHK0xydNzW7J/JcowlewiQo9zLUkLwEgDo1PNmDZTV2kwnxvMrlxUQ6KOmjeuKyJWMK2A7ZfF
vlfEKWB0RDlpovYR5b+vIvmIy4m5RUgPUUnnXqK9tyyDKGtPp6vwmjcG8MxMFx7rQX41fUM/MbXI
8hrxilOAKiNNgzZLH1iyHgmfIur3lini8hoauGlrMmmNiekJLqXryA55M4TUF0vFqKHJoh/NEsvd
OC23pE7fq2zLfjQ/4ufZL2zdzi2WdV0wcpP4FKhVuFyl25yLPg1mbSk2IBfT1UCF+1YtdWA4eXuu
SuSxUFqeamT9O0TjHH/aCc4363qdcHXeF92ZEPNOjfCrqIxuqx4aWPPBbBvvaXE1ihjuwYEOao4R
9HNtdxZBKaT3bKRBQ+mV6kuYi9zDtS/9aUYWP1CFcrXnOrrrOdLJLnN/NpFK/FQrGXvD1PQ1BzlA
KtTRZc50krZ+taKAgTW7+4YI8zGNv6SJvKVeG6vW6O+9oOlyWU9uwsUocbOxterri0PqsOFM40Hh
cxuifj6WdvOjgbMriRLeLqqkbt5R7K0ov9oa1M7VUoyEqdimc05OKrpjTCrtz3oV9aPx9VUckVJk
d/WuSkncdFWQe/PWWIr5tJTvllniz075RWM1uMtWDvvMGUA2l3863D3Yl4o3211eurFBAOjyBy96
69c0cQganeMwjwc66NfeMl4WEn79BQIQWaT9B/i8/ZS04EPwc3AlbMNRvMf28AE8m7Ud+XJTpNXH
RrJfGoYocGLn3TGKfzi5P5mRx36S9be8Gp8IvfI5KQi6EBrxcnwgN9rEm9CgfLeFgFvOlkAnczaF
8By26sPGC31FFeH5S8/cw3WIfbOqQ1Us5tYgJx1lVEdcVZc8BrTD/O/z1s116lQ8oi4lBIw1FUhO
+k1NdUBJNn1QSWEY4yKrI27TQUe8nWKc25cEmWud+MfijWMKWsKmsz4m6IGahFHlZONDJAw7GReV
l8L0DqN301p2XITCMfb/giDzLNdMKWtkyjiA52vndvY1VobbsKq0TUsSicTdtLOc6suLKa9NN73G
bnMEIGhdPIYpB3ti9b+AG564jBkheQTxNR5FPgyUEJl93ypEgoX0pSepNCQfoJoq1knFZuhoVZXN
AzaQjM6cVBKq5mAN7JESUa4u9aFESBCRscNObO3kTPO32bu3VPGRlmDNLbYdJapQJJYI0ZCeBk5D
oVx1kdzn662NqxBoinKYQbgj1Ts0Ju4eZu5L563i4zvbG3j5zO4Iy/R2HrnDm0EUzF7V7wkP667U
6i+zIN88/ycdcM56J2KSzgj79OpE26ZOrJjrUzqt5XOh0StpE5sMUhtPbk14u8pn5r7Wb2ws2rXo
putM/35Ar//G4obFkrPt+wxxYn6Px+4W9zZVoO7XxXTDnJI/Z0vyPJepdTLr9GXQbpM3PRw1V3RA
yTnO5iKYieOiZ3CO5Kb9GBG3HKes3RZtdp2zhY9pGwP63trOWa/ScD9bnUZwF8eCZn5kRlzuKTf3
NXHJGAwvMzvlvKPlre0b+Hokqln8NkiSzcnO6ifQD7jC9nnOee2RBO9GY4RzbnoiPgXdNL+pAYVm
H/E4kgUP6JRDUaYHINFDYGFT3FhFw4OeFI+C8JTASbGyxSC5cvNgZcXMIAi51+wu12kkq1BN05dT
70PpDmfCKk8jw/T1s/+wkih5ZhLE8+cChL4kUu1zJ213xCt0/ObfJ7LmtyRspIbl+pFyL2THYop1
qyNYm++lJeC4QV0g8u61tEj3Dk42hKaO73YJX4g8eolWSoOcAz2MA5dRP8P3uDjNFSQapbHqI72u
jJvLjAhQqBgeZ/tt2H6qQVvsLTLErV4/o++BSypTEvckbM0upAJdGMdOdXGMLWJr11KjSId2Uzkm
c5pVXQyJBvyX4LJPXffaUK2vshjrVK9rgXpQz1mMYpZl6rotJRKXM2AzaCsSfE0swouDuMKgdhXm
RhFgWqL/8S1NfmJ68RCNTx6JaIX53rNeM1OyIUCa73OFfCBZ5itU0XsBTwg8fELWWTE+TcreTGaR
+qAp9J3nRC9FnsmjWVPfVOYvuHOMG4Su7YQFeGtWybHAKwqhZGsQQxvsW3wD27FsPJ47BfyFHiMj
qzRKT1oP4m0h87Ry0nVfyRvmSn7R2MHErap/6aP9JzcxLaeMSLXQys/8TGgrbSh9kgk+TT6GFJdB
wKQfOqMezihP9kT2/m5wqx+nlnxPS3xPMH/jnHj0VHi7jqvV1ymwbU39qp1gGdbdeut0yJongtrX
MLV8okAWzEg2BGWyR8Onv+4ym7n9aguCCQ0PbYnZUJ2YRb7tk7T2xfzlGjRdCd6oTYMqgW3C/Akg
tETU1RIRi0cjVFCyuJkPNpd21a/RUAzBt50NsiNd2DOmFeWZnScAtak0seQjAY61oBI9HZi3Rk9q
wtyXo9gBHIg2XlcjHRQWEQ+k8iwdN0PdN9iVunxgbbay2snntU1KKgO9qaFXv/jTrCilLlkymtnp
oHsdDp15pFvkT9sIk9zYhjBMNI1GZvzRoqbyu/BUcujwWVv2unmvmPYxX1JJgIZi3NUqflOt/Bdn
DRlTGx2yW5CQQndbYugBnAokexobbzo3Iz0EOTKDZW3jjrWGjDNi+Mb+qnfGZz3w4dH515ZUXUSo
LrNmtE+5plsMoCnFsr79ISrX3LZecmWk7KCbUjN3OsrG6ZVorMhHzg9Q1G0eBuuGfWg5KC8y6xV3
3t/UtOKjhW+KXtjYzwbDdYapuA/H0X1KM/MMN8U94Hj4hKkJUNd2jfSWMQbx3Vk0Wz2Ls1skWNlO
WXwXWmRbB63E2tKurtHFIg3Zk0xVsq6NCZ/kqskib28PFe+rl5XP44BXpB/0L6jhJcOj+ITapPYt
FSLgtZrnMXRdqqfsubL6azjNzbkO+67mgplfldVobPeZj7CqPXHFNmDyNTwl6IRm0Z/zPK5OJCiw
QYqMpcSh13vkmE2FDWUk/VtkTnK0vWVaO8qM2AnkBWU/POh6WmQBY0nGnkh+NhnRRgu5EE8Sc/ot
682fhCfqZX7hs5wf3az9jS4wOs72dLFDT7uzw/iq5YSlZv1uIE0EZ7d3rrJav3YJ2UsDk+2Qxcqh
x9AOEBnRJFkgm6ZljBMjuN0yAUGhmKXzdli08tRXVWeg5IzyA5J4b8cWYyZ3uQGKtL58fzUIPTq1
YFX/989bzSr2GPHzQ3qly+peGonFZ0HB75MG5QtEOA9rQkmU6dO+Gyy0/L1B1PPAgjCOvfCYExS4
bzyqB1ToWFRBQgQw5dUdQSE8woR/D+cRG5cs/dV5trGl5BdbjSHpBruNi0sxCQ96T809udMRQkLA
81x8ofrnrEMAl2mlfJ2LBb28ufbfnWO/GqX3s02gGA6dsbybOQsDXWTJzSrr5R08/2FMiv5BSJt8
M9z9t5SP9WbybILl+P6/VECPLuPsEcJugISBabA3ars8OTYqRLHilf+/b7n2blrjvLfKGJ6L9mhG
onzY6wuCjuqI2OdLRyhhzsq6hbpbnc153INEQqYmPLioMrqpondug2kCxZhCSHm9PIelZx0zQwdU
u5gQgQr3NMYlWvzFycEHWxD4hH0WAFnPPPH8YifOXbKlnPP/XqYhc89D6iLqchLiRyJOCtO1+iOm
POtRZkrehCMPXlMYfkmGyCEB0P1W424nqtJ8TKOevwFUuVnZaD55bh7DeBrem5k3XupKHFoSaR42
JJbnMvzI5mV6dIS9+/B0O7IiU+eqGdD1WbFuoSs9arsICWBPwz+Cp9e18uJkgZc5ZguBZE5DPNki
1xAj2w0P9iplctCNbHuqk0OaZ80nkZ4MLtriA4PZqRo8e59h9AiKOBGfCWbxTUUsKa5aB4GwJ9YY
yY7dVdI956b7+5uhgUBvtfm+kW+MURVIAfEx+KD92UNymUGgPjSxSA+qt/TL90vPh+i/r76/FawA
NklSHwTDsAMJcR5SKJTIXjG8eXMM6tlj22UjfQiU1dnI90jExBpByksvx3ejaclC5JI+whjexqpW
58K0m+v/XpyQD3XZrH/f8gh3S6AR+b+XaJWnjp5+bdENH8tvizzK2I7WCJqBtMzYx0g10wqQPZKP
5H2iWdoqpCW3LFHrX7c+y4iV40YH9unbHopxpFF5fJFFd8CSHh0ss7FPWhcLd/v95ZCUfoGf1u88
gBFirLKZQ5ALwgbH0tXd85wjvyNlrDiNK6dFk+EXFKF6L6CGnd1xEedU+2HUkBO23kBKJhe7tuFZ
7p9p2NCxpCssCElVfbHn8xyuEboaw1l9MmBt2mX25JjMzhZ2DoLb5nuT0CT9qcCtTC50fUFYr/4a
pn11Cks+V/ryozLmmsSiRH+4nG/I091tAbhxb9g3B//QO385hSVjGoklF0GRWh/kyurPywBbcNYU
umNClH239H5NY5ycbWzjLBdmVoWhsRtKMisGLASUDTFtTFFXq4vlCOoHud0krKe6Lt2DUVCJF9j6
iKYp0N+tv4fvl0hHgqOaaddZOuXHahYeDHlFUW8crdUDToZZtgYapw8hls7P8atAq//877DIcQ8s
ExRuK83f2cAwJ1gpMA2KgoDc5sH/fuf1pVObAXwob6GJwB8rUXNmd9V2B6MV7xnOJJZfZnFn0Wht
Sx5JKiKCYck2xiOelddUI1XFneLprOO78cd14tqxnkVq4p3R+oZnYeB6XVLiDFJDxyKcqQcC8hiR
mR09UMwdJwiRB81bChLWNeF7mpOcybSYR+UQNwpAWt5kK9rn/17Gqn5KnAr5cDkiAWjuIzOQe9ou
OvPsxNt3y/Ipa2keejss9walH5My5150DpJeXY0ohpf6soxpxUk2HdPazN95o+JTBM58hyegOOSN
OI2mqb8HVtHb5yghgIfgj/QyVW2DXNH6zOqRAaE0R/ZO8rWV0fBWO20aQEk/hb1lfoikxSvIlWqV
9rAHKVC9CJu1EZuFpNfUu5Mx7h2HAs1LXvwwJ1MGXVfnR7tP38lYqm7NbLy0YkxuOR+iCN7L15Jb
95Rx7RGwNX6pbMw+LGosolW7codMzidrMT+bi5vTiLrYeiHsoDTnW7dxm8My9mTbm34FbOU4LvRA
yN05tSs8MqocMFHNRpA5jn2vGouZ8Ni1DG+bdq9Qgt9yRJ43TCT8LEr/A8JqAQPOtlDSIgSszItL
G9fokpzO2HzjmLLcje6M9XCUMujaL/Zsv7bJJH3XxbZVzEV2abTC27eJQ6lUTGcLANeWx5GlVtrP
t8x9x7w4Xkvd1vx8RCZaZJq48BR2Xvze65V2pRAdXk1N0VQTpja7BF+s1EYhYxtTzzxmh0l1hNF/
w4/yRbFc63/ZWm+/WOmfUVH82gyma0QX0H3wyhkIITknYmxyRUqjW6XXZkU64EM1zv8dPhn4BXCQ
/YPB4StDV0aJ4dihxonJ9xSozisTHjPxUT8lkg/D9PJtu7YSk4ITtVDanfho5gTpRUqwjxmPcZHp
91Lr/wjSZRknmeLSJpVOxdjaL0aTXWOc1wizwDZYWFedxsbt4U3ZCWxAeV/SON9qKGxQ+mM0sEX/
z6lNtFj8La+zXhZXBTHi0BbmYzCwHXVtiV+oGsJzPJrHRAImxIbMIG8AZiJdkhTbyqaMLz1MtDLZ
jgnW/wqNyQYLmRF8v7GhOzxMfcQH3xTLOSQdbo95sqBKc8wtB3aIgYjodfjR2iU2YcJzODAG1cmq
mIhAxWMTIpno6t+dwSUf0QR8n1CKs3BHBfzPEIkXxKkLrmRx8Br0bngUcan5OI4WiuIRA8TcYcSO
k88IwsVLFTHApvhzjg79CQESpjh/v2hFuq6EOaHTx4Ao6cntANhbHH2aZ+Y4xYUdiDzXT1POhLyG
qjbFgCsEI8Hvw3+O1wyxjufAJeQQsYYS5++XyZjpv70CVmPvUSZnImFP32r2PrbGH2g4MIdBtz6N
ng0dKe7RMruGOMWsEreznJbLuL5MvdudekaddgidgT7amU/pOtLL4OdLZndSoyaK2Aw9cdF3m0mX
LUHlxY8cRtkVd0l5ItsY75EpdR5SyPtk1Q5csigoiMIhc7zrlttcrWX0GN2B/Xj7KhIEYK69Twcz
7a0EfrGaGt+BG9jXQcjuuVwOraT6+z5yprg72apvtqXIn8I57I+2OTIYjNvppo+kNLocRfu+d929
hu5V36zTY8ZhrGLCIgtUJuaDiupLgx7ggQRc82v+rX1kokNvSzIQykZu8pjioxvS/uJNcqQXy18K
Dp4AQ9P4TkHT7PJ2iZlOSVg6w3zB7KLt67CzdxhAnMfgckAs2drT2wnNpowDKY1kb+Qy6MPhYLVD
/ChD6ocOd3GVOj4RUe2lawkzN1f6xX8/OSHMP6f1BES+e19sgxqT+GIgWHEMaGct8TTkwU2Kya1s
6ynQ10dGYOQ45Ou3Zj7E+1lLGh+pSXjmiwbNegbAl5wula58aLtTVHwV7LIuRLvZMxRMdAOZRrTs
JXluVEZtdmHtmR6jpvyoLAaVU+yap7SQ6YX/Iu1vU1s33cnDwMn7CTNQ8e7ilDvgFsxp/cHguDPK
+TpcomsKwcuTOaEAn+OinCe7Yn6hM6mMMOo9fT9zjlGLIHV65xqOVnmKdeOtTY3TqE36x4igiqQE
6wUTbftkMak2pATzRVW64Ueb7jIv8qBpqlXFi1eE3DIiUaKfxUKWvO3ly8HVG55UHlgGgul0+f6q
iy+T/Fq9QIuMkidcX/IuKEvvMkPV15TnKQ8FMp//+8fI4wAzgV0jcoU2frK3adYWJ5UPGdh7uwpm
XdvriTRvsmcxRqdgHtLBM++ia3YzzdmVKdq+a9L6kq7MPCwI4dlp1cFyWkoe2BZBCcYfvF6UXcle
OHKcBYs5y1e9Gtwzph/pJ8yxP+fBCbjrtgVp2c8uU+m96jELtLImUWFOwstsq+ZsLO1wd9OqOLrU
8kCco+H+/dII8xrpxV89X56twmHnTXHpiemeh0t4HuYODpWN0sab63NC/EWV2uW5TZX3bMtx930Z
jEtDpPX3U6Yq6wdssydD4+Mg+ix7bWyHNyMy3AAtsLWH/5kdTc+2gwkAFLrmGTpRq3y3Hm1ymXPI
OhNP9YL3iRxAwcrc6yj+oOchlzTKR1ot2ifTT3YWtoz2slxSIugwUzVtujqp2uj2/SJNEd36yJpP
LbB5lq56UBH34TNAhPuZADFGDpZqzzx51BJQvz2BRE8otL6VszQsDPFMp41YAi3ytK02JNnDtF5z
gHEovCX3IbSgni3pnsQRhil1k1FCZ5Y4K8HKJxXc1S1DpzmNq3Bl+8udw6G9idfPNB5YwA0gMLaS
sqON2u60kAx3mdYXqfJPDoWJKyfJzrVTNTuvXjB3o8N4nakaFFHelZzcblePyjtgu3mWnQjPyqAD
tJBenzq8p5vvUI/v/I7GaX6WgObOtrlGa+A29xujiA/DMACyQTy1RzKEMld38LEzato5IICQvpr5
fZQWTOnc3tor47oNu/zuCXn7BkFlA6mAyaDP50StkaKJ5ez7jJ2AzDsYa2353qhmjI62XbvoKobK
L/q8OiMSi4LBW0af6MlqU6t+2NVMTsvKKG5FYQ/P2J7q/YqGQTpkXMPEfmbE072YC7OMJM3/UvqO
nxnepFHLc4B4xPGuICVNkMHIyK45idH7l85me+njxsFxwd6K/e5yLEOUZkUr4kDMbnO3Ot0hvt2E
jyRjYBdzZDJ513wtLYunMrTdQEsNgF2Ebmy+f3TFQJsxZR4H399isOFEK2PmvD3SCgRIWWADxd8o
ia2Jn+n6XwKn4QXVaFvnTDgV/mkTKazU0E6HJtxUJzRvHLugHxpgi0OBzZYwue4+9BDFzAinR917
7ybpe9RO7OHF4qJOWBX1vmm08kK5JslND5PjFBcvsqkOWUh+0VKK6NUcYy6gLtX2IkcyWImlPetx
3+zi2GYf78pA6UbyAxUpYAoEmrd50n6lstO2BQT0++gQ3LEeqBrYyUzIkQHEcx1F+lk6S3bRYnlF
6r7OU9ec0QTTic2dEmgCYciizO71m67U5MfRm6wbpCTrghYMzoRjRVfLSNjte2yLUaX2zXy3ZGY+
ZSDjbY3qBfS3Y2jykCdrYkfBxKrnz8BAyNKF7oWRimme5u5cF6kEHakrTBbPuhrYgq5TLbqWDRMT
7SZU/0J4U8aBaf/o5LxAa8d1zH9xYFF+pK8Ng/8aLaNs/YVBAe4XL9oTMr9qNr1iPAj2lufJcLnU
OKcZJoNrNJef8wJW4xsDpQzvXpt6dC5COz7JnFI96uTRiPK/jRqCyE7RSYOQ7bZ2ng0sbCvvyQiT
9OqRxvANQG2NATCDtRw6D1UOwvgqGGldTt/cNmk6n83SsinEjb3tGre/QBx9jzFA3ki3pAXt5NNE
kPSpgSdiRuPeJAP7iQdgBDG0DjLx8RWnppOMHBv5pzMqcAvZGL/MXwo7xy4v+Tc1XS1nIdXWGbhj
ajiccy+098ZkRgbzKWIPKt4JXInuQJKSD99k3nxuiDLYGYgOdgXJS/63Fbmcy/iqONfgljvQPXqB
ttLvROI+/e/bgqT0kwWa6T/yWaaTFlSzxsXJk4f7WPql6us3YaC9tTUCDxSQFt5Qq/MtvXf3hsfl
22XIkqu1oBiyJgJFkOJ6Teo3PVpOWpyiCstfVsXqDYN/cv9+yWYKApnV5hlPsvaGOGhT6Hy8nfgL
YCsr2Kj7a2R4EwfCew6iIkKWLOR4jJgfwbiCIoDtLwhLvJlS85ptRdoj70vNwH2Z1XAK/zZjNZza
pu9/sKHmWXV/OB3G0zoPixfPrS9Sj+nDWyK4wsyzUH437cHWh/Y5L4PJIeLG62f9s9JN3i8vebgF
S36nG16zbDiUiwbMjug0n8CY7qTcJuLesecrbVe0iyzwcKFU4QlROGYcB6qhqbU/WkKYjiH6qqeE
5phQTg962mQt5ywJ/zGpQjPueZDWODQ5jNGfEd/soh1S5U2bTvaoN2BZAC1rWs5uiGqYODLLuFga
TI9CyF+l0ywPOzFvYFatJ4GyX0DF/e+7HIOsKfJqp0Mn+LGUD0aozmdp6wxTp3zcmWRzfSpmQ7An
7TfmadhUrQ8weMO2mh3zpUihGmqsz89QDMDAsvNUSf5panNzbDHxBCXnewnl54WUZRBk61dJyqLw
+6uRkR/+3HFr9ciUUzsxnr9fLDJkrMxBxbT+IzW5+W3dy7bSZUnZ9GeKxeLRF8v/I+5MluNGuiz9
Km21blQDDse06E3MExkcJFHSBiaKFGbAAcf89PUhVF1/pjI7ZdWb3oSJTCkZRADu1+895zvmQ8KO
3aUaoCk7ONVyMwEc6E10YsvLHAAYoBfdrqkpHgcyxXcyY/4Px65CooMl30czcEFi5K1SCaLBHchx
KuLZwknDiaAdbOa/xnBX+ePFmhF0SkE5NHZHDqfpWS7VRD1w7Ama7IML8egLDJIXfMYGxQCIisTK
27tsovoemM8fcrDTO6dGwW5DScEK4b3XWGweekppFb3Rekweby+MbeUhXt6QV9rBg/lj9LB8JkbU
Pzo2nsSYjv0jqmVOl0tVlo3wVSqLGNsoLb5naGHpsevsWmMm2HCu/T5UrvpADOoWtRzw6TwMoIe5
LjHp9oOD8szLe5LFsmozm8H7qAuCmrxIvWxkRzGFYNV/clsuohpBOlTLQ1Jl9SPHq+i176nHGjhQ
6BP03nNU8ZFIJr1CcWAho04QFYKrMOd2O44GpgXt+RZ9RgkBZiaABORWguca+UfegxvsUQ5uIa86
l1GhP8+8+nOGu21tx+8NauZzQ4Xg6OaxNPH/3urgvtL30JA5ABhdIBFvKZeNkgOX6X/Dtoxs10N1
Su8t3PajmZ7rMUhR03sIjQdW6V4VZ2qOMyOhHYzY4Ejig/lqzXF1uG0cOkHiElJ5b3OjOvX5MH2W
ZtmudREw7qC4yAxIzXom+a510OnNMkB4jrH8hAVL8PPfTYI6VsMYNB8c1JKQTYqzsAoDFvfWraNh
lZvoAaapsj54mJO2aaut3e3LXpDIYzbWMxgueIg+03QnHv3XWvXXxO6rT4NWzV4bPjLspk0/xP70
zdaWc68zhywiS8v7YsLdVKKpOVQzkr1NV435NpvMO2bBOEOWvmhdaf24gGQ4N/I9w4n04yjc/ASb
CDBZ4vFXotY49AUfZ2F0FxGME2BBeqHEqjrfzHR6pT6tn1pUzUs+PcudOgDwLJASK33VHguMMSdq
Xwh64zSicCwvIS1ScyADhowLcaLzPMz+p9Sw77rZLb5rqFmRFDuQQOYTdbv1hJgCmb+J8loGTBQ8
GAOPTbXIIOsg+0Y41r6vKRpNm+mDTy7opZdko8/LZS288dz7QIZsJHTIYTuxU3b9ii0EZ2AVHVl6
/FPMmHcTzV7/bNK3ITLJfmGIi4DFwiIf6VScabEU2xk37sOo3n1GYGs4IcMLRQBsas+ryQgf+YCT
qup2naiSOwBHyZ0fVkxK//W13aXPDU2Lw+1b//r+7U9V3DJTMcAqBUU47IDZOLibzPn+Xy8e2fT3
nhu+pUbUHm7fj91+ZEhgvZuizQyy7/LiPKJePk+uFsewk9YTDNL+Y/etESgEcRDg1Gza6YErzbTO
N/MVq1pzJRQc628bJJ978Egk/cnseAtoalp9wPR1MEdKC4gozlMYhndsDtPnnkEodYYFfKwKnqsU
KY+w3yobX0VkdvKjSNngk0EfXAv01+28iiRfHrvR21XMbXncUM3pgJbhrSlRm3A/JjwxTzUJNY9Z
uLc+wafuvqvJ6tcipZtguVV+RkrB7eDChexp2N1eBnOEs4HAlgv+kbbAMai64M5bXohlVIRhafGD
+1KC3RdkY/38Lzik93owMYL/198G9zWDC5gpQ3qtHkZvfqPhIY63r24vNcjoA9uhYqepLIUdCi1X
445n12qqjbRxXfY4f5EPNPaJtvmjzkJ5vX3r9pITBsTDD27nl//ghe1Hy62vjQK97bdxTIiqHUFc
yV/8ue5OvdnLLVd3ptASP4Z0qr/gXqL7P0fusXaK4su0yZf5ZSVd6+g16oFilc6wJ+STtntO37Ml
P6GY4Q4zTPUx8cqnufF3Vaemr4Mb6C1WbQbb8PqOsOl2E47e53mo2KPDyd7dquu0PKOSXldJZJ/a
vEbv2ObGisia0MIpypJOr+pN+jEnMFG2h2hCJgFH7gccq8V4R8bZStnNi2maRyMCnqWt6hkii16T
dVvA0mwYegNqYoQ+YxlbpY18yNJoXZv2j9F9ofXP0VR46T5vcQFSXyJNlqmNYL5PT7ZAOm2Yzclb
3MeMtAJ0hPmypqJR9WgjNPEXjhUmlnyHdrDsPFQBNkqQcFPAQ8MIOjc7I321mQQf7MQHdMdkHNHK
JvYgqbop7vOActNHM8dwG0OHAqYImqU6m7Z+CIcWSZMm8Kea0Fa3PCAVmWcQA5EEO4a9mupgXDFE
tteoJTM4C4s9jS4dsvf20Q1rhuHLPyxBftKiyLaB4X8vl+6n7BDlM+Jfd1YDt4OD4bbW1GxxzBl5
iN5G+t8OdeYafzBTGiDFTV/W9ziuYBrT3guD60R8JEBM3z+abnZMJMgSBqDqlDv23oepsvabGkTJ
eKGH2V8LzGtVKolQVHOLMdUT6AiLeDs7HK075GiBpQFiYnhxUwoodrJvUUjbhgCfFinEYv2U05cQ
+duqNC11NymkypFs+0OLHTkfsIXSgDyNWhaPc8tykTDPJQ7xMi0W+ECmxz4sLrorL3Wkh3VLnb6a
7SXXOmGPpP+2mcjjCUkcoaYGsFtFD51hBxeTgBHldwBVek75icKpTTVDx9IcV0mHjTf2kJ131TG1
zH01EnwifW3sKscE65OMNQs+pi4HGv26LeqvpglAIu+JcouECrehVPwNWpuGdZ94mVrHERpWF5X0
6NryK9GN6zDQ6VrPKfBgSx8LlByHKsGh2dsPMbPbj37s4ruYOnptSNdtD9Gi04YPaIVpfi9E0Tk0
FukVOxqHoJ2ZDcGx7sWVHky+Zxi5MkDyH0OS0o59bWwazjQbn5wBjF7g1+YcCMgU+l/ipli30iZL
fJbeIVGbOH4P8Y0/hRAuBzIsj3MHK0D6/Mot9sBT2eJRiFJrlS+yb7wyTot9Cgjtpi+97DJAZGyi
lnYppqN66sC9RN4IuJXx87RqqrFBPZE9QTdgclX0b2DsvgLhmEAo2u1O1eN1VJjkMIjmC8fSQpm1
mbzxiy9jyIiZ5y8q55PvZB8R7MktxDPWop7CdXDeOURthXDeXDQRm8CdKWnGnZwza2f3ul2GpCQp
cwheiU5JrGTFzrT78BTWiCZzgHFM+sAtgiBk1DdTxNnFx8xgdFza0RccqrQaq3fyWOTOG0R3tdGR
ehJa4qzadxznzifFQlkF9p6Ir5e0wCzaTAwqHYyYpzERXwwPG13lOg9RYhWY5jBgG7F8TzyPKx0b
XwMapbty7A7E7z4qqMKUxfkua/BZnCwvyK4BJyQ1BxeLY/9XO273aZuSac/aCyqK+03W79rv38OM
KSSZId26j8jEUFO9By3wLfbK19HJFxDIAkaCur6OUXPdVcuj4Ju2tXXgySJ66ZsjMOCXmW25J2Ri
23kfFP2Dq51C4I8EqAUo9jsRV/KSJASJEbcOQIXEGjYAliqhINvY8L5qdNruhCPC7PN8pSsyIwZJ
kkG/1q56JRrmPrFd9QBZnZ5xCuCIrgagyCZ70wvYx2WOSBeXCF+r8ZBgO8fWNLpTN7jXqZQXZSGD
Z0b04As45TKYk2MrSA5H3r34lSk5gIKiNOjvOrKpVlmK9NvsiycSdPC8h+orIW3+dqoxgYZzX29i
IbZzU8oT9ENEz2Sogh5f1Dz3hGk/BF2bbJUbnbPa+mHQ+tmWgzoQxGqcmskPTy6PHk2ded5g4B/o
7DSUHdWA8LtDjQx4/YcB/BH0V3CuWz9Bk26+cCe91KQjIz8Odr4LB0Vqy+NRG0rwrFwxbTWbSqDi
kxWKNMOBJ9IVbzDXYBUm67KOMFNbAtzuJ60AyuZF95zVRnBqw2vd4LTGJ6LWqEpRITlMMIIM5OA4
eNe8hkgzRQMaONadnf1gaPYOekzRUxOglRQM5Kn3xNHWRn7EZIiLP24uZl4G9wQ+EdbrE9Ygn7qI
BAjI6nez4Fmzmim9M0bjx5i3V4X7bK9M4iOmwfqhyvKFzgu6qDD7obr+Y9nMn5tZ3NsxXnYsOkoi
f6YiXEinNtybgEN2Bsm4qb+MLWiazhw+15PrnSyNN23g+xhr4drmVIyzxbMTV9PpMZgrBvGtWR4K
j+fDaw9M2LfekFhnHq1ngD6cMnLNIWvCUAAhDvH8Pp2M4ZQiCfPT0j2Cn7643nDvov4/oVOACx4m
pyIYSaiIcJq0Rl2euiTpdkXJvZThRh0nzhlhXdxng7vDyPA2R+ZD26urFVXiztfZqW6ig5uU1ou/
yEOQ6eTIpZOvQZDwphJjk/LfnocwKmlasayjmRO0cFeVkaS70Q7NezF9nKwJcWl8cTwTcWLFGixs
LEpCoheBn26YT/jw8K7jhj6MSfkawPFJjc7bOm2xNk1Bt1lU7d4XVB61MZjrcIrQl7XOtsPdfCcV
5/cSHJTbCOQiSEb6qninRdjf9y3aVkmGAg2sdbDY8RFZbuCzPs4u8Rezlz72mMDC8TK3r6UiRKJw
5U4X5l7l0dfQVG+lM6JmAotA6x0uhJXel6bMDgwUVpmxN4yOBi85u1uB/2LPpOWxN8QnKHWpX72K
VH1Nxv67Gh2UNVhydjRrB8TM093QgIj1cvUDR96P1C4fcUPhRGAmcPBHKsK+DRjvB4k6WWOjTtRM
jJDvavwvKxVA+LEb8gUQIjo7n1nFBzWKFwu6MFbustnQXc5DwNtlVoVYnucnxLU4qLPykCWASePe
f0xzRNFBFYBkAkaxFf6ACMxBQebIbt2q8Vj0dGc9i3yYkELwqZHMDiwTniXZxCm2ckZXj4kFDqGj
fbp2nOjcNloeB6Pfu9pbu40/X5oiQ13VBO7VUXRv52uMSPatH4xHDODbgTiajy0rV7MAKIX7gdta
39fI7Occyq/b+7vhRxtZ7VZIoA4tKpIKpXDbB+qoBGYVOcaXVFe81NHewx4749e6CyiuVm3Wk2+h
3B0J3gAaDfObHynrqorQvILvbn0jOgQwJE9Wme1QU1H6TPOneIYwSir0Vyw/xrO0dHuMELusiCd9
aRnbbbLQeqKB4CJGc/IDShPnMGkfnAKROB5PyYFBLXRjBZkktMfhWuBqJXDcPnFc/p/xwGBIZgtC
pS13YC1JNseLmkak+kwmXTAYcwmmdoOGiDMgVCcmpojUPVY/+4NbqXPvQcMa7Q3qHmEj5x0t8ufj
9FAm3pGz9K7KA4YrjDIPUUaKQjU/uVnIQV7Sc/xdMOwtcre6JfXeInkFkR7ChaQUWJ5wIN/9EsmL
8MoDv4dBu5lJmvE7wDlxJr2tT6IO0y90JR47IqLBqNxqLjXqZhQCZec/i8l5jfTaF4nN0AzlSZaM
9/+c7iX+ku3l247JD7Bs7JAuI9g/Z3uBiuHsM7W8u4h9I0tHaP1RHj52zg5zIZdSe8nOKcxtkcnp
ybLbr+OUvDhWfMe2Y+y0gqpH9+2CdcACzcJKUgo6y4VxIP7DfJnx8eBFVr8JJZPWEpD3p6sa+Kbr
C89ziTr2aKP9+X032gX9k3eg924DEzi02T1+b/RnweRe0GkVTyxO37CSloeZCuunJgZeDnwwQ5Ic
hHuOwbUz0Idrpp0xNe5p8AN9asZ+ixop+yBF9iEKpoIg4/CNoVW3YxXv0DsW5hMWR/Opw9hlaBh0
M2ZtUiwgI5i1D6Qx/9SbTn/pynTAS6wF7Acn3jgtSFDMSsAgJXEGVQVeIPSTC4Lv4hxV87ipcVFQ
KNnbLqyrh7az9DMXQALuIgHCUIC+dKqYhVt0KHOzTM4J3MM1+jkH6+SQsGSPMGlaws9XPbS2gwbL
BUMO71OtfJ9P14HKVmND56zVnvsSMlGWWMuAF+4m+fJbEGysDSILThGGQIizIG35f5AM7wpjn1a2
vpvdKt7LeIrWcS7bHXr6+uQoAwb/8nL7Eoz6pxQd4+5f38rjMt7RO/sEq4G5WJvRRmOTII9q+Ve3
f3/7p17skmNAbowM5/jqLi91iQVYiO4yNwoLRsXR1ALTvfGnkvEmYybWAPG9HrT/gOB/VS/NxCYa
/Ge6Q4R7WMDOBaefrG8nIOm85BruREdUMytnen9rfSnLno5Wj5QkopFB5nKZU4J3RJEkgq5ChTf3
9uJa7kf0yHKPVyrd4uapIK3U3iHQxned9gU+ZEgfhF5Wp9uXMkuuE+MYX5vjaSaFuWud+kCvlj6q
cT+35GLNtrjrA6SgEMQ+W9SCxym2IbZbKiXRAMz+qCf3UTQK6YZP0gPYifByeynrHEiFp8Gayti4
FGZFTWy2JMdQZz02gyJZHaBiYKTz81yWAkHhLDYRtZQVR97XKBADvi0QKHZERo8YGTW19bB2E5Jr
cjrelwbU+HnisyAP/kGou8wP/GsrKvmgp3svk8bO6drg5I8ICoamBVxruyNHasc+kUYD5V010+Vh
5K684FEmnnpyIvgBuml3jEDCbjV7iby0nMuMZViK1Ss/3XSYbLZ0YObzaETlPYFiNePD5h3oKFmm
XtHiyVBrUQ/WabQDvKRiMp7oljAWpRu6JtIzpVFNnEJZW+M6W56Tdnk6ym0QufmBJL/qpVdltooY
b9lNoZ4kWEE4GTNRCgtIgIlScHEwQGwHlnMStWrI+GSMAdY1P/sW4AvZC+xZcKwf8gi3QFVW3iZ2
lzNMkkPr0x5CtrnQa88bm5PAbrsieUGT/fwwNT5G6hR9BePY5DT50Ztmh0CdMl3mWaLkhVUvRE1Q
hlsdWz9tjiJQlOZ0vw7GlOj7JNR4SSuUZGEdMDFZvpey3pBfhvWk0T5HFUpoFKB+XfO5GvbZM4J7
guYy3q2KL2govodONjLMvqNokJdQOshX8/ILc3jn7IVDBO2owRCY6WLbSCyRE2fPcEmEtZXkeGKW
epuQwrUfixIBhmG9o6aYPscLLj2oCglbcGCAAyNYOyNWY9TgBVIqdJ5+EP/AtSsOzC3VsYAiuRlY
btZ6MmB6DqZ6SO05OmCZPXt5oK920jgUqyr72MU8IkZ7qmSRXxAXprte++a94dHm8JsgP9keKl5Z
DXc2LnAsqTahLlUK2WY6ZX6afukWgPOUdR4xBhZdDfQO2NHRcoiwe735gAh8nVep8ULcwAij6uRP
iILgxzrdJ9S+ZxpuwSEoRm+fmO2PPu6LxyQf6/uStPJVa9vdPQpGuZ1aO7k4QzYdetF/qXo6H/2A
WXj0RhLdMZ6Grn7R5edEItmNbM4YzZBX1CcQMPP+vnW6ZbpiVHvsGv3Vd4NTGFt3CREqV0LIjeNU
+g2BIvHKDG1qB6hZ99RSTORmTh3WUBr435p+V1TdckGXUaWNMc0gTIH+v/umYAtd0gFqVBtFw6lZ
XiQdtHXXC2cLzYQd1KutA8O24sMMnfvgceAgG4hS0Q5BM+UCxhBozGNCPsbGoF3wavQHEDvlmV5N
vS+ccF5HE2olevworYviTnIVXoohBGgahuOJQa34mfj7v/47yd+H/9dg7z+Fhf9dfvjyNr7/IXD8
P9/W/8/k74B66P+e/L1/b4pv5fTH6O/lH/yM/racfzftwPeoSH2fOFEqvp/J386/I/B0UbV6lFTS
ckz+yf8J/ubf4NDn71u01hzfCf7tv4K/vX8XnuP5nu3YjsW/d/47wd9iqTf/UNcxiyU5AT8x78vj
59i8hz+m+c5eWKA6R8rXUV0EIXh/oD0eGbM0FBhssAXh49KbHFHPHSCdeZ/mvlzNi4I9skh2Kexd
nQrNQpSTaFGHyUHC57tYhlXTJlJie/vSS8Js3zXD222GMWNS2LSD2xJbax//cOEffr7z/1F2xUOV
lK3+3/9m/1JgL7+QR4lEmLrjuLR9fylUvUFnDOcQF5bK+2bMMjyznYZnRwUbP+g++wLn+zx5GUcB
A8QdMuMLTdnhEs7Y2Xsv7SFIJExQeWqprtGSVtMVCTdKuRJGVg4BQ1lOsmnn3luLKsYQHzX+xZWm
f6m/F+pAsFC1A1g63BVJVa9DUezjvpwf/vnX9P76a9pC4GMRAm/Ckt3+58+NMWcrweLiRF8UCLWq
jYYxe/HWoD/ZE7wBPBrCQhNp45wUttw7NW6p2zyxC73mSjv7YhMDcteOLBwqmO4TacbPUVfAVZuv
vhLWoSuM8SH1imbz0/gQj2XB8R3RqxOGwbqum2Png2c3WSxflbMv5dEVYXTtC8c4cMB3zsFE+Ajs
wHfVR9aXlpp+Y6seUyYCR8cty3u2Ug4caxbsCjG5gSEPaMq2F21/Rpl8VkOTId8k9kF20j2P6PbY
OGF/6R71BCJKQkSWL4kmxbAd5s59nJQ+Dix0OItpRFDuHjPbfelwu4uVaEP7yON4zyY+rw0GZ/Rr
JCYRwnx+viSW3v/zByX+HJftcT9yHJWObQfCcwPT/uWDQgyitHLBZ4x2W+xuerVc5fz4pIdyaNBb
QqsBuEDcNS6HbshTgFMNNq6MyvoQT+O3YmLD475djEVdtCMn1Hwyaa/f9dq9M1IDKORyDySGEayj
vEqOpegSCLVoFv1EW2cvs+GiwsPe/OZXW2Ld/7x22NzXkiGc60jbvZ11/5AErgY1zD2OsXVu2g2W
QugmTGKK+yHxkKgtplXqMW8/4tMMcaFMhJkWDGus2CZjQFNUKtTuEHgSEIVVQM604GHhEPr5ZtI2
B8emC0frMDCm35xnrb95657gAC5MPhrXt5dP7Q9vvTervK5RLK0VRB+jHl3EhWn+aagq8JaDf1Yw
b8hZsbBJTCo6O2B9mb9l699cQeevVxCFrsNxWpqW7Xi/rL56HMa2g+IAuhNjdIsIZyUnEgspbD4S
clRewgUqGi9/whJU73WpXuKEQwiom+fAAXHakw/sA/28/Wl04vDnnyKX/B38bdDkjK65wFzAlOHy
+XR6mPdF2Ta/+1X+7opK1+V+d9wgoJfy5yuqS9eb8CRk685QE73+rD+TFqfzxDrdvuiWh/r2p5mj
+KGp9HS4GZv/9cKEhwNQii20ThL/57w7b+D+Ds25lJzHS539Zh39uxuBJ559z/Ik79v55UZAXG37
UwahDs0J0btIp8jMyTZ9OmbbCBPJJo/SNxTRyNJCQ+5d+cM0st/sWdayBvzyIFEdiGUh5x6Qvy7m
42x2bm5z7BkJTtnNdfTdITaIVGumxKzz5iWIIO3qRNDzrJMHL2ZC/c93ovXXZUqapsOEHthaYCKS
+PPH18MR6IDdwKvJc+ccWy0YFp1Xd8jJV1ZuhiRD6FeXedJ+CozonKBH7+3hUdYlvP1EPdPvG+9c
J+SgGEEPuRmIi6DL7n7zPv96qaTp2Z7pePRAHNdbbsM/PLiljfVMqCXskGTejWXY3l1jwbkXerlH
lkRrD0SExP1yQe3dVFZ8+ud3cLsSf/6wuE/40Y4jTUq0Xxd0z7Cysiayaz03B0tGCc4zJtHS/JQt
0g8ojmKNY7cGZQn+2I1p5gDgQOPfQdTgSOfprNxlPjSqcLHqYSTjmbdFvKXXX20DVtkVUjvwkq37
ZC7hEpK066NwMC85zg6HUvXZ691uFU5qhMce2R/h6XowlKsXgQyZ/ESil0QDzC8Zdba9LcOj2+rz
P18G8dcPwqP48E1hscNhgftl6YJqjQ8qJI3BT0+YCMAFmsFg3sfaM++BENLtjvuj0+WnrtcMk13z
w42mYFnTec6b/OT16BUEo5DdzfJk0oum3eod25ZIiGTJb/7nN0zF/Msz5jFtZRdGuxl4Pxucf7hx
ZtiQMdD3/yyY2tpM9u4goktjo/vw0+Dz0Lr4lxHm5k3/459/tvd3P5sfafqs89Jeqvk/3rRuEco0
JdtizZw72P+0o87Avtfa7ooPvGUeJqQGv3um/+ZXtig83MCyuFFN55ePqA0tBKMlCWs0Uu21/laS
4UxEa8KoOUgWi0xjXpqyWGzRwTbv7AmtvUtu9RI/2yy5JYUuThmcKsRb9mE5jzzrcw+G+je7sfjr
3uFZPNKS0wS7sXR+2Tvg7JP+qbg+N/nnQCsuwmVYi879mNox4ctO/ITIVj9ixsMKbJPf2DDO6fo6
ndBowuwThdPu8mR+VeSc4LxvimuXgefScJHRFI4zjNX8N9f3bz5VlFuSyZDr+X9diurF/FaGbsF1
MvNdRGw1Gpb8Trc1MWWLfejmuf3nO4nT3S+3sWtS7QfUXCzXgj/++VaCvjanM5dwxcicxdr60tUd
3VIxPgYxsy+f4WrhVRbCRZ8kqSjbyKQ4hT7WLRs63orx+0Nrps+Tjl7pN7VsLzEG3PCznUV4j2tj
v5B0Gpx6qyyMTcbjzm+eQ5eb/i+/g7DMwKZodCSrh/fL45Dy8bQBWH/G0dSNky8fmzFTez8xdh0x
3FvMfCHCLOhodkK31sClJw18wDs54iWP5lpsWrk1bdI9JYTXjWswMpwhlmFKi+GQTnRsY+R9sQXt
KinzB9WC8IMBV28Gvy93hCk/zjPHWKcPdoTPBegJomNvlTm4BuPdUYhurGRruMbCvyTrM2ifSuH4
T1oyXPEFimvf6TflsUqNEwZi56hDOMBkVzERzMMWl8ynhvzouoTHDJMPKqap4z0bB4T/9L4IE322
us+9G/KOKym2SR/QmFOzva5ppg6ynXHWKoSZAzN9CclFxe8aOVKl6emV1NwbM/LqbWt0P1yQrXsv
La+MZqWGBhkExnlQxqWsP/q0Lp8fOcqpbTWocstTjxJfY671I9K1RuI7bbEYxDmZQ5L8FmFCWFFu
uJvedJ2TGWaI4AebfiuZeHpwP4skB3vVcvehkCmstDzm/Ngmi0AAzNbDaEj1XK7zOwAMKdk6+HUj
29Y4H/WLbfbRGnex3maNsYvHYtdVDF9SlG2MRJYsOBynBl6cvbbUiTH5uE67R+0O3VpZMA1yGtj7
sLSI4hYm+rKUhOtIqY4tkHaZ1/ZbIxjRB02v8CygqRdduDEYCPHRssp635rJ3jZjLrZj5pSbqZ9P
YOEhkoyOvcNcuKAzBOOBMcfnF/WLOQFjxYTlbjuVxvdsGC8hYXHXyMoh7iKIaOrpVZdYtAy6yXGe
eyuvIyEHljIiE6bdaO83eIcVROVvbUjhBgY13Kii244ijI96TK4dE7eVj6FiQ01Is4WyZqWXhrLq
jgB6UWXXdM1h5Z0T9PFrrwF5jQJIG8Fb59bFIukqVnahMriVWbdJ/VKtO0GL0Tp1YeYv8Of3IPef
CgIYVmBmzt3Zb8Fg0yt9rJreuosY6SF3HB9FCzk26uvXmPGOM4bDaTbfXWeCPyaWUR7Qrl00cosX
OeKaqHRWTUcKqIRUjxa0PA6OQ57GZkSjsjFxCBDtiTcM2M1yWNUHJ0nWkexBG9kc5YtSfY9Srn3A
k7wSNGHXpe8S4Am/ZGdxtQmdZDTSRc1Wdvxvkhw6O767AfBR+b2Y6kMQQcBQViH2DmlcSvCUI+2A
3TaTI2Pk/bwP21muayIS1nWTyW0Lfe+QdI8DFGGtWU+CySq23RahoTjUut3XszXvlZc9d5haABoW
9mZRkyypDply991YHBuI75tJgCiChFFtTNzwG8yuCYGDQbnqMdYRv4dayxreCg8hH9ABnK1bi8M/
Tmpv22fcaaMgxqEDXei5VbOhzitOLPaohk0HZWqq5JI20a0b4mIa1yJBITCfbTAaFCjQVWbEJkCQ
iGQyiuFDLL+HbVCvGveNXiHsFd/8ULMiMXn1QRwXGY7yDHMQ40uyPfhkwqpByWSne3rN5tGfv5jW
6O7stHx1+dWEktHWQS2HdRMAaxNOa1/qELeb+yEuSSDJUkITEpQWDFCybTgteUPhJTVw39LKAWxo
T7vBxN2KekZtE4myvFiIj6HVvgV0IFQBX0aXPsLu8oGoIAQ/+QdRHcmD+VLYOIEJT624zUhzKsGh
k4xQgW3bxInMMSB6RFwGsFMS1H9IK8lsypD+xsr+3ADN4EEDrh30FzPwk0NVLdFNrBTE5RpzRMrv
CHPQILBsQxVCMvukvk1LFl6CP/giW/cr/v5iFw/z1zj+ETNiXGdZMuHWc8HlFX3yMGnjAWoWkW9m
XUKlwOJF0MwXn3a9Xyn54JJuDuCdDUQE5gRPRSAEmdMTh/sRZ0rasS8kTxpjTFj6wdZtnM9tOnlX
Pl/WQUbRY0xb0nOyz9AcLKIUv+Stdh9VXuUbG24VWEK5asYESaWPzg1z1cssJg9NBvhF2RPa4KDI
z/Mnw40JuyLHaDUb2TPz5H6Nw+BrkYCLIuLzQx1f4w9Uo+9kWOjHUTuXNmwO2kmsndfXYovBnBgi
lBPrIIeWGRVVsSaGpMGyxlk0GWEl5hCYgeVEgrQzYrL8FsislvlL7zzawcg8wiw2MkdwE3v62FQg
ijq8MzIgtiYh3XndONnzWOWE3YKEQL2diW3Rke9kN+Tw9EW3r7yvOFyx8OmeLuGl6EgaYCLdnHTl
hIhkr6ZTXjHDwrjr8jcZKPuR/h5NRaT405R8w8wKOLJb4LOIoxxYdF8QCq9qWyRHspkuYIebne1E
92yVxyaUK9XKaO0M0efYggOUV6CBShlfHRLNC3cgQMnzv3FcAfXVZeQKjgPJSdq9aMe8Z5lC+LCo
zAXvq1GMhERzUYXxEvvhBw7bR2IuMVgyBrMDe9NiaTxk46IDYPzZSKTV2WBsbBvlsUqoeateHkqF
PpiO4Z2F7gntG6yszHAvGXL1vdXQQyWHHRer+b1swNgH1GsjstVVgRpnFVfpCxo8Y934fJ+1AnOO
eRVWMG7jnrALIN/IMb+VcuqPbWV067zGaYFnr1HAQcniyLQetqEFgR+JEHCwOUk3wvR2ljfqa8Qc
lNt8EntQiv1WuuL71DVktIyBWJP07B0ErWIeZPHRKXr4HTxKJM9Uwcpb7lFzEoeqq74JgotaEocK
rdmYpt7e4lP3N2OTa3q//hMF6t1sQWVFzb7+D67OY7lxJduiX4SIRMIkMCUJWlGGkkhJE4RcwXuP
r+8F3Td6g2aUytyWSCBxzN5rm+OML2b5LtPOyp60LvQQopOHbLzzxEtRmseUEVVPWE/MvQBmNqAU
3LQFxtAu598y6fNKYzgGKPm2dB/q9DLEWf5V98VzTjezEk7nsOBQTJlJhvaCY1Gmb7mhPycJsvSi
wLGCHxREk7Gve/tgyfg3MuXeSrXPoHkdhRVsQzDx5cTxNjmgxlwU1GmApZ9TeyVJSon8TRvWROIS
OrWpGBN7YcAxL5KTLeCf9XHBcTeurUD5F11gZjMRI0x2uyd+t6AKccNHeEIv5JzjgNBzZLJEPbfw
odFSjQ/ApCFG6XLao8IlalUPvluDnFgjzvZBUD3kqcCo7eDTD4h6GjIQck15xgb93tegjNwA81ld
dZu+oDatLYzMPZ9p0w5b6BzUnS3ZNfOtM6c9MnSx0sf2X2fO+IFDRYmqnazBINPwE2pMssM1nXgj
zDseY7bXGQOAJM280wgkGEuF1lpk3Gnhc92JvbOg2EmHJbq0ZLFeuaC3lHhBXrBKutE4lYYdbCai
8wZIPCp9z9yQ6ipnvUqQ/NkY5S4Tqjurxn+3llsilfo9h2m+SyJtXsGzl/RF7WMPKMFravuSu4Fz
ga71akayOuTUHVKKx4HILOQpDpF4iP3EkjbdraqaQntYAkMnpXnkaSLFkowqpkgMm6l4zMARHWK0
bpvZtPwjmiHNRacT6wjzJ6N91sZ8Df642UOGABNjxq5nxNp7koziodD3dpcRtUtA62IDJYOUw4Q0
vWQdi+wftKk1OkvuDmyDeEiatN/AWp9WtNCAyJp8VwAbQKDNUBm/jhZ4sEu3A/8bRQ2zW5tfBtP8
Gv+k5eUKTxTa6AWZWTnrZiBcx+KYR0BIIilox/gXaq0pmvs8WYyk1IOyM3dpjW5EirtEH/Z0JY+m
QyBL9WLFQbiyQSylTYT43Sd/BCVKpn8wE1sqtE9XJ8siuRoYJqeE2qfPD1IyzsGqTgVvaJcJ2JJh
s80QdQpcrJzXIBfuS3inpA72SMyT5EDAwROVTvRUUVd1IofW4bc3mpIETfNWo5VaERe85I/6mAnc
+dQTt5C7Mf2amywFPav8sPmoY4QuSTepbWJA8qSKGSzcNqnhGSlJ0qSGai9NPpyAEXFV+bCPJ38m
LY3vtAC3c3C5p3sZboYOtq5j+Xy/fnGLan9rT/ISSv0uR5+bw102JdYrtmtFK37CwngqGgLlEwfh
CTa2YJ/r+qZjYscz+p1lq7lOOsSvvRW+DsSe2hEJKwGJ1F0FGE8zfwnN+xJirMEIA4PSYwN3gzau
fDc/0/nkK6fCVp+30VNmRXexINgJam6zavJbmviv3BnpCtvxe6ScL7MjcFTKN5N3NqMSCwEww/uM
CRoipQxmtCeix4bSn/l3sQ9zc9jZE0jFG73lVFcf3Ty9R2X51LY2OhlCCp3WrFB3BC2CCB6mCUl1
czRfU9e8ZYk8VzjdVrkEfWlWVuCZxlHV1ZIyhY0CgBr6NhrgskvWmaAnzvUFtC8fokjx8EsB+Nll
VO9m/KY4mlHqZ7JbUSiIoyYJItB0nWmFdm3YxFjbiICCQ9eLFx9vQYEzf20jJVoJGf7LI8LCwThf
J+n2KwckuSPdS7moUXT0UE5Y3mV0d0eeuVtTNnIJa19yKwIUTBR9dgHUugeZ4pbpZ9Vo74BXYy9r
zV/8sRi4uXY45/zCvCVu+K3A1254Xt9PqqLw7dIVQ0ZaD39xpyG0SUfYPB0mZW9yo11mIDCUJHan
9rORYJfHt7m2Q8DlncFHo4JoBKgNzzifKXSyhkjVKLpMTfsZ9Wce3XY/ACD3/QBA/fghY50xUBxX
67Bwj3mtAWLJN7MWfmhaVu1DSQpLj4aEhq/tWPzUh8K0LxBgaeMo9cu9ayoH1djIm5cMexWc/LBh
KReE22JqYW0pIhnSHMZCwkApkOp5YqeM5p7tw6SgaAJaALIGeT6biK71ERneTBMGcFalUIsZxXhk
wS9Sp/nsdCYK+SlBli8NQadE0BgIHgg+zm6KIa3D9+TG8/unxJbDXibkCgyYzSj8Zp5FDpiByaKn
TXMolgDEeNJr/aPZ70MLcNGYReDsUMiYzRHvEauS3lMGj8fQdeRak/0BzMdRY7zMvhhEs2x/AeqT
mITouhswp9ThDVATVRwemhUbEqBKpp9vrFT9YrX3tMvMVBdwGUFdFVONzrHQfRsRpjXU0a1LhKoD
Un8FjO4pAW9BvlS3q9riAI9kk1iAY01bT0+iIsUuKbmMtDywYRob/h4P378Ur88xBIMfOLQLUxMq
bwzNdzNmCzwDMSVY50oSow7wjyfNkBQwxtOzqXOh2AFCI2q4fStsE4cBxiknb9XRxyanMsxrYPnO
Sdd8EwOwjsvYpovQB953aYMCaR5NfyQTQumI2yZSfzV5i5JB7LQyNjbdAFfE/sGYSJr0AHKtwbdD
txG3hzrTtpOmAMqW1Zs21u4G0D3RcFBBncp0XiokdL7FUi2rvyYQ4Bhmgfv7KGW9psk3bq94uI2A
GLpaEp2uHaCOjydMcOcwy5hnOB3ZhkxZBtyxRtzfAY/eoju+NLnYVJzsxxRNL9cmTwG3/nEDhn2d
8j8MI9wRY9nQ79o/ebPAGnN+rC4OnqAiXNPRISXaXA6zkQdVphLhNWP3ofkdB5F+mOxpN48ax4CP
4r49w/fcOb0Cxc1UiSyGdVQm1zIn6zVL+XQwWGhGeHN0NpOhVd0NHyyUaX+tvNiF4ItAwpFxaOOt
TSti3UcOKeXCvIfBcIid8ouZwSEAYb5mP06kZ0E656S5wBlr4nXrysHabfGG+AMQKYsNQdotMbsc
iojYkVwWjMnRPNDolV1GdYqcJk1eG9LajIRO2Crzw1QtvQNJoJslvx7sgYKINh9H9O/QL8g2SeZG
bit6DhfQU65zYIWozD3iLCl8fUyfeKVgVvBYtRYbzGQg8aUi7X2Qd3PAtZ9YSGlnQpaEoXkKww3w
lOAYSTtne9rVeGQo+MZ+voJK+tfa5o35yK615Adq2MVfRkKm0XP79Lq2Zjnq8jzJftKg3zk2gztF
RPl6IFSV6SPjUBl+F535y5laMUrkQ0OtIx8EHWs6CXdlWKSfZNW1G4qnPGdfy+WBtT0mE4lgvgzj
vCR6LQ2bBs5Vv6tC8xLl/q82DQXpLEs0mwy2tYZzJJTtMSfil0KDKkcwt0gNcmJqqDAMIlXgEUu4
4WZnHkC+jNYoG7xGdxkQSu9cvXoxtCg/0uoF4OGgiJboPUEJ+2vSaE4AlEBeIj1f60tieBRpD9gF
I6kYIqUwhGMfdmdHGHqMVRfzIAXMMCmXS40LE6vJAaTOuBqarF3VjHk09zLm86aaiovmqPIwRshK
w/COjD/PblHyjvCb0iWhbtanIxzWm5vc7Oqlm1A7pbP5pPSBIYsg1dYqDtkw3hD45Gu/nogsWxyu
I7BRI+V3gvqNnpLYBYCpbArqV9xwqwiL5SoJ2zO+2S+jAXBQEwI0twv0eFiIoY2PgD4ABpqP4BMV
fqgm3DMTx9pstK8V3VhpDc1RFT0pWX2/mIE48CSB15KUIre/ueRbHeFouAFOt1Ix+Ys7cchal6bS
9XepAI8lTfQMhAudWcfAiUT8vk4J2W7L9mbU4Y+05MKy0giurwybpHZrAygsuoPTzrsS3mtZ81yA
rCNq8JDG8ytwwrMryUMFxznfz0WDM7sYw+1AXIQD16NR+ugZmY96Fdf+ylIoFiC8fOfThElqlWyV
b6EssVMYioAEK6BngBUW+Eh+142UeoK5bq7j/0ihusx5H5FJPzc7nRwVW76PJimRkz635F3MC3xq
fmjzZSLpat9LyEmVIcibswLmWpciZe6XgqkiPDB1iTvNqv5NnP3U58EbsEbJEqYCgjyHpBy7NbXM
SauTh3ZOcRQMHEQ05Sz48ecYUCdhbXQXLWHUY1VI8kGGw8LINZZI7EYTEpgwrwOjDtNxlZoYDh0X
PEttTTsh8Fj2c/ZNyn0IDLJ90v7ScSRQgSLDHUg2EkBO7PAMyuTEeJ3r1xkgVdl2nHlmo5PA+QXc
/4cI03ldYUhaVQ6T2siM3JVpjQc5Dzsykl5UgQ0p7Fsw2oA+056rQoKOIc0upoWjL2hbP94V4lP6
+cxMUCeLsotPjDGpkXIewKUOgW3K2Uagrl6NZX8JymkrIBTt+2TEvFq4JRNYQAx+OHDLNukuSZkm
qmFOd7FNPp/Gxh0BTnNmbFHslBi+QJkHuyicQSBwTU2KBI6xMDVPt50fGitOa9M416QX72J3/GFN
nT1PgQXkg2dVU5JnjAiKxCjiv682U99eroc2hQoNnN9jmkvcrF5euqrl76TpEd/as9Wqbx4iTBL6
cDopGfy4Q/3aO451iCT2WVYqzNJIsCl/bUcxlixuJoHtWuhfmzr+aTTtg3CCZq0R4L21m9ME4mgX
8GPwRqJ6Mltr3oYOchiecxVHM613mTP4IxYaLo3OoAtf2hqbb9yzZCT7jHw7UCZWD2AHfs96lONC
3Ow+84ouQQbn0eaKg9y8xutqvhgT6Y1qyu47HRmQA7dhMC82vcgauji2kZc57oHw4YzhVNtpUfgP
Y+0lrZYdek4b6PgS/KnT/NYaNijCRLeDhv+iao/VLO7KnA8I3CmGC2RQfjj/pDgoanIk9BQw0Jzp
WK5F5gV2eeNGoh5If4OlYRtlRV0Q8OALkR0S4r1ocrapVbZ4wVlZ1JidME6bry1wd3ouTiQe1S05
GmTl/AISbEk2tn8mphF+GS/DUOMMNR34XV1ujZCcTJjeNHUMHesFpNsW1l05jltRB+6d2efYyCu+
9Xy89W3FArFF0y879GEZtwoWBgIwe+XVU/uTauUVovs+cePghVTCo/Eg5GF0f1RV8nP4L4x2nln4
F1vC2i5gaN46n5N5ydJg2ojDYKcsPi8YeASe5rBsp8G4F+OHUoWxtnXNXA2uv+l7z03xMofjZ86i
WK/F2oDwwXS13UX69G1OLf0ws/vSMa8t5H3pz/aRRcYBR8i85BHPeNz2o4qDu6jOAPospWo98ybb
JPHgmnpIwuEfMWIGxlwdc+LQXizi+RbCIWFOt7bm/rYRxgxhCGIJJ+/E6zrXIeGDPGVIA1dSqJi8
pplTkdi0BUZAJherUijuWR1s3AYAlc2o0wkfXLAveLCrmK3EQMwS6BRhNeamip3n0q4ZtLiDFwKZ
hU+appsIywc0bEUSeGBcxNTKu4HnWRnyvIQ7Jjwra27+TjbhR6Nrw86MyK+TST9sY2IqiPvJnqGN
zRuTcdd6oNfTYZ2sbau8Gsj9QfwCRUgLrVxVGkHayZesQZWYJYeNNqG/SDuCVlIbREKVERMXs8xH
+cT1iTfOcolY8pldUdDUj7lscq81BEFSdnZj4mrupML7m5OP6uk04Gu/+AHIQrgTQ+MVudjgGkB8
zS1LFvjYMmIkHhdcei15jMrWFHgIhpcZomfaBsHln8tPRUkHVr/mgetSrnC4VQxD+jeLMFqk0/Dx
hRb/2DPbA6scCCWF7sUsiFKxJv9F0RzPAdtS1nIHu5WnMmNPBUeGb2UgCT4AwmsKAxRZkuAJc53Q
0yuQHpBejnzo31OTHlByY6iOaYW6eBMG+DEsIBtWinW1mBkWtwPSizR/ZBtNOF2GC9BvzH+DiZc3
JRlg3dl7Wbjwj3B610tgAfGUDe1sR0+7ksdsGAj+7Af+2QDqiv7BMjWyA4uGBU4zbQnDOgY+3in2
YZspjY+OzjBLGQnRXuQquJZai2ImR05xVTZIA1SHEMMs9jGZURZRKAB6bmbTfltMmxkSuDMrTu0t
oC2BDHPtNP/Byf0ODRSxXgVhX8ggqagkjutqDABGYuPZdi5qh0K1dyGP20griz195SnKTZIWuFZc
Kvw17+lsl/EmmojeY5ucM8Maph8d3Pe6ljQO42ixcKO1rUndYJd9ljirVqTAwFyfq7di7q5+bJyc
OvoXu/KmpolZnCyutkv4VFWQRYllHwQnyI1qtrDZL+Tg0KdrI72zKsKD6DV3xTaSGkUdEG6fRxOr
ubTFkZsuwisdc7sUaYPbs7kxgn4yavkwMhtfieHqm8G48TmM18RnUwiAW99lvusxBiVOhqisYCy+
bSs+IgjgVlfqDsfmmsHTtOuc9rmn8MxTnuJQFFyPwcf7p3A0AtVG2EFJhjus7NHyi/glKvynya4+
ozqnrvRzCIT4OFAfYXSF4fjE6g5u7xL/TDbcyK8Aq4bh/EZcL61S4Xz3Oc24FfSHsXd/qr7dWHpz
qxtfx61ovpWcIh5YMBLCKugRvtzEtNGB/pSmOLF6GvFYL2gP+z11cRClN7/JyqNT/Kvp/WGdvwis
Owcrzl8FtBnyuaw7odsvuqu9IZM7lj3ApdriYM4bBuz9aFN+ZuPTVDRnWUMUTzpGdX06EpaI3b16
6VOqE3a8aOcTzAq8neuCcXpiPjHkso9+kIGTCYiJdPp640tyZ6sJLqHT/bbTgJQhdi8SlLtppNlB
7xaOd9bu5oA7fNCy51jWkNkCsWFD4NUKLGjO0KFpRLXNEi63gnEvejfcm3YN3dKyGUjGPKLlvHLn
+QlmO1dtntieHD6xA2ae0IqTni48NgLEVkCd3oukferx9xEekvdLkN1+KJwUO9tfaxNsjIKAioYZ
qzJqc1nFIRqY6mddXKok/bDyet82+WuTJRu6DoPj2D9NKKfXLl5Xz4moPaDaUfezk1p10GEOZdZf
FTsBRkUZfMccN2xMOzACVQVy0MPNzqMXWC87QQZrWOVPfsPKSderT7tkkFjkCNQsCzJ3ZNReXujT
apDztwx/elYd+4Q1Z5CZhGqWz7Hde2WMzAMADmIYimX9UvtqHzPrpdIACVjj8msdcdfT5lkY+Jgr
Rj9JLnuMd3hTUJwwHJzSx7l5WkJXU1udrTx7RAe3JHXRqmKApgfYEeG5c0NReV1r72fBrmSi4Mr9
6C0uGzpG5laumTJ/Uyr3UuMAQvSj0+nPan3+tNQ284kwc5lUlTrxvk0y3SGPGWFXUKyQWMykX5te
g3oSJIUppgvuXee3wNoWzaupQfQY1ckIiue4YZ/vMnRYtX5ythiX7E0bLIgZ0S6UAEsKtraxUSKG
qnexwbdW9D3sR3BhGv9/ZR6czD7Y4ZMnXLOprn1k114I+GIlQDrwgLBUvALjro5N+ROZ06agwmJ3
YV2pCkMvV2ICBUW6YQe7oimFg5yO7zkBlUX8DAxHTppNBAKcrqjeERplbgufKBtzFOSvyK2GDJ83
+aEpakazHVO7pvic2ph8tpRzLI2J87N77cgzmDABzDE6gzSyPFZ1kxnnSeM+s5iMlKmDrt95kdE3
nv4L2UsghMg0XJmS8WcxGju2x79hSHauZg9vbc5nDXHca+gnt3Yef16yzKFUU8aFxFswygaIsrx5
60X3SlQOMogr+lJySmkievw2GBbnNPKKJs+9rqQd7vw76TMzgzqoasfckylMjQO6K8JZu4JraXuR
K+g4u4/MKAFcsZ1ZVW37FQzIkZCFcbn+qJ6RUN0q836m3Yma+M4OhyOFuOD5BQ8lTKNrEovPwE2y
lYWFdUgEy/lBjuuZePFWK2e8LwjiTBdYRcbjNJ4mf6vG4m3S419BUlmNbX5FvAIaxbT+x6zH7tNL
JeJjMlL/EYrKfSzsbQHZAUJ1zoCF7edKdPl7p/InU++3NmlJXgfdMkpSbkfLhEqqv8Ig3tiV0Z3s
MoUGg6IClC7rGokEr6NTl9mABbaWv8Kf2rdkXtuT1/hmw+DUfI4mzp+ogIpnddcuTt/I/ws37A1e
ymTW0CChkB6xwTGPYWJLeRHaKthZ8buhCFtw7ORDjUhKIiZ6zBiuwilZ+nB4b6Ti2MyI3WjivFjn
lg4fLGesQNY5oewKznop031tRN9W/vhboN7sYoy4rYUUrjPiW2+k0yOIgbofT34LnNYFxQpWvrrV
UOQ4zwAAaTZY0RwhgcyMRX5kbEraqOUW+VdG5ZueYJoiRfIx6JnSK+DTSdU/jzjBN6PR9xt0RA2M
mYbPsXkSY7mdsuUA05J04xQdwDPF/hFBz6FxDNBlDSckUrKNnKZ3dxYnkao7h2/mPEYZRvkY0LEh
4dqXE1Qca6ePP05hWidURl8VsEDiSEkWEbNxH2SG4w39Qi1rqOv7GmbQBHirnb5d7D7M1PngeoaS
o2NQW/ctaDcl1mNYmeuh9ME/AbMgQg3MEAP3Lz30l43H9DkI217PyCvByrpbnpvTOpbUV9hdPC1u
+sepJ3msbj3DV/4KF8a33lbwHL8iewSgaJPgnYgJCQP5opPOXior0NjFSAYKHekUiN9o2eAxiItO
uiLlBUcOMuzK2E0WH2psLRZveEeea5AU5covjYCIYyOc+TGHpPHYG+FToetXRzjh3ZQO+TMskZcu
s1JWYMJEtQkrp6k1uKF4E8IhftBdq2ESjEIniFnzZFkDNomJ7egbD104PCeCHAKo2e9A75+KNCTr
iXR2Y07YdOF28q2wup+T+i6SPL97y313fDJaRFQiy6Op2UIFOoi6IuEbdSqhYN1BMn9irouyGGDr
ZnSsjs1UX+0IRIPGMWQ2IHaD7AX9SdeYjZpkCrBor5orHI57bIfN3QxmH71y8tQUwZaF9UmwVj6F
blMTwBBTv843rWJkRqwDzJ0JiZZvM5f1x/lXUZaPsfYcFsld34bU6w5TXScyjsKKEfUodc4B8kPP
RIIBneMCudgl6wt5RMc0vwdGdZhVUyKam0FYWKSRWlbPoMoEoKemj7TTz6PEsNjF860Z3OrOYZW/
HoL40Ebyq1bzpqx9ubcd7VRUTFgN8pjXWJg+LYFNTiFsW8NnunQMhWtt8LjwkQPmd9UM2JkDNARp
/d33HPDwdx4UPh3OYHIJKMXaTc3AVz6i/PQ9BoSH2YBgVz+MlMRH3SEqzyr7nrAi5wGrwTJzjYxN
bDHjtPgJ4SGqwX/QtRgdOHx85iAhjIO0gyoDIdsP0buYcM4VMUPhVCC4z7Hymfsm6c/CIZ2vm6u9
NainFqwB+0QjOYq63urt/FBrtTgRltytFBN56kr/mJUjgOeIvXpZefCgmBmDjeWtzNzn2AdokxDs
t8/q+iCi4AX6w8XgkbQqIEttiRhb1928r2bYadFkPeZGdiple9DRX03x9OCYPQlFDdyuMagOrsbc
rE2sW8bwf5XYBZo7QHJ7WDqsHXj2ZQ7U7TIyXnUJqHJQefgvKbem3b0xtsxWKZaE0zBSqvVD9o8Q
umAjYoyTEt3JysyIQyd64bEeK7nXoS3AYjS9aKjQpVBawReg4wuZ0ZaaFbAvQ5gMSuN7nOdjhyP/
sSBGiNsitPfdtFO8s79OrV+c2lxF/txA9wFe3RktOd6mNI5/X8KlhF2QIRW3/EI7yQAGiSgCPuoE
d+iCiXo0ld2cSxHuIFDrj93y8t/vG+qxVN10qkHgIt7sSWN2y+4uLuJ9MJPRm1Vj+GxVbvhM1hee
0yVqqVLK2lNBwYFUSwJbWdD66OHkbq3lSzWKYKv1TP84gKARkBnGqeomZ85t4/7vpVUMixwzYOzN
Iuiu7F5z0APER4bNwxhFI1pBo7ygQS/NAa/E6AQnDXLXFSvaZyFz//7vK3BpG5ijwdNAGEC72GIS
f3jgAW7eRwsawRkI62Gtau/+/jAyg/wQW2eZm0D5x9p6bu25eO5MFhZ8EZQ8mrMquU9iUPf4Si+G
ASFLlOnJDIgkEjq0OL+BHBlmjbnL0WcgVrXGx/o5q9mGEp62CltFZT2F+Ttj8Jd+qAB4l7677Qil
Zw5uhmvJ8X/guc94+8/ljlwt3s7WRBxUVY6nZtlp/r0kw8R2syqtQwyd6M+RKQazhrbKy9+Xfy9Z
Z56FIveFC4nZYJyvSQpzj26Ll3n1Zx6rKo01tPK/y2Gqn+S7bVvJU7cEclqO6+7iAduXfJ8kLLGW
USp6/jcoWyCuYvDFQ5hEb5GgcnSgYDIyAo9C5ejxczdb2xrSk2WwLzTC8mvIzeQekqN8hZDz1S1f
qWl2N6NNGrA5D3TNKrxm7BVOfeH4yMkdAKWoBfmTv5eqaUwClbsb6twfgYrtZeoY0uiObVyrNMo3
Lau/x7Qcmp3diFc/mNN17yC3w11UbAnWbpahxbVwAjRmmOjW49hXkE4Bqs7uQ85A4YHpgflAvtoS
FoJZrvVognJmGcI44e4yTnZYG6fR7n6c0GCEbDG4ULJ6iYC7kYVbE8DQxevc7dwTSb5tE6DOnKC8
/MHB/l6apDgC3WJGvaQGjo2Pq8eJvMxvLTxcmvme5oSgyekDk6C2hX7zf7+dUN8pFGOWJp5qPZWP
EVBExx3Bu/UoosFXcU+hz2rXRmVywWDEAFmq6lenAClCrkZ7LZMQ8QKMOh7Fa9TjwR1YpuQNwr2D
k+wgiiq9xmVeH3qMMxf47idMggODbWKUbTWWB9jo8MRAmGnKV9uwM0ZWhGSmw9GUPBOQ0qAJHdZJ
2Nx0MhL/MaetBwxMgyDXkRKzPy1lAYg+cvtoyYeHpLJ/GVaYwIEbWI96rqEk4E6j3rKeGZ6kpt49
qzgrH4py3P5F7WnIgarV3y//Xv7Cn6h6MT3Eibsb/ZsWOvKZLj98hceJzVv4D0Wh56DXSU5MHdzL
w1AbBzN/CMPhx6xkcHLIVPIUFLBjWbTfQrDrSRqqQzADhrybupfMJaIFjwqlvCLIR9YwLM3Biu/k
2O4yZT6SKCYek9E2dvz3mr3ZDd0zysAVobvb1HSD899LsoS0/P0KBNYPwZvV3m7AR6qkir7wZqEr
5Wy9ZEasH/t2bCjOYdOnTBDZjn8O6Gd+hAtCVWes82wjS9zZuuh3OGLj/d85LJWTHYmv7Ve1SM1t
jvnb06LgPqh764LbM3hEwf87Il65H8LW9QI33GoI+E6q4YSGwGrTT6gdlWq20yb6N3iOKF4LkkP+
Doe/mN554ENk9b7VUeRYggH7X36Dsupk3Y/Q18AFoC+N66vMLURMLgV9Adz4zRdhtK3Cathpdh+9
qch5t1LQvlYDyNIqp+YUZGVzMpZfhVW09fEEPAa0++yqS3j8YHSR25tbV6E9bCYoIonDHrFrB4Fe
0cgufy+GMm8a6tjT31f4iLidg5CQwzj/7y/gYph3DrAv32CTylP7Xit3Q6uah78EXDvSnL2fmL8l
/FAtK76zkrzKAvf4axuOCwOhv9RaMK4k/+SkYcGHXRSPVAcMhoZSGF+C5Cu0TPqPFSCgz6MEETuY
3EczKef7fmIzI9ziwwqnekPMBaS62PyXSjcltJOF4toaUXf4bUqlCxR7/RcmWZc+E3aWdtuG5zuz
XOO+FL0gDZUXmTCrWv19bQ4w2rDoQcxe/sTNunzLXhO82JKiBCM4ZKWdp8feWkxXqrxgSovR4FT+
TjPoboE5odhZqB0jToxniRB65Rgu67fFlNxPEgTX8lf6TqXE+KFSeQIlbN+Ynd4KRzZfhVO8FOQ2
swQ420vwmWECIoLrlK5d5duEWRas8i2mOn+nHJoJ9BQ1WWvomMvwIkHI7g3kNPuodv17QWwXwLzH
IUynE4PyoWVsMjR3//1yICgo0UcDT2SI/qxL9GumJn0/h8240Qtqct3XNS/P0BSXqaVfU404Z59z
MzEosXKR7NxGXVhMxLjA2B3mGePSxiW3lLwe/MJW7FHv2c8TY5p71H9n16/LHee1uQ5k0j1aY3wc
BE+Evh32aW8VXlJooWeIdxHX3f1jy41xb/PMAZJZfxGPC0J1JtqvcpzuLhzwzFmWAERPi6Pc8WrA
Jt0noEo9XaavCEK0QXuMtQneej7NjGI71H40nJ6RY9N2uf0eu06/ao3FfLdlgz2pDolME8LwY6U/
6JTExSB/TczLXgiD8YQaXpxS1h2Nbmb3vTYC45+pTJIFUTaityN5QCcUtIvu/l6klp/6MIJPyxHD
cscnmL2P3/SUJMAcLRzTW+b+1I/6KS8ZrAt2lYCyvRTr05qj6bfGWbMD3PYQWwkPEMt6mI2K7bPU
TmUvnFWTpr5XC9TpEiLJE2GVO0MMZ+rVcWfYgxejTT4nyuSj45wzUOcOnR6/1km7H5DFv6cBNERN
KHR4rHnViBZxiFofkmhfnvEIiEMxltbemUtYq/1Ahlg6JS/hsIzSUnJV8g6draaNt5zRyFduyv9+
sfyOVjAEjQKsGhj7iFZDAwisOHFJIxwvHfYzxOpoJdt5SIGj4MxTvROs/jL6XJufoUr8Z0Ty2+mt
tsryrYQcfGroptd2WU5voykOPXbREBXSjKnTGc51rG6EoxZ7uoDxTH077uao7lZxlQCK0JebmLjK
51EfeULqR9NqtEvSqKuJbYwOUj0bNtDILmYXkelV+YhN772JmX1GffDS2rJ9KFt8cFyFz38vuFWe
hkQzT/CaHPSFAYLs/1c8/lWQf7+HZFIhOPiter18ws2JGzFKyCXqnb2dwBhv66HdGoRyDrYVXcNF
WezqvMs8RPy7qNWVsQ0l0Al7aQB6jov7RLRfUi/4WBdkwd+LP7Fnn9xxbfTG8DCC89zGJk2QO1XW
owaBx3MLeSLMPTzVk+r34GdJtmCux34pa/d/0Ra6lndnzj8LAwMJpu3d0PX0IezR7sMACJuLRseH
G/MRz80+rPlYPHYuzT5t8mkTIUD/qHT9YKeJ+5r9j7Dz2m1cabP2FREohmI4lUQqWZac3T4h7Hab
OZPFcPXz0IPB/JgB5j/4Gtu9G/tzy2TVG9Z6VpeSTTQkX6WsLkbKLSyU0q+Gq7G8hrKdpORS44H1
9vMEVXsqoQ3m9kBig5twAzpNRK42lWWtxdM1BXrAyzbyfzwwA7TRx9+APPT37rimVOhUggWyo2Mv
GLUaw9zTCGHymduaEmyFIWU8f0qPrQNcOR1Gu6gufdtUF9k0gbCa+fT7FXH0J0/k2WVunhjROLd0
MMIHzdGeJsTbRuI57AAWFoky1W9tQVaPlw32rlm//P09T3FljGo1Jc8rbyuvG9I1055/pF35rI25
3FsstO5+fyGdtjqNfAdx7DZ35MhqMdnoCDOt8zz0OqonqaNldaezRxqP38DO2rnhYB7RDPHs1+HU
EX82l298POzDyclOUlISZZ6XpKeNLEPJbNyMsLp3/D9JRLC985zahFAz0fug8THQUyhmKzlSod9g
lURk6bj5DVpxIJAV3Zj8KVvcFUIvEWuKYt/ro3toDbt7qoXBG5sN5JTXCIS0yi3ukto6TXju2Em6
d/1iZ86G8WAcJN2EmaYci+vSnUOck69mg7U7V/NHZ2Luimp7PsZysh7s2ntJsK1CHlg8zMyDff9W
eB6iCV2yeFxIcL0wM76f+wS7+mCP8CxD5x+KxDIYzMg4Y2h7R4iEZCNXKZk6Be2qShh+kUlFdEDY
HLsBq3j7G5aom4YdFPLeG6KF7D3J9nuKkns+lZ71eCMOWGBv5Zr9qDdhGSyhXvoVuowgtnPn3OAw
YVQDMxHN0/xh9mzrPfIIrkD4m6uj0kdrHIbPqg7v9TmrP6SuuMhd13qcrBzkSD7Pd2XIaALOvLGP
ZgQscV+T6Ay3JKhGb7j+/hN0HnUlSuoZG9p4glnf+46dwgRYz71uMca7on0Pk8y6bxgBHqStfqKU
r35nAb+/r0ZBmnZs43mey4adHHImUbGX5hkiixCVT9lh1Puvf6WNyvMFyBSc7Y5xshDi/ZJRtPWE
+f0nMzHVHhLDawe28/zfvyxrqOl/f9llkiZygN7zn7+XoI6qvWYFQTOr+P3Wfr9Te12TxGS47X7/
xZBQDOr6nJ7HJjwDbVUfusk5lWGwYtlDhhq5NPE5JLPpbrBbVvy4eVBAzQ9LHk4PxdLsqmaIr2Gv
6mS7fFZN3zyQVzI/TKbko9SK7e8flPEoeYINOC6OkZ1cIHQEq90aFvV31fpLUgJbJYf1v74uUACS
An3VMMN/6q6Dd6Fpu4feY7o5qa5GmYsCi9hWHxzft9Ct5zjBfqu4RoPEGI+uZf1BJ4NZ30Kb4oJ1
3qYW1ngzDXicOaU9IiNJQoQ37XpHAkCe0ulBRtHDYMTqudOmj4QVRU/MyzFtgogL7eJI7511u7aP
J7+vHevi2Wm0B2rkbi1jN7Cu3tYWKVgFaMrn2VD43lggN4WFMm7K7WCswdwqFvcjwWXEW5bLUR/5
5Anz+RjLCW4Ufcch6nsE5Xarb6ao/6rCfHws00Fu8bYchZG7/rYg+WeLcifBx6MNZ1FRLXouYmiR
LCHU1DokkLyl3S4yyH98hZDqgOH2NXSQmsAPkbsxoXAdx5p0nehWd1jFycjRdgZzv7gh6bPGWFeI
JBgaRJVigsLQOnHnW7V7bewF2g2gVc9Z3lzJOlDCNjXS9sSY7ccULLQtMr43so9e6yLXOfOn3dwP
aCidPtuZ0dSw+G8nWgo76K3Jw4DjmDsQShCBAXhgfCVTHi0OaUjatMLf8ZZrLLTT/AT1vWIEhpkr
LqvboBfnuGNKWRhF59dGcyij7MsZuhs03B6A6jUym7cEh/CD6IpL76mLKxtnq0ggZoZV44fQqmPD
8AGQAFqlgVzZGcc+snSFakuML8O6QrE6ZEAGddSO6Pk1jlue2J4umwiB4Nqsb0Uzj880jrcIst46
PWOiLsYnq2KP0uoJZh7NEz0RCitH4E6mqJiwoLoAtbmxpMYorc17f2nJDxiH3LxkyVtbFa/N4jKX
IGeB/CnpdwmYdjuKHpuGxS6Zuus46cwc+jqE+AUqnagAt+A6xyUD3XG2fI7u9ek0N2Hcq11o98WB
Lkb4TaX/a+TelkjJpq4n16goj0tTstKGd+U7or4BM0dZH/WXsGv/Vl3yqWFvJEliLA8ylhYNeOQi
WJ5Ii2jtryklcWRUbeureWzxn6Wk0ScBCuCGxqb4Gy3emdQfFP3oIlFDhtgaYmQBRcbTuBjuwXV/
bDX/44JnZGDIf/VnU7jvE1MyvFDM3mEMX3IB+zgLkVFhfuU2shbMWk1KS2zzXYo/UQQ9A6fAbWBh
gna++AD9OaPwHP1JXyjyo3baIigKjwhWfK0ZvhuowA8sT/kPrsnQsO8pk1zMAA17ombpTusTVGoE
HzStcxxy1JulkueW1x+1bSTBLYxzoTaVG+PdHliX6A0kzUyf0YwjClmdyi/uaDxMYKH3c9L8UeVM
LLMOdMTqw2GHRrfahUNQGq57DzuR3eNg4+ky4KjX4q/XM9JgNUx/BbM30Il4xXpfBEuU+UOr38f8
IH2tIC3KBSqC2wKewiC7z4zMWAsZO5qX5a01qn1XrN7HV1USjoDOkMyasbZ8byif5Ci7Y5FG95lq
IKqoetp1kLaFk7EKZJ66q3OLc1E96UZoEm1tE6g7vVv9cPZUsR/b6qi6guu/L3Q0IKrdTCnG1BAN
Qeqh/hLuOMMj0LSHNekwLvaJlnLoqmkBlhb/QGePT0imyt3QYRgmo8ZXsTCPmUDeQdNGQmNnBtEI
KZ14kL99bj7H00Kgp2sHRkUMVxwbg29PCvOroMlPZFBb3kUpbW9PoLVFPyYMhsJbU+vh6vqRyN7Y
mNCt3s/usxZSFT9B2sCx7nU4/7zXeRyKTVTi9XJHe2t7w4cnaM8672zZFnlyHQbgih04bzaXOIRo
dKKEvedECutRfCTJLPF1He7E5FB+TC3J7+TtoVCaUXhLT57dcPxENJOh3rUearPeRiM5cdhrcCEY
7OxwlYSbsHeveaslfl50dK7YAgbkV/NkIJMym/SQG2aO84wDEZUXAkB8yymyAY4xTgyqSzsBWVvw
QDj0JLwkxLp5c9Sf+15eZiCuF2NQQTrrfmQMr8ozmQdq/G2tGkxEU92H2WjtdEdOgVEaJXynBMfj
OtJXFbuhvCNlpBvZ5Np5T4fM4m7LcYHHg3oCbSVeuQGFkh1lp1jVzR3Lu/d+Vue5DLWApPBPl11M
U65ZKdyJu4wRt4bblD02UTiMxGme/xRZ+pDF+NCGxdWoCb56y2aBU7vVzqmHr3BEeV3M5Zmt+X4e
uyfTTU6WFhEXJq0mmPsTTlMUpTOTZxgh3ppW/JwVzns1x6BE1XPdNTFSF4mSKHdYE/X1g7ssZDVp
bKNUUf/kIQEgqRb6ma4MDrpdoxEvnrUYLRgJHYoS4gDLYmq6eV2O0OZUiXPtR0fhnmxE4GarjiK1
gToYun6TyGMJI1l2S0JGg51OgSMNXAxWuvcqHR8sxzLNvcathNMzimgGysY3mjA/68n3bKLE0XB0
qJIsXHI/2MBj+6gWwVf2reDk3SWjbp49KMZIRDD148sMZjkjhKNgJq73PLeIWouelaqFoh55fmv6
tR295TEa2sh9STSq0onZGa9JOB3LiB8K5Vg3sS2tyEJqc8rJ1MMZbGXmv0Qyd7qv4ym8pGdKXXtL
GCDib6i3XH+PXdPS0SZ4JgrpAw9DBAarVTCQYRGA3jyBFY8gOB6IKG6OZHJGvIs6g/EchI82vlWy
ad86o3zOB+spHjTW2QrAb6mZeEaja1zoCzfZfB5KFMwyZYfuzv2ltIr6Qj0q8TF63VHDTqVhW0Sr
uy5Lv8wxpeSAsAO4YyCUZay+arHUD42OQa9Pyaf0ooQVAAlqWU4KhFr7YzPs4SvYrt/r6OOlMX15
if6Y9f29kp0OUH36IP3hMmSeScKa/mE/GWDRbs7koXqwYRnRk3Lz6A8LcvOd08gHLTM2U7FI1rIg
KpI7o14Ic4p4pro28U1GZySVytVRj70yHsQNNsuh/uztVrtyGeO+lLAA4oVoeZ22oG7tPapzlG83
kK7GDtkyJ0X4WvfjeW4c6wQnutkWeveXV+lbZe+Z27d+rgE4jkYACjCv73NEnFjliNlUAy8DTHZh
MOwtqpatdeYvnpPvdLTNYO4HwVs4SVxrJcsJ78cotbeiw/vfWh2h8Va4Yp9YBynJiBavo7cbjAE7
TdfdJUMy7Fp7IDXCVD+K0wDGPXIXstEdS7B9HyP07FqHwmogmKc39kspnkbJMWWHobvCgBw/wRSP
n596zXRbvDf61syQlaHMNvcawjzPnlAkQxhDkVYG5GNY59pKP3WN6xNsz0LE2WKJ994Ac5Fa1zCN
X3FEp0TOcKYJQtziLjtw9CMks1kKWZjVSIInOzOwCg+cZOWeGGLqGAPHrZVHbZDMxMNFWnyaPe7V
HmPElub3b724SC9aNsyJa3wiF9Q3qhyuYo4dDFiwDm0I4Pnouym7SE2gDZ7U45jzZtoFGeJURy7s
gsR78eSWm6qmOEYUGH+qXCJlTtXrGOaHsqimY16pD5cgwhaab8RKZ0t7Rapij+Y8LKwj0p9iwygW
4nQe/qmHPyAtV+Mkf2dnCZmIKONcdvCJWqNGmIa4E2waYbl1Ze4LtYRHlSxP6F8Q3SXee+pqP325
VEGauOBnoF6HKYKPOnX/zHZGy1UQjUEw0xwlmL+y/Nia+VV53Q/D3ZeY0xMzYhgGzbmtK+2usUFP
5PUfYNkHJYkxJ5lky4iZbKaaykNMj6peelK/qlOeFDOmx2QPS5p4+gjZi4I3tMnQA5Hi8kl0fbbL
w5jBh3oZFvCkdWS2aBKYbQxRLEm74L2vWywwbQ7jeK4+cxMD54jdf4SBUscQtF+ISDmXM8LEmTiG
8qg1rr63nMrAJ1K9zY7+0OAZUWgrifjI3mHvkUptsMj05qXdGI3kR6lXeOTwzjGlX3bGxwK5j7sQ
UbJLGhfQv0unymtD+mZA//FCDROEWs/mzXF5bfnJ+eX0AjlrXHl9n78JX1aiviINB69wkFGS3mpJ
TshjruwWYELY7cRaExuyNh+c0v3jdgXKxO6aFD3j+6IP95XmsMPIxYc9fQvmyqluv6U69lfTc7/a
qt6B3f1lWz2PzbBqZaNnVx/7I25DlgcjlrDFXl+Fzu8ULapWmEdXzE8AFDbAbm8hd+02XVWHY29u
Ezt6kjiIkXMBEtQzRNR0KnWPRHEOi3Q3mqMMKorm3IF6YkXoXFvV7oecF3CZ1wjTssBTmOIk6TEu
KZKByFxzfohgPc1D/jTUBlaWTt4PqAt0popYoCMwcUC+Ae/Yd/aZzysY2DZtUi45EBh0h5qkxvdQ
+hrVgHW+sgKl08QMWdX4kax9vORPmovDDnsZ23cUfS2zWSo3AZ9AR8JkmFBLKtKBubnubLJFSBZF
8o/ht/CgjmghVtZxOmNd2fHT/5N48GemIf3UhmYfRtAFHQxpLBZeWAr6TkFDpxIU1PXyRYfbb0LC
ImEQkUfDoHfYRfxAti46fQ33rUw+xx7fSZac4q796Bv6FUfrEKXm2V8IP+6mhjhXN/G919/xcu+d
ofpjDDi32KLeEjf/9HKdXrFHLTsswdIicmdX8VVMzSnKhrvOGvrN1KkLFAxqZKN5WjTLt7QK7biu
3iLcKJs5DX+SZTpkMWeTa/Cw4DOGLr5xnPpt9KxLaFCwxzppLfN0NygrCqyxW8/mv06c+Kq+W7Qn
0TIqMoySoh5R+ZQ91qN3l5uk1itgnXKonjvpvBYdYp+FvCa2kujA8v7FBohQME5K/jIet5EmGVCf
tOq1nmhrGutFG3o8hxXjEkOMe91THZsOtQcdwsoo6isEMJt+Yv9BpudjPM/jjvuBhEjPb6yjR50U
8dPdEatGenm/vOpFWxJ8+57h3TOLh5l9HW++XzfEF87rAQIZJqVUsDZmKwheRJEQ1DjrYdrBYBM5
1rpSvmgxzk9GaMTjGfC8ObHvBrCWJoFggSOo0uaGyWSxesJyrJ0XS+v7DaVtu+2jmsGzU98mDy1q
0wyfday9MRVogrCaBDtX89t2nlHsAxwY+ClhvCBlldOihD0GOjwiXAXv3GqjKlHpxlZ3YJx6RU/0
veptIogSQWlK0HgaEkdHRT71hoF4AiNjO9mvyzA8o+8AmOaUz45e3OVxeI0a7iNHfJnxjxN16W5o
GZ7HRXyfsQYGQvLO9nrcFun9SHQWHIsXU2ibZZzsreHwOmE4Wucz3l+txcSZtvjdWtzFcGsNFpQu
9Dl2co5u89jryYOJB4jZwrh3Z/Fl2f3zhNthoTdJmRlrVvUYR7BTsjhGtVtC2BBt8eVqnXcYS2lw
EupfWsJqJmOvvJMzf1NvtL4Zw9Sb0MRFFKbtZihoHB32NDxKHh9DNXLfUIGW2mNccgmi0al8k3Zg
o+vLDFwMM6LaFr2WoBEO3w2BQyFqMczUjvRD5NZX6sZTXqqLaqyDVpB6kXtH12F2Xo9/ilZcDWSS
O+SS9+AsbuZANrFZP1sezrgEjgjtcunXUmF1tDVqQ9LsNoZbcPaBDiHaliWlXSLV6k0j+DZgMZLn
BxWmyVEuD7Ns9pSZpMTV6IHa+8QGKeZEw2EmznFDDTnjZa69rT5/rIgZ02Y2bU8oGSken5eo/Mao
wnA0VZjPcp0Ch/1+D6DLgvVFMZb/k4v81PP+maYOFgMR1XBL78K2w2Cs4eSxaf7w6rYQQnjqNca0
m6LgNRPgluYulPc5TVHF/gLAWq2bfPqOxszM2ePO8/B23HKh/ZCOlUGw3I8W4mJ3TJin9nR5tZY+
pEgIZrdnSGATgCtna9eV5s2py78sC+qdVPFThHwxAkzOIZT4/RJHG8+NTCKHcWF2zlu7BkKj35tZ
aO4Kx7joM8vmAZXNeEmw7I4jICH4Sp7fVqBvXGRKYkIPnGDHBjEHEXKuQyqe+LnzpLUVJS9ipRyq
GfvRMGTstwOUhthNXgkmys59JevAS+CDitFhmthcEy9UG+K+Zj9beCBz4jzGEEfHDICkbLS/bEBr
/vMHLZaH0uvjSyMLfiQh93ESjjtoemxs5nxrjaE/LbxzFAzHhRBo3mKXnWE2vImiiu5QU4GwonqB
NKivvB85GdamYVXeOtrNRnlwQma9oik7TvEh8bam95owkfLBmZSbauX1NN6fuEV2S+PAKHuS/1Dx
LxuH23XH2x6gMNqKRdSBVtfd1l4Ydi4exnLFNgnghM4fbb1PS6COSKob7HUC6RwU08BtIVpi3/M5
4+HlIDrNwyKBg8Zdjw/rYOjq0OBC2pKThcla3C2u8VgCTdhEtreP0VTwbTsjmiJTrXEEmxI6AwQJ
imYkgBx9tmtdZDe+FSaF/FCgeccMgik7YxYwJ4y2Gtf7RvQEFqZpz3Sj5amo5mcGfzUzUeMO9O6f
upxZb7fHWp/VrWq106hfGt4dorzltl8EbLv1de0GbzqJwfSlPnDfDPFrJE6h1b+ME09/mzfr03sf
G8WrjMGk9Z3TIkcWsCuzxL3g8VEbHWeST/H1WvWjgEM7B9Je3iPLYLJgh4Ea5KOjR2j7SL9QBShQ
V6jToomz5rb3pabI2hPsj9OZlkswpU5GLBkzJfaMtZmAnvhW2OIrVPTUHFcnXgG0oNZw0Yfq0RBG
dVeo6EBvXmwYAVz1Jv2UZsNmTOtXLM4D9oR6/W57Bp2nDKmC33uR4GF1dhULuXv4xzHmZu2rLalt
PJdgNpeEZX6yU6sDxoJlKueX0XH7I36EEJUasceURZ1BkTfkEQe1nVo7OciLjbsAuGbFHNl+bl+0
tFz9PO4EvLq4EwNKIG0gRB0vhd96ku3uBPI8cgCfkLR5SPM+WP/Xdtl92rjGJcOkv1uyDO0xMhXM
7cYD4jAXofv0QUyCZP8YgADzSRueKCV5tw3JonJiaMnIhPM0k7k/9i0jFw1yV9PRnIRZQO+2R097
k4v2U6aVXxkgPblsUvx3zrpEiM+F+6cvteTYdiC/QPlsDC2CDuqgsDdj74IaPmaxzE+akWhg2Pgk
hF1i+SwEn5wryofFUvFWuO5CBYufu44ZRjhRQ9M9oGfHUGEGinylcOnvZ3xSshQ1aLHurYIt74fJ
Ki3STn3vnI1p8qOWv6QQWBBSXVtOTWeiLzX2rtNHD65Lu0hOOBZ47vpPS5rXKRpoctUDOOr2GJvu
WVurXsDoS6CwmG+0frx5U5L7S2cd8CIN9wmPVtowWVc9JO9IxEfd0n/mBXmNLtV20kTPrVrfRaJn
SGRDE/aYNBj9Nquib7uzQxh4IFMs3vdd1bdfyEEYzqUssJazZbnyNGCldqPypnvm2wqUJuDJ0rl1
TMuZtv19TMTUVvLLfun1g+qyVyLHxTsVYIQHI7y1tjHc08aPd6VHZZ632StLXUGy5OSevBUgZI1P
pqw/CYuziTD8hlQjkQZ0VxjCbDsE2MskiqM7a3g3cl27s+LmAjDa3qddzFahrjm8jcwXGUewN+PC
cBYsY1mCdCaFuz6/V4rlTdwRz5Si7N3pNVv20qwu5aPo++xYZmrXs9OhswU7hGp22U+zUfmCoC7O
lW0cEbzTTUAZoHieq7z9Z5aqxFYyxitLCcckRD/fFd5zAuukawruIEtrD8LFOYGqxPdGKjtlWU91
Yu0Ty/GCZkr2HmPHeq7kNYfU8cS7BTi2e281lMw5A1PdN1BKetW/iWPfEIwupK6zCRzpDwZtQBhZ
TpyvIWtk0uLZhIIaALn7lQ3Na608EhG/nFrcd5ido7kp3m3QbbRjI/0r0XzsuZvl04yYLFhJAFJp
3hq9mhiHqJMBQ/icyde4t9OTjCp724Bd2fb4y6aUiQh41xyHKCCPGUbUjDWmZ9Tk1rqfdK0/zRwj
Yo6cHenYDzJNn8CQ2/vWRug5YYjIewaaToS3umnbN3vs4h0fJ3VnVp+1ZtW21ucuja2nMYKLsDpr
LEGsaBX/aNRyNk2dbyzkWTbdvjKca9V692PEQFhXs3lOlLUcAZowHwZtA3UhAlXWt89Tb1F/9lm6
H6/eYpZHVVV/xlz4uj4a91iYjZ34RV1KajsFngWj0o7jChQsnqZ93eEsiYrmlnnE3EKp/Ih2ugk4
kzYIASxD5qheuBmGl9jxsBnyRNFnf9kR3Kl+ba5jjspYJ03HNuKLDuB82zvj1jiRh0VzMYMIszFx
9Oz4UeEl10RSOMhWj7Zc3v8y2/kIm/SW6VUZzCwj4Kg2zzqTN0QO+RbuwTES7NioAWh7TAO8i+dr
VOzMZaYTCxK7fSbgE6jAjE0BAgB0mQ5J/ryT/WzhWgdsoRlZMFnts53/c5vRujJXG5BZJkvOPYgA
8DIK94Zw9k6aSRN05XctPBl0wyql4SgpKPMw8nGayapim5LXzIHDWzqSHB3pL6W0GUHS+uaZc6fh
R4sAmjYd+9IpYlRNPQQikh0FZ+NOdh9IVnCIo8bfjaP6HoD5+EaRvyK0ncD+8HoZKntZSIGCkrcN
c1yeU03eeDUqvKxUzNGcH/ohv6a2K/y2XqVWyEpAPA8ZB4rZ8Qkl6FaojutAlOlxBC9VyC7EHWM/
1+OwY7//QSPyNxooYZfO7gNhzPu2a0DfTPAmTPYWTi/vp4486WV6s1Z9Y9d4f0O7+kcuL8w5C3pt
ywxEtEIx2oFNQf3zUy3tE0nBGNMZr9Q5/Gl4OAmEwB90+lgFB3fZ6NyOjtCCio2jbVk3ItMq0SR7
aVGiu/VHgbZqC8mp5qWZi/oTnfxfJKtBO4MiFfxlRau7G6Mc0Uhq7vNk6X8KpX3rjXVKPNlf1LQv
6+jRcaYDf/qq0XXsyjCFgWYkk49O91LDf+epkRrcCBYXka49g5zxtos2BW6LSWVUZLnVIsCic4cG
BaMzCy407gWjMIjMCiWC2Zc/xbiOfXqkAq75EyrzW4mXFt6cYvkR2C1o77jzrF05YvZuNf3byxDQ
ChdtfmMu0y5fxHhMEQN4/9LiEV/CR2bmHeOdczWypHXzOT00GAWZIoECm2gOLGq8SdgXwLcKsWvT
LidIFoI1DzkcZfYe5jajJo7sDYCcn0lDwmsWY7ZF0v7sJOLdYvWC4MG62nnK5c2WPI1BmWJLicmP
mKc9SJhNFW3Rz1xjMyNh+6dyDnCxk0Bvs7/kNbJSbgakFMsaRt/LhgUgDTb5wetwPN7OnQkUPaMH
HgCFaLaFvqKcX0QmzgoN88Jgfh97WNIMoCwR8m5Edck3S68z9lAs8prQtqPm/m3IpwKgic8s6vkd
Sk2wL086nI56gj7UDutI13KCtBipT+O3lqxY4iGCZXbjo9HX1xKFieLPbZ2QLWkEsMCuGt7ANP7g
3p94CBfkIfTo0ABHDoMUMJrrvQIR7u7CmBNcb/UwCD3rpjcUGYTPng2PEAY3aa4LVpEgGRHCeVjr
ba3eCRVz/JJIY+bOp5APqFpPhTO9zQlyvgrrxSZhtcLevGlBZKP92MdOs4uiFOigDZUCOTUwygzS
37oII6qW3yIt0XDTM5bjvkx/OE4V62Bf9jwD6TCa+9jCalomwLW6nMbexP08xMtOjpCrQxohaPyr
Dk59dYBrSxwyXOPhR1bisXDQCBtEIZ1UtKP99/y+51u0FVaY0PzJRUQWQDO/agMfYoN0HMDQi6dP
+FurtmQHVPEfdOdDP2Y3J6dsVChOpnFGkhixtEXRvYuwpdzNU35whkOtexm7AXPT1Rl4pWwQPp1e
hBxC/4OGFAth0ve7LCcxKSaK51yF1s1GKZSMuIJ60/wOayZc+Hkvph5qh3HBf2Y6hdg5a1g6Y6y+
rc4uGkI7Nb4z9rhDFB2Y2kwbhwnkcTYhF7LfOXmRLremE5Mrn1f8nfSnMM3vhxrFbM33XuozYqLB
/DAJGp+H0fBLPKW3hdg/mBnHuDSXU75I4Vsz1Dnc170unuswGijX4zGYp+azibrikCAvtBuec8rq
LzMkp0CsWv2uvLKybU6E2396gIxxp5d7N/b+YZt/X8Cdpqn5dxbmfHBmWEo6z8GoMpcVwLLT7fmh
NRToMEYEVSOzcyeLY3jfidx9MMaFoHIZXSTWLh+ja75r63w417V8hA/dPVor5Gd2Wq7DRTEmH+21
ZUZcQNF5V0nCxkvdsgJXLw1f6KI8txVZaxrGwbLkJMF7UOwracn9tKafF9p2idCwLODggjpevfIU
T/upwfHtueOyGzsld7WhefTT3VkapbNXuJh9jcd9Y2prxWSdVqQduQ7GGZAvsAnMjts+QZPfi3oP
VN/bIDwu78cOH2B34nPztppm8O+ZhW0p6pDYm+pQFPKJU58NPDsOabXiWKJe3ri2Dj0PnFcWsqeq
yuTUmLRgAsHXxoIBOsTGR8s36SvBEFfTE/2sa+isjCWT9zVa5jCp1W6hbuRnch9nXXi2k+w17aZT
WmQMnAqQsIAdiNZInnOXxeGUFl+QzIJJqX02F48JknU31g5ezixiIC386jbQlbx4O9q82jCmcFJ7
4xwAWQMLPDHDLi34Lvb00+XWJW3hbCtkg21YJvswzB/GCoSd4D0gi939p0f13WjFJkzq/CjN6rMC
D751mVTjzmP57aB+MHr9rxMaI8isjHFIHyR67SANV4Y/DQ74xjr6cbPyKV/YkrXrUt2k1JGT9+rF
yVcoicIxddR13sRbUYqUfJ8hQenCeUN8A8CylJ8mxHV24hyNmaZjoKRX0dDXYCQ8EFgAbEqlkoNC
XDqTo41iG6RLKxhK24Q64cC8G6P5abQSXELxpxeh2V2yAqZm7McEJu0dCnhS0uxdiOq2t3XE+LNr
n8YM13inTxdRNWdIiahz0KcOrIz/7xAw638FuxHR6Diuba5BhISAraHO/0+WHVMZpf0uykuqqWeP
53i2vOVzRmm9wRZ/rkg6uhep7Z3ZVbW+vtiflAnqMPPyP9CGPPW1Xr33GkqlzHBZSq8yK5JvzhZ8
GW4TzChaz/heqwVvefIkW008gqW1OZPb6mIKCyAVUSKY/UtkpAVj4zmzbmXEvLasIAZBb3mVqVmx
yUGaXSNg3MTldNWsodxWQm8ObLS6a+34/5kNm/SYoiKDcOyNNWcPY4girvFm5xLijfT/7w/P/F+x
bY6g5nVAfJuGZZv/MyDa5MFGjaOhnbMaew3WcfywGrxT57KsB/UD7l9AzFna3Vx3SB5q0wtKpLQU
mPOpzUCUmCz00MJFQabFdGKE+m2NJjm0bUZgRgTRSCTWMa0J50gnhqZmh1BtO1R1vWsAJj3IocEw
rU97r7Css1nlhACPDnvVIvKe3Vnboel1H5phagIXQPb/J39N9/5X5LfDAEUI0zDWIEvb+h9PD5pF
EC0mUl3SvHDUVLZ+q8L4nPZa/CZZezMvjNjrFezkaywz720e/xu7CXFQQrsu8qRhdFXSJmmAkX3U
1DNnUznfZ6BbcAFFuKoGiTaV2eFvhPQCXwyl6ikmcuaAUb57iG1+Mf6DvTNZjhxJk/SrpOS5kQPA
ABjQ0lkH393pdO7rBUIGGdh3wLA8/XwWVdNd2S1SMnOfOqRUBJeg091t+VX10w78m1OBGMlotzlz
svgQbfnZteMrUGYNBuzszdSODdldlJzBTp/GwMLT19PjVvTeJjC7Yb/MlfXYG5a30/bEbYSHfeUI
NldR29VDnkYP3Nq5/DHkOYvYBCjF0rdKZB2dYFvl3GGA8RsQFS/euJINJR2W/sJhhGVWp7l5xPRP
hK4mxFNnHcw78DRFD+RoDnvzhnnycpyUy2GkKsd1wz1ZVzMr1AfIgcsQMaOuOfwVvv0J9ze4cbG5
BnQiXIfxfCoofzg0Ft3NrpgCnMDRe+XEP22l/N3kQ8vqckx2kSa8lzb95b8KWfPMySAuK1AvhmER
u7OsS2tyFmshNMFX0Xmlw6+eyUYASJ0lFQThMCQA//3bKQTmA/KgusQuAg4w18+ZSrB552kGfQwD
h7yBdf71n6n0rHMRmPdzLuM3fjgQ5QOrqhifwq72NmMOC+hXwXpTqfCq6j+o5LnYOKAOlH4le2Sc
4APYKkfyGbtq3WJHWLqdXfPm3EbSNj8H0CVrp5HXgprWCyoQfni7u0Eh9zdj7J6w07lXVr3gyPa6
8jZWNh6fwfmU1Sg52KPFzFrQY6z+JebJ2vfKnDYKOtnd0v6AmHrm9VlQWlAu17Yd1dugwSwAThDU
W9XEd4UyX5IqyWC7gDeKtWmh1Udn9D3olpAyr30P35s5IWB2on3MlkZDJ+uOOST0cbAhzZvJEpKl
06XRWehlxgqdGZQoMnJZ2bFpP3kdzPkZz/VmiWEuumLpjhDNyttOAY2uSRRvWpmaXHKVi3OfwGDo
jEgr0ZiRB2iy3a/F73/9mP49+q5u/15T2/3tP/jzj6qeW85J/X/7498O2/vtf+iv+M/P+Ovn/23/
XV0+iu/uX37S9cPu8b9/wl++Kf/sP36szUf/8Zc/6HqKfr4bvtv5/rsb8v7XD8AD0J/5f/vB375/
fZfHuf7+8/cf1VD2+rtFSVX+/o8PHb/+/N22xT9tD/r7/+OD+hH++fsDY/vlu80/yq//8VXfH13/
5++W+YeDXdoL9HYhAkqif/9t/NYfcf+A5+i4egn1TNdmL/n9N3aoPv7zd0f+4ZuuwD5i8UU2eMnf
f+uq4deH3D98yoPJ3bi2K+BRid//z6P/y9P3X0/nb+VQ3NLT2nc8HOd/dkd7wmOGHfCjWdioPN3T
+09nAZF0UWMlNqAmtFOXtDmBqirmQM3/y4fhshifeKEw+PmhxdBLIRk72BUXHVpS5iVxHgFrLxfg
hBNHW/xkZBZtcifjtbTvcaGgoEE6aV1LYheI01Vm+l9+Oj0vEnstN99ZsYiBY4yXhtuTEsNK9PZr
pxYGC/WwH6GPrAzygdyxZAWue0nZQkZUCT+CO8obZc+gG+ZVMRxcZ1iuyUbtLKbP2LUcuaczeG+0
jKFVNYPvLpGGE4YDO9sADqlApdSlcYux3j0sFnBYv5kPjZf0V4yCsdQk101kZTsaRA10cPA0Opuz
GfWt17KLp1J1ClUg9Tm+4HWrCb8bWLM5tkXt6sq2MSyRGxywmxef7KU3YxROhIEmBtCLcz+F9jfl
XvkWWCSkFedx8PC16POkV9NfB/+4xyCcfitH/eBw3p8S5w0jp+X16CydhCHX+yflecnDaPnGtlZ4
jp1o4Yw8QuymGflUG9nn0NTWwVfjKwhbLiDU7vmRTp507U1fcElfSKMzr8x3zdA9T2mjq870RCFd
dc0ccSSltHCklbKvk5MZm9amssPLRIh4axJAX6ue/cvNOpLnqLODPLvyI7GVuJo59uGmCzdTFgAl
Ef2GoCQ7BtaH0SJO5mHb4dJTA6vySYm0IEydmuYNc8TDu3DD9cYMwo2D/4G59Vi5y01mq8PgVZAD
MMzPAZ7SOf50Wi0JW8594+bYteLwqkjtXUBJFYbeXWGZMQ3sJRE4jpRs7PFTaHHUgrPAE55Yl77v
H1uK0bdc/ndkl+Zt9Nrg+FwNosO5V/hMzRjNNmX14HfTu190yyaIYSg7RLCgd+Mnn80IoyART0PB
tc+tK5MbImebxN2ryZkg5CDVdUVAIqgcsYrMF2HGhwan56qm+WqXkYVYAUCJ9wJsylaNL/UgrZUJ
PAvTLNdn15+bU9DZDxb0vEujlYHY21nEZbdQ4/kJRlJZDpZ5DE3FiuFHQvO7gUmwVS8JM4J1opmk
sRNdOvdVOtPDglqFxB48ZeSs7txI/ijAPPRDPHAPQG4RhbVpejZ/W5QtzRCwuQVpkatJijuTepjG
uLPB1Gz7zny2VUHol6yOMatdV1OIFC/sYnnrXejO6A9uj+2HXx1VI68mWEE4SdhFSukzzxk4RJNd
9A/jcSI4jgZiXSWow+tOQcvvh6q8tqVzsArQQFI4W18Suw/jiAQ/dqai7GCcONYK8w3B+vZeu7+t
jkRoMQXWmi55gUdCO1J8b18ly1to0l1p1IRIFkxuWUe/HLZ1mXbfU9ETpm8mca7hl+2gpkU0BNM/
0xo8lS2TUsMpidDOaLhddLUA7r5GORAZlnZGblh0kaBKRNPQG3R4Y4+5lioIbONoDV91bWc8nXF1
1XUcBhcj4bhHqGHVYw5cTSa8wyxq4fmOaDJ+NxwnGX4KL8c17/THwPeeAHJdCtdgLkXblYvndu0w
d+3MuOB3tnUNmhXdzcRJ46MejK3tN9Fa2hgdXJasaOmTQz+TYnQYXrfaTFD3kp4MAcbKGl7A9n3G
fMkxDhno4Q03VMPbPgAE4xKANZNgE1v9exVRWsrSIxiE5us4UCywfkilIU/b3N67XcPqn1FAnEyc
6lR6MAf7uclOxZSPMNhDb5NGsIIQ+WAFTTPxI9tcTV7KebmYyarotYHj+drq7ZTRmviSFl5yDx9A
4S9bNJD4xCuMxGuJoFSB8nJyxmQTVPohvIsyydhPduRep1NScLGSPJg2CFrcwxb9eQVoDA6lMAhw
+gekLPJJ3rbQ5xjZftcpn4e/jTJZuXxwc8bVErREwWJSTpHDsEIBDQgP8UxrR0MGldyKT4BNJjfK
M25lW8HwQBFYLf1w8kbKaqUORYJYhLQGCz82erXH+b4K8/rK5S8CXgzbuSMqQE0qipq3bAV/XbmA
fCqDwbPAViL7NDzlxlWv2RVzORGQylNjVZnEKUI0im0cwtgokZBXhuwZ1uZr4RIgc/OI3Dc9fHuz
owKlkMM2jsilZBSOwhfwgjev+TEb82mO1HUR4NcKy/GdcIO7rrktrpKW/jmGaxGpB//sLlhS+NjG
T7uTjkTtw5k+LElaLYQNPNXUHKRd/0qK8ciyqL207L9dbtwra/zS73ebzYXrOr5UEaL/o0IbCZcF
xvWPBVbPHU7na5CPoy6Rd3ap6mgNJVNIb4PC+0TUO6zEc4UpCEWxq3eRBYUezka+6QS50oqAqLiG
A59TUtLzqir0XJ4qnFVn8W6uZhOeur+xIdOugcOqV9Eue4nBL5MvdrsAdUx1KQKT0gbq2YWGLyZF
+oF1ZsA4eMDDvDCuykv3Y2lH7vHlso9H8zsDdE3Ea9OH/ripMkjpJHpBBfo2oMpoEy40BCT2+Izf
3T7N8DYQ5ttvt5HjYSyoc0jcn2nLVV7OB8Wfgxpwlv5A5fYMRR25rPtJFGvL9bBKskmhZA/Uihfp
JzPGQ1stxsFuRXgBcAUHk/5ESwCVo+D4brLSliEy2Q1o3fsaG+7jrAvBzYWmXehJa/zY3XqYTj3Q
t2ubE5kPIGSbjRE9xXRh2+Spd6w1BAAs91jQFrMfcbDP0fSm+HU1IEvE7GBB86oz/zIA+tHmyaN+
Gzyjae3J/p6arNcV3x8ja89GcDoY6bvNjVPhw01ffPOJ28uwJluGIxcboQHnn30PLqKXjtR/5dYt
VE/yEnpjb84NSXRmgPa1X/i3ANXclRVcic739yOF5fw7VcgS5QiykxJ2J0F7T2+QVLxsE1YmhBSy
7wkRhqVa83jjjbQPbmF+5n44QYNkH85bfCGx/HBLhveA4rDdDeKSTOZ0sv0ZrXiaDv5cH5iNNUcx
Fryb4S3CubBtIEbWGNNyFE0ULDNCTgF9Y8ipzni/FuUBX6w9JItl4jsr1ntJF8beL0gtBDTcrKKo
VisireVyy3uRJbYGw8PRyoHANpE7RD5IuhqHTQDGhDZdDCjy6Mk+uYfv8kiq53PgxnfsF2NBUsxD
LC15Q8lWd1svImDBIzRtND/TQfr3GMb9HfoEigByMk6Z/I4zHthdQdtXiwA3x9l1kJ1jC6kpqSqO
4mL8ipPlNpfWF5MALOiT/zKEgMvMElhpPT50Sd0dubSvwih/cRh/vSSGenBgu8R7S79L85i4oZr3
XugZPJ/9DwsveSPhbwXuW+Ojoiu6wgphX1K083Xna5eaJ9Q2K/GtBYt19nSdIO+GVWqX7cajuGov
vVNV6Zbd6AlVqNqQN6GUzMOKm5TiUOcJjTZslU747jmATS0bqYerz3aGE7nOpgbjfUwC1egHsR4d
/k7R9515c0aSnAZhNblHU0sBQosCM7UXWiTgMIpcoIUD8rcfZHZqHIKICgyV7G2lhYZaSw61Fh8c
LUNEBYKEhzKBpIhEocWKRcsWDfpFp4UMkE35xtPiBtf/6Fqgd/Ra+DAuPSpIreUQh1YvNVbDfnLH
u9iinTaX8mqqezbZwtxSMDQfMvQVk4MiFSOvQDS+iRvtXWoWWIqqD/qD8K6h0SCpzFcOqg30iU+p
ZRyNi2i1sLOg8PiwpneW4wLeGubH3qU7pxqo+KHPvB8G3E+JQV7GP2FzRp4lKbXlVHJnBeb7klEo
xTSBfWls2AnTS40CpVCiHC1JhVqcKrRMtXAE97VwFUweUWktZrGjJdL50tfFAa2rwbmtpS9Hi2CT
lsMcLYyZKGSGlsoGNDMAzvnFszgDhfYtBFF5lWqBjZt6T4gP0S1GfSu0DCfjytz6ypCYHLD6arHO
H3iw+SHWIl5kdhupZb1ZC3wjSp+vJb8B7a+tzEMVtJi/tSwYaoGwRilseRlFSuuvpvkc64aPkJxf
MrI5DVpnFFpxXKSut1AokAxz5qY54Fd+b4kykf6gkgnZkrmLh/mz5Y6DohlrbTND5ORgxfdRIS97
BNBEK6GWWmLsg1viX3j+EEtjtH6kU4GEqrSWSiUdKqrCR2377jbViiu1FmiviLBY9bt9iyw7aH12
fo1SGi4nrdvmCLgDQq5c7mxkXbd1cOsGAXROFF+X3hKLTClDtUhHh24KTyLJif7Kldp5yG/dHcj/
DTackqL02nMMGAF4Ir/9buSdZDTrOhvRoF1eF/YSvjVO1Jz7AfSnYqEYtHa9hKziiNliwvQ2EXoE
bXLvI3cnyN691r9rrYRXSOLwYzkePkR5bO1df6KfHvHcoy9xpZDT8cgZ7CT5AvqfV0KdfxkR2jsT
s3Tdt/0RsNBAKoWEvGNdsXM/RZITgmJHVW1XozCj6o8jIZuMX06tcV++1v5T7QKgUi9YNTgQ8WVk
P7o2htCSHmf3Gw4uZOf+hhIoEPwarzvtXe00EEQCWAlR4SU2hAE7Apomw3oMCm0xPLYJgoCF0Qjd
yvtp+CwlIByabe7Fr0bornGCmpA0p9OIBWIu2aVxRHjUN9PuOq0dhVuiraE+4J7Ahke4wbrKta8i
0AaL4r4LvjFDxm03Hr1uYMVLuGkwgk9pDli+aAIm9OQLLKPavzFoJ0eDpWMwnwIMHh1Gj4KF3V6o
hWvN7KfD2BVsPttzDKO442jEajCt65YALgaSUjtJAiwlJtYSxsLBeuyDR37dy8rzLAO2QtNhQqVn
UntTKu1SiSb8KhbGFR8DCzLdPeSvNMDXYmNwKTG6zBheBMaXwSUygE2Bi792xXTYYxhV7uqiR0cu
PgKbgi3eStpNU2CryV3ntqI5YO9Hm8a1b6vawPmJQRQ7zqx9OZ526CTBT27SxLPwaq1pK2C+PtMc
RnUC78ufPZRQ6B9QyQ2/3xEMxDwjvYK2KSadpvdjZPy+LrMXUuVkCmZxkVwzyshudkarz6Zs1sIl
azcu4U8rnH90Rfre4Efy8SWBhiNEltjHzIuPnBPrnRpbYKQppyUDL0oU0fexXLqax5pp49OAAyrG
CYXIOhAIQ92djTg/2GN8zhz8MROX3jJ5Cnw0YamtVbQLPitttppwXXnafkXTDd0x3bvQxiyqrM6T
tmpRGobNF/MWc0Jji6TRDJ4H2XJXaZvXjN9LGc176/i3EDyuA3DP61SQYoN/SPcIkMiu5E2Te7a7
y5wfeemTIhfDGUjYrdKUqrlkTYA83u6cVabgqzY21Vn1IxjKDL5CtfW0bW3Gv0YrHoMWDG0eS0JZ
WCDs4+Gx24KAOZFsYZmLjO0YOftZW+McUtbERfB7adscIiI5/eZx0Ya6LFMAP+v8liqFd7bd77zF
8+l1Trce3eim7qGpQCeWa6+FTkIt3aqgFRdGcpNx5TYMcGSGuUlw+Q3a7idVd5zojCKfYHghBT9m
jnWm5ZI1UF5BU5UqhHVmHrU36EQRtQR36irsgIE6zejYp8w14CxHNMa5tIn1o4PNnk7NSvbvsdOi
/SYL8Ulcmyt6f7gC2+HnEoe3w7x3lnp4aAuwB2JyCuYJFbmrLKeGJaFkR+FmUrROQQgj72+T/o+j
6OfE9p8U+UlmyX3cDf5+cqiY9Lke4GI7xuz5G6i9rECKkZJttvcNMIfQGsKtVIydGhfeDLv1Pv1s
iFER6YWiLTZmNoQbKBzY9ZoqOEcsU6URUL6nzkE+vMnZyXaJIVlzpbX3yse06ZdTwGIvSxB+6ZXX
l0R9CUytXVO8LhMRo3HKkTzaUlIUNv7sDfm+lN59bPoM+IYHEkPFhrmOlSwvNE0jAAModJpiZ0rY
L1Xv3weEPRwRjAgfZNvILbhoydPeKkyCd1RabEazkxuDBE48xVifbAKBM2+32vUt+tDngBRbs2Wh
o4E0MPKNyKPH3CAAxwg+OpWj+RD7PlNLTugg3ULw41XKZbN1CU0R9e4N5y4ZX2JRY7SuyTjGnlq/
cesHlI2c9Ot1ZcHW3PRZB92ZlFSUFwwC5vhi5V56xvXPlFi31TDWIqyR8qL0q6shABcXZdpu3Tuw
H2IkMXR0qs9TGjwtIdXGDWuTsIpBIsAeykNv0kUFkpNn0xm37RgllOP0NNDV246+xV1tuuEumMhd
VTJZu2F3v9TxoxUkV3ZDJ0hSGvTaRFWxSetkQ+Dn1hKqY+EcuWem7b7Dg7Cpo/rZDyn4ib2XhZ6z
adbkqZg7+lwVB6SEa9kwvLcTlLBIOddwXZPWf2X8g2TQ3A+AUyxQ8Oumqek57OI3j4Eatq/lPrFa
bo76sOPfcFZJONA5u3gk9m8xqlpQKVecHDZyAVsXkZ6mxF68Zs0dN1zI+yJ7lESER6wg3KXonSrl
z2mC4GFH/utghQ9zBwYpNybUd/LwFZSctpVbXObmBroMJ05zt+BlLq3rqPPsm2XCk6H7elyk86uC
TGzIULTuaXLsU/kzm0k1Nixont+TI3WMF8Cqu9CFhMI1NQFA/1os/jtwo496ViuFKW9jGuoNFyF9
iUWKcQyiTWw1PbdDCWnO+656d0DJJHqiTJxVcGYpB+J8Nly4tleMOuITE89iXUPTRhulHmdZuhNl
ZB2OmAyHohsXO4Fmu4M8RYFxNWrnBmdNi8IwbSHMHRqB4oDS6jy/76ZcXdG9cZ9VpGfGgaPKSPv3
7TDxszmLydNZP1iRfbLq+NXq5VmjaykDOokSjpniBTsSYpjF/GqCx1Z5+tW0vnwwJRU5QwkjsWV6
lEUBtg4Ff39JbXqK+vGTAdrggEFiz8Di25yVgxc3NOh1F2Wa7eUonxPV8C0i9j5fN7ot7ymmPmZL
INsb0FyZNTx7po//bp4SNg7e8iLyKORLmSiZBnFtLovLjaqfoWuN+9GOn7sUd3Eiu+we+8ETNXWf
008zljscY9HBTJ7qQBTnUra8Nqw64q7sV7uZBdGy0u6uDbwYvjE+oSjooYDAHe9FcjK4DGJZT3eF
Nxra8ngVTXTROBEB6NIAai86Z7yuWx2/gtIXumNxkBNoikw3a1kGI3QnGqbXAoHfSZKPqsTk5+QU
PQIj5NUBpjfErpE07wUNH4y+ijOS7i5R9aEm+7dvrLC/zi9Erd1N1nTqLizGaptHoXGdYy4TFb+S
NCP8m4kR0BNjrFWNjnZQuXhuFc49twG5R/KtwIoeTCEXM15XFDP6m6K1TJ14EqSSVHKU6SUk1oJ+
NXoUbsDQh7W1zeMmZEyfO8euxO9RfkhAZjf1CGZj/piqcNx5vvWJUYelSxkbtPoC2UgM66yh4a1t
J5MrSXcgKbDLuGE5TGtqS2tI1vyT2Q1oabc6hVzF13bKXNgEA7YmtkwI3hq8nWcbB4YnzfWg+oc8
ZswnOTiIGUYB8/Jnp2p/ZHXpkGqp8JykDFgIv0GLyzinZFN9qUPW3MnLnsN8foC34R7dlBGjN7IG
JSGesbDAY0ldYV0+trwdySli/0R1qE8CQfXGMQka1bbFEay3nwhKtQogHR2zup5Q8nSxB5c6nBbU
4ZsymMQbiupjII5AfdCTSt5ME6e0hAayznSokOIdLFJCRIOgw9xPl81QEDvN5TEewmLfpOIRNK63
LqblRUgCvc3PTNT3WC0uZUG2J+NAs7Yy+TnWX6ke/BmKZRkUkjTLe6k85v0lti2ONvbZrvL7eiq+
FaCEsq/Qf4bwDf66hRqE9CkSf2V6o7WaRf04BFgXkmWAwyD8s98zPQki9dx57raR5bX3xgXENg+A
/L4Hi6kCF+W5vFeN+6PxKg7r4c4MpmMAFFN62aGPdSSzdX6IYpsIMt303SwcDjqn+EgG55WX9ExF
SG1rBol76U0Lio2qYDUElJRU/oWqBycwNrzfL2QAPy1KWWozvVQlVfYY/2HNw0+ZvVuA+Ledt7Cg
Biy/IK2PvhFZl1FyXUad6TIV73KYigdKxo3bUD/I3h/29DizdfgBluayXp5leJpUHSEgK5cRNqr3
VJszyf7+TdXYLlKFVRs+zMyo8nrgB92bRXpEQDzOhYyvHb97MwPIAzFXjG6k98Lw4mDTow1xs0+q
3RirTeSMONMqaPEqCDnGgw8kpEsbMvMyPIp+qWseQK71YbU2RO2dhKrqjew6i6uL7E5e6lHNhg90
09HgwPTrIY6qD98i5taI5jGV8db0Fufizma3owqY6ydjuVUGLXxvOh4v/BBnTuZcc1z1Vthxjf2y
DRIORLFrEo/xs1M7TzdzLu4ck7MxTTLDsQmG29FTbwuoQByOUHY7ugzriROQ4I3RYdNZkFSAbXOl
on8GU03IoQZ3ke2OCPXRxcF8N1e0kMfCQulzhdq1JlfPFi4wOX58QmmDuz6Sw4k2M+ytHact5geH
ujI1EIltvvPuAfpnOJJJVUXEJ7Gq96dU9E9mTJlBz45uGpqUM/nGJmynQ6GIRrtRDm4R2/lazcMV
xoeZxYj308zWcMVhkDz9UJJnM8UaRBtH1hr9M4xDvDup/TRMFcoBkUMOsNEmsLlANvTFwaHJCP+T
PukzEg4momsz9ig2frYtuFdzi6lM9OslpYu0iqC0supPNmkQv3igNoNUq8cdvyYbtLU8GtcS1/yc
XB2TL9FIke3lgRfFQdBviTMwvA4NIDs0/DmcsqlYKaydNhfIJa63VtWEq464WD7LhzjpHxeDomLX
jT+TF5AluozNJ8c0ETOLSI1Zefbp2IhDsgYbHcT2m9vRVMQ6Baefnjg6pE/YIrwvy/iZVSbVkm0C
vmD+st3gBb0An62xvA+EA7dSeMAiakoAIySdmJJnq9q4mXLvnKnfi2FqN3afUpE0TrSPRs27Ry0m
EVIIEYEav+biZ9Vk314+PVls6sQ1qd8JP2rOF0uG1Ii9nAvuAKc+ztp9rjrscPyi8TmlRzSg58Kr
P9ylKE6iK749T52qATiWPdjzJjbEwuPh0ZiiegoxlbPYMoVNmhfGMtxyRfQMcOI5c+WjkUmWkAxe
QThNR0mXMmfIFOYek6cVVpXoaKYGGzrZ/D6PipvS7nnO2L5CS3wOvjxldCsEzuJss96hFLvzD3aA
UojqCG6AvnM97p/5vZVTTj8KPeHcWjY6JMNFyDEPmO0RW5eMzly4HwbDzt4Ha9Uo0Bxy8R7dzBkA
O8p0S2sQMKAoOTCC2jrxhC7SFNgZjY5LGz3lOOXWjStho5FVN2n4ZmoVHjk2+wd+6e+Kkm5uMBCd
kwBZ1EGEH2mSagq8CsL+GpH0sX7X8D3mn0bQfFZMbFftwMmXOKp1PY5wi5Lhu6js9ybkbFnqmWvg
lIiDJH3A+jJ/+RzKEMTAcG2EWbHH38asDuG/Dhmq2fAol19tyMlBmrRkwMsCBYsTkldVsQ+99GuE
hwVSIPlBINlEhy0jJsvpKjbL/PzrP5y78nOnqJyYXOLjFS0/Kzm0HY7T+NuO0W+Wlq5aN3SIUibD
u+1GR8tOxTkJ7I2dWN+BbeU7MyzBaA18oqOQ/AyQ+eesR5U1R+bo6GQ93TDINUtmH8P3hMPymTgo
knkIDjIjt4dHMarcD3MQ+DxDOsJoySJAz8kkutB2GF5TVTS6uOl7ouH1PLw1HqkdrJ8Pan4eZAGW
zB8fSttJ7zqecG4/t3Q9LvcwbS/E+MudkzfGDqjSvaN0DZWNTTafWY2FjD59zx24OQP4GzgvbZZm
zDADL+TTBkTMoZQXV6noKhj5oowRQJV5ya0dMZ1WLqnmwKmWbeJjeWib7Mo2shdcRelpIsi3rb0F
cV5yGQvIfAP7BQQ1t8GyMSkH3HDvPtAgcUdYg2GnJ77GwWNiWpB17sd0h0bNgH26riiGRdtnoWvy
dZtIWkmoT8L4ynXIm18stqJVuGTRwSOtmlD72FjA4Qijv2SyYDNxzIdcmCjwnLGOBHNWvQtg0YXT
nqMnrQubMKlhtcB5kujwkZdpetMWL8Z0VzEvVqFJ9XYxf1FOUAIaQEq3OLsMTfEjnY1LYzTXZgsr
D6R6vkWYuVUluNVI0tG5oLkOgNeBCRDzjJMb3uT5u8ardH4V7urcvGsE9TS1MLeUKapjpZjF8Brl
HW2ODs7Y6CNNaFl07PumEPS96fZRZahyu9ROiD24PXhmo15cLeVnskb1iyxOwVMGXa7eku+95Xr6
k8pjYsUJUVfm3IyoClgb1RK/ACazd2O5XBUEDHGThf3WxqxFiwU5ee/M8/dMr5G5GTDZUQM7fRbU
gW1wg7/jgROHcKmomgc1QNtTBptqPzgmqAS//Bj62eRiOX8sfp+f03AW1D3BQKg3dWMMp8QmPT91
DIwpFOJab+lslRrfkVSy3dDTrl4GuGLZU017AlhRI5nGIZnBEEZuWjv2LunN52H2v6e2d06WCOwt
+ZI04LEZeLIKa0CJBq/mtml83VXLm1O4jAPgK5/UaNQHwi3GRqlHR0+Qk/JsYBxZh/is9xOV8VFG
e7THvw5qioWu1ZkhxgyS+XQeXOEGTt65pDHgdd8BKpDb66k8N+YV+DH8PHF608G8ggvq/nRt69rI
e1xGbX5eZMkdzSXRl1yclHC+yVBoEzT5prH6uy5QPL/5fKCOFu+WltH/rXKLZukD5CW4UmAWnOCr
ROwUw/iAvIvPyXuJM38PY47p3WiA7DR3jRSP0GrOS4Qz2VS82OGShrAx34wGu8W/DTJd0sVjHhR5
uDimnGsw91le5sl64PiXjszSDTN6GxjhuCOikmckn52ZPhR+fmv7coYmwXMpkuIkc6BELjfEAVUd
RAJ0aAxUDISnO5tWqlNWvpnZlK//v034X9qEwTL8K5swrRcxtKvk459Nwr++5u8mYdv7w6ceQfqB
5TuoaILv9neTsG3+EZAM9Eh2gR20Pfe/TMKu94fjeNSyORbzddv9T4uwK/7wA2wEpmmZuMOE7f+/
WIQF/8MC/HcruLZAS9NxLO5pJlMGx/c9ujz+ahH2LUxZfdxBWc04nbHDxd2HVyys6GT9bQlln0l1
1NCeUGUfc8gQOkMgsyebExgxsapzW1qZmUpEj46ulsR5ZhsLafJgNyVs99L7Zoi66gHLt3W9BTRz
W4niNPby2ad2mSUFeyw5zFb+WEr/WFWSw/WqiMdLkVhwXpprZ5LrPJV3SljrjvOrNVJM0zj37nI7
lExZp/vFbs+lKB9jCiGqsYPx79QnVc/nCKm2ydJ01XN9acQb8vPe1pEsKxevzdQ/2emdYTjoN+FH
M3aXtu32aR6edGUWrqJNNRsoRUmDLnujrA4+RICWiCYZfMkbG9hDlNJBy8M3CdXH96oK7vt6OFGB
gxyEiagEEdpwW8AN1qMn+qp6Xnb0HuMWQ7NYOuoS2OoZKmv5g/qMzagoX2YQYTh0V3XT1qM7x0SL
YOB829jBvoxO9LPdlX1GCVR4Ag8FbHL8FMp8jLlguUF2bIC0AZAlbAu5q6jWoLTJrIuzr5otPpc7
nFiMSOritk3nXVaCcLJzaCH5vgDBNRReBE0Pw1UsAIR297Ud7nj5vtlxv8MzEi2q2xR5cqwVk5w6
YZqfL4BzAg76zqPM3zJeNTXdeRUSXB6STWcouqFilOXJm2Hdw/3NyXXQkO0G+V2meAXkbbeWY3Pt
5qMP/BDM3ii/KldujSJ5EjyKxdQ8cZPI88OQvoTOcvb89Ngo/wEoLFeAak29zmOPZziGFi8H2quA
16xiWV6QpTbMosxtQEFh6OdXU1qdVNzctnF+FG2KaYQZ//KSuOEFZC1QQ+AMwY1sa5yW7Z2CU+Gy
LXe1ezLZApA3NkUQXqXig21p3+S4AEDQdRkjThwt+GVPrWUcDEHdVQIesSE7Z0cYFXXlSXrvjmRw
DSywnBdMEV2kZZ4r/HKO48L0cThQAjfreqg1Ehwjl+Hrvncf0pEzjx0+qlZtyrbBR0W0Gf1hyVBN
JnaJZn6Ym3PMxM7HdgFKwoKZvmx7XBJBHV151f8m6jyWG1e2JfpFiABQsFN6K0qUKDdByDVQ8AUU
7NffxfMGb9JxrjnREk1hV+7Mld/smpcl7uZo9hm1jJSU/C1sg5uTTwflh+Si++Ka2N2ttYzHQR5V
vGPEw/hReHtIXeu2q2jazI+dCqAJNV+oVkQh20cmhk07/Zi59wuonC7ruVhII3pQbfReeFBwnTAM
kDCMzaDA5kiX5kr7TkAlX0sgtrkxQCRMvWIfdhAGplulkR/9/iRaVPmWd9bEseBM7QEF+9K641OU
gUj0Ywalu+rUuO9VoUDSxnswnjCymPG1/LRrWDfpsvHSdVHoV+Wh5tYh+2iqmAzz1ZsZ10Is53gp
50cGvD/my5MS4lzZTFsp2HiGvSHdBXlyDS2QU2YhNoaIv81u/tD3XbkX/yUeNOyhrwiCJ/exuD+7
kXfTHl0lxGYtZ06A2obWqsmccjV1v7KOnlQTk12MfkrPZd0a40Jw2Ac5MEVD0ZAaZfQwlPfgVPWP
SkGM0mBwNx1YFnfRlGKke6oK9NXH3LVbqVsMAmay7pGnl+nU7ewieWH5U+C447JQ5rQkxs86Kg9K
/Yoo26MYnU0Hd4R5AGLy1mbZEw0oV39A0yr9nqtJs3QzGjbHaj2DakwxLABFeM7S+gbo7jqVeFlT
mqmHcFU1yTUTI19cXIU2RBgd0je+BpH0BR1zk/rWKlHibpZ9Ep2/Ev1Eq9iEIJecCDVi9Krpo0PN
pCRplJAI5asm4Ec5EJOh1YjfMuBrQKiKPYacIOQo9D4jYoIev0qLNm8WGR1FX/FviHExrtiG8kWY
XsrhRVPKEvXjGlmAXOW8IYNzVFZ5MN1iAaZmYdvJ00DJ36JQQDRS80ilns1Oi21g7pVYWqdD3rxT
Mr4s08+ekw3GMrYjQn0CLiMA0kJ1W7Ysi4aMysAGh50Adur6pEfzw07xVjo1Vnyf/TsFZn7bHEZt
Pzf9jCcLgUbO4XftTf8yVzy0FQ+G2SwDXGDcfijGXTl8lP0EYTUih0NZJiXVGPPa7mwX0aFMqrcC
tDx8vt3AyRbaRBoGCC71Uk3WNgGBYWHYxIZ4FQlE30I+cOPgZaRRIsIm7I/NB/W//4w6/4v94j0d
yr9IsDiC6YXwpZ5x4c50XXLBaGo29byO4hpJPIe5g0DRUEqDHXajE/1Vxeob9czCZIXVXkLAkrzG
eGz285CMWIc+BIZnuyqPiIIrRKPtUPADhwnQM2s7knC3XXFtSFlHdfuvU5pgbPHURi+ZROtIEq4c
KqIdz6zZ9BjpWU7MBir56VoM5XmzLZLpuxg+aqKeE7dJJ7Y3TjtiXE7Wagwczo70JSNoh8D4CpIR
EwqJIJKDqmEPfpn9aenJBn2gBe8FEEODls1n2qyiLYav59jyoea2PwBycCy7CpnPOAFp5O8Z1uxm
l75k0K7q5uD6pHLi5r4ZwoTcJ19ATsGhTlcaVdd5S4Dds798bZ1sp3+b7eyB2yPvCIRWqq6OxAOO
k+ucnKJYtZZcaUhCHKbuxhcwJwvrW7A7pQTepRWZrJXrFiut4D21mlm/jDEgOuMBlxsiukcJzRTm
20G5z1Imu6CkoNatXsI+vzSm2PV2cYn8ZlhlBe64YkYGrHDJGBrbYPCG2EoE42nl+fNfbGCA75+y
dE8Z3dYDpZSr5ugVDZ9fgCS1JIvTG21H2it/uR/k/vBsdw5V6669qsnOw777C+J2XyZA3Qd/7wzX
KopeESFxkPcPlsrXWvExxmN4R+HZZ5Zpi7AIT6ldfBhdfVOReAG48ZmEOGJkOcv1/ZhMDHnD7LOc
+EjzqWeeZY7olwpIKt4C2npvg+MvJUisMZdLM9yHqIhBTUqA+JH+s3A1Os65nL58YsDT3PDkyuGR
4XkvzPnS5tbFqZsTmtMuNCZ+mzJ9Hd14kwQuXcTz3gAFG97UlN3c8T9awLGx1AZLH59yYxvyYUIU
WWlejDl7UZ790BXpzWF7Nrs2tDj9RFH5oiW6E+XhmcLeg8SlDyd625FZImN4VY59MnLYYTHZrGpw
lwAiiXB+UNDF/AK2Aplo5TfFxRTJByDgBWbjXyKeWC7Teh10LOUdsmJ62ISIjhw0IPxR1Jcq9Rce
AAqPx7Bb4NeO2m0u/HXl1p98Nfwmu/nC/S7YKC8FjndjJuHkzC+Ea9GQPUXDQ9H992PxFIXNZd4J
mnK8hbW6edobr/2sD0kmVo4AyBf1TroWFFCVFrPrLKaOlSqWXDS3ZU9JegHamfXXjn0g1tmZQ84n
2+Q9FLzhdFfWMF4x8ROIBd8QQ5wXWFPx8b05rGmItLDWxnGKWP2Sg+JhY30yo+ra5ZTakCXY0sZ9
LsVIcSVr6lKC7lqNRCsWre3VUJu6RWO3ct3lTN1j+gOG/Du7AxwtEAOyBWeZ9yShJsqUgv4XFEeA
6rKIfPXc5W68bgVlHoh5y9aytsB096MFxblG2e4MilBt0hiWPcWQjAjP1Vn0aO2Itd+qzjDIpPvU
XnR/Cu4mtEY13k2vTCdgTZd2CO40fpqwDwQ9jyTxT/G4iYii07y2bmeaPmrl713OHFyl9o9LDwsW
PMyrFUh0X+GUSe5CQ/seJuBV32kPvU46PeSFewVxfbSb5MUP0pMLkzph4T37P31WUQRwMzrg8YMR
UXRk7DPw0/cHGkkndK4l9KGDYwbju6bDfqYrtp7EAa1Ob7PB205Rvgq0x4qqf4+EBR0E2uVR8H9h
omPlJ4+G22sSNQyllstDQO10UbKb68FH1PAjzFl/OSAuo2A6lLLdxuRLoArwjCK3ibnDTowt5nfE
67vhAgcDLLvwZ5xxyY3rWXk8jwL9mtHoZIx3/tgzbbesGRpQrTzMEkKdbRHfEnPezRBdp+hqTqT2
VTfnTzZt8Btub6ci6t+7pHouK3tDg8VH9hSTJKLEJ3uqUVwXqZUCIZ4D9GwsNLyEL37jH5PY8ehQ
47MMB5BUkGpQYs0ocg+u9T2X7i6hJnM7YjNPp1ebqGuaapwGoXf3ZzHm02LAJdcW6p8DBhr3asJ5
5Gr/0O7kverQ0zcAoHsNP87JnnWAs4MR76WDeteM7Xa4w99FdglGjV+t3ubENXOKV/m4tqbe0M5X
LubaPWVe/JQX87617LM3ensT3ybfQd9f8yzTHn/lvZjUtx6c5pU9gxX+TS5fgEVW/aPs+yDQklGT
MCbhfI2LZeOcVH+uWsrBOQlt0px+y2bSfWty3jTG2Q6iZ0itkCv8r/vU0ZPgm7xh4+J1HfoXisV8
7zv3zQPcVhbWMeFgnCxAwp1u2oEcwfpKlQ8QHrosaazE7JA8V665GEgh9dn0EAt9jYLmOeI36IhB
Ohl1vPbR50M1M1q4+pVL9CKvm3Umf4UbbiO/PqnRfcJgcvJcNLo4hz0Yxe6RwQDVTzGAQW6McioY
uX6WRrflf81+pT/qXUpKMMm+h+yZBZ7AhU1Jk5lgzJpxnZkZs3606ko8JUP567uaR8NwLJR3GYX4
LOrwMozoc7p8Kdz62MzEqd1KfVgtGdqkBEJkHcG0mpdJzPdOi4HH4MS2NM3GZSkb3kTMeG5qopFG
94qyRzuLnEXiiosZ6IvZkYnx5986J72i/Bd0ojvtVn7KNt23ErN9aK5be7x2dDsei15/x8Ed9Ese
dEHVHQ+DPCDui/8p9tb3IhBPC4pMtbgZFpOtdn5SMpeUm+5zyIN4fleOi5+oaop1Mam3vjY/PJkS
IiV7AewkTAlWGGInW8kFVm3ycN5a3ryr6MbyrHGvH6cinNdmpC9pJ45WzlA7Aijt9XuB2kEujlOn
5i+9u/4a8dHeYccz7nIFELioFdK7ZpRoznnCISRH/VSVVOyNlT5GON9crEqtdpZhND1CDWUtMRDb
YyBgC4TZ0I2z9yGxX+IJEmRvEPJw6NiizO/slhawukQe0AdIJrQRTmmQkuOwixMT5JPH1K8P8+hx
6AYiPrLYRmMOzMc+8PydpB7o1GHFTViO1F12Yf9NHHLb3r19TaJWJX18JuUCjGjHtkq/7cF/npg1
7Cxbg+4goczFX+bF2elcAlQypk25eDS3/2GisJE++HO362ViMNj8ZQTVSbLUGzrPt4MvbnH169Ex
BAOIxXoNNow8KGZpq51WtXRfRdpuvYEnVhJAR2VXk06/Mbnzugq2lXlq9Be4EKhOxjVEwefe85rS
f+O7qGEJy8nOcfSyFNZ3mhl72ba0ZFENZUJCbcgPH0b3px11Q/obGJ2N9Z3AOVdRe98JTgh2/+fM
NL4s7kwMI7rZlc2TTVGAKwBlOec7kMlKXmtSM2nKYeS865bES8E9h7Z3AmELWSTbajillNoz/q+x
XAAVfK+jz9p8q9hGw5Atn8fM3jQDQDRY9h0YymXimIyepEmWnNbupmd5JchuVTHeO1lY9sLpbk2P
d9Vl8Ry7XACV2601Liogcycyrk/92Da71PYOloRkn3GdMK1qD+zlXbThpYneDCYcLuPGLUuGcIML
45RH0b9xr1AsDNYbS9+00e+y+Srs5Ccwu7+gplCCXniQkWmG75Rzq27LJU3lKD84mHBLs8BI5n8U
TSL0iVNXP3Iuk+l9hN25AheyAkaMysp1GnV1DsQKWsCi8dVjJz3O4ukL/RZcKl8IPpFMs/4tneLv
nP2FsLGOy0MWEF8m5O0bF1Lgq66nKNYNXliBPBSZT2bH/GXJRQEEU80pn0YiWwGNcmZ/HF2JPJcC
YIiVxrSWw39PDhLkc6JZG5ESv4CK5S0+G6gPOfZ6GYQb4G1HZrqACBemp61MbKoZgqXtMfVj5iAp
snZdUKMs54zycZ7PQdbfnS6rKWG2lD8Z53+aNBegFxxrA73xMTybvEvpVbSeUWvIN3NuOLG57of6
oQjZN9bXEcOyBr8UzjwK8VQvckSNSlI/1NflqUgBwhWXwiDzlzt/djniaGb29Vj1g8nOzhGaMkGP
g2gRe+uYc50tOvvveVON4k8Fi4RmjDF4D7JoO6d0iRr23uevzDCGgfMhZ+Y/a70f4MaHgc/gQh1M
rHfZg5z5PFDaflbcw3RWP/r4hA3aBVhO7qtWQHcqcaov68BdGfWp7249hAfgBOsOOI5ir1mRHVpP
WbMP/Q22/37eMYNhwUgY+et1me0kQYFxpk11HCDr2suajryBfHUHI9lCRjMUJw5R0BlUEAnK3UgW
s7TbNe71zRhDSQLSG9N56k6r9j6JIFwJrKPE0npnrQY64cxtb7IsH14VigRPtK2QHpcsyLUjmTDC
BmZyy6stH8idS3FVjMHHGid8cSQPC1ys5uNoPnX8tUX0nun6vuoHC1etDJeFWU0rUfgd4S9N2YPF
Q3Cp+2MUPOY5JfWS0ID7rWWxzz0CnbMszuru4mopTKKllB447MrPc009BJs5E4pcGtLn0IP2FuOq
zLIteQY+e3yNwnGNNf5iiX/kHNaGfIHtsaPMEAMT6HeIVXFyMy3/GZtjTVe10zXXQZBn970Nivyh
SMJdnr2re4IfU3KlMWAuHXlKq29nfjD0TXXZGalrJ/NH2eZbxepee/OLhhyneUbh4RQmTS4OJ3O2
s3t4Rmb+UQbVwR4/i2bytlacHZl/fACO974/rNclms5cvpAfBAsrHkEI0D4oTtGAhb0xRoLldw4f
MK8DVX8Plo0zvVLth+Wx4VQUcY/EuNb1lP2waA0OVNIbGND5sJfxS4V0TVkEcjXQpil+AMgRQeKM
60M7IVDQNbGo8RP6SfQKG+WrT4YV3VukyBovh00FFrO/X/aoLx08yd2H/OV/tJEo/i/0zHgFmvbE
NV07ebRwQPVqHP0Naw9Ikkw7Fh51ePnufC2xmi7GCJLoT0FMK6RbbU4/q3TeFhHNJxwfMe0vJXSo
sf8w9DkYmk0dZFt3YtJjVSL8ndBvUPc3c30g4wzUocdQYAEdmHC3GcQT2fVaZ09fg0/pvjNG7BNu
QuxmN9W99sQHEnxXAkwj3s5ztbJRltL8yYyLbWiplRe+WWC4MzjaMSRD9+5hsvyNOUx7SYDb5Fwp
CVHEdn4KyjV0KnLdFH7QUFQCal1R4IqS6CdwjYVU6wa/gpStPqWYSg+uIV4Dr732w8Alo7FeZqz3
LdrhgWA6HlCKEUHHs7+yMvACDR9xy2oR85q5Zdfjc3X0DHebR3VwpMuB3iAPMxkaySIqWAI0PRlk
5itW1wpjboQtg7z5UK+0ZyMH3MPJEyaVXZA+umW5dOex+q46Yk2yqU5t6iL9GUhdEbmzsMmml+rW
uT4lpKME0JHZL4Ndfvcjg/IEyGoXdIm37aeUqKAaHvG2MDpTSLso4uKAd5Md2TjkT4nYsRB3TrS6
fdN+4r9EadU+RuI5iIw9rR602wp5xkrQfPhD/po47k/grJK+tR7SmjCHa5Aq7abqRXRz+tjUvNsE
gIMNzQdfeAJhyAX6FKY0yUTYryEAcL7ltka51UwWRvQUVoJj0S70WibmJ+18etUP9B8ESPmHhPyk
p5pzmLuURup5WlMogEmnYiCerxO9H7vO4jouZP+No3zPJD3Aw8XwrT2KUrsYBpWAkSrCj4hABmoE
QObEfutazJLgvVZNT4hT13ArC+BJJSkdKZq7dRX6hdIdsYp2eHHMJlpm+7D1y41MWb5ApvS7fBeW
qXlQFvHnogv2BeCKyZIHa47hhsrQOrXxITtnqu+WKjMIFfQ/jg28syEuhUniN7pbUc2UduqyBMlK
yxit5AoD/k3CsFr5JRrpaN6bk2n3W9uDuHQ4pzfD5PItbp6TsG7OwkOxdk3YoTj6DmkUb3s//DVF
zSBWF+DCM4IAptdfC6d0kSlLWNVz/ZmQldnaioft2Pb4GVO4Z0TOedWGceH4IaORH4eAuRUfw/TF
0MxeQgmijRSOeoQ7G/JnvD4Tx0lsLatuZKzV9PvaVObCHILHGGoZHVLebl3s21ka28BBK1Q2bRtj
jJrURe2vBXsIZ5VHV2dDSoIo48IfNqiOLhn16C/q+QGttmpPwj0XXGfbuhqXbUd3j1/yKrH35BR7
mvmsrYKI6/EwY8+e8MuylQrpm6Uyasz592qEy02ZmEBGJxNZnmVHFP/1aaHPVWfZm6D/mOZk/JfM
J0k/g03y5lh4I31JxOFiOktgA5F+KwaoFF4eX+1k6vd1ua2JQfHZy+n5KrjFTGGDjEVoLCh/5X1Y
aoyO7lkmhpmx2TAbqjF1eixdDXpSA3HpHEYVjl5ugl9xgYVlsEHG1E6tDmYWnkYPDILHC4mN3I+Y
D34MOEqbYg43LbidiVxS4JKHqkk1b0zhQLrJAlQUhltSz3t08e9QFZ84YU/3pEXRivaSKvtKuQqa
aT+eqEoNcCjLcVnhCaVVmHAjS2LmePjAExGPLMxzKmuL10Y0I0XHJhxMG+8W8XgrENaZMKP76cqO
b35P+7fMaOsKy5UsSRQorFiLLoheZnwJJy/GBu1wVvhTE61pEnv2yfvz6OSBMBHD33S13ohyDOAd
O8/3im60rZNEYcS5xAceS+eDvJf/TpZB8rLO1HrgHzF6++FOQuDDUFiqVQR0+6hArefD4Czs1tk0
Dd6BIfXHdXY3RleDwaXcRciKy5mFJQ5pPDnUqMz4A8RcPTDGk5IbnYGn2LPP7yHs3viHYYSt8BtV
d8lrH/ocWKrdmxCv6AGzAJxzCIQAqvZm9JN7vM/Ukm2gT457qSFkdOqhv8eipFXv9eiVK7KeMbu4
YtmbYYrIQkcPvCMuuY0E1trk604KSOK401H230pzX/PSXqywg16ibxBbf7MAH5zdmF8qHVjAkKDb
CIfcCUJNN4l17XQfXg6Nhu6jk/NCMNc9BGTbbG7Z+yBy9onTBtt4xlQ7GAY4ydYzdnM2PLgc3su0
rwmJ54b/FE+z/6Sj/t9EadJKhw3RMmVz4bDq45CW9rkud5nwsR60oV6Dd3JItemRG8E0XSLF13Uy
s2vqRCn+gmKts3fTsuHGdcp+GIu6W6OdUkQH53c7iIrGePGiYtqDstrd4YLMeD62Mb2jw0iUpCc1
wv1s5/bRpum68VTf//C8bDz1lLTWXnuLRuFRAGMQGMOICk3bXZl8Lq50AT6APQUGYxXprjTB87g+
fSyNJkvVEFo06CzLa8hGtJTqRW5m7RGgQ4hQ7+SbDLwt2KgWKyGeBzImXIDZPq5bE4J+TTZja3jN
iotdTUYluHXMqigIZsg30+cFYczoAs60sENNTmTHcsX2wd+wv4xcvRwdSh3tfvwLRv+SBPXpXgXJ
RrhM10ZD/VakiuoUjPCnaBliLyXJMg7FpSMos89SbMvxyPJHpLbLYsj6q2w5YY747LGRHCuj+Brl
PtDYTpHA2GeSa4r7Q22WxX42Y7zlMdJjMIQ9EbETuVTgV2zmSz3tp1ybjNmSeXoKNvFISL+bfEyu
JjGXvDa+ZrIJD6n15VWNONFPDe7EP4bKDtaeM1Flo9kg5cCL+FX2lSzwpHhcixwqJ9A6o2wbjQ8d
wtBlIjrs5SBCMOtlKEQdrI+ko0ZIK3+tUIPWRFWxd3c8dMLkJaNfDBYEm+okcLh/4ytZ9yX1tNls
0HmpMGuLRFyJXLDJKqO9wtVN1QfPKlHdD8F5OUzFPZVCK042sB8r3FycxhSJK0g5XEhaxseMptiN
qcE0tuObee+lMNPTgGeMfkjBjebewIJQZqYz5/y0tOrAXueuTIkvxZSRMs4vJjv1z04dbgYdF7vJ
fu7HMXmkXwPaU+c1B10eJ4NkZU/aC+CH5D7LUrsPOty53ikLFJ/0Wr9a42fSSPfJHN7CxCR309Lm
6zXdQ5G7eytMiH9IyKleRh0j5W4rIzZg1LLsVX51cvtQb/m9OWk7B+m/w1bPjjFd5ZREbbXVFMck
HIgcm/O8BCGBJ8qgtq7TkBIV1m8aH1joKvpZiLZ5q7w9JRi8iAhg0vIDruUsYW9TAGx85lsE8Ku9
u9ZfjBIBpAAUQc+8/mju3Q6gPJINMEE+ybre47pGS6QPuydJvppGb41zJnyyogDzvCBHKqsBSvko
nU+F76uxg+A2qO6Bgz7j6TY3rGKsk2jwlxAcQqNPh1e/mz6sCDCx5b9VUjqXspkuHYpDFqTypuXw
7hZJtBk71tCi5rVOPfSokT5PluY+V/c6o9s+nN/q0X0sG/QNH9y2cu81nm2ZbozEvuamyyFLx30w
iBXGNbZG3iqpkqsl/WRFGie7C/kBCG3bBRIWdxmmh5g/ciRdnfo162W1bOmopxQDbmblyObQp9Z7
j2RPcsji34l+SK/WvNbY/7o3SBz/BmNpTR1wwiqvKRwprvME2quSiErj1HNf4JHPRh34oLe3O988
5nlD46QRnFEL4LW9I3JjFOoLXISioqSGkFzhEjDxGlrBIIqu1JxvOu4zyG3WtUszbACSn5qqZJC5
iCrHxMCkPrGVxoNUekeG/eSYmc9eUtcPHm3a50ThseZ+FcTEN4yxsp+SiT84FrjzZV8hqfOjMgP7
5on0IbQiTmFg/xid7OgyWEi5jTEUXxAZ+KInZMajntxnSL5wx8/ogwKKaPlxRbEFcRBhjwHfGXUg
L/OYxVEI9fgUMwL/3z/9/3/HBWk8UiIV8YKdKJM58Ua2OzEpy+RQ5DqW+Wo6jhbPCtOFSgCmCYKb
PWx6MYDLlqO1t3Di0DS9BwZnnr2WXIYpG2vHxr4YR4fwrdWcQnf6KqFbrQFRAi2RuNi84qzNNL2a
LKLbsnw3QL4yCI8TgzT8ttaTBCsr/GeuRa0eWz5G2Vs4Ct4K5uuiPTl9N+ztRECHtZ1FnUEkjnrQ
a1Zl3eZ0UijX5PohilJpggWSjjixjduYH4z8HJHCcxE0zNpdP50V+LhFRfFErUbroAlhOYmmEdBS
pxB6eQPQ+qEbSkVlPBcHJ5T1wfJG2Ndp91R7/amlHJKHHVttotjBliAHH6RoHk/CNi+QmzpaHc99
Joxzr81F5TJasBHbNqXTPDW92pP4Jn5EIHdVW/Ah48tso2kEpBwYqoA31kW/nxsqHglSrmuk10WN
c2URt7JjN0f/lwoKlh3CvZc3df0hdZqDl1OSFrj8srEfkUicUdUNGQVrCmhIt0WZ3kCS5WroQrWU
c7lTQf6ZGUzUIBS9nT3tAuAqs4yc41ikIXsW/1RrEzpulG5zYy8gSigksy+7+7VDeGpZYJLumak0
Ig33lM0VjUxAoBf1ACSzTAaXtXj9aphmjFESS24Fw3ebMUQseqhQT6Rvloybr9HoD/smaV7hs/Cv
9PQFeu2okF66/5rRuRyR12t3pmr91yI3yzPwIGQYIvVTGctrOT6pErJIkMbGCfgp7k787OnkXp3Q
5VDovorJ4ZOM7FWgqCFm59kmniwmzHQ+u0TkvALnZJd7T65FnrMFd7AxemBmc1S/Qwb986C2Vda9
TiZkeZoSzU4b8SN8zlo1yDdLOAtHGN+0Or8OaH6qibLzlNEKaojHOayzXeLGNYO5++ww75jBsHb1
HZATs01DlVmGarBYZxr/lNYHtljBvW+RMLXeAHHkQ66Jr/QKc6s9pZRZUA9rcOQuDRA7eXdg00kJ
mlNsEk0gtI53YUVqPZyxvsLo+KInYOOEBOCcphArmZGvYV55CfP6ZIZtC0wA9y7VfOxiDCbhWmMo
xogiZ3pxpveaZtAZy1Xfij1TdxqDQXdGQLEO4n1b4ghyZE3ermy/4JCsoq4NV0WJAbHElUkP0KDW
FaEfqgR4EwFWrFzehsbx5zUv49Eg8Q/f2NyL0oLiJ/ynNBmvuLQJgWLqpp8vmprLiCdX3N8Yasz9
1lkMxNRUwLNXldEdhETC2rw06Nxt2j1OToKmO1cJjrjinTvyTytGHkPj8Ba3A9+3ufpN0oEAdc/V
IykvluzMi/c8jsEq9XAVpAJ7tlcG0bYRLXajBderaQM8BbOYJVZIl8OGQW68owYhu1vmzlBwV6J7
v4nDPbq3e2tR9V2woTMRkIWk/LuD455MKCw9oLd7ByzBuejUULtwt/lchmIInkM9HbLWrLZ00H+V
qXXx8xDhqjDN/cDar+f645WZc6IA79GJQ/ZaVnog8UwLYfPB20R3hsLqVCfeegJlx9dngP1VPpci
IyEj6W3FBo63phk74qiDgXCJo4KOoyUYMI+T4q6SIVYFjV8uE5VQuBkSPUqSXVNqH+wwnZiEy7b2
AFegtqlqySn3AC9aHVxaYfnUs9cw4uTeWZtu8i6ZlrSmyZWQj6V0BxRR67XlE2h3JG1aR/K0qsoJ
TXMGyZH/NZki39i68zaAFIT+Ph6a9NukIWgdJ9lnz8/PcoL6FieplqEhLxAIdGW8BCFt2y36dp/v
wflZ4EGhiccq+w4JVu3qqEL3C+pzxRcTjzrxzNKGkX1IJJv/XA1YoO/Rn0h7l3Lg96FilURnySUI
cw/Nvbn2t/UQX0PnYcKaevVFR+J4zk/8cnTZdk1CrLWvztkUv2b0TGwYhpdWkGYbZBc+CFOkHrBG
YahLT31q+o/DzFqntRX4ZF2w3yWCD5Np3MMB4pbo03WV6R7sQ+Y986VYkCyGM9z7fARLvHlGaJ4Q
VmRmhFuDU9ufm2DrdAKzJ7/MpTUwYE9v2ZjWW6Okf0B6FLx1GvkXFhBQUBOCpGNPj/RzOU2enaha
2WY8rH5dpCYKrUCrd9mOhaIu/YtsBEe7uunq2qTzuvQ+aoNxmvXavTxS9B9e82yljEecpTRjLNGC
Fa2zXpiRLPsiumjxU88kyNqArnMiUOG/KMdYNa79sH9Mg5nx9pAVcExtyfphYAX4L2quNGsvB+or
6RbNwCGG0V/FVi/hxQjCaj+G9Em07aGN001SOEevpU2hB/VLkD/ASKeSdv/UVTz/aa5o+cX7iA1K
hVN0g73Aw5mdAxisaIH2zoUvgPJMq8G24S0cfPlhO9ATuF3iMlpHsf3p28lS3V3eGZckp761BJq4
Ez0ErvnojfZr7LF2ANaBn9T9AVkEyDr7NkRziIP+3cNFQJIK9SD5LdPuEESPva4ucccmajT3M2be
IquevRB91W3++gaoy2uW/5jVSbIJCZ1XKoB6YA8qFK+17ymSj+yLyvjRysQmTNiD17S34z6BK5Wn
2J5xJAuWZMFb1cU7MEobPBB7cGoncyJWCQZnVMGSH9IQq6QzFm3fLWT87mOEgR6E1EjFlTA2YfA3
SPUY5x2XLrJmJj2ysj3ccXhkbs46YeVpbIGBnO8hCoddhhzd+/eFrqeQaAOuI2ib+BIeWsbRMX0q
2/fS/55N4oMdnuQGwX+WdrQAOIQTI3rOGgRgbWJnCygEq6LHNq8PjtNvkud8ZOhX7n1p7aIYEtim
K2nXkcSbLUgKZup96kAfOXvsw1AYD2VCPiQKGCI6o7ibv3Yjqb+khSNQBNZTZLO/UKaBdcILfkVu
88I5Ky58G4YHk0W0ZpU5R5tZiIu2rW+PuDPDo9gyslDD0h/rxqRZpfiKMH4b+t1lhKqZ3Ozk7DnV
eawtoiv3nUmxyfFdFHynG2/jdvxHz/kcS4zOdgt9BpVjYp286szyPTbyL2jlj4LqDHLBi4Krst3m
30aXHoKJeGQb7gqLL1aP51V6Tz0TatxMO7tNxmUoMSBJOlMMP2BRyonDLvCIfeh/5J3Zjp3ItrWf
iCMggIDb1ffZp52+QW7p+56nP19g/1I5q2TrXP97S1Z5b5cXyYKIGXOO8Y2OYn0mrVXDMWwiCYAP
wxYReA9tVQJzVaipVgzr2h6Ojc8u7QYncmv27VTc0aXdpajA7Gy6b/zwk+5NLy4OfxoeGAqIpB3r
+hpaFQ8a5Z5JHyxCRgLDgUlhcCzBcJbgijSv+WFkCEbFAekk3U/EkkrdUlcHr7K2DgosM8JG3UFU
tjV0q8w4EuvQNKwxMFfWgAKIgtKOKjK39TnfYk3QipfMOdG/PbdusMq64JjbEcUwI9suae8jKmAQ
DK8ip871/ITgB/tCLOPHZPqqUqmrlFwvk/GiwFlsPPv1cNZJI8sn7S0ZM5qC8qqx1nMG/SjskHBB
H+qjHsYX5I7rDKRoNPVkcWnnHKW146Y7Y/IZS+eEqDgnS1BF9m1/09kdwSFhRC0+tyNTg7ac1E5O
lFgTffyHk+9XpMY/IzQM61/uOAv1FDFJGGoF9hH1//8jQIOAe3MCQwM2S0TjIY1fghDHTeUj1irA
IyUR2Td8+bR+4e7gWuuuopQJ3meeeJ3s8eVyfkWh/Lqed5Es7377/1dCi/yj83JbR239/TffpfoX
ftouLfE/nAwc0zU9m9AiS7j/z3Yp8FYKV6LFwV3pepaNJfJXNovh/g/9YAdHpu45BtEu/HW/slkM
838QDdoOxktsDZLEl/+L8VI5OGnCTUGRL7ZLgdzTMhxpGlTykiwYleL2jwcrDjuhayFapj6MaScm
gXmZbB3PmlftaUvKh8Syof+zrxh5D2sd/OPUBul6csj5HVxIliOAn9T1OEZEdXSylf1g5liJY3Dt
lB7q+6l5SUUAUj8D6yKygiFv85e8NPOde1T9GA7+bssRQvfwsL4LmKkZkg+Vw4pHe2+6ixJUe87O
nM3iaDV+tiXPQllzCI4wiUJNmoIpbkVSScp+b3g1oe0RoufBe7HsoTh2FQwJoCfy6FXfhoRLtxxJ
r7CIkXiaxV/Dzv7r4rmVZJ1Jm19tgnj++R14KBLI79Hs1Tjpxk2WJoh6L/4UGYhorOQcW0kJzFEj
11ky8LcGjLEkAOz7zDnEupef/7zWCPVx7x4JV8eQ6+oO/9UFbuB/Xk4oNGcOw9BaiapiE8jLw9D7
iKM1IhHj9uga1XgUY7evKATQfcqHNLbJz3D4pWqojLQ1rbfmaZrYFW2p3QbId5tW6zgKuJZ34O6a
dKK7fttHSiU0AlsY9Ry9P6NA5rn7WZn8OBGdCNu79LbmnVvaz3/+IQ31Q7z/IXnzCJeTnoGR+d1z
jwu2iUWiep0ZEY6D339iWAqES2o/Zn0gciLtyh2AinMUAv7qZftIa5mR49ibjzqwqLoZiyO7CDO2
pPryl4tTT+v7i8NyzdNgwzbT8Vb/9g3IGiV3P6ITsMqUJCKN1C11q5YHAk0Zwd3YSZyGqF4vvuv6
qP1b/N5/PAKebnm4ewzLI1rqnRm7Kmj1MEal2rOdC3Yud0PjeF26Yb51ylGFqEJ8iRuSYNy+J8pV
fbl9lsmtgLjwl5vxbutTr7ZnG3xXtu0Zarn6/WYUxIW2QxGC0gEydTYzjJdkjlETO/nFLg5wE1G2
Z1jCKi/d4tUiTjiOC/RcvPKjK3yEA+Hf7s+/31jJou4ia3VYcnDA/35NJaUTunmQp62c8SFKd5uH
xi10NGxXDefSUthnAJ/nLgEyM2hAw8cWOVtEzF2dG/buL7do+bzfHxiJqZ8l0Caxi0t698C4cI5N
UkyBOUhiRCUVeE3ONHP2cbjVdw32r8LiAsswqvFhA3jhrpfntMIkz+tMwrNa5GpUmvve5UHTeqy+
BP2EgDeGfeT7yCSq1NpNRv6pIil3nMiKSAqahROSQ4GXrZmBTic0B49ZzgpqmtVKmf1XGaGv6Dgf
xqkujnIu0nXcIjD0Odwa4WST9sPw3hoyrtcvN75INEpT/QMNAbwO/QrRo3U2oAEXyiS/PHrVHBsH
IOYRiqacH8t1zr7RPFopAxAY0OQ9QJDHTVmq73/QE9Bw1ljThYDl7Umt3ZnMxaAkWetlEZ3C+qbb
P2blbSsjgr5s9ybF9DU3avvc5dU2aUqiAIpYI4HDObZpClgrMbLjNEUf4OdRlhY1Ep40f6zHjAaL
3QEMGXE9JrH71YG5s19eW0GuyYHS16HxrFBWTP+Fa6o5bH5kluA+CAJFdwPkwF6yX+GuO3YNxXuc
W2fmEBTTZvlJFh7tcqSN65QojzxzXv/yIP3Xc42QwaEYsHXXW7aGf1QD0dwUJsbOXzvRUDcXDcYV
1ninIKms2RLakG3DQZ6AwO0DP6vvm6TMkF9yXBHl3V+u5t9rtDRQqVqk4UjPA13x+1smKxePcR/Y
BPsO/loM7iNfwY84s1XUBcYhT9hw6njfCgZL+ylEvtrQK+yeO9rrFEAlZL/VkDruX983Pvjd62aS
ZseLZgpS9VxVVP3jNoFwxEecksvUJJJ8GPAChUA6out0yh3f+wSb+zH3nAwZcbvDd1Ic/3xn1PLy
/vNZn8EHSo8S0lBf4z8+v+WA/LNgiFVdRQPjTGbjvEuC+MlA/bS3adfQLalJelNP6J8/fPnb3326
oEfvEBlo6Lppvlv8wiyIpgatEvE6WAfmmkmj7fg/iNZJ1qVqZmmBf+0sAlDBLskdlrFXp2Ni3H8p
YjP+S7ViyH/vD9StBp0Yiha+D/m+eiqaUZsq7Ve5Agwy2hOAGO2T2v/Shrg8zBCN/SDo1xJdE90V
2Rc0L9iEWeh6wrnWZOaeGrWd6ymtN2PUtpXNJrMUxMHQXAo4u+ui8NpbE9jHJNHmQ6k+QIzQ8Qdf
Y8yi/q6uz/0z2gYAQwy/LwkZo+dUYhU3CzbFSAs9AGC0beYcQUg30TiVE7ZDKqTyzYWfvZdD8hqx
6CHXzO69Vs9OXcb0PkSLVlP2bt2QpkQfhrSccxS2HA6G7UQ1dYnsYJO503Pm1eYbzoK91HVgTmoh
drr4h+drsGNjF4CBg/HbwbS4ojk1nbqYyqZAzAiobt/2ZCQ1gXfFzIDuS6KsjrWzm5Xhw3LFSWNT
EAFk0Hz24tGvyrcgpNWQ6x9MSqkHZnSrkO1711eCdI+xw+RB8NxSPjNCr+jl07HVg/l1RDIDV/wg
lCctSQmdqnnOLhHUrmUz18xT7cXVIch2Wd0bN1ofcoyZHzoVzEHjmdozJIGUVk9g413tM3pzEj+F
64t0vyz7Ue3ptzG1lNkiDNuXEcWLbbT8FS0ztuUvdV0qGLcc7HPra08krADvoEsUF237wngZnIK/
NQUJcSMJLLi1SSk4mo9BjENtkPGl6BCC+m36WkQcapzRus2C1TrJ5mthgfnVcsCzAZvOBvHSCGKl
l4yeyMzQxrzbxBWxE6UZf6pLQGl60J1stm/6ZDCVmy6vt1ZSEc7kB+h04+Zlpqt4LYZvSz1eQOnZ
ztr3UmV8D6TkbFPQZEzp4ksZGd6p7DAmiJJKzWy7V53gsBsM5EONAvH2l4Xg31WitHTDknTgLOEg
QP99GUpHf6BLrKYDCSJzul+gxpiAI59FvmUweTVqoG8OqIIhQG+2VIlJTDc8h2/9tzWZE/H7NRET
M+I7U3KQteS7zcLrzA5SJJoF1SVxckY+nTvph6AlHcooaO/9fO/UnlqUaC+ABn6uTdP+23r0XzcF
MhJTQQ7u8l+HOb0b3C5uOVAv31Zttuzv3kyZFW9iyA9lNjqbuQwmdXx7WG4JzvO1o7Xi/37EUVsn
9SkbujravysKQYaNdQUUYtWp8rz0CiV1hHm+HMZpChxF0yAMG2eE6jhMDoFvHwemYKcZl55Pq/pG
N3Bf5RNxDvnPDtJvEb+/NbT+fZvIQlEdLenpbKX2u2cHbWMwdLPFSqJKzzydo/3yBQVJGKNvon0L
oI1KquYNNMvTUgvpYXKcCm7mn59j9WT8vp/RldEBTxF4C3tKvHtyRBi3/pRzKQXBU5vRi7x9MBTe
voZwzciUXXT5mv78oe87ehTYdIMkDR4HQAB9nHd7uGxFKzz8S6sWKz9mATu9UuKXb7EF44XYlEfd
lt9igir3jqd/NU187bnTsqNX/i3GvjAUg3X/l2tSN/33O+FxIxTSi5MN4vB3Xwr6jLgcmSKvzOET
WVg2abDdltRZFR+NOTXyBHo2M9oHMTNa7HiMzL75iOB3mOLLTQCpln0WgoZaVv98af/RlPCQRFBz
SNXj+VeDh9xJrx4yS6zE2DQoBfPHRj8ahpHRHJCYhiQwh2jqzC0ZQ1eaUMG6V6+6lQPN0+eK+SRu
d7xeX2QHR6jwp25jjNYldQQiUHjEK2TnOOCiodwhFdb2efrktl70UQYjSuGWKXsMyTEnku8wKQaG
TG1SGYp8/eef8z+KK35Oj/8YLGYOic6/r6khjxrHRUC/RVl+MFL5TWb4jGhS4F0vc4blPir7pqPL
3NgDRqbEfq2rPtw3PmglFWn05+v5z/tOVUUnUrUJaVT+fj1J13cWmiDue+9e+pC8mGU1KXoS5BCR
kCKeGa8zh7A5CNmX4FPoHhTRgh49J7zZXKch1q+Eme1a1VIBLttDTSTmgIgSMV55JEAB9I3Znqda
3gmfzhza8FHq2qHAMpum3ZcWgdRqeRM6n2QGT9GM//xT/ruepnPo0OdYmi0oY37/IR2jJTpXk/A4
VZi7I+WzlaO1j4oS9C4JPOosmAHpPk66/fznj1aL8LtXzjZcTu8O/V46we++78KTtR9HCX0o1dLz
1MO5HCOWzyRwhdAsh4Cllsp1/+dPNt5/tKBhygPmCSldvFnOuzreB+gKB8dB2Wa2dA5GH2oNzFg3
i777Ptv4ctwm6ddcS3WUiJmMHBHaPoBWYc6geoNTyKAukLMSSRHu1gO3G8pZ/uVCVRD5b/eIJpQa
eVjcHodF03n3DBpl3jW+sOi2YMXeR0KSOIacnkit0d7PMDuvbWNg4poo2ZbLAo+2aqI0PPvNXWlW
+2aAs1On4x0BUfZdbSdPpWS0iIk6gtca7JMNjbC/lUcmlLR/XbgNzN7UHdZ5trr3baJm0nLXrROV
lG1m27y5Jlrqnms/B3Rm9Rr+KZBESR/sptdEsYBFbO9HpGY73dlUNVu1ORMsU1qIMA2dWTz7w0Ro
UPwMb4N0Iq9WDA/kRkZ9tjqoQlIv3I2q0ZNkSlbIMAALN/Lkz/seIgs4i/nOdrXk7NnfQFL76zYM
v1c1ewmKe3Bd00vXW8pbIZ9BDeQpNfHkjoi2OB40IzBt1BdkIIc/ggHB7NQ8Ipvbo7J5o7lznbQA
zBakH+ilcXPNSDFpmv7IFNQ+1kjcU7P5MLXCuoyddADnQTpxanooc8xaNjU90q2hfQtYMSzjVFNR
boqidHe9nYxP01B+ZooFZmC2hickPQbNB/jfdWE9glhMCYAWm6Bu7xCHlRe4POjUwUGQXN3spyqK
tkRrb5OgDO5i6NZfSwaDNe8WrjVp3XeUx0RJy0fQ0CiJVX8RBSjO94JUHXsTDKCWptCBiu/VZ4zo
XwtGcWu4U3huVK+mTBjN56LyjnriwsNvS3SgEAbu8+ql90r7vNQ1BYaVLSryp5/dILTcD3utIPPM
aLvvmpxel7fejIFBa3R212E0Xpd/UZrojotKfzELLES9ZEhdFDwns+nchVL/VlTCPSF5RHxVZz/a
uMdFhcZmUOMc+gdEJVT+xbLxEIzkzOzTMOrJy+Skk2nwbjVUa+rwSvb7CXIlUe2+zgrYWdGGnpZ+
MF3C1onUsglw+qguc5BFvs0KSDq6A4l3+S1aXg6LCVGZqoxrGr+FhGH3+zagsvVQmp8CpNZOJZ4s
r2pfArsGsN3MJjBFAgSCEVaxG/UdOVbtlfe4SUFUpaXnsgcmux556S2wzPHUz1+xodQXLairVQA8
k5Oo/uQVUOZ7xR1XJ8kxJdjF9syDaIipXVaw5YY7gGhXxDyimor7vafl43lpjZStINCg97Z5zJ6b
gAFcL+fmRGdG5eScOkvpNsfJH8+ohUCStZfanftNaIgXHCKs0ign6cduC0hi6dAh45syBAmmMa8s
Ih3PpDrugPbSRVC/4HwkCjfRtX2qSpSaMK1dYVSCY2ob7sj0NC5TRMYudn1iEVVUN4zmGyJ+Utrp
yV/GgJ4hRBT8hKXcJh7KW5By40ZJ9MLV1AhcweYX3UNxpnmG/RowqQswNs9DF30Pe+9M+PzKGkXz
4OZRdkkrLLlZe2fRu7lldQ7cOIFxOuFOxH21j/BLi0BsRudsRMI4RHEf7REeOVsMbHdLNRpNVb1O
6ZAhnc/J91B/IhbuW5SSucSpHjeAzlPkBeLF1OnGMcYgasskxSOwewfEslbfiornW0WNmxViMjv9
puCe5NVReRVOQf/MzM+zRx4u2Gh17AaEUq4brbG2pYecJXKtOy9pkF74dXyJ4mKbYeeS3DJrho4g
nPxjXrC3tnP1OfUhWCfWeFhe81lOR1q5wY6/5qvt6u2pm1HUatLZSCJ1SB7Ov+Y12M1Zb4qfP42j
hS7OAdrTM+4CRCrJvNdpBe+XpwakPXlRg7E3czsHSoINtMCdUgR9eGhAS6c6thi2nzeMAe1+cmGP
JaXn7ZwOxJ3l3PsqEjfS48feKl6bwGJxKaofZghNZFkL4KisZ7uQ4J2qixaLfO8qvLhqKHmASck5
1MP1wMuwSfoYxmGNDKyOiDDXEGu4BtSdRkMymWG+3hUyLZAyQjAh5xY6RnRzp30wlvk1CEOU8gRI
mL5ZnyyuG3OufxzxoR7CO0eqwEktgtEF1LBmTngjhnLHhpqdnfHIYUFbJ00oL+5knU0v6u81+65L
3QTCKOaMQseCWkxpdht95kjqdzGy3/vQQkE5igLXTB49xcQgJ9NIxEE3AOnDuO07ZMUTC7mamPMy
EngazACcWo9yrBzSYRc4CSRsm4iNdESCaQQajxBsjrXzPaqIG649tWjYUXF0FYa3trOdGVXzzh+I
sLPwEOzrAqRkBKmRVFROB1WSFPcW81YtErhLCxv3Xgx/CK0PGnW3+0TfBkFsGT0NEdIjK86sdW36
W1evGIXbbXERM323bIIVHrmvs43uPbaJcAFvDAIBOlxJ4MoxCk6IhLcY71D9x5VxQ2h9iifDvS9J
YsZDAKUdaSQgGMsfpqvIP/YzIVYaHgMKasY0c5XdF42fn5d1Tk0ejkXAQaEgXQVXtY3GHvRZ02qb
SODqmUoVmylwRZTFAbUxdjPVHagIKgiseNhM2uwyCSLhFsn4fBG+fm8YvNT4Zu4tDxRYnzYQ3GPi
T40SuG1qseAuxWoVFVe9jwYy7fmatLG91jWQ3rxIE77i+UGfCRGyTEE7rk2eAr8zjoGJ5X7g3VJy
3ieh4UuIOGWgD/gyi5d+hiwQl93z7JG30QVefuwkgtRAYHeNgtLa4DhcG9rE+chWGsq2NFBHa+au
w769rP1BHZGFWs/GExFgNFbfmNCVmDlOMGx4+iIky72R/FjeICRQG3+iS8a3wFURMKgmnchyVuSD
fknttFcIXveJw/zZa/SvIBvLZw0vIFHWdnbfDfgZKQdqPJG8cHp40jTAUp4yJfnwxRyCmWs11omo
XEF9NncGG/CoZdulA7KM/pfrGKCtEhpHEzS4ukUD0cxpElwYxge/aRlSqdZz37snO7U0Yjph/gVj
pnxqbJc2ET2RTbN6NFZ9IFjrmxgxf5fbO1RoS3fV6DW+5SrTViUgZNpY2EhL0oulaoimhRNu6cys
kU87tS4f0LTgzZrqL7Nhgg/xwePGI+30zGnynT9HF0aKycGI3XC1PAQBhzPGnwba4aUHzz1SZi5U
1nF332Yx3qbMohc8EplgivoGd6HmOP1zqmxadDvy1JiwZY4xItOejKNhOCyd+KWYmBLA12kjesg1
5F3YFGy+Ox+XP0Ay3NFRMskkLsCmjPb8828NSviJOI5/fp8hVpczZeitDnticDj+qxJ1T4sf4Mzc
GrelDqMlw/jImjGDIl5WSa9Ou9HU7V/2tDKxkNX1cDoLaEsZ6na+npx8dEw8WADPtRRAe+mGLF9t
E2OZJV1pY/Hgb2a31U42Gc+Va6TbxmmHPWxiZ5OF1ucx7faJPTW3pEmelXNoTwJrwKBBxUHoU3aK
Ne1WdExzi6k4spfPmxAqLAk3v/ro6lb6yXiMLQYtHhPVBnnR2gpd7VXW40YW1TdybA0QLWOyLYWR
IraYX6cCE1MwsRujbQkjNu2la99T/IOIsT9axlgfgx5ceIXLcd3VFn171/oUN/KxmXsdtuj4eflX
EtM+TMncrqNlGO2xRKciQlxErtNBECZ+WqouTox47kspQXlnX1zTZypdBsY+MsmK7JOZoyQHzuVv
NNw2O+dk5XD97RU7E4hf4iH2pkP4WxnGGLoyAYa1ZM61fC1whNJjDP2VsodstfFohIw5pqDJH9rY
h8L46plReLNCcSY1q7tGIr4fPRr4tXHHwSW5wlvnINP7F1c1XZZ5wkie3sqjG7PBkgL1TtW1OMfA
jQA/8ey4RgkF8dvNk2szJEhRk/wWCglMqq72fWkO+FKBjbQCAxdYaGv0gLLFisPOYCweW2JaKxNI
5Vj0lJlg5zHLIdGfgg9DFT/RfrGPVjTKX2We1gXDIQl9HiWpwGvyIewQunpzc6e/+Bzg/CKtT7Nd
9Xuqm24FZpRSMTYPlQ+9LSFJkL2uSo950z/2iNpvvdV8dCpfV0ekR3Db4VNbxopoZO99vdvkbAm3
5eg9+7j8ZcQYuzagGg8W0aZ5L4+BOw4nSHSXZQ/iUKFv8jQDAVsRDW0wItVAbm+WKW0JI+GshfVh
yvuPZeu6O78ipE36OiTpIWEEVJRU3mrp7VsMbJbfVhSgJpMZv9rBhGHu3Tv2php7lXXU7hiQtLvM
fC5GukRFTIwGYWb9vWwpdu3xKy9Jv1suXhvs8MgcanlUktE6cYYmc4WZ4mH5OEaodDYnnJyMuoZ1
OOVn4PLFOm5M9NyMNlXtWRbdsBK+VUBtoNuB7IF0Lbt/DkrvGozeNkxjWFKhnWzU78YmkNeqAhRp
asCxXNPZLXWi4aJ9H8fIOdtOciJNGgxf5O1Q1RBI3xoECrIYr32qdgWoJXIaFfcxHFoedlJRFMUY
+4UYtNds4Ecw45ro7ozs407Hvzmlp0Fq9mmaPNK9kuKWJOKGd788UQP0Bi4WcuLvirTiz0XBscv6
/tkcMqioOsHXn4AhVLtlQV22dhCY4bqdm5/aNLdvFTia1l7zsAxZ+wKnHM9XMEGbWhaGwEbTjt0q
WS9nbfT7zjVKveNyII+d5uPgxUgpDLioah1Z9qSgpv7CNltvwYMHik3Tc4wcH5e2J52VXwtSM2d3
gzZ95XCVUwzyiLicpnh19iUnZqehjtHSDioBCJzlvlG27vtOs7F48lG8XQ1H9ibZGX2sEtOiEodK
fDJT54LAHPhp4YeHzA2/Jqx8mwFoHbPhskHKLRzoWhx8i54LDUX31uj2I80547bcBRGZ3zudgsZl
SAaOmCgUJ+NwofMmMMY034q2+khrMYIOP16yspHXiLxVjA5MYbBTE7eO3jkqQrHupsC95iFD5zx4
DDi2rj0zY9JJnTljCbvHQMNzDYeKfhgRlhZHRLUeXpsqpWqYD7nT2AgfLFy36smZlFwxMmkeJi9W
3bxMEHbPNvyLFEF38Ml2C+/gUxDXZp6uOWwEe47odD0LA8xpQvraAPXgLIHdbWND4U1jTCU0NbAC
dNGhTLpoZVjDdI5a9ABgr5iMAgxGLxI/x3i6ZiuMznlvfJ7rKbnDV0/ErTt9Fn1rcIoKnJvKEWhj
eyawh7Vp6OE5ZlXdPPvl59ShQ6PQ3hdkKQwVjExAQYQ2HEnzbFBK7VK7eixkB3e/BNlJbsawtXJt
7/gcKjhOyLdk0lc1CI+tMyIsqsywRGHfr11HJ/rKRyOR2PNHM+LUDBjIPQABRTwmKG3NIB5OnN/e
qlJ2DwHuGcs2P0RKyRTOMmJxrdcNx81DlI0RaXuUZJSSbaaiE5rqZw1RaAJ2YIN9qDEoin6Wes6o
DFzWZwqw4siXQS7v0N20McvAIrvNs8qm8Fpiqps2eIg8me1m4n2uut6UB88iQFjSpzih1CcoVJzK
rLM3LcT1qg+uPOMJAV0ZhCmJNAn94nNmheVzrMygaYXhbirFvQ5JqgiC+IKLT8/Phex1OmDR9AKO
G2YIduQmCR+bRn7pCSBjJE2wUVI9QzRqbwP4PG1UOWm8xWUstlT65hbm43Go3QguZsoxLH52SGhZ
x6FKvzJNVA2SAayL5Q4k4o8Y7IFGXAU4VyRQnfkhkZcZ3cK1EOKUOeD/sgB0gd1OzqbMA7q2VrsR
Rj/tvYBYMi37ynsFMhhhF9P/7eABr4qKiNZn5DnMzhMIMzXuyX6mHJ/M6GIMXxzBVWrtWHB2m9J9
Nw3fbX5Kvhbvps/ZVzOCIBZYAhrMqNiGuWyAbhfhOS+14BxXjb0v9fl1jnr1OvgvJONloIyPaSpf
Sg6RqyLqOfd7QGpTXnuo8CykVnno3OAQz8BWbMO6n50aXX4t9Oc2Dx8cA+RMdwTokrBSszGtYj2D
Ck4DJIUDg+PJh9RrEuZSM0nGVmrtyy5FNeFAj4tB3MBv2sZxzWm3wF4Ut4KZYUjOhWPR+6QRAmCr
t5XMoz4S6xKecX03qrtZ6ZKZKs4nlEkfC76xtUzI0nBx7m7jovpIIrdOKyJ6JvSDyIKxB81uptfB
WldWUJMIkBNTIkzGN/5TTTj9llyCJnAFZBrrW6xrz1OgyRPBU+4pVL8svx1Md1gXGpmZ48TzONfm
WcyZ/oguZqu7vbhbfhd3NCuTFoxg419r0Z8n9wpRAKRxjeVUcADlSNMDUQUnSKxagcsEH1utlSya
LQqLms5zC4oShXlGeEZr4fmHdxtH7HeDj/uwec5i3+cGn11BmksOeIHKgH/dTr6YwZuom4eaXTJQ
R8WwBTvYpgyBLadbDwMcjFSIfpvoLUGDyXzKqiYDXV8eDceEKC+/afqnMUvrndXSMyBwbNXVJKyA
cWGVdgZC5gFeWw0WX+knL0PUdWs3Td2t345n156DbU6TidxdOuZ2/CiH2kJAybgThq46DT72ekCB
K4l9zK3ylooMumSeJ3fAk/TIzzEHBjGbTr8e8RE/Ggb260ZvrENcTBwXBktfaRb84Y6nMFFAbD0Q
917Tgv5O0JZMbXUEUNieu/EmkohUmDp/VvxhWBFpuoPaCoqZRBSkx5AJoE/V+rc+Dj6UlvggWGgI
39HYMKEeghJaA6Jgme7GeJ0Mx1zAXdatGJ2nM9F86/VTapqbSnaYhaahPloZhjVt1N3z7MYvnp6V
gOkIlPHEBqQ41l9Qz8FMJiNnNXRUHBgIYaJY/jwYpBwnFjJpIpvRCOnYYV0/HC+E016x2w86rEMP
zRdxzxWF7/w0+sH97Dfhjl7gPqtOne9MV/Tfr+DtffT9rtzYLIFVkBvbxmJko7kfI35GLKgupUcp
GYwpVkaEtbCCOJRk5tPgGV89mTq7AYQUmWjFd1OrgEi37o6sCPOYCe9cV/Fr3MDzSJvi1bSCb8BM
yTAyGHKgM5zukP9r+zDXyCl23X098yIbFW1/rug8jgSlkFDAH7XF3QACeAPstQYWcQiYFV+L0Pjq
hl+QlCaXaT47YQJrxWzloYQls/I9egSB3p1OzhQTnjAP51ngRXaD6g1cjzzahcWTNPrY+d07q6Br
Nttlf7BnsOpGb21Q+X7x/M6/VnX/QXu2asxzQ0KcutcxL01cwl+zlK+K8V1x5+nNNZgbfe9O1c6U
OWMk7/M4IQsviu+2PWiHLqLjrdMIW/X1raZJuxm6FhQMnS6d/Q3/OyErU9YQiAOHx24/6T4aQzjG
z2nGEbKKdQKdcU9HHcn0UZnPxyFH7J2N01qLcBQ4uJ0nz74V5HKfqe+rB8ca6bmGpIjOXg7GlEyF
TQxyGW6tTaxNO9yF6nekyIp7iwrl3NqUhJx1h/ptMLuTxJOxtnIfkKrD9m7acsM+RehELP2NnlXG
zvX2oWeUL+CXgs3QJsz1YoxtDbANQKkwCHUaaDu98n80cI0wCq4iTJ0vtKiPrYaSOLGbfJP2Jj5Q
6GckHYzabiKm86Gs6j2vtTix2T7IoUkPA5mrCLOr8LlvmgaWqLx2zvfS4tBXxr1zb8ypvHfNob4O
AUQx9T8lOiJvaTo4gT3IpyNr/sbVaiizdnS25jP6/XstG437kRuJZ7MEQZ9FxM2CXi4hHCHpZw0W
iOkuhDg5T2Ww09JUO4C8gmKBSnFVBGnDqpl1T1kP+8UhY/uQDDVYVQRGZByw1Pn8414GIRq7jcaJ
8WoVUOnoAn2KpzTZl/6HxjcqIOA+ehht4mHVSUcyPwuEYte45q7kNSZCArHzFRKR4ijKJrp1OtyK
orRe2Kf7k4QtkEJauhBKRC5BjSV3R+/zS1A5RGmn/ibLGhPMhfiQuOZ8rnau1Zqn5ZdUG8MjmsMN
8r56ZzeSWIOoaq5SkjDgFf1H3RlU1HVWk93+859j5L/bTIV6hkg7L15Xkbczz+3WoUw+OxVJp81E
wHhb0jkgCfE8IN4M0sGjboRU2VY8R+QX8Jg4R6/uWP+dWJKoGjRXoT66xw4ZNTSfAjzrdG2roxlk
2pGIlh6Zs8s8jjFX6hx7enBe77pP2V0000yMhA6D3EqueltUWzFGJiDYR1znm2R29hizei17gWlz
zuPoQWQdoRpOdWyH+tG4C03nHEbkNVES6Jzh8oepdj/0NWAFPwhBzg75pooBSafQfuBSs8bT1Pao
MwsVFxEmz9LTQBv5nyaIjLSm3DUYgXjbnRMv0DHZkxCP7/zOTWy0AwGdf5PULStzwc7QUIZYJm6V
hXoErzFHPrBsZ7IaNNKMWY2mjPAsxoqAZKmhc0dV6Zn56GTlm0e7nR4UoxuvibejKe6cGPaVL6qL
68VyP3WoAhMTgRD+YSZTMEdD680KU2PXaog9c81FVqLy6wmxpBDHEwXweUSDM2rf/Gp+8xDvOSiI
tnmnRKQIVfMGWoTnlmzQPTlieUbnr7fEp06EwYmpB8Gc/X0sREd4qwDAQ5oc/jV/r/fdZyAZYPhn
9jEnbu44v27HyZTbwEEjWdnuFxptL5Ze0jlKwMLoiK4YThJZw3D9iaDOe9hqI3zO3WDH8jUCXuP1
jzQjfaQD/vMwRhqsZlghrdV+AsRKtpBov1lJe3HiViWk6TD/yIPS/pe989qNW0u39bv0PfswB+D0
uaicq5Qt3RCyJZOc5GSYzHz6/VFu7F7Lu7Ea+/7AAGFJZVWZYYb/H+MbLbjl2nwZ/OBNb8J7bGXd
MtL0jWrEGlH+ymtJ+WE6ZPaBM+2n8KHBMKFqNVL6hGpZEvTraFDmaZzRy29SUHeixS9GkuL8lyBh
bejrLHRZ0d/8vgdlYhLLhIvCJtYF0a8PWI1dMYGI3b5xu1VP0a+uX2zVv9cUUiBTjPeFUOzxwBRl
gbME+nZo4mJnRtFrg0Ns5afEmiTJIxK++6yIIfKn32TpNCu2uZ9Eyn54rItd987SciCDU6A9FV55
nKaY9prnUk7Bmj2YcBYCWJM6HAzpk9eGIdvi48QRFYgp+Gbn2WvtptRY7PSaoHmeemiWBsQXbspi
1TRxtyyk9l03hLlKXO8k+vQNElKGaIU2DOctyJNXTaYvsZPdByziEHLgGicEDOM2NqxtnRcNxYAK
3rHpHbSQqmBN232h/B4ZcDl++ONqJsGBtLkVYfAgve6jEu5HJbNqaTeM4xH8h0GQDD4icmRJw/AX
TXeVOfb3yINh3jqzyweqLwU7z0JG3o/NHiFDf8++x7jFMJAT7F2SfZAekX7LsmHwJHlJ80tiYf5A
ywmIff5WWLTppSLx4Ou3f30L0Xy3NgYf4OfXWyR6eJKWZp+/fhqQ3gdC2Hj79Q5ODn+gaAMbcP38
jm3cLD1Zl7dfvz1IrX2VUYP+16/Ph3klraWQTuaPA/stuoc1IZLY3Q8jTKbI4sHODIoHbXszKSOR
Sf9RWeCDHGvY+R0D0cCCnYH4R8tzJwGpFn75Ea2CXFFb8dPPYCKLM8IE6GfTTjeCo53n+xHlStN/
I3z0OyLIbSUQ3SAyeJ2S6C7v4YKlJZs/l6sehtTWlCZeqoa4NYsKLpQm9PCkKah0GtHP9hBXip+p
Vr3I2NFgCqRAMKfs6sXIb0yC1EtiTBb0vN98B6oCA6TXg6M1Qb8c/YtPHXL0p+TiBd7NG5zhkpsz
jIVVq2EaZ2Mg2ywilkSYAyS9cYMXj+SM9rm+VDqz9zB5H7a8uYShsnWCX95Z4bMIC7SOdnhEV2O4
1CpCL2Ul1qEdcGLuJOoJ9IZBky5ag6o75DpqUdHO1Ya3Sah2mzxYI4oUDWNgk8Ex6xVAJRTYFbnL
NJPrY+UPatGWh2TqXiovNfHdujeyCf3V2OETzXX4naa3iQtUm2480xhFBg5p0n9mbrQMBQAx0Pw1
6og4JvcVYDLhcPp0yhJANU0GgSILoLyxU2piMI5TaG81X/Do+N2elofcklcNJHgWIs6ZexaLRJAv
5qcuUQMo5G9L1cqHKoVQMAkyCybsVcg3In3h6unCBv/MGn/X28GtTwq5K1SxTbkQNBya17jmGS3d
9jwV0a22Ya4qierGN8xDbspVTpQeWCmm47pkrLWgLTlyhG2cZAfLD8Y7x0r3TkUrNmJZkzbte8iG
oKxRsFAXpMNgtDdnIlMoEwWr+t5cp3aCB0yfcI1oeCwKCZ+2JRSOy/IdMRzJ9ANETPKiiU7wtW1Z
ka8yWQ3nMdLeyBD6LshwIPcCvL3lsR2H4Lkoi0Yt7IAdTxrJeyahtaa1PjqihGQHywkPUUrxRwR3
OkZpBjGuNorzQ1TIYd2De1oH+ZWJ3X/IGoucHY/FH+6YJT0zgN7MzVqXMgsLs4S2nGydVt/m+oSW
MRseXReAGfFqcFuqOKVRIyr2j2QwYovonLtBK76FJT6L5sSyF7QatMRl6jdPehDoK0p4HbHrutZN
6ygx4K0h82uCfpkRcEUWZ0H2iFgChEEhZlc9ZEH/rhdpvKHAusK0glpxetQoGQqiKiCkBCRd5yws
JRX9uCUvLzfiaJMkJhqeDIGgA+ISkHOQjwcLruyCLdnrxEmuUmaVtI0xkgzcucwZ+LYxPYrBhNYx
UPICa7I2Y3KDpQRM1AoIcP1QgfYYXsNO5Yu2as59II0NfUB0K/3ksUqf1mASfQpPtO+mWb0Re1TZ
rBHES0+kha4xcpTgBfPKa76XLYTWb1NozdT84GcA6a8aoaqZvNzW+KHSAIRN4C/VEH3Y3kqVzp4q
NeI/h6QrHX0C2KjwWcPaz7XQ9hCgmpWp+ovQ4JUalU3hLkMTkSH41S2HKVLXG5giKEApP9UpyhIh
0lsyZu9+wNCCu8gEOI7SwNPYjhek65EBHFo72wIqJnWJLyTJvlUVPWLMg8gI8jv03mydJXOu6QxP
nWp32Gp+mtZEyQeE3lL1VCeQVRj+Sir5mlbJs2Fpnzi1TCeK+UTVZ4OIIL2zI0HAlqQ2WEj9DjzB
uyEAWkUeeYOhB6Ov7Z1w2ZlqV+LHZ+8JVEjLeCT0Rp5ym2J2GtcLTXkkuMiJcnekfR9q2JW0ah3Z
9K9uv9CzYUUSYOlr2oE+77pPiQnwsvoTaxp2aBEwJGbqSDiXcXGi4DLodn74+qrjPfcYdFnHsmYM
ExOC4AR6PR+2DLEIOqmZrBMt/RRtd/HbOcejRdATTkSVSFs+FkUB0V8vcrK3UHuRR28SzLY3M/hb
qtVZsmXF2iOLbku1M9q18/iYJeZRJMlD7JuXJtP3xeQYiyoxLZpbzj2om3ccqTaT7XDXTFC76+Tm
RYjXYODBw06fSdwL2ZLBeSYaAYE0flo2WsxGRpjtBBvHBU8YVaQEdh4MhmMW0QFRBYLiwazv8wyr
l2AagKn7lFho7WXY3/CLTWsFPFCyNaSgES0CcJkLh70+6JLpNfRRylble89CJR9KmnQGsVylFr5q
yH6Iwkl9bdzI4qegc9gzygF5il6sWKOMV1E/7B8ULYRBBBQEML9tgCU9skhet4mOtapUAGo609hp
BjMMGvYSRJdGyxoa+RFkXbawiB6o4/DBj4AWNdY8bcCvxKPVhA8RuHhiAYmO9eYvkd2lN6H7W53q
5aKuaEwN8y2U61l3tFo/o91ouqfRCOAHRvXD1wGox0cVatHJnHT1INrB2sUJ5/Trh6ZX1w8qi1a0
gN3b1yviWuvWepfTQpx/R6Sp7mbDAv76apq/5YY0KPGCabuv72VJbR15PdDq+bd9fa9xenYVXXr+
9a+GwCUsFtXt15dfB9N4Ipspu//nC/Buxa0/N1hd4Mt2Xsx5Ku8NhZLHAHkEqgyYZKGavEctqr6Z
o5I/5heQe149GrUhdxECgv/8AsOWf/gNpG++d/NbmJov/+1boOCx9an8dy8A9vzrM3x9yH/zG/78
gn99yDYf+3UzkEvD8FJeY3d4KQa/YnMVt6cMXRLSUVM9+3Xn7/E6AP6ff8q1QbLgkkjbTaV67spZ
1uqLkKgefuoHkVzxIMf7vHdYrPp9RqsvA0CuYIC27cXukhHMo091xB3rnwTEElgPs8trzE9yw9cF
Aba48GmRkh/N2CsB800pRReKortolO2H0YsnR7jVe2o59PNg2X9zc/RKEV5/IjLguvoIcx5K5Dkr
SQrBrZp55EjHmsvgcGu6HaYzSydGpiU06amJjejYtZQhIKB3TwaqU8DkWrP4+mmAYvrMlIi9dX4x
VdnyUln2a0Di9JMKp+7qKP3u6yvdE9ZtSBIS6Rv6B0pv9llhDxfgBMMl9Wj8oJ3AGWgDv2Zs5ptf
hxLXrJTtK4k/wTNDapzHr45XBnvposOuUlW9ugShEs1TqBs1ZvtGb//j6/v8Z0nWacW0L+aXmS86
SshXnXXhvqkUwIEsKH/9YwMS420oWIS20hOrIV4hoQxA/1JSbnWjv5TNIHd+CFrVDGbhXG4+pd14
NFGa1OVAKGmD8LjOO94u+SazKXuYqlCthIdaa96GhCYrqygh9LpjcBydXh7FZ22S2AnKvHvMi3Rj
OgAhyqzIDghk1p3kV0doegM93eXFOJIhhVJWkELnVmTfFUieUMDlPI3FS2SS/NWGfbZ28Yoa3px9
40cAcFX5OkXhL4fn/+c8FW3eqPGeFJQiB9SE6Aau+8c//hbgkfk//+///rIxrt6b93/+7PIuP//x
t636/Pzx+fvrf2GezODvru35AEHYkvmOY+Mh6j/r5h9/M4K/M/PrFgATpIFYfbCv/BPzZBt/h/Fi
6z4GF3ALvo23/Z+YJ8v+uzcjD3TWBI7lGI77v8I8/eaONfEXYdvAyIV7j/Ao9zdigY37XdqRO0Nf
2SknZClOjqUo+virMKgBszcIwuKwKMj0lmLr4wOhgJ0/Kmdg2xyyNqTv26wjK75WIJLZ644xEIoB
qnBJaap88abR+1/6i78+NCcTYxZkl/lE/NmWlWd6rYyRxAhpWUT4yf5q5RMlilEu7OizVhp5D5Fj
rSy/v0U+xZRicIudHbe7P1zl2y831p/Mqv/u7Pm+H+i+w/n7H55eSyebIQe7QTDmRCBfNA7L0tHV
Zmp4rB3b3nmV+zPoqQ1qQdSs83zQV04w/fzrj/GbO/PrdAQgixzTtm2QXb9dwzAO+zoKCbnKSlb4
CpkG8IGzcvDvogyw/5MT8XewAgBVaov8MRyPO0ef8WR/pEx0oRWFqVlFy9qwWsbFdUwl6V3r1FVR
vlgjCLWX+RS5j0IHxkFa9HdTF+FpqlHsjQbn3SVGoe9fYo8Qz0KQ4mrSSDYQe2WsGF3D8NdmhkU7
7Ut6bqL+KEL8jbUBelxzEGXJuUw5zRuXhPYngjWVNs1xKINnvR20Q17NRieRUn4gyuUBbvTCMqk0
JaiAR60mcR70T1e1mxa4woa4Ku+EPk8VnYQ3KJflAzWS8bFvvLWfW/669uPw5GTBc9P29ioz5M0B
bWzR3CIKtSfJKqErErsuUH5S6tY12SAtOR8HVrmCe++G+XVLwGd0Rk4zGwCImxtoPepI4pa1h6RO
aDmfa2LFFYfpgXLgspz6M0pN56yI1QlJh9r3zrBjDw6sl0rbLsss8DqKoLZwnC4S/QZSjDTYZrp1
afqBSFsjOaOE0Nc2Hu8hPtbkNQ052T0GlY+Nb+oe0rnoMe2Kx8ze9r4dbx27eqMBL7cwH16Yq1ZB
VmdvZQcix+3ZDQcRCju69qzJI+oyeaR1m6kinSBtq3SvQ9s/296IgjbID14UTSuPpNGrM5Q3FmyY
LAq7PgRlu0PBNh4rjQYdOsinwdXCY6DCS1ho8cYYCdhQDhpaq3PkxQ2qdpnqvnmoX4xybJ9LihBk
TY0bqwzGB7Dt7GAL8B1wPPy136hHNEbwHRBWkvNB8q4axTayjJ4CUxAuCddLNha9uB14rZiYVUT7
JgFimy4v/a0WRd+k2RE45zg/w0B2B5popPP4RbfrMTSRimCsujBQpL9wsHsN+Wv7PBo+2UQWxEdD
I9BD97pyzUIqWPz1I/7FTvmDHfTrmfNJaLEA35gocWcr5B/ILkVOOE5SIg21CcSxM7FvzaY72na4
HLtuC5TFPlr0bjfKo5qK0E6XRXjpMvOuB8ZNbbN/RFqwF12Q3MLHMiGSZO6MRxwKpXdHlWTAhR71
um4ZNTULl9CEQm0qz34+Jkd6s3/9//ndzsz/B0E09AEXe63PCPYbl0/XUfZDHseNTTo1GeN5cNbu
iapiFVkR8NrUHSSGxIGkBvfE7049W6utFoSws8v08Ncfxp4HrD+fXNMwdHAVKAH48ztJjOZ7lhhD
xVlzMupoHmKfofFBObVReSUaRYe2Z9gncz7Etk9ZzCVhrAHpZC+iYpPqy7I3N64hy4Ofq/hcChNN
P70F5L+nWLTGj9LqMFy1SXCLCEfRUCgS6EnCfVcUp0no1iZR9rHX2vHcQSt8IO6ZCGwpJIljwnqq
U8ximqH/9CygRi1EqBeafvZag3a7zcowfMnL+lVOLH9t/Fv/4d4zfp9fTBOi2bxCCMBnwH377d5L
O1bEJlCLBXrHDSXP9sVt3XM40OjLJglyhVbGvUR6s6i9yLwRKZYSK0WmkkcVUSlnS808W5pjQoxB
YJoPf331MCf/z8tnGtD6PNsGOmT9fi/xuA0+YEJmYYMQRqGb+5Cyy0kDh0RTijJPE9rRxisL/Un5
zo9kmOv6LKMLImCZthpjKal5kc5UjfuJZU1G7DOF0jy72q5kN02T7TEZvRcNwPNFNdpwX7I32Fjh
9ID+hOxaCIclwGyefvADVcg7+kSabTPDGIkNvLXjuhk/Qb+5V63vvTscqP3FioPN11dp2Lw7gRzP
qoHBPcYuw+N80d0kNGg94KeLBWHbrQH/32pIoI1QPfU+DclVFbsPGSlGq1qMa7MPqRj5yn+34vIu
t63pMwLoJlA/T6aX3CGDvioWVPC3e5LaTG+EMt0ne6Fj66iUb+8qty0ZCUZsSHpbIWl35phUrTxL
3eAAvXbNzKFv9M7+WVBP133Ng/9sgltLUryiQU8XPiHAHh1D5t+FaZjTLg3K74a2i4e2wbkE2zmi
fMu+ZdzjY1Bnt0zUGbDBEYeCQcPbrs4mY/eqNpRFu3fydhWtx6ZCTYDhci3NsN1QxLWejAFu0gSH
YlNL03zCu3On5bb7EJAiu7L0dlFpTB5VSygFjPXHB01AUMqk5sAKU+490edwwlCyoA1rKcvU4l5r
EvVAZJ4Pji0PF0U/qjuKUOMlC+kQk+Gw0M1SnXlY/DvTZoqxIuMJGavuzUpYq6mPEGjqY9LX3v6v
b3F/fsL+PEABWWCTwEOGadywZ8f+H0b/zO0RjWj0ioXjPALn39VVLk8xLXZgCPiNo9i+DWmuY71y
SjLr2T3SBgrOKLI/e92mkEUU/KYRzkkg5EALVDKXSzQXQEhoVXdtqg7Kjh6msJteLL9FgTfqdw77
gjuZ1DdTDPKbpbs5YcA1y4FwOiRJk228tIeoRozlSjkJDloaKfdfBxKLN4St1IQYwGyoy+bo+GAi
shZmaEduNA3mJePt9GERSLboEiB5XezgCZNQFerxFcU2HbUGfMXAEmnTkwvzVhcdmsSkfB6FDr0N
upwtTH9fDVqP6tfsj4Hwnz3B3OdmM10WXfAZS52Eiyq5GckbI8KPekE29miWifrEJ0OoazW27VtH
WJWuS+s5tHJrb+g0oL++77T1LqkN9ymSbnmIG5Ir//rKOjNB4o9XluI2VirDY+pxOP6+lXEJX0CZ
jruYRPhmNxL8cgtMIp/boWFtmzX3xHa3Wy3x91FmvvWy2Hl11u0TJH5Ho2vvMpSjpy9/cGZUxGP/
95eFXhDJSDMzLw9eFdjvcLmDleOO7tFGN3OVfseZwsmyH3IuUkPX+pwmUXr++pveBiSUJw40cqvq
DtokXuMwF6cgMPN7oQU/VOeOW6YCjFip7906o30kYaZA7537txBt741RC8+09kT9upRlf9TyGlif
bx8BL+HhkwWrfMoi3OzmORcl6rWBctR/OL0gc347wcxb4CEABTq6+28mB2tAfxt6TA49UcMNuINT
rpnZIU8RNLAKZUk8IVrrLRluBSLMBPXSSyPyhOljeqq8mgTmwjp8Hchdsg45C5FVpY/XNJzC40DE
01H4kOvD4t6pUdYMeRg/eSYzSEJ/+0RBS55nqST2TxqZPtuOoKzSJ3Kxhi1gVBaw1xFA1jExHcKP
I7N6Hr3cpk9RbMVoqVPYBOiggsTZ2PkkSDjMradK7FH/qGNoFrFaoNHBUAuFHSO5PSt2OMXzQTmA
0pyW9XHIbACYwDd2osz0xzBmB2Sndkg2feptqgmtSFIN8iQcV56IiW9WrSnlfe6RhWUO7cGwC3Pl
5IzKrZu/aGn11kB2xGZaAmAyvO4U63W/GZzOujPZm9Cq0oMXoit/JF4yfCQuHoxMs15iyxmOZWoQ
HWIO1os7NTmr9polrInC1iGmO+gROve9nj2RF6B1zs7Dbd945XRfCZ7VNAhCyHWhe3Q1UxD0Xnw4
RpnCSwiNnY3adYWIzQSFwz9oa2lsjYRdCkqgivC2CGIKYRtitnB84T5GxNOJa+lH0HkGSRn8TS9e
9LhVmLvcBB9IZW/xpWqcjdbfYa+bactz10NFmJAcVSxdNHAPqDLOBXvTKAclLxuxB3HR7QOKwis9
s7CexAkd4x5FQ+o1BjOh/NnBBzLKAeZcEJoHjfTe5dB4KTEG1rQhJY443VRU57ok0QGqpnfOpBEf
jbw52pU+XJn8M7SZ4r1Gl7ngtu9e0pIw1LC9K7TyOQ5ksW6lUvuwCXFjCd84NiozCajkb6WdTYS7
682LRjLJEF25BP0amwOXoalfYjE4p5HlOzkERKPCU9sMVBqvY5Fc65GIPpEFq7FIyyOiRYtCZoD9
Dml1T+CI+sR5RuOSRNpDnZe4f2yfTMA++jFjT6fK+qCC/xYdaT93dKlp//Szwa6oYnObaLJbueWU
LVlN6P5wY5XG5nlpR9Y6oiD2wPYKdJvB/iQf76x6LL57YQE4sKZuWwoYCDE5MKuvH5juDS0ghD7X
ujOUEaCqwHkQo9hdR5LUe7X3kWmshiJXV62IAggBpJIGHc5B4heTQ5YnoBMU+ozKybxdhPB2WWmh
8WCEVN7HarJouBDhXvmTvmVMlhtN60NOAG72xQjId5tFjtjQyCXd0emJYVdjdJ1jRRsigD4n5MqV
jiYr7HRE3CZ+QbdFeYnDreUR8PtrY12o1hmXry9mBejCypOSmFnDu5CNCo6NUIIJnfetZw9yAU9B
OJUihrW2bSARptR3eleOR13zoDk2LpLvwt3JksTOOBy6Q6cQf0wYRPaa6WKt1/1iV8bovLQhyi4D
WAaUK9yZtvBc1lzNXR5ZAEECFLfKaXdo0DwYK8T8WjKvNmWRADN2jeznSHxD668HJ7D3pRy/xUPq
ndl04pSOtpiTaqyYlOHhGmjpKaWC3pGBcxz++4AMEv9s1tJ/1rNrQm3t3hI5HAorfyZRRb67jC8L
vFzhwqvx+SlhVcfa55ELfO3MXVLAvCkLCjMLBtqqdEbAz2ZA+YbozbTw3vTEMVn4j+OmYbbaJ55z
nVIjX1a4WM+YNEC/kJd0ds2Id3Bnv7Nf4/WMWaUQ86vpXnsYvOoYV1ay81Pv59c1KB2KPwHXeFUq
Gd21odyl7AoHz/+ml9qIr6KK1kNv/vSLdDzWUYRj2HzuKAsfhvnQZMSopBkEEL2PcF0D1ttitsQa
1Hv2JUvlx4jM4eL7qdjznBrrkquwt0sQCFyg4d4fkSqix3nuETyuPENW+74p628B2zWk5vdCsSMB
DGK9+HnxkNUt48KszxdcZhrcxEAhEoq6if53rz+jHri4SFGuKM0SdgzDrak15zGyoktUkndB0nn1
hKn0EJDqCK5FNzeTB0zSmA9AefKFKl/0sDNfwkmd2bYhHjGgjuIa3Ba6C422s3/YRZO/60V79ZiR
r/1XRUVYKINd4tKboDslmajWWlu46yYX/Qki3sL0y/SOuaBaWAaWHjMctl4gtRX37WPh9rhUS6PZ
wyelVFcjOysM9UAY91loaXiH14fOOEXJjUfc0pFpozwOWe1sJlxV27iPEXU5wW1043Nq+PFqqqbp
JCcSujuqJFtVZp9IO08ZenuoC9SWSTLCFdGnL6j6FYPwkIlTBPBj3wx025LpB7JQ61tC5DigT2Al
Ss8RZjgxabMof8KYzEbBuYNwJMId7gu8WKgXd9IpjHODgmdjtS48Bcqjvqwg4gRwXIzcy85J6h/Y
kfd7LycVqipDyT4mQSc0NgfTd/P7XDRXXQnvYuqdXHcD9Csj6xr40BXTUvlcJk75lmjV3aCaZpcH
I3KFRvPR2oNVqLX2GAw9/e+GRnAB3uUuc7V9Vs8Zysjtl1rY0BSoKthLTNOuox3F8BJHnk+zsXnC
9VSyv0Ww4/K8ZChJjkQZI11GbEUxeNzUKFg2gVL6ibUnZNPa0y82+P8zhYJFNw7jbbIhrDqwbuBM
+ZuKDLNDIw0HqwUOpiKOwQUUXnDQrNLgSphb5Gjq2SrfE19YDzVtyg1qNvdOTwJQ4167bhuN4pyd
9qdETf4ldlAeDDyX3xW0GEJpGCrJ5KJck1MTy0X85IbGrfE6WOhZT5LZmOCYH0qIFu6kUbut7JMf
No9JMjKksIfq8M0U48qoMW0MMjlA5KXeY2v5ggTTxeDWmLzjmRpRjxu8RtUpqkR065StXWv7jnvQ
/EYtjHhTj/UEtoxbYI3a1S7vkdgdyjzQty56I69r83VJkBzNZaLZ8li+sbndGw3UJnMMIea0U3kI
kPJk1hQfoRzJHSo2bJXTKK6FCMgMYBw408odHtB5nUnQY89TEMnHzkvg60H/opIi21CAIr7Bb/yL
jcCMPa8vdkMeD2eZf/SIgogt0yoU3rpY6sas2jIaLKEK82M3FcO10RALCrsOFk6djVSJ2Gc7scwu
lEmGF/e1mrzyxaeidUHwC5q3PfTgw+K1Vlt4eweiIYDTfbqlUVwydL63Sd1HQWsc/3Xw6iTcNQxQ
9LAZ3w0KlaXePkUx3P/CJgW8kD3mVSP/SI0hZOmUZ3N48JvsiCBJYq27WA3ZZQSCHCobEktTzJZ0
QJy3r4Ov+Qc7AccWiNS8VsObGkEtxbkIrqKNfwyYjDden4asHY1dEzv2weK+WpYldk0DgJvkMb5L
dcztSdh+16Sqd06t/QztdLyFMv0wsKKupEbMbVEotWtzE0m0gpsVsPt71JVCkBvo3YmYJhtVaeti
SPLlyU8i+6wZMdojInkvjaONi4J23LnRZLs0xbgMnHqTowQ6YRwWd1I3V0J9+jNNn88USia7KIK5
YxaIzV1ty/RrHUWn2zT18rfYoIyAMfWrPlOtKCPNWgKMip6dliuEy7dRQ1CZmbjCvKlhc2pEi6+T
2fexe3A87WaQyXRlPkNQ3Qs2lI78EZM1IJKpWJO0zcPrK3Vr1eAcY+WeR4DYo2Ub3/zBaNa427tD
iu5gI8zIARNjkZnl4dhYJHR3aMwLk/6CvjTExzSNySYP6mqptziD0kYWB72c4tf2qCIxXeIqzJdf
yIQq4TR4P82xCq7I54plWpDR6pAafrIKrFTuSEyE1bj3BbW5ndl9NPbkXAyQUSJChitMBIBURplL
vNh9F4gXg3oZ0oN7TQpDJ/qiN0CmGTFOF1fdvg5zb4tI9eZk10VwdB3rVA9tfcWJU1y7veYX4YZd
2kNbldOzM1uZzGrdw+lcVU5kHgzNMg71/Le6zIg6U96wnkYEqyKrbkQ7lr8OcSWOoomba9Upnyar
aNfKcDU8xrJBXnArBxdObl22e2tw35PaS78F/fMU5agxXafAjEsJpM2icj3Y1qzmVOmOkAxyQF06
FwmwlA/LvmI3iZ5giI4rM6/auwSizaKoqw7OAmBHz6BSIhoAJdVgZOxN8mxTV7rcDLXxkM41JKx5
rzGQn1Vj+8nGgyl4xmjFvcrsUInBOlWVaNatPXXPLMTfSDX3m5WacvdFjnW5aQadxNz5y97RCBd3
QufSdJV/LIroEeEeM0KE+rmtTELsXKJriyx7DwoIYK5UTyWgKxrCpb0Yy0ZtCm2m8kMRqQ+JjO6F
2dfXAF3qFY9dl/rHJPO84xjLT0+0/rbWqh8yS36i9WKfQtzzEUxCu5wX/qvKRDM+FP25oLKAok1n
fWgX9oGn2mQho1vXwK5Q5JTsV9m/Bas0IXu9p04O3Tl3Hg1Te9fhwo2uny9bPQPw5c1p1SlTwNcS
ym/iDxNI385D/7GKRjvfODihH7CxL/tZT0So9HDjwl69WXskaeudq4EN4dcP6Z0FqGygTDj6iz1W
D1nlJi9SgGcnd+IgQt0/1ClcsH7Wx7sovS5g7mgq1PEPCAj6pc8iNskwPbGvmSc1acaVBiXoqQ5t
isAQ/s0y2AQBxHUOkFpw4Yhp3Mo0O/CW6lSKqXtUucvwryAS2mFWX7N4qnfChWkYUlo/JtYYrROp
EzJZj4vAju8bQbme4n28Czwcs8T9CUgDzrhJWvEIRaA8d1OebOocViUpD5SbrM6/OUUuDm7J67WR
WlYHMgCjIgms8EaXXRyFe8gMFJern0KExxg5/sYLGgcgPXyHgiwYaBapdfg61E3Y7Tw/3mNlD++m
KscGxb9BM3HgCn/Ds17vJjhSC6fTBRgigGUYmNChj12F0oFUxc7JimtPJe2rR0iZpYR0JNIT9HFG
e426RabJ1SSoO6Z41JaBF3cPEdShByVBb6ftPqet92yq1loqBTLTINBllbWefKyIVA8cVb+UImxP
FXkH6MnXXa+cTwHdPgXhRzUcCE+UuQ/ahAEpj1J29A3mJb05VoU0gO/Iu6EMPz2Caq+d7ch7/JRd
IoeNkZbsfVtUGq7d3DHkk2doc7/ewe2LV3nLLx47HVJOSI1Vnw+4pNnUdIG7d6NBLNDoku8Yga2w
/TeaIvF1EKRRonlEUJ3kMPNbTx16bRo2fmUmd3pm3IMdnF4kbIjNpKrphHaVRY2rA6BxCF5wQ+Ve
6xiFGVvDGDXp+AQdxt52dF1JNAAcdIxbxz4GTodBXgNdqE9BsApzP1ln8xo77poHzQzPWIzLkzMf
hrTMWQpm9pNReeM3nwePAseU425kQ1HgH3lLhPhwypxlH87hwErak4o1dc6S/GTo/0XSeW3FrWxR
9Is0RpWyXjt304EM5kUDsFHOUpWkrz9TnIfLNbaPgW6ptMNac83hqZl8PojqR0gU/1bAU7GFcD30
zaWHKfXLd4M3IvdeuMCCQaVs62T6WzCO2oeV0A+hkdCV5PURMMtwRXkzXF3sVlcGE/PGASV0GYOU
5jXqx+cpqJDJ28/tpO17N2C82mXuxiyM+a3R9IdVW6/n3krOPNXTc9oLehAonQjIr0mnxF0R80Sm
HvvQhvLOjgGALPHFH14B+RQUqNkDfcl7bmRb6vgW1158G4AyNaUoLk1QHAaECq+2bu9aBuE/2bJQ
iH1gXob5Mo5/mXR+ecbo7qUxA+l0zKK6sqCuruwceK0C2i0GY7qkGGMd1+7RWme7VEpzLxyj36C7
jU4NyvX3mqgk1QfhczxdVTRW17TN1SWyPjuNkD+csIPh7EjuhXzI+tx5QmaVo3R2j0Cy9laoYGAt
woAW2dHKHNgWwavxbqRVeLfeVOnJpz1eLuiW2/+9d4p514UdbZKTX1usmye/yT6xZ3UPTeQOuyIU
MGCyj36onJcxynYxYvQ7g7zEmBd26yxDTAQ4z3XOfDtlqr82oLetPKbAd6hKsAanfr/NRj1vcUu6
2zzNYa5MJnPWyGci2fB4q6r7388qnX93BNluFsnYdnJm/y3mr66w0bTUl7DQCFLCf0Aq9wUE9fjG
P5Vh/PDF3K7CJux2ccL0yW4ZG2TmkGyYK8g9r67zNJaAMdsSC+owDItwyxbr2MA4Hbo6PYME5NKR
47giicFZ1LmuMoy1BHR/sYv8PSYB6gAzaqD7bGwyfFoGKk3pDRcTItClqqfqBAjxAJjVpxiF6VV1
U7vVLMxXxNla29xyouPy6tVBiW90eQn7yf80jDF7NnTZv4We/dBXKVPc3xtl+YAMj0dBpN0TNcw6
G7GFm36PvbitihcTFwUJ3PF3wEb1UJIOchi1/11IfHFQH/x3v0H/juw+O3md1a18N7k6eSmvpUxb
bAbEFoVZxuk/2oiOmk4w6oujy2Dk45sFrJMnLqrzj3DQ0xV+D968cLTvBF/QT7W+Oqy/tyF+2Dgc
4nXkkpRaBEl+8W0SpL2JejGhN1ZvnmSNyTKsv/v9FSj69G4otpLTnAvIMldjobL7uTSMB10TEd9M
8dWAWQ0ypzWoEF1JlKLXXMakbM+MN0BCSeu1L9pncNTi0QULhYGPbHtuVMB4jFr3hUkFawrefSlj
95mk847V8HwPO8B59hZoHJ66FcHf0RNv4KtUtnhVIbVhgjcuqJy/ZQthPGlj6zrnwWnKghCNj1+9
4g9mWBkRL88DFtM9cIe7Son1EPp/KemMZweR1y7yu/JUwXDcOAhOd5ZpAc+kV+SK8NDRjMMtM33j
WabrCbNJKzTFfgGSsHUtLjHtdG9ifsefcxK9yi/W2IcPjYjIcW0h6nuZ8QDb5cvE33ty4ym8lYP9
Wtiaaj9lHraqJ5QYXRpcBIHzlAkxDqPAC/f9FMdgSthMR/w4OMD0cZoHfkurN8McXmEJiXPMeOY5
yUiqHhWWVU7gd4LPg2sYJuI5z7GA4twe734/lQkZ1W1LflLilQ+xmYiLAxtz10bxtOf4XCfLXPb3
Q26HB5eooS1vTLqKpq6wwaAk8Tbnajj4sw3Itmk/ciZme7vKoxcsSNymVsVjvGn2TuV0dCrLzDno
vNXgY592o0rd66Irz4gzKJAhQcBV1DBasdN3qTM9ajM+IEqyt/1cZH9mpdBnTHITKjs7ZYnS+zjN
4e01tn+Pjt85qpGBVGoH0YXvg4CAAoPCXBWP2gvqdWYAfsx7hlAsdraRqpu7nholrKKNuZjOOuIh
wQAyeGGBPN13zERXppyesygzn6hutouAfNZ2yy5yIiAtQ5Uw2Ub62OR+f+44+C09YzQiRLtIhuw8
OuZ70Xn9OdMTwyL98ftJ0Oi3eVSHWVny7veDYfdo8xrRnFhNXWB05X/s2H4NAQMOeXhXw8x+kCND
0HHa1qnvv4RwIVaTji0utxZzrmub6pAGMyCYemIDTZb6KZ+65BBSw1SlW7xG2rLWZg2rWVMjXLRr
vJehuCWVlfyN4vk2jd2HY2EVA7P9UzGUONMpYapHX/1q+T/+BKAbYMmQHEdyZlYyT9o9iB/3ETUZ
kFELVLVLZsm6H5r52NiYypqxdZ7ohYCIq0nvguoFTkj+iJesfZpb3AHlMDe7rPObJ5HZAqVRBaZH
l7tSawWDleI6MWllouVDwu/DqEn24SKl6FyYXXokT89ZJBbwvNTZ9R6zxVo+Rapi/87fryorwH7m
h6sJ0OKh70PnRCTffBdbJeFlRSBW2MXBDS+SC6/tWUpW3SmeGUSbHg+e1K/esPYG4AW4UIYkkee+
t8W5FZ5zKOsGfQeeMOoJyuD2FLp0XF2R51er+VDpXJzdwftobDd+cpaCoXV9StbBzE6OzoINDhln
3WC2Of1+cPqMRMlFU//7X6iQi7Hq13o0N+ijvEMGffzcRUWw4cHz3sip2fdjTouHQ/w0REu1nb0x
U8zhEqOnolWEVjbFxCDhI78Y3v9j7DzAAOTm1gUSs/FgCkHqOpbqY8GuLV0XzrSm/ycNuvTqhwRL
Mmuh+csoMcKmnu3eSstJztEMw7xBaIABtR8ZzdniEbVixViFnD5v+MfUfjqlulbxOqunvYOneBja
DaK49CINL72Ljene6uS8HQbhHozCH/4M4hJ2hBjqwoo2SRvkB0Gi0SpFgnSPamE+N4W4WDiL90WI
IhtuxnCP2fXwu4FWY5KepMfEvPGerEKJfVtMbKfpi8GmS44xE/2tTZgZ4VWg1rOJMqglZCLIzOfC
kN5n4HqkJvhc1zVuMAiOf4oBjRqm/nXLhXHqzb7IDxS1C+Pdm0+uNwVbocsG45+OmPO31LnGeHYZ
QO4qOo9TreqO3cICLZd1vx9KnJ8ds/QbigJjbWSMNrpB3iOyTXYGJIKDypwX73eRDG10JabGP/Ea
4fAjMmyU9i0SsLUcsKRppw9mhUKYO4FjU4DlD8NS8RCvqqsbqgvUTcLZJ+/p99Hh03uv48jZSHqp
k1WajPuaicVtWAaHdAT/WzCCvU62fJZRP2A74bOwNd9SjvpzpAHlAMjL3v//1eQ+g0U17wMfKejU
99l+xlr96Gu4DXEA/okMrr9DZvPV+vHEVgYgeNGU95zZw1pN7L2trtwPy44qLs9aegVKQN6rIQnV
0fOH88De/FVKC7hIhhHO8Fg9NgUI0cpDvWn3bPqAem6yLANNY2Vyq5ngM4qqv1oQZ+A47eq+kaff
8SZxftU57m023pXzGgbWa0b+zKEz0TA1vK5zecZu7l7VWIlbSX18qzPPvcvJV/NS7kTg7uIuz0EL
t5nIXwHvCTzTSfjH1AlC1GSiGp67PeoIsR/5MXcB/t5baQ/lKlXysdS2eZ83bfiS1o/URM62rmOE
GFaaXCnp+32nRxIJlk+rCGEWGCR7L6dZPnE8/YwlGsiAMJnN4NvGFpuP+hPybk1hPn81M1FEVF7l
1eoae22HIElnUxrHIYtoKbGA34c8HTYJ9D/y+/pbOyh11WnDBs3t7z1vGvdmn9SAjkzM+rDGCSsL
rfPvBxAo9jkRUbsvJ1xW4xAexhryikvHtFejTN+cqEN7nTAI/P20GbNDUDIWMtRTn2TFty/kmw6A
dGUREST+Uo5DHe8/dA17T7XZEaRgcY8l/w/L9xCqWFVefGQK7txND31mTw82g9japXAPgo5MO6QY
cOeKfY7kasMh2a88b87OwfIhKQhQDlsyTtlqhZe+vrgpa14dDUcX/ufl/w91S+Xb4nXreq+5DxjP
5ALSYhUrfQ1zb2tLTwNwsoYdiKBm2zfSfAR/YK1Dj16xKherfSnkh4iql2YOhps0w2+3LMZLit6D
rDWxMhf4oA3aLxR9c/v9bKhLxBQGZmBt+0SMIX7C6DawErex9Sfo9Hb2PLmn3w951L+3kY5PSicI
9sxp3kdejFzY6YiZ9YtBrQcQxnuy8JJHuxjSx7Cf77RV33m6eOkBTm7op+KbSti84WwOd8SjxSe9
JJtWQuiWbmfVdPX0VAaz/zSzHF3Z9NxHZAz+E5s965D048B1VR/S2LfOElzhE2izDBKU+2/ulTyo
xDDYLuecXNniTm0JAzRy8FSIW4YvtkzHqu9XUznmbBOpwbKpjC+/v/r9UIVzdKFTeVFYTnalo3ag
hVf8exGPW/EIj5KZRxlV+z6No39Dlj1ZAyWGLzEph+GyvUtrdVciHEkTt+Au57Pf389DT8BXhdGb
oG96jOkxD0YLPwGs+iUycRJqoxS4/T0WAYNTP+deAms2tYd9CVSCsaIH44NXJSlMeY5irUkj2HI/
Z5eyKY0jmzCeMIo9lqr/eV5B2rIBLHXqfOJEiI0BVGc/ZC5pt2TXmPu5Z/k96GscAbpWVtOvZrIt
bhXsLszGs8JS4J81b+HFdN3k1PUz/K95Ms4lutFd7eYD9v0azkbB0mLHUgwgD+kLRujHh1zmzR0j
fXYqvVExmkvH3YC/eoW+ZDjby4cuMgUUJOSfYWvvClUlR7fyiSkzmG3JtuiBZ1tVy8kAy57JnLPz
u7C55jJ8RodQ3yzNSWe3TFF0PL63va9Ov1cW+/ljEfMNTzG3WelaORKZ5Ze0awjhhBeUu7SzuLzr
5N3lYj1MRRZeCs8w92XFe/z7rzAsH/bOU3NX2QkTEMkwiVQF7MC/n88BG3Fts2nXwuDcs2tignr7
GWosiSpqYqU19dnFMRmvdgqteUN1UJTuPq59/OudYqm36NzlyoXEqJ3g0LD8z2BNKbQ1q9pRjwFP
RMTMa6Pfs4RghJAdszJ+zMbiFuFn8SM2s2TO4aJeFSjVGlCjYs622exdM8wiFWg31b51I4OEM2v5
+1EYXwXqihSf/6pUzll274RCr6epZJ/Vk71wVIF1cpUPpkNUq4RgzrrC3e6pd7Q5p7bfqjy+SYUY
a/qwGfCW4AoW0L2v7nx/q933pKPZRyPvS7nNslM9BFeM6wctgYq6/T9+xE1i21c/vIvmYwzkUn5Y
vYn1FZMHAwDJ/HIqo7ug+mOTGVpHzEzg2YdgSzx9KhJNKipJ1uNXeJnbQ1bPOwluguxj2nT0WQyF
2/AVctqyiZx4JWK5baKnau9Ro820Hw10UqRVdN56rZj/q9l76pqvDtsm/hfGAv4KwPe+U9+glU7e
MZHF3pccv8SQpDMavlGsBFg8wwzu/b84h9fg0Dv9MicvQv7BHEL29UkGx1CEa1EAux1CYOsP9Oze
MEMz+y4/iwnzcH0ZihLCGIEV08nvPzKrPwcLboy3n8f0Fmz2t2jPAi2A+ziZA4kn/SYZ+k1QP80m
qbMGvSoiW4t1de/UlwjqBCDwfa8NKtZivVQNoztAXYOxmKXrEY3YLKZ13LPZJnTXH1C9ibraTo13
gGmy48GxTjj++yy7cxJzncmVV7e7PC4JOn0LpckmCPVmRxN/F6ece/zoVhUtqIRjHsx7VI/rtiBw
3mKsGWbpNnUYzdbPiSyZfAB6ydLwyCbXl91lZs68mt0ihRoOkzJm8gnl2xvzIwomI3A/2FSfLQwp
lsIjz1zsUyh/28xQTrHVBwbjudRdu/QpKyNxzmVi/SPsGo4O3q9xV3KXGtaBkCQwXsp/MclKm+rs
nqierQ8lMw65wzSP/Oxfxs2CFOrK5I24EZO2zFi1jqnX1nGYvibYJTKACVJGF9l0n1qke7S5L5Ng
0xJBUuz3OQaglhPfyQ5FDrC4oa+MVHfMBhTzSbSLeEWriVwLnmnj/A+V2LPw47t8sB7bYQQQOH2W
igdLNT7nQWReeTe2s/kFsoQ1Cj8QyAoFgBitziYZ7Xu/z0lGBuvqjDuXe3bIjCvPh2pHXoEsjepY
twbpLYhUkQVoK900ZbZDyqJxnOUPvgpPsYf5DTwlHTgjXTxYU3yqK7kJwmSb+jRofbeewuppdOsj
zAOQuIz2w2yVMaDLoksD5K1B2+YChXHz9EQOxFopDJ9BFZxQFxYjJxYi9xPujr1gAcHEc36N2KWz
XiHyOJ5XVOA/SRWBYQmsDxC+vB8jRNHonBrzqYuDgycYTTvzg40a3nM1Vz1HZBlEezaZh7qIjxUP
GFsf2OqdsPHsZAteNZ1eWRrjveydg1vj5zcIYzgZ7medP6tA78vGvJcbqoNVEhbrMQrXXdSSBh//
EM6C7Mq5H5csbLgRTTlwUjsXNIbgkeTwxLwiMvJtm1Dby5F5U9/tIsc7AXl9rmckHzGyUW4t9MI4
8zHhkie1ivhXqcfeksiF54bEG0rqZBqreebiym1WMAw4O+yps8ifwly+qyjaJ6yyBDhoMQOnmLy/
ucA1P/4Znc+qLb80dAJYNCvPnDlblPsThQtJSm8Gw7jjFryx4oS5+Y9hEao0uQ+aGlfk2zQb9iqI
1W5oq+/M+shUsjKVzTqoviWJb1BoBWRRjDvbjD6YbpDf4nIyOb1aQ8qA/ActtR9Af/jM6xpOYi7b
pNzJgNE3ASCe2W7rsv0KGNIe1NyeNVIJD3hTXplMeVm+dGhwmgnYjElAfVxerAp1juFvyT86kMO0
1R34YLP40pxAaL/3HUQZZWFftuFVMcXhLM5k8z6FdG50Cnadng2vPQSsqY16vo+q5izT8qUt1X2B
1I7bn5wD594iUaU1q50xSjK9R2Za3rXwxL/c9vZZ+hQpaucwZlxjgqbK1k4Y3AESOAyW+Zpl7Z74
gPU03lAh+o3/o0Ww90bWp52/H11nL1VBqBzPgqFiq5SNNbpEeW9zEzWyJnak/Gn5jrErrEonegK8
8kNw65ZTCGv0kH5hBq82GI0YK5bmyYqCx1kiXI0TcgPaDWBEbmL4UHZ4bBkBmra7qSwLkV/PNtr4
M3g5pyLrgcGhEE4jwvTUafoXFQUTmK/mAR7gq5sklFOcXzLZS6s/hXVBJcoAoACQW8RIpF3OaQPt
FrTOpk6+Cdw4z023juNrEZFeHmuU1/kz6ZQbZ8iOZdbs4UfDvYf4m4JPhj21q1rOJytzTxy+D14A
XooWLyKIhsnWP3rB0yTFrjb8VyXaT7SCWcXeItyJ0PjJZHeu63breBEJYiQtaxBZ83jIrXEnbGc7
xfW188G+zL44BX2zLqe/jtlv7PBnsjB2KbKgigCrRL9PemenvebmxsFTDWy2Qi/ZO8z5w2Jj+I+y
Ng8h6t4VwAeUCy2eTHPVNN4LuWCMyK+Fy9CjwPU8p9y+gNcxwOgQXe7kPY5GhLRv3A4BN01AFAML
gelJz/KPJg0Xb5J9axIr5s9jKolwmxYlQAgiDvzaJMSMHc9ednfRULtblVDQFmzaNjK6xkwoO2Pm
2wVnSYZ8WOt9lbHeAO5hZwkyHKS39RcooiOTtK2D1wCLmOnMO+CJ4JvaZudocXSccGnqiFBiNx+l
3trMv1y69yELN3UdnGoTqI9ehXh6W1Kcm8J7i6k/S+6glidKPbyWJqVNJI6wsHdRE+8CR+y6rsXH
kLOWVjeXlIMRBc3gVYfM8B4QDCOSTlDydjsHdFfLXJigrZWRlR+9EyB/NtKf1iZmKw0OusbrBenU
aQGnMtGKq1OvHqEhPUJwvSPNBhAHDzzQBUisYuymqk8uYoiebBtdC8/zoYMS7ub+vzylDJFMyVZF
kDHFRLNhp+Jn9OqXaAY5OrT1dOyQq2xm4JRa8S7P7L/Yr3noygZcFo+JX56mwWSYVa6jmAop7Ouc
CETikwxnI1guICC0KEJjVtJ4L1YsF2MIsxXJss21CJu/GTaAtTtWt8xIHuqxgrSUW68RaoShJF2g
MZFbTYx9SwmVrQPt5gv6Zc0vUPb8rezqqUC1vdJs9KLROPrxWG+tpqYd6VaMpJYcp5xeImHtbXvd
Ypj/AUp/9Qbxg/aqwp0rYUOQdZChMguFeSd7RAyVeB+C6CVsy3cxgnqrCHoiTNLgehmhdq96aAeb
cUKmVTk3gqmH1VylYMC88uwjW1xXdZOgjmdO35MM1WZ/0ZJH69eO8dei+forXSIHx+QUUAltEolT
Z+rYPBYT89/WStbCAXzTkH+SxCaxmDU6FkD4rm+w0Ouw7uTevsSEypYfHvc0GVsk0vZKSo2PtWi3
LnpTs7I0njNyBpuW323bL69A427E8BWtdN6IgoYSIs3WCYJj5PY/BKVSMrUUQPYYpSdWcaOpd7UM
SXWXikJXt+9u/gLJBpXUhKq74Hmk4xp7lxbW2lADG1f/LYig4XEI4X5qzwSvpUSwWR2pqxoSsJtx
9ITs4QT7rHQat3hQ09W2EeY+KAvK+YlAg5hVxyYLR/D32euySrZgDm3YCP8ZmYLvEce/53yxevke
zGi+dzSdsqPTf0kcLVYMBabxzEIdUFuZfpSMX8i5Po4ele40O59iao+WaG+/i7gEkV09Qwej3COm
4aOzYM4gZaaD0PJ1aqdL0UJJTFzogJObxptRb1oFZ56wQ2s9G/1XhTY/tP+6EO375CULo9vvf8HG
OF+NxgIpPVVu8Ul80WMzTSRi2nSGjOqSyOfsMhapg0Szk7T+uxG2u47t2Yppwq0Rzk89ZH845g5D
Tsbg8k2NoXOHzwVmMmExraXfRzOamNnKZw+LD388+Sys7Jdh9JCQmUS5x9KmdDPcA/Fo65AiifjA
Ua5FJr9BZT0v87qVKyVcUpa1Q9/+bbQDuhAB+DFHMZU41p0vpwezfBYjgB6RNNuu8r+hlhWrPLg3
DfGWeyNebmwXa4MBm+qJeRqw7gAjKFaStSj5mrgwFCE6tXebFCQBNTw2Cpa5JgB+jUeRHeslHbBy
Ji03ds28pGHO26fF0a4g/LrTm1FqMjpHSJ+tiC9OWC2VSL4JZcioBOVfIcp/agpJbSzGn8r9qk1Z
r7TjDJvW6v969s5l9laz/uiy9CUnenrHUucjQ+yMUgBRr7AMRGQxTwHPgnvqMZftrymU3VVgFNEJ
ZKnLUnPIU+60lKiYiAAOBCAIRKDN2VAdI8RZgMaulVU+sHwiodOyP6KUa6AmsEGNLBYdw3bInN0Q
MROuQw6Agjn+2tDUepaGkFz9E3lNnGjB4KHC1bxq8N6xPgFeMJ2qwmnuJhYWPmSutUGUxtqIqs0k
gdSBavDYH2wIgMbqsaRdWfmOqQuNuMNjvbSsVWo2b3VA8WaFAAExF+3DfPosHOeFvTnuIfVNHUJk
6lfLLpiuh4BTsAVfQvwTsWJbDqV6FxoARUXjH3QeT3xjWG8am1a9qT790n3t8V6DRlEHa6KyQPZJ
eiOJqYONWqt49tpumz8kUIphIHDEyLjgYHwmIPaPSobXwH5QHU9Mt3jPsgh9iFJYmJ2UcqosAKh0
CJJ6SuxE3BPzxEyEmDjCyUHPypORMGdnroznnfV86wlykEyPOaJ1q5f/KStbmyNRPSXggSFmIyzK
TzKoluCGuNsGkKgSMvZWTLaQXMbVPYnri3/qJhnoZikdTW1nD7iu41hfNXEJTf8bO3ScEAEYzvgx
4q3UwXDpY/8Uiubo+KgKPPve6SMyOfNDYpRvgWgqJPv6KEccH/AeUv1p9nhhVLV4zi/xsJhLXPBl
vdVvZunDEMNB2hC6snKa4SMpkktpsgxp1QenpN4WQ/ZYhu6SvYdIKaCFVeGfOPBMBmSYkHvP4dqF
s1jH/sFt7PusnLjBDfu95ezrp2/tG3+cYTpq9VAXxmWscXek7lMM0zlDU2Y4L8pkAGHJ7xCTgAbz
6YWs40PU1+PIxLNp2cy2+BuoIazxJZHiOfXnsxnOj/ipzjHGxNUouEb8lLe6nvtDR2JCLVAUGymN
alnbB+0RbWRwu3c81Efabg3GReMhgkcqeBozVXcT+xFXy1eWkz3lo7AFJwAmvSXJLbchT6NYXDfJ
t5uwmY8ITt3UY//qVt1NBNDofbd6l9X8puJLX7iPBVUivgsDJmflASpbfqKmtGAMJGBCZQnaIZbY
yADgw1vCsiSNJ5mzQIa/w8i0e6ftQVVmWQ4FR7QRYX7sq2RAQRWyVmqvopAvSTe8L/9PhftqNAMz
JaZnjvvkBtVuGOQrdq1t6MRfo6U+yjJV69rKdp6BhkRrY0MW9kpV+hwU+Y/Bc78tKo68kJTYkhbj
92eICqyaVf8QIaaEr2ra40UrnlHh8jrTJD1FLcj8Xt18LS69lR6naKTzKL5aCgYxWvehifa177dt
TKWSSQ2fsvJnklXoGBuenQzJqkQ/G0X1bfHOwgYg5Q4kd4YhnofWk530N8vK4AQt17TvKKB6JUHW
AjxiUtlrx6TBscTBbx6S3gjXViH+sYA4BW15MJDe+FH66CbNN/UGY6T5Z7nJOwqvXLxbLQXSpCBq
lAndVf6lyXjSvvwmiCXbVH2DfmqgT0Qo0HT7kZaLwklvgfwwsCbTueZ6S5rySw6UXGH+AIZnN/QM
s+R8hiHOJKO6q9r3ZJbDGgMUOps0fm5sLsLO/l6+R1Gaf4Mk/CxD4hN0/e2ZFvYnmpHRbA34vhKr
DDTAwho2kqS0oYhI0KxjxK/UrhzE2V/f2yYOTAveLjsc3zvbPfGGXnHdHi0VlWS5hJRWetwpS2y4
xfcouk/zDC8lWsZydkeqRWntwG0zb8p440kkRxVlf3RkU1g1dhllDoBGveDiLJe0F2RU6iYK8ewy
+j5rZrWKSMzblwYmBEub5ap3HHo35zZm7Y/ETYar1nw3R3ZnINr2Lbh4EktZndikQUG8eEe9wCCw
HN4tL/8ZHUwPEn/wum/h//nNtENONa6p9e4U4ll2dGfTHc9mGuLntZwHK15QxUK76Bl4f3IzJJnK
7W85M3aFu6Ye0L4ZJQCZJuSVr31xFpkLlWZcWDS1fw4VNKIMGLrEWd9QeLHZRuLjiWAVLPjdUkMi
awd0iCY5E3AZDNjatBwkAXy19lhsmQUk0iW4riQzYHQKZzsHbD7sZl4STNC52fTYaxm1ZCpVpGxm
RxqcYBvUgd5Z1V3pdCBGzEvUZfdO3H6akSJACRXfJvrARU7Ekk2gieEgINDoHrSFX7Mgcy2hRPG9
/CsqjIdq4CgqmTIjaSvq3mZsffOSWm36zgbBPa+Zy7mw5JJr4af3egCMlTrk9eQ2sUK+2A+J9ncQ
mxc0CO3VNKqXwQNNrglO33qsmO+sxQXhGO6xqorwNBTgWKNCXeO5dvZxw8PEk3BpgF/uauZ966A4
Ym2gQcoFQ3/WgcgPCXBzEBILMVR3XfMxZYszQVEfBDVfiXSsIwjru2gcUiq7SDM6+Zgr8aUCW/Ek
4e/I6QDuxdw2PUWdHXsPvgzFWsxmSR7t4sYegU5MuJ5GhbqcYedousm6cKN/xA3DDa5wXEfM9UQw
Xp2AZbbFliPg72Zu9xmONG4NQltKrCL0/kn/nRU/39wrfBtjLYRK1kZh7wur7PBWktDh2cWH24Wv
6HCx8EbzPqFB3085kMsg9lG51S3qvfhmBegPhp7OqvbRTLC9qx+ZXJnboZv+9bDfcaMsX4BQhELk
cKd9QoJlc3YaY+RbS3/Qup2asjwkGZz2HM/GqnR57nbjdho1CnpAJyuzTn5EgU+jKV+syYGQHtGL
2021DedrGpJ9tGS+dJVAuJVNr9FCqx6zkxoofMqYpsvo6kd0pcjacJk1XIgQnPRLixOKJ4SibFkA
C9TVeBvdfWZmx8ik8TKcgJebVrTEkxNDo4lZpSIOp6QqS7EdKlxHqgzJ1YOk6eRvGsE+3hH55rI/
tuEbQOc0NtYEKKeCHcB6EJWLPdKl2ISAmiFNUac3Dl4AYjaOZR2emQpdJDrtevai9b2rko7nVPbZ
h9PJFPGda8W7QrDPt0jPxNMWWv65Waw/fHEgH0wRmLs5wyJ3XbJAfIehkmj7HaHzTME4KpvxlDNO
ULdYdd3KyUj+RoHGmuQ0aq9FC4atJ87kJpXuO7b6Lz/pfygP/wRJ+oWfYO1gUkwS1hYJ6zE1EVlS
ir8ePxuU+Pw0DIj9yrnGXM+oTZh4jApUi94AlcfB9KmRf0AGuG9QnRIJul4EZ5vfP02k/Gao1qww
XkY9G7A2YsFetPwQHaBXF3TZLPTJjRLcWAgy5+XhRKgvx5J8QTv6JSoz3USJBes2/fQj0s599SfP
24NsynNozFthtM8IyvY2daIau0tjWZs5m9/SbHiz22aT0D3iZaU3p91GxzyCUMbeW44pvL30VDBE
5DbQH2QQ7UNcAyYxFzx6sN2C2l35bOnXqiAvK8FntKJtIOhgaN2nokzcFUk9eEIFdGfcyf8Rdp67
dStZt30iAlUshuLfnaNy9B9C9rGZc+bTf4NqoO9p+cJG42xIbsPa4iarVq0155gFj4ps6kdzHvBR
zcCVtJ3TNRnummYPx3Pmr6fHok8ekzx7tkzEicZyAQeFop39F0ZBztIbfaSzZAqMphOnZXw/5+l9
25ovvjUftF3dzZKklc68lIngBgaYvaJRxCEgXjkD/6QU7cvk/DD7zlvVrfvUlCGCnJR5i+URCSbV
2eeZ82E3+vRUu6a79Hl0WxYj22owXdtxI5r0ETBiyK+WPpCXdKpa/0yzCOXCi5eElAd4bezIfbGH
b+Uc3SqnOBtW9VTm+cUMsHCX3c4YZi7GAH3KdfsPS3XfYBNx9otpxdSGt5003SJDR8C+4/auESOD
copauB7uMk0zKn1HFcEz3ob4eNNN2FckhprtOojFC+Ga2rPlBotbC2mE6pgkSu2M15nad2V8swiJ
YPDXZrTIV2k4Iu3nyXZKmzps9N9jDQ9S3qthiawn+Yu6NSOf4T236MXHERSvoOdpiyb64Nzcy4ht
Cb5AH8tsj+5c4z/EBct0Pl4qWBmnynPvser8klV5bfX0AxzNAuB/ihvGc4xzUMd26uCG6KytKY4w
qbgfEMKeyTViOVw+TRuu9orUhBd4eMxUWABWmhWOJveAi8ctn3Bnf+u6oD2WEUocHwgi3D5Ckvwt
4Fm9xeDpr2AcHZoyvtqU4DtJWFwxhWdT0VGaW85IGSrV6pLy+McgtlYwBscNOAp6IDsNHXgEWT+4
xO3NrnyrCzzQJqPJ8FvSNLeUwckKQRk3c6RPRIgxO+06tkZnb9rZM+lUZ3+I74DKbBBG3L3mOQF4
lizxxpVE1eXwk7MAh6LX9m+JsOqt2aqELIkq2wXT/A3F81OWE+yme/NHphkhQpzlUycCwyZ3d50S
2NeXwKYGK9wWfk08iYWuDdfeOccSgnrXOPLc7ee84hkI4nbVs3VhAqM/DKjfUc4PbKpbi7aX9PKD
h+WoUAJpwPRRaZq0DlENRF+hIVLlnYrmTZU4aBJC8zm2IsqWJHijWfXBA7s3Rqva4vXtaVodC+VW
R0v2rx0Q7sMY1jgDnIoIPvccDLpmHohIv+0Zskji04aEdiKW9dWUKHzcufk++/q1si5OyERadild
j8p41F2K0S6mfChPzTTdkV8brjwP8mEf3mPYWzrI/tNc77xZ/rLLAceFzaeWzeW+Nuqz2+lXM78N
yKCiCqL7VBMBuULpcip6fU1dgkb7XEGMRGeSVSwRht2zxkUMfVV6NdJoN5FlPENK4uza3LsTtmub
bcjdTAjeV0K5+0E/p0EColQjq2hL8WEiaIqSksoiGH5VnbvRC0YpEMOzNrvrMDRrt+en2F5AaIRL
fgrUe1ZV2l41IR+OxuNSy+oN5wl1v9nf95mzhl1ZbEs/eB07cpHM6IwY6zzHVF1hl6ykSVxfDVVs
7XLPIBmlyRhcp9LkEBnTQsnM9EffK2zQeAAYbTsBWkxgAGY7PbozeSFedVOX4f2gM1yBzUuF12uN
aYr7ukhWM2IIfL7tN9g134xpWyF/XuGlcgay/UTNwti6At+fi977JZbpxnO8C1X4JYiTw0wI1bpO
8bOkgKVMg045/iL/BJGYHdunrvj8Z2T6OiXyCVcCNbtTXOfA/NUxs1iHU/aN3gYgpuFmqhVpcyUe
m2ioXnytzqjynByXrjlKrkImHwhkQPRKw2NIzvDtYN7RzKbibC8hDcFVBBM+YObp2tMZH3m07hNM
Bak0kOfFUH2C17BoNEkapyEd8DtVrwwEb6fa+I7mjVMJqiTvtceZHnreAzKrj6Fxf5ToiaCO/xO8
RyaHaWOi71YJ3KfKhPg37p0+eZNoT6FdLpmmJpTmsfkescEjGI/OTjpo8hYifw2vyTxkRhFTSSFb
CTZx/JpU3JmR6T0FTrkEWO3thv21NBk9Sav7p8/1S+UoCp6I/Ou2cXZpjx40wZ7RNc13jzG90Vlk
ElT3XT/+ZCByFQBiAPmQ6VAy4lAlw+nqYJvjQ5wQs2IshwBrcs+iooDsoDnjZRsfGKgZnMJwiaHZ
qRC4pHZCfmHxnlP9j17F3jrhBjf2eYhTRTsN1yGu2GSMcp+OnJhD+khWq69E1Owx2xKj7REYU8gu
OtUMswdOVAcRlI9OlSrq8pTgFgc+1RCxW2sye8zeJMRJ0B5EYLjhvT/keYFSsC4fVFrc+AF5E9iv
tnHvFmSqGBvasM1GJnm99r97LsqsuIQ3Dfc1pAgurmVCKNUY2IuwxbkplmQj7mJSzoMcj+lUh7u5
uNhe+W0sByyFgmp9Jk6D/ijzWg1s2GMynDXEJU8Ji2rSBv84HfpsX1gl+Sx3XeVw3gzQFuK9Zyxt
a0xxDWV8mjwIQwPcqNRilTdW4wP3GIuFyQmG5y5aN2lLDBFbbJGwMZkW5WzRqoLxkPu9cq1r5Ng3
dcWvGRhOtTd78QPj9LLK9AnVJAQSWMYk9m7ano4iYDMKRGmdRBS92GArmSqTMtSk3G8Gemyi/5w1
Z9hDJoafrPwQNYJ7KT1QQxkzC46LwZwmp8Bgph3Q8cJFE88cvoaZhx8AERrgTl6ZyhxYJAqMHysV
ML1GZ1NSCvvV7Zg3xs4J3Gy1MBN3onGaawuaedUhpdrJuNuTSR1sxrZLNtkIwSyobobMe2sjGW7Q
hDeR7W2lXbQwD/W8qYHHpVgGj40igSJGBiLDp4gUx22ci01uc9V9Q6DCSSqU1lp6tMpHH/XB3GwL
mmheDnuBYsuA4OHST6Trheqnfko58Z/ZXHYEzz2Sc9PupVhsO3Nn3De2D7tOEg8jsWpZ5ZOioXWO
KoHpOycrMakaXHCxMxw6l3shcouaU5/1PemHfquVVXIYTMKtFTKaFn58YfBX6OGeAt7bqsD+p87n
fJv3Af6QUD6YoTUd2obHAGMK0OiuQw5vlSjs0pnzjQ4gytW3uSyZDg90F3yKO0Zzp1Jnxg2be7me
vAlm2nK286dbK2e8HDPUOVEPlFu7hd5sIkJzs+ipt2hgIIO3N4BsJLFoJGGR+s5oVYIqM40jpdVq
hMKzcps2f0WquETxQYnqQwvhH4mUop/m7RC+j0jNT4mEp0y9TfhgGWx9b57P6K/pYiQpJw5PfYSq
kGvbmt6jtMhW9J3GbShIixmm4uwQACrrcJ+nHbdwYPtbEH0xXKwwfcYhx4RDJcEeRXx3GTWICqSJ
frxtSxhKAD04R7QYexjQ1ndOZs+rUppqX2FxPhoNxNqKYeGzruZd75o3xpxmv1iZdnB1rA8ydwAR
59Vw9fPkR1R3tI5C/rZpFjS0TYKdGbeq/3yL3CfDFwRhEDjVNSP2/iGt7oj7nt6CSr956r0Zf1VA
VC//IbIm1Rt+fQOf75MlBVpxduMLMV7ZEW4tLeUE5GPpLqmEtFuRHETAxv2iejHd7D4I+yUqXcu1
LCvj9vMFHT2xKAn0Mey3K+ThzjOjI1K4Jru+Mv6mSVfZ3ArFfMrBIV/62bLvTHzIwKaSNxHP34xm
di5uTPp2msoRcmmpLp8vc+zGSGWLXe5bj1ND2jn0FXRm1fzazJwTh9zNnwzaDU6luw/vDqF2/aNZ
Ckbbb7H96nkCDJWA6Rr8n4Mrb318E/cdoUuggaeb2gd7lTdvFGQI9HvHfCY6yj98fpsos9qDHmY9
7GbrKCSbjKng31Opt+4utpvqMDmppD1qX8WUVMfCKcdr7xN8mbddeSGTBjyb5R1RDaFbxd7y3iZn
D6YjkcTzMquOV7Yl9KXQ4EsJBuSYVFKFD1LlxH7zS9kVKepoj21Wt/y9qUDXACTpbuRs3XuWbVyD
HBNcMY6EAjXDAmMMJDMHLa5e4YNHUP5b6ENBSZJUbAgTLjfEPCHcDXXwVPrjYzU3+cckEMr3GlOS
WRfzjQD2faJr2jP/CvUZtwSC19iiVMTY8aEM986Ks+o+Lecn6ThQCzp2azwMko2rHuOtDZlzV5jI
bkYjRGo3wg4pTNoQnUqp92J3h6iquI29uN97Rgz5TNMi96rMu+0WfiEjE+yrBcomr3W9PQixh8Jq
CVjBnoQJa6w2SQ1KFdlAv8U5UDAQHxMCFALrR2cU2Y0y/fRm+O9XQdZ4R4qO//y5Uul8zB2WSLcY
U+KIsXQrkTavAz3NRLbxP3BTn+ChIivQ5wQkzJZlfYHLEGk2O8hLwPimDwXih+1QkWLIiCgCvhFa
e8/p9pNT0ywESzPF4Xjk6MPTSGOAnR8R28IbHYDpPMuQbW1kTJ6F5qv2EZRGTK85fUbrusnaO0wr
5ZGnXiCGear8trizmpKG08I5DuKnMXBJxHUIyJsLfpnSK4j3AzZq2SNa06Lk7zToIkDqbg1OUdes
pUvrjfRaLeUzzx78E0nx880Y3cRJw/9PkvPN2EXp2h/Haec2nCkHEDKBEZ9iNpqz7X1U4Qj/vLWj
J58uoYUEhWkVYcJ+NyMwHl9tWbCmO6O/86At0S+S+S2A9W1Yi243itS94gGO1krO+NySDLYrDIiK
BhBfJo7zMwzSMw7E6eCqbHghk9xDEmFNIJvn4cW2DaC2C+Nu6qMjlLJ6ozkPPE9kVnJ7tK/eII1t
hah5rxM/e0VA6SQWckYxWmtlk9hdxbBZEsvDYWJ6h9JT9/ZidzHTIt8HS+Bb4/XTumYYgSVhgpEx
BFvCx6Zz34A4jCf4jXFvTBfXZ4oj/WnDTCg4mRXj9SFtj62q4t3nx5OMPzI1hndmlN01hd/cmCmB
7LTQxKNi0dgYdVLchcM1cJGkgUCr8H3Ac5ooSg9M7oP5Mlkl6XCGiVR8fPEwPj3mHWOUAG/yYbTo
pLhGMm5o4GMaHPzbZkz6nZ8bHvo7DbphSAnsDmx0V52R3Zv1cB5RPHMcyZkJ+u7VYjsao+cAftzD
hFYJLLT5QV1kPMuI9+fK+hgLYexHK9V8PBxn/OkbOYZgMkmd+68BVDjcZrbW5yZcvJml+Shc5Cxz
0xwAPOEd7RxnP9KkPyoP5SHaMTn5A75f9EYeEOwD4dHPHp7zvXBG90zfoN/VCfV3iS0j1cpb28R6
zFYTXR0rf/P7RD3aU4LFzMDp6ntmdql0mV/GcTeX4dbuAfC2twQ9reYmvcyOGveB0XunXFseLnRy
gf1qGMkuLfFUOA6sPo7IiCI3td+wtizH2BpB1v2AeQP5x5Qzoco3ZlAhIEUKFI7sa7Znbm1Bq8Fn
So2kZipuksp8RF+f7D9NT2WOWsfy6Fktft++dZvbEBRXYZo00zAzhWqq9z25Ixht5eIqZZTZEhhZ
FRa3QJGSmeEF5d7Gz8xU1blbyJ47R/Zc3JYegOfRgzJUGLP1lCfTme0LXBWXw3XFLHpxIzlEc+dF
7B7GiY743FF+Wml9hMJXAyGtaWCgRBYH11m6aeQR0jzobWbaSbEdFsaCyWFs7bjSO31+i4rpWMOb
vLftcry4WdVfc1GEFxqQa0SefiDa16m3p2tQVstV88UFe066q8wC9YMeoo3ZIoExcoY31hQOOIr5
hHH69vs07PozLoktUJ/wpSggyGQBzJwuUsGLORq/uBF5o4tMIgjS4QKWS+wmenv3PpJH8EaTfCGH
6VhNYu+PKLjr1E0ex+h2EAXI8tRFnkkXs7oQSUmgn1txamjAwBERAMETLOID6YfBldn1YxNwW5nJ
OF3oqRBTSaGDWFHRx1h4Uxx4dtpWrEQDmNfZUsHO68jGbFHygmvushfR2cigh3anapu2kqzHE9Zw
Y8fE+tZfTF206tSOcemvT8ZSVzWHmkaUsMPkVROaYYzzdHWLTSeNAF/IGO5Y3C5RuWCnq5H3xymp
6PxnMPnuA7xiuwy8x0GwhWVmaT6A974tgdGxRdHN7gqoZNrbCUJdNr3Adlk13BNxATivbj/M2i1u
DdUe5pDL1c/fAwFS0NH48vtJOceoC/b18pCHE4mUFV2IgwUx+C7TR4Cv54k51U0FN5ejqGGdwIk9
pCX1kEEC6p3d0w5Pk3Z4yj0FOin6mBvRvCKoROfZAWDLXJw+5LZN62g8F9iOEbyk7b5vaSlY447f
S10/2TT4iH22XZT4uWvhuyOi8fr5VUQeOYQbvB1l9NxaUX4WNEM2SEqyb9T/rzSULhOTvnay4PDZ
FYK3nk4tS22QQDZYaWNOTiMUj8cub1zu9JSmLHrrNofeSuPmpkrrmu1h8mDdQH4ORqu96UqCN0cL
pLfvLUY1chYeQxb1uauZQNjgqFqatCuHxJYHp5lwrOQdCKEm62CKS4wQsZ99EBFyyfyPgU534bXQ
S9wgJyRpUceQu1kyG44Nmx/AKVcvL0h/UygRvYMBhG/BipBWM8/WHvULFNC0+PjPerosqm1QjMec
FZlUUHhvNu7Ibedq5xH3BpQIFb1ktmEznCDBlSHexpms4DR5cQz8UN90KikuRdEiNkGIQpe2Aqyz
SFm84qefePZezb3e6L4BoipJ6Ymy6imnW09SgaL0hWqAPHhILp8v0vIxb0+aQbKT95fSn2iVMfR8
n0tmVnUn1Y0skUfhqnmfOlu8T8jo1i4a3rQu4frGnxtibO8HhH13aegS3aSH5g284Es0xfGHpcO9
Uyf7RfH0oOEZEEyELBzq6+Pnd/Pijhyj4unzOxjUQOOb57KuhxWJohVH6TxjTlkybQzz6qmLCTpu
XfxiIT2Ze7d1GBIuiCmDuD6mh6m8ZlYY7aigEtR0mUabVZ57qzefa7rLFp3Tixc683WIE3GtUkev
UVO0G9pKAPnHNHmyQ3HXRdr6SX7ShoMs5s97zzGmj7ijvUpbZ4foBj8ukZDMZeuai7C85EgiziPC
fSxVNfJwsz5/fgXukiIhGoHX8ufEmRTq3YFq9wvlnmGZvzDv/GAA6t+xbfknP9T+NZftKwA9sZCi
/Os4hC2D3cLegkWLb4EZuMd5aJ6m5TuNEGDlWU2/FwtqSSTzP7QBixfbnBanROgcYjdKXtMSlBGg
k+rGasNnIJccPg2I7aNhuW96Sp4pq7FzIUuJLGHcT1IwNIiXsATP4m0wD/AhrGVG4591mHYP4dB/
txdRc2TVNlrGRJw/X5LlK8NaJEJIp7fKa2Euz4wqXLOxD3Yu1HOdGtFmmoV9+OTtG3EZbzIE7oc0
JvVqGqujD3GTyaHHA5Rl9gGfiLx8HiBky3yJ/PcC/v9cO2zTLunkk4gvqrfHhwl8iGhxNDYZWCoR
tfdJ2iaHWMfxXvgSyeFYfOQ2ItEJYse9juzXgWHgSo629T5O6SZpI6gnfiFPlan6DZFR9vsocwRp
Q3cvJ2nf9NwHjDR0vzTcuh1mjuDWa6bgGjv9WjALvP18yTTnfyf2aHn2xs/E9chjyGV3D7Wu2rRa
3nIHXihUpxtRJXT3SMD5Lhh0i5Q+XZJAf/wsTfPWBf5AZIwxw7IyhHlCR5It9H86/dn07nb1X9JQ
5NdIBwvrt3JM6QmGaXhal0yNf6WhJMy2hTUE5doSUX8Zezc61gkWmTbxznkVoZi2wox2JTQp2Gvn
IpiGS9e6H2kRg++M3PpepnW09ouEFhMKOWCNg3NAMPLX5KT/3zslL8kl1wMumLSW/MB/vVOOhZxw
cQcgDAtH/M4hlUi4zrxYPvkuOcYchy9dFbtbtjO1xYBxrCGP33qzeHRyp9sWQ5+yg8ff8BpwgO8y
moOEo/8lJeO3DBKupzZNhx6fsoXlLPlK/3qXfoY62W+bYh3NuOiFDQc+cU06ZA3pVCHit3WZId39
czSH/P2nOtJylQmygYuj9ZfUQjtREWo+mnNBPuRLPsxWjap50TTCj0AM5w2uA7JWq9K7FAQo+tOY
PZpLK0Vj95tIX0N+a/kQZmgaXXWXfP/z+1NEbP5vMovjSEebGp+50q5SX1KvjLzEvT1jN6xQ1Fy1
W9zPoum24VjBTFqYrmGbB5s60v+wUnc7vWQFDk1NW3SBbY+l3W+dLgi3Ouv92yJYjCYEf3++QGBj
yj2J4vD5bVu8RGBClIlkhTTA4CHQ73WmmCGOEBfgDXjHqGR3yqw5unGFewYHqm/YMf8SRiO/Bn1Z
jqNMSSKokpZy9WcI3b9uBGcueeSUG3GAy05EpsW3jl951wF6WXw3oUU8+EFBWGLj3+AAP4IOb85q
+WujnD8Qrb8h41rnOEXu//JZfM0/Wt6YJVw+EVdYuFe+5B9hO8Kpg+Ni3VFBXw2j8QAFMntXEJ2x
+5lbI7TGS0xyxtHDxL2p2Obb/F1k+GMB9paXcJ7mS4cH44YOcg4IJrLWtaOtK/Zd+7q0qlj9XX+X
mxhG8h4j7zx+i7t+3jrIno9RHtkPY+Mi1wbEtcECh1/ShXffcsr88+9q/v67ugRsCiW1aytyYb8k
42Uh3W8+7iXqEVUSqxIn63pqX2afQ08GnDWYCvOeal3ep3G2m+Mi2bgU8as68R+V0RDSUxQgIXVi
EyqEYRKM97EDawQnixe7UTMVgUUr0IPl++c3/9sNpCzesmSBZq0zpfiy3g317IexDQgFUqk+2FZ3
8jz5i2aigWUMN/Sff5r5NbePhcNVghRYztasIGJ5hP91v3ZgB2g+kFCZ40X7QfbFytZJ+6OosD9G
pGY8TIMX7kOr/Va2mBdsBS936rd1VQavTDQDfTcjCTmVlVTHyEp/lEmKvilIvWNsky5mepV9X85j
spxS/pI56HyNjuUBc7XtOnzUpnKF8+VjHuJscBkr9muvlZeBi3Oi6xaSknnHgRpoV+opOoM4hJSx
49opiNDl61QU3ZWgaj51CuRsZA3MoJ6sLAiCO8ux5ZaOno9A7m5Khf3uO1W1KQlz21ZpiIPW6pOj
Bc4zCMdo74bVL9EwR7UxGKyH1jDXmW8wfWmoWwvHmmlCEhYZV83ZYGHgdmw81JzqYvGgvDiq3qaF
s4sy5kaK5u6WE+jOG/yBYQ2LZlctZ+wSAnyJXZ7+grB3WSN8Rq7x1ZL2zgxDcY3MqdwNMYzousDr
LbyUoJWqB+ohwW78+W6R8vdLzvgJNY22LSWE/Jp1nEgwaVJhElMsxFQYnB2jwKPN2kW7EYcvrnaO
tx0czVsTwORBtBNnG2yNWa4bVMT5hq519eCSJLj3ywqdQoqsoK/oZzUVRVM5Tv1dSywCSjLE2kE6
v9ZuPK9yIkg2Xc5wFuS2c+JY3F7p0uunQMZMp1CiOwURnHFT3HZtmx/tuo72qJK956YpH0HddT9S
tNcmjfXkpplj+YaDIsKsXaXfTQS4Jlim3l46kH5jXKeJFqUOzXPTZ+hcluxSD5fqVsIsv8M+fGu2
gVrRsqUl1/jiIZa2vB3Ra5X1JtQNnNJCnIG2Q4E2A+Ok59I49WoKIGoxihgGzdjc0N7JMTpxzIZo
wImULcN1sgq3EavLBlpM/YBvt97MmKuULyQxCFl7k7asrkkkUURhiE+LO1M0l1BH5bPsfPnQ1s6a
UYE+9gqtIYatW+b90bOqjOpommFK9/9EL3jcs7RxdgrVcIAyZG2HgNGmZ4iSMwMG4oA14zFSIzIs
EVrklvAV0sbuliper2hAHAyt8zMoxvYvS7f1+9KtlCUlhZQUnm193T9LpWSHWQX6fCae4JrLz2bR
toEJSHMCt3831AcFRBtTMVm0CTjsVUt7Zxt3lb/uVODeFIZ9jeBdRlP2FsyYSPT8AYZnWnLGIjc7
jKAvLlNrbOBtUaERKpW3wr8dSTXKhNVdjOhVSd+7g86husrjgokFs1G2lB+R+a2Jgd24J4hab4Zt
Fvtee2wvpEwgPaFW+fMTZy9rWJFOQZEvmemuabFrU9+RPisIbdDiS4knyPqiVEHp7FUAhAPLm07G
0ONvtFxjPQTDmyeRuPlhN2B3B42p0CHfILM/O3DfLy6X+lDJbmDm1r+GaTChzxXWDfL/eCMI7wNh
av5s8R5BsQWqM27skI/ZbqbyqXdOQjkvmMEMcBvsPJGQz/GGMYjcgRA0wETf+TNItjgt72PBw25I
nK5V6KYfGJwh0iVEs1SJ+xBE75hsnaPveRF2fhnfJFZ4GoWV/4plpzcG4/K/5Jt/rv1frxsFJ2uV
8CgA7GXf+9e+RpMrlr6fFNjX0POwPjXQD4LiW9UsyapL+8AeMv+YSnE2WeevNGlOxcdAOESC8i7W
awfiETMMnT/zwP4s4veYA7AZ2i9Iscz10O/yLofA0kq9Yt6Cn971vXVJRbjRJI2dnAEXXiOmmQtm
+wjPQCJ43btdN3g4CjLfpp4cR8kb5BD+LXKWGJtg76YRbYi6ZZkDl7adZA8CpAdq59N1ZLKvsr0X
eebel3oZYDvfi1h1F2mmG84Hw0EIJ3+hXXFnJLK885WEy5hfMB02D10f3ZS0/f5W7/5e4tPftU1N
pcJ/0vxyf5Z5a9UTlBaOO9Xen4uQbggtN/g7nUVkE+Ria2f2aQkBCPxgPk/m0RrtdxhqQIYbw6Rj
hlX4zw+N/P2hsSCpeZ7NO6Lmtb4UBn1c1LU5gXOJnfbYuVV3TYhqOAa0JLcTYTaHUHbjsUzjFtG1
dRym7vkv7+C3ssrhwfUcadum0pqc5v+9/dpWQGalK75OY4y2Hrx1zJQ+HBl+lIWQb19YNg33pD/S
tmPBDcdXuhyH3lnOPTXo+j+/H3v5GP73cSAwUCuhHdf1KIu/nPd1hw7LTCNSfMLuGjp9tc+TLsYd
mLrvaU0cAwKso8ij7Erz/QlipnwFPgwzP7bsa2LM7gl88KuT9elRWuhCgaKGO4csIweJxlkZOmSK
7MGdthvZbVsZ+Xdj/yLtcEjo8Ch1pFSAsMj43fYfWjs3funq2jZW+EJo4NtsjkBTltwkojINSN5x
ehmH7q1cGuufL54LbChzbKLroWg+1LrxtvEc3qX0q24U4W2rXIzR26wQ2hpNN5w/Bz2fL0bU/rR0
5h8G1QSXP19X57dqnYMem6FrAQajatdfTlWj7dTAQfyU8TDkKZxYC+HGOPGGjDuw9uVWhK61jnML
Nl+NUC50u+b8iaxtAMbs/QlpNo4bBMGCSNophvj3KXWY2+hOzXepAVXMkH20+3/xKFFKwmRm92fQ
6M1/ElOYHjMoMQicKJoA4tl/XyaVD6TB3Hes6gTNZcN7G1N0VS7SpHaI9HMbczxDyfXuRph1iRr4
YNfkSE7W9kM1QBsDw4q/gd5xDJnhDFquWqd0o/eG8vBF94FHb0hfR+QbceK2W1F3apuYGuV9Gea7
0AjNK8A35j/tYn+kQCRPY4ZCRPIRnp6/1ae/3+ZLo8Hmf9oWjml9Oc0kLSkRGYIPRrFeeu/o5nuc
afedmNxmQ9Sve8rKaJHBJkcuPMgPZuCnWnfNyVWrsekYPqsuBBvcuds/3yjq9wWBuaVrOnT3FYvC
131cG7lPszFM13pR/U4qRkLZmeQoRWO/7d3JvKc5jlVm2znIOvEqlt1QnQ1i0DcGNxJeYjkf/Ak5
1Iw0cN0OsP1duTWtEVYMAUiI4j1x4edmm7Aum10xmeG9i43Nruf4tiHrHF5eEjxCIgVzwti+KVxM
TTPYHjg+f3ssfq/iNKsYH4VDV8yW9vLY/Gv3pZeHnRX8+Loa4n3YI/hrWjK/bZK0zkYPagEAxMPn
HwVuCVwmcsBckyGfraPgapSOJOItVbciMG9HXDHQdqM7qa1fJR12EFips0uoxVaSY8qqToP5VJUu
QKLYv1ZJK1dqNrzbXsjiOuLXWIdzNn+wyp0ILkhfzMEQh5ZchxWBxh9kNo33anlxE+cb0JcQ0urw
kojwB6PJ/NYGCknyBbt86m8AuQPHLhtGarl+roF5nsBg1tvQkcUhH/qa0aIOrkXU+qu0EeTKFxIW
S9d9o6iNbjCbH8vYYZIR3Boy+MsazyHst0Xek45rW1wJh7PZ13uMh3BwxgT/JmEC/QEhnD+T2jAZ
V8gccxCZV514+SVDD6Jh0W6t2ZiO7lhA17OiwV6Jba1N667rB7heVaUO47xBKwicIO+dnSTR4R9V
yQ+/tcd9I9AIzWXAqE7XJlbZrnwcko034zYdRaeecwfhW9h54h81EOEG63HtdaK7DA69bsmWTPAr
epIMZ/1et1a2TU1EImVfyX1TZTgQxrF8aLh8tMgQuQXYycCwHuTsU/knM0kduYVRGOK2uHCCWvDB
w33DtBMZjIuAR/jNRnXej8or5C4ua+t+8CnvK3URATSHVdcvz3+EsTQJ8cbNkZg2tju2D35f+NcC
5DTz0+9OljiQz2z7wUOpyiFgBvk2HQq7EzQjSaKiIse22NEquKaLrAd+hLsi4o1uZxd7+4KSm9mf
vWinzHWkYws1tcDWjcUYsWkdbRtwH3e0hoddBm38lIBSyhiaAK7hxQkFBCjB0UI2LX1rnA4vusvf
ptaXV3TbEXVo0+0JzJ3XDq21W2J/GNUVJv9YbZ5skIosEW0Msy5OF7UanQr8muA85mQTpTI/dXMC
NKUR1a4vJ3s/ooTZW5mMbsy8OnCzeRe1vHwm9Y0Wt4JK8+kU1Xb/lBsHRyAvGSGlPFGyfHc7KNtW
d+g6W12H/740Qr79eTGV8vfV1HM9jD+O6VLW/FZeMfOzJe27at2F0XTVapJHP2QegbIhXI+ezo//
R9h5LbeNZWv4iVCFHG5FggAzqWS5b1Dd7jFyjhtPfz7APXPaksuq+QdFyR4PSYS99lp/aAq9uVvw
p9Ai4YIANXc/sOe95EI59EQ237WhTi4T9eMGk9KZmiONbJZIYl8WpWLj/Nmn3WMUDfOFifT8bGZB
vbFNwqj4l69yEmlHnF+1Y4oC9YH03wACET+aQfUfRFXF0cxr042kuPfmqPxuQQC/NfKlkfF7qKsC
atYUngKh5rdkbniw0FZhEAclwVbUv3Cv282SZH41ptexLybfqFt7p0lmgi5l8Ao5IVJdTckRGIl2
1pHhUd3mV8IoNCh3Fl4mcAFRwY4KAbBkIvhI7HpXtVvm0BiD79tIhQHJ7qVkGIU/dTzcitnWcNYL
JQoWJd9qtaM8WVu5H8STsryuh6JjD1meqnzOeDizkSQeJD1gvFo8TTXSBMy26UiRMIx9pu5ijjp8
KRY6Fa3gY8oU23UaNIilpOO6W/5NXPR4weJbnDIUA5s8LhZ7NKdxZ0IBtlTW6jEaSPqAAe/RiJig
YSh4Mmvz9CdedQ/DaDCnEsRV5GKktyxFPSYFVvKi437+yXP1Y4vUdFT+Yyw1ngyV6F1RIaeNmrSD
ycWWa3jCpAgUu8zC+3kirqnFgd9I+umVCd8zAVY4tQmaf1Jdfy91Vb/ruFtv5xZpv2EUL3GoHejm
VH+hGiX/C96+Ebx2KqaRbJSOeqV7n9wpH5cE06AFLnOzaCQGO8tC/a+FuG50vYVjE28oTTYEIENT
6FRUCaolXRH57aa+cR6jGq93VC7HiXoNO8G3NNe2fVy1J0J2tcs4dShjc4oQ6MvhrlVi+/r7t/mL
rxhzZSpoh1Yuerv3u/VJKuu4URoGDVLmOYZRPilJFF/1Gd15G8FgSrTG1ychH6O8/lrxfBlkNX6T
+ukUzP1b34tTY076Na0dfWsMNVmoqg6TgF11lAxiLxjI4bj/H6x67D9+/96Vj7WORVNKZjnWZNo1
+lKT/usrlmJJjWmYoHyEssATED1g30/PnWPpJ9Ttf6M2x9sPNUvWkJtMy1Y5F3EtsAjA0uP370X7
uB2howO5j02nLrO1frftzFM9dRS9w7mzOefo5B7KzBGvYwj5lW91JOEFfwupzA6tzbNhCG3riGn/
qxw4DNiTWD2ltW3cnX6pWqzwb9wSpb1ZNCqJONHsqiwdQVeziC9hw/JMEV+q5lcCDE75QEcusob4
LetlAo41LOTS2phOeW5+JUHAOvdVQ+AAIpGdHDmYq2ZsUj7Z9//y47PB5ZK3F/2q/G4Ki+lAmtVN
zm5Mtf8zz4Z1HgPMsul4Klj76RJm2E61a3D/ujulqhMrPw1fFBNKTdAbsceWBTpnU12DehHTDJH9
JBkCNqbxlSzP7JzS2960Uoyf6PLjGJfWIU61/tFU0LbMcm6dctto/CZDChO2amW5BO+49GYjXfnT
IvBsFPJJR0hYotTSPxnlWB/vdfY9S7twHezzjPz5QhS8nYhAoGIT9LiGzxV3gxW+oaHPTlpOfpLN
mNcLDGxSOXXTRq3KNzw4u7M8lxCM2yzHBo4wrW5K4jdnaCGDG9mZp/Bez4SDgJScFkPCoyIlBRwd
cOzzYaej3lFlkt/Uv4wlSoG2It9W3TBtdImgI70p0FSkUSG5qrni3AtkqNRZlXVppbA66EzG8Qzt
5Sc919oHnPunXTgaTB87u7iEekeTGp8omeg1qQ2117nqvsZp+zxoAXGBmBQ81GXbIoxRmntsVZVv
I7UY+3axPmifNTm19im2tju1T42DwC6LikD7WmmB6ZlpT3CfyHOaaRFMNGhhbhKl7d7IlwwEt6ja
2eULjPB4cwYkzKP56sT2gPWXMj8pUqVvMXIyP3lg/2p0aVpMsRn9aY5qvt/B9iIlfVuVCVogn9yo
AvNeDM3fcoGbA2UokbPGLZ/VymuTKcUThPwqfVLv2OhqLzbsrL5oDviVBI8TwUnEczi3jJTKY2mj
1RiR368/MTGaP9l5/2LUb2EM4tjYo2iq9aHBhMc6Tkw9ltgaqRcNIlRtYsEUbeimcoUnN6fCL3At
3yulsY8iLL7aFipPSxLBRpZM57j8aC3nMR2C/wT2CI+3E8S5Nmrllzg9bBLRw2ZXCeMaZKrUQMMk
wBwLyA9c7R1OJkcltNMbBED21/U8oQ1V/9DibEaz3RqHRke2/PvHrfFhGrZ002RdZnFVIX+sA8p/
PfrhDYlcj/F4d1iNUDVF4zEO8AEYRNi7LTnRe7hTydkO6H3bY3SfBh1/lsZ6hNYjb9d8warBfhWb
xpjgoMrA5IFHjD0WrRsvFUHhQFAtOzxtNsmgxK4pl+l5NvDv6Nr2wXLVtEn246T8pUdqywAgbMnP
3GABVfZF5LdTPh4lqskD13K9r4ehRmZktZ4QAWFbjawymsc+0YmgVphy5InUHu6Osam6eHjTBh+O
tPxFYhjAuIS9OYqe/pPrfV0df25M0hK3YInohgpRRHvXmDSGFrtCuyg2ZhKzU7eI1ZKVnNCEqI1u
ccHUZ2RYTmLPiPmilPZPML6TjZUOxePcz+qDCCvhO9IQ30dVMOpFGkaLMMU3oUksuviEb+1EK7qd
Xo7lUVVTeKLDkLzYTZPsZNuZj8OAI51TK+wTZV2J6LTBPFy7ibh4OO4YFColq2NvlQB3n3U+2NR6
6SOV+XP9aUxUh3R79ge5tQSuNbLik+6FeH/p/IdYsn52s/2i5HAsBmS6Q3/FUd5XpImDyAVCJPZV
pC4iyHrpyw5Zrgozdf2xKCvfiMP+VjsjT3XJNlyJ7IS9WeWmazJL9YsBr14aJ/MfeNTojXxs6xLn
t2yfWaN5CY10vIbzkZEftlTQLxnGlTd22SFC4sYtE1xyaShN+3AmtC+RLfp72icf8hd7PFgqKi0k
1aC9qr8nNw2BaRZVqkHurfTZi9Js3Jux+SaM8isXx4/7w9LFY1wO01bHKfIYmsF0CCzsBzHzmT+Z
TBpLmf/zlWorJosrb8Yw4dC8q/NMkoAxnRCYFPWEnkBtt3ck6zyKeiRZIMqii5BHfN8s85+DETYj
vvE0TCd8NZF2kg0f4UllXVVNa75Q0Q6HGlY9ppD8GGsGvbrZwWn72IU66UUdQ2gzKaznGX/9Cnfh
JzqmKLkCqb6YkvK1oRHz2JHI91A7TXZ17gZari/MesqdqaoKEuC527YdtwyqMOLuwxwxsPNMiNN4
ictCeJn0pc5oSYXE5GxSrTWpT6p+UxV2hye7ZN7TZPoSxp18HOArfnLjr4Ohn79OGvUQ5ShXdVYM
692uKgmmRTVRtZscfuLOlmieVM0y96djvu0TGrYKLfUlt3l4TIZJcBm3ESq/woHiYSKsod3ZEwe5
LcinYYxpZeg/USHEyyspHCU6cErmq5Wanetiwtp9sGBuTIKpXP74yUKwPKV++jAWTEquU0tWuS1t
+/2Hiesyq1Xsi3S1GfZjgYHCpH2pMe3eZmkR1h76udETTp35ipUKuFZD9qYsXkydirqvnKhSUzT8
D6WBg/FYjPmfKQQbmRH5t7Axjhnslu+SjbVMUuHNhJyHds2xrUJBSu0EfZcO0Bble++3ZfxioLD+
CoNgeoBHZ1wInFbvRlrdrPyCAcZ8kJkyMW5cXkZ1Nx/0LDAxHpFZRo2EaKmWjYNDjejhVVR5RW6S
DG3WEz2hTL62dTuTIhM4f2jGIh2cDTzYCauY6Ysc7DHQDiU6o+JBJk7okya682G95WvmwQeTjUnm
wnr8ucKN8OdKeotWYtmXL9S0+U6yhtY1WJlZCIrxpHRE9JXl8NbLzcBQa5pP6yEqIzRD0X1Qb5N6
a5vl2De3IbzJyhU4JCkp1/FS64c2vFrKxVEuIarAW2tiasBlFSGZNzD6qhd9+8HxzOhPKZIwGMKl
xTW6pvmOAu4Y5A46kyg12QJI+o2//edQ93B7i2rcJjUb7QWm8qhFT3q3QF1hGU9p/gwG8Rznz6H0
D+bmJQieW/1lal5q/aXIXkGpv+TiFSTZayNBvscq60shvQIsHx6kJh9GMnww2XOwIrg7UemRteT8
kedQaFBevZl6Fu3QjnTP/adLkyp/2IJaDBlgZUHJUlVGsO8WdMVQ2cynkK8VExbOgdhqxF5YHo75
cXIOGl+SfuTY4Z0cnwLUTwQhtadWOhEfZRzJw2uqczsvmJyzWVzYBwDdvgTFZSjgs1xtG6XLFcwo
GZ1r5Vzr8tbQ8J9v04p5vtnBgqq+BwGnAcO4e8dr5R6yd3IzvpNnE6MRbMfy57bL9b2ahicJ8Q/W
wGa9DysruoZlCknbULxS3UsUDQd5cWM7SMPBIhY9wMyPa35BRHqGcwiyI7CzY6ofO1IM9KNZk359
CoNTJS/QSE8ozkpxxqtJYLWE4i+7ANxe1ezSm5fWG7Wjk15r8yKGq5VeK/M6DteCRETzmmY3EGe3
ZLyV1oJovOXWLbVuXX4H5nRv8rs+LSCArVNddbpnzl2e7mb5mDj3ThnUo0OeRNpr1IELz4mnDelt
Nr7wqZQM5PYYPJAsOfSwHEnvqsTwNuyb0UMCQKDmo1E8aiuU4hEEFtZaj7Z15yqDToLaUbfuenrP
xgVy+g8K4/YDmXFzYmJQbtZ6jLqrFt+k9qprRFZdkeTl8TXtLml8jbsLCDumY5deP3f9mWPVn9t0
AYoR6N7meNJXZJhmOUdKGJA2x7g5RvGRPlYxHsbikI0Hh+ya5BPu4ceBOuxtKL4KBQp7bsdaOtT/
Kv3zEHOrJtLhDqlR+RSVqe0OnTy6EyqDJyH65hK0Dh8nM56gu5KTtRBLmrHvSUbQSS5n2qtAjz6u
v1oPJNRoZ107xsJwiCm34CRiy0DE2jDfI8duL1Lf72oFJmAkMO/LsDbB4aIUf0RtszGV1P6SNGyy
uDPj3aqUWX5v5Xili842fcZx8Y+/L9Pyj8z2EELv2aU46z7oVjVc10OBjuwaD3rodWprPojybaYr
eWm0OruhUEKkkX4z9Tr70k9ts2/z++8X0o+NwIW4C53E1KDMaewlf/5ao5ZQWhiF5caYjeckTRy4
BTMB8egj45GhmizwLZmbGoFOcYmKoWW6SBCHICZqyqcn1TRebMNI7+ixYoOdopb2rl71Bma8GE9N
OOheUREQq1t+sjZ95OLzzmEcKlC+2ZR9GL7ZVKtln0/Y0PRR73VzwyrZqC9ZoHSurlfaNs0r80aI
CO6+TvhqQHnEJ4La0RryjkHvQCLtkvtsqQiNurQ51IvV/Sdf78cFlG0q43EcCKCy2u83rIk1C7rP
uPF0Ao/b0sRf0Qjt0O9ljF0wTrEuoocfwBjFHeUiwVujFJt0MT/GPEMiSu/NqPPGG5Vexw5lIBBg
zE+JAwVSFcFXnFWuXTl/tkdcK/2fqytNJ6uEvh4cOC6KZTv0r3utElWWY5FCIR2osK10OXqCwxc9
BY3mEgaV+/jYRdTEtuzCB0eH3iram2TdQ2asQWDspkyb74xgSs+Ws/1Ide+lA7YwDmpROlDR9f8P
GW3PjWW9OdZb2r/lPf/M2xy+1f2bEr5pK/B5xuJidbn4ImVfTP21n79ozautLwj0V4vXwQuIxAv5
yNE9ES9t9pKJF4xKLP0ZtC1r73MUPichergnKDdG8WStsC1UVwuS8VHT7236aOj3UsMBFTObqszJ
1YlN+ykVEnaIZfCfxIyLF7zt/YYtxo35M92Pvks2GXyzT8rcj+IGrnEYDHC92HbCenzXXqYREc5t
o+WbRG4CVGsYDdoGCQqtlhHUhzPnhi7duDe6Y9Hi+2bWwjNqHflQbolTYUt+A2V3k2PauEtHCpTf
X90fRU28PSpEHcIkfMkPO8YZ4TRRlDi8RX1QvWATTgjX2CRMlYPR1VsN8iHzmnNgEn6InOyiDrSh
klalF2WLP+S4xxYygFxR6ia9QEw1fMewIcRM6iebn49sEN6ps7ToqZ9W4tzPV3SUk481NTiBRmJZ
62r4hk4Lm8pKjQYNm95kD7Y157tG6VREPERNtdmA2n/AtXRWl4WUnvbSqVC2XTWgkIsIb20cYZ0V
XV327DZmI/1AOzvKFdnNGeFcwpxo7lQ2BD490gMDUfuVKT/9TCVQnkw90baDoCeiSrFDaIZR7KyI
ceInp+gXDyANgi8UMbqbOhPcnz+4nFdQWFAfbaA6Dce+TGxCMTsYMPJDHmvfkh77FgTMsPkH1wj4
tHaG0dbv34T5cbemaqwulKJIRD4OxTLEL3am5Iv1RrSTVeJt8LL3O2Np4pdVeMAFFNYS42CoJaQA
Ih7dMXZJXkiN+BYRTPw3nhSHlqCSUyvjUDkyjYaagz+q2ul/laSz3GGm1tdltv7AjSQfpxAtimjy
8QkDbvic3ZaFrHIrHWZE1IoTuufq4oQ9kYs5KnixTNS7qid9Aj/lNIPnHNWwtHF23tt2J9+0THOe
pbpKHjRoruipk+DZsugwtJpT7tc/1eUucfvgIekKBnxWQM4iEnKfRSrxQ5JHtsGkWdc5kk6hXNWv
FuR4JY/kJYsGGkesPDJIOY8ynoxCzmufqYPzaNamgFJJtt3vTwj0bk77z0941aApgXsETQFLf9/1
xre27+EkVJikMbmYQ+ds66im1leV3t9Njf3DgmxAVLUnjRBM3YI+28/dfnD8yfG5drqdSvh4t2DU
PCfwhLaAIhZ3VZId2D9Cnq/I5VNo+ePQoNwFnCRS4b5O1fEH5PCoaQdjRUoc3nBAywXiYK8pCwxl
T3yP6BC1+AsjUvFB0Plh79sB/CHi471J82aNuCbPbD299Yh3LC2PrMWZuQlD99hHGWtMfvytGLCG
JG9pD7poHxj7edo38cE2MCs9mPVBrw/DfGCfntsLUtAfo+wYk8PUH8fwlGlHALnxB+r5pFULyvmU
zycLHxcSRPEvyc8AI5ME37xPTuFamL07gza6NkogHmxLo+znG7tok6oS+NWic2unq4NNzKVWDhEj
SoQg6CcSOG13yFRIVUr7eztou7THGD0K4vRkKFZ5SMyMRK+wi5+S4G89qlmekS+f11dSloljqFpU
VEF6MMv4qwRT/8kkMWwbWZ38OAtD29akt/g1pd29OqFVKh4YdX9BGVPfytKqb6J1aj+KIQ1Z2Vjf
wlC/ywLTb91ZskXt3iTirf2WJNV87WJJvtEtjx4sp9K/IlvJtlWRMVrK2djO8TzZW3gK+kPHh8WU
Cy/DVPetontRJQ1DHTWxzonVWZjJ6OYubxwcH1CX4cxn/JmYY7BRUaZuNXLLH9Y2v4IA+IHeSXcn
vPw70dvOLckb5GgLn6lEYLPNpoI6hv+bh3ZQC1+/ZzLJ2AitCskjVLfdmF1q4V7otJg54MzQxqq2
Q/KEw9nQdHT3hvKm5NJrN5v5t9iuvqGRxGdMDfhKPqvhP97MDssPfAPNZC1W3qs+S2Xu7I5W86ZZ
jMkDK/sD6UsM5yzcFo3tGlpDF0arv/RDUWFZOLcEk5eOF2mF6lZZhlns5CgPO7fBF/cGKyfeR2Zk
eTLS41vuiBdFh+RohApm+DCXokuf1dGlyggj+/1jyVw2Gz9d07asOIpi0e01TfKMloHrv+pOpcgQ
kKdWsakmRX/G3nPWvseOkT8lGr5YVhGn5yqWbn35Ddur9LQe0IaSzlsFim+O9nCru+/pVEA0ao3z
NCkYNME2DKgTG2GQCDmqW2sxZGKUDKmKfpNVxvI20zq8mGZ0Xeg+VpJQqCpf8WmT8a218ZKDKvqX
wGXIHnpXyTBdmpGvPyU5ljEw4sU+yLrvdPLGXTtUiluJSL3kLf4+JB+s+36ttmGEjCivciuOn5FD
eGUpnto8PXXSUB4iNZ5ecRZ36VpaL/mYfpUM6Ra34fC8sr2G4Dtmmu1nWyhlaaG/+8JpGrEAIKFm
n/qh0LdDPZTwWtwoZBU1rqUtcFbECPbSXdosyJud0HeDxLxmN0k7kXuztNNwOiVPUFlgdV5IqCtW
AGc5d2fbS1OfuXye+rBEgUpl1/gzFiqzH7W0ZH3N8u2ZvbNvJnvL8kPZdyyfcA7J8gHZNnG6T5Cz
4VizzWwfFLZf4Rct+43N9skfZV+ssFpkGL7T+vR6pdbHJ63PfMfxpBWq6kWBNwwLoDb1K4bIA868
U80du13QdjuIEiLcdcz8UNm6Qy0wJJ1kB9199xKFaX6aScwrB69eUZREX3uI6mr+LXPXrkcTbT6p
gwy6H6LYwLvW1tu/BVm96fn3d4pqfOAeUNDB3EHszTB04fL8fKuUWiikUDjoC+qzLp81NOXyAqs+
L5Z39TmQz4l0hpYSKudYwTlmQTUwBd7lEGIajNXPVXOulbPIDqyFJOk056E5i+hMEtfUnNXoLCGc
jM6Rfur7U0KNCBGlPwleZwsyNAPiWOAxJY7wWkT1D+SKwTD5AAeQDEsFAUR++FFE6MreVJYKgjpi
XEH9oGDDvtQRbb6gz33qCClYioiOrMfKqyxcdb3C8lSW8djPat+efHPyZ2MBwY9TtSfIVZ328gqn
PljG3uJYH4wa4014lxSQh5RFfEXSHwEq6QyL2ZPUHYfw1IUns1rQhOStk3twKlbY9omZtmmf9BVT
flbt05CfQZefm/yMMWWVn8vxTKRVOroxVjPjOR7PWY59xTmiBMC5cjjbw1nKzo5xtlEUcTPE+qnN
DI2El5H0r5MS0XE7Nf0p1Jdjh809r7MFisXbPmnWcRRHg29aHOmuU2sO/y2gqJ4AZRQ1FNUT7siU
UWGwp4D6UUON3VI9/a+Gmv9bQP27hvpfAdWOnkY6wVpDUUDlcB7WAirFmK3+XwH1o4aigFLw2iPG
da2hzF/VUM18gA1LAQUkLE+0pYyigOrDU7KWUUZ1qsOfaqi5WsooY0U8QyM6K/YJ9HztwpP/avnW
+cqZ4ucrLZloAvsTssE6Cf/54agss0f0LehlHOc9uQktZN7BO6o2dR6leBVZ6lORk5oQTZV1xCMm
ubBpIzYvjSqePRMWjioExX5xkYdgoV/ZQWo4UFY4JWmibDFog6IjT9mVeGaKp2wId70SGVxxZbZr
DRMb6wjDra4MG9qVPJFDBwNtGI760ZKmgOA2MZ4dOrFVGgRn6NHDTpYYPMtDWW7NXIpeZ8uB9Qbd
8xNxH5Oe9wsFmnWYgmxmDRu/jZWT96+VGTNPSc9zhRhAWjmyFyZE6foK25TaZ/7fxvuONEMaQfHe
FgsCsa+sPYY6dnLA9mVqD3N7KIJDqxwIh6mL4zAe24IBBdrqbZac5vFYJCdQkbaanAb1ZLcL6vA8
qydQ1ec+XNAgY1ox1GyXFogV2hJ4c7aCs7oeHb6h4JxXF56GkvOgYMVWXXgggra68EDsq8tYXSrp
DJoVnXQGA1365QS6LX9nxaicgSBamEejQoF8NqOz1izHTD8F6xGiPXAUPO6ayrxbWV99FVYib2qn
Le85IaQPqSySJ+LG1QdMgdXbbFRfKg1P0eV+kKoTN4PDRc+L+cT9EDknthWSfXJWqDkL64JpXPYU
w7igG2nNL2jN85ReuCGWoELznJvnLr0kPJXSS2qei/QSm+fQxOJtwR0mnW2czRVSclmyt8eNMpxV
4zwP52mFMM6aRVPg3Gf/YLJOoM7OZEJ11gnrChX3inJBVJ5EcARjcMyUBUFztJujFR8N3NONg8Z8
gLHAirw8zAQQSfsU/wJtb/R7whfjL9AmwNrk8md2daiGe7/CrZx+gObpmgeL5vdr6C9I7VzUChtp
Cy0c7dn30udJngcjUXua9qYlbbGB2ENzlk8JEZkrIjyWCI1F+LloeheQdhfmC6bAmwMiirxS86Jx
AaYNEr4NsZfi6iovMLtdU+xEvdO2jrQ1tZ2u7XAF/YE2w/7Qk2e8Uj0xe5bp1bFvwCKp/Dz2C4ym
DehEfhzBEVwQVf8ARhdg5eqMvRkd0PUWeuLsxlnC0F6t8ckqlD2olD3pG2m3j7t96PhRto/5OJBE
saDr/ErxBXv2zB8DD4jAy9g7a17IBykXBJGHPS1o5Z3R7chbw5E3dlNKQhSyfBA+lrZDhvsDfeuB
md02n2hWIATYo/NMHkZkf9qepmX0i6cR3SxDp7FuQdp7t0+oFXPQJcJwiaSDj74R+KapmwGL8nCL
2xTQ6m0IxVDZxiOKmi0RSCGbtRAvb7fP3ZGQi9YVucsoGyi6O7Wupi8wVli0fnQ3ldx8RSm5AJ0k
IIGz59kguRbpHhJekS4pvaAx3M6g0ecOxoKJHzuykJhRuSNiB7i8hFQwmCjciAoTC1x7m8QuxlqA
TiCY2n8wxFuAo6yjb1RnU8sQKAik2Cj4WK4ISZcJF0DGkKqtnW47eUGzopJIKN4GqVtI/BHeSwvm
2h2ZlTGRIQ1rdMnWY14JhO1ikF/xSxIObLddoaCGiFExuovUzXYBwzYQrwjZUSoLtBUKqejsy3G/
dPFSJ6UZqIk7oMRMXJG4Dqn3zraEJS62ub7FEU4TsGS2WbmNyRBOtgkrW7BBKZPj+rckzG0IzckE
dgMbbBsC3ybQilBlzmu4nbOtXm+JLIFAmpA7o2wxU8TwXsWj1trqoUtKHJhXoNUQrVu8ptCgW0ZC
rtrisuVqwqUlm3EGBV+RGxrk+i3AM2OxzeCUcbqNBfWKYnZbgwgVtzfctlvQzeSXuzjCKysEVBec
AmK3s7dx7GIRyPIOFJKOp+3YImDZdsV2oGSjIY60yNnYOkQ5tuvLcaHMi+VYWIjxtqRkOjQEU2LO
t8mwoJW3NQGvxoJS4o+4LLdW6gLBCR2X4whUtxndfj1OnEeVd4LbNO9qAX0AwKQy5qQzr7RdDB9B
wt/E1lNxMfc0FVdXXMdylcG1sJwdXFmhR4Mq3h2rBf2KOXFtZ4u9NYzcQt9m+lYXW1Vsu27bdNuU
DhHnlbMboD3eKNTlD5gT9PLGGT6ZP/xiJoy0E2GBgxmYznTt3XhEHlq8pYNlplZYV73C2Wk9iIzI
tTJD5liO0Dwnob7KlUmodGcox7pOvjYOzwVyzrTtyMIsK7grtwQXEq6WJm/CcbAUIKRzn8Vo9Aj0
aFRN2RkBMR9JuQTolrl877OZCsBJj7kxyff1Vy0/PljYLhNsHjnQFWyivSQ0o5Yd209imoyHjvZu
FiSvpTIaR3Iz/32IlW3Bl67OtfIwqCPlDyHv0MXDQ9NJ9rPdEx2eDQ2XLsahW5zVfaOt8pcGjusn
36v1sV8PKwNrAZZMmGIQf37eXE6mGqRyMzP/q20erwvNrrRasSfzGkzOPmcH57AsLmC5/IEQ43sH
h6YFrJiA5TLIliPLJdDtbX9hzZSGfxZMFNCxtWPBBDrRcOuCyZqZpMuyyXIZTf8sl0OwY7nsVvxY
LlkxS6r/2O8nX6uWtRJkhp+Aah+uK2YQ/rNWLnZYmJDHhdhht4thoRWd1kMpIVUJ3LpHwGsL6drj
hfnJXt362J7TGJIxYTeQiTiIBX7+NlMzximtxhwhK3DSyRjanlpENidh3wY0x7i9VuItbmYkNtbg
heSREV5gz8f10DcZRIskHTc1FqX0PuIRtQQa2zZT9T87VdlU+F5v9bnsPQsSCbQqvM24H/6OssUZ
8n+/Wn/fNE2wKckOcNc/IKv3+6QK8rSSeNc6BbEzPRFX9jgrx4LThlGCgK/85pBJsMmT6dUJk29l
ayTunIjgqR9VQqTiGT6DMdqHMGX8KybzNqgIstJELl7UQtKP/bBE0jdF8SIjgz/b38yWwU9ZO+kf
ck0eZC/yb1MXnAYm/S8N8rbVOKYq0LNKDj0jJ1Yhanbqi9Kq9d1pi+a7IdfyQ6ojU0sN4joQF7du
1eXV8+9LxI+mJoxGTKbgsulYiuq89wbLMisrhlrFlr7DbUDOUyJTkrx7UiBDFHhw+2Sh2E+mlUgI
/eb4iTkpuTljnPsGCupDUiP3S1WCuhpmUH/gh3psTaxXoo6MR2HNyjUKvzokqGGCKy6VGLoTLerw
HM08earSid7kcexdeIaFX3dKtwkUTD0HGbNDPH7Nq43DwKFuO3r7zpC+hHb2bfnvwDRgAyXBuqJc
J9yuoCbvZQdj7EE/qEZFUDjN8SqX26Ns/qks9v5ZRxfVDjnncyQIyRKh9jU0pL9RgHV/Qbu5jbn0
LUqM+bFM+d/qfZXesJmWPtGlcWO8L+0YZfDcUblh0DYwDfr5ZqGB3tRJ12LZOWx/QJhbUIQuKa/V
W5ija3SDyZUat0UNLJi5LbDSnbMiErsRZx2xs/VdoO+44y1p56wIkDVjcl94GWnIBOn2HkIJIBSv
4ewqnroCGfHUexmcQ8UrHM+mq7micTyj90LVGxwPXn6qernqmQSRLmWfXUCM8dBog7D0osiLUcFG
HszZLPJqczfTZETUPe/ibgGzZmVFHe4S0w1lN0O+yrmW3RKd6IqAx7yNtGtBjtF+u8CQF5AeZUh4
pbrKesQ/FBBQAkrHxXITIv2Q7Dow7kxyVKpdleyeUT3jo645O1vdKc5OpCgQvDH1+tSb8GNf0TUe
aCCdiAW98Nr1CLdAMbyE1DrDy4U3GV4qlhfxfxEu5AMsyD2tXqDUnki8ufZwJACYnwz2DnQ2tuE7
oez+j7oz240bSbf1qzTqnr05Dxu7Gzg5MUfNlizfELZKFZyDU3B6+vMx7eqqshvtfS4PECAyU7KV
QyQZ8f9rfWvgoqp2Uu4stSNMlIEZoPbwAG1TYxszqm2ktppcRvpC1kkXsI1aRkOqTrchGgrTeVtv
jH7D1ZMxu8sApMqImm2Ki4kAm2kL/JvRR9vxOroGO9wOesBIKp29g02n2cQKLQPRjRCchMO4DBMR
pkyW6yBAuyxDvN/qOpoyRKg4cM41wkmFgQHhP9QMEv3C2AxtFZKA4V/HZHLuW3llyAiuQyNtij/B
DLmO0mXztqtcmO472qI3qdgNlKKLXdrtSrGrsO6528TdZswStYzkOlAMef6Go8ZVlQ3EtAzQeYyx
39j6MnKCstxNg33uOiBVJ802sbbasIV7lgckKu8Ybco1aBn1sNNM0ht2gbkzg51n7vRgNzJJgl3P
PGFKNKFibjBboIVThwpBNsHRpSQnm9B2wmb6NqopZKB5H5wwZ/owcaZlxNehjSH69mAMSZVh6HU4
puFUhz1zJMX7ESofHNyOkp6PAs/fucTJql0psZXB4FuGHhN/vGVoasuqSVTbQG1JLkBQygD6R3uS
oZEg3G7ktPnP14V/U33ncrl4kHTQIiaKhr+epTqvJ5jYaaHvCKTeSQdBNZoRHfoYUD6WuvE2Q34K
Ky116H1q+mPK+SLHxreFkaRRUAnCxI8FmI17hlEgNyLBpadJc/rj0C13EdCR8YYqMrSi5DGXhvfJ
yBCMSY0IDjh5wb2vNe9D5V+E8yHIn6Pp2cufU1LyrqPuXiwXw+Uy2oHcj7CQHzNJztAr+V+W8bEf
X7vraMZXwbYrgO3Qyhuvl81j6wR3//l9s37YuHN2R2loe5zcLXp83y0s06kYtWZCJgnH8+jBlzhX
MX921EeQZ2TrdnV2vj6csDr4eosCztiu0LE8zKZUa7+l5eYM4rlu6+jSmyRI5OTKfLQXlX/nJmRK
O5q9jjWPtbVfNoeRr8hkkZDa5NND2tineRTxzZVr7cRKHCVNUjA8x1bE3la1nb9yXO3Vz0x1p4K0
fLTyhaw1/2Rl8W/YIb7hLSjhABcDmKjv19hBE4k8JSl17ZpxAszLoAZuRUPoOu6HZLl3fcjE8Ahg
iJHZxzjGO3WU9tEvlkGATWIe+iUc6OB1BzdfhhfsS7UXGFjUPsOo5SzDI3soPngV/sZD5R52Fq2S
hLy5Zfjz0Z2Ps3+05+OQnxgqP/XqpFvLCMS5rs+eOMt6GYr5UZ/bYBl5eUnGS1peWriy1U6Ml2i4
aO4ysvwmuQ6R3zT9TZTd+FkTE2/maZhnRhNfMHKlDYYnrTpF4iTiZeT2UfXHoT96xTEo6IkeFKJv
TKrJxsoPfneggesGQO+WIcFe1MtIp73vLMPl5cUHbVyGdA9GcizcQ9EcUXYyxvxE7FbPC/SPgzoR
KqzUabaWUSHOrknyONvzWa+PKZyWc1HCcDkz4vHCSMqLtiTV/GRrAGT2x+WOj/3eZqWDE/8HSLAx
lUNU5eTPFYXG3r/XMroIhX0bR4O26WVlPY6tJlEPY1+hR/FMguF6JoT4LsKX+SABAVqCaLPcrNrQ
KtlASYU5c4B6th2R7t4qYR5Lx2ufMBF0Ty05xspquxt3LjnTJ5Tx0OrupTfLF7/Od6my37smeZZu
IJ4w6DUQBPG2G1G3ddvkXRZ9/6WkSjC50DNGpE+L+4Wlr6iNL1neHhybi0E3mPVdhT9zPfeNhj6H
wOhEG8tN5tjNE19Tl8bY8Cy97gM88XaDDqlfk4CAfjGuXbhcVnczO2W1TsrZ+exH8ia2nsFXkEc4
K3Wsc3Fv+oMXeiZNW1Vazh05F8OmMZIXsiS9C9pICp4NEupKgxFE1PSEPYaWwqA/N7F5BITskhBQ
wOOZJIK9KnY/mRoqIDFZt5PeGycV6+Pd9ZDWRBVUM8tN3470R2Svya1qylM8TfpjWxsvvD/DceoL
4qYThwp2a5zZUTySZEp+bdXiHXZ9ewnElFQTmqWApYqjNeAUEippHpvf+gkHuA8B5u560CYRHa11
OtTzWpGffdI7236p3BMtKvuj7KLqODmjTzlFJJ8mqb/oVZHfdPF4iy+z4pQ66FuTygM5cNh09L65
9xOPqKwITEOU1UBB4kjFa1YXJuRWc5DlTRGR5upFSBQrW7ofEZi8k8ZRvo2SGPvUFnj1nUvg08v4
zxcDiA0/TH6W+VRuEEfDdAMh8Ner6FAT/OJMyAJ7Xbtt3LjfkQXnhr1jDK8+RlTSnTCLZ72BYXLM
cXJ4ORje/qjSu6byYbs0hGEZttxiCwes1BmwZyYI0nESf7H8VtxVKRAgwV6RECaPPIISw3qjg4Fz
HO/smtb46gyWC8HFXFU1F8fYo9JIDEL3IDztU4DHjBUHLdLULDpiQpz3CBXnenYxamqgPDOjvbHd
jtOtVbGulI21dyIibpsiepy71HpR5rQvtFJ/M/wvvk6MResTsl4vh07W07nIXY+UMLMglBF67JQl
H1BNxx8CcU8Sc04rj0QqM0thmzflbaAopZVEhax7V+FncdzhoidjcZ5I2rTN4p2QivGpLZI6dDJO
8bbBF9T2NXFnMJ+IHCGuCf+NINg5Plmqmt+kLT/1HdC8BHMSq7wYSYci+r1ZtK8kmFdrpVF2Wqd5
CWwYuIWqpk9uMkhK3yg2RmqC1MOu19LrwTXMdJUNlDp+NlW+nyn4PWg90qnRPWTp34O2+M9VNQSN
WqPCJWkw0p7tfvgtnuH4Ec+mLklyJwE+h1ngDutKGT8zAP9okyBdnDULT4HJ6hvfb0tFlojWwA+y
tpKIyrZwjh1IrZXXtRGOHQrWpTPv57RiWVrzDfS9YZMomrHQderNYIpNTyxUT+Fu66vXokOHl790
kc0yexBvoP0K0H5T9UD47f4nb92PlxjPAt3EAW2VT/P2u/KTjgBY69BnrwfD5BIJvmiFrFDe4m5X
cjvjkwg2NXvsfEsTrGm21XUU47a0WEgvo8G7eElqAN47JE4j5CxrGT37BHaSGWSH0At2Yg7tDMBi
aDWhPy0jd8P0OoZ4r65Dc+gt7Rm4cTy5H4a9I/fWdbTDHqYbYJxZ7uWwH+W+l/tsWI7JsO/kXgx7
W+wruG8SeM4+l1T7QhDPw3XETmiOoVFNzHG46qSdYlhu81u+1W4TWsSSNWEwhWYTFm7oTGHmhsl1
9PG+u44m3vtyGVW874c9dv5uQKsHXMWUexb41bCf5DIQPeYkJshlpPwKL0LstX5viX3Q7w2xL+R+
hF0m9r1YbggnZET2MmZIbux2OAMR/bqRUEHTME9DQmsZmb+rjGVMaqeVu0HthninYrpwPxF+mT+c
eT0wqaw8F+gFNtqrXP5P7XyPzO3cVzqX7szt98qZ4mMHPot8meSRLc1ap4pSN8H8IkVS0a6H29ro
cQ9oMsm2ZM8oyFCutbdhCTzLuCXYzQGd3jsRLZm4vziZpsE0sKL7n0xm8/vzAHlsXC90m8Ytyoyr
hf1PzzumZlbhPIc7ZnvktUzCXo8FDiXNqusj2TNAf8f0kCZu/wChKwgN+QHpqH1fDqP2M03Ej8/F
p/vosHCyDQrl35PZjWyc7WzItFVW4VHP40pe3Cp5w8Pn75zcKncJW79dEnSsUfNEkP+dFxRL8KhT
Ubj6yFIrAZynMnZ43rwiBswElt+6h9R1Enpoc/Da5fa93wTVT6z1NEh+eCOJHuCkoNseetEf1MOd
KPO2HC2xHuZIr9eC0CYwdNq08fXagP+iSHSSi31xsE169xyURQMxdgUIruUH0gHIlhTQYtPC2xm9
5x7n3qrhrMtgk5ZFSRyYoFO8YDKs5dDWTXurkvlXwrGdXd163QmgiDpdbylj+CiHtgvdLv3CaTLl
5IisUskMLicrVI1AoFMt++jU2T183yilqlXWDYqmPCAvDOHF6nqz1Iv2qHs7AIyF/yhlMMpQVJq+
Re7urIRZOecMFyAumoymdktu4PWxaUqrDQv0eDMv2XajdGG2YpvY+nFj3KR+RNrX5OorKHTxXU2O
41o0PfHOsBrvro8pUwa3SLS09vcHUpq/2AY9Upb97iRxuVLM44tv8Dop2FgecWMc3Cpb0SQiKnwe
KV141b1e+GKt6wrTpWw50ar2pknBx8aWUd8RhlkDaYugr1HT7DpD7e1Idk+G1b+CFvAhDjjvSUlT
PJ9FfmqSbNwPge6tIMNYm3Kikhg4Rk+oFCUmy1py3ZBuWp0kUJhQUi/3xIFa8XHEYOuI2X4sIovG
aoojIndBgmaat8nR3UIpJG/dVaZJETKg2u+26Ud3GLzNaKIGUjjxyKLirJ15+lPrN+KutDTz2Q4+
245bfCgIORRJZO0zu42PAyz04/UWou1vt6qiDihy9/VXwq5XkJpSd5V/qKp52JYt6JHO7PoTASfq
pOA6nwqSLgkcnwPKu/mqxcv4KYf/uuuDbjrMGf0KogFeoHhcijiF1RP1FqaTNmLXb0/ZkehpnQg/
IvXqamy+6AEFmXbyb6YkxVhblN2Nz/Xxeq+einnj1/DG3Vzr8HMYNrxYpzOgENj9Km7AQmoE/3Ri
evJ03I+w1e66gMWZ686kzLutxABFQ1Lid+stORzJbxiOWOy+3TLVOBzLgEmMWY7zP6/2vu+q+d5X
xptmt/YRdN50//XxvAW6JYPz9d718QnhgJ90ZGOzp/ciDHZdkE93CQjbo2FyWZlcsKo0EO4DzyNH
08CfJaw6Omaid0q4WjOxuDmxb6tkeTS5PhqT/p4buKyvpCiPqN2Q/UeJYJ8oo6+Htp93pSZg20un
xUw9ITqsI2CJlhZBIkf5o3Nqw0Iz1nJV9d5Iodm9rfuivQQ6jUWJppf9FK/HfJkjmzfONbsle9I7
1vXhekfpv8HEcw76RFFsL+yloTYYc5jm02s9xcUHjZIp/RL/IzuGh7pKhkOhYW+iR5uKOjjVGAr6
1fWhGSDZ+XpQyad68In9q+0+3lyjKYcOe3SLXaTMxtAdSD8PVPXt4C93/YDY9Dqzh1CNc33qavmr
0vPugZlZbtsq07fuQjYeGp+M86K+bWyiJLEA0D1Iahs7qJUehEYUogtVc9W5FTpqzpgrP7bEocOL
tsKyUN3pgrT6nBoKC7t3j1SJh9qqmDhp3J4zB0Ur5LRH1GYt0WEekJ2SULC01ZAwW7Sai5j2RMAf
3M+mla/sKeguQZkmKCyMZZ7r1rTCTi3wOBjITSwB7q9W8ymrzO44u5zDLWeCGZAiSVtuXQ/CHFhk
TdaM5MF78bWkRJ0do2rVGudil6Z1LGX/wTc6qjuOB8CHtugaavF88mrR1YRDyFUhXfO5KoqX2oUp
Gndmhg4moqlZ2SAgRrYnsm2OetfLtU2C1IZwgZjKQoR4ofMpFxA5zNpF6pDeEyTifmfV2Knrequ6
XG1iBYa5cgSIWFIIujHPwXiCKKf/723kOB2tYpqOEdnuN33VyxvNzsSNhzfJWHfJWs1atY37gVZJ
0IKHGBAWpx7WGatGtx6TMrLq2VqdI43y0PWgogwuWt2TmurM69EXzXKliLu9LIo3e/kupE5Aaoas
yn3mpu2tcIp4bbOyQAoXYwUU6RdvtN+hwtqvve3S5xJT/Fwnh6ji05h8D5l1ms9fD1oRNdraKfy1
x3fgIESV1qu5InlQZgQlzLKhqLWKZofam0ldZWNTGNqna2eVZuPnIInjuyvrSaCEChLNOVbOED3g
3TsbLWH3htY7O6LMxptxSTedpnnc+CoYb/xZP8DjIbzTHwf25na5gyJfbyaP+noKh+SSpcXBKNSE
SqV/DzT2BnaVkqtE6XWNz/DBsAQC0tSOKLqCNibVajumUKAyFYCWtkXySJAoqsCFGVPGbfSIQ/OL
nqXeF0eUb00vXGzEgVwZS1S27ff+2SQSZlOPPTz9WP9UdYH8tW3ss4RJ9DGPMGtELnQfRNZrEzMg
HzBpylTaQAz/61AN0julFT010Gbu1hHW2+za1aM92tbBsFTJq6HhAeXHP6lE85jU5sNogLCQiTfd
0n1FVuf2YpW1lCJ/st5dKiB/kSBz4qRnDN7NZPv2g03PHDvX71SLbRVX703cmHveUn2jE0ris2ff
dOpkUd9Z82/FClVLuSKcq1zBsKeXPV3qNP0UT45a133wKFvzkw5n6ifr4KvR7PvniAnNNVxU0rju
v+vYzgAZIw+n8ppVMkotLb9xnZLJFgFToUX+YbTTmKqryvYus74/mWZ0bPBbBs7Y3lIY307sXiki
sLWk0EZOOubxTZY7GM+JpCfhIy42lfEg6BnlPs3PhkV/UcguJL3W5puS/krEAcw2a1iRMpJsqZj9
6gcR+T39IsiqU/RopgmcZXCfg9w9x5kB1ghH1ab2YhRX1bQWVcDuHbAte17atvAy09B3IUZPrRkC
B5q2RoX1YKbdF5cf44AyFLptPLfdHocGtdH6gxGNb3mFIwVXmXW0I4Iyh6kM2DUCTwN7/fifZ8YP
E4N5QdsJ8aPD7o25wcT580YIvURv4Pxf00NBXeACEUqKaKV83aFzbv3Kyme6aAo/7/Xv/tfb+N/i
Xd59/Vzbf/4P999kNTWJiLvv7v7z8rh7+p/lX/zrN/76+//cbx+2//EXwnd587l4b7//pb/8p/zZ
b09r87n7/Jc727JLuulevQOtf29V3l2fAC9g+c3/7Q//9n79X56m6v0fv7zB5+uW/01A4vrl24+W
QCADv7jB2/ynj2f5I99+Y3kV//jl/3xRf7uo9vO//3fvn9vuH784zt91h103Bj28etSS+MSG999/
grYEH4+30OXY5f3yt1I2XfyPX0zn76zNcbBR3YWEDLzrl7+1Un37EVPLdcAz0U+jgGr88vub8JdP
8Y9P9W8kcN9JuM4tz2aZL3/6ElvsY/ER8TToz4Fy/T4+hQugcrIksTYg7U4uVzyEQIvzEQRhQQ07
D+cm2JHzHk55s5HetANojKkDXwpTvsw6RD5fSuUfGtfbjzmyC665res9ATm+kPa2F958azTiJmnf
57H6okiJnqaX1BFHvWw+cHk/a3nxMFfmreMiOCit+252biUkp3h6hgFyIhiZtcnKKIrHIUVTEEVQ
cNr1QFktRstBnPXjGJjtKp7lw//7lP/pjH5JsqR6/zX5/P/DlDZou/7X77Plh9l8eHvPP5e//mUy
L//i6zzWDOvvnHfofC9oEBdlPKWFrxNZM+2/U1aiH+4g3sEws1RRv81k1/07zmN+5DFfCexcCqjf
ZrLLf4gMX1+c6JRSdLzqvz+3/8VMvvZN/5jJjk38EMGE9BVozfNNsxbL45/OjCmsrSBxWjIiqsq/
j23/Ekx2dvYxIfVxWm4DRz1UVfZr7mbeKZq68qaZTfT6tGkGtGxnTvf+Ukvwzo5OrXzM6sfaJ+Ut
Lciam/X8Z0xTw/7LV48nDIXb5R1wFjKfSQDZX59w4Gauy5Us22Zcwo5O1QfryU1Osa0/G3WDUdpc
Zz3idi+IFHoPBzZC4N5kYpKUQRxc0Ib2s/Ign9OfzgbLUzKJp4RzSXfG4gz0HTQChmKQDX0bb7Ue
XH8809Uz/ENNvrIDAowAhf5VA+5nxeRUF6L/gBbfuDEm/1m1PlIOIiqnEAaheg1cdaro+G/7oZoR
QuWntnBtxMIaQu/G4oz6r3n6bS78+Sz2Hct3ed4eT9izIcPiHw6uvoE/ffZBAa90rlrU0aMZzi49
EzWlzYqgovrVRvU/uPmTrSHJd5d0I2EP+b1h4x42ZMkmDx0jASXpqs/VEzXI4kmZv/VucHbh/ZWD
Np+Gpv04JXjw/vPTJgr9hzecEhypWcBtsXTy3n8/aVUd0Mcz3U3H9IWC4VjnPw6itNlI9+7hj4em
xTyImtKmixURrnG9D6w/2sRunqz/+EVtbO3zchlZmVZtbfKgG09Fao2nii3G11vXx653uwoJEag2
b3X9lesPVL4ZYA3f1pqV3FXEfN0a7VGLkvQuWA7Xh60cDhepD1/GXn/tIn2+b3uh37OTL/FRFPct
C+h1bvUdYgQ7XltN056cwuWCwmS/D7KyXQezTD6V+MuCRTUFnP/jNKPwwlFn3NhJkRyJImxDP+g/
GglusMzvWJiRibUGcUzwbfKv+/qS1m6Pxm91Vxj4izV10yaI7ssZH0grqtLZjF0AfJeiAplR1blN
mSE2Zv6t8FE4XB8TAfHRSe0eJ6rZ58jV2dottzjZQTscEV6YPU9OL+EJlL4dHFmnmyuu+SMYMbMl
rKsYaOZ35qoAwnHMloMpCWHeNoIwqa+P9ihidyxpX+q2L1FjpnJrQF2SqxQe+Ol6cChdbJtIE6uZ
CImTndnGnw69oyGdmL5WVjOCWdaaVrxYCetWTU+bT7r5lMSG9rEr52FvsZfeXR82ZEpUel+/TCSj
7FPrPe0yfaPmrnyeiTJGGYcBYlyC7bQ6yvGwINual7uBiXjYaPvm0DiucQcM6pwLtMcNmbNhBi30
UXB+v1Rt+tAXTfd4fagoUMTSecZsu/wGwAr4yeTFGC2i4JTN5UNkluPDkPpQdPzaP3x9jHz6WzHY
aNr4jXg5pDEvgGr1tLn+gyZPoPCksziUdE0bO8cuu9Rfxnq2L8U4fL3X4ew/WlP00vg6zIlMzPKU
RxRyKrZFmyZWBIHwhx2luju9COyLprP3mG3nJrI1wElKxdvrXaF3nHOXH2ga/3nc1BstqBHfpQIw
wTjVJ0hNVbW63hSDRmYSrak019piZSQmzmNz6Nihjwk+HiFH9gRkjwTLIYqIYcuajqowpOoVAHuy
S5dNcuPU8TFPPnUydU96n5TNqjHErakEgJMJ+Ab7HQfgVt2wbJNUo6HInOHPFlQDuuw0D8Gq1Hx7
A5fYeSic4Cxc0d4bfrM26Psf00Bjy54gO5mIwD1W1JGJQC7BJhjPg5F4pLzZkImbXj/4hXwDMbGo
89DhDiIVH5wyJtsm1jt0q51/QmmRwpksHDabiatRGSUE+jQBapar601jsiiwjHGxE35rXsi1e7A1
Qk7HSt4UUtUbWAhZWBsxedZeP2/Aomkre/CmQ09e1+AYHzSn3aWqnV4nKKi9m4t17mvtOXJqB4Sl
3q90k68A/OL0puGKv44DKwLhrierboldQPx8i1fYO0OpRl9KZjEibG0Pkk+ukUc4j8hCzNsaMWFO
aYNqRz+ylcTPM0L4usDTYCdKK7AQ1kM1+MbDaCLubXGvwu5KDqPEQBlXNkW54CHlu/aceVnJOaC/
EZogdIYz6qYdj9l815q0yQYDwPiQkYKdBtRqvAD+dgAt3nAhA4tsY7YtARFVt41Tcx8nVbIZJf23
yezPvoZWIBkIXSAidQzhKr1ZiU1gZq5jtIRDoxFijH/ktvHqRfYa87ZFcEqLCUmbjKING2TrEPVF
vGXHQjM7kdkhmMe3oKiNO3DWr4F02z3pUDRa3K4/xKDe91/LTP3oDSdHlZRn0mSiGk7hTmpuee8l
iDco1T3py4Hvw5qpmmNf40RoBCp6iWJ709ITeWo4I9V5i0Mn1m8puUzPxMe90AJJtvB4oR/Fy/TI
ZhcLu7EbW7eFWkCF2M9a5nPqofy2zS/1FIDGpjWGwYTSWpD2X2wNxhDqwzu+GsnT9VCig4u6Yh1E
01nbeVGVXK54Ytr2MIrngZJBa9ov9TTOT6nvHv0xw9jWDo85zoJcqHQbj5NDkoeqTxTUxrsiScy9
RkKFNjehUdrTvTuEml8Y52jBI9ua2sdc34dVpXd83nFPNpnKs1WmMG7Xxk1kOjFeuNG/FOB3tti1
R8ixvbOXCx3UoP6tefEXnN3jlnwIeZElBv60Gd6ixqOkC/PEKKPXxrVsUBykQvZJWLXFfCeHqblH
9o8LoY+OqMW8lTfM0lnP05TQD9GLlZ0PlyEdafU3K8JAnZMpUJPnjhzWaoG6tMthqojBtqoEJbI9
3U7SczlTjjeEdWmH2iODNbVs9LSBDqjVy6c9ZDe1yu04fpqSbBUJhNSj8u4BCcUT/jcya6MuTpmy
yQrEGlpcXlM/BcSIzUR56VUznXPZveWO+QrQG12SW9r0brR5G+FV2FPer9amBX7LTTeVXTkHmZFs
qjVt/OA76stoVjMrGWs6oTWm2H9m3dqcpP+oV7l7SVvv89AmEgZVTcncBMYyUEyDGKDsjV7k2HY9
ddcp2jq2laWozPkrljX6oZGQ8VrPz9GIQHTsoE/Mw2Ko7AfjIWIxobrs1yw2kkvvO5vEnnBMZKyY
T56BnMylRqiMDvZSB/Asw1ZGIA41ydn/LUGJcReN5BfR9k2mjzEMMerFgM/yVKFJ3005S/OVR5TD
RjPAPGQDZft5jOUOWLQ4Qp1mWVtOq6JOMJXGvbcpauxvet29BQl05rh5seP5pk6HYEPLGr+BbsAX
eEONl65jMdobguXFCWXfOS5NvllV4+HQFOVWx2JCuGq0KQjxXne+tM8dX4iyiDgFMc0QQ1XrmNSD
c2c7z5OfayetLj/UduuRFT6tVE3AiQDJXxoChmqS19vIcVez5SX3+aThfGs5VfhVDjippTLcEpwA
7AzJKRgEb8yfMmuC0hGbSz6vQCjhW3SFxug3ujZF+LXLFxsvpYthzJnUQ1Kxrqhs44bNCXo8ag4r
4YtoFzuuWOVeTz6nrDEoKhpSa610MPh6+HisgLjM2qjbbVR/GTJjrfXVp0m0zslKJQrDySZmjsC+
VWTC0PJTr3wKouA4kVuzivEfrU1v/k1ofXZq6BqcKkohq4Si9IY1JtlkLJAcy3Oxn3lDaLQV3Zrl
Oxv7O2OU6tD12CC7KiCwfvkS9AIAE9ObaLXqRKwRl/CpfrvmSAs3iRYrQ86CYVXrxPaWyyIShF85
sHItiD5aV32My34+NlkRsH6smH8SyEhH62YJrA44KW6yMfLPjUYqy+hm++uyolvWFom98/Mcs3tU
K7RdQ5QsDKJ7VuH+zci2Gj2c5pNIsPWiMvs8xvEXHwhI4NxSdKEKGlj1CtVDeaxiWk/kDhMOozv9
uTemdm8l6mlq6okLbHQmyqXZX/NRW9cinlIr1NfkTMMFlVJLzpVXu5nnR+NKNrmx9ZGc0Uz6/WCk
BEeWY6oR5asfHEHbXTdQgMQdiG8TQxT2dNdauT1foCyw5j2onmJdEcPIcnj43E4DJd/YeUIOk+wt
vZWH0ZvuRq3U7psWs6s3PJST3OglJM5wGOZVnc79UyT7FHZH/MmX40hVu5E3Y2Fi0rEjOjzkU90N
nv0pifw94Yd+WC3n30Fhu7KoDiewhKaLsOfmDLHKIT3rrPvoDRLoxGuYeFy7rVuNNaM9eeKpyZxN
Tf3+2daSNwIYndAXZbnxJnpnvd1+rAKNsPVJj1jNKfyoFS+FzSnF9JXU9AGOvNE+StREY2rE99JW
J99k4icEloRKa16rpktwYoDAgJFsxFpBJGb6cr0cFaq3LmONGa0b6wUh49zCVwwuQz3067lFvNW0
XFSSIt2MxfxBjKV7p+wXMhu6D9++Y7br3UetneK3B31U96Re521QbNu5vEzN3G7zsjzOnWcei+LV
JGkI7Jj92RKo8xNA7SLN7BsPWyHbDgC510AVzROf8AQmoR5k9YmCHu7wyeo2QzyU2moamTKdpQak
Y1mzIelJ7HS9kA+1UX2cTOGf9Iikkmpk9Wkj+83qdEtmvVrH7SBvaWJ6w7sLlfSTkwbH1BTnGUXl
a0RU4a5rMyhSnWbfuCVNUeoNJKJ0fBZzVbQvrdu9SS2Qb1h8x5NIbXVuo0ydpbPYn0eWLkGGHXnF
NUNeiIOoa9JlgnEdNX1+uK4RvK5+oXtkh2i2/XMUxUfpjv0h06NHAoLRpPlOT7WiastVoIEPSJaN
oDa68Qnv828+cYJHcgv61UBozcnzYf8Jy6n33twGh8T0whK3mIXJzI197ZkkxIqAQU64dRWdfd6Q
O6cv/VUse42YTFes/akv+UjcsPNc/2DL7pE9b0L9Jn/yCSKuvabghJz5hBpY/daUc34mhevEYqxZ
qyzxL4nXeXDjQRmU+tBtZFvHa1EjRp0dzsno0qlElEBW04YC0uQr51lzkLrPnnsnmhIkiUNOXh8p
9px+Pu36vDRIJe0pDVnCPE1x9RlLafkknOZGjKJdjzIZIYCSymDnWjhntnWH9sTZmDXeJbKZd33v
Noeyy+VJmUWwljW4BbcgXrn3nHyfoOFtauMBXwtr6pw0kdqiE8Sl/X7QvGhblIM8SCCE51gVm6TF
7KQHw7yRKLOQxrU1mLkmO1ufvk59YRbuXdEBjSitONtkbRPfNlZiHGthWIdR4bswsg9tASlByfw3
1diE0S7fRdKFAq7DDlklTft/iTqvJceRLIl+UZhBi1dQi2SSKaq66gVWMgAEZEDj6/eAtbb7MGk9
ZjPd1UwwENev+/FzmKVvzxOwUl1Kbp7+Us8i6uiYS7PXnS52Mgm+YLc1o0X47aWDHm2v0MMljQ38
e+t5yJ53l8/B98oazs9NbNwa9ostkvOAH+IWlmMX2W1/ri0MAC19ca+Cx6KRLj74hLxuVxvnpv4N
DjuADkMfhtf/1bQav1myySNNP/qmodIAJtvkHmxR9WcWy5FmHR8JlsqnGT7Q3h5RgYy2UbtmvQ+K
Hh73oILL84cJD22v4qqOnk3EWRxkW7NJsT060iEP6QWodKwRckDfxL+VIpWPkKP5cGOnPFsq/8hL
WMiR8JZxg2lcb5+ecCMDsmUbQH2M4D3NZXv0pKnex3hVEgqCoHo1jVXKqLaO4nguFnwLkz3yPK7M
SDXwD5dWein9UrxInAfEh2YY/Z6YSVu6lEhHzVx+GZp3YUI66SSTwOLg502rmtrfEO7oPErAmDo/
0TL6kltSPkgBiLup22VfNNaPxex+WcI1foJpPJQu5T6Fsh/V5Md4RUW2o2G3fm+a8VR30qNHuyqO
gV0mHx1GGgWT+PK8EMSAMXkLcKrkVOaNZf7irp74WROLlJgjDgwhIQae7vX5snKQxc5NON+twbM+
Y/s3mISAQX+qv9m4gNLZ1lcjR1zOhu6iuzm/VrVHxLL9MVa5z9/bByHiDvExqZwB/Fo47mLhOPs6
7t/GvChAFRjYvwM1X+AEfOiWEgdBgJmTmQQVvSjB+f78tlD9jdUqnqqToYZjW1syMpLUp+UpSP4d
lfSn/mkrF6BkwcCinI8KVPqHu5oxwuY0C26S/76Ztb40UkC2+1CmG3llsaa/WfEaePAPuTPR6J1g
+RScxFynU6hvlf2YanvTE6boKqpUOjc5W9JCNVPVhpewx9+ZVHUoag4Yn/uDU3KIFIO3i3HI0HVV
/uiRunj/Uz+FjdB5z0U9njVHDVv1u5FeRWNlL56wM+w6A16bhMxk39F7Zysk6HCojMv82TW0Cg9b
9trzhnK++ZKlebhhhdxzjtLv11WCyQTDkQwhwwSxSinKsPgwgXfHmyBOzf+UW2yzqUKT7rLbYOic
MlbZUy5G7JUCnpeqbog0zz7U2o5G0bzeYzrTLzihiothsUAfg2mTycq6A0t/vvs71UJ5McfIIuNZ
NmG8p0LlDxdlBkkqPEa0lKXl2iwMuusWD/OnIVrNVZ3LEnEI48Zsyjyr8BWQTvO8BE8IjNDNNHB2
hf6280Bgd75eM1isqKXfissYZsk2GIuJkgWC2QZ6M/E9H+9CKmLvMdYgbkpJQB7yJrl59UvpPrx7
M533FeWBjZktez/jW2TUIqowOMLvxmC1FOKCtv49Jk53LgzaNRwRT0fLNH4Vdv2tStG+Qq27c5bZ
UVDVDlfAmGQtMakPH4KJ5UIXzZLMOGRNew7q0b0oUleRtxTYFAaDQyEdriNm2g8cmZsUdy9BHguG
29p5TGV08IJzjsRqwQhQJXsUvIF0SuBt4tRdtvlQTtxtmblPyu2vsEatqEzwfjOxzq/PHy7r7lc7
/MrnZURhX8Vb10zmq7UOyM8puV9itNc+GDI+oIEv3cCDRtcmGA4ld0J6xsUWhXXyoNY27Uj1XyAB
bSSKLioL3aGhf8hJlAUSZQmDqLW9Yt+Iud5iPoK8k1gz0ZmAPteMJlIrX6xz3IvqHBvxPVvf8n0B
/QReCZeUBWvsMNi3Qg909pDDOM7sreraAIRd6eAkTe4HqS+bw7/LXeB9+hbgJaen3SSwiOUYfrtP
R7hlAuUzyc3mLVTDttJl+kapxJeWvs7oeW7NCVQE4kzHhqedp9qHE53kX8zMSQ+ocvLac89v185V
dwsaF5OO/fX/L01GCiWxttxfHdcILrHz+BWoybs93PKytx69kxJujn1/I02zP0m7xzLieiU+lhih
zgnLc1NplExcRKu4Y8uRJK4c7irrfeJev0rXvDNXO3ffB5CasHPaTJ3FF4PnUuP5T4rsd5B3X0Ud
04cztXAyG3wlhY8jsnMMkrYML3Y7ZkhAfBCeT+x7mvEA0mnlXQvHbTELz7gpffQSp8Wd6um/y4wy
JpamREQ4imxj9Nlnz4UU5UsikDYWKnqSvttFS+AjHKEDYLc+I6vuWDVU587w441RQmIZ6za/UCtw
c2INj7/q2FOkQwxtbcZzbfcKFlhBnFzM42ZmBXNOpiY/+BhEedNv0NvFy+KA5lws3eFx3prmGDyM
ThtHwwE8Bj7k0Bvdu+3XTB/ybxm3b4IpZs/fxZw2XVIkqCR4v2xvOcxOBhNyD4k387PgfcFXvDNy
RJAU1u6Ln5+7voaWl8Q/+XMGR8/T18AIhv0SKPOWGngA2LC+ZpM2vujFdS/uiMYYlt12on9253hZ
RuJejVFuyx9FHruQMo3vS1wG8HmWU1J+LIBIriFwUz+NoZ0KfDNh5tDmRoyOGdp4FItb3RZRcLGc
4qPl64CN0syb2Ex4iFIV7/Py/rxrYH0Gtu/Fy92nIyIdMRWpvDJwlwfZG+1CY+LAlBZO+edNyqBg
0hRBJAhyh6qbQWylP+Y+oXPcE1/8xfZONVkAjnHKjlQJXFAAFsCYtxy8PPip0+Jei3Q17xqnsmfs
6mOq5waqu7lcexWUqLJF/1+AMwVeexntathqRsStobBWmbWC98FuOx3Vypk38KA6NTCZrheHYSP0
MpxnAFtGjbSWWz3wM9rK7GWinkwAdvQqGp0CMqt4uYvk1vXVqz07ewkF8WESKdhgCo8qgxhRG/jb
0XYPSRPwmFkLr8umTA/22BChCWPARrNbbKhYhVng05+wVkBgEAmcYx9UY8Sl/OTNWsHn674Qg1ve
Gn/ayjkPru38o7f6j4mKv6jUc3+alAEkgLDlMaHDdNL0qaR2u2X9k/5H/Y0CjI6dhW1NdSFZ3u9G
hfplijmI6lgx/eGaH5V7WHBG75I1Xs7lyj380ZVsATcu5nbg2N0nA5LmaFNcOaxXwrSGD1bT2L2R
RGc3IxP6RTr6zXHm4GTSYcfHrH5gvWl31QC3C+2wigRR2hcPGWarC5xocxa+KQ+VzcHOjX3VSlEF
u2Yz4sS+TtRnbJNV1YfWhNk0mCG8iw7C2zJlr6FCDS9dmBbTUsaHjA1uNmTBI8jMC7SXqej0p7sk
KWbtBATAugBLzXLc6SAvdDR07a1rSGdImimoBR0zntgF0Q3vdqQWICdDYzBL0kF3n6p/N8qpupkL
XRJzbeoLxsOTYVjLRmnTfBAJPIlm3iLt5/Q0pu616DWL3/TaMvUutFhyopG4pLP1q0ilsa3lQPTY
Rz2F+ezmUAgGKzzSmfdtNBnQVBk/Oq7F746N2zQNgg9r+lKJuiaKjgm2nYbf9ORRAh231bYP+3aL
FjSdw/qzF4PcaR6IveeN6UHh73jNWucdLMMfw87d8xL3p6Si5thfpL+fVvO/I01uOiOkEVWG096v
uAfldY+IziU0apJyPKVea+IMdX/XclRX2Q2R7RfZOUuaP8Zk/xmq5GHVaQ7oNHjrGBJpg+uWayWt
rdm7402GGugtiJWhApkcCpaFfe1QMnwwzOEW1vmXBgmLSSUdz8ZEASUfKOEAQxkncXO69jc0IPM8
DN0cJWKUb6VHL43bqL3GyQYJLe2OaRAffLTcp+pg9uzgHE9wSrvjpaKF9qQh+7eDA+FmLKfIl1N+
wMuB2UVruReadjbheZDyG7Bceu0X9o2jxRKMYFgA9S8u8u96IkdguxaMu44AE4T/eteAnX/o3rYi
ic8gQg7r3vqM0TPr1qChOV0nkE2RKCLpu8YP0Wi000o/atTgqEW631ldXhwL9uhnMzdCkghQZgcK
OKKCeORdLH4cee4yHOsSPn3YJOZG64Ly62IARumQZq38Mr4Qo3+QekAmn5N4xSqNm9KZ8KvXuXrp
LH5fKyou6xBjvcYaVp1qa9N9DdJz0kfWmcgWBgrfQBccm8SzGGc/ErzVhRNKtn89I5cF/oc9aMOQ
ovxHGpxHp/df8RPlUZJI5+J2MCI918dpUHu0Ftb8UfPy21BmkItTPBpGweueU+hqjHP6alnlq2/X
1tuowr+1C/mtmVN2wyqXnOms2rDkY50NQ4ppqqpCBYntSEp/eKm87r+pBRfraPE1nFY8os8xmJmc
gCIGulvV0y3T6VZmRXwi4v2nc1J24UW3SsCtc3reRYD+c5Q/J49s8hDiW+OcfeIzfkV0M795ehSb
3oonPhmwCGU2Xvn0/R3O5fFAjLtZtf+vbo5BvlzqKloGqNtLQYWK62ouItosgCWW52KGeD8Xg3EQ
4/jOP6TBwgw9029XLzwr1cgTa+y8VXvbZ+wvEm722Mej5wSoZWZvAlUnVIuQnOPQVMCz4Qo2kgSl
0qfKSGOEEyLg8STgR2WSotKAKKiWo+YV8G5in/6WeMBqFjStbZCBb807j+FW9e1bGr/w6vIhbtfv
aZoJCiTq7M3GC3ZOg0Ycl7Gl6ynPkodileu05vIoY2P/nJl0Nle0aUAEmqgti8ZxcG94I7+URVV+
LgUR9hnBlh37gCF1eGi/sI/aXbKNYsK8P28t+eTuKRrwLsqaoSVayjimBu0Zi9PitLDVC6Jd+8BZ
EUaj5Z8K145psQRfpci2OF97rceb6uh7eiZYkiV7rTsAptZgJbek4qgkfLM+naEHNATQMIU0wAwd
8eZYQD36obL2MqXooiXBjM8i3EwmnZ6Soe1g9xIcCNXsYzWFr4mZU0HKffjA9tR5TdW3QVJkmOn+
p5XJbLtYXXsuLK/6ptKtKPu3J4gAFK3nwihQebpsE4ExP8zymBHJ/89dUTMbt6Z4dZDcYsCTraua
qruHRDrAunXrP4eQiX1uIZ1FQ7wIvFpZ/+I4YqbFnlR+spT5qx1XFu8c1ulzD9gknLLsmPsaKSPm
mEEi1376Xlqg2eqJ4J3F/ZI0hxVHRl8Vr3k6lxERFJ+NaADesqrdo24b81UCsY3imv69NRiPMHkV
1VfPHopTnMm7Mw/L0VD7OJjHk8iS789wZ9vxurDN3xaEjL0UiQXB3DZfsHWfh3hgtkhm8TKi7Udh
0lcoFoH7JWwGc8PaYL+wpYUunKjPQTBsNrKfDnww9MOtlpyeX9POGUoD17uBwKBatVk6/DCd102v
VOLtWCUknIolvhFveZnciucphjLFW96LpjpOaC7JssuiUc2ZdgtDWdta1xBa6/mqG6u/GWuUr40d
SkETpOIlOy6OyN5EF7REgU16DGsjuyatCzknHf8OhhrfepsoRJKXJ9VbDWd8+CvAYfUuk6XYSuBT
TkJ+vlThh1hYOUjXJ53m9CqyjXn8dXgKck0s0y0S/Mp8xUglvKrfNUPaRs/1Ugsg8SJHA9XRFECO
4a9KYmYnZ0DFUY0gb6pb0BZogJG/GDHvMUhyTk+Fh5BNdWJHSx6sBJgJFqTkz6PqKFz3+t0AJ+OD
1pGA8Gj/e45n870MfeYiNbyx6AtfheOx1szg/42FJy7KltPVL4abN+EdNNGioriikDbILdwpU+i7
u3zx28hkS3Wb6HhcGx0fFb/tWGvx6vP+40ZtJ7RCefpbafLkp7lxqvtJkC+d703MnrIc6cvL1ksf
h4uKxp7YoWJDdJvztvtnExsfPbVmZ9sDhdv4lRnRK4i+ZDLUU/FkHUhmzZQCiDrKQx4QYa4gMsPR
xPZBauo+h0qgc+/2XOm0XSn2fcoSt3O6cwFY9RVnCrapHkpAagW/Ex8/S8uwXfgFL9bSKw7/tHAM
e3+nVewlrAdM0GLXmI3Vy/PhWv45l6Z1qWHZ10ZX1I0krKKd9S1MC/r6xhL1t2YBB+5ZRXWzx+Fz
msi3OsvsnVt0xDJSrAomu3sZiL2wykY0PHWarrbZYff4jNrJQRW3sEeh8BesnJPlBufAJ93hE1jd
DKLXV99x8ktFXP1Z+BUUcB0b10WswJXFwhDye9wA/BvTmsXrOLyrtsUMwy2lzEJWRybyrAV07bnh
cWnCdbVdHHNT6+1T/hAjOXmeEdjMVu7e5hCLm1clKDq8IW+5O27nDsdhw0rxmtYOwpMgmRxXAbMA
g2wrjGCjLCDBVj56L0whpy5LaYp3zJ92Djd5ypkU46o8FYSjzsnYAhLunXMoVLZP4iU/TsDix0a0
kXTa6eSUAH7qBY/iZJgJGkrifdW+fF/cvtgbSCqHPDW4q8L/rEL3cyyFvaGvs9mHnfVbImwQqCl7
EkUsP7Utc7zQhrEficFufNsoiErb863wyOj1qewILzf3oJ2cE0JGe+w4TDd5P4bntlhRttny0rjV
R42QksvGuSDIrOv0gsmm32RCYedfzOGKIH7JOUwu4wBblzC6v4lBa7y0JImivlCP2A4uJV7JfZGB
R8jshzkFX8c1MZ6YiTyTAQ5Y93scIkESRjqz9N7JpgI9zJb82rFcFl35ZpVGueFXI7hZ9Pmd1UV3
CPPJOTg8/ResCvwpeufk+C33lhZ04Vg11c5VobFxwqbjs5L/9R6Dkk+B924qYBh69YGepHOJmvni
TphLWPZXJ9OfnajxsLHUX2EgZdwJkuqWNe/GMKm30afCBKF0jzHN2VHcRAkKxxHoRAkksbs4MX1n
HdCDY9iw4HU7C6zI+iyGPbXYIZTXTb9esL14rLe2Sq1zR1/KKMzkn2TOhqzY0UDAaco/fJ9MGM5K
oYHueVfTW5zbYJu0KXnqGi/cvoumhCq9duE6/JskE++Exnsh+uhFMoamNy1Uv5p+fnFWV51lDf1B
UHy7nxN+h8Kxw5un9Bdc3sQf1/HT7nuDhTVfII3z498fKUTkPzYWHaDYAoIquVbtcMgkMGbm0NRj
YQ6y+4hIk24Qh9NtHcjqYmQ4HJ5XQJfk5KXoE/QZAuEVWf2nBmub8bBlreNhX1m807I+bVmOESKr
H50mWe/99xwBW4d/V29Q49WMPRWFmlWiL+uvUzzdKztJ6CxbDeAsLLnBue9dyd1DIn9aWY4nb0RU
noTxpvzYpkJiF65K8Zpuc/OZrV1Kr03jU6xoi9589IyQGRs+CNsgsUuHkCTnWAPTnK+A5ppwsFNe
P3OHrqtAZ9dG81fzOG1E3bM6r6W1zyt15NGer47tYjjJ1L1Gyn4dEtLzFXfBfdz/5k4hCQfzg70G
ZHbBB7RpSLUfZvo/IbGBNoObU4I5wn3gvnPx2rvtHN7HaoWdNjA9MmxET5uE58YpIGwp7pU05o2L
O+9giBIX87pSzXieL5JA8nau8UDN63VgJd9CBxr4btSr3Q/PIoysxxQuGy9GiDPzHAMb79nvyMrY
+OZN4dfxvams327LXb0LbLFpkFqjgFK1WwGnCLTH8MPNB4QJEktnrITxJWy1inJ2TweRXhdVlnci
f19FYlsv3Hz9aAqaXzFe3b20qmQ7Gz26CMf/xjVq/EokcxGlYRMvro23XK3aMWODy8d/pufWPNgL
Itki9YX/OYxPv/xFBJ729PVHY+Xf264C32iqQ67dHnONEZ5cs0gj1hBJlCcZzawrMcyq8DYHIEGi
6REvACsQmqZNKSzYhsJ3jmwFjVuf8m18ak6WQnUWZhnus8b+O4n6t0Rp3AVYLgDBmt4VlIkTTXFD
k0hQd2c3rd5b6lghB9vT7740kwO+HbSzuWPvUAS+E6WGM26ZP+RlWX+kq9eL1so3kxETA/5ioGil
8muBThAM5Q1/3rhlZGLECPp53yG7noJ8pLoXwDM5cV4jTvB1dma6spKq3f+Xt777Use/zVJ6L47m
cLDWH73tVAv294R23SE4djI2Dg3Yqsheu36fP4TyMWIbxqtcm96TioyzkIB0nsbFFGk0cpwxPOEc
0Xt7MJA/1nM01SaiUsMiJR8C/M6uAYLo+QkGzrixUo0Bu5zxBzrVww5QyOrkPXG5mqdUNFiuc3M9
uENdT+NjithgCjl98VAvNmFnJxdH9120EAk+2LOmDANphK6pEevEBIlw8aEFGyzbJ+2i7QTVJ9uz
CVawe7QBNVOc11jf6Y2OUjqCjpNXF0df8I6RQ+N/7eevGO1+CqBwOHIs5xHarF8N3fs7MDozfdM4
l+ep5s8Fc2/Ha/6ztXFolKxkqCCYgaA51sHC2IWlz3UexYgA4ZRggwpRHAbL8XfFVM7npUH7Nmto
wOxKWc03I7oap+NduVw+VxzeZhpLcK3o5wCJlvUgCssriQDkEtoe+Up448tguo9e5u8gQ8xTR2p0
w1EMvRjDHMaWZI6qbjRfjdGM2phtzuK7r55bAFg1O2iLVZtGWmsMYQNU4cWx5Tn9DrC/OmXoeFHe
fHDLNA94eeAMp3Cj3A4vQ79QDkT6dOE7ay4RWfj41jcjNh1Nm7w7O98cHs9PJN0ETDF4jdhwL0k8
qeviqnw3ASvb9VM2/gIv4F8HTneI43y8tT/8GdP++9i44ZY118TspyY60ZptlnWIHD1dDuvc3YQi
fmnmGcpE6/6o1UCxU+x435ZySdAuG1xWbny3QPZqN//hl1wpTQ9c/Jhar2w75zdKI6lrB0bV9ryH
Yycd3zvp/l2Eb787GJFwEjh/C/UZh0t3rdQYU8bgvXdsibJhVZeywHoNX/LcS3ZQ69p9vh7PeeLF
ZHr+BC3xZ8PY8QCFr3HGkLsE3GwqRemZv3jyYGjDPs3o3DvOyoj+TO8jWARNCDwceMm7/EySZtgj
9fh7CzIDVvT5J8uDBUOF4FiZcGyY4RQcrQyL4+pNpmT+OHBzsFQDEiEJDq0nkN71VFLEF5gbNU3p
oYdmgyGEfQbv8GnPxtPAKkjbUyuX+2Q506uHfWmDJdg/MPtMu7pR5pvAyNbwXk0YNyzMu9/6ZnVv
hr7z2oVCPNKq/7AL14q414tDIkv/UNGQyKC9kW45fyZuA/bSXeCUJjUCaxA/yHV9qkWZW9uqCvp1
cu9tLFBYmJmoTJy8S2LZUdHO8Uo8NG5eQFXM04KT46O6Qfl3PtkUupcy5SaadfON/zDzBONnPE6r
qU4Mp6dxfe405FBu3sVMN2DIxN79G0YHrx2v3sfgVMU1YWi/Dh3LQzlly5bYgHm1gSOAyBiq0/Pg
N0HCgYUMr32CJWcKqlsaUK5mVwGU72HGchDAag75DCP1fFDbhewI29mz9Bwr6iWSuzEa8b6QZB0q
9t2Xf7NXwJGh0gW6kd3H20wJfqeT6byGIzYE/hkZw67jHdNyeI31GFwLU7UHMWsvClQ+7hzIK1vp
qvn+nIRTBeBJ0JzONHkpOuuondHlApAZUMl4Cw9AXHeLWsVZ1Yevni2OxQy8RpekJPIMwT1PxBRp
xaz0f2QYLHs+FHIPnTiuzCmyuym9YDrDZgPopmE4WhxqiYakecVfkNBtEH5vnFS8lUp+lPMynsXQ
tkcRcBaMlFdbiWF94iPvNpbX/DDQSXaZFYgP1vHGKSyILjsd1Sm5ExS7opt2c+lWp9Juf7rTrN6c
trc3YV8aW38Bu1zzzJ31+qOUQbMdkqU+FXVDsaKU7/9ev8Xr04CcBzwL/0RSk8WVkP3wTn0GMmgO
HMfsuVhLAd2kbTEEj64hNs+NjbHIm62N+FwGjXnBTU4lU7dQMSb1DvcTKMF8cM9zr3q4drtEhgdn
9aR1OMSeY+VYqUOaYkmXNknq51+VjSqP5WgEVLJYGGWmBj2l7OuvMbd5Gpo62pnWe+0ynKAI6Wvo
pV9mQwQHMaE+4vrqNrWLlqKbvqNOjR82D9llld1q2f2ZJe4Me+4xFfzfD+nZxkVJO937aY2JZ9UZ
tFrq5t9fPv87VokRZkz6mEVNUw+mhXtqSv2qCLPUQTnfvK7eMsW5RyjT3z3j56DM9MfoQWW26opa
Amgake01TP7x+LWWlNrEfc0mnX1ytajLv4lNDfTHFTX/WvXEacrpg61G44q2VgqZV3b+eehsdrPB
0G4H3RNhpUNWcVhj0hAusz6nlr/1x3o6Bjm4OhkucTQ2nWJDolj42Thb0j7/zKl5uOeZWUQ9K4n/
zbxwTYi/zuEHfhTqueMj7eIg3wf7kq0/SOK0RAJHd1cWOiMZjz4L0a46zasZNXUCe48Z77cpECfC
WO6s2GIITtpvgFKqKGG1GdmEKIyyvqYZ95mnq2KVxwyvty9DaO7DOek/uVxsC64j/5F+opACrO6M
HpUYSXmf0wLimoOZbdxiFVe3uoiN+9jW5n3ITFqYMDC3geVzz56ymy2D7Pb8K6FoX/ZGOzgF/Qs0
yeaRxGp+cbz4oGbJVxelxud3jU8WZkwPzAAKX8UbV4TsZ8hYXlshTLKe/HDlyPvHAAYqOGZqx1Xn
yTfdE19SXrJmEwkGphsjueAL7CI+rUB0LsVwfRL9Uo7tp2TgmzNqA7HaE4rBECJkp352vnxhu7cf
ZNXeexLMgMz6X33I9yq1apbzsfk6LD6W5YF6A56/5F9ZsTX5V9heb0Mv0lOOZvE+5jK9jGKsoinz
YMhYeN7bNRPb5hj7asOTO3s9Re2OK52mjqkPcAQm6+3VWbziXIjgVseLfFEF+u4/75pRkqSiSUTC
Ggnrnz7Li6CoJQwQmW3SVcezw+SntimwSQvc+moo34qM3sDBbN8I/SQnM4VxULk2XgJAkapyHylb
MkoUWQPUuQiP+G4nmnKD8J47UEdnDDfbWVenxoz57dFHecXmfVjN7O9pkD2EHwQPUxG5fmqsXZyB
dsuLOcpLxfggNMUZiT1snuGmJUjGO+5ivhKRK7Vmxynat65M1iJ4A/RsQ0sOeCCATet4Yg7w8SwH
v8ET/5TXQl4Tm4di5UD5UvJ+mbgicOs6Ps08LoJJBFRF4nv1sOJ4w/IyFvLPTDyGkTso7uyfxe7f
S80NWfC0eUygD231XdavDj6gKLRsKLYG9VlwMSh88N07wWB6zUh85U1vv7c66vuZ7ITnDTal5Ph4
B/K2nf2pSKIc/p8cNHC2DVpc2IGYUL854cl8HX2fqXzIruZsjSQxaYUQrHfJm8wvbuCpV8U29MjA
9LPOLTbg4TgTNV8jXalJCNMJuKJShfPRZi1b/wsDQ804j7LyjHfVQXCMpeCYQ7Cj9mysDhPhRv5v
zL8NEjDrodVTM7wTq8JJDV190XQsNIqKELaylwxTwmVwasnZHwIyMnQcQt6DkdYz9xGnNM+SMCJL
+ab9IvNCXtrWJGaCk8BpOpB3nAT2Du/oGIVN3b0EtEu9xOsPXeNuhg3E7nzMKDBLOqrGKjBmu9mJ
t45b+efnD2v9K2UuhN4mtkyA3iAWQyM+170TkqelpM2V3TFJ5j8VQiYMhpStapjyh1jZC2QYZ9jT
yX9p4fp336HyhEsewD4zQQKt5IfTWtWZsZcRBcPbzns+qqvWHBT5vlxWvgei0raD4cPGVtpRHkAH
i1vT2GOEpr8z89ydvViHxk3X3jL/04X4RijWeEeUnmgKxMnDkxOLYOY6IU5toSc2hgUVLetRG0rf
fEwtx004j8uxSwMTappJSRutGVVTt+zDW4GJk4lv9Y2EcfnZZaoHG7UYD/REcJJURK5fdbKhS6RY
soPYZEnCE8D/vK/E99ywSNBZC1EATrUsh8NW+fe8Aro11PduSY5Lm9Pwu15KPdBOXIw3ReVkJ+GW
n4bbUk3ZO82RtPp8mRqcpuQ339xEv4mRHd/Ta1rqzjthfhjftD0ehb1cTEIq+BBFNOESpANuPYsS
+M9udyee8Ktd6uSCKAd40qHdJk6InOdp+y2uxcNiP/pFGf4PXjz+jYnztcVcvClr4zSkvvGGPgDg
fSHx0pPdGzE1cUh0FG1xgXtJF3LNvD+WU6Gy9XKDqIii/mvS1j4R7SlpWnHAAeTsSB6pY+XEbz7n
mkncypo1yVZK1OnuNnqIhGlHPG+1kz11N/ja1SFwq56Fmftf2WUFdoSe84KQ+w5hhIApHlaowRVv
dJc44vP2//ytKTVoqMetQ9XIPL/Nk+TxDAlxeCJHuBg+8qki4tmrO1ZkonEVvZKuVdrHmCNvw7du
+ea5HHaeKb7wUVT757OzdBdjCWIkX+VsA5YAMLv/4tmt953t4y9tEPMWb7guKVD8alguKHu/UhuO
ce3OXLFVG9/mwSk3/YjdxMjBaHKZPPCh+xGOxG4v2yJ49Hi8J+6YIxI0w7ZeIrCRyXufeKSl8c6o
sGKVNGj9Vo3V7yzG491NWK0Ka+uZ5fDhzWrE0YYI55oe5CjNzOj0UBk7nXX3eT2B/7mCMJr/ysv/
Ye9Mttw2tqz9KvcF4BVAINBMCfZMMnsplRMsSZbQ9z2evj7Aqr9k+a7r5RrV4J/Q2ThTTBKIOHHO
3t+WiDQLgym6sOlxh/Z3HRrZrpVj7UHIG/YhRl5MLuUnBgv5SfezYmcaSbjPR/JzJgy/nuzM6SyG
5IsG4QdzXdgiYnOHhw77qmNyDDJRsxN4Zmp3ssb9Z+Ydq+7gQrLzYWE0XYFsrM508IRoo6yE/leW
YkKtHDb3qod5BWCrsrmxa6vZGGbeQvRP2zt74s7WRgxHCYOsQ9AP2rFZxIF1GWsUEXl4FiVDKXyP
Di2cl0QFxo2pyFuCDjdF8XagzkU8uDAXVvrCHLBBoEG8BbPePXB23qwbeF0Q+CeWOAERlfg/LVyx
2CSuEkAwFNK2246gM7Ygouv0nA9G/oTxWe0iG/Bptay4nTNcYph6WEYwDrljFF+nBwfo4iXVovji
WnF0HKPh4oAqvGJnIsEHuoM3NZweU6QUHrApVgobuYIfJvXSFqMqbbOOAM6899YZ3PpgCDgS0h6W
+ei3aijNJxf0GsTK5NXU9tTzFqP8tn8ywuFe6GwIUZ4kxz9MTapJuJc080Up4ZBJSgdsU/jtCI6t
xdpraC+ZHzUvE3PpmfygITMjRud2vJeUbXeJjuS7FFMA/xgeSZOKD8Jp1GGwe6xndMVvmk0a0FRo
z04ZNee1eyoMLQfsPBZepH8DnrxjKDa8aYh9t9KvN2W9jExYJHYB/kaaM60wDokubmKZV+mNuiIx
n68uslhkR/1jn2oYh1B8iIPvi895/zhgOLrPLSu7HzJlkWLEYJPtYhd3KG+7bDCJji/inL+TWXGZ
wHglji4jTZoHEjJ+fKQrblYs/Xdp2wr89byHTaqjKuEzXbX9fswQ38Rm117oSdEbjkX/rDVJdOvq
4hMWEba13402RxRq8hMxJdPKS9asybhDCLzXCnwHjkPZ3qUKFUtjizu0ts1TqTVio9e/T1UTXHN2
p2tcIk/ngLIxGr99Uoy7tqMJhYRbGA/lssBI3IxTQMGyGBbFLIx7mxHfVNMlaJO42ha9VXxciJtz
gTsIIyLlvgVzf5sh579bH2gC//iILhlGIm4kc+nzrrVxxAzdMxIbzTQH8hP6kFdVFuPZn9Lf10mN
MtrfM5mZ+3U+2y9D2siwkA3FzM9oDD6GwHhOcqixvS5HiTltgJn6SXHoKr/e1hNHVMdOv5RW9ZZo
YErNhd0RTYmnF9yFx8W+f29oLApmiBhncIm/5u9elWDrg1PbOrsUz21u9ZuL+C/IjGyXLs0q1WLI
VSUNCuGTMTUO9kc3ro++SbdYFhDIBoUBoq03CMpZE0e7vxXTIImOrNCMrWJKm6cDMiSAHjswYgyA
1bQTr7nb2g+Q7L6GDGh2qa4QElkldUAJNIRG8C31jXjbYKWg7lsmr5n5tGoy0SP+94rcw2NfpeHK
MMojpi0GUZlFcLhtH0tRfp7ddNtUo/8oDIcscYcczVbEp8wGfuQ2glAIJGH4yNgwaS+4Ju4ohreM
bLroyXZe5lHXP2FxZ4QNnyDpqu5Qm8FXn4zVnYX+Zxs0RvVcU9ftAga7AB4AyQpNayikmUX98ec3
ZndAdISiom2/ZowGSipZ6c/DM1QlRAi6az/i5k/OgVPW+x/igWWYL/oTxqvX1bromBQqgQMF32pz
E2s6teVkuRVZaAWlbz+dVr8tMIrjNLg+JlIW32YKL1aqPU7LeEiLyg6VI+pdK2Xe0wVki4D2SBgQ
5JDBkECxgPgFZ604WUr4nhNjjgDHEJd13L1OaZfpuko4nNlMqZeHftqivSzPEa4AJC7+I2bL/k6C
g0S5hxcL/eamModkP5fYVeWQgbXsIsJ1U+tlLqC+c9ngW1n8MhiX9GOGRmw5Mo8UWHW8KKiH8FpW
X9b/w2HydUFXukE8UpzqekHbOyznPKWTZLB0hoSKMqghc3ky7fvJ0W7rTV1Aa9pMiZLHeNYZL4/p
fMjbd6XJ5Jy0RnCo+tEEpNJrICIcwkTl+OOBi4Vc6nZCKgj8wRbwZ8fUnQj3nBSpziCmVzd5AtK7
R0TE52yAXhGBvB7K0v9Y1NOnPquqD8JAXEZH4gDXm37GgpHpFqDMsDx0zrNv1JAKlxWoRaKwnDVD
tP/2TscD9UeCrxQfAIZ5KSBXBqvDq1aqDzwh58jaQzuWX3BZP7JtdC9Gkbgbdxmrrg/28hGn4J0U
Tn522nTRbi2IjoF1q4oj40C7zjqvDyKUCEzk9AS4job34hWHU/d56Bq6HhqF80bXzWGfxxjoFsuk
Doo1IxJzWyOqQ7rABLyf/JcWXePd5Fbx2caU/sdndDX3cWnSxgDp8ap6QLJ6gbrVbnJjn2N48/xG
yKsYlH0yLf1saLQLBsv93XJnnA1Jlx9jU74zUJYffc2ovKQBiIW48ds6Eq0AklcOmbytngU7O09z
BNqMShPrERMbBiZaQFbHVCDVQCYp6dwrcht21jwh+xkI20XSnW5BqAWkkcefwhJYHo40xs9+4O51
M72NvHt3JHCZNfa0yK2crVYxq1CsGYcIzb1HPxybeuzrDBhSmkqRFWy1LH+OO+SlRph+sRfVtS8K
5q2scI3p7xOu1Q2zmJdIMLBZV4Oiarm8RdttukRbOGcm4EmU1U/rd/l9+m0dl3aTAwHNLBrgEv2M
VQ7xLkvK1maet+tLh/4ew9/rEBKrqXSMKYGah0fo6i8KwU8Zm+U1kVW4c5oIUUJjG/dFcjc4X/B2
Y/G01Rs+tHsxopBMend6747ckdg9JMoGQ46nPuGGcUKC5cV4n6IDvloJ4LBSiBTqTm2dVwUVwg/q
7aVVD0TCpoND+WClIQ4tZRlbtWxVjjiYCsvJaHd8n6TiyJ2wyE3+EYor/QFzZN4megEnJRVXR2ey
2WApyJOJBrwd7KAmv6U0ZiDI46rGvrhI3K0YhoOe3ivUIeegcZ5ai5aG71rEOEjRHVeJajNO73bX
uGdnGJt9m0jjqDX6wWyy6ZQMmY6/q1b7WNEc7pTzXjENHlrVfJgyDg8+M+hj6ZcowOfQo00anGyj
ROC/WJeQoEX7MuE9yAYfk6qdZYvVs7ubF+pW64zhdkX06+AeGOWiGXCDYuD+QT7FzA3+mtS/CmXW
F5pK3T7VGIBqRfmNnqy7tQU3XRz5yQHo0zv9I4LCGnZNBCfDbkZXCRzCG2Kw626BIaqZKe6JDnar
cd6OtvmhcT/SsWsRMzfHeoE9C2u0L9PysH4qE+q+0aRL7ODjOrkQNOAMxfojmAT9sa7Nbmcjp4s1
ENF+E7jPLi0Wqjh11w3q3g4j9zExWvex4KTnQkLeu27qwyHV5GPmlOiRJZKLaAZ0HBQcsBtO+eit
jBpuDleRCvDITFNiH1Kk/xiBsvQopiWbdYbXdLBzmR66nqJfzBIexGJ6m3LeoZzQw+Oo+xP3VN5s
ooW/jTLv4zgx0KrQHGzENF7szu09VUP8X9aGOpsdvCZoLw1OvxtBtgOoei298+/ifBqRFEJo38tF
W73K5VodUvucEFi2KPVK20TAiPAnMq2ImfHEi9aJu1U+PgYUmSGJBjImcWE9SiIqjj16SPS8WvMJ
x266TSKAW0y14jsx1ncYYbZWSfS1KOIXIZS84K7xRIkAGYkj0gqIer7LXEMf432+mA21htwyt2Ts
3cnyMMVEq7e+Wz/6fsayhKkuap+Yvnq4TN0nSEEkAGFeCh9We33ZiGmP/vFTgAYfiwAPdG2XRXkp
G7MBcHId3QedKZ40A5+BNGt4WwLEPNc1nQafsaFOp7VE6cUePhiXnAaUtyq3A6jYnj3pxu2PioZe
2VvYicUVQzrZTKRpYDtvhpbsxoR1G/zONfW/MWJgCuTP2BZF+JILc2PX00KpzyRtGAcu0whty65w
D7ECXLpEDvfoWBIaq4XPRMhO73qX5DetiE+1YuS5SkV5fZ+COQwOZTLcWt0xNlWG83otvl0FH8Ve
8k84c6fXUJtIGq71s9kHNkfD3Hg0mYeXgyT53R4MxvUajiBGKHsyLM2jH7Eiss5pu+7apyo+lQFZ
QboeWi9jcm/NBb4+I2tehSba08ggFA3q3Lw6qITPCrXixnJV/aqX+bst2PVkqepV/u5JRwcrRmah
TMhFT7JiIxHqIwNv6m3gInYwMZpvR5fGpVJDtcP1q3td34DTV5hbfMRFdF4YF7qQ8QIh7lon9yTp
Hads8XmZpUCSmaQ2G3j04NZE7xJvwbhrbBWK0/gJaTXEqzIkHGUka5ZjGjPGJjv2bqkuGfUZMgjD
QvsRljejqnDRpkn8MMn8VAeGXDTIGkFOki4r9k/QR16spxm0SVN4acvtKFoNjoBR4PJJm03HhfAw
cjM8jhYYUviR3W7tMGBgREtoVNgBiLaPG+Ytjb2sh4kfejbt1olJBBJj6zNTJswmGfrm6ljY+gXL
Rn5y9YS+hBOZnoVCezsua8X6wPML7ihYaYSXoUa9Nd9NzEelnzb3OaMYDnq7ZlmVMyducOE5JR3H
eeAyb01/l3cadj2GtUGGDaEtrY2FEfgSqsg9D+7HgkHxbX0IG/EJggImUW7kixwi7VCDCE0mZV37
hbZgxJx/q4hTqwHdjCYC3UeRsbGlebHICvSpfqAffyuyuro1S+93jd9xXLUscExX13Aemv5Eir7P
yikeTaG6E5v9BkDMu+E7+t4xUDdIKxnvYs5vd7obg78LC4BOMtbvZfk4ZialNMTaDzSItkXavEEG
o62OBzjYGF2OFqVa+Ed+9Io4pGM00nWbMZDfgqnsKIGyAusLD4AQk5hCa6321gepifFYjz0HZqRK
C56gWofiVswdWzUZfcs8exyH9H5WdXGn89Hj+qXI9r8axiI/MIIPJTRtYpUhv1TAyy6BRqnbZ8Hp
f0YXXBLn0kWBlU7xR1ARwOdo3YPWjg+rpFosII3RRcApwfWQa7dTSIq2qB5t3nt9fHKl13Iu+tLb
6dEPS/1TIuXvflt+z5P81pV6QKQrQjxErCSLggPBWUjNQgAqkr90m3Y2VSCZmrwYI+OWICs8Bafq
LWsSxrKtOIQU/1uqhvheH8UhkLV8SoWUT5ig3K1GQUorZ3TB8tELbOhzidxaMETMcPKlU6qquT4Z
lUgO7ZyNW1KZuuMQYWHgAnGfsXAPj1KRK/LHZ5n7TAoLWrMMV7aol0+TUiIN5q5df2DOXec2TOV1
/WaoM/nJRPU5TisfJCDqWTcLUY23hbMgw8aFbESWRlikxv2ctJ/HUu97xA5ETvz40HegnLl0JNcv
xv6UkQ1QfvIT3zkTZ+GcCQlwzzAh2k3lJuKg4yA6VBml4IRaaCANwHMEdrSBqdrGknMEwCCUR3r9
5jAkpJFYya1tbBKUQkE1odk1tKFYCBq8//1tX+hvqov0ozk7FeOEME1vOfh2KkcEdOtvWL8WRNYk
NsmCz8sco9uyqVWepgPNwLk1ooStCpBS6DLJWubz9SFOS2YDZndMRPllWoF0kVHT5q2PqNPMp45y
jlYUbL/1qh+Wk3G3PNSO8waxgmhz0aZHlPXX9USiSpdjiT//ePjjlJLq7X6lKP+IAPgTCfzr/08m
IJmAXJCfONN/wbg/t/+6RG3b/AuW+79u3/DI/Ex0X3/4B9HdMn5T0jUJpdQxQNuwp3/w3PmGg+wD
ZLFruqQQLN/6wXPX7d9M3baILTD1BRKu/ieZgG8J9mRFXKYNiZsP/gnPnZ/4M4ycuaplQz20bOIr
CV13fslan/qgwnOPT7j3jYfA8L0UkWObYfW8lYv1HABdoaMW12m3Va+j2Nfxq80nrvlUxFA6IzBZ
KgHwhqCYTHs6b/oy7mi3jv2pqakjmVTniC8s5670NS/AK4M4mxgeKmgk4hTqSDa3QR3s2gjIrPNi
4uHNbISzL0Gme1H2vfi8bGcOYuDlGEvvBU3RJ13AF9Q8X5RbbjCObXCNhNpObAYG+WSS0tQWH9Vt
MJ4T9lRZ1xtUdpsmwMQPMTTdzgtS/WPvv7j1k8i+1H2y7RuD0Fm1ARm0ce2XMEbWx+HSMCt0x8GB
4AjUe9PW5O+LOZtrQbibqmALYX5bqsYDc0gTKePILK8GdLKSlw2P5tkgfs7Sg0PtNCccTtsZFQ+Z
03bkDcWXWr2zwnkkNNT868FVB6Np9Lu2fCM2ixBJyu73PrznwPlE25Pya3FoQSnp2B+hldQpxKwg
OhhxttXV53C4NUOwx1/kBa08Ls3dzMlRzhIcyMoxuDUT3sKr+/peF/OhbTjaIQpVDfOPpj5FzRxu
ej1/z92ZckgGTz5cDTORiHuKB9TZe725VF15P4/R09zW93GCzS+HA0Ic8FNfE7PHa1D03Qld913t
+1c8Xu5U3zcjyxZG1IKYGrvCNNkpz+6bE3P25+UlnULS/GAHQ/h9Wp7snCG+GLvFvk2zxDxi+39q
7IRI5uKh7Cnpeenz0AAO9SkezIMVaodWgq7mlalpuRiVe1fK9FjF7/lQ3+OvOiOsQPDuxUyHO/7q
KZ5vhSSum7C3vtPuEjc6W3QjXV2i1XJ3EqDHLO/tKENnFb/Hqtth16MkYR4KWI7YyUsCKIAAMNTx
E7k1Plqjbl9r3a4M5q2yUhBW4a7l1IEn+2BX2d1AOKmoYo9o412eo6rQvkc9vkOLjlnMjhH6C5gK
mptXXoeBGOFW22n171HLeByY8OBveVMWD+41B9+TzdlLAnc1g6/sGOlxij9p2HpwBRnOe1upfZaG
SGxeRTpstfa9YEcAvciFF5hX0tz2Xa+eLYOucP/JH/yT07iXdnaf4AR5kZh3jnG05uZkmlQOkc1F
5GN/7Oe3rhkZU2RkJ0qetcvTwWXA/US+tafXr4vyTcD3KpT1WZkfkfhsly8lRXCxckr2nIFMqm+b
5CUk+LoO3zrxTW8Zt0IR5czitW1/GMEZmd232UhOFarSCepdnpLEgwU2TIsNR4Jt7rQbGwZnLT/W
EFwmRgqjgPgcJgQpfIuHR0CuMvrez6/2zLQh+srpVxtbUH3YaBuknAy0IoKc6u7dFx/z8ooX4OrY
1aaTLzS5qL2yqd77bYHvGf2YeJXDU2jcS5JQXPMbM2viBDwZ43avQ7iJzEFI2eZY7cW8Dz0BR2DN
U3AaEcobENZ+m59VnhxNFqqKsalNiydLHxEvwNV87whJb5A1+NMXgb6m6VipxBcLQb0RJydcvxu3
17clwJm+nt+YTl8QcbJYRogsnUM4HajUdsYILsxKgZa2WKFBa1PU5cgdaxbskQEzZHd0p/RbCUm1
CdMtev6VMrv2Uh5neGsGazdOQG+hotX4F3XUAqUPGgwp/hDBE8rexDKUoAdp1UC8+LHCrMlmnIEk
Q9JQXxRtnp821H+TN6GbSxDGT2Ej696kTGlINjsOrzbRPT+HjRAoyU0Y0WhSMaOnAY5zrb2aqEn0
LH+IOIloQ7gbF/4Wb27ehzsi0DZOjk+0CHYOhszIjD2dnMS2VkeLrwP73LZSu2OOjVMUMi5Sp9Ey
r5GgD6m9l0a1lc7TFAYfIlzUkF1QdbCZwWRCcs2QkoW8Y/NCxt0FQLeaYMPYfTPq8b6twFE5EKEF
z4KRTs4KMpjBwTCIdZ1QwM3dfRVZHg6fJwS9e6B6d4ZjXeMZuZ2WbVEYeJhViG57xriCB8ukUaDd
VZ27U8Q7rE+wZnZk00HUDw4L3TQnd6KHGc1aSKsMUkKwKwyUcCLAhlOe++ytsoIr3g9k5GxezhN4
4O2YapDpmONk2iMbyD5zr+zDmCW6i8+QnaRCZp6UlyxkTcOCBWahsFnsmuic88uXxQ67jocb9YMR
ZBuD9sCiChXa42yGT7EYAJfYr5AMD80w8mq1Fz/kpN8lj+yqd4HTesxHjsGItzr37JJuHHqUZGqx
OdFaLdQGju1V74uHOOat9MODicZ86Ft2yD2DU4+m/ClywjP+fmIvD5M0PZu2eZwv6arFQ1sWDw0r
ny6wqETjLWA9/+eF8P8+r+hPsV7/Lunr/2RGFyld+BJ/unv/Ug4/fNbSSPsaRp+1pul+LoVBYP/4
6T/qYdv9zaLkVXxRX+K4lhSZPwpivqObHFSROGBVsp0lfvpHPSzlb4yIJL0HOnMcqZdvNcWa1CUp
r6leLf4ZXeLxp1T+B/lGxAL9ac3RDFYhZMLWuhb9FG6zdFDjNNfio6Vb9EeTodjWSnQXfTacZ1q1
MQoGsx+BXS4i19yeZjySAeEbftw8QcMazY3hauY5mNO3GPn13FXNje6LdqFX8WLVhGcLSZKWyXST
PzT0Ch8vwuxopSeFnp9haBQPQhaEXXNibp/6ArVrKZUaaUtXyAIxH2XbTEu7zVBP31pOfCiqmpcq
T9/zvMSWWwi00TYYTdxUhhdmPTObKAQdTePHyyt0qIZMrnRxmi1ZHDiOJkgkqR9OWAMM2ropPVHM
nAQPq9qqj6rRhq+MD9xn2uL5I1pyRfUdBvU3GCLmgdCQZpF/4e+Q6spY+FOTI1jfIChGzWwQN7lN
RTN8ELUJMtfJkhtqVOcCNar9AoVj8oa8YxvO24EMYMg5o5j6/ZBV0x2o736H7wRaskx/9+FFP+mm
Hu2brLIvcBvra9VVX91+1rY+PaL7qq8bhrNzciaMF1ddbsb4skrFTldCL3Ck736dc5HFOzm484st
AwT2HZ7xcqszJLyNAD73tO8wNM5EaTpJ2JyciV2tjw1GF7oWbuxR2MTNh8mDilR2NFuG52an6Z6P
2cgLOalt+9KtjoQZz0isXJt8aJrpA5bejTsijTIz9yXmZd0MLlPpTmE06St9AqJVfU7M+IXgiGjb
6pq+uHheUpQH3+x2/tZGkoqpb+lgmrgRWsz99/gFi+eRCn2bhkX5xUAcg0Oi/ebH+td8MAsvhoq3
HXoZfwmAzF55Q4kRnhF7oZdZbNlu8BjVTbHDyk5QCjL5I76ZYmtF+bcEwcLNSQsLDouOkjZE1PnP
l89r9LUumuJ7+2ua259Wx3+3yP4fXB0tsiP/X4rWX9bFU/2XtLflB/67NfCbEMISy0meFVGaOt/6
0RzQxW+mTeCna3JAX1oALL8/FkOlfqM/r0gytAQtAN3hp34shkr/jf8VlYdgHXPMpdvwTxbDP6+F
ymRZJdterf8Ga69JTN3P9Zeb+fBUmrb08DrnzxAsH8ZwJqyQEh1eq1SXwm3kZo4qqI5GBe7WKqMb
E/5vQUaQ26yrMwkzPq4dTuSB1dP8lgVcJVJLDphBf3pd/021uCQ8/lws8mRtsu9omCj+ctdwfgl6
Qx4k8gR3nRczLckyrOHcSmfRoBrH8epi0uSgSd/yYQhTm9JicrZ0GjXGiQ+rDalvoVpF5rZtzff1
7+oWq6YtYBtruoG903oIkNscCv6rOoeaNKEA9XWsKSPpK26WWURLMFT0q6PIR4UDiywEjUYmq6R7
6Kwj7f/8hKHo3pWp8OQYlXtfi743BvG2EURcxnsD3DtjwMLh+GSdYlVg9Jp9sxhpnGpr6I4YOCTA
g6sxMpXSnRQXcsj0wtTrj0GFHBGNFyJH13CfFDLQ48w+5jWt8e4m0wSETD72miVPAb+ExbS4Vf4O
+bsL62vCD7DoM9SIjDGdkSNMOalitJqZiztyIxWzmnUax+gbXzIsKbhZEadZJzsBXfSKEt7beCS4
2P5ASPc7bXJ8Qq5C7zcTMJ7gYNUA4/znN91g3//1TXdMwdlAJ6JT6uqXKL16DG3NTXjT9b4hHKR3
gYhW8F2rKKBTsTwYy3C1LQRR3hYWlr4jFUf6XjW4ynNCKz4iV1zUe/WbCMHmt/wp2VyFp0HM99GI
SHBOrcU46UMEHTf/+ekv9/dfn76lu/jKdSKIzV+C6YBohMlMfgoaTNmc0DDNN1vF0c0y0OzGysu5
IJnEYtCd+semid1DCKBrb2sWU5xSbmKDfJjEWHpeWrqrChb+Aonz/+JZ0psW5FEKZbnil2NYbzQ1
4g+0c6R/PWhVfg2SighsiyQTORnImMRn4DKQJwmnqsYOchC8Hb+0UriHyQ0Nc7tNg/bFtIdbmprZ
Rfpme/yb5/iXpcpZwl1ZrgwHFqJQvzxHW8ROlWopzZApZEzVdJ9Vl6HFWQJCWpuTS6Lzeo3cklqB
gDrRqtRLcC3F2NLWl3JKBKK40OegkbaHoHo0JOSPXNa7f/5MTVqgNH6VYVLn/rqoUiQ2eRoVi8S/
PTIVFhs8dM6G+/GOsyur0jh+Rag3bMP6OSyz8wRkCWV7DawgNE/YDtCUoCvEuoSUDNz4trcS7b6P
8Tj856dqLE/lp/O3SQIubWiX0Fra0JKnzPd/qonHRptiOfqs7k3w+9B02StwJ8gRRp6nvITjW9sw
4l/9ZXHbiy+ND0IeDVIL+4klhnGPBiE+RKPmbFF6UpPmxNfXNM6SOf0YdG76N5uA+st64FhoiZFk
cztJjhHLDffTM7bTKJCYCXPGvvZ3RNjy1Q+vSu9uOn2wIui2+dS/9Wacfmj1kjWuSb4X08jwdRAe
0/Z+v2JzkIJDynasb/pcf1dkZ7OXpV5PG7ntcEotKTxc4YOxLPK9u2RfuPEmbpHFNEw36Q0U0S3K
c5NKPHgRKBPBCTYHiLGgoUuD5Jm0dDbrfDgLs4c0gQ6Rm8PrPDqgDJJBPWT1JVKFPOoYM3Tnuwrs
7qkJcxxBJqbq0AjzTeqNWhL93YL0yzRgeceVxVLqIk1bCpJf1tOiaJNZVn3umVNegbfSrQsTbxjQ
y0YvBt7Umaugc4FhQGg4ZrXwyoRjRGEG2ZFpMb5lfUDWv29qbfqbKHR9udx+uRwVPkbBVg8iR5hL
BfDTmyu1WvOVSautoNdzYA9OT2YYMOTElYhSa79CzAxh7J3Jhr1g2s4ZVFbL4aTp/2bj+TfPZRna
CMeg3oKesJRnPz+XsMiHkVFp7BkNXLeG1sQRkKi8rhidwqzE5Q8boQGYYmgtGA6TwPOwjO6Lv1n7
jGWX+PPr4tAEd6QtMOjpTJn+/FwsezQDJjhMfDtcChWC+Hu6p9NJm9wP62egOA0aoJxty2m6tQbp
eMitPiiMzAyYuVgzlX4fphh/u58yNjDhHsyC7rKY6kV1hQYtcAa0dNghO0u3ifbgSJNDivzPCw53
6F8vQBdVgY7G2uVGduVyg//0HitS0xwrBszWlQWDjDrM7xxQspMpTkYoaQMpzUXuZTncb4TQ+mAr
DEVfy+qyzbjckLKd39IAYFZY0EmVgyIVSXTlvodduEXma1VmcU6n+pJ3XXWOg+TSCL18GMpsYUHT
FEW50qPTP3GeK/drDQiGpNxHJUoKjQQIlO3YXGQUvSoHLQHO468Bmqt4SO1PA3AtCrt8V1mfGwI8
uPEBPYZj8MWY8G7qAWJUt39y59m5N9tZh0EUfy7N8Gs/08M38HBDe+ruzCqXm6GQ8oRjJLoBbna2
jQ9PNR1IDlJubOy1CvCyDTsJ7S2OBm5MLCrA+N38Uwwid1dx4t7QtXuuRrvx0oyze61gYEHbX/1d
k9ZFN8f2MBwbV40UGjP1cWpLBUwRF/kQZeNOH+QAzzp5XovlgZDGW+w395AFrINeRB9D3CZHN9I/
iqDU9mqkYxe4mvjjBcKyxsSrL66Jqx/xmmQeaq070YTjkkTjbKwFRQc85XM0odjTSu2e9vjGhn16
VBqmRTdDyu5MimDm6it/Q3iaGaC45LSVnp+Er3DG3jKSNtH5JdlhfYsdACIL98Cjrbsk8eRf1rdq
gPYmXQvxBJXqVPoMAN0JFVL+xTSR0hcaPJ126BaLf8O/a9nNdklSbHyDnijIIEsNuxW3lEX+3bqx
jahJtolfvRA2gFi7dPGhtIVuHDTXTrdY6estHCqCQ4z6aAdDs7HVokTS+fVhOOubduib/brvxNX0
LFqd9Io2+xAZxM5Vi6rOHBVt9849TD64k25GO5AOp2Zc9IjZoesWZCsNs53bt/4GsZG7QyNqHRNe
SeJ8aGtH0c0PhnKfNIRsr+y9QAEZKWKmjlXDLKEcq5M7+Xirs1jt9do5dhLhJeoD3owGzOpYcDgq
m+Bt+E4GF+MZ7ozDsBykehFviKqjZ03LaU/D6WJWuHfQ14ZLC5xxDcyMA/58CG/pEG1DX/LaVl/t
3kTuO2hnYUWcSpT+da1oY6YirG2SEUdHzhX+/c2wRwKU78Ec8GRm54veWPZmvch9vy6eLeHsQSKq
y1xyslhu7imxzqWvDg2UjDlQBYx/Qz8SWMMNzQH3ohB6kjfRhntCSxZaHcdZBOEAITKFfHr6aFTk
sCazfl+no33KfPf3HtkGeEFgF3UYW7sk5LyIJI0cCuutNbPXoqwhGzXOkx5P9n2y6SKgJPFcA4Bc
Xv3SZNBbZowyVV0fGln7z05VfE5mPC1WgGLahpvq0iXhdqwNsFR2u7OZcASzLc8wDiWzKG74vIYR
RP9Qljq5DMSlrtdfOQOVGQQGrYkAw7zIuMNz8sgkCX0QuDdzE1VnKFwXkNXl/RjsoPl9rBL7O+eY
O8Rz+T4Y3R3ptbsGAA0RKMraqoUwhj7QgqOxvDqj1e+RQU1eMbHwJabxAVZReJ+eVIgXNAlJEVlu
U1yhRMUyohi2PtCUTZi4A95FNV/crxVScFAkMelZs8mIfpg2bbFdC3GHNvClE8QfdSGZzOVUPEvH
2VV5Jp+mxiHVtR8f0mbhfnZMMAyfazmsQRy57UCAd/ZlffnXlYzk6X1fEDwF+oyWFVShLkNlOPo9
iQS+Bfei9VEMG5DXf+At1zomxsKwXkSW62PnaciKWG9mvZizW0MibGRxAasAAHF4GIoMrN5ypdXL
2ZpYl3V1Jg5079KO2MVN/N5UMN5jtlam6u4BocGtE8jxRzfC8Vsk5omJnikQDMuGSMxlx7VB8sQo
07Dm5ETVWmzeHGi7EwMXZ5vIamOjvLT8iMF8GoK0raaOAB/AogpIm8dJ695lE4QPINP9TOLedr1F
otidjkRIkyOypKn29B7WG0nJ8Eg4HPoHMzzY9Wh7JVCWqUdtOeFpxT2ChRXkV50QKL/+GAchk+Hj
orTXe2bCQbcHUzYFMetKl5onJ0q/Y2nFxDkkB8516/677phWOUK5AnnuQOncmvOYg3im+2KDXSJ6
Daqbjh2Lv84fYx/mpSownP4XS+e1HSmSRdEvYi28eU0ySSfvSy8sdakEgQsCD18/GzRPM9PV0y1l
QsQ15+wjnoNmWf7/NfTo6Nb4ZoKVZqIIrAJRIYrjNhlewMSUz+X8N6uImWRe/kYKzEveUoU6OWry
qsPcmrSGfUWYiahdu+nLzDtpE0YGIrHo8vKhvMZj2h503yNL1kYQWgznxZc38wrdyQSrLZxtw9Tb
ocIN8+h92KDTw60INgYAuUZSumFN+CksEYQmjcbdHsv4QvXcIiqH0BN4eMcZy04PrbC/EqCNFE1u
Ru7FMt2KqbLRVTIwCqzgr9DrMXJ5bbCWRm66xAfLmgl0WM/axBaA9TqCEPjx8J2Set0U8RSRV0BO
14bx276qwZr2Jd6+KFdrQkGh9j5K5gs6bBvg+6qoH40WK/wIvLgt63OxvkJeaZ6mdPIjBW1kJwx+
Uxdw7FRrMTr/hXIGA0UdgAXskuzd8fiSRzixhd4ktxkxUwDw410pkdabXxrqm2e3KX4s4iFnshDy
Sh+gtNB0b9OC7YkAo39smqK44ROimAnQw5AUf8EHGSIooCN2kbR0JLig6u/nc++aPoGOzV8hhwrF
grccll4MiGgQTpaA/hZ/uScZ1z1u//RtICFnyQKT9W4uY0rDepJHyGrH3PcVrUvCZlybPaL/4BeA
MP4jPW842SRTELsBiBHJ8lOco6D1ZyYcdeCSnFHgueZ0Pjo+cLKMfXLKeb3dk3VhiesQx8+gxc+q
as0bm0SnFJzIuSar8HmBHleAGdlVJZHQeZN8whsH0ZXn7z3emqhAHxXlbjUCMmIumnbLoxMbaQSp
LAgHgis0JYmdrOWefJTlEJAhiLojgc3dN3hHMivKK0F+oFnl944REpTmzQ7YslQojjsXEzBXtmZ8
mfBS0Gv50cKkgwtVVftRxWXYJ4uIjLnydlutsb2+uU8qqS1mwGXTtHdT4+m3IyZIZw8fENCQE6R3
Tk1Yp4fv2sgQH1llZ+wJgeWydXnLB1LBI83TlohuRZ2lhgRnpWW4CwQapmpy4WJLS1/CwHA4itbr
Mo3xfvoJXILYCjTk++u5rZb0RwYWXhQDbQbgoSEM8HIctoMYkVx8JFPmrmk5LWkoLJDtxc82h3DS
4MciQ+RWFihXs2wg9Wsd9wYZwc+FUYZuUMMdccUjZFXMXQEwNEps1/DfQZ1RBwb91XFI+Rqs6gYC
NWtx0HYZENSliMeH7Q62WsQaRUno6nY5OTOadr83jku7Su9lEHXmwbUb8pLFQ1zo5e32Iw7otWiv
CKHS5/t1+JtLeTVB04ZB25JF0bXqPGHwXt/9NouDKMgMCSnePlMqdy/j/Ggym73zYb1M4E23g2Sb
ZGyPu2x6Z98vGNZMiA/lmGLKw/aA+ywq87i5qxZxiySXAOI+uS/r1rvVX7fCBtBIfolN+a0Hi84w
VDx4zD7PTg+0aJhY1hGXFUQ4eSGpE+iBbKq5HerlTfMLdV5gdUK5uSSxts8zG5IIzwOMa2e+rX1y
qyujqqPtC1Brwt7gIVXTc2tfGgNDZxeFnZHVSJApd1Ghc1vN8tjGer9PK8XQnEF4N0BcR1eYEqIg
HV4Cp2CtyZdyHtt0uSjLuvWYlmyZ3oZK/9aLb+jEBYgqIoedrmIqqg84FigwkhcWiFc7UfHrFItb
Y7ZfICF+aomXRugaUgMYSDqAmRzspyYYhpMJIoEiUgdp4d0AeKnRtDX3nTPzJiV8ZSNLgx1wzexg
+5136FBuee6nqahY+7pK7h3/RanKQKQUH00XAj7A1B8nTxNSPXWXKCPg9haeKEfSmqVtiiQeepSh
N39lWxJx6tbEqRHgMS7EHFesYOZy8SKrHwhfFDiIWp90aFbVo3lAki/ZLf/pO5elA4tq3B29cdWq
JnSy2sKvAzYR/FaN3LLcoacu0cPxf2HVt59yd3kuOkHq/YKxJtaIctOn96lLWgg65odccHCNlg26
NEG1CQu3HRA868M/h254ZrjAi/ZctbhVCd+ZdjqKIEVZCT4M9DBAW2EO1SF3FZpsFzzpZKn3NMbc
PtQYA8rYw+bhWUeqPRTqfnPxW8gZWXZjin/SusIamEP80aDphQuF8eQB9I9AUB8ToWIa/5zQnqBm
XoFcp2xRBeky+USE8GNPQ3sVoCwRoTkR7wReZwFItzHW+5mElROPwcmscA6Xvcwim0x2l+cLAAQh
iE1ZH4g3I040uSlNzbqZgblTP89RbcR5KJ2ZBY0iRnNZyOcxUFN2+RODi59Mggmw5hbHMmPogwYx
u6aZwpi35kS4aPlK48vHg30MYEb69qBdljr4k2Yz9ZxAxdegWBpRre7zZvX+Eb+UjxSs1kiSGWQv
IACruKZGCgeRw87aPzlZxdNUaaE/YT6zAvHHHfQ3LNKToLWKKVrYP5xBLntHE+GZLtHEE8kUcFHS
83cefKEFNVSzpO+qnI+6Sf78ogqCg8f/hHjArmVRZCpj59k8o0PeTyf82bv1j6sKRq8ii9FNPWNf
tql6sBoxESj7Q7ebX2Mq9Car7t2ic5BEin+pwqdN8FLY53WHdI/09KkM1E4VjDfihpRah6/DmD+1
IcDIQqhN7hCAaLlZskdjNYGO7bz90MEqN9LbYmAc6tdH9vjVmeklzXzyPvK7QDijmLbx1PUCy0hH
o2E/LU7o2P182wic5uNPPLdHt2keB2wDJYXDrsNHhHcnv6a3SQyqytD0G0axz25QPc3BmbxkNLnl
8uNN66HdxxMSTOeZNfoq8SvOhMXtXJWTEKMAFXjpN8Qg9+QwJDIN3Nq8LMHOxoC6a/Tgv9GxXxUp
LWhh/ffa0I56kh2c4o/joC/Ebf2FD+AtsXqmVpBvYjSfIdKAM7XSq9txDHfL9MKI8oHwiYe4zB4p
MG+FTP6boQ+gEQsuqs/DTmdACaFERW3hTDgTdILd0jbsYwLPJDkemGmcNzRseUSBP3i0TVNe3ONc
+eHqvs/LJOaeI2xeg9e3Mz3xz4YIB1CH6e/CjCmVj+mSxngjiBQoJoK9gwFAGPLY98Zs37pARghp
VCgJ996XpSh5SQjdSFAlFAIfTO1Q3Fem+oJ+5R6YsKOmphcoK0BxeTNqB5salcOcqiy1/TfywU5x
7e1zTUxnlyeHsNujT6owFIsfO8jy3ZIZzw2SDs7gM7K84VbO/nfvWkEYd3RmoJl/khx07mytsYgO
cYqdiQmJpxlfKcmkKOi0ZzZ/l6xY8IbY8UyoPEpqs2nuRss8E4zpnuA4JzRQtXNwKgNeV3stSN3Y
dzYsRi3/sJTZHBzSrU5NMHKJUyaUcn6fJ3u+2n2xrxeYoXVVhdVkgH4DyZP/NOtRhtSGawBRb0De
2x3fNiNZmldKFAOHS+wQ5YUye9paRfhhRKSTyTleMiYRu7jz9b1FikXcxq+oA6ZDpwQDI1LfZYdz
GjTytYox0hUtXMlyqT/cHiMK5fsPQDvTVBkHpEs2YHaUXvMpR/NCqgWJ0rk66wDEqc+DOCTOHZi1
PR2rfBwA0NjLrimT+9wkxsfknO3xYooh1Vn8igOhvWHQGOfWsh6oN8YQapPYUUheAg+cmTdj0VfI
rUkMoCiZxwNb+nYP/u20SPXg95z4Xek3oTfnIjQnLvym80J7TX/xrOrHHrr7yo+6mlkNJA3gTsYe
AEVs7kXZa6diysH9zeNz4el4DXyyVWumhq01nOnB5c0gJ7nr6aL4aDA1oWhPaKCU4PZyjoODbYl6
6JwEsR4uw/Af6sYR7fBwGUYWHSUIGINcXatDKgX5381pucHFRWj07VCI5gNQyzmHmX7xsPKfdM89
afVjZWnLibCmHw9VLxFlX3NWv5Bb/ZMFpbPPUpgrxBmLEG0Ibj4TnghMEa6iwqkPjf2PyaZ4lB5a
6Wyg0GBWJk52nV168BMtWV21RQhKnrlfmA1Xg4H5pAutDP3uB6XDZzfiCxsMhKS6y4bLJkC+hIAU
woKGn9Or+TJVr4GIM1Sb93qAH5058YL0PT20WvG5dIR9O5217N146kOYNcfK6KEUVYZHBQG0wCEr
gevY5CaeryCpdzOKBASyI822Mz5yVybAepy31nGt3eAOFFKlc1F+QP4xZ7Rps7ufk+6m9vUYiwQ/
teMzRQeFBevlmvvzv3H50HTip1ERPs/xZUGTcEAarPGOUrp3JXknwBGuPcMBIhHprwqsx/XVm2GJ
lHVABZn0t5pNWeNWCPAyVMQu5x8rj2KHF4YDlDQ5248vSiPhcs6zOVwSG3apXRWUbMvBcwvS+uI1
9KEBdTPWnKIzoPImWCIsgci6793h1FTDf3na/UtM+3GuBjiq0n+HmDnsRwD80r1WLuebFD0+mBEx
KxHjkqhsqGaJHvk1MUBu4LJow5dW+rv8XkqrvsMOgYWbAO2D28agD6iZQ/NJGsCLCDClB9OMHHyP
Lw7Zagh37lNuf3bZ+OKZjQW3aQMXx0nTKBNBe8grnzpMufqlTpvvfhDkLs7aQ6nq6Qr/8RHvfUlF
Xrzmo/aUk42wq5X90/cUHHGeXPMK76L0li/KJhjaJtRwX73bo6zCMuvc/TzIf43XTpTskLZH0lkq
m7SYfqR40QrnmA2QgoJsdM8Fsc77sdG/sn61a3vq1icMCO1dgyQTqwHjkTJXX7V/jo2eMLFuZfTj
WNKTHFbaV1KXJLj6ndgt+iCYDAOnywlSOrElPxnW+HdR5rOdksWpYuqhhCFAmzgcVpzXXtK+4UNx
kvQ5m9TFpgDb+eTT0P9jlVEkRaapgeO1Rg7oSIC3jbJ0HNH0CXagExsXH+ackjXGBH7pYV1NBU4c
7ApOiSMjTcW5VqS7k1n36AYP7GReyeapLxJt+lAXa+DNghC/X2H+inzFXI+nfaZcfFX+CH5maLyX
pSZhVqbC3rXr/2Qjr92lvnrc/pBNbPDcZTdWC6oGsVJ19op0edj+zkY6dBvA3MLSXKZwM0gDgGTc
lYMEDdDvn7IhAO8fLDa8dNZtymgPE1TRs0ko20s1puO+ldGI8/FUZ4i85FxxD62t9qAXHHEkY6Pa
jVSgwDNl/YXDecT+s/iRCyR5N8dxfGqZF4YLFNFxwXsw+JHIEhIQ5/ojBSUTcVT1NIGwiLPCy7l/
dSwaNUyqtasHSnLMyxqATk/UX1tZzO8tMA7ZVJU4dj8a4NPlShEOhrEMjWIeIRuvrmvLj36X8Cy0
j1CHPDjA3JoYX8tsCsIsJx4akqEg70k54EPRXHAtYbCi+1R2uZNY9g7D2ozmS9AddP7Sr/Kq/BKW
yI6UuKDGrGU4jsrCorRQEVusYzC6RIVLqigfYsoGuiPhkR3NTnNz+7SU/8hUal65mDYd3Nr+l5NF
KQNBbwUvYFwt3eo4GsufIeO3ZjRHl/ZFG+XsWPngWStGphhyuuYDYXYWUOKjn4yHwXC5qdvvpBFk
yvhed7fgt9KJQj8vnU06iaLIq+JB3JxM4ePJH4E/ZEOMx8bixuib9pB0FOKy53i0c6O6SYmV23la
XF5AMNFflLgahD6rB7MBXamnoAAhOzaF45ObhiIQHNsrxZsY8HZZo2kiAcruq2IWb/70TkPABgxu
EousDJKa/G5WZktQNB+a3+M27ni2t7FSTW+fJ8lbLtzmFsi/hQvQRFFtvhKlG9zVKlVHN8j+dXM+
4XQGXxt4vXdZpnc/Zsy9TU0A3+HpSEGK5DYbmjTGFlGlPUFrzOFnossYvKbeeZtHbFOfSiDewKk8
HW1bKRA7BlnwRImQRU576YhzktosANeJtlFiMyfPzrhv85JGfW5DWxnlCU/3xE8x1r+PbZLSO4x2
fjJGDbZGDSrV7D+yPmheuty7o4/0bhcucYpRQT0dBZA5ZwIfiiABHa/WaHir5kqIfwJG69eK1WHC
nhueddok8+2gYNr7Gqmug9t1UYqikLAz+v9kJF1uydNLTYoMaROQzpU9PYBP+RC58RK7PnQEEq5P
wvZ/GH1HSzPhKV8XdbXFWqFAM6DMCqNFSzDsNgL1oc/Sx1LeoBn8RmFlncm9YxezytDIHWVxkHOj
AxI5F4IpdUFMzF62E09x+uwjY951VtoDb2+5jnTGGNtvTd1Mxi5bwXGei4Os3ezQBYu/c2pSNZhv
Yaf0ez69Zbf9e5wsW/gbclpBUcxMHZhmhFmlJFAkAGGbaBLWKpN3MqmUHfun7UmAC/0WG75zadiU
dqJ/oogMTlsAR8DncdGqZFeP8IxykLih5bRmxCx22rcLpcDczsbB58AN+6qRmPkwV2UllMamZ3oJ
K5avAOtZXBRUNrXIdmJmz2uRG8HtTW4R4gKUEzUte9ZkUZx7/zpDf0g9fbgpHIw2nltBWW7XR7zn
Glp1X3Ygxn2SB1ETzzdOvpD/oHfvLQmjbBNSeotUf7TZNQOoNefQrtUDGHYHU75Nbi2rlmUMzuQ9
wLKQFvuCLRduyN2ndSxqpoTnpDnD7h7v8lG01k/T+f7Rnfr5JEDuxWmcRXVTpzdIZ/94y+zBX56Z
h32IxTTvZzPOsKY543EbsDKHUuArmopunxk2qYLOMSDPceeRZX6spHFyhzm/SGh8O9qlUzxD74FA
ILjNx+LBEe5wV2d7NsmcviAwI9wV2+yPjW69q4k23SFYv3Vi+9GrgCu2623gfaasaq8SDtVFkkrS
KIRZOQqkbnRtjnNMdqvW02utjMoB9kSXhN08ZtcO1Kvvl1daex6PwL+PhbyILC1xhtaHzIHlOVgl
DtTWfTZhrUW+ar5b1012ytXufav53h6afqqwzibqldn9ezKUb8EIY+f3TWgC/wjNVx2I+LXCGvuV
3Xt3qWhQnKm7Kn0mcwGASRG/4/+oLxtJncjbZGch/j1NDAFCZdnvFnFcO0ebVWRU3Uq27fezPyGX
y+z/z8SDloJU1FN6SEsuW9e2KUxstpfSL/195/y3gc7Acp70uGzPZDQcihxKcuXSc9N8O0cHtswO
h/WtM7fIkur4P0kG0H4balc54gezbxNQHstj6ppfBrXvnWeI/lLF6Wo94U5kaEqq00iYpsEqpFq3
lfaSvRjdUN26VfNttYKM5OLPKFl924Hx7Ipena3ZwcswGeQJF+SVt7aZPIhOfvvGZZMqzEuBiACh
zw1Ykl0zLOMJGCRhgon2LzNUfILx9IjOZPYt5pNiRDNCwmAyMhxIGuJWCJp1MLz03u32qyTAb6OE
CiYhfTMCAu4fNrZMjkX8pBgGn5ym+yh41x5xxWPkhlxY9cigU6HhGWGZP8z27ZS32tXT/C9ZuY/b
U4CWzLlmeflhSudlpJ5XNrDROC//S4YxP+TdRTr9yNxT/S2xvoRDRsZ0G7DEnhAb6pb+0qE84NMc
KmTFNlKbHv9ejABjjFFcCxCIOMv/SbjKuTbvLM/PX7shvqksNhTK7w6GSX4fMafbGYQNFJZSTAK9
40niK1MaU1NM/5Yx/6nd1AqBraCHWTlVKdKMA0sqTKBrBbddaPBEmjV05VyUcKdXcT5c7ebswOba
9dIfd2aC0Ls0kT76ZdWdCHYiaYJzY8sLakj0JcP4Jxnj5I/Oq7TJIrdCaTvmt+ui7tWP4fvDwwhE
lLIqHNZ8mdI2CCslUPGoZcO+7XuQek3eMvRiNlu23cGFPL4a8UH7xhnlfZE4B7+HsVPUkkBmLPMK
pbbj2cGhdki8WY3YfL5ZN3L+DtN++65K37dOaZ+c7RpvE4Dnx+24Wta9WGpV+6rDcMPqo2f4wVa/
cspzwupkNzgKT7KZvW/3yK+YH2WU9mkIoV20fPmzIFCgoCPyY/scPcevmbGP9n0VmH8CvGGOHoBV
KfGyDw1E6rgJbpjtJxeyhgTR9Csmd0i/Ra/vGtGbNxwydzGUvbveDf75rnYeMvtFM0e2YLaJABeG
AUoR1WsHPekDtoB2/WerT70OWG/RcOKSkM2OmcrMJu/mjeRv1ler0HVT7Tm69pQGRhtOTGWOYzFP
9322ClUZ1/ctD9ZQUYLSO2eMI/Zx/AlG5t+2n+zXpX09Nt+TcIAFENTTaRh/yWyPhOc+DAafwa9q
iIJCGk11dVuScTyTSI9uaOa9VWkjPvEEGGxKDJOmDSHdPfrXVbTGHZNg0wru5fhuzq2FdszEm9AQ
FGOxq7QDtv/VGo+HZJwV4Cq77Xqi2ftBX6nWIAW2L6G3mDeNgf06QtrC5t4cRrLmwsRtgb/wA65X
oPy7BVDAvyYhbt2vuZQmUePF4oD6A5e8VaR35nglnDJLzNXCIU9DuXqmU07bbZUPm+dcZMK9tyfv
0iWIhK2lAdxNFvT2T0wQQx0rkwerj5nOCJY8knDhw4IL5uSCUI1KjU4c/cQk85K+KdX2qVHb1Jvc
BAzBWIvyRDJvKu6IkjmOi9IuqDju0Ly/EhEanBKpPdg9wECYG5R3qOLAkq84Db5od8rgck+sZiwF
RGtK65OpiM02TMtjkNWccwlZIhsHjSITDSQPwtZlbaU33w2wj1F+wX0a9+TLA2pMFQpLhwJSYXeh
Eu6QfwQfUpbPPf6Pu8pDhqbaqbiSPifDbmKor/OaZhwH+8JRbYgksIlqR951sWXvFR/jZiNZFKVn
qjPiKHD04fF27oqMJ5G2rMYCGFxEQlhJw+Bvv3170ur4wzJegKgpLMyrDN5enmemGw8VP2jvN+Ic
t5og7lcxTHfIf9jKyCRkF2SEwzxrdySQXcRgnHU49+F2jVWaoxDKoFqsF3Y5cvnejADE02IJsMVN
y5FJletjXtLtPo62T5XIRbIUpuHeQ11KGFSoeyjsfOx5YZOXSCwMeOyOXWOSio0TUorHltvzYtb1
ezbYkejUZ0ryhGHDG9nuKV7vdE9f5wAVaEpyPkvilTCBspb5VI2bHre/K6BXhAf1f+UMXmm4rjOL
XAqvXe6OzwGA998Wp1yFEZlmkQGXjPdbF5z01RHoGhknKxdjjTwju8TJHRl6Xc3ANmjJcmM2ur2R
s8Txj4FRWk4MxoQHqTwvWuYet9M8WXkEWR20l7LxoY9OEOsANLhTUD1v3enEBcaEMUYnNPpxCH//
a9R40X+FtPACLehZ28m13SNz7TpHXbKlpqblX7x4Z1dXtFbpEhyK6ou5sXXuFUEgbb+ikEVyInpR
IBLq4caux8EmzuX4gq2hH2zDmQi0dv76SX0AsngGSIsXtIu7U2/PLBbkaMO3N2xUGoTNV+n4sSwt
IbxL5dM0H6d5kmcE3w7+IBbhG2U0SyhCKunPBwFVeacTxrunSX13Ass4aj6dceMixuVZt45kbN1l
lnrcnmS9lidT8lMxxnoSRDn9tlqJJnf6ClEfm+vvYltjBt+bQP9Wb9b2Jay4TObWIDc984qGigT1
XNGz84qhIoSfAohrBxIajqfFpM2L6/MwpE+eGu5KwrsORHbQNIrpE3qgFW0qWKTY5lMS+2umLgsF
CwgNlL4rMti7ugPI+PthApw+dLX5uB0vmZeDYfEJJJ47Vj9pBgULcdNt0shPvYWgC1kRxXuR7etV
4OIU8ttbVb22GHg8e8hoVZLKi26xF1qjDiCxWgOj6lVxXqwVM3Fl64SF6tPNxynsbSZ9ngdVwc0B
Ezs22kS1dptyFbM1SpzQR5i7SUxvQYINoOgpNLNuylGO0B/P1fhdSIVg0mHO1xgM4xKXFOZ8Kn+Y
y/OorP+tmgn36aj4rIDyl9iQfw78ktFit8cybN7p5n9y/W1av35NszUkBLHdTtLxgCnw9n3Xfm2v
mLsW3eu9siBWF6P1VXMC3TaStfBmJyT6yrjqRJ8D8yuVrEGwY+kZMqntG28JdiPMxescA7bkLLgw
OP5oyNdrHbID2pbd78Q/1QaEVyJd3hPdsMfsm95oBgT6IWluReBHtTT+JpqOsrtnu7Pd+AvzhN0E
jnkv4AfDx9BoVrXqdorBnFlTB+/aGIo9bMhH5LYv+UhwbTLJNTi2wk1RIPDpmuJhybO/LGEKyINN
HMmyIGqB0V8V1K8Nb2w0NjJgFW/sc9e62KRuH3LfyE46LSo5ecbfzAWBIdBBU/GBBS9Kv6AHxiXp
ahlMpjhAfGVjK83dnwo1Ukug1aF1C25zGTNzXuXfqyLz99Bw9OEEJbIh89b4sAkPYVpjwoz0WHm1
0FP2I8Nx+kVmY+SeT8dSN4IwWTp2jDz+yHziVRY37UaGrfuhyTkmAovJzqrLWj1h62DIn5qoHVhD
pHk+noZ0nytX7ot1NJIADN2NMT6Owf5bTjFh9UQCbS1L1+PX7hHC1VPpH5nbuoCZ6M9+20XZ/L/Q
qAPx7SjNfpDZJxIQMuHTvD451bcifYS6LS2AxySMUsoexk/bPc7d8kezNC7rgImU6ZmhY/Xpc0eo
u5T+fqvLNLONrII1plgVBIFbsU0yyqci7fSwtzo7UnbxGYw4NhY9frZNACGNkrd9Lw99XvJr9Vm6
G1GBMkmvj13pNofeGIlVnH1yT+ePVkLCoSTJQ5R6UqXP9gXjFshPIzd2lKvo2MYsIgFSu5azG8pl
hMluMm21uJuAAzunZqmPas4f5xS3UOE9zoYTI88fhuNijk8mB/JdW/JLGOK8fXlalkx0lAhnmD62
R5l1dM1IU02ii1PBXnXOly60qBYvGYlIbbYPsCZyCHGwcrre1O2hd/tznzrJA75T17mt6kWdFUq0
nZ9pwc6wUBU4RIwZmhNcfuW+m+YfORXCw2HSg7OjYnGRLCU0G/misL6ZPJqHhiuUjpUVCzsr5IBz
sB4yVGpTDna/9aCm2+Z80fkYjxujcKMVuvBeNPyYF+X51Y0ZSBw5VDidNT3rcaff83HWbOZMFZnI
OHYs7fF1DP6nCKzinE5csTx+ezLJ/Ntecmn7U0J2R3rbkeO701rQ1MKtznGdAcFFQIfngDXxdvWA
mm4vDr146HYa1ru1W06dr4mhxq1iGB21hnuYgxFVNmnvpFryYwVMLQCuIhDenpqpP+kLEkpVep+/
A7I2/vbj+igQKl23crjzhwvyTNKgG3QVy1jGaHsUUiZCoMO4Tr6D+AGhYHneJISVn4yEzy/iZg1R
yOEnH2udvNXCiD8KE4dAhkAoMOP/DL3GdDYbp9lzfjJfWNet25wW876pyXIqNRU1eo/HIkNAnQTJ
ffdmV5Z62J4icN4oK3USk40O/aYXg+wuvBpSLMPK6g2j7ydSCe95yJmcTEN5ZoTSnkTLVGGqQVtc
x2qAdePn5VkyZrR9ZPGebSPPRJcWNYLoLnuBdcS331Rzf5mQM0ttstAIycPv89oAK2IIdTu2MSqq
xPwGFM/cdJAf5QDhHMEHEDJS7xchM3gi5iPmH7oIBE/bWSS6eK97iR1ZQa1CAmfJlqL6omyN0RMC
vGdCtVWqPa7kU5Elr62tsHCZOanpFH9pD1a+nYY/QQ4Oo3SEuhlJbspWA6yCp32tKVEA0Ytnqdx7
lympb7NOcdbotHUOKSanObIxet5sxgLnEGh7eJVGfdxG17rh7gjIPPuyY55Lxmi41XMV+GJSsNGe
/s6TAqQKLJMgKYP68odiuSYO+1ojr38Nkp1aIHI4M5v7lIgzC3SvB4v8WBQ1p6qOJFyzM0wcxnxe
NyUWObg7B0f5OYb2/9vfb79u3hG6x37wMEOIPQVr+A809D0Gg+mUBEN5y9jvTWkBuRvUIKg/RxQJ
kjyw0sruqrZ+XQr28nF/svlxLyiF3tNpLekpfeFfJ+m9aX275WBehCz+jsVCzhQ+tDw2/kPNpn6/
8tLLMrj/1po/Q7papY+7jGXfHlA4w53+yyRT6byVd3lP5nZgpF2EhpKgQDtIgJTLyzwG1Y2LtTWE
VXyD1ZE8a1EjVln0+7h9ciSfnbnOBBHifQoDM9yaIy2B/A1+A415LdTxTYbSdzSCnBFc5Q0LqXUU
Ha/4xAJh22kQPKqkQsox+7MdLt16vjL67fnrCULotSWX+UcKYuSO/8TG8VKOpGSZFi9LW2Kc3tAA
pvCcc57LfQLr8FJnv26MFp3gTm+qYM+ystrrhTMfAgt1h6tZrPDjm+0DQFAg7rb/1gxkLJc5/c6A
6t4Vhf+ATv456L380s/pjReP9tVNZve61QF0BPJaoz0KPY+ebZRDeUGxe81JzGA9sMIa1GDttwoU
yePeMHsgM3q/7MG0yhuS/+5MvF4IolHcBKyaz4G3PDc9GATwO4ZnMjomRSzadibbFRuTDUKKe6yz
TMngl0/dN6/kwMtXjuc8HW6kj5Qo5VOlh0NF31HSkDhDIqUHzGUdDwQFp0jrwGVwcA2baL1xATc5
JzXvWZWShrCVgUgfbgJBKMa06DdWl7NRXEd0LcofZ/mUE5R+PIB/5EhoVKbPIeuz7EQ0Sxuy8M06
A6JDJlidMAYIp94ozr4z/fMTmIurY5PADiuMp8V7rFdpO7lk52xU6RUqdLmLx4WcO9s61gTShcuy
kOgdQHZD8r7fynsR1+nJ8tjVCQ+P66r+HhrHuMf+9sDWP9htnzzwULZrhHz3esBNqmUiGlKENGqY
jQiQvbyiShB3C20bkhEUZVNl2ed4tP5tNZam9OrYTzHsQ71pMeZ3eSTS6mEbI6bBKEDz1PM9L/cu
YUL329Gorn9jidieWDV8Iiip2dw4zBHx9h8c9nMItomeQz5g7My+06M0da5J16C7kgiKTKSZA7+P
2x83X4crk7/MOc3XfCiYFBMbAKeYAc8g6LT0hVB5lC2kZLYXtTISV/uZ0LKHbUAx9Fr3MCXDPRw6
c790mjgYE3QgX7P7q7dQiG/ev5lUZGz+BHCowLmiaBSwQLs/211aMhc7jZkYiIJg7yCqEZhbKpA2
MbfKC/vOp4pyls58DUrwdwfVe1xYsar/cIRZh+1PvPInaLjNCbeLKokBDWa1dvF7MAEplNZR9xkH
PwJOTtBsMxWTk+IvsA8xg+TUxmDse4OknvUOqUTiXQVJaE92MvpRu+5fCHN8CzTO5b4d/yM3CR9d
x2mfICRHUF0OyGc0YolHV2fpxY6/WXMjR0qtSJuKl/9RdybLcStblv2XmuMZHD2m0bcMBhtR5AQm
kRJ6wNE6gK/PBfBVvcy0zDTLYU3iMuJKFBkBuB8/Z++1o6b4YiQJTU8fD66tH1vFB1MOqqDUQvGe
lG+QCNL1VGj+pYh+y7De1y53Dfuu/lzWuf4ccvbLaWjpEth954cUXY0+PASO/2LrpiJ/h+KsJGRu
zVQFQItPu1iZ2OQo0evLUCS/FufAHMa5sE4qI7I3y0shNnFk67i2a90IHyJa6QxTWYLnQ0VfhU8t
1nPEbFiIR+k9RL7LwW7WpPeY5U6JXXEGa8aPRk0vcZBdW8f/cChWV4i1iPAJsp9kC0VoqXqbArL7
UGHZHgmkVTs7am40WE/A/UlvzYnF1SZOfsYAyNDUNIACupPtWzkQnzv7y9QkiUh0GCAaYe1dyvnn
tgk0KB1vMxTenqlJwtlpzDYQeBQEY+EiGk7uUZH4t/y36ekliFumlRazDdNqdl3nBOf4Ja/H7ig1
YL5uiizCygzGwSr/GVmy3OGW+UsQxLAtSZazMj4iyzsbkK82jh8Wf3G+2Af6xd4F09BGhfK5LpTa
Vy6kfMN1n009r44M3q/Lvlo1kmh13XtkKhVeaSMANXDrlrvfZ2jmGKQI6qdGxPbTctEViuQRPoW3
nJntpXYj42T7QhJt0ZBZaIuYQ1yxYRE3MQgFq3QWvUcZ/YUsC/aZOz4g7OU3zvWTOYLpFlRyW0K/
pm3NdOZuX8kuoVYY0jeEm59LsFiPRl+G3nhyc1muJ2hvnAc5fUbaFmUaphwhG4JpOpq4agYEzeta
MyPAs2REYz+X0qJC5WsW0y8AcXQ05+Op7TDiG0omflAoKioQ/AJWIk8eql+70M1XKxMf2SifE9wT
BGea8Za2lb8KEnJsQzMTiIUNjKRN9kMMxkXYFUOnyvjUIys5tEY78F3krtGc7pG5tHGve4MZpSi2
lnI/Qs07LbgJALvnoqYVMrHCorBGz2hBcV6J3uzP0+ScCBSZ1uFYFCyqWN01qGlrMeru2kChwJ2A
Cn+mBGEhY2qTMJGC8jBFZnhLJvEpWoWSMUXcUI9cyKHNeuTQtoqYci+VSFEjOXa7QwnY7Qhy9DMF
nJ9y+z97ZIxbqLWXArSOmjeQd/Wps3qEf8g8+Hv1PTUJtbGY4Y5I4uMxzyifjABgS8f+toRbcUC6
92Oj9k6R57TdquGQmxENQIwSB3dCVC4we28x6adnW7VzEKrTbhuyxC/JGDzFR2uuu2o3r058qrjK
o7TEs6CQJxve3e1+oUCCCcu7tU00cXY8ZpVpC/gioP20QKGKTL7KAPtpwuZKHJrRcEhlaQoSl24P
nFyX35shI+Kx/CXziaWEE4giHCmB66l4OyY2riuiN7ZW3/KTeqo+aGGKgjG2wi0qX4wOkk59Jq3+
pvUy2Cjb/bWMAk0z+eMi9jyldv+6DAQ0xW3YiUZeWDU3ZcuNp+Pt3phagUjAMY7ZnP3bwExZ+Q3A
T1Hx2Qc4efHoldyH4W/LbcrDZNY9XjGadkUsaELa/V+V8WMxTVhpTC52Y2EKfMAEXxrWyZ8Q6Uh7
goNgsvRXBCUVlkHwsyyeFhe9wCa+HDidKiDVJEufEmb583ZWEzuj5umgGTM4zcfM3OEludCcxVM0
m5JZKdE7MGUVbCQHOSeZlKkqTi3KbQbWqFfb5KefkAeQODiyi/Zz+Wu5Mb4FQumnkvJ2CYItTGhR
fWiInVP1/RX9of4baEQEt5z5c1VwpeCzHyKH47xVdz8Uzod1nBXPwci0Fg0zC0fm7axMzzAFYlxa
fqHBoD53AquCxQrAXJqIZTts2enYPGembT04XWps1YyTRQlKQG0bXoOI9rMaxMDpdbMPmOlfsbfy
gVTSJl/au6QMQ661pSzOdczn8oBgz0gf8GvOuzMmt+4u8r1XdKcm5gO2S2WeGRuexzm3lozHS2DS
w6lzGnLWHJA12vzqdeCC87CfggaGSm0Qrt0m4HNNZ2hopCHTrM2RWxKxwe/vfQ6FNab/SvXMBpBX
QJ/73o+KqYHYPH9L9u6OeX4HY4Cxl0L6sx2Cyb9No1ibs+LJ4q41U/jCNovKQQMttIHONG0XEISn
3xfyBuAW54hgla7V2FoQKJJk4wwoNossJH6R1l+FES0DMblmopUe9RR7V+TjyfD7pDpguQCI/SaR
BhVuoD/xsX0rPvohOQEflXDA25e697BzsGnhSTZPmce4avxZe+148/Qa5DmVMuGFjDECHzOgFkoy
bpW768qu2EYTqqU0+gtMDqC4bZbgcVmkLHL8Bu3DMsjizrA1MeJkevV/ZnLg/yqC4b+CIv4HauL+
T/nwK//T/I9oxf9PwLPGjB/679mKz/JXXPx71Ozy57/RitY/TMCI1K4M7n0PYhBMnP9LVvT+ISDl
8CKAIzhRAozQP8mKlvkPIIKAxh1r/o/ugo9qvjGzhvsPR4c0R0qDI3ST9Ob/DVmR2IX/RKpySHQC
82pZrjAM2GoL2e7fgW7kqDdxmvV/gSf2O2FERE4pApsQ1rZPs/NHheo5tndjWxSvyL2WHbCZu0+l
GbdbqQ3TQ2pbEzEpcf6JdWU8jV1eHDubuftyfo90/VaoksjuMW843gUYWyRN4gb/X95SHBpeyw7v
2tRXPflevuZMGxdCwK6LgSp1EAKudh9Xr4K0Bxvl3xvAUwPbBc2V1GHrT+NM/8WZlpAZVbxnvabt
mjJYhW1lbmtsSa9M45jCJTbRcrVXXUXn0PquXO6pwUpfRs0SYE0/h7oaH1nVxC0sH7o53LSHhYJh
uzm1EwtIFerschkTeiMx4lNWFU9ZEQIay2WdXjz9RB8q3DbKTR+n2sMU5aLAHiy2tlUXtOap7d5d
EnwA2JrTNRhs/GVlGHz18/d2BH3VKFafiPDgqzSkThdx3zKwwVaB6rdDdugm0H5pbvcNWRNaKfpD
lPQJiT1UHcvf94ryC7dUd1x+XJlAFIpqSIjo67B2YrbvZJtCFDbKbajFNzlRM3FAMg7wVwJ0g50P
WQlBwJxnyTnChcqQ+6N2Wr6CE/LPr5bXzAbgS4HYejNpGtljjaZviaJlSrWQnQDmPOjooM5DmK+t
RsORUXWPnIt2cRePPxXKxn2ST+DAVaFztLt+N8E53pqPYeDbz+inWloIFZ6WeeKQa2q45jYTM7oM
+6aTXG+WCNn8Jys4Lw9tUhC7EVinTN11DMYrO06tNzzw7b5s0GcY3kuikaMry8DaJ67xU8XvGMGM
OX6+FSicv39M0+8uFcm0a421/aJbrPKkbcdbO/AByvjVHA+WNHcjdoK1HRv+NszZSx0txgg8f5Km
X3i379/Gg598zGZZeFu7w9apJsxuM52lmR9cNOmzkObwr8wcCVJ99/1jWFMGigJTyCkZRraFqu+e
lHUsHEgPYUihFGtyV1ia+F3RIF6SpJk5XdHnaSdYyTqJaYycvlO/0CbReMi4Dj2rEhShyXjikmL3
9JnAAhATj3ZFylRkfdWN26/aASpFlbw6lYp4p2gpFwGK+GTKP61iL5lK0l1zozPzSBTvZLBsvvdm
uH3RFjOv+A5oFV+47eILtsEcOfLcWV24JsxUtmxo9R1jlbtDWEAuopm+K6zUP5goBismD58MxLyH
72dz75Vkv4A8I0aWVgBKvig7d+3G4tVQRRkhGfCnbdgngGsMMrh1ar5nKk7sWRQ/8xPCXWI0noBF
tLwTFzpUXuWLF4FwrhMpOZxGE5GohpTJ65yPoS3K+4wU8WYPYT8/s8kG3GoJE7nv3xTe6Y+yaBBE
+tJ9dOvxWZiufioSxHlB1n35iUZWhbSKgx+79T2TaIamjZZqwOLzinZSk2DV7dN8o9V+QrethCgw
/0kNsBy4/3DcGGlVPvSBs3UyDKSu2/6hxwcYlKF0akUPUdWrj1FNBGE6ghNDwW3rZIN5UUK+8elk
ez/oaN87svzNymLjAoLSDMQKeeGGVPNpZdSF+aq17leUGNU2hnyzFnPbCasnbWbRbiT5DY+uVZ2J
WvMfaDSVZ6JKbYxatnrrWvUAuuTR4URzpWq0n9NQAWEBdKSMvj+XWerjB5hcfOcoHkN6P52BFmIo
ouGqo3Ze/bOe630ELmwba3eoo6OqGQPrNNxcVSMHqKYz6+QPBnLJsxYyCysHcaobSLhBxmmPBch5
Xroa9F63C11qpNC+Ll8tDzrlD4oh55CQOJMUeBD6Oe2sm5BuxQBqDjYno9tEyX6GzH2WxE6csrT9
q8/3eG3TU/lewFURNgdrGA+WyvNHaATFC/YRe1Wnt3w04v3YjfEOCax8A1MDBNbUm4NhWxtRefVl
eTAc7KE+IR/6piMoeWTUTGI2msJT2Zt71g+G3pK+ig7YjKQk9rcSgBZzxOGKuYcGZkqoXs+I/EF1
eCKGEeOXakLnOa/lq523/UkOGabodqzWy08ftvj4q3bESt3p5YOcHzJTVUd3mO4FQq61V5oNHeCa
QZ5vrMzeKm/LRegVjL9ZlUXY/E67DqCvQUeEjts6VzFUrNCMyPywOBtkWvtkKv3spbXJwsjKiIu7
zD8A2F8dq8Sk1QKXcj5zF7HdgOcDthYgX1lD3IHP225NDzLngseU3jyl9pgZJ3E9C8pZXj34KqU1
vri6Aa8hS9WVVuXAAKhHI8TNa7l4PZd2lG1iGdBE+D7Ie6mD2VxWxKHPiEEMcDEVAR6vrByGO1wI
9rYZzkoXk0zU0SRIghn9j4FMAcGc9qdukc/h4kAxgQmcUumKczqYuKMG5FwhI+lnFekPKeLKHtTA
WH/pxkmPIJBFRm7sORjbD/mUnJpxq1wzerM9hmt5gDoYSo3H6tb0kAQ5MLucYA7lRIsjcPLqfeh6
40KP87OMZf7rP3wRYhXjk6Xt4ttaMYPWNkYdgHyKynxdanOyY8+lcREGttFxNMClBBwYTQh+NWqg
TTsY6heSukLkhDaVzk9/gAzEzNp8MhL+ZJyp5Mjh2toUbg943kBUl9qDyeVdV+9EbyIHQy2qm4F2
rOLEfBVZTRYjTPtRq409dMrkaXmYX0qQ5B81Wd/9mpQdK3R+eh1hSWUFmyPuX7q8719qz2GjDPyH
IEhnGbYrT4WenN1Wa5/RfrS3gZkYPO86JmSvUmvihafHsQLqP2e/GoX1i3vKBys0ldCKjQLRqU1k
ZhNZ+sHqWlQgVBK7JgAM3OeBtYmUi0Ms7q2zsuULTthos6x12FhKEkNDyDGsymJ+aI/osK5o8os3
TQckTDzvdPeNMd6j/SOfND1GvkGwSEuvWQvqX0FXEJ1q6vCZg0ldAgPnWlg2jF7gqg2TOT3i4v6Y
eo6HPaFGX3VFjJKJfstUQ35N7cK5lq3B7L5DmYd25b23uBFsRSdjSMbqPRn0c+xxBnfyFF5GLv8s
UeFxh4JeqEBsDaey3hqTToHuF9m5sXEyOLWHPjcST5rXiCfZJhtleukjqrV+HzPS2gyjokiuqDFi
SwcQpDq6orC9u0Q+uGli//BK4DD09vED1kH75BRNuragmv8KkCTJSD+oxm1+DUM1G68jpmBGvbMc
8uLbTHz1vFx2fXQnJRqv+FRD4C7GaIXsqbnHQRUQlDtwgi/R0flA/PhCj6PxaqE8pkt5JnKUV0FR
LFuJi9p6mwyTsyX60VqLgkZqKGv7gppBXbjwIeIUzURLvuivQ1OXpxTL1H4oeQsrb3j/15agOykT
9bC8LHuD1jvOxYUau28HrqC0a/sbWwJz8R7lrJNU9KV89OpTIcdDbvkTsiN/eBz8yt1yVc351A7i
tV7hbkxzYR9G3+uuHGj45ZspubvsBJts6MrXrmWrqMK6g+qtA70Rln2KaHIutfLygG/XxbNSt7vB
7rdZO2EHB8rAJuDrO9ISrAcouSg2hMeiU4a0d6A5XiZ2ga/5i6FLmp+OrT3XlvkjABN4XOyHEIfK
dVzrzcbNipaCI0kvDOlOqWiTL/Q9f9NIti8Oe9rKihr8jvngXD1D5vvs/301f7AKTsN5ef1ff0IM
Z4skSHplonuKQCNQSM7p7w5Z7UqnG8FCiUNvzLepiCZ6cDo6jqVyhr/C2JM3DRYiHi3UHhyQRllS
LvThRkBiCJu4udgo9r5rhKoPyw9qDGSu1fgJ4nj9XUnas/whSepXIwExtMaM+VdMXh5tIpMKwW1o
+pHZ8cIRpn+h2blngmE8WlisWsfQLhrHg4fCS7ytQmRBSCkO9ja6NHabMhNqHXmIMVdEUpDXyTV3
Qj16dB2US9N8TqQxeOkbAURpJLXdHvjkdG0KUSQR4rEFr0VGWJWvhxE55DYmzHyjJWxMDHBRMlro
ZxAnm1dSP8xrNZXWdXkacfMATyeym0BGpifoQazIDxnl+J9FFCNJ5R/axXX0UQoOrrVs58ImjfeQ
0PI3whtOVViJ37rXEP2tgl8SOuKt971m2xA1gLmj6J/HLJludPDhpDx0bSxe2D7ypzwsdt8F4fzM
TUvI5ZG7L2ULpWTu1nVDGF9qAkSX9try0vKQlcZ2nPU6WS/PtV9o96Vx2tckew3lPcXseVhYnJ1h
Ng8pONGi4C2BJ9l+P126CHkelHvkQM65DYllMzsS/8Iw/+iH9oNPSF20Nq6fA9NvD5RG7Xpyy25W
LHVrXAQZrMe4fNJ1xnheU2m7wU99uNv8862bcZ5yxYt0O0Gtr2/yoe8uPTP+lTOoZtYS509wJENm
YqGznvxBMgZNx1vVTM5Ohaa271wNtVAR7Oh1Vu85MuBAM5zn3s/ZiW2Mto9amWXbxA0J4dGnvqbK
whzfGvZnkBEsg/ilfS1IxtmEGmwFf/zZV9O+M3xzF8XRgAG0+FFOOsHfouPabVrC4/xe4quKc2BR
GjJWsgILxMAbqxhdKAyUx2ZGCKwvhdotBXVEwNaKhEyQWUFPfrKGl340tD9jGGZ73QZaN4qGwzBa
pdFVyS0BWXOqBzjhxWQgaTbx+IXD0Ky/PYxN5LenSlVE0ptVt2ujVeyEzV2kGr3+BGJTzow719KN
HJ9A5f0iW/seT10HuIYK1HcDJqMZ6HPx7GnlcxOKVwo4uWqpj1f2XxdTaGr4P9BiPudJ8mql3m+b
iHrTwZs5TdWlwslL3ibHeKt5AlGKIZJJpOWek8jDEa+nbM81GHL0fY4atz3WOY0o3XhC5NQjg4a9
GMnq1BBRPBISKgSz09hk3p5P3kfSk5eUeK96aT95ta6tY9oX0Fxfyj6GTR1MFyBosFYVog0y2Vel
9GuaO2Oz0f2m5mycINxA/ozOi1jIHuN/XwbvmcOOUUx/sxhtpBnguSaT+HcAxARjIkaedLaoT4pj
aovbtGsjBvphH1+z6lMgVyKz2GNZGD9cTZkXR2dooZJLF+m4FqEtGBGQVK/ZUOgZ+0DQcgLEhFFx
MO7m4D7EjoEqLAvGjewYHtNqKnKx1sxB3XyZMPgJGQp6xOocyrZ6cJgSE4LqWQdMGdkh7kgl9Zzp
qYNkSv/EeYsyqIm2aFqGYEp7bqz0I56ilGbe9CP0CCtHi7kLXC08dZ6GvQ8CaB7oNz+U4M81/Vdj
o0rxpbPr0j48BiMgMr1MuivAwH1ahfu0KaOLz45xqWijDZWQR8UNKJEKbvIUsTuNr631mWmlB0SW
wb7DdtaOzYPpvDS1V5w7w6DZrRevg9MAYvTvft74X015yyaNqd7o3Iqcm6gyx+niDM7aIgtl0JAw
Eqt1Im2PjDfRgb8yhzv+BVzD7bDhRKqvGguS5GQ8eQLAW9GjRu7kcLRsjo1UeTmRfOrU+8QuIhfH
7gBScRX33h1iB2Q2QrUPY27v7Hh6KqHgwRILkk2Fic2N6g2kiQk1qvHm57n9knqTvbNqhrAVMMV1
HWUwiGjTXdGX+LE8hYh+4XCZYusPWb6yaxEd6ElRZ5jFXRuHvxwg/ibJAB3dr+XakCPhehaeqIA1
SKiONOlKnqMwPFcYWmUMyZOAhpVJfNU80OGYMZYPbmEDPRPwDgIOq1DhqHfje5aemsIvjroOyLyh
r7CO6G8wajBJhmiVta8lEBFyTMrrKMj94/OocjkxP57DFNAhgzfPDpmrDox3eakb4nUDLwQI1lge
+6DeAzv9a4Z0BONEJHtXoIuA6PtTgoYxXoOJfNdYL588rCcYlPeVspMVgBiQ8DTwXPNHp4jolXWJ
vL1H9WjXW8eZICO6tPAM3Tw0wjpnqj37CE4znUExDC2O/TpS6rgQz0NMWhcap+fCiD/KKMqOfuOS
AMj/e8Mze/Cb9GQgmbp2vbzpof4YT/ZXppwdkfAP44jV1UzhuxRF/kTgZIc0vCpOU1hj8dGaaEMz
jdawS3vKzPuT65Ih3GaX1Azso4bRAO+DOuE/208Jw/fQ6z/ZooiqUMbNHppnJq8Cm72Eruy2h8L9
iFud4+FUivVTXKLrFZH2kauG9zel1o5q+JoNWqR6dNxTr6ufdOlJbveKd013qzM+aD2CyUvTn9sB
PRlVY5nyzU+42x5KUjz9rH0N0vjv/B5sUMi/jcb4t9Lxo1URmNUxa2/E5f416jG56saU4FDq0ysD
y7vN2YIGhxaXaIyyAigCi/IlTYnhgNBzNDzjaCLa57O3MG+Zig299cIn63FsmCbEMcx+7B4eqbz2
jV+EJGGsgdSdHSFnAVxwZxoBrE03r8FiOkTNcy0lXBj/RySMh3riIJCTXTcI98U2k6/AJhmoTMid
M7gMEPzUmww+BzdsgbpocFdexqXpNjE1IQnzTmS8RdP4hvU8xvPun0OzSFZ1kv+dOstb1yXd5raq
OfAZk0KmjnYPS4uBWgceT6YyDWW2xHYZdNtUjX/FvK5QTBEdXDxmYFEY4ov9MGD5BoGDEtEC8mKg
qOmrzVRNKDEqQtSMQH6YtdVwFEUunyAlMgID0EbG8RNm9qosUb+PyJkiC26umr1lKUA3jsUS40g1
7pG/XHrl3Dpd607CPhq1yz7ZiYrat575jtaw0ur0iz58w55npjt4lJRMpiMfYSQ8UOP+zqc5jQ9U
d+Pf0rmWirVMrGG4hGfdVsMOUBBA6qmAfk969KRn9LFrNCVRaV0g3s49D3dTC0W8XFcR/uK+oAzK
thgCXvl2b0VW1EdBmcPZbxBbqevmKpYOvXwq5rXRKsT0duZvYrf4zZLyqxqrPVVXCdMARDsG126N
uPvPZFV/FHo1g1nyOm0Tl2sYhT8QmY9q8i8BJzLD9dPbLatTass0AyFRIQoI2/uUMULIiYqlo/LB
ZI1o6Nj6Ew6Fs45iCBu4SB5DUCZraIzvyIgkjRu8PcRJEVWde2/oJ8x9JV8rWdo/dNn+MWl6QUao
9iYD+VspYabxnv2pJlo0ZfBTV8I/cpO8OgJvo5xiTisOFkSqa28dMLdKnRymU0lYQifJDDUhJsC9
w4TXNy3qwlTs/HYXONxrrgB3YRr2l4eXyDKNP44tPjtjoMNAr2abjvFrIsGSlCzNTRrAqW3696iU
VLlhmq8NVV9HzndVNdz83Gx31YywHrv0g6Xpy3M5rHRO+tSUQ72dwIKikixCd9ihwDI3GO2n1yZs
94N07qpwOejkpMOGDiHJQY/xLV9HCbK5FosrqEyQ195QrdgzaE12Mj5q8AM0v+yf4ugPRt6BEBSc
b2a7jfEWToH33ke0BuRAJ49lOaOIQ8gDF2kTFA4JCzXpDQVbf9/22R4J0U2kyj96MZEqNTHHtA1C
JG8t3GoJa4efKni03GZvaRhtGWRt/Mihsgv09FWZj1AxoAZIuzhEomE4BulbQ1GwDkUP9tS0PiwH
vnscmp8YzUgkSPWHON8FZEAyE0qCbc6scCX0FoNnXn04FJ7ASVWyAU1bwYtBY21DCd3JYbB2qdD3
qEyPceROHE7oaFukerV5cQPkoa3dXmoQRzo0LtwJvWb6l/kEYeNrWTWBp6HC+ZO6tbMpSY3Y9p19
iUY+XadXCixdcUn08gI//IhcpWTdAH/tBL8xumC9xh501+PsFNmIS6SBaRcp5GE2+64Yi8hrYDO3
iaV6n6YW1omAsxNaQKrdKvzlJi5LyVRygTbZpRdE7NikZ2eSvO8M8eO6llOLvtrC+lz770MZ9LfI
GS5+jYKM9ZBJmL33JuRKzhAQnVvmR19P/ePoJuk6KB+DcIbE6OXNtIfqwXL1jUa+C7c2ZI+sA49Q
JF+E0lWPMakP5Jt49ALqmh01gX9qj2SUsnUEmvdpAFHYdgU9tIySxw1waA5ae9cij2blHEGeNKia
MbmT123bWINs+LG162M5VXQZWjX+nGslSEByrSkCBZmIPWIIQRbsj+1qMgDZ6iCsHT7LfRX6+EDo
uklg0tSp1tHlYF33o3cI09+RM9U7xgK0Y1N4krH5oIPaQNxvwzgqesK0nOTdnGBJpS13LEfE3Ax9
+gOYfwJNr08WmuVhzJOTEdFLIjs9Ir5AAxtpwD2cQLxsRuet1s2/OCsAUFqPfVYSeB4kmJA0SKL0
JaSEa9Pjpm9F+RyS0bXSs+koavmmUSDBY0iszdER2t9oHIDaNT1rIVFveIaaLzFWDZ0JXEaAWzAh
6uOFGTFdGZBy58Hsh4sytA4LVAKXTueQVBAXfcblcpistDyWWv4G8s58GIgfJLGif40Xhlc9IgQN
iPjQCma5y2vlDCdwiD6IwDtvNb1FsewT6KmjyBmNxL0yv6dWmSLOrDyTepTiBLJSYDc2je8p7d71
0oL1EBpyX3oYe8LO0p9ynI8npyrk91PXGKZHk7lVGSs0TJ7x5kxusaV5QWtKD0qqLbfHHhjBUjdK
huRFzDQZp7QEUHwKPM7XiAlpwGmsNFaCnCArVY4YcbYTRboXnvN5ZNPLIb1MRdAdpcg4dllTfZF2
IngK6wvTxUagpZ3RonI1TaW5jSLfqVeo8WHzzt/Kb1EJpENcb8dp6N9csijChOGxiCB9YdZ4tNIi
X/maaaw95YVXEfaYSGPs5XHwJ5+nydHcAbCs6cPIR3fl+9gbGOjZJE2gwqaHrXHQwWFiNjm+Vyt8
L1T8lOZ+f64U8AYk38kTPcu7U9fmhTzW9MmbWtYoV1np1eqT8TGru3c51PbzrKF7MoI/s9TCad34
JtVY30Pt4CSO2LGPB8SuyOq9HsejXbrdHn33PMXpJoiPZnMAXho+UkhvFQe/qwym8Dpq/tnBxNFL
zmnLQ9R55xB5SDNrK0PDCTHquiAJx/ZnqIf5b3yJaz0zrNeA+Fk5eMGsyVj9kzg+90OLbt6mGlLH
o6zDYgeR6lyF8lAN6NCMCeyul9rWszZrL1QcHGTtde3KD611Jiq4rQo5W2YhhwNvCvRQ9Jx3Qi7A
B0QrMBMmb1irnvrN9mt31Y52EW1GG44HmFNgVYZfiVMoOD6vtA5vNQTP6oyEFJVYFRnOHukHcJ6J
MN6dAJOP8hNvHpyIBMlgUhzyWfpYtEPwMFaYSSuOV6Rdosobxwplg9N9mbGmdqyHm5hDJPRngMn8
9qAk4C9uInvAUt628YaGu79ZvtvyoNHNBLdcU0ZVIgMsh/vi4mt5ysWRnIdxk+QG4sHWIEvDyU2o
114GQ0jUzwngyfX3d299fAKI6nYlNqPnMAAMs9NxzCI+54pxpB+cl5/Vh4Oz/e4dAZVn3L+8w4i6
R3NaI90+lzqqY2dWcky0FYl3HE6Fi+yDyn/2ZBK9QczbTTYJp3W3mLvK0FcZi8TbCHXcCDkVdPlJ
+qq6Bb6YCQ3Y0tqxQCbY9PibcqU+/YTh9Kg73I9h4/MR0NK1s7gn0br8DLsap+tsCschS7e3Gp1d
AXL33hE7HLToKJsMk9z3r53FEugnJ/ozxsCfyzWftnYMuwv5xIIyN1NLsBYCNZfRMO46H3a41rjR
NbU+l3/F4qx8JWVL69sy3ZR9/fS9BLY6Ul2InnDMDIEnRCRnbcRsk6dwOAJcIZRPYXltZovs91dJ
aJ46N9su7/ZyUSxveYmoYa0nzgjKALbrvaLBRuws15tDh8nvkU87hDLslruqtUEeSdr+OBej/O/3
NdRXFEKOl7QrEovuRmSoQ+6k3ZkRFm1qw3zzFGlKg9lZ17yx/hi6Pexp48eHLsldpm6pdqXmBtRn
0hyaYkfb04wdf6KthiKjZc89AWobPKGkbtN8bjKdIReKlv1yGdCRY/R+SjiCdFnj3DKAPvAKjWOo
Un2Dd9g5CFkNuyLJ96w8xa/CBUUKOJFiiH4tsdBjukOSVp48TTt8N18pKS8tgk/ysllGSydMT9//
w6uHP6kW5Xs7D4kAJdbieSRLELmm9diwadgM+/t+kgfEbD53H4C3sMy7ixTAYVHC6AeRF2QjcelB
QMsdKi8uVDlD6HojBn0yloyT4wJLWDMDYNtG7jUr9l7RRDyhXcgJAii338ObPqh+KmFxjDL14dgs
5o3vjQHzZHgSlY+N0TKsc112xsq3UYLVyMe+kuA5asBHKJE2OyLoy6NeckJuewiG/dI5Hufm9QB6
bONZTnQvjxBVIcyOY33xq3j81pgtGiXZk66CV3LTK1Rc4LJAK0oX0K1KWWIZFf4JzUF7+76hIVJi
o0m+8IqMH7pDtu8UcMT4HsEA4O+B8SiUMD1k5dmLhqn0mGSp9mYsch8nKr40V+5sV8+e8PegOeFZ
qCipk95GD8NE7DUI613k+CSm6Pi+mna42o7mAGsovDNCwk1v9carctzbsuOhLdktfw0t8LDXBxp6
hftvhJ3JcuPImnRfpe3uYYZ5WPQGJDhTpOZhA5MyU5iHwIx4+v+A+s26qrrt3g2rpKxKSRQQiPjc
/bhmwboqGJxmpOL9ciLTZE6G/uHZTiBdY/vzHo8GGzOqMft4pY04f1yFxExOdoGdcc1DQUZLuqBn
xQdopZ0mUEYnQSxdAlp9nvTiIcrq4ReR/YdoYmimyxKdyoT2TE6s6Dy+8LKmSK9QOB5yTWjtmG1D
s6IratkrEQmYgy4DBhHp45eJJVuQbQYYmlr7vjGbl9GJt0l2+Xnn9Sa9sgoxjZVhoz0yZjzfHuxx
ZI87QoWfPyuTZs17HnAlXFIeoF3eL4wRNFEzJG3n1vl7lQz3cu7HXxxvN4bZT883aw9Ubrc+dKhc
vxoalHlIMtzhNzDM+2IuvP3Y2hJpNvzWorx7sZZWv6JA/bWaGevfwG7d9ajShuMTB5hDtMDC0Hey
x9o4eW0xs7QM80GDSQTbV0meEmPcdhxyA809lKjHp74rJdzC5vHmicNhoZ1mdbmPBlbUzlzaruQ5
5TGTKvHG6YzmoGgpR+SJI5Zo6C8R1ojrKIJRt1xWyYSnJ3W8vVYY7qqPDe/QAQHehhnWFBFJJYgQ
yQ+F5ZYXQMJyVQHygbCnqttW3TMZr75u8k+/sNSsSAkmcranWtfDu5tVH451vXOHzHlsjPQLOpl4
zPK63EyNsRkXA5Q11p8AQ42ToQ2Pep4g3KoDaZEZrAK2vAbmUvcmunzclcybUZPeihFubMy1syuX
D/N4fJyZmJxv3wcU77dstrMj/a/vN+XZ1Nz6bAwzoneVfJLGvB91J35Q+3IKsjT8vMmrNvvr9QDB
yzeY/1zHZnRw4DAcSAj8oXeGzRqNAZ0gghk+4AEgzEUKlFvPwaJAvLe9tFPfXjRUREZQ+k4p5i9O
0AbGsL7bGwb8MrrazgSCBxx9qreRlj3ye+q/bCWSO8WitgM4sRvUhpnzEiFqhdFcwefjgQ+Ob9qY
6UgdgIhbHBs1AHXv7meRjLHcjvkTkwSmX8tOs8LWj6zOuuaORbwZ6cO9C7/4rjXKiOPhcnMgpqmJ
7QiFZpsyaTp7aYF7zgynQHHi6GJX5i+NicUrsw6igKOrMC53D/0NcdPML6PpPoDNTX8rRbQkZvKX
oix7mguBSquak58M3dupaVn///2NqXfNVSXHQUbyzULf0Rajnq7pChBRfe8M5jK4Gs0NUz+cf2pM
ZpYAF9xpTcHlkN/dBLvbS7K8j/z1Bwo6w7VW5Ve76xMwJjQ5xcn8HMtCfqqYYoAWqfAHcR5sGBoS
X+nHJ9Jp9btW50spJznekSk6zDPjGW49gjbpHDdOkkczlOiOcRdtmSHKY+ra7cp1nPrajO+34wKG
5P4Kf1y90rdU+AV7kd4vFPXXeDMue7RqkT5lV613unMWDltDu6cXZu57YDFOnwf9dCkbzq4GgNsV
W96JKcliUgSj4LeudgmdYgV27DuKDGwGCi0RfZgvpWKR31QdSgZemFAtSGc58Utr0nDPcZgZrtff
G4u85KCnU+LbY4Qc/qCNA10v74ao5ggRWmqgAHSMHFCe0YOteQxS0WJCd7ySLpaPU76xoM5Ql9yu
K0dxLi2MMsiMKXw6Qv8FbJFNxLgkTap228JYB6CVr0bT4lCMso3vMk/WuU2/NaiYTyo2Jygt9rEo
cndHX9BrKM9qOhM9dvZALHTmT9m5pGzQsqc39hrqJnO9M1cYlBcHPENh4WfH6MaKaFf01jIv8eJr
TpR6Nbk4qjhbfnYRpSyxqf9p++ZbVER61DQ8RVO0VrC8reKQghgm/V+2VLbD4Di7tAVylMTue8+m
dD8lMBmhroI4Z+bKkr4rjSGII5r+zA6gbwevhC4fjBcIXesE9oLIY7AF7mV29MOAIVCV9FnI5rMt
EvOAhXmr5W67hQSHMZhJsa9lxSlnG4YL748ZAsCnLwoqEnn0QAT8bH9cAu8+xJtr5813zsiZ3TIV
ANWJl6wijGumOLdwYPSJ8rfqXVha6JsDVFhwtft+sJSHWolWdpu8FlaqnKxa23llF11Gkkb6IFdo
MHsn7D+LaUn62jAgWjE2+wbnO6Npd1mimVrU8k+UN/NK1YHmaFO2a/O8WTeCWbPIUzYbDegC2azC
SHucdyzmw6rM23CvGO2vZkijXdrkUJlS5gaDlt1VI1xvEGAOG9r1OBrqBttl7wviApvJUcwAYw86
i0i4n+1VZHEXzCNwDfARWxMzyMB85Tj006ckzpOINF7O9u2Kpko8A7Bkk8kBgZKTr0tBWPmsn0wH
WYVT3nd/UpkXhkZ9HWST86shlKAuF63kLYpJGOmpOM2x9wjJl2oM0IycdTARxfKjs4vzNEK4BKrx
qCv21mCTOzniOqtb5k6zGvp1hzAY5ZgiQeC7d5wt4l1RCPLt5vNIEAFyHV+rcmkAqgwkALezz2/1
wAWUZv0HThMq+ggI+F5jrVXFdvfgWQ/jSnMBpVo1nWy2WdxzzA7MEuLnkJVzAByZTkyK28cMq4uN
B10m1ktCBQWFD7gLkEW7tv2dR/YJYSHE/Z0xWu7EeEjy4goDJKDh9y1jTLbCrv6NPfm+KxH6oqhH
nFZYC3igsRtKv4Ql3o5ysN9T/iR2k8o3gF0HepnMx769N2kBau2ZgUC5SQ0LboCNnTdE5xn7Z4AX
Yq1indBgWXFgzJZ6EQ/io2n9Gdk5EUzJHyzHirbjkg4fi/61o0anT+Hsd8vjIivwvEa22GH5XOWC
M1rvRmw7cWvqsYr/2LI/3VSsGc2gjmgjWKCWlPkYURYJrK6R28kF99JExM0zkvc+dbZBCld7F2rQ
LKHfEXxmcguJxc2bbRQpK7PUtl3T0KZZWX9gKGzAvtWwBnwZN2jqEsaJZyVGUOEmQNLOnzzmeYFZ
Zy89F1JABPHoWPB5uaJfzJrlKauKBTytcj+Yzlbp07t8CutAsah+dGJc7Y1qrW8f4Yu+CIEirlct
5qbMRHDUmZFb/Y4txr6c209VRZsrZegjMJIxoa3CeJLtE4nslQANv2GS3C0212o1S3s/0cq9mSl9
eR+j7hxiOjhqdneGCfRQAd08sNOVyRXZ+bGOQ/ZTNO+wjaHaVIZfas8EUfOa1TwSGcWGQLSxY6DY
uObJKDkpA5qZgtHWX+J5KaqDDkPiill+P/C0vCht9oGUzMVejGLdKNPGK/IPnKgsnRD3/XTuHxMJ
Agcby9VstD91E2Ubz0uuXN9Z4ECGjcnTG0iCB/wFPJ44zb2PAP9FUnxz7UDmapgPklVeVxYnnsqA
DURdAuAseyPFpcrbIUg4hJGvzSWqUHdU6kxnrN8D604JUUnzRLh56SnQ7L3bKyczSTEYcL5ZET6W
fsIcbq5CJUCge+fHogsiRHmhlpuyErXagKFbtSM88iIFa82wXaHO6wXPpBMItru+nkZEUhW5LlPK
5Mr4OPD3tD2OSiULjCF7mOpEAW/AeKbVyw2tHktpikPAIISf3t2l2FlpAufRJAxqMIRBTLZQQAnH
g71KWTchANXLIZhWFm6kZ5wDhOKr6CHnucQzUpVrAN18m5Q9iHZcCU2injAEdyYMDRQ7bTBt9ata
4htpabH1MNshPN47Uf45DeqnMTbaOjRPloiUtYoHeO94yoF11OBLBtASGYRqiAagRYAQiAric41T
QdeiYzrM7yh5voaBb0uBxbdwaT6bxHBs3BFV87uz0C4nDak+HVxs4S5101N24JQJMSSRv2mpzi5t
1fAoBUyqzYk4dl5Cki28q/ToqS4ABU6Ffafqu061vtsxHoMZtL9H4y/eLf2xHZzTYkDbFZwt6ckr
EeZcZsgDtwMdBeSCbDdwK847RjatHAArx1qyFTKvcoBd1aWopGFFt4LbkS0IFULEojK4TGjh0hkc
+2rttrC+ptrXrnFWdkRtqBdum31pTuW+HQfcN3qxBTVhFvrG0NM/masnBJzwOrP23zm8RaUL230i
XG70QmzmqRkhpaZ7tv8UazNhX3cPmOyfQnV87QpSeip38JouBebdS/W2KRmKxk9CUcd94cCM6fVH
9BltTSk4GzjYlPbYnxS9Sn1lLt4Ipv0umrhbOZi5oJxg97Tx+2HfgwQQpngkXnMNnIpcvFmFgQaj
Oe626KnCrTNnoyQABVHcNL7LCV5Ph4+i6+N2jQrJzegx2Ikamaxp6/6srOKlgXAUzJiymhQmnzVR
xU3XGDjafEVh3ezjam6NeY/ZON7M4mxP1o7fM4aPOjxh3pXsYbWrbOm1qSGpjG0pf4eEpbBtPmc2
uM6uPVXk11dGRYFmhxPIt4WGLLkYrsuXNsQflmavUWNe3JA2JqbfO9uwnpWZ8RLptI/BAzKjxO+0
CtwTlQTma9WrpfKAttaOm4Vy2jLk23DpuJxcyBG5hylORnio2T7FqfrJwt6c5PhM8S9u/Wl8sCvO
f1w1lI1nBPOgz/JEKqjBRrOAb3yvTSHyb3jvsEKUM9UkdJ8EhgaHop2eW7uNrq5tXPp2101W/EK+
BQYXtblq4uLDQaXfzBHqVVv9hjI9poAvuoQ/TgSM8nLI6RGQyplQmsuKZG1YlJKjGslTq+ubQlWh
OIz9Z8iMvXHchXpDntqusos3v+eeeQE/SDGlrlKdh41v6yTig9UOFVMZ80OTqR8oDv26arRVGgmm
IjMVQ4gFAZ2Mz525YIqG7gSHWFmVdWPCqeNr9ETjlx6U+3zwThOacpM574KR6jaSEt2JllkLDzyL
UtwFjUcFYaLbQV2159DFT2ErI7St+MigGexP7bqLcTNA0Bn3qSEuRqTMB6Lb96OKGorhmZJJxht+
uCxFhQk5SNTrXhXXOtf5QplWYk8eHN+KqHechH5OMs6Ms+ZQL6qYd3VZjKcGhZaHkozTbD051W/F
5fdd5la7ySKGyzRTH4oB2jaOvmmttQ4dnXX1aVrgmwp8DJjqjYdJjX+F4N2YCauSraIGuaba1yYW
OGlRAZ0Te/VHhVqOaqg+PE3QK+CwbVWFtWXJIv9qkvQzC2XnAoYB71Kjyi9mZqnAOOub3UzBjqK/
Uh56IZcE9qP1Eo5kxgycM9EDMPLonN4uDodTIsVrAzUpKBYzYWSyp15mPChuV6gAR8jtHnYV4+JO
dbqh5wHTqPM9eYPA7cNqJUc7WcVErPw01jaDdPAYqTAu8GQoYJGacefdtwKQbsX/WaUGN0jh91S1
IVQ0McR5WrUFEmUUc/ubHNi8yY6PyvIysk/q2Kla2T75nVCLDbJyagDq2UfsHeZm9mC3YEKUK2wu
2PfScWvjNMBj4qH6eWv2lmw9ZwEenpVP9EQQ8UYsUGae0LnrzxLyzfAMyGXPeQ18KhJv21MmPcnD
qLrN3tN7lkSeDgULTlyOvwqjWfpbgXBR8VpIlG2oQKeFPmxzFhigivmDNgFcdZQgFGZEyND7niYv
GCfu1Lolq61h0zX0aQ2v9cmaq6ewNbeMGnd5S6CRri1XjfeT5RwnHHmYSyQoR9R6A+dCMoaXyC78
iWZpyYm5r4uziPkP4AqSPBE4jcI3HgTZKgct7ccK+IOKchw7HK5zBzEW7xtGHB6BXM9bRlaUZuiu
vWtees44bgkQMM3CcJ2XA2ZTbMRBGWqsRkxYkGvpaWyH8SvtEed1ScurQRmWvrjew9Lo+GqPkG3L
1TzFaTApV4Uzpi+1SD3YnUsMsW0ibAKd3Nka+1nnU+N4Bhwrh/bWH1yjYrFPYeJ6GqNHyH98r1QO
4aWcwTvOBpF0Tg4QUUpWwijJ96CTUp9E+0dJFZFTOMtsb2w2gzG8hXX35iQ20iMCKXm7EM3oc9AB
f8kSGcxZiRmbcTpjcBcDCeya2SRAB65FU428TWjgfdaBE07ut87GwafIsjjGGSXyUxGXx6Z+jJfD
eUcoXOiRvGrGlJ9GVdnpc68ee0ynPy/1pB8xCGGDKHSdxrDPsCVoyemRLrjR8sM5DwOqTN1dJu0r
4YuvyKC7IY+aSzPG1NqquR3EdBVmzbQdGuZ1mvvgmfLMuDXeW0tNrYacuutcihbmoZjP7GmCcgW8
yNoNQ0bxbUoorSqz0HdiqL5JAUU0ZrBIaScPF8J5y/lPx8bXMulsf3kZGr9grOe3+rDDZ/9rWPbS
jVK/hV6tHBOnIjUKQ45Vik43q+zQZiIgQcw6UTBXWtvS8RDOYdDpSsCEU54Hij9Mg1OpVbUvCbr0
yjMe09m8By/87ICa9qko+eVkurWR8/Q8pCQw4eDMa9Mq2lXd5HB+gOvoTfzHgDcZMBIb73AZ3CNL
wZGqPOajjnFGaJkZBEi+RNk/tRQn5XBe6WaYvqC7OVuXhiLI/MMv1M7JdemW75MbPJwZgkYtJEiF
fUSEyCf3I/Zx8ltTYup3EnVbFJUT2OUu48kQVC0+GEPJsnOcwltWNaZR+X0yYNhSTbDGdvPUdsK9
eAYVJZxqG68ZAiKWDxoCOIaATYFMm80ds0HuM0YCmLw7fTpaYcS1yV1B/D7BJQCBDuAK5+X6KZsa
VNScUqYObdBzJpBC8FEuOa5HtnAgVsws/9ODqYOfm8r9YA0buzNPXp08Ljvttai1p5nqgba/V9I7
pG/BRlU8UK70nLbXmmTjte75nXKVBIpWZm+WwmjJdNhdFyQnPErKyjiChpXkguI01hYe3Rp6OJ3P
5jy+KnMrIZLl/A7IISHz0OGUlHCxoPJu4tn+tuAYJ2dVKf6YNPxlWLv8lmoS5nrNM1VB6nKX8ghO
6Vu64S47Nk5gat7IR/NEwcrp2+Gm18bmkKpwshSayDqtxxlUftLHxs4ayt651qkQtzHcA6j0o1D2
95xTEgHgohX8NaXG9i+0StjdxKnTxD3pwFlBUGAYhZUF6XJFqgGTbG/uLNEoZ5cp8nmMtJeaw+sm
pMlm1ZnVviloDjckN2nG/LJkbh4+DmOpH0YDUZvyFeimuymO7ZUtWDO9/oFGPLltrLIMtJTtO08F
YkV/EjuQjUYqWuH7ArChB72JRWsg+E69DcDmfX6Ya/ua1PmLY9BakHnlR97H6EQezFMYt33g9NGG
iM9R7SFoM5r/MtphF1Zjua4kMmuIHjcXgvgpa15QweLG7pH9lk2EcXMkSkvrz7RGBW0e0O2jFefa
nZzK+bm4daSq07edKNo5c81hA+oNslFUmex5OMZNKaXa9FVpOy3zPidEOrYnTFVV6AVUwJG91Rv1
kh/CanDuhwnUQI6DJ+2ZQvbTH6XWDvHICeuGpoqc92Tqf7XGR4XU2xNZCYt5GcS7W8Oy3zuvJhDx
PGrg2aaOEHjhXSax7EdaE0vCS9pD0evoXUCIo8f81ZHgyUrjM4co0tFmvWoRulzD2BYTwTeknCsY
mTMyqG9j0+29jOOyZEIwwyyOwTY2DIUwMH5N5SNUxPCKX3AZ+mLgqEtjDYEJqDxqNKJ1fKl19xha
5jfXpHiKq67bipxmlXDQzkiqlTeuY8f6bKzsJW1WzSinwCiNfDemeZDz3fhihqgvtMLZZBnOpVYw
P1QbzpW8tS8c4DSyz40vBN5ds8XMltFi7aMoXzudfI9uGAe7LOUejp5vA2l03BpqwsBf5GxFrz7J
KX9gHaYeQ9jxxjMi9Yjk+D1h8tQd7AENsreis97GYIn9EZIcuLGEE3QZnXoT/24RLg91OWwHHPSC
/ezNe1NYHX63KD5QYX7iALwFAuaHfaugMJsLtiyiTcRyum088+MkChXkJvuY3FODQp+CNtSdZ/z7
ANSwwYR33Lhq4C1d4IuB8w4DPA7ia0x37V6vbWMz53S0i0bu06l1yZ74jJu+2pbsp4uWxVBA380x
35tVOFwUg75Z2pm2Db13FgD/1iK+YOVtvqNoGwqlPbc+GtDMyIZfpyLyV2yWW44wCpxVvKimR+1B
pIwVMlK8Vj2GgZ7RbVWFOaMy1/dJ6Z3zmP1Enz+rsw5GTz6KdNiaknIqh2dDMcHuqZZi2YlcPZiS
MWaqMNhciRhuCdH0r3WD7c7QxUeC/EEg0zH3li0ehfIEKOFNMcOXbvBIb1igf6vsMRdCY1mN/LDw
SPCiUhPOl7aPj+feDBUIdUoL3cW9041Cw8YBVawU1DiQRiNhLlye/cLYtnXyOYTGTnFanMv5NS5D
6G/xnduVuGpD+eHs69G91DmFsZi7GNxVEYMtatZGOM10s7rpihntVrCZWjnd8NlH2LhgjxGDMapq
NRrxc5TNHyPGYK5RPtNxHGsV97v7A3jRXU2G94YG+k50GULfkoezP/D1Bq7HGKLhibsrszsl4l3B
XOerifhte9BXrKp+IuH6giLE+IKxLRfltHLDcRu2s8nZzeU3V2OTuOU6HQZRcC/N/f9EPW+fF/0U
77LUeVEnykjMmtI47J3ZLh7tg9Y57TFqaL78QQUpPI+LKs6CgigvqYoZNe720qBMeETSdhWuMZ84
gk2XRq+8MEo/s9qn91jcOCXg9i5w7zBkLTB7L7UfRuxZB7pwTwonyEfLSnlsTNmdYRkWD49RDQab
VN44MkutRrYa1E9m+24Q7orxtf58+9BEHGJGkimPUUo3qA5wVm2V4qxV6nRsCzPbOJYesXZzSTV4
tfeoktyCOMILozY/KkmxXKJrkO8oSdymIZE6qbcPsmNNt8uacZJLh7ZFVJspjINvMjTTRXDalE0/
309t8oVhLrn2addQ2VU4pylUUe/dldI188GFtXD5kY/NOr0L2U8dE4PHSyrH+aPXu7vWKDcZuFcS
zCRFlvVL3ATrzuIrUjWMj6eBYXoT5KNkeAGXhEVbxhcjxpDHulQHrGmAWiKIyKW1afX8JPJh/qhM
2pRoaEWLp+DPF7LgQyP7Zs5XPN32qVXd6oClYpdjhTXs1LmEMFdIc+POjJDs4pceIg2oEZKfV55F
T1/q8iZxlTe01gItig8aRZD+vGS/y1CseQ4ShV/+Takk/Ustg98ieSdtOh6QnzD7ZvIS0jf6Ac+6
W9vjt2UX1snCTbqP+6nYiylyzo5jklKkz3KtC7yp0k1Zmyqt7fc/JBT2tuBWDYQhLfaSi1jCU0PK
KVcqYfUwD9wcDeazT9B4vW+m7nyV0eGG2WZwbg1pf9ZcBcVvsY32lAuunBoT68/frXCyZK54gu74
0Q+zffXUwT6Ecacx5eUH+Auk7Vrlc1SV/1X2OL2Ssmv/+1+6/a//qn8+vf/93/+ybAfymWValmWT
oNUcG8hb/RfymahMABGG90fzTFbKGehorCHh0pMypqa9H2T+ngLRqvXYeErx8AQWViqoHxHbkx8n
zs2OUxBUJzY4nVIXKc1pjXQvRBXfc8f7M/iSNSBJsgpj4Nqls056yt3+ww8CKO4fP4jterphA5y1
VccFCfe3H8SF0wmdR+KREza0gEbd6oV4iDslqEHMBYyzxH6x2qtV9OSKPlrQXN+TxRZ6TiCxsDHk
wInpobTYKocDG37wATzebP2iJMpxiiPF//ffsmP+81u2Hd581VU9E7+Boy5Uur+891iE2fAJmtYt
Wu8RbQqz2GZ07GzbnNl+Rnznven0vTsrBknwLNqXAPvP1Ui5NBqmTj6W0c22susJm2QeHiKHSH1p
aY+tkx4K05zfsPrhgHT1o7e4qG8vdR1TGB8Br3TD8MAjcLjD8c+EVHOR4BzmA6nQ8dlKaa9dJ3uM
VakHngnC8+a0MlN0GNWD/7PAOdvl5fZvdmd8GBAoAOKYDKDgeZ0ZS/ertqum7RxCnCrZQEtm1VfU
VRINrmNS+yLxMpiO+1b2FLYqSnyhIKR5XdaguK2rx47CxzBPzLvBTgkEqbnH1KI177J4nHbTxJ62
rjGIYarhTtRfmHArR0w76cNg6921YjuUGUbzH+4Z73/dM67jGlxspsE/TPCEf/+9sXOMmYApAD94
1CeV2He1jB7nzm7OCWB0QhKIm4pdbHWlTlZGw3GnVhHcblA3GA7WY0QbF+ZqStmootqOC0qpsyCD
4oyd9rcPexu29FQvAAa1exB9nu2VWCHUwmz0QSSwucG3uVvTpYzIMrUxGDxmwJwkfc4V8WPbyEd7
doCVJhaOVjiZ0EaqOxo/673hIeglXmlRcUA5IITQy225np1pWNtSy48mfBof1TI5Wiak2zn0mP66
bXHEoLHLctV5caHZ7Ro357ItBjI9cU5VHn4vGL+ce+Kfjy1hnFLRow4s+NPGTsRODu7rVHj3N//p
7QUD8T04NJw7ZugEYdGrQciu8bmiEdw3bHV67hrtGgoaIu2pwMFh6sxn5jDLiIwhfGQkIk5RKq11
XFr1B8rOui49SscW595AyfXKHoiQDbbCI4FUOcGH3DvLpPxia50Bzr19rors87+/u+3/tSB5DpeG
5bkuW2oL8MTfrxIlpg9h1iDIkCv1Ni0u6tOc2+1GsQA9D2as7jqJgSdy6N5zx9Y7e0bWPxozi9HM
FUZBrQZG3BxqkrMu5j+HhidNMZ6HPunue2WOL9J6c2yrfRApA7qIFtZ90XD8SbV7te0AzptK/l2P
+bdXyzNWTeVo9RxppwZ1pJajsqd6pA3qGF/1jZQiW6ydo2ZsAd/nwRjlIFiJASWNWz3eXqqe5hIL
QteTXi9luNPkYilVLYrlFkvnshbcHIyZTIv9aGl/EmoM3pUqxpVdda8R0D34CYXFMFHNX8A1zivI
m+b237/xpv7PZdVj+ffAvXoejzTe+7+/8YYx9xapqNx3XKrzGruuMZoXVbFzjEAtxo9UzSSAO6rx
0rKyT2Edgr8o28/GzJq7RsXdlWKyw8xVIeHgu2De6UTn1nKuUZZOD2mqZazVnG/NhqDmQvFjcXUO
TjjRFI/p+vYS9jTDJVr05c46qR978PRnMD0U8dGRDGh9WoUQGxlqFA3OpFg7jeYoTxqnXfbCzGbi
6i6C1f5DrQU6Swnt//G414xlbfrr8x7jEZeixYNSt1RTV9W/vznQFWXuxSLzyY+Z2xs0UlRDeMR5
J0GSti76gDMeqc1lSG1WXflJkcWvqIo/Bstq7mMC/eTgOwBSBTN8mv+mC7f+tG0atT9O3UABPDjD
XU1Pk6t15v1owzavGhGdYmEUzNPxyMrepZ3HfL99xuE+PeKarSAa8x/MSdpclCpUvzzo8WMGsr01
6/GUTJp2cK2ErmOgycvTh6m6RqTVtW2Iz2NH1VRc/mpH+8GsnTvWXHm8wVwG1WFlSj3gdtQI7rwQ
XjjmkJzGlBjluz8gKdRfIPjxwjMPeSGHWvmJKi845MOTOXhPP6EFBQdaT1wADICGIcojEg7frMxm
OoMxLKpUpz2qtvZFi1j8JWGmJHQqIf/MbwzeywDGtb1DsaEvzEFHi1Uq4nP+AJB0pyKoznDrphb6
eyeIC+ZAoxB5FPfuZ41NKrx5wtHExcP3t1xkI/6e1SyAXZBZaC+3G3hs+/bIlneBZkxXps50iOQ9
CNnlw2GBuWaWuDfc4nTzaxqLaVNd07VZno2y9ngHTQJDidddirad1wQKqxeo/ugyQBDJcWLWsFsl
uB0cWmGv5lyZIQvl64EuxEOuK6jILNSvKSNKHGYe9auuwsXfp2q7RU2R1OmM8j3Pp4ttjOY3SKOV
xir1H/ZVmvrPFcDV2NN6umtxtZu25y4br79srFq4iHUoMlpynDjeKnOk7sAhcaakhfXGPHMJtNrM
l5htO6sb8Z8FrKVNevWzCa81sQoRmx4Lg7YuL7eao6QR5WQ446tlR6iJQMi0441P2Xf2H6YFGrjc
9qAXWvuslGp3mEjT+TRH7dM2nAMtqwxoJ2OxqfDsIpckb0T0YlhjOvVJEKLO+ugiGJlVcU76kMG+
RADyZi/et3FJg2vpFoHCJvyFQ7YHuixcT2o2noec+qNIePY9Qjv2MZYNtgpUGIvR/7la5RDKtYVZ
en27UHILJCoZGPIJJWCsrNYY9Q+aulp2wgYAuUsiq3qV5dTCasuHt8+5CJ07RSTARUkPRSIFQmzZ
Mug7j9thMr9U00adrqrInzQrQGqNVqGYtPkobArfSjceD3PKDMTqbPOpoV+ZpQZ0a08dghd9l7Tw
3oOOAsSa4X2/0XEVCA3YNwju2vJ6I9PXS2gPk+9v0KDJ8fbR0nz8Hx4fmrksgX9fIk2HZ7Opeg57
Vdv6x/ZORhNzP6FxCkizDBAgLbcpX+1lmthzhM4c/QY4Qzi5pxbTgd+Irt6Ss9bFvW5rl0nX0ud+
vnQQ9i61mu5KGQMQQbBlBB3ZxjZbOnA6uAkAmgGIhFmKUdICm4p6IWO6jVX92KXpSkiViJ/jDBBg
koSdJsJFqrfWdbCc/rmuKr9dcHm55lnnbmTRMnAKpeVTjUz74Ezaz3raxVN3/TktNJ5CRe1I2lk1
zEMvjPjR1hJcK2Vz0MaO/IudpMWpfHe6OD7fXm5gTKtjl8SCrDI9CyRudz8u+/p1Zra+KRxWINOJ
6tess59sj8BXbALTGzBp0ElpxwsaDrNb55Z3fF/12jIUsiiLW/72MkYWZXNOZvx8LsKlil0eG55l
UueGgpOvVWF455Z0tN8YbnbACE+kbQkVeEx0/a4ZYOhY6K8LmtfpyIjP5eDcKcmMdgT/C232/mc8
oc3DuVA+J9Oad5aaubj69fDSFBR15S4VTDUutlWlafnWhR8JoyBtL80SA3DKx6QfVdBJRrUd2W2z
l0XcaBf5m2uVagy7Nh8MyFq35h/dcKK7hl4/L2t+0pvY6N7ciW7mMARups7qewLn7Y6K+hbktAaG
tBy9fkdJGWczm5sZbzU6nyW2fahLbaszxB9wueO3u8Mcrvw/9s5kSW5kvdKv0qY9yjC5AzBraRGI
OTJyiMiByQ0sJ2IGHPPw9PqQvGpV3TZdSRuttEkjWSSLGRFw/4dzvrP/xxWTCUn9T594x9SlyX5S
2kthoNvAZv56XkaDMU12GqAywg2SmWLvpCgQyvkS8Tgq+Kl7xYyYKSdW19E9GMSU7Nvw3rLYhAbR
c4SKOpFkvhnFyRk66zHICgLG3c3vU8RAe2U0kBVGHbkUO/fEV9ScHbPcg2yL7T/+Zry/stz5Znhq
paC6IYtV8GIt3+yfDv+ZDStjJCKjvFibdyk6lBeb/CJS2bCCmIrLNlxAXrFVzVAmup09VHgel6ZJ
VxUCx2Y4Gqx/cRnQYYe5hz7hmzg4FjbZmBBnkRtOL70D9yCLME5b8hPHApvopPr5+3fKviUzXmgI
1YxuS6RiDT2kMsEO9jM5DBiUp5Enp6MQiRfpU4zLyqrINP1tZXRQPp5qYewE8V1wssHiqgBFlxkD
eAzZfD4yUXE2RO3aN+54zSaWOgl+XKm14oqlZTgb36DrKvuFLxOD15ATyTBWuDB41DlVp/mIoqa8
1YZdH5FbPZRwJ4xw3Zheep4adAL0m+2mGIS5iWzG423wGaUBS2I19HvNE4cZFDfp9cp68cDI+Si7
i+NACPD30Z08hSIY9qPLlvUbXF5l+gfINO/UN0EMgjS9/86/qU0m50kdiv33TxXss//kg+3+tVN3
TAASluG6hiEwfCK9WgqFP30WRCTh1cv2s1ygldO8WM/N79dGWQsCmuNlpfRQu08WslPgmmcHu/TF
zgj2TXqi5L5dQNrEFHchphXOiCS8w7QxWhpRNxKngxVBuR469kvMA7dJQSGKYSHws6Tu0cfb0wre
Rn8/deSwLNspg9L8wE0IGiforGOZ2vbvj0SLUX3xzTWLZaYmYWPXT3gYTNdWr4toT3DGmYM+bHjA
5qPpkQUEbxMFjQNtVXckogmT8FJO1ZvZmgpafZDlamx22Zg3D8kM3fg73Pm3HVqqO8maGbgoGe1G
PADJSYIGsv9DME2EZFk60SPMatDtTzexmT8OuGCOWl+y+1x+FA6S/GDyay+zy5VDoKpsXNBMIdSW
cD61wUzitapuMuNX1IiOpiBhGI/iywve4qx+/MfPvEWAxF8OMN5nV6elcaAdG8J1/66rAZPmZKLM
PkfzebCc/neRR/OtiNeZ+32cRfVdPlNzdWn07JjRHlTj9NPoYSO0yf3vj8TwHR3T9nQeE2MpW/I6
9Fb1WgWMCXKS8fBnO+oVmSS894c6d7I3tDgfs3TTq5b16VGNwtrAt/BDDqn3MCREO7UoGunslN8X
a222wvP3F3e5YKGB/+NXgdr0/3sZXHD1hoXI2IB35/zdDJSRX0xrzPxyqHMUdAZ9R9Kb85vIwKQH
4c+i0OdtnmQvU817gyHM3jom7lcAzmqPcrKEP0DpolsoxGJ24m9VsQOjd7bcpn4lSBYaSmZDDY3U
D0WIGZvZeLr//uKiCj3a0QxUK/hh5CXmQH6gExvdtDL8sfxk/rdfpVdosEq/DEWdorEBUYWjsvK/
C5J4qU+krT2ypCtvwYzkbOpmBFzMC7czIYo8US6rPCDFBdJKlD+AsKKkQ70I8rd8m3LEJvgh63Mo
SXJa1jhtH//oRpFiAlEfQ1V0d46lXVjapzfFGPzoZ2I8Mt7fsx1r3S5rudkxkjar7+lUnJNz2aTW
p2XOAEokhm2Ulczik3KPBdd+qQILyp3EvVTXNfj5oBNPfWQD7UtAleM63ZvyhYHDZ70818pqFXdI
gaM6JlrRRGl47MnLWh5yT/nfc7K+tezd92NvT625z5aRHQKA379J4AM/ht1iEEuK+5YkqW92MZEP
iJhgbu6NESHJOARfI1FYTYZLta7BZuCIbk7W8oXGpTnhxhEDuVuMXs397/7WDEpnlxdyeoplvg6S
fvvbgBvW6XD59nbOo7jzRus2iNPi3NdhcCbdgzlkxrL699+Rjs4deUI1sPoXhe79Be3MGemgtkVs
qjbQMKJ3qBXKaxgyTyQEuWFBAdY9msxrn/IowlLfuXtlY1z2rKK/V6WcALBl9lFJ2R1Me2DPQvdb
6nO2K7oo9LXaeSzKqXywrKzdluzp93lpXsnY0h5E6yA8qtrzsqMCzZt6R83S2dyMVntbOsgT57lr
N2BE7bWY4KpC6MnWbd056MDj8miYEQWhdEL4mNBzNKHpZ1VU+vMMFmMveif7kAVy8u/NWKB/dIAx
4Rum7T6v5r1piekczFNwGw6wO20RWruiseejrWt4rPvyo+XYwqQwPdvUx7cNXLI90pddEU4YkSrP
eskAjW+qhuS0UsLCmOgqjPFlmoIaOiL1h9VrCThBJlCVVf8qTF4OrbBJCbBsWIzlFq3pezgnt3Bs
W6C+ertL8e5ugy4c9o1I2n0/6WiAquZA5uJ4HtD16q2RXSzofKC1nEttO8P6G7aaiHw6/kYR267O
weAO54JQJ7JOvb+hiE2R+VhKy8cygBWZkiIfDt783DDZZxwNk9CgYcLdEmQjvC/ggVe9t9uH70Pw
f3OZyLNiXXv5QnH7l5wlXrU/XRPrt/bt/3wR9dlOS/LUP/8T8vu3r+zPwUzff+B3MJMl/pDYpwzd
MyzdFZ5FrTx8Ne0//5Nl/2GynWK0wqoDm49BlV2UdRvxn6w/TE9ndGpJ/gANMrfMv+UyeX8Q4sQm
UffYaZmsR/47uUxQLv/uPnN0OmY2z4JMOhYu4u/6klxoCF5s1tqawZIL7UTfPUaTZl60cBp/AJDq
u0NuWC5jpKE3k009YRphDe38nEaTFMYC5TXw9oEWOAxRb0+pNt7aSh/fXYAy+84yGAjGjWSATagH
GO2g2aoqnOxVVHvJwRyN6ghRWbMh3tie2LqI719ZthQE+AHb2WjpIozy2jn4pU8WZNu+rESyK9MW
JksSDZaGVbKIAsQaDumMAwOQVmnwblqzuFcG4nXHiJMXL+GwkuDcDxQ9yZuFNfyNk5hIHR7wENVP
ai9T1eCYot0C+4GYBCNmb4mMcXIwveIfsL/GwHamTSXH/n20cyAGTl/UZJ/3oo2XxxKhnpZJZFTE
NfAVaF1p/QIxz+ovMrjX/DwCfIJ2YKzMPTboDJhnHmNDjBqaT/wnU4Lh01Ux7G6e39yXs9CyXYT2
ShxoeIAtxvOEECnUMQS7hKvyzQyXMCDneMXe44NdgrXuA3cm+W8EvZ3B2pkhPiHsTJV770JJ9L0R
4qkVDQV5K6hbTWrUbVEFg09XZ26Szohw9RZRH7C/ar1nxqJo2bw6C0A+tqAzJqPNfslsMD+1dAp/
QptHzlJVhrp4rSJMUslw3YmUfyvc1PpVpb1lLKyzUaAaTM1LkSb6eWpL8+jo7PSNwbbWZkZ17Jqu
88QEU+xmksL4qicoGhRHIxx9l1tYgjL227Bpt/007ovEgkwWCZBaziMcyC/RBL/aXLtrwf/4dsbg
U+9h4hmTc+4STV6aObpIu5MI5oMXPpJfAFNuqrZMduz1hgWd8I41gG/T5N6LJFrKOmkuCmu0X0mH
QfZcM2KW3PRN7OytodzjNCYAGvzdLjQcwBi0+F/sHdzLPHbarmLKDPIhrx5ElDh3RSpn3ofRtbYz
AHfMR1oxnDXHMh/EHGLHl4qBUKvfgKcurlBqL0VuT+SGJMlD4xX9jbTkV5MN0AwLpI+JYbY3FnzT
05TFslgG6/GWaUu8UdyMKNt4bbFlJSseqg/mYfyO1MHcb3nLx5MA9LALX4oY82FsAsUrCUxOiG1Z
c4YtDNf0PRjViyU6iyU5oI2hhbhb28WWTB0yxItHvcAVSPG0YJMNHIojSoZktDB84EU+liGuD2LN
oOh4Ap9dM2BU7VnaVhHCDYWdlmfHRDfr3OrYeoLWvEkcXvsskR90GcdA47dpHu5wGck1ob8w4csz
zP8EheV87xYDCYkM2lYDhNoLqqFipWfFS2iLi6mT4BvlIWh5ScqPDpF5kwo6aHeMseSoMiZJEXZU
Vpj1qi6C1x7OYca8xRcOnncRy/c8FW/FNBprzAA1rHUlN2Y261fhtkjQvPFZBBNqQQOxpDbDtsbr
BqM8LclaMrMaLSF+8oTM8hX7M5LglzNC5YPDkMCbfTQDtm9bI5rgsQBOPATqYumBAknPk5h1xPwS
YqIhFNeybWSxZDRjeWdWoryVsCpeAD2NdyXx52sxklwfJ+jZVYYUkI81QaHm+JP4z3qLGD3H3xiz
gissTi23EGJtBqH6MHsHNwgIrCZbtWlufSaoYxm/VniBEmqwOHRec7MfMEjPAqO2dKASTNVpCErr
ZTAL7KMZ6OAcURBBosxlo8LSWbWR6Z4z5l7nSVxtMZ3lm6iJMwyjub0ROMpIhyBR26/Mxn2oKgLO
itmW5y7EqupoXXESEro2gi623AG5JKywkNvHYEraHO+HZhUI59PG753u1uwihw+a61w0rSZ9CkWS
T7ar4YOLfVWL/VlTmGLcGA4dW3TSeCsEVcWsc2YrmdA0jqhKh6aUmx5uP6Zv8yOGgbLNNEBTcmbg
mlZZfCEQ9ep17XyQpj4+aFoL2KHgkwN3WWs7/Z2pFjRyBkbmloxMSlK2ED2hqZp1dEfOaKZ6mrjr
srtZP5XRbcBS3NvWfb1WNbK+95YaPLMOTvJRCNTlIUC/RQJ1Z3gOOs5fynwr51vGwB1b3EjgXGbb
hneUElOiV0ybdq035ZpYG6JhGVd3zTmLC3edS9bbOAPq68jaCXfj7F3r4GBUzzATw/rBqo45731Y
XvMOWmBufxX5DFXSOGgZlyphFvjDDGeRlFXqxYkEM7qR4csxCh+HNk1vhITjIjpGyAH21LXWMp5R
LZMw41coiie6dbJTjXrflNo5DPQH6T306sOSvk6QpyCSyanRZbcfrrGUYixui62b+5DEphS9U7+8
JiBeVp2CcIFcrDBXsQsXsjmZ8RVWLzgpwpksdk1TdRQEy+PxHpbcnx5GQ/hWgVoykbtNZXnXkZzd
i24nvPewmm70ReMKU8ImTxGbLM821GoS76NVbs7bUDBeG62fGTjpCE2aQ2HTWRc5aOyvbr2Ul5zx
bVvd5zpy0/LBm0tSA/udaXyaYgA/rvgyaVioBqwpWns/upy19k5K+J8QI2HK4nSS4V4hJULvvNU7
wJcBkEt94PjR6RxbkqdF+iMVX1W/T+CQQmayf+bM+GvewXn4oWJoFBDhK0Zp42pwD0n/oI1vKdE/
E6+f8+J5RxyUm1Kr1obxuNDnEBfGMWA08PfBRXR36Ph8so3hPK+mfj7EpX1J4+e2uu1rImro4a0N
06rbumzORmP8pE1dzeKnrUMrzczbTFUvoatxsM7eyiFygF/ztFuXAlHLngwPF7RJhHGvDlpyLd1X
7P0+exsBvsFLvHMSjgTisjH0yvk05GfYGSsveoblNGNNkgY+5I5X3cXbhFyY6El4Era57+D3kseO
dD5JKr9nt62x9tNr9zaO7Tv0ShtS5PmsFY+FESzYpwcx2c1mgtYw2eFNaOQGdlMHMI6+CaP0Tqfm
Gx3najKaorB6hMrZr9wge6q77DIorFwNcXGzfTbHguShHDsyPtpHLRkiDjRsoqN0Ibsnz60p450+
8bAY1Kw+0VWbEnBE6sT8a1Rw1HHs+2aw+DXi+xxRhNTUJpbUfM4wfaZd/2nqZkSWRO7oqEnzVMvv
wtRlgWMaqNbGerKhDKdw+yMB1WCCBrS0yrrzIMhopBmM5xhqt1fYCB0g9/qsOgDaRhiUpsTEi6y0
2seeh+Oo1cmcM7x2HVq1efASo9ceiTcRbJg050XD+V75XPzL0FkO6SmALIzbqe6+NHLo6lXp1UzB
Y+709t6uTPhsA6MDEndcb9gS/ZEP19HNMHiz4TD0gNG2nYf7MM8i7pSpJrtkZxPvkfnKs+ZhbUel
Z/uVFzgXGHjDaRhCF1NH4GnRcx5ZVMSrvhYuaQYmNgXHh4bcA0EK2HXiusq6R+5msC/YDJKNRi+V
+v+DTe7SSn+Uilx2mEfN/4s8XjrHv/xk891FPnRfS9fZMPD/l//7W2ey/M7/6n/8Wy/6OCl60Y//
qIc1JZ3df5wt/DPO39/eh68/d7Hff+RvXaz1h858n8gEW1qM+T2UWL+7WFP8wRRUZ6ZDVhCboEUK
9LcuVjPofVmgooYhl9gDFvjvbaxmmn/YhuNYnivdpZ2V/60+1rLcRXL07ytl5AgW1hVHmlK3havz
t/Lf/7SHKIEsWkE16GhKQbRKm3za2k1jcmjxWDXpfiJZ4zQuYpIInBRrB+BRiCZJ5g7QDZqYMQMv
XchCbXeHSQNsjN5Ud2ZJNTkmVn4XdDFGqrR5afu6gv7DFcj2wh6API3RdKUxCP0kyHG+MfzNW/AR
lrLIc2Xwuw4AFiRiIJFtvuujAI9bb0AgyGdIe8p64Cj1fK9rEnJxiZJL7HgAh7Nl2yE3cPb0jeXy
K734nAaVPFGz2auxqICSN0yKsURw3zmRukvn/MYW+RFqAaWftPDGGBAxJ1PBx9eb65jWH51lPqlU
I6MXvNYOHdsWQX7B/YfxOwpy81Y5WOZN5gHjWCDIYFjXdaN+HlCvkkXG/Qd2BnLT+EpkypMTvLn5
LzcP3irizX96NKF47lgiL8DlY1un0041TX+0YaKzd673XdR1+9nNCYPQcCQWqX2aRufXIEneMo1q
+WcDsYGN453KAcCH3gsSbPqpOwi4sv64rvGiXYVyKaF6I7nYbkUyTqeVDMN6ezuy1tuaY12dEJzg
NNN1ApCG+JwiZIEnpn9FvB3H2ci/whLV04iPaW/SDNx0uEj2wH2MnQ7LHcW2vataTDydS2aZQ/Ts
dmjUV8ly6FCXc8bh5iYH9G/6Kq+1fu2EU3iFF5utQf2LqzWT71VhKowlm9rBGTsYvsp5ckbAdswL
K/aYL1M2TysinaaNzvpj57KqzHMHSIiaQXmH0U/dnl4c6QHvrhpnndBQ93X6GDfFj6jBTZR6bIZ7
rXkROlBYbMFQispp68SvYakBm6Ku3gCohaZlz9XG7FN5sOjiMFM+hHZ9Mu0M5wVPDb5Q6Cywb+j9
SSqpEQs2RX7swsRZjxkqEtqU9aTHsd9GyU+0qxo58T3IUBerYTVmB5EtKqyMpQAVewhthy0202II
wqBZnLhjTjoMapubu5bqxWcpnG5Grwbfromv0QQu2smyfE5Qjq/0wP4s5r5AeNzxtGWE0IPCwKTp
3tv8bKVJgB01Z8B65npct4vbNHCa2zKPHqTKmluen+gxKNuHaLB/jjHlcZdj0iEXINy1MDdrekjQ
XhQMWKYfk3lOmE7pR76F/LbO7oo+YN1guAx57HTVZja9I862Y74EfzioZ1cj1c0k9WpPS71PYkV1
G9VrErbAvGktyav1sWpbcdOFzZWHLvCDgIPBTlFU9MiBvS44hUgFfBFlHiSZ9tegU921N6OR6zfJ
7Ipzr0MGECTnMuC4MGHocTe6NQpm9xSbcb9iMng/kQPNXrzHUZm3byNrE2XHz5qed9spCXAmjVg0
Kq05FsJL2IpJsmOMCA6ph066LYsTipnkxZb5Xb6gVZzYsbZGxkmlawFN8rDQTngv4zC1CYqsThXg
J7Iz7EfZZrcQ/o/zAD4O/GOIvGBm00Aamd1TYwcMw20D0FZzaZPgUc/j7nYI4js43h82mDK/znWS
t8BkoVSgMQliv0pVRQkFVN6xAhTcHmVDHwNf7jvL9tm6vCiq41mm5c6b1nrLltBJ68tYBI8EqgLX
JoacairZNvrCncL9snOcQ5J0J/5ENHlHzC2PZavl22xyYPMqoDkeVtI2cpN7IxHN3i2yc8pB7qf4
L5NpPEa9+VFJ0syS+otVzDVxUATpO1UUHv5lPV2NGj1W2VW/Jr2mI+NDvjZG7IkZVZvfaJUO0gmn
qFaVW3qoJ63sCS7zJNdMyl4qRxHXetnoxwllG4jpvWEovL09O2gtvOqODr9O0GqAEqb2eYgQfybK
JNilOHhLUks6kPRkVgjDyTDZe0hJbsskUL5DgqpZlsU6nZDmqh6UVdZde/QKe9KE5LHzUJfgbbwL
OaIYMyTFurnFSPg8S3Eb9mmJGLpEDUSPAxdzPRAoEOjGuE10I8EB/QpQGm5K52mHHNEzsfa1Wk/K
PjUqvZ1JnSWgO232NZ6+nZYncuOQkheVh67m6bGD9M3gzCkddjR8cMfBlU+qItHNm7bEtKgNXmEG
RAQK0uwIyI7D8BpNKWNarJkyMs5xCNmH/PpB16Ntaoieb5P5nlNZ6w4VpI8q68ZVSxRaOD6XIQ9I
HhtHCsQVIk57Pavhy8gxuYeyvkY9tF1r6FjDBXBlv3/kgSv1HJZNYG2ee41VD1w+CPOJ+4s5721S
mNWNatXe5Kjyp6a9i1yAcTEyyVUXjQFDcIaGTJx7CEtSrvJMffYahjQ9WaIYOviQcdD6NHDGUWKw
olZA+Q0Lbhsgc5xZibJj36RoFBFMeLe1qblbVqMFIIQ5X5pTCWgxeU8MmObG1UIiwHK4/BJMO9EZ
r5SVGBs3Rs8WlsMvRL1P+kDkblgwTtd0sJuRLw2A0V09d5tuyG/6FilRB+Sw6q0ftOu4SioYR5W1
cfOI/ACWwhu77dA4hiFjPKWtHXRpfNRDPnY0aAjmcqiQXX2HYaJe4zHM1lI32/Vk2RoeRfbNqexP
c8BpPZXT3UC+yYa57309GvW2fZ/BkMMyhQFQj86XQ64C0QkCchuHT+uUVzVGw6ECeAwR+Ew+ktw7
sv5hO+Ao8QW7SNagmiRHfeiTo90BxEdAT2hu6LPgW7dVcyty1yBe5RjRAaP5l1uPUDbGJ4Dtks9+
KqtN3mY/ylJEFF+gNmKreDW8lBuhGbRz9mmP06vWodl2SvMtUAZ9MbNwO+oxmIVehrvJeS2cud3T
EO6i/lbAQ71MLbo+L2qZ/nvjruk43ANWhWmTtvdCqz5jh4zFGgqpmwx4lttTnFK/kWc+7YMiIWtk
mMEjeSBtc0naUdGNOH3NFCtYMG2nnW7lOOZT+HNuRbZyLGBLFJENEoS7qbeKL96dMgHJZWNJ2mjx
E4ml4bkw17rBpM5jyOdXy21Mo+6ngYk8KlIMseJ8bUSWt0o0gL5OnmPi62SwQlIYHHRO/YXWioRQ
Mqsq4pvimimdFMbF3eigz+AqhhiqrnmKQs2JozfVcvwPnYm4XN0MApVwPD7I2H7QarkEwha7oPoq
7pndDT6T1Xk92wDx1Ayf17JuSnF1WuGt2ZkxTBVcCa73lsx06J6pNt2sPt2w/wyepsSm7Bao6QHW
Ci14iMQHLiGaYkS85/xtynjZwugg8dCHSE8IwTbuYcZuiq4BdzySQqXZzZbnn1ygnL7cDAs0oOUG
vBFBVMswO1DmI8lnxOgEzh0Q/fruTGya7xL8svEIYWSIzyR/XEhvVb7pW1xXLJ8Ir8T4qLfuB+u1
jQjEu8r70s9lTDiSe5OChlk5oR1ubbLRyPRG3UX0Cix90JYhaWCiXvYiARyhJIm3urtmhp/CiZsC
pJEZkzgxQHZ15SbIQG6yFDHoKXYBXhNErgABzO491VgoSdt61XmP8aNSgcYIrhFqMLXv0XmQCIPU
Am+M60jwKIa3iYxbdMkewFbRrNpCHpGoRFdIgszMNAasSJZz8GwrS8dBOqTx1etrLN9qtpF1My0T
+tOYiGBv24QzzSj2oXbd21Habtp6+JgL2GcVtThBe9DBYgPhXhvss9K6V7I6t4b+jD/41cxw8E8a
k7+2SV+bmMLfCO6keKGXmLcB8MeQnQfjydGBbS53cubpwUHCI+laF3JRspM0hzVSSpOM7Own3JXP
pm4YU6ROivWJRVkth4OTtlsyeDSCznVy50Gw5i5xWyFmnW4a7nVRbu0ieR73pHKzvrD4K6Ows1Zz
1WyrLHwTjfcF9+S2IEBEg3laRRovJQ5NqMdpAEyiuTWa2cAlK/kfMSPeh3L+7EPN2rddfS+m/MuS
cDODrAG4G3boBDu6nZpopFlmT6Ku4OOPcYi7oUTkq/jwmlX0CT6YYTz4wvW83CYxoMgoy98IfSXP
XmnWms+a8MdmsNdZ5O6zVpt2TlRelM6b1/KpP/RO/jx0GoyCOn8fU8H8EBblDPoOV3Xia7H4FRHh
gkWzI3t0xrrRW9Z64HxAsGBc+7q4bRj6+0bC/QqDJF7b4Q9Wn87Bib3mUKXabhIQ3FLRtA99F75l
xlPNGgaGcs8dCEdxzr2LTSu6Gp3MRgnCZz1pe7jJw3z1xDDtIhD+Jy/mGFRFJLamblDBOeVOlhxC
VDjxPmZTA4WVnTExUhpTaxahBMg9WHJoH7u+fakqfT1gpTp2rpZAna02HkHm+xDqRl4uAKDBcQGV
uQ0xv4Bq4X3+iBBO8iHofuiuOe65H30KrWNRadnJGJ9HCbQGsTCJidMM8z5x3lonfnA0D21pZ90p
smfizBbrPm9D3xrD17KBPp1rtb7KrBwkXMkraDpvQ2e/2679bo3ufrbGcSu8aKBMHuZDagPH8i5a
3RMAptEEjl4xn1QWPDeje1pcyBjO5RVPw36sgAKSpmESx+WEKIkscx1wlZ7hALmbsGzpDPHkQ/4o
dmNKPGMNi4QTjVcMFNCHjioSleoMWSa4bwsGISbTUuKwBwwUtR8LI15lmuxviqE6Zq5rb8DdwWGK
+tpvy/0CK1P4G1b0Ha6PXJDvpC59Z1w0lKF+zYjU8owC8gWp9x0JrJxf5sGGC43ZEPpTIM0PEMLG
HphN4tsSymU7h2Ado24P1Jd9LlhuPWg2NgvSqQwBG4K8XOVESHZBdHKMZnkHYI8mzSvVn7FnDPKq
XLAUmW2LHSPX+cltrGij4qzZUT1QDFokpmc11hAjQ0c5vsz9ksw5gvymZIGjRlixDNKTG5o6ZYsj
ftWj+BABBXBsXVuAvw8J3lHCwOhIp+5U51DiIpc0nUIMlNS9dofhTr/BOLtDnjAelaE+nHKTGWjt
XN7Inf5K0d4w09cJb+ibbi3w2HpVx3GcW6gndXdXSJOkktrxc7u6D4N+2tSQ9Y6tzK9JnwP5hiN2
DLYT9gBi8BBZd7K2fY1X+Pj7C9uMjXLKr7oPVppTsPnDK7SxNR4WZ7gUEe5jgBca85lx3gxNOvis
bNqtJki4TJQT3bmyEj7a0UPqTvaBzBaKlya5IgL58IYC7/JkfwVDfSoaHVX9nFN7bEdXlPu8Zgw7
ec89jCM4Kaw95pmyVBGymnX3Tpj/oqrT/b5xEUrMHGZd8hiZE6yIzr7vJP7o2lgaoxF8XA+RrEvJ
3cu4JhldsJe7GN7DEKXxmiQgFMO6d0PKAHP1gngRU+J4VUcwLB/5GCbXJeg2HnPfJut7Heese4lK
BT8Cu4TjjaXo1IrmGGFe26i2+BlrjbcJHJ45o6ySG6gmH01WZds8Hx/bHMwtWRFkkxf7TLESAnaB
js0pkezXxGHRs/fn1KBXjWFH71qRyXWHu2DNHjJfIQi6FY5VHrsmxK4c63x2gGJAeYJRlBJmk2eX
TkuPVDMGeCHSoPX+vVREA3JraSt2eyyoDIjROm1fzRWu2v6ziuV6tuhj03Yu9nH15Nnd8zIbPXSB
A2tYcR0C/ybyJx3RJSvsNATE+clkydVAGJSKEnfnGmB0E5yJ8PXMEPwTmo9pSOuNmtxfXp7f6gYM
jbw7sF4VWwrkk2XPv9xoAoV08nqpryil/FF086bI2Z9mPD/b0bzzhmD087Z4b0pCQK3xZ9LJT2l0
XAceQ5bR+AH8e97WY/JFKz49sKIbNll2csucH5N9bjbDY09dd0JiTBoWQCtbT1rOGHa7gYI13OiA
yk3Uw1sxhMfJhpo1THRAg0B/MVbzR5gVIXW6TQ+RARnq+rTdqeG5DeP6Bq9MvnGx3RXo9CM8yxBu
XW+tIJ+2BgGpcWN9qr5qTwYTAfAUXY0s3Qj0TZEQLo34Xi0KfHUs5oE4qJEEl9QmDLhXzyGTtm0b
RxU5J3ypjRIIzvcPTZOI8Gz582GlXEBUXy0Unk0nwC0WWscDXVc3GhlbO1TP7bGjJYEGuWCMIGIL
JT8ZO4eYl6tzYwfxM2ASv9KH7KRik8z3avJWBQFEGwiXrcDc5Wos/7BN3ou4i3ZFrVATuMbO6HnW
enobRBxy39fEbxpRea3cjG+4IxjHZQaONoJt6Ehgge55t6UR0ZswlamTueaiNcmm7DQMtwMmQ1Eh
UO+E2LHG2cSTaxyGfmH0GDYxyeXjTFL1mp0A+vXFB4tMW24qvB4EcL9mnAob8vbY9OVccomX4ocV
801tFOF2XkwAtoeJiT0qMaBOeIoD72cX92ScEsV9MhMiOdryIjY8YoUf1vALxeDcdPJGFP1GetUi
fpTlTtfIlc5FSaw8FsHOOrR8WBsxdbt6VjdqaoPDCK4vJRvoVOT5Ya5xcTqJOgTMfX29059tMzbP
YeWKXcG6gYwSbnYkHgKE+EaLmui+WvRqWk06aKUKSpAEvF+t8mUBJrtdcF+JJbscBD4AbAD0DUoJ
jG9rwQyCd9a6wQn8kiWk9FW8mcwJbSysRWoc26L8aJhsr0eNgVcYmPnaVuzbFPoZTqq1qpxxJ0Iw
92WA1KKYCDbW/5W5M+ttG1iz7S9ig6wiWSTQ6AdJpGbJkofYeSES2+E8z/z1dynnovucbuAC960f
EiRxYjsSWaza395rD28jJjgI3EdDrSeMOcD9H1SJNW71naICCQdpv3Z1eo/p5cVsBrl6tZhQbBKh
vS5gA5MiQCxG+ATTeYKPTmROMdS4lJRe0lVE32YqOkohQLpHowNEd0IuyHvbj/ArGSLv4ZYg1sYN
Uw+t0uCRG3azTZT8EZWGl+WifgMsgI25dMCgLrfUqR9gt8ErNJoguVre4gneqx7ZwU+9d32Z9VcL
rC2GLrjFxURgJObEsRIaXKyFCeu6zysS5I68dEP5wW6KgiTESw0i56DYLdUGSEo0/lUDIm/l2u0T
pLkawCRBTdxL32mrfUSpo69mqOq4fNhaA5RfExZ+U8n4LigTH2wk/mEgV2zLxA8WXsImrzj60p68
TmtSJItsT3FX0EDZXvvJnkjytg4FsDg/SrIBbM2+23icUYOityRAtzLbffI4VGCb+0WvIq3ubkyE
AMhZfQU52OIFXngHkyOXxgppBvZ+ES1e7Ezfo8rcfeRgkCmZnjiTpfOpSmv1ujxEWJsUGT6G5tCC
8NsNo34qDR6jIsIDaRqg0kdisA6tMQCs/aSBTC4xZ66ykYly/gXaU27mNPpwHYPnOZ6MXW9VXlEi
6ETtmy3aelcF8y/UaSqWqLgoZirOMA/wiB7ntVY7tA+q9pOuNErw8AeAb8XohrbWZ+rKptleJV2V
+5U4txCt6CnOQDK5Oo6LElH20Rgfp+DjU4qs8tkQHs0c+uqySIlibaVqV8wBJzlnb4faeKn04J62
Ba6UHopznkIyimvgnpgUhozVOQjqhLq04KPRz9S2p+9jIe2jO+kVwwQlr03BdKaxuYUQ7grCtIy9
U5Ent5yA4qEqtJ8c2rjfqzxtzlJ3STHzQUI6CViIpnkSav+Pv/D3zzuKW+YJI8Tf3zXRnNw0s7wh
e9hln/sx/WG4XWPr9vcnt3xjw7gzaiN6D9ohYVfUW/eSdg1/ThHHW+jXBysoa2KsU3xLVWvStpEV
+0CSoI6N7EufIJZmkXodWIt35Wh9uLNZeQM5Ni9zL06Q0EnFHo1pfcJhIUqttXbGcJy/FIuIrqlu
0qNU5i+RzdhF18eLGSB5E05O3QCCz0iHiGtLMiMh/9MB5Lhy82NqdDiDpxT9Smz1hRwHhdrt2i7b
b+sPF+D4kre0klv4oSDrNsDWmRZOA7eHJnsKGhKr+0VenPoV+V03IZy52dlD8yqwbrDPfFg0cBTE
NbBS9TmArsTkpm8jbRTXQWf0mg+C+05pwbnA1XYlGRsCiifB6lqUQC1m4EdTss/Hoj/VVbQrTJgf
quFglDJCRWc0uaRqtz6rEVBdWAbmphHSR+m0D0taA3PX5gfbShVbK+ptetS6bDthqOQLP0dzKDaN
mdM4mTKg1Zdl3OkwDnW1W1TYvtqPXvpIqQ2H9ztitxc1iPOtgVTf5/Kd85g6ayYeJJMzf9GDWaCh
lgHEHF46wdNgQOL77CzfaNzxp6BZCEVx8sx3pmDAhWgupow8c57SAFSjXvLF+7SJdiZKlMH0mAzF
2skI5GLZgUs7xTEDjiU65gibRjVCT59jv1F6faeT4lWY+CbYDhnrXg+/KBnnyWU1mFhMrFwA2K86
DbnHxkh+ZzrBfFsbli1BLPPS6a3hTZoMaXAbCTNmgHc4HaRgB23+x7G9VmH9TbQxwOAdfEFmZ/sq
nP4Zy0a3bWYd2rILZJgpJnNP7ncmNY/mWFJNvWhOKH6wvpZm9npYwDzaQOi3jrwuwaVe5M3IaB9z
LZomrIVkfWcwIFOS3BWm06M2zb5rVDzCeFJEWTRtngYyiOe2V5tANd9OzzuhD+zdw678SSQkZPQ0
erSjQxS1g46nIc9FWw6lp0O3JeaGcTVV3YGg3R/d75pqz1De0+aCKyAj4i26Pwmp+lWVUdscMaaZ
eXpVieZrdtRvWnO8lzOKuoZ7He7cSbcqKrsq5MwgKSR5d24NmTbDHhHjqakN3VeofaICWC15hFqS
sdAUBxnG7OI0tpxcIjN4tFopkKUjZ+bilzOD/aRUF8TnSM9DGXzzHdJGENtUknDVgFvEz7mEzG0q
cPOxfUv0EbQ0vCZVWNF+USiFpuNVi/arVO0dsI+2ZaSktsqyDtgcqZnFkbpPm4pzXFV5+kDIhPzj
zzn6dFI7xV0tPjEvPXHS3g2ZU13DSvvDQdNZsWPYWOUc+BhDnuY5+nIjatJ0o77kzmvlSOzJUGH8
IWBiBGGawpsuPjbAe9JGOTi8zQ/4HW/TQj2sm//QOkpwaI9/ESNYh0646z6gjXSRJFxEQiAm6Dp0
NyTStepSL1yKP4orHtB3bW3LcG+wUwjQ9VeWUX+HRUZAnuNGW9KNmcTmZzqL/DqDu8zYaNE56SIZ
PMqG2r4+tPREqEC6lzFvtyMUAKxS9DlgcQjlSSdLxawFCTtEd1oPsX3q6G5wTHc7GPnJMUXtZSY+
6DpJ3E02ttnGnDmJsgVjbxLOfHaMdVXvCTlfekqZvHbQNmWefVod/dVmHJ96pj/BaIhtiRqzMmza
dBesAg15vgIQdsWIb6NbA5zSliq59k+Qh4un6H1oBi5O2ap7TVhvQ1c5+Hy6OszKXkHgOYdD9Ucv
+wlqRPWGCBTuzdz5FsMPhVUHjpOO45LnIBXS654A59+ZviHGnarHu2TUveooS0sCbdVVDLTiakNb
GJXVEYvaMjCXKgpS/Poi18vCsjYeWp15V2496u01iLVCgxJZZlyKYTLtRRM+zXYA3q8AY8A4fFjV
9ADjFzyBQiTwjNxZxokAPImCNBjxWTnOH73T+JAeJ1vM8V4XztFTGxjn3knfi1Hd+WIx24tuNbd0
BY1mX26WkG6ETv425pRbv7/1iMGw52I++j25HFicBF6yOWtkr/FLk4NzZNNsi07kK2kdLE6Eq8YQ
UERU7hu1uvRmjtFZ4IorkC1T5KBN4mTEWlW0FwkoVpI3m6W3xKERtyamfLcSz3ZrALSPnFfMRuxn
HfiHZi/2Wv0DWCzjcXImmxmRw4latJCJ0ZubBpTtiGQnTOiPtKlDI5nDb9Z5k5dc01m+Odq4E3tc
BmlnnQTZ2jHYfExOtdcLOP2gWqg5opxoNu+Wa/106Hwfky1dRyVT3bpY50M0QRYS4JywPeS2QMbQ
dpQpf43YC1ejHJFCl/4N3swGuGvvfnaAln29Y+kcRQLPLmf4R+Abqdp0fMpxqo3TSCoJBsy7DLMA
98ruREmvjm17ACQ6Z3BV3N9u56htVU18e846AAb7XtnMCRQGwQ6fPP/lV54zwo9tOmT0jqhnxQNr
lYOL2VTheKIvLPUdZYh7r9SJzqh1CScdqTB0OJkxTlbuHK2c+GXSi/apxz0e4dlG+tQ3dWfwXVlg
XHMj+FRBaq5Hja7ueBq+WMV3cQWGuLBSy5vKR6yXCg4EDGu9NFG2p0xTbTmSHKYWI8bUgJpqGLqJ
scTsREsEsjb1fdT4herheB/jDzvDatI5+CQCdWxb880wa4I4Pb8aQUQjTT0yCUmRb2oBDms2dWSs
hTW6Saf2XdO0kbceKvvicrSonXmh4KGFm5A/RuthO92WnEBGZvN0CSA/ALIlq2VuRGXR31dzvxk5
9AEayF2JBXQC4bmf627YBBkdbLZ11V3GiUUd2VvVW6Yvcvi1cWlRNCBh2EAUf6R0egiDPTWHU8pA
EZNOGpQe7uZpJfP5izjChQt705FieumD+leRQNPF0bLtdLhG0JkaFmeumDldpm0XyR+T5IqvG87K
uUZKmeuipLApkPlvCjedDRjf575HFuOwUnAprPG3UNChw/QlLBOzpWx6XzYoZY6e33JXHOVA2bVr
GW9GxtLVmeCk6Ff0+iSF6Jv2086Cms9BsGeFwsdETp9kfmq/pWpsD1z7AH1ScjP5wns59tbAnKrA
xMAAYuogLQ2Ui1dOSVEtehndgA7qoz8SGGkZHGx7y8AOZk9/SuLauw7aHD7pXzXJDxgYEMYrN8GI
yCsWaGrbqmfORniuFnIdLXPq5ZW2PCo214C7Wtwezc/WxvTHWJexWVxgnhVyg05n7aa8xCk2wJGb
WAl4PoMPGW+AAQF+qYYCPLF4DfXo26WjElVMZO+QBS7h5CgaA1EOez39BGG3w4/ab6qqZ59g53dN
sqCqfiy81h1ouBVsyjmxveSKGpqlNu4aa9puce8BtQ5OnBLbZa6q9eWNhw1Puip8yY3S3s6wvjY0
qR+nxorORgZEZxR2d1Ylz4BHr8gyAUAZuTWbKd2LFGsxRrYqACs5989RgFcieuRs8o4qHV06I7Pj
fiv1Mj1zjgaesXDBCj364aKdes7w5M6tuJZ1fYubRGyKxrnZWNTb4iekmpYwbMMtlXSP87WA+ldS
BoagtZYm4Xi4wQViKiwO+l4YdCGgNC2D5ym+YqKPD9SV5dAWtS9ynQyo4nc2q/Vz1nc+LoDWV2ho
+0G7O4W8huZvJsr47CL9vS3wfbHB2vQcuji9Dhe8aT7BOfxtjXjTWUU1wvDWpAMOa37T+0G5epD/
lCW0TQb1T6okXcDtANUI15+Ys6vtRFvZURxp25RP0cXNvoM9B/mkC064/aj0E3UZNzPKmO1TQbaR
dmKvIl3SSTU32hoSF6MaI562VCURlBxDBpa9rTSCK9qXkfC4oHenPoRGtxnN+kePmXZDcg9fUzfZ
B1aeGOXHm3qrPuE7pwm2zb6zjklQDt8FsN1DsrD32lC9uzGWPjHTi0O+0ZHipZj1HHA1KY3MiX6P
CdSHqGcMUfPQ96kq3doiP8bUvqyt7Am4Fzm2oW42vF/BIefRsehMG6ae0Nuifyd5jCOiJhGUGnqD
zS5+QrtSamaQZV8c2/2RyYwe01LbadF3oj0op5IuGMu+I1HdrNbZQu6H0BAwRJ1iLHHsQFdWy5yA
M+x5zue3ajoqt2pwdZY2JgSY620l11EKfnsO1KVo9jVjDiI2AUgPh8UkS39PbEYi/dNUVLTqDdXL
8D08pQNudB6yeql1yEhqIrE6fc8ykuuq0lidyWw4Mow2/UzwZtKWnZZlBzXn+qZ41AeaLV6THKza
dugcvMihTXFsrq0njMpBgrBndyun0tD6Ujkjm8BDMUB9Ce2jq5pzr3dy02bVr859TOQ69EE46J1n
tPOvqO72CLvs3Agvb2L9Xlaucx6t5aMUtJgqTaO0VbK3tnlYzDMjvMDUNuyHsWMlUCA4o84Dpg34
FzvHLMdXPDLYMbOEZZB5I426BHya5ejCjGjVyAUB7XEap/HIYeow9Mju0uTiNgIw30PQHXH/+2MS
0HPntPHGEjQbm2Nzm7XA2uHH9YRmDSTno4+E2kNKQ0vXq+XwGUnMDGTpwp7+DqoL5ZrWNWFZdJ5M
xjmp+oyqPHReO0YjqsOthBAQU1fVFB8zD5l9DOkizZf9jI0N8wSdUlUYNGtGhTtbBJ+iB+OQFMWX
EvAsY7emtYECnsTqw23muBcoET0lj3HFKT1/r4vQIlIET9cK242BoNz2w0jhazN6X2PCtFHTm48y
7M40EczXIltqXzLJWrULfqElg0MMwEpmM5moBWxFXqawEtPU6+Xw3egRI0pSkFXbfjJZBxwg17qJ
9kaVN2dDUAsJ5QmaKdprTkAtaScgUTVgC/fFzVI0sTKKt0NCrtmIosvMgMXHgYt1uK0OsdrGUcpg
IPhdLCG+BDl+AhK64RU9G4Xizk3Qy6MJ9R+v9RBM4GcTtYON+ZZnKKz4+uqwKfayrS4ajpRNj/ZB
TdZ11jmWJSIm01PcRou9maDGsSCjutXFxO1FHcpIHcqmttOvmR5kDFC0JYa0Gchs6RFUyh9ZhymR
i+RHVVFuzDkvXy0q8IeYEWOfRb/CtvFcG5yuTXlNKwf+lZQfpcNeJDMhjwmRvKRl2/gAjK7lEn42
LI2g9cItzeugKsZswu+i3fWJTjcgsubaDrT3qAnfnIgdN53YFBam1W9Dm8/wFdDuOTlBLjfZax+l
q45oXpTBVNmwySeUfPaGrySPdc+YSxrVHwmnMab+c9aPBYfmfSsANOrMt1zKa1eK5r+GdOuuTMZX
t6FcQ0w84Ab26IEaXQz0Njpan85rcB4HI2RPZZvY7+pEcukBiF1FEsNNOdu3qJvoGXE5Lw14aTbT
MJ9Z5j1eJy7wflyXgFARjbyWiBxainpGIG7XjShu/RQon+VgN6MmkGOMX+LhSdkztezFEh+AvGOe
GPv7MLIPkKMG/Yfvn7V4Pcatexdt+qxxUPj7owrl1ZjpZJVJD4H5Qg2XuTHRF3amiA4iNtytTiNi
Sx4x1WSwax97y1B4Yx65b8uYPmnJW7oIm1LWR+MD9pWAPpfCKtZVnb1XYKF2HOHObjTvyjrdWjWn
1UwUz21ovKzSmL1L3OrAxNs9c/wXYRScWMbkD5v+d4Kdz43DMkxN0evYwQRs5tfU4q4vKKcjJFpi
1NN2sdNJthgUSAwBXoPehhv2uDvZQr2oID/ZSTU+hjz3RPeI1LqHsWfXSKkiJhuQfV5hcGnFeAAB
Zr+Uqq4fQ5M/i4kQX9cmT464ZCsSLZWfzqlPLjo+wiBESEuZN9dO/zVlNmAeZR9NGJK2YOiUhJwK
sXUtOO+7NsSEOsbZJhuSZcN+hzHdrjFbGAoJUq7JqIYM27cWMnFv8pRKGW2NWFmvp7iu8Q+p/JTY
8VvDNHutcodEjFHeCXbxQmUFJqCZfIyjVias2VfCWU9mQp+eHemnpWx/m5PgPQupTTL7aG90HyqN
yX+HMOrqSV8JPIB+anW7IKNccA7ma0J4HTviZarcegvGZz2GAd5hqF6rxBzlZXjsjR9Ks55SspGa
iErdNh+SD7zdec9wgobrV7Phg1NIRyEzr53F7GNrBcU3bX0fTorYEwVa61kpryYzvy1TQL+ytSd8
ayh681cvhLEfspIG+uCQMQXck37zg7WrouG5kahfMuyOyhrfhmmYvA7k6arXF9DqpjueOw3SZzt1
zkO9wIjL2pTzsN9wlMQmW2NfSSUl7pHVvzchqNViSP5kIRTXhahpATLRiLRHE+69l5UfqTHY2F3/
Ssjuri3g3xiN5JtRsW641qlpaGDLc5P2h+yzdvECTwWj5DQdfex9I/ZghfibHjINXHUW+Ewj6U5K
y9XE++iXlJ7ZAhMjeG51LsrXQkTHXuYubP6u8p0qKDaB1dAz9NiXLo9kcRiiz79gTGu3AaSBUebt
JscjE5CFiTO6bWpGTmmHKAG1nNEhb53sqz2brOhRAg80w+l29PvhADg1lZ4S9WavI/VE4WKl7S4b
7F2uWyhcuv2LQhcNs2EY7UhyR+u4qLZqCquD6bgFFyHNPQRzLypN8/WAQJwTNzvZCt1C6MpzqOxd
uwhrKaaWjmfYamGNzbP6u1YxZg6nfnINNzi7z62ZyTtn5IOGa6auXOTzuAsePCQd7hSVFNIMdu5C
016Suszp+7jZWjRqsKuh2ibun6SJ5BqQz/KKgT4ImBgTUsNNtvmDXlXTAaawbwSRRgxXI7cK44fi
x85f7IhjAp6eAJ1o0rtnl7732cRozByCH45nlngEQZkzzyiXeK/ag9sY09mo6RaO7J/EonDwK/VK
ieC8psyGwyjXe2JNX9SrljvK3MkdUFRMN2bLs3ApPGyIZD2zHe6rkSHzQOEckDKeTz8ch/stc9jT
21g0s+FI5eN6GbqRgEf6Bbhz3YwjVWtDfYhMyhhUTneDqz8Jo2F4KxnkOK1BFRDy/urvT2nOmWNR
fFNxtrwmoRiYdmoRl2j+hoECfXMSAEeYT0NJqGhBfJwQma0c6KSlpIP96CY3GqjfeB3JKo38QitP
bjMt9CNpKaNNpEWDhFaEpbLR2NcG3fyoqiHQoLOrTAE4B9zbHBaqS9jFvg21WoAs8cph+RU7ZMDJ
93WbZPgYMMSyg2bsTlz3AgXqYDsWomMd3GZdhKxDo9/1ZXy03aNs3eBAadg77UfQYli7NeBNpUC6
STM0nGg2LlyvzzTi1F6rKWqdKDzn/GRodGVPBCp8SA57LPw8kIfp5MwtlkpD35aDgdgZjJTldZAq
Y0mHHsR8+i7EKulVsKu45MjuWsY+mse3AH8xR1VebTbtmJU0m1e7/chbWjYD2n63KRvygQwNZdJU
sIF5WA9Glvs5LCgGnhYGLLM9zmaD/ZV0R88BwzQLWphT66YDnFg5SX8liZl5GEQfDaAwkEMRnKno
opdk78hRUUVl4dZRaFG0iEyHSTFfbLLpyLgXfmY6eK0zxhAr070Zzm9CVdrKoXeSs1ODOzbEKoU4
veU0z6kfOzouFsL0bdZco6Q01kVwHzW8uvBYvqSL/o4/ntKg7MJukbGSXj74IxnNASUdlBYds9RL
3DQVHKmlYMTFOAJGoq+F7gUzSbquf2FppSuoFORRGsotWi6QPKfAccoKXgSh1uDVNY7hJg61hkNr
r9aBVZ3m4KHgzsO+64zfTZD2J24e1r70Rsw4WrVmmK6W8jyE8n3sW4qLrfkpygH4hZFfjXT5jGH8
k3GLP441e/W6YIJlgexAQKTqhLstrTLyTxjssn7+hUy6Gpeu5Ww2cgANn9JMxYdwqhi+B9iojKS/
58u9YKgbdiweashdXFvlNsQLKMVAx/eyBQysb3UbRFqTO/u0tH+x3+nYC3BQ7aExWQ2sC3rmNIgU
xAjmNhNPf38KYnGfm05bdxgTV7ZHU4sNeI8MD8bTAjsZaao83zkOiBvc23jPqVqG6YlTjF7asujP
nCt57Lp4NaWOgSoK6FEpocJPksBHWqldABGYUxvb3wRloFKKmYbNVQ+0528m+RGX/i+4Pnlpfv/5
T/Hpf/7tf+y8u/fv/xKw/te//x/b7/LB5Wr/n3/p/Oy//Pe/8C+f9H9HahvPl0nnzt9X6R8v0v+g
jx3LFjL4P+e2//Mf/SO7LYx/A9dLUwPjBlOZts6n+7/Zbf3fmOpiX5CWzVcxrf8ikJkQyGxHV8qx
dElQ24WA1pb9A05m/uPz8TGdODj5AfP/h0BmKPNfk9vQRIkYCMnuhoYe3XTkf0NqdkPlPB5Z8LYY
Qklbuae8aS8cl6rXXtzY4tZfS06hh+vCj6yaA8SB+RY6KRW+WURPhLKhMDr+1OmJr2s8APW6PTfo
Imtmw5UfF3G7hY73O8ctiPXiRDlFvumDbM8MZ+ToQnPG2cpS+yc9tWfai0EOtAT3Qka5K9/GlW2E
1CvWA8kbQ/9h5UF2ogEy3FO2+M4LhMNsYAKv1/x1AbcGaQ/7ASYcxqsiufz9KW3IERsGPKhIm310
7ybB85y/wjfrtOE0u0+6O9vrTkM3MVxBIlw3HtAa9NvIsPmyERBlZ0S6ZOa7zEfNCJ5NtkBXGoXo
LO9LqhRg1iflBwfH1xJq7MqdGG0tLjRbG7NnTZ06UavOK7Mh2k5NsM0BoB9TxzqKcnCvwhj2S9eY
fqUrHgWxRRxscD3Dmqp9OJJOAcCmztnoLQDau2GM92FH4sgY6Qmf6yHbyYUpGrw2w7WNrTNgBQ+c
HoSHTN/xsWL/w0A+4rHhWaE6o+E1jd/QEmy8+Iy+k6ze54iloDFGHISIg7Pqj4Sv/BJ3JU+Jc0pI
PbThzsZMJhmTuVQqOadZq4l6TsRheGJJq+h2swHgKgstZF5bauylOiQ4SnNgz5TYQArMW7qOB3tu
MmriNVIqDh2Ji8SgGVNuzSgC3FzwkB8HB6iUiS64QMuqxvJZts9CjfEKpBlxKaP7adYlDz7p4Q0D
b60yPKzBTfbme0HxBakGkjUTLvwsvwf9eMDrQ6ZTma9UwBGDxABPEWy5YXAENCuyxk3uqA8ZVuNW
Vpa+CdJ6gQkD02W8dfG9fmwMQ7atZUbUlAIeEXn4vcGqTn4q622hoZpRScned0/9954Y+apO659F
OD2ncX5I4mLfluWTlp2Bflzxp1xdqzpGjOA1OFotNsUycHZAfg+UlUCHoXemLw604dBkbF4jjKRZ
9qLrbClvi1UchjhnDMXpKmRmqtGqTgOv6kp/yE6Rrm0CwTmofQmG383DVmN2WzGGXm+/R3p9LE1n
hW+PjnbpSXYYlFOeJL6JpoPSYpTnsYnuFEOfna6+6ktC8sPYzm76w5ooBy3bTZaILxBgfhAnp8ly
D3HCjTzOPrnvFRYt8ubuNsTgg4pwDIMcd11wGLJxnzIHzZjX6cH0qsscE457CVMBFWLwdavYVO20
4zyzL2WCdTremkNywlvA0Q19Refr1dCEop9TPlKlavkFb4Pt6ttZR7XM5x0T3aM7D3TL78Z+ADU/
7/Kw8vtefxpGrDgQfwlg7ujw2DQYFe3mbQ4AHtr45BqIrP3MDjG61MZ4cojLPf48F9bV0OLbbLrE
PTTfER+9mHFGap6AF9Ck2Mof3AAYwJidDyAZtgKTAH2SvwzS9BVDK6zwKwivG+pC2K2xfWS8kQhU
byagBXU0HH2imHwiITCsmFPma1cak2qDiabFxmcMtkQT91LAtuGdLqfQR5HZ+Y+Xg3DsBnPfzpWV
l6bWkw3yvCJOX5xTnTdjji5d8AsT1CFRg/f4YmV4pq5vbU6M5IBdJOlPq4p5Z41juljvj+/Sdobn
pW+3EXtqB3qtuUjP1Olh75iQu98WfVULKqY75WeQiPiCOH+7h2hSe/l7IHOXLOlBFfmP1FXPCSJT
POOuJR6OQu1T3rU2xPAWj/amQWpHAN0MGZb85ITlkZ6NnGKnyZvAlSlBM0xun7Rp8MAubhFANmoh
IRovm6hD2sVZlUzu35dJVOWapu/CHrwlj1n6XKq0iTkxzkgJJNfLPuNDnYxvxP8+Hpfy4zWXk7UZ
qydl3ics3NYYeVkB2tyvca2l0bMRuFtJ6J8C82tqVNfCVLumdS4V3SWgGXeLeTVRehYtuuGCd6Pj
XHIVteYJ+8XTHKc3S4mrJqPt0pRsWtVKzb/ZyrENlYAqtzbGs9AJtnqd7c1B88Ji3oAE2wyckok6
rzub5U9j8pkTMXR2UIp9WYfg8Gd4GtqZHw8n9HBY8FjzrZ5rFgvuZbaAPh4Hz3aWbYAXsQqXHzOM
9MdC/Ph9TwSV7edOa6THhbAvQyxh3I8gA3xUjjMPVH8WJ3eZOCIjTSXEvfmwwWiekx63vn4WBMyy
Ln4iOfrMDvoK+C8Y0h2ax6nN7BMBxI3r5ntLqlVFYmvQV3aGDqC7tP5Nnw6YIOZLJHXFNTLCN0l3
qZuSkVBRc28ZTwbcDaPmtw+AGRdVRJd775aHSPSvNBofgtQ+UTW2d3i9LDuGnzGhfLVrUkjbgRNE
lzoH89GnHFioxQ/d1nbPGsYmSe14zoudVT9qyqnGWfNcJLSgbE8tOr1ezmcbEdfRj1SR1HzXTvpb
qyMSH9UHpq+n5eL04sdYmgci4LSTQtE0PzQjutHU+tTl1UdoFttxZN8BtQ7yN2iv1vRZ6w4mPijX
g5p2XpADkLjf9NK5R1TMg0zbgH49LUazgRaCJ+PeAPFwzTO/Ui5vp655zqJ5psFbF31pHYssvjgw
VG5eeZP+RbnSmtnMWrLcMkrV6fd51FC27IH6yGOiS3rXn8jskh4DE6LvqBSBr8AUIij2IWa3MRHX
Zhn3I9mUFCyZkbBQk+TPH3CBsjpKZ9mk0cKTZ/S6K6WnG4z3GO3R3SwigzmHl5RYdtosa7EWjrsH
UbVzO+OsahYi6hpnULFN7+xbQ/rIhm60nsPRf6zMocbgxOxW/cOv5szrTLzyouCgmVcCpa8ABder
aTfk6XokWQgat0lqFAhSs+ikE0aRBJlDNIVHVyvFyS7tD93fP4+QOIcu3Occr5kYSMkoikEhV4HR
fvf46nALYOgKcB3TSncK3K+qN9ePd0FZxuPWXFttcZht9/vxzWCsOyah2jgfc3/VzWfaJHf1NJ9b
LX702N6LWcM07abvzW+ioE+pTG4zxn9ku/bFyvicFWJM2T13xOdoTLyZRXRSw6dlU3bBYkDwF5kP
jWBs1xNKW/j9uL7zIn3Kh+q69NGPwHrScgoUTSwayXxTfQzYvb0njvU7araEaC5BNR/k4B4ruIFx
kh8MNzxRa2sthEKDaFulk18bAHoTyECwVohXMdlSu9Ct6ajCaRTkZGi/4Uky9lsZkmc8nAFbD18D
xhmQEVcul14ZFhTHJKdiBlaRsZCn1JGT9BHzvmVT0i+j14fDsxXyDLZDekDmlUW+qYn95Jo4JEF+
QHW41wkYm/FLw3GQsAnsdRppWGCs3sOJfIrK7tS37GtOzBGzC0/ZtMgOrZBXOXfbmW95bk5avZzx
rp0aGg+LIntKig5XjAkQYjpQf7JZNZZYPxaIpSjWJNr2WmeezAQ0TFp4Tb/sHG6gBTeNW+0eFBEK
2lmYsVtglRkPej3tQRPsHEYdpGp3ip5uG9lyNMI7lWgWybNa0g2fEiMXFFObw4uBYPR4nWfNvRfZ
tRuHK8TPb7uZ3vBi/J7j6sUW7Ms0tOTE+JqKd6C3T6biSoyq/KyhB4fCvArCcaxX4Vv1GAZCyQmS
9rN18x1FzR4MnVu9QEAEOYc7xNfL6ISodyShuYde9aLFvAjs8DXWUma/224hByw6T+U8GaXl98N0
1pD/iRWvuCC7elx3kPUiqd2HOUWxxPschG8KdWk1/h/2zmQ5bmTbsr9SVnNccwCOblATMvqO0TBE
UhOYWvS9o/36Wghdq5upfC/T3rwmkVJSJBEIAO7nnL3XpkNiIFZqy+abrPOvdrwkLvxqSPvDCsK7
W9z10btBZ5HkTSL7QiFXt/fGdjc5MZg8QlO+XFtgP5oRKAMLIVFrd8K8DM5fP+3b1r/XNOCbwf6o
GvvDDMVbIpP3MQhey765+W5wsuxdnRoXR+XvJgOQziKtvMN0GFyRjn0PeqTzxs72em4F/5NlBp+M
LP8qPUlfWl9GHraLpG1v8xeGvr1TfZR5wvZzh1Dr6qfjPfde4t49GFF6FnH2bgIQq7LyqMrxgjIm
bbJj3Ll4SxkT9NlZl+1JQi/OiaIhQfQlN36OhXbH2z2BpX9DR/25r5KvbcnNFuP/rrNjJ7hlkgCT
ZXufj3N+F57AuKWhZOSw+mJE3Pyjo7LQVPdaxf2FHe/VYk4M2no9f1su2vv8bcno3xXaMktrjiNu
i7YXa/RFH6mXnKGLsP7aH6E1vUGXurJjfidE/ebG/j7v0UvSECuqHlRWe6obdYeAdY/C/NySGI9+
nMscKnevbl2SngtT/ypGeub+2UCOmOvhKczXTtG+DtH0ZrgVE6T0PKXuR5McWivGm9+/kZV4M9hG
1L5iJ437RG2Srvg8suMMiSawrPfUbpdapqPWc2+O1THqTr/SJz17KSNr7VLV1gel8y1vtHsWoMVt
z/NFIVP/Hrvux/wxaqQnTMNwqY2KKuY8yuhsGQ4HN1zmQ7Ac7d4Z6bGsvyTMFXSvvXWtDQ+nv6N+
v9r+cImGfBeKktK+vTGLZ1UFwJt2VzfLzk4dXM2RC6s0XgJo3lUdn1XzrTTsY6/yrbT6W2jbH1jJ
P08hnV5jDD75dvreM+gs0Qh35vCmyf4+NPqeT/aKU55m8DH0gWG1BDQ47i01G5C5+pvmhAyEjxoe
Xc8g05YDbzPtFlf+UY+IZeRNpQ/34uewDA69e83G+FxnwadYZTsAGreZM6Xr+zLzEGrx82vvBA7b
MYx7wwc5f8gM5p9rtz9juT0PU3PqHWKJzOP8q3xowmWgn6coeCsH7S7z9qR7b2HHfd+rkyNYWASy
hobsCRVcs9461pDN6vzXZVO5/k3ZzUkO2sWtmZ3xDgbigE7pKcixpHE8wqm2OTZEyqqP+Z8G4XSG
znAXTKRsNexUE17LLDwLA1x60x8YvtojT3obO3Tj1rshQmeg50c7v3vNmdLBddVx9F7mN6YjoQnO
89bUJL3lW1LWdxaJPl0FJRE/Ic0M/yVR76hgAA+TzbSg00OkmXYZwuCeVs+lo646xlmyWddpQHmn
c4x4Nlpdu2DruhltswpDjsu0T6QFnmAKviXckVpsH8KUrTYJhVMgzqbdHnFo+ol4y7hBe8HVwBO0
lqdBY9ii/EuQT/eenUGlNze6ugeuza2a2Fxx8c1XlKiCU22pT7BMr/Md1Ur/7KHyKD58M2E3uCuJ
s7L9G1DNm5OmOID6t/noxxEHnKhp6egv89fDyb0Fmf4GMupk4fwp+ZzKYCkaa+Gq/i13pzfPEIBO
UrKkvbupi/Oo1M2V0wbMLSOx4SbN+rVNuMa08c01FSJma1lFnAU90T6PArpTUy0c2S9lhTiWu3Qy
xrdRdFfUW6DzxV6T6qp+1ql3mcrwXS0DHaCB7BdlqBZmkXz1ouZzr3BgsjqYw1ddxz3Ej0Al2ujJ
Nge7w6AsPwb4PQZf20+uOGuVus/HhJ3nQyaUonRmXKe6Iwe6ze9xvrJbOHamN+7me9XKAzDaxi5v
nDkz+96MLJlx+FwU2i137VNueAe3ea7SCtlvdo65xNHPnpshO1cqO8raXCiaUno0XwP623x2mRGf
LS97hz1/R7v1WfY9TaPk8XeaNtMTO+EEf+dbVNcoLKdNmLxPNHZY9BgE2z5kcXKxvzdxtbTYm0c5
BTZ5eW5SnFG8sF6O5bea7U+qG3tHeQ56+/KFxilgYmdj0lQM66Vf++DQ2BQy+kVRvpifqLmDcnu+
A5JwLSUtz6RbFWN4EManAmB/yn5wvmgYAzFf65ZJZT5j/H6VLvtqY9xb/ltNF0K1J0dpn7OWZSEQ
6/m/LdL5nNFBgg44h4KGFngZOuMmlRiE8l3vg74i5ss1ne1QFEtlFNvI6jfalC7mR2dBlAqWZ8je
Cy/eu93PNstIkZlI4xqflGYdVFPv4QSPJvQboXIImaxbRG+g7/V2lc5hEyeGWvS5GNTJNuACBfb8
qdATCU5NEi7HXK5MDDIMZDfYnVZdXuw9BpWmS8eo27bCeMnpns0/jttvgYVlQcDOSW8LGG3Wuoy0
NR7dcy/yXVS+mzkdCHvRDfXC9cu1pO1klx+hRKVOWR8yXc6e0bOi0d5nOLMYxwIoo53FVWfRbpzP
lhJ8LOm0Ux5RF059wOCyYpVKQmSX2ZaBzHa2ULgB0qxGkXJAVLDjvc7fyXMqIO2G3182nNKQLigY
mdkSrOD/xZRTI5kajYjWvVEhsg8IAJDkCqFpHCs2nqf5nPQEAgsSEGxGrrblI/HLdyhnlmnXr5LE
3w0kLRkJklQeptpusLSffg7TokAzGiXDMtGzNX44pKhN96Z1g34A6/I5xW4MUf4QJ90uVj5NqRbh
Z5tVX42YwXws2z1Ru0+RcFHL0YmHQrpsjfKIzUMw5ERAkyf7rIQdVMdB+lR7DrCHSqe+S8plLItX
y/d+6FNYEePQ2BhnQLlb1sUq42qDRefWlsGt8VdgYBuG/xY0Ha1ZW1hDl35RLGKR94vKSoLnyrQI
We5fmqT9iTsfM/FSuQP0wKyHFSQpc8cChW2bCgCP/ffCaPmDML5GpDEYRfR59Oxb0MQbXNFa6B3T
ghYRWgTXw3qN5PYkCFdWPWGlpNmhVNfcTTJRS2u5n/BTUd5J83vaxD8DSoRg2MqULEPrHMazfnui
kdfwdrGxDIRJijdnat+rLnmLhIVARn2A+MiOPTKJXlm3OEGAX+qZtqrRawSORgqbCxknMgXiFZqG
OUHFPcYSZP/Oc1qC5jMzntEoGiR6hFXloXsalb0Hq2I+BxqNBKh1KDk4G8oU7j62ZhlY+lwN2Al6
0rOekyJ5tybSPhtM0ZpRwdQw6WiEwzeZY2uyQg2+A7IuApjQVQRoxsuYGXcf1xV1YAWfhg48Xk3w
kAEMiszttlULLWMW3sOQ3kDmKhcZDQVML6SMw7NmZJEta1t9wQV0T9x+DSCY+pIy9Em/2z1kpMx/
LLxzlhzjeYRxr17Zg/g3vI4uLZKaEMs6uYu4S8abYXshOoIKwNP4XTkgt2VVrht4C88GEZRPmUzR
G2G0Ate1qli/DDuYTZzTz1of79pAoGr1kZMOvQhlYz6ZrgZjqUUZkSlQr7T/ml4crQ61u4U40/Xh
/P7/Ierfoq91HRb0f4++3qov6fjH+enj3/+aneruvyzBaNR1XaZC0nWZkP6andr/YprqevigLVTw
ntTBa/+bey2dfwlSTQSTTdJeLWkzcP337NS0/sWAk+QmW7C8mJb3P5udzkzr/zCvHUFpb9nSElKi
JCeZESr3n5jXFlEvCnICYgUTOo/1MRqFT0eyH57o1kPdyrND7ZivEoNpjhOxnHMfUnv2+Mg3dBvP
Rtvfajmtpz740TBu/AVR/zWJPv86kv+Vt2zIo1w1/+d/zyf6jwdokGFlgLNimsD0Wdryt3QpsCcM
9SKTdcYm8y+WuNgcPIebWOjpjj8YzwUPDEn0kbtEa7kLi/hbk8Msjaps3BZRAuDWD4NF5o9yl8nJ
h66NJrIom59/+Mj/iyOdR91/PlJPOBQ9toVmmc/ud3w4qF6m3xbJOY+kOfJrPqZwHI6F3bAFrNt2
Gweo0UuNGYhy7bfJF9aerV71LHs3XblBYWz0kEnF1MotH0t+sdJ0I3tY0Yzbxs81iiKj/PCbga6C
bTVXZZavQWlae711YQDEGbMb5Y1EikQ4mFt/21QhfDs/BHMMnLp9cZt3IW37dcDMsnJEcnSIadwD
9+ExbIKeW6BwYdypWcsIsNUC9Wqxa2BrY59tz1baZTVuzzkPRU79TYvb8qlKp5Xyvfqi2rhd/v35
nC//38+nxyifW8ZFIsAV+udLc9IMEGE92meMDi99SwsuScpx4UGuWCWuQ6fQ97ZUnls15vohqq3X
kbjLTazrmA6wiFwct33/+2P6awYztykDcUiEwqbceAgR/oCIrxECtF0W0+ZSolw+0rfRo/arfiaP
C1V8QG2fzkTuiBnoRIe0lJliggbK7BEpbLidvjcTEDQkBG0LS3xAtvbeZVw0mCKLb34p7b0agFCw
8YL+NjFoo1FJBH2HDlWH9vHUl026z80kWv39e5vD4n473xDwieIlYlqY82Phz+e7Smq9i/Jxenpk
MPe1NhzyacLLMtG2V0I75sOCuZR97ZLy51QlDkZ28lmzQrwVLca1//HhuLrpOjwESXh3Dee3w8mr
2mDgIloKuPKTdGtjUepjy8Y++FpMgNzNodvkWTveXf+L7LVk3xuOscpNomSywqoXf384v4e2CqAl
EluTYboGsZ7ubxejN/oQxhud3+9luU9QjL7EeJCfx0Sgbtbjs0dDf/v3v/Mvzz7dcFgC8J7Od4DH
dffnT4RslZjdtEMWfJHfNYvwx4Ih2nPeSW5FNbYTF5VU2zACbsFApLu1U4321zCjVZS+W2mQEe3r
OZdK6u8GhE9MpzTY0cTKf3hKG/OR/GEZMThSg4sGJY9rSgfHwp+PNB8BuOqSePvRMt8IKqHHDG3n
CNfso8l10nFEyU646kvzLotkMZAwfKVr5+/itv3QRDw9E7rZ79vJeHP9hH+PmmZaQtbRjk1m7tqy
K04iq69u18LWLppdTd7ey1AOnyCyNHB6kduBMyjekMoO/3AlGr/fGIZggRY6Wiap23NK9W9vrkYA
TGgou8e6WPTsoU8kQSSnBJxGgyepkmO5f7w4elnuHYCQv/76+H+BwnIuZulbnYKSYdyzM4NKi541
ytVdhTOL8scyL79eSj9dF/SC/uEt2PL361fnHVi2Y0iLlX7ed/z5PQC1j4bE5FDSOmEobzjrXpn1
OVWNtleR3z9Vo/NKegMmCK0IDq6GuU3k5Q8xZsZl/tpQRsUtwBi2L5wiRNzLNLYPkeg2tarOwh/R
EJrhDVnhjxbrBhOiCZyPTlR9Vnc7DZ/6pbVqd+lpxbsPk5rJRfy59/vmtcPAPSXD3k/FcPcESQno
wAcQTJkzehvZ4vgBswPt2hPWDhVSfst88m1HdAONbxQr0Kos/Sj3NyhDPh6Lb2JDySJcTIPgd0Cg
ztuTCfr9NjdfM+vIeMm8g1N4RmQUHolwoN6bH2U1/LtZbk97RO+TTdlgWndhKMdk9yCHMhB/VHhS
b83ovrpa7q0YQdMLmUNgkbUsO4hSOGkLdeXhOL2AU98CBjU2UNKRTCRVcSpbUZyQBhwkAUygbTqx
msbGYXQ01LNE23hqZthykIPfGGuU1YJfTqAu00oVveBBwB/Zu8GxNK6g3kz8eSwx2MzLFRLbGPu8
L7eubUNMsmV8Ihu9huctkNTM988wv1hTj2koaV6VAQ15JmsfxiCzUZZKpqmq1owNlgesl8rv9+Vo
MEIy/b2Rhdrey2208BL5vmHV6L3ml2pCuK/57MmGinD72BsWQ5mLHwWA/9z6HiTB58JQBdZqSrnM
RveJomhOl0VY21Vu/smo25emDcTWNXiIGZZh0nf2KcZLBXZH/ig6s/poXSAk+aSCQ0ELPBaFtqdn
StNq/lMxonfIMRGr+ANMWvbaGH1LD2h+Rlp6Bpk7cupLPjrVBuUPvhbLWERupb8Hbjg82Xk9XZRU
yN31CnxRmRsA+Dwi1ToDLKcaKyaw6fd6zoV2S/DX+Kj7+UJP4TO+eFq98X0T4XbVfUjJxgtrPPpZ
0VT7uO3KQxWNX8vCtL9nCL/ThM75fCO4lhsgFtiEuBn2jUin9cAlrHTCL8VjLyeJU3jBwga7Vuut
DSpwtPIWOX7DPMO03Qw7j1iFgX+e+AjB4yVRv0sK39rj7kC9RCTlsvFKpmQ0YWw43gdkk2qVS2ZI
Ru3WG88FS89+mwfzvA19fGvlmM5Fg7q+wZ1ub6sY95Bml58iDxFTW1o2wc2+vSbV+T0IoU7XjH3W
Q8rlC0QjwODNDBTEL7THyvkoxWjBUUag0SeHbH4ZQzNZDRjnDoRsrRslrdvjdwtl2yR9wPMn2TZa
a7TVwQbY9VNrzrzmZPihz8HbCSBTRHaOem7cvL6zLMLYs4i3eXxXrtfWPjYLe9d76kdkuP3CD2Dh
R31MPEmhIYcoYEU/9mAm/kH8ko68dRCCM72f1tKyk+PkDCNWNjxV0kazp2cRTxSohTigwp0y2+w1
6czshrMb8DbmQsB/+8c7CJjweOBT6jluOdPI9Ils4ZzbBM/iZPnhp5wECHCa+sAYsv0GhxyBeFc3
64SV8VhWDBRzqz5MBuNenDhI6ukmb30J5LHUExco2cV0kDkVefY1QEr35pXjRxVEW9nU4xkdFD13
rewQlmGEJ5gCKtHU79xwOnmo3k9TkQuUVgoPQSTia6DYPiNJ2TRaj4QpG+BxKg9uLuDLwd6WUem8
THa288uKQWisfY47HKiDjhkdE9zwQuJ0tOqFufCHwV05AXlmjfDxdwzwM5NA7z8ef4II2n+yxu4d
bzlWxelYgYI/yREL8a8V3s0be0MWq06fNseIAbjx1Qno+jGMvJeCUTt334djjeOqMpS1NiOdzFLH
qFbScouNsODBkV/i7+v5xdELVGsRdDbfsrNVp6gbDIeFiZ49+QrDOsAtfQPVtpQdUjhuG2sfVbpF
3DoeA/XYoyTBDkWttqO6y9djblUIcclyKNFpHWHWzIlPOb1UVa6NpGRqHSU/YcCWu4CsXrBJOklR
0CcWSaCuiYZKhr0deLLe2AVz3lLjDsFVVnRk+tasP/kOAakNj3I8zs+FVeYrzA7lNgSfAEazRsBF
gpsYhl2TFN2rDYNhZe3qybL2XubrKzp4I+TZl6HtT37Rnpl5cZMbDcH3ksjazpyGfWHQZH+UbaGm
N4dH0YiyYc7nFM9JxIigoS+rxzqzPUBdC+I73E2n0L/UbfJBJ31u0sIIM/MXQWmwLjXzZCHAuYSs
qAsHEsKqZVJOYtR+FDrm6ckrF56P/ojml7X3exi6tg4D38MWtIp33BDtObLy8Tyx91th1gBmnHtr
W3cj+qJ5uCujJl0p198FjjKv2K60RRro3XKMi37duvCKCc8I8Y1a9GoPj5fetIaZUixhRqWo1Yxs
2JheGR50E+uQExeMZIYY1SDzDmIEvGVm1f1xl6PtgybDiyXgALsOIG0db9SVXAZnVZDIEENqqsNF
43fmPYtLWvOm/xLHIFlZ8fV1Ignq6lovuGM1AwUWkO4Bwl6f00XipnvhAJ1Vo8rppofRCxFPG1yK
EIIN72vP5unZnU8RAgK0v7RcD2HlJQhCZixUOO2rIEuuViuXkRThzepBtU+VV2wJsoZg18OZL116
sNiIadlM/Ssu4JIcqTRdxTopG9Fo1sCl7HibCGM7WGhOROXWhzqwvoVkyZ6UTri92RJ+0GP1LQmF
vUxacK9mRE3pZfq1VA5OwUynm2sTmeLnLTEHo1PrT2k1sMsDvBSbSbE35h9rozoidFGpdT80GvBI
vqPMfKZVs5e54Sn7PDB33iexW7xxQ69mpuHVj8QrTqzspfbxiRUmjts0joNLFplcB7F5hxEH9LO8
DoOdXCbh3NogzBaPgqZLW3gAQUC90Zf9uW/4FexiEJOWbbxsofh+ymBexRG194vud4DzUfQ+Fc6O
vQ0b3gBqAhheIMrzWzfz4Dp6Q/nRyZRlwPXZ/lQ2qTZe/uJPyGPCDsNSHAbIv5jqIuZhDAEUwyBP
125muvFIUJavosXU+Vjjx+GgE4e9on/gP7WkwF+nxte4/3oEV3J6d+Pqu+to+cqo5/jnrlAESAPi
pqonmbRKG2S53Lp6Zxv3iTzVpcqiOyC/d3Pwrm6f56/NvBo1IVZB6A3NLLsTIZzbCO2LIRCYWdI3
tm3Ax/X3Fanxe9Y77ULbEBLtnuvg+NCNP5cRnk0LBg8aTYko2onJNRi+DepKoQr9TBs+m81AjIrm
7qoqjBd4lpMlG8bm5fESECWnLBlcSHz5+jjhYWSYu6q0rS2q/nWcTv/Qr/lLWWo7ktaRw2EbPLV/
b8kZfSVS32WmUg0pAj3pBcTARJiPM6c5FpF/kh3k8MRl6AzveTj//dnS//LrPYs2Ldw4z9RtB2/K
n8+WWzohDjJfPSWlcmc0ZbiKPMI2Ir2tn0sh6o0MK9QPhRvsY8IPTk5Lusc6LMqV4RXeoSNJb9O6
NjP9bkQWMIZUwU5dnPw4ctd/f7DmXz5aD18M3a3ZRKML4/eDReUuOxUzbYx0uNGEvYEaYf8yFN3e
dOYUnjC5wlMB9aGC7j4k3lM6GebbvMs5JCRpP2M6G3GJsInkkQlmqpfNk5Elw9ZTAO1cbcbHMLLZ
9WX3Hc9/dkNURT2Dz3IVNsL6qB2PRRIYU9hMCNVDtFB//xb1v75Fj+JXegKsMn5t97dmd68N8UAA
CYzDeUc5DayUpO3SqiOAFPl2katnc75aNadhPJVr3rMl/Hj/D0fxe19TRyZucWHgFnWloztzu+EP
PcSwDSgmJNGoYa3rT60Wd1B9oFoy3HMvtZtStzwWh3jyDAiKnrvwzZqY4gGJCrO379PIeLmjn/4P
V8BfGoDzgdk2nbbZ6uUaj6//4cAmj9FbzlP0qab3eFAZM1WjzU9BD7YmCCJYD+m3Vjco+PIoWaR1
LLetSjp8KzI4Cscs/uFMMYfgVPyxrQT8Udq6Y7kSi5mQ5m83UBAWuQ2Tj6dazNCrKNa/egweEiYF
hHHwe2bviP0D2YgP5ZbfhOd0t6aFO597yOHRnGVFQA9RlPFOGZBxUP+284CODMlBW/RWml9As+vH
2WadplYLczU1IKkI71OIcjNpCyJstWY6237xI2psWjaowJqqbl5UFmSwRSmf7M8duKBTXOCYSB47
BEuTeFvgzKlIt09xSCTU4854FFoumYuUodwe6By+/uqP/doTR64eIe7X6guiig/O7ZVoOmR4ut9T
a+7dnDAtchTla2J7c2aWus6Q2Yvhvovlrwb9lAONgAKqvwY9aupUMcd/FCmDbn1FDdwBIlTmPUKe
W5RTs/UJxTz4LvBoOOCC8ImTMb8UBlX1v2vRLjTJzhytJ9Ksk2U5KHrw9QBDtG6cZtFGpDyVtjNP
X382VGU/+o4ptZjxyCSMRfsiSNRL5/I4wemyhchSbNEAZm+cdEn9FSVCXR9vRWjepnN9VJEGzwvd
oqaIQiLnIxOXkau88mp2/s/Ub9QqBG68zYm+xCUOlFakgklFZ9ksNk64SqXukwcXf1SURT8UUaIi
cYaQmAz5LMFdLwcyOY+1V1/ttBq/yDGmcIla780fQKcGNbkNvVfj0RhydRlJXRmoicl3Q0Ua1ON7
MMbdkzHoyNVx6z+38zU0DuiAgnlPrrv565jR+mCSi6pG0C3i/jbY+LNjaOtlOm+CWofhcOH0B3P0
1BHc9x4YQrV3gitquuHsqHQ4GKFQjKk8uLYKoiO3HLIZvcAizAYgSZzslVnWr8vG0QTg39y8z5OF
Q2XPjF8bvHccep+TImJHpn/zSp3IViXFYShwEk6Z2e/qaCD1jQ9vC6mepKGJ29ge+62sY5SjTX0B
IPtUex0e4tGSi8opuFRCc+UZSucmoSfP5Lr+VhF4c++g/pz+399URorYBPXqWfM874yMdgYADM4n
t2m5MQxioEc93jx+idDQeMUozLlQx0vS4Dfs0+KHrYFVS/wo2FuDeX1U7j1FL6CBiS0nnW4Se1pk
ByKF8ySLL54x5YSnxtraNyFwJKHot2E1oZRuremlzvRg8evhOhVuBFjLfEtMme9HN9x2uK4PGTsf
uI59yg2o4zS0pI64Y7Kws/jdm1X2pyGR9RmUAPwR7GMZo8tbmFI5l0oG5BF42EpS65Z1s83K079X
xH1T+MtTEPMiiujNDqzhYGVcifoorr7WNdtObxm8zfqciIymw5Skx26+BOo+8VYOZIdpo9vhK9K2
Zu/kCqKXTpVHpIEN6TCZdgNMhMMknY9/XwmVg4LS0r3nImQnEZEvlhuJu8dOHxx9MuAxBh5IvG63
QhNHFbsok+cXgKYm3omWmyeAagRevgHunKprSP7rs4aUnoC1/jK0QXF8vDR1VRwDymWmnXBthJ1F
CKpR1NndbZgzbkIZY3udNytaRgfXbEpSENrgZ9Y6w5EpqLHV3ZVF8fn8qMzdiYHWY1m2FY+JfnAx
BmiY6rS4WT2OPpvEawxvGYY87yV3TwnuiHheM/1uG9d4kaThDJ9c+CzlJIF2z+2wqScEiMFWsJ3o
0+06B7kl4v+GafIpNYeRvSr5KLVVA2+cZ6oZibSqncV28z4mCcc5Bs+szqEiO7FtjJlLEBwb1yX3
i08bJb05HUyRraci3kfz/qwK3YuwYrmzpQF601Pxphyrpa0xQwVNM/HYAq5DgN/RFRE+KQXHCh6j
WODeHcHgEeYbyOQEt43bPbC+WJMy7miZstM4OV8mxwn3Na5NgCaxczS4R44mPqGVIWL+31j5+9Sf
/L1Vg7SIB7BIKZkc2xAV/EZZqJJMeiQLA/zPAaZ7s1B5i0YuxUpWC3gwWhON8Orc+JpDdF7+ul8e
O/W5mxPBBjjHygQlMO+fSodn2lRDOvfmpGc3DNaJNXAnVGok/o09NfMB8yZ0c+ezz11XDqZPzORA
GovxM3R1YnSHdqPFMFi0Ar6n1iVfBP3t5dDkeLTK5JPV+8jOEtCJOVaudRXY6SJnMLyn5f7y2CSF
faxvIqMyNg2oRsCV00H2EhoFayzC2tLFTVsS4FX130yq9UsB8gApD4U2oieiHlxfXAxagLgbsurg
pSiNHhWmmYlkQXIqgU1u+k3D64tzYgg2j84GvOp24c0rp1e274aNTN2xoCio2OzeOvGOOu40NCGp
WF321eUq+pEOr2PXveZQQL9o8XRq8+95yRRTVHlNxuL8kDArZvgyypsPNY5sRnRY+LWDfCyHlG2V
glneNNjQHEzv3W7N67iJq8G/GiURFmUQGdNmrOyXx1G1vO89RManECb0qkZVNXOgi31sQCH0e/HN
kUBdGrP39g2FW9EYdGOQEO07qPF7pyPiwG+dZWPXwY2sI4jlXjd9oHV9JRNYr/LsIkezWzNzACvs
4f913BDwR7dprSj6mo2g7blXLiMLMctE2VQo9VnHjLQDy1T1eFW6Dz+xojdhNlvEuPoy7xGFazJw
Nj0VFZpPnUDxWHY7vSA3UFT9l4lHIY1VPVwbuQXLY2Iq04yIMxEpXx4DHXxJ29SNdlXTdRukhSQK
mihVnlVdsJ2Aq50lvfyZootSxsQ6z8QUr6EP2NYAH9OnfXGwjQyWqh1n28gQQbvldsh2j5KgDiX9
A3bCK2QQ9iIKNPv5UYoFUHZHYJR3jc0qVpwhfBlTt37JlcTOBGCgn4q3CH3poefGfGoCY45PGZNr
63tvQ5p0H2OG5lLSFH7FG448rRjulqA/JufwxKL0q0tlrzXA6LogZTBnQ8q8F0ZPaba7CeDJRlfw
sx8tkxg6wWx970an/EhL+M9Zrueo1l0HpWpW0GUbwzPDS4ZANSE8Gs+7bZe1uP70fZ+SnzrNo7Gs
GEhuaVNrlcwPk3Y+tNaDsqmnb9ogoe1bPTrLKDjWjla8GqRhaV1ffWQ0oB/zN90cg4UNee/o6BXM
bK/rt3kY83BBRWxipKT5IUXyMbFpWLFLI8mgdpJ1PO9qypYrS7TV4e/LLiqr38s/qgkqCcmUjOKL
0JrfmheGJIpD6ig9u6hg+2oZeK2oUtlgJY3cao8eV4e/aq3p47i3ITXb7kjsTxmM+2MzWO1Xjab4
p6mdhqfe6XOCXDJ56sNBHHrnXcRSw8KVBV+UwNKHU3jQp8PQ1R0mydJFxW7bq2DM1N7NRLSlNU5G
nQsc8/HX1Oj+/QVqZJ2duPrUwt6nANGzrR36xkG2RCErL5MvTsZWNFJGwtQB+GHRpK/Irt1NX4X5
a1958QbnsAa4FSMV6wMGfOdIW3dcDg4Jlp7NhIqapzqNhdfhkwKG2Uu/vNlZ+Dly2h++hTOgaNmh
AsGqLuYYilmitJo0UI7/eYkAoBLnhnMOC5C6mt4085Aw2m09lDHYTtrRIfON2OdhBLKcqGRLKK14
bqAk3+fUOidJx3XQ5c7zo6qzNNdD90qgUzJF0BD1YW9GdbJ9dG1y3lEU8PyevKnb+HbjYodo9ddC
d9215o9nOLrAA+eL0OuF8UwCYrPMbfJxksY/PV7wMjfHCAh2T+D2k0jpXf3n9DDF+uJWfb15PAGs
KjxUbM+3uFeeks4bP1suaNps1lLYwfhsElllqbJ59cJkgG33rH2zalE/OYZfXIrOGvZGHntPGnJg
Hn8yg3VIK4+pFJ3+4ZihyN6Xyvwxlu10HsP4W9KzRLX/l6jzWI4c2ZLoF8EMKiC2qTVlkazawMgi
G1oFIqC+fg6yxmY2tGL3s9fdmUDEFe7HXbt48MMx+bcWYh5+Y9O3NN5EUZfQIGJ4IPcZwTya3i3J
9BOh9uS1hQ0siWUOG/lSnmAiH4Rz6QvX+NP1Pk70Iie9Z8IPG7Xq1c/8ECZ5+iHubPea5TArTeao
Id47OyN8zctg90ow8Mng89yUIYJ3RltHo0znQwbg6t/XVXzHoVf9m+6VucbQl0zmprOylmynZrh2
yy691lNMfLfpvoRZYzPlCHNsyJi/lk0ZHfXGc6H+Q21ni5+Y9q9KQMGbMaUeWSV8jaPKMU4P3cNs
cnSSZbmvXSB9Wa/zJ6bv88R81wBu/N5AAA8z4pitth/pw9t1ZZXib88RuRLh/9bGE9FV/xqqZIBY
i+wS7GMNSOkhW/4ZadEb4N6op0LvJ/SK4d300mNVY/K475LzYR5emsD7mNMRPVpi/VdIx7x4sURP
YZYHHOL4ICrTN/dqDIdzHpvGQS5/YsllHOYO8S9z3Xgdm2Vw7qek33Fm57cQcoO22hw+7dydyWKY
SCJGWU0124DpnTg0aymeJqKt3oWSv/CuT1xvFvhCI3rJjch4N8fow8+NlzAp5z+SODKweukvEG3W
KUUDvJG5eSCnrnqtXVrdmSrjIepM0pMnvO6d/DUjRvsxWW/3FZBGrDPYaVUa/Fge+JMmutq1lz6O
Yxe+os9GE78xZwJxtwOplrvByNjbMLJjaZsl5OeawUFkxCpOc3hEx8qcGtHhFkys2NoSUgH0eNLL
SUs45EtCwhCQxLv2YK45DBA3ThSm6P97j8l/GewwoJCA1QHUsQrM0uQ5OmigsC+jwih7h5qxMuKD
63beqQaWshduCld9ucULuSuqr6IUW76H6SMvO9SL3vCW5YvAVQ6AJikpH3WQetv7OF375IDOJYuk
qFletnzCqyXGR8YSOG/D6Gyk2WczSvUMDae7zJV4lmR47dHw+9iADWLT59kG5XO/bLsWuJ5amqSO
d+x6/1Nq29fWda1/FYUztvatdo4x98d6zuNwqyacZZo4oMdinFkr2CULr+XX1HElu86qP1p5DVxN
TQyJB/XqLs+JaYwkIZUuRPCJLAgZhMmBohUWPIm2azgax0T66rV2xNfUEp3hBV30ZHZq2wrwmqZy
KrqARh4l0Me+JvLJNBlFROybRTgemONkuAA1wlOZA9hQ8ZWVfsrOQ0Og7krrTQ1bB6jSu520OzvX
wVbCYL4lJTHlI4tXAC6IYprs1/1yv/8IJlbcLTkTHUnnvd/1r0kMusBIS1ZGdvhOQwOB5l7AwVkk
iAb+OskVcD40gsl8wLPRslUfLXwYygeJqunYL4Kx2uL0MjeFYzl3rKI82RBYZRiCGxQWYgW080/E
sddrLvJqd1fjxPWL3RnNlVJ1PeCixQ4fZ6fEgFEUjsEJniPtupuMDDLi+Nma3mVku2gfhnhjB4hy
vAyreBpNWyL+im0w5gOzpDE6BPlcYIMyNlbXOyc6DlI/PYg1Omg6SiPBcrAronUj6/zZNyx/W8ct
sAoWf6tYTMatJ4Zy5bso47ImsW/MzdTFjTC85Ngy+kDNn9TvK9mH3W/pedzOXvDfWAvSa4SJ3x+p
S4TkwPu2bEdw7QFUMx1Vv6LTw0F4JU4h/eASrjYWvdmpq/LswxX2zs0Yy5syOt8HTGN8VzNPEcCj
ADu1m+A4G3qYvDSgxqiZ9Htl+9tm7LGN2+e2JtAyMbOAd0KJU59jbFjG6bqcnG1KNMo6A6UzGVbw
C7odya+5Ma+9svvqrBm9h+0ZwKwZFWHzCOWTm5v/EUnQntQ4kNCVDzduJfUQIDppw9jDg6rfsoqP
RqUdmdeDhUtbeACXliSWtTmW8CkKkUKZmFi+o73e/evPC9Z2NNUd9qrQ3vRiCE+Tnbz09zd4oJ5Z
IQhLN9y7cl+XUC/uf0JhwysolTgniTrDAnffx5LwF02iqd9F2Y79SXhNZqKgjkqIdjf6jvOIjmff
2HF/tYFa3ULiiApSF2+QiD7spdCmKJuPhPO9O1X01GS2B0sZ2LuVutlTuhTDvqFIng/Fr36AQtiG
Inu+/+iIKnZc03q8/6Zaz+XM7z5aM/E3NYDM7TBlisacRRHwW2Ht/v1eZfUMBEP/qQepqBy6dy4D
IFy2qUJWxGj86Zsf0CsZD/c/tW0EBLpKBharMtlHM40DDDjxMgSUBUMZzme5HMUT7KZNNRgfdV9h
q1SpEZEMmU/XJXQlT9O1ufzX2nFVP8dh8u+u5z1iyTASweQHOMkazOz/vyq838gLyMIiBXRZcN7L
gzZC1jSO07OFv/2RUANERfXj4ETOJdd29ORHkf9otS+68tNDPIaI6JbTRVosq/wuKU8F19bCiiLZ
g4fkZEfQZ+6fYDV45d5qvAnN6XayyMJSBV1Jxts8Tsb07NdzfrOMePdPLKcE7iCinF86TyN5mHtz
43ZzcLAqKBVO55u7WBLW54dKPAE0bVb+GLp0QBZpWH0T7xBrrMoa4sKCUz7MCFRubtnsuiILtwNI
nY2rjfzqKGgW4Zx9sCLqntTokyLsUZGaxG+9OLo+mVHAKUZ2Mb359IeAXnm5/0gq55wpzeRrJsPa
jGNv32E17kO/fRpck9TuWLjX/t2y6ubNCmBKq2p4iLti75Fi9jIsDaGYUrJl5hmNHza7hzY08IEE
bF6Auq/vWh6xXLM5o1fKPEiqcait8/0HPCN5cGzwAIDmTnq81R1MjTyeGxwDER6lf3MlLE5yk/5C
y6pOhFFDlmxajoFcVe5W8vdWNPo31zemw7+x9TLp7JWvLsl/YwfbTY95f/ZaI0D6IL40ytOztIR7
LnWwauzSfAJtCqTl2U4nHKxWyKpoEOf7jy6zP8UQNJyWdjmd6rZg5EkNeH8AnRJZhU0C7jHxAk6S
mocJhXpC6oFwD5nmDm0M0T6XQWof/B5qqpN76zRT0xKkMd3ufwoac5dSNzENG9vV/TC4/7A8BnPs
TeqN5fefWZC0V0hfw63v9G9gx8VLy2VFeaOe/SVbiozqh0IC2GywRILY+f6ns8xHmnzc8GB97LLc
5mM5bzpVsz/t/GmX25jkyaYkzamyYej2BNVlXdy/srsH5mxDLTerT7wSLumRjD40Wv+1w6aKSCfm
P3aQZftJRpzg1fjhKBMIvtfMD75RDntI8QOSRf5mikeeMCQas0j6NLxz079HhmWu62C2T/dfkTyd
404yVG6YRGLKGZ/5Ks/Zsjee49xgyjLnG6dFrR/3eDPbQr1XSTG99qS9HYbEAe4sSucNr8lFmQW8
MKKZr8ShkQAFCSbn1IUa/gMo9FdTh/6fsGdVrlInO4dp3N3v0bMi3o/4G/Qky7XKr2gk7r/mOsGq
jE+wJb5h7aba/x3KHPqrn1owCar+aR76r0gBaSrp9YjpyqvHRpbJLiTahEQCfg0c5yV1RXNtCZvf
TJpm2KIefu0zwtlQbc74uiv0hE6SbMtFOGNn6Znx7nwTy3CnaWEu5Wyx+oxgqSglXGssSveZBfyH
MY3V5f6XujkWmx7t5irVpfj3L49Puz0DE/7fX+tAwMTzDfi9QA7dVNAGuwp90mygxJ5RMCXmuI3L
kKmtJNQwQidWMyxZOSzEX0m/8564XNf331IylV8ZgIegg7QPdi8JZ94MpkkPcZX+DVEmIKfgAe2a
SJPFY9/maT77ne19Z6W39VT6Y1hV/+wFLKzLtovOhAacJqdOXlozO5AreSBR7mfKZcb0ZZnSpdbg
rUPKDs5FZe1tk3PhfnCT9WRsKg4bWI7c7PcrM22FuFDUkCG1LDKLuRcwu9DoLMe1TqcPbPLgoobE
PTDSmz5Gd9hPopG3ATiLGMsYTFYp17Trxm8cn2Ac9dQ/1HKSNPJkO3UZLWvNQohkdFC1xcSNoUw7
/Yjj8aGY8Ldaw6DWFHThxcJftQ4x+356or+0JdmYuiPdSiQBmx1bru+FDIM+GCvo+h7Kns+1q+pV
Q/bi6X7W4sWgaxWFgh63Kf2SYcX//XBYauCt/RRaEbKzjPR4f/dgoctfstDDZQzhS48iBYDi839q
ZbA3F61xTDnGzbZLh8r6PTOf2iSeDxhIdd6rO/Srwre2kkcrwZxO5Lk7N/85iXw1Mw88Zd49ejpB
Rtk3yVPaEjNL0oaD3S51Htt0ZOFcJdsOSt6/N6BYXoMu1u3VZYGjHcA9hKpcZ9CZj2Slu4+oNsHY
VbDcp6Q8utyxH/XI0zW3x393aYqFL4+m+qoHWiGIOxHRvg4xwGMQoypLSP6prQUMBEIdu/97uijl
PBDqlzEJiEPHSLuavMK6kPkbHwHqf4y0yXCiICsJosZ3Q6Qe1LKf99LiWqgONXrjEWIQFE9J2ai9
b7TyLFqD9nIRCBVTT1ICh3K2bplnqswDRGMhaKGEcrBZMwPyEW1sHBsvzVyRcu+HM5BXWJ+tGMOf
q+omdxP0st15GZFypvngk3D3bMieMAKrf6X2Np+ThaoXB/b1fjBPfmSsh6qA+4DAD0eYebkXq01X
LWzk4InhI+ltdgrtYem1+LzYvNYZLBUVPvIo6o1HeNv536TC7IL8aVhOn5H76FhPSxkpXjCpyoMc
mD9PWXmOS//iuhOYl26OnuzYqh4dCLkVujSmFvhT7jt5x8dqGTXqqawbTDnpID+LLD3Wmp13qkmP
rdz+15Q3+smZUWwbGrW0VzqgLWb3scjHQ6nbHBJR6Dw6drcT/TzeEPN+VDoYzsY4402KKv+JJF6A
d1F38CosVuHy13uPwQMLpOP9f3X/SxmxbyiM2blzbWkkySPd72i5zyp8iKOQTbvLxDou2ptkr75H
mUya+iLcv9dPqYf/wsITnzeeRnrHunwwqbdqYAXrf037Mn6/L2PcSbu35VhcUXxyTPnEHM3lhBfe
Fr/nDNyrsHJ5EzFe+gpA4rVEv7idEZtv79NWneE1iJh+85ot1BRvF+GG6haf4ti27IArnrjezCYW
gS3Ryow+NkOfE5tAVXqXzCe9Sg7ZkP2JOkeSLeRBHUuc6Ngy71pHBYMXoQrqRC/9O7lG9hxh8r9g
33tUiDRPo2yHqxyQSy7xXXyyn1WB1ijrinlzH9Crpnm4ax8NU0LOs9wabSPFMCa46WYifeY2KuMT
ZQ9GCE8/0R39l+TsUSJEnHvbbv7OuWU9xEnxJQHorvzGSr7camK/xt3I7v2tovaE1u7jA8kxDlYF
74clJNdJyoiXyR3pu20yGVem2pHH4OWz1n1/qxbkOij3UykmZubiq/cmscty63mhYWQEEJ1a5bH7
AxrChAhGaNQfwjBh/GORGhrALdE9GnFSIBZ6ePKBGDIP3QczgDQYoq+cCZbAaZDLHRP8x9Dhq2QG
73FqN4QA2fXgH0q6+3UvGrGdjTndhiEeG5JMyFENp5eeoFfqP6wCwm6q/Vw2xONEiv/vcj8SDojZ
IWUilRTDmpgAspqNgiYt/UwaFuCozp+kJ2fcQJB9p56dh22y/68T+zclKcKZmQM9keeonxDCB8/B
UZUk0iplfLDPQOcQ2IcUd+kxjkjOo09Fik4Yo0nr7hHZxoI5XjuGwUdLTTkOPTtcR52WmM7tkGaA
88jiHavi22qor+b8lzQZDjsMgLcIb8gpsP4mQ4v81bYPYhTLQ9lCGWy6nFWI3uqBSEWzGR8ZN63t
WYGUcT/kWP0BT1YaGfAOB45SEFuMD3vSn36qcHyKUv03dgYi9FTV0kwSEW1BdI27B8+M6h0hL4RD
6rCCMLT4DCIj3NFA/xDbTdJBtmmn5CCRvzEnqW4lLM+i+FDDGO1UyoAkTqFOdGMuGLJilJ6N6b/c
cJtzGPnQqcg4sjNSX7Q0x7NnPM+Zj83WwtNDKjJUxiFoV+TzsUgMi4HCEeiaG+vnwPb1lXiOYItu
qF6PkiXLSCIjV30ZnTsR1nt2FcPKb9Nfy5z94pVkOGu2BDFjoICY+MoAmOoEKD2akDlvH8KFnAkX
hBU5l3ub56xIo63Xki6rek4Zc7DDPX5qy8ntI7qkMShJN3OSpz515X40/8I7/lsZ8DSQ7XhU3aT7
5tRh8wyrPGX975uyXEU+Zmhn3Fal4bH+7fg3eJZd1m0MaXxmZrlFF0d3HvmftUeQNfM2MIMtDaKm
4BpgUYSdJ7a4rix4qlwuY8+8KukyoLguGnA/zvdxai461MA/eWBrRHiWKkRVMvv5MfbHX0UBPW30
qGJhYlRoKZoQEwmROSFSt3Qfl8PFmC1rXxTTT7RklBbMG/FQgA8UDDcNMljmyMXQzmXsCXe4VkA+
4YOFBmA+Hpt65YpeP0ZCH4NkUY2X+Pl67Gp+Ejcr9ojhxsxYHccG6hmmXy84WopLmFV7ZeiW0onN
jI3JSM81WUlhZcJyJf9IoYH3iIH28uaa28NmUoSoUvnlx7YSHJ1IK6zWeJma5jKE6TFtu1NH9jxe
P9EAxCWogf9gBL2cDHYrlwCY9GC4wDbrUJ+c8ogehSE6ztsMFECnPPwLgiyd79qKS2ZzRHYKs2y3
c8snNnjutAPgvplN8S2CpNvhnuoAkhmSk8phxOj1pLZ5ebY1jPaQR/4LFWBLUGPzt/aI7i4GxCy2
Jx8t/RaZFrCXHMGJMmBoeeGfwBwWK036qEsrQ9cf8XUabFIsuHjoDEN3FYLbYp80kYVWfodtMO/c
4LlqFkz+nJQHPYjNqLlZWZR0uj3rRqwLz19PVQKAfXSwppV05L1rounPCIZV8YuB4wthZPY2dUgi
+xjAuPTadCdZcWy19N9RxvsPgu98RsBCbGp+4Ruv9l6T/deMfbH1PVL23HaEApmFxzDA7Zu1fbtF
VYKFNIOuDKC+GVGgOpq8n9wBLlczqrKq26Kc2LDR1+tQYMJVOnU2yDfI8Bu/GPpcZ+JFd37ioTGN
dXw2KTG4GABrBqjnBSTHdZV0BMHwupJcmiQM7MzhNKWmXIj/7Yrh5wNnlrl3+YJse7ZW5jx8E8A2
0bN1gClH+6dgKb3JcpSZtVFdbYGwj6F0sxoTS+3iOoUIG43eVrVfEdGES+/DFE9jQ63Zu5IBMMGZ
mcJiPSQsbGhNS/YiBPZBhNibBVOumm3QpsSoCRlzgd/0LP6juO9XoUXYXOtK+EPRkO6jALSdbTKN
BTHlAHZVt0LxEkQuEOS43gUbPbM98Iyy5yqhqZ+GztoVLZPPODvIoPI3fSTYR+ckAdQk/5aIl1DQ
BOsyTb0rJrc2/s8g/+0aTZTtMQfSph1suXMa9uGA4ndlMYP+CT1iuz9MUNiztK09NyABTejUXlKp
fmPPe/Ad7wN2zRsy6uaBCCs4GTw41Mtg7oF3eOMTaqXfJovfFbvAL8cQ6bqLKV9dQQZQ7ImnrP/s
Oaw2spafpQWxrEziVYJHcduk/d9qsBEfOSN3rF7WHtb8msaMM7Iw3Yqgei4nbdDiDT0Ta9K9O9RC
ETLXMZX2wZPdm+9jn3GAkIzRw1xALPYKdsquN9sbr0JfzAg+3WRKVUCjvp2eAoMaOYLrp86Wk7Ll
yrlkuUiWJCwULTo2foQMcHRG1g11YrWLjZukDT5gViKoPX7jP/vs2ua4azJal5mhKFM7PdPCDZWs
+IpSe8PYLlxb1m+PVxQ9mMUNjQTAblmZUHMsyHoB+4RsQzNnjYBpWABOShZOGPfb1DEJiUd1hDE9
rwl2+EKShdrXSC9jFH4i50G15w18QqE8tXl3KXsO1I58Vnf+JPYVyaPnS5r1v4Ev33nyX9juF1sL
TQnC0gQ3ymC6j7JQGzulTiux56EQxE06qT8DFdY+oJNkLsk1iizKWaKliGl7hOber6OmadcqLqst
q3h4vpPDVxmV1g2FPJKg9rWZY4ZCRrUdHfFo5cPZQSL/WlVdvaNMRSwefCJx2iZdsHFM9Z2ohKea
LoYgHE7i8AVbrL9GYgdnrPGAhlXpxfIKm0qcqArgbexbNTFDSVfA2OqIBwBICQorAA8FemuTlWN+
MWD50yyyxJaEWhRNcwwm/7uX9W9zgAEfka9nSD1sbRPN5ACL+zAwWcR5qC5YvKOJIV8Ueu9Kc5G7
UwkxMNTXPhvQMLXGu+jfbJfcgtAxnxCtWyuX1x5N9a7xKQqSmhoCt+MbTAi4cGlD5G+L3xO8Cn1q
AlFtzJMPiws3zerTNFFruVikqd63dp49N30ByU+YrOoxppESwBNpEApdmgVZnNMx7SykdXWBtTzi
XKT2I/Idv4QNytdTAfJTmNkpK9PlRXC5zcvU5RnvQvhzi9O3sPdsif8sM6EiGv42frCK8I+OvR0z
NZ5ZuIoMyz3hSWvTwOrWkmGMX6u9Ag4lRK0AdzoW2d+C7G6obYaFPzEgN8n0Nuy7yMHykifXGeOL
tm+sJNLdXDHyU6TnTlbZneiYQuquHtd3439GxKowzOAwFVNLZWTyL1vJJ2nHb0XltUfb+Js0W6Pf
kEhiQaKsuFlHtcEzcVB9/97Aa9wzBqf0IlZ46jBVIzkgmryVL1NoF7sUIwxQU3vjhglZ9s7ysATe
yRuWiroIuzM1sOFaLE8qbvUspq3nm5rWpdlioo+aDZzn14nMuL3lWwdsEcYOibG/GnkcUEAcJBjZ
PdIF3gDp7Fi25UdPAcpOv5UAL91a/t5te2uT2D0mopl3ycpN79AqdcRxqjdTxlFQzx5EFzLPIEYW
Y3buq1MWgV1VeNzYTba3Djk70wuxC5XtEE021Rvl2mc2CQw+83RTCgZR0tRrXeXkxuFmIpX920zC
Z5MMhl1R29hg5XB0ovYDkACDMAergG/71jqc9s6MAdzPulNg+GJjhcEqYxiRo7NCoi8BjQsOUwfo
87p01J8iJFh1ZIeWgv7w/K+q7MLfpo+ISaUlCdRC0bso8stKKfZuEZPWKiTcAxDfkc9MLWX9Ekfw
H0sRSbogy95E2JqJnBsJLalIRs6Ns6fgxudOGq4rA7mWYCquFNwJb946kacIELeWdLGIkAU0ePZU
MWFGouSW/X7gKyZPKNySG57sPB0la3xvJ5LhiMCUdbcGA/RY+8hM2sE7paELjH6oy02NDa0f32OS
0KDhg6ssOVkTiCnbshk/w85uCWgN5T4Nfyi0kn05+o+M/FeqAIGfkn23ytISVkZgPXYcysRG0Ny0
UDkaEMV83NeETPq10NFTMKJABD6yARYjSJ/YzqhP4MINCQCtGYFQu8F3AjZAO99NwOxiCtC+s/Ja
j0iYGK5lzBMTCnVAUysRy27X29h9Zyk8qo6g51s55rn5Jov0gKWAFOEqd0iAgD/QN+gcV0WHCAUR
IMB1K1+nLlrzAffvRuXyj5NgcGIh+uBi2NojLm3RCKPeYHwPsPloo6CN2+69wui5o1FBYZMtaajU
mR0qY2NS6cGFadwrGlUdlGwM+QO+v/EzERtF8lEoEbIu2T6qProRgLJxsG58g/Ohn1p0CuEvQeV3
lM4SoRl9+Z0+NuCEtmyMxXpAC71oNln5FDXCzcIgnjng14B5wlmxFUSX8U3uu7thAh7vbL23h8re
S8/eAM0BXT2PNPuYZ/DxT4x+r10Xn9tyUlvTcKvHdrq0Bj6zzk3oNhWJvbUAQBCblXNRXVVtHdn8
1Kp6qjEDcT6wPPGr32j7MoigJG1ztvCZeSui2hcxM1+b3XFnxDGPrHw2hD1vUto5rkLOQNecGH0m
e/BW9Pu+QyR2Sdyp7x408uCr6sdkt1DE1mlpnad54Eg/oz8MDp4m6qD2iVKQVlKsu1Eyx/7MbYvQ
asVolgNCMTXxbumswLI31XCO536XmcNLRKbCJUmnN2cW01YaT5aRwNZ2nvyqnxlCJvku6jLS/2Y+
o9QpLXwGNlJrDjU7WLJR3b+5LYanxvB+Ie9zzsbcv5jyI3UxXPsIrlh4IvGQPSt0I9oF1GEb+L9c
sTok+dciN5bYphXiTMGR4LKwn26jNkp4wyYTUfKQtZX5a0Q6yZYINGZk2btE7Lul8k32xUjX1iIL
2UmXQhAz9gGO3K0YkwFTLt2vH9uAD+54gVTsLZuvUhesQaHokhzaPaKJQ/BV1vVK2PkpSnp/G5bd
zE57/COr+iXk33w1pCideqTQUgixSj6KtJy28YFQmC612QuoVxO6wA1f8YFtJSEUTvIrbZBgCFc5
u4porw0WNtAszlY3zq6F0TM1LXlVrvdcM43etsPXjCR2myzBhiXQ/a7Vh0Hr+cHOeKNDQS3symfW
P7jfgm4lEB2vehmkPFLDr1Q23tY3RrUdLTx14GY2plVysfjOUteiesAWumFqjla8dM6F+sya3L9Y
cmVVkdzN0XjsUPSvkaa3W2YBtzkhmqwR8cnTpJ6B3t6YXhOfUpfYLWra1ZC1vxvdvbmy2E2FzdtR
ZnoXdPLBj2uD8mA6cqZCzEz1R9Qn1qE28i8WufGJGTM8TALF6h7abS1tEnSFTl+0752Q2UJtC01C
X33QD7+1rtRJuwRZFNmPLhzemFDTMIx6FRX41tPuNaxqsS0QPG/DwvwpBvuZMW9FJKY90kv5aLyz
Lw/59K5sAXTuC5d50oz4f6PAuUnY4et2YJIxu1l/Ejr/VWdMhIiIbTdWzpw/k0a0SWfNK4CsykxJ
vSTg5+y3ExlkcMspnMRBVeFjlgxrvYytPL8fd3YsBN4OJdaYQRglZCgX3MEHM+3koEJHpoR6vpql
PjiBcFY6ZBYe9YyaaEBZ95g628hmYbyPk2TzyKCnbfRe9nN9tJX9gayOEI+5JXzc+Zv2qXFw0pfJ
z9kWZeMb8r7vxiVktRVollzmJKlaEk3sZ0BJ18ZH8N/OpbWe1Iz8cwqn2ySx7dycji9Wo2RZJwXf
kUhtptQORnJn+Foo74rN2iofcCMog/KvQlSL3QxCE7b6FQE8B8VydyUtBSO+IIXTDjYiKxrCw28N
foCz6VeftiwuflO4iHitq+7Ff11S5Kge8gdPtyFDzVWVMI2roiJagadhXMcmDjrDn7G8tB0qRHrK
XtLfJh2DL5+mI8nbimlQtGP0pvbxzEZTpNVF+MV16F+bKsVCOhjNoY/Yr4lSoGOv59+ezJKrKBF8
WLqgoOD9hCWAV3HbBJnDwYGATEvjZ3Lstz4x7B39Ny4vHIpBw4LXwo6wcvinI6+50kNGCIl5Rnis
/xCceYgJTl6VKM3rI5Ef3aZtDX3KmmUwu2IvxGwoUMXFtKZPbTbmSQfVJ8MYE3AD0+LKmsB3VDck
db9EaDqHWmZ/bKeGDaPHr15U5Zr5L29Bp990ZXiXINs7vIYZ/JhtNeqA6fF8DjtloztJ3pk02rAm
QaNEKawDyXh+D7Pvv2RqH2fWsK015iSvokbQuQ8vuzDOvtn27wQcHszGjdaD0RNo65IbIvHfcUg+
o7MyCEKPPwdzcEllinEocr+uKxAabPdMBtqVAjxpPuWij8hZIroknIo/KZQNGypEP9G59A6Wnwgk
Y+bzLLaV9ZjpitDattKwqburoZIHgoP/uojy6eOoIgNQzhy73wN8euAVXKETK633xFfZA5nALGNi
W9p7Es1KBk0ZOYRYYjda9DvZjStH9v2xdNCOYbB8Kfxy2hmD8w58dAJZMpBeQ6mc0+XS6DAk0cO7
NLrfRlGRdTI7PcYtRoBDUb7E5AzkvTVeKyD6HZydWWAE6W20fJ7z3c1g0PCbPsH0JWbOSTejDEFG
OETZCPz5wAmpThFbeDgKS72VVQV1xUzfeyc9TyQRH4RNzrWfGaQgF8u0O+/Tx4DwtsRHkaTYjp8j
KW7KhzfNZ9XTz5N520ftYueXMc2vpddzHX0mWdQTps7760ZGehpn73moM2NXuj7wnQYTTWbNz6Cq
H2Vpbnjgsye4yS/KZw6np7ep180LvlPY7/o3Tob6gqb0zcNBNcLXH6voWsrxJa7RFnlt9MJ6g8bP
/kxH5u85GbRO/9l2CfOpyKou+qO3TJp5XKRFktINqNgkjGEaV35Kzkfdt0veZJ5tQMBwvdLtcl5P
P21kbUw7c8jrMVh2yD/k3TE7J7iLEFpAbr0VfVcy7c5DxicVztBYcsnWIDWr4mIVUf7vBx/xSrHy
2cZTNO91Gf+tg2yp+ZJvBw/63k0hQ2s73Blu4CN1oEauWnaQcmnnWGUOQh7mpuObz8t97tDzIwWE
a/slHbR7UnDJWwhBI/PRs81qXdX2n0z/jAwBVkNsWtdOT1ymPnFEiI2/Rqf/Ly1peJwJ0Wn1PcUd
woCBwWfheh9ZSMOdW+1qcGgf+sL5UyUOuYF1dLRa1kwEETBVZA7bTFSBebavjY4oTjO1eZvg5iHZ
2KaDmxxI+mEa7GdbZK16Hczeq+xtVNAB7XhcmZs+ZgQc99nO0WPHHHgwD02x5BNhwiUA2F3NAyNE
XtLB5Z5DT2NssMTbAX0xomxo5ciFmlmROS6dH8W2IbScr5HWcjUTpk4BXzxoZqSsK3pq/Dk+9o3J
qAsxEC2XQ0SXNzClH7kwpCNWwSgQoVdvDqk1LpnYl6x9h7iK/cnu8dP35a/ImLnwDYduT9vo7QOL
5r7RJ9/MflQSFf9D2nktR65l1/ZXFP0stLDhESH1Q3pHpqEr8gVRZFXBe2DDfL0GwNOn6pzu27oK
vTCYADKZTLPNWnOOSdpU9pWd3bMz2uEeySzQA1nfatcptxWF7FAVZJj1DvVJg8KQ/DoYsORVRnQz
6Z+6AY2S9j0wm2+85mJlR5TDo9Av3wq0zFrveWy26mqFU45cwsi8koq2UoJxE5JHBQB+S0sJ8Gjt
+Gue6Jtp07zQTffFZbiqwmm7jURLU35EPRqchkw0HDWMA1NLwaqrPdW3V6egyGxq7IvbcljLng+e
yiZMpRoYmK2xsS3WSAyVCZSvuDTudJNlgZFgtxwpDm3Y4755QwMnrnkLyQNdow6kBGICHfN69tcs
7wDr+ZGzof/LTAMECNLHGkRrvqrNnKlDejQTFeMUR0Dbh1ILV2EdrAyHIglhVSCVAuNhdGVycET/
0jpBuPbj/EA9LVmVKSKOUlI9t61N7Q3WXUVz60ipZyURa62FECjl6q2qdsUdJC66Y+0KRn+8shMU
ZGU9VqScM9aYQfIUkhIegEs6ILYgISyh99ZnIIJMDFlesBvZxC9V1rta37JbjWA0uNJBMzBFcWHL
2CsVn/o6Z0JSQooErm5RCKORu7S7/F7olApYE/XLRgvuYnw+a12+a7prTAq6FMeTiFd+ThHeIqaJ
SlZwI8l9S2fX28gS50LDkjFUU8Guvt4aeWouYy2m82++FEEHTA+dt64jbMYySUIDBmtrnJyo1kNW
GURTOQmBJAGWyCVkv3IJMvB7iybe7chlqfeuaqd7kVoPWpC7SDEERVUWH7WHPZtmQfFessUfwi+N
WnXr0hkqurh8EH2GE1WyOJUkVaRKNyzBXK7TwGACgJKw8AT6fg9LvWdSn7cd1qVtTmW9GwVQiS4f
2Hyx+AQSwp9jNKCTJhcxfbklWCPKAk3AI04hEvWgX6mMoLSzfDbO7UuKfDI3vfhW5cmuMxtSmCqS
3obC2fcUANjIuyzVgGExpMXbNnkriH1fRJ726ptks7pTbXAqo1jVgLNjylmvI0enQ4r9qtBUCnr5
HVAcLBEgbVeOHS/Y7JIWAwdsxetORiOJuEYhw2UwpidZk8pGJ3zRVpBDG7ZSyzyl0kYdMOhjwuXh
uqyHnEeyp8RgDCQm4515U/D6uhVzrNPfZ5aPNEilUN6gbAmjESdp03+QB93v3JTENCOnm18bLwgv
0GzabXxH8QbShp7zJUsJC25ozKUNdfLOqrKVa2YfEQ50tXRUKAYDeCk0rW3Im+9MXSMUAkSpYtgp
dTJ0EdFnVO3w8rOR9jlpXls3fOkmfbLhXEdNyTHBbVFHXV3f8K5WotPJTsY7i6y4uiexUzXzo2Uq
ExCs/JG4HTlF/EusHsb0mEK0Sf2MkrCrfPUBnW5L4EoLF1swrkhKzzIcj6bv3VQNNJ8AWNYPpcL6
3w6pBnkTKlGwgCiI+atcFhGqfaCvmS9Qji9GN273HTQXM6CGVvkOYuYxMxZ2+t7DCyDLyKfUFak1
gOAp28GjronlJEXqvh1YA5usk+FNEJaSwqtpJLnPrVfQuyAmpTerRwQ4R2GR2DKOYMIAHtq7HEQY
nxvnMLT1BGoh1jLKr0UZWCslY6ntN9obOS/UQ29OqygbljjmhlFuUUkIuK2urvq+GDeTBM4ZnCfm
43yPTQoCQ0kEFmSH48iIoDcsgoVv9vswjLdyGL6zlUsWo8Wnlt2JotT9yc2GIzbeKQB7WBsVexAp
SeJImYMbXFGHQYp7ty7KTSyzR720yIt0xvuqg+Lku128pAa5T6MAqrsykAA9tSFV6h5+o9/aoISU
UZjxBmVAQ7Iq4OJgWKAwJEFbNw54F/kq9LG3drp+Z8juXW1ThJhFnqNhss6UHFlvUjNYpb1Yreln
j6eRRht5GfqGZTDaCYgqjRXpu/EpydS3DkfQgzdZRPr4PXCT9Az47L6KP/qku1CqkKfCooQEpx+T
VJ9gsaGog/jmkMP+3pSmbVAzD75EYG/oGL52IDGR2JJCg4WJ+oZm/aChRgJUF5wNs/e2ZGv70GrE
kxK5dzFZrUL3ChSc5Euja76SIHoXRmF1NFJqpYkqnmWnLp0B1ErWyO+kzaYbpCEKkwT/VP0KdwZF
io6eWlZvWUynp2aMHi0+wmHCJt2FQO3zXdqVk6rRGnUECxSr2zpfa+XwWDuqxV6CdUmcsQ/wimQZ
YGLQUhM1jqwpJWLg8n0zhzU4Pnp+AJwXpCL82aBRwd0WVCQdLDuGT3kGxd6mwwjPDBSyffZxECTf
iVuxlyi53pQ8b1beKDYmGCs2xP4jzlmU5UliMOPjFlcJVGaxD+e/M8mJ9pGnOgGNBmHX6tYMMQx4
zoHG2yaZxPsDjY4m6K4iV/AHqjrCEd+1D3p+q0DE2M02thGhob14c2OpLJyxNPAuqisSHUc0aGJS
AkeniBWVY+kbvf+RxNR/tfZB9Ssawnyc+7JiU6Xq/jUm48wfz4kSDVtKcScV4ctCuEqxChHEbtL6
VjjZQPWPjFrhWQeszN4G08TCa0VGJI65wZNi7YzRX9OgMVZ6qlIA0Ie1Oc3dVpvKk6Oy2+8tZZ1H
EMZtIgbQE3bQZIZUSdeaYscrwnsXOZteOmdIPOQ7jMPJINvka3fA18KCc4sLjsz3whjCQ5g0YGro
IDtyTDb2ASJPfSxN9VlQZoRs6SPxYTUo8Y6dcLI9uxYrI4YQIqXx81eCenMl82vfSKLLNeTsLB8K
ilBIgIM7wmXclc+uHX4DZYz+3GQAU5XJREJBv1wYva3sFCne5EgI2ENH8d3nzlS+qennKUllwDJF
zSor6RV571NzPPRqcdP9dCtxkjLgVe6xz5uLEA3bU71osFLbryynS9QnpzLGs2ElMXwEEMV3JdLW
RTXIe6VozYNvGDizreauwPu2saOLplwIt4b2qFJn02tnp7N2WowFOY6976hY3IABmz0RcUTtupuZ
c0EWOFKtKiAeL6PFgSQDlZ8LgWIy9kEK4u1AFYc0Cb5OzwdO70dQvQEostz0m/OM48piydyV0Puk
gueWePahIFtHW9EVCjEKGyDEvXppWztHT/1FZtpyy+YJlaWNlDOl2U/R5XHWhYopPguSkLEFf44u
JXCPAUr6pY9CnAY+Jb35MlaH8REVsLOY/d1T7WriLTdRx8dwrHHUhUif0ao9IU8CQAvetcY8RVEQ
DD6vIiuzkBy+MY4Yn13/Ma+caeUi33sQQ4bibFXWuVfmrfqKBlujyBYwX6aiWs4vhG52lFxHpIBI
X+FEIlgnEqiz2v4uDp016UViX6F4faoJTrfGwliQojVhg7BZ+gF0gwAp7xMAFfYDo3qTMru5LUgz
TZHL+S8LM8dlUdXy5OWRw8wRY8uUQfYo3a+omVl49nm9nakDrJvDFcATcw27vhL4f1g1054pXf2l
yv0KraOG5ToiqGV+x6ww7w+EClzMvhtOsyQVVomxnFFyHRIIckh0csOUngAu0VD4Rud7BiZhnLGz
VysPKgtWoSFE6SjQU0otIr65ND8+8Wup0RiPFkvmqZTLSofVPM5irIgUS1vQKpOGm6IGMSKb2eM7
/8hGijxBo29FW11GeikPvbslZA99bJQpO6jbe5UclVtOE3hJ9Ac9TAVbsJXZd/P92wSJgKvbz2aP
Z9FHh6QrydZmjSMpsa9ncow9wDTq8h5WO8Ci+b+V5ujBNMn5M1qP+XCQ0RNmTkhhQYzIdOb3qhIj
JigO/LhM1KxJE3MVUf7asZ76nuWsIWB6MJXlctj6CkkhvmNGp04mj11ddJhYXTKvcfBtYhuTH18e
nQmsxjRXlY+Mka9Grap7s0dEhQzEfayzfTXZ7Frg2XO8S0o6zTpufY8FEih2ijTFokjtAfF0fCfU
uid/l1WKkdvgaYfeW4YN42OHHk6RufmtT3ScbtR3W1BWQ8qslGAUXgmRfZ8IIMdi8jViwIEbMQ4R
GtGgvwMsvg3qIrxHpYj6NIDHb41JfOsMZzNEAs7RaD+I2URZp+U541ZdocrNvQyijzYubdWs3luP
GjFqheCaCaKgLY+3LrJot/RhM37pI1Z8aXfJAlk8DdCpeJF6/y7OvlAW7u66CZifaJmHDLa99J39
quoGO5i2L9Jl+8kQqUV6KrxhuEQly+xq9DHdpMMRu3t9rQwWizM9SQRWi1QvR1mbpGR9Z4itGHqs
Yzp+Uzi+HnBLYtDl04WE48GGBLAKAjd/1oiN8zyZXzQtzuHKp0xIZH5OQdmTxR2fKho72thG4ewU
xUcyO3W6tckZI7tuuMDip52Br37Gw4QSOZUVRCQ+RpLks5nIwuwbHpGrVSeNzsIyBD+2qhr1K9Wm
9DAEek+cTfE0A9btIQT5mOjGfeWVI3OXfVHMjHFAF8lxqKull1G8GYYA+WMdGRjDOkHJVJJGlr5W
bc/+MWrh0sAC6lAmLkKwYxuy504FPrhDbBPrkLtusjEEQGjfCKql4bvRwcxYEjcMwBedfvHkgZ5f
VKQJ66KIRv5BG8knvobZllgFMA506s3LnC/gzhk6uUOJm7JNnpSCRjqcampVwQTr8iFlCd0+d5NZ
FzR5sPF03M6drWhrNQnYaE9vCdluGNZjqvJchzeExu29Qu7eJpvwmFhBRG8VdxlO8U1beXSSh+6Q
G6ZYzKxeFnbuIuu6jCDWyt5kNbq8n/f2VfUd3IF9rlraHmyek12iB1+Rmu9jbO9hn1dbgyrkus8F
OHhg4Pcc2MRueZxx1eUEgcxCCjZptieh7zkPms2M56oMFPYzka5PU5QRzTiNG8FDn2nVYso7nAdE
DJWgL7JkQ5od0oGC7Q+xFGySc4eaFQbPrvc/UWp5ui5TqZ7myTYPjQ+zDSQkj6g7NdOPVsUDBY1b
7KL6TGvkxCQ9je9//5E6r7aWq+eiy28dtQTWS5wyLO+j6EAKzbdGPcpYvHftpt2xIxi+6J5T4bZu
kCMUfAjMwdBvSlavy6aSb1nDGhcxoX7nE/54QsPACUlBw0S0xrrnuRFIEJx++GJqR0sG7j6zSekc
/TT6krQ2rVpLYWdRESwoyillJpEf0nP019AuT1L90pde+B2iDToOQYn6kxpU5yY8Ne+7rwaYLSwc
AAT0PCsk5zpIUV6p8Uq7xFVT9v5GxKgADKSGM0OmQSCwEFTWdatsJ7yj9mQO4jlOU/2uCp/ngdbz
3ASSWv3FriJ1yZjinvvC40lk/gWaonnTwFh0sbGGsMuk35XZHaKyK0x6ZWXoPv/cRO9UhPfWYQE5
4Hj0dhlIv/WMTiAM8dJPJrcoGor9oNjBUza4twEI+/1QivCpDQVVNjsC6D6d1Cc/nMmM3vQlS/WR
gbsxFfJRUZvf5T0hkULg6h9r4M2KBDdaeAJFrU1sSpNU/baLuvhaFwzGtUFFd2Cm20eDeftko0Ud
BADfn/AqyRaJCDRujxJBWMpzWGGVVwR6g8m+M2bq8XPCLx3pomynWYXRT2l4Kr2u4ooWm883B79U
zqaY93oZA5lIMhvXNmjIOiMGnaIjKrdeOfYBjhW0v/XJN2BJhjEJzX3xqvhZD43ONnCsgCBUWIUs
Ur4ouxnQPg7uuKdOwcahpcVox2X4Ds7gajNinUpMgwu1qZy9qsbluuts6CjYztd+XvV3ZfJjXuGk
zGtsX+E+aV1jE4oq4uPn/J7H9nDJneJZGqZL/ZbRKDAwBiL4IGo0EreC9J17R4uMW0TvdbQKokhU
Y2BZ6msUa9q95VZ0axrdw8sw2NQeB2/Ph7Jatq6XLEMMJiuaxwcVRdW58XL64tO/TC/JuX4+BUSF
CnofWex02y9eBsSBk9gOrEtdFAclmjJVULkerMB49hRiikRI3xFtAEw8uEIFSvudW1fRjimWwhMw
I17L6U5ErVxIjplCFvKrpWBES2MPYQnDPz5itFRV+mFAI2jqNn/0iUhCAmhRA7K4xQJ+qeCMf8w6
9lZKZGBzK+pTZGXlGdcbewa+Dowlwxc83nDYpv/JxlXVSoXNGnb3DdUCcSpya9VpanWauTGtWfyG
9PlEkulapC6MzicfukPFTIef9o1ZUtkriKYJjI+algBfq/UM+Y3pCOmNblylX4AtSM09Mp/7KAmK
5YyRETIyLr4MUL2i9EPr/gOgCN8OfunMYItrGkxFZZ7npyIoshdbiW+NYdVT1kGLMZdyEuqzWh1e
24DebVrXZ1w45oPbPUE6IEA4Cr76SS6XsSGoT4aWu4lV+inwa7YzJrWVYbppY/2St+QG2lPsgMAf
WWLABoYaTXb537Ys2GckBtCcvrnd2/sZYDyP+mbAWrn07b1AiYSXMgTFU8I8BhcI4LFmOTnv2wqp
aUvEEgjHp50aYip/XSdhvp2CIzA/hD9UkH45+v9Nn7KkReOn73Aho2yfwPvS64x91En8ULaF/LBs
+rW0aEbLmTsgomTfxVAU0ZyF69pwI/YlLJGtyWsMaYCGRtm/1yqilizWloQmEYWTeVBOPn9VcIZQ
f6lWIi/NZ90hFMaNQnOHwsF8lk5A31XL3kjdjk8ZCCtGozZftJmlr8SEwDQxLB29sPzoDbxPM21y
qNCxqEMD/zd37IehbtxVVf0gWhJLKonaJ6vQaBOCqF1Seuxo4ki0tBj9Nk5qRHvF8x5NiEPnirGn
nBhYyFG5VFJ3yTvV/Uyh4vVhiY4YJMS0HtmmsRlYISLXYqXTeSiJ5i1B4djqnsgRZWyQmHa9uGWe
QSU1Lt+LclBow8PlMMFpLiqmnHmsnEdNRs8iazVawkcwavmSjSABdh2UKSencDA/q0QER0S9PgHW
gLJNG1ZSp+gurCttpwr/h6RsvEmGlObqnOzTnRCipDsXOc+WaOJTWDThY9qcWNEXXxojZf1TWeEj
QBD7c9wx+ABM92wmq0c4+vXGyV1jydfW3lROnR0KkohrQgofDHAoZUMulh1UH7gyT0KlVx5i5D53
nvMD05lGIc76kUEqvNSWfBlDo91AYaQ04BneY05SqQys7YiQZYkyuj3njbLrwegBAKcTSu8Ip2cS
wr322ZClgYdUuwUlNy3glYY4knlQ8VWH2cJsVnx1x3tfG2kkMpJ1Np9uGQzbrGRRNViYns2Aim+W
WXuJQOZkuP2bT2bf0TZH58gYGUOAoeeVMMY+FIxnXjp2j7XGJtVJjGeGrehbmLRXI00dtCH+gc7a
sCqo6u+GQlT3Dh/bRVzROuvz1l7Ns/3U5KbMNpzm5zw0ZMb3xUVUZKfPaSBzyokO+34/Nup+nszM
yT5dGSpfY1LLNGJapgyS+ehQ+q+kxUjwjm7HC2I769CvbrnoNN5lxz2YSXc1Em1XTlbzstCudadg
ArDkIdQmJMJ4AlnSrlGfpo+DN4yAIlhBEdq9MCe4CIQjnc6ihHIPcfEmoLMe+MKgixpb1ug6uSum
KqvrzxNx4pk7EtUoS5bBxZtKCkPi/UAuZm4wXH9QXtU3VZebCbkmMClNnLpLmxTqA1vKrxK5Da1x
xi5Fj4mqKjzUftOqIsicgxWCXeiEfdWz6AE/XANvxncmsxjDSW0FK5JraYNhbKWALKtlpib7oK/J
lGsT7651kReVTlxcGp+WrMak0Sz7otZXuD+/oK0EMY1le2nq5Y8RAcI+QRvIvOU77OSC1RyHkroK
3V+yqvZjhDWS+dHfmsQDED4vWebQzcCSACm98ALkcv1Gzfthp5REvE2stnNQpedPJLFpEN8exISs
AYKdNtBxRWkQzg9KpolsDG0nmNwKbKxBXdFVichQKssnKx4iinBURBQRHXhhoFG0eFnnQ4PXPpnQ
aZZmKsjnstkh1274Vspsm6TJS0uL816pzbfYoi5YRIz7mXhAG9g9mRJAXN5ORNF5IKFkfZ82VIXV
3LQe40i9CwO4/k1mQgFPCZz/94KHD6ldikXgliXr/VSHtw6R+t9VLchs6j8m071xzk2s50pyECQ9
UHz1n3vfpBgxrkqWQT3mwpCIARTV5Q/QP+EY7lG77KhAv6nupGKtAPPXAwTM0lkEOrWHjuSjUq+f
ybCkORng6EMxfqkb4wEx5RrLFNNBpD10vfteaNY6y4H9jHmhLGPfvNRFc9Kge1BY51kY0S7BwOnn
El6dbaYL2okfyIaeCAzkJZ9CipzM3Ot2hFdeMxDRxt0taJuFqzIPR171wE4PIBGtXCzLjZvTMcCS
XqDBqcKGSsiwVvBPo0HuvBireUB4EPhS4dBuLHXaSiNhBUYq1r5AaY6cUtFVor8cXlPSSXdZ9RkZ
+x9/SGeu//af3P7Ii6EKKX/96ebfduvb+j+ne/x+xR+v/9v2e37/Nf1e/8uL7h42j3++4A8Pyp/9
7WmtvjZf/3BjncEXHa7t92q4fa/bpJmfgP89n678/z35b9/nR3kc/mUOuA4y9v8dA76ovo5h8msO
+HT9Zwy4oht/BWxqCUe3baI/TIMsi+573fzXXxRb/6vLEZ3wDXsi05KC8VsOuPlXMvgcZMyqbmrC
1hxOTSnSAffS9b8SQ2zqRGSQDeu6mvaXv//jl88Mjc+3ihfit9t/yNlWp/CTz+v23/7rLxbLH92y
rQkaxq+qrv0p4dZonRwCMFkFo9M7JA1Uyo5RQd10VR6+sqda+q0dvAs1oszV+9qJaETvLEO63PMJ
T1o3GlrOY+HzSUyrol+x8CmWc6WcalWG9QHzObJrHdu4kh7ms3PhfD7LIFAs1YnKMN/0Wlw1RWj+
cIu8Zxoy5VXXGnl1gg5PqfCbHeoIeZ1PUD2qF2lvlPsWChgC/xazRm6N32i8kO/Sk6hWDZZ9+OVX
gamWo1XtHNIA5gCFVFQQYBBYBYqaRYCOZrFxo+80raO3MWquUdYQ3QaSgNmGinIf3KI+UV51dWRV
Gkb5Ax4cA3WNMtwhD8ZHFyMrK5Cc3OMbremfpt4DqGtCrPHVEYq56qP+ooSO9YEP8uJjvZ5/CSKO
SE6hELPnI/kkoficMHFmSwpdXX2eazck110byklMvBzqOnL3Fo5efB6br5ivnc/+fu18vJd29z+k
x1j/5PPDZ1AVmmY5Qjf+Ia47sdFZGQRSxdgTYlI84wMIofI4//BlUQKl18sCugcH0UD8euZPx37e
D61FtqrLdycsyid0K+zu02I4UYNpn5K40ACsCzrpyKWf+oCq7Nhq2WE+K8GOLkVfJPv5bBDoR99v
qem2B9URykUhdPRpcNoTC43+EpYNtwLUyoOMP8/5tnUJ004/z1f6RfEAY648xw5xdMCGSd7UnpSG
rwSFXPIrmri5aGB4TkOB1QmdOMkueFY74YvXAGzoZrTTct8oYDp+GWP+yTf3T7nzloHuzzHwbGjI
i2yDZPI/5gkl1iBrVlsFANUmQrRSBXd0J377kSaiokhnFksH8y7fse99z7elYP35mHYSp6nT68cq
sfqTR+JtoPLtgo1895mT01ZwgOfbTlmTalk1J3KuoZ7ZUkFKlrj3JN9BbJKWBjRc2HSERL6mJtHC
WjWL9dT1e5BTXKpdkn88OCu/TBFnmWjFI5HAfuqDyFhQ/dbWUrTlyqhqjbotcnhn+heCDqdVKZ11
VJXWUcn8eBWN3fDWZONDN+jtw3zcC+z/ITeMpZk50cB/GQ8Ncpp15FuuZtkk0ItpKP81psk3a4GB
PaQIg5fwq8zL9t0x0VSMjWXcO4OsjhmhqmsAKt1L05v3nV4m31L8nti8uicDx/MGOoN/EI1ZXzIX
vMB8BcoxPyrGj5BUkWWBUv9sZUhUtIAk42JIJQp766HyreRbZ8kH9vlo7rUczJ8ltYPrNf1ZGVWs
7WPdf4AqmB+zcf1kyVjSXnDqKXsSdz9aKs7TZpCcXt+H4Si04aGlQLrsAaW8jD26CTwv8fuYZved
k7H/0FoKPh25UlBA4qXmVMUPMEDXthHt105nxTLSjH9hV4Ck2Un8h8AysjXEyvrck5m6tfBYndQq
MfZj6df7AJ7XCV6Itwkg05ydijYacXHxQnFzA7UJHCRPN+s90RPFJxYptMPiLHrnznaD7nG+wgYj
qTiTM8UjA7NSFOQUaWlC+OPubW4H61yXFMMH56CXOTlGwO4v/AfmmoIp9QRSeQpU6+YidaL2Xkx5
7fMlaugwVE+XIPTE7vn7JUOipBePthfq364/oiSxnGiipBBw042/3HCUtZ3q0VM5tXI5M9+A56o9
xKh14+DO8Aggmn6pLJ1fGgiVWg67scLXNR/5316T55p9YwULAakKdUKNG2M3I9CzrtfQ2hRIdmpb
PLZkQB/sEMX0fNbwVO/sp/VxvjX/KLPvuBySB2O6PMt7ABce7Xu7FY/zQxP+KaE8tyFOjtF+JesG
FUGsvmAnpJPutABjtMB5tcTwGHiluJWGM96FKZLSqEvsV89EC4pOC768lttXRpRXdOv2a2W3BEep
6nBIsZFS9kboNh0n4x66maa3W9Sow0tA3Vv6W4AnlPd6f6ubFb90+IhZVs2//ItT5nzxv777P14T
N3kGhZT+3a9/5h+v+8en8qdr/o935791KOGZYB4Ljygxz/fBHvUuhPu8Dva8k+6lkoiGvCjSP/Cc
S8WzvsEjYrcRq+rnpUah/nYpTv6fl5JRbP/yqEqkOdv50sIrvMt8qR//8qj/7AnMl85PQPFG7Y9P
gCnOxBJCwVmpEnF16ujUh575rImYGDl2XPBvuAkWDZ2CWuHBtTvzuYv7cu2VUtvOZ7WCOPORHexx
Pmvp1i2mfXaZTyZy23Rp+Fyzc73rXP0+NEmkKFWi0kUdHiovUM4xW+dH24IoNKh5tYd0VD8qJQap
wEjEaj7bkTF61wfph1vW1eN8qMKhahoKnTEuh88aAFNRm9N8TlgOCtpOM3BBc7b1SntPDJmP/4M/
Rditehm7ejufTPQQcxhQkB2EOgFH7kUm8ORtDf3DfBN1Ub2NrN6Bi8DZrqM03xa5OM43SW3d2LYv
HkJ1UmO6BhQNRb4U6NMOjWJYy/mq1jf9tZ4IUhCms37gfQgvZPmXye6Zv+s1dXxXmmSZh2VYbx0L
9Z9iNv41j0sfP19QfyM8JEx4r8PYqpa1E4UXTc1ps4b8l3rspE+5m7+PWV9/60rzQOCH+MI6KqY6
3ciTi/TzzkqEyn67d15NpI/IFqtvuunjubGU6JHOSL31yK0D+2kSDiwpUjaOvnbbeLyNttEvi0Y1
X1qYMgvRCPGh4nxQugpPchA/SUjmP5p0vJZJZLyliKQJUbLTJz9TqKeygrw0YL22I+PyCRJTdtDI
sdtZ01/pevw0vjvlvjhOgkq8BRZWVMlOrSQSsKhEXFcxn3o9cQsdGIlvdWQtPAc8LTG6w9FU4+Rr
MWoEvQize6gqxSItw6q2mgjPY5xll7SljjQBn5Ihu8xH5h9YMGrGjgEr0+8n5kutaf+zaUvHf7Jo
eD95Y7l248q5zodyZXjBIZfdj7A2nsBxTm4aShLzTd2yLmMa7i0tyh6h+BsnTUbfglJPH43pkFHx
btvKbT6CAQrMhj5S0ZrOpXnbbga9S8lV6sQOLCGCFc/Kb97hZ9we+w+V4iWlkJn0N5+g2j5VRVxr
Nx9rExVtgU2e0t3gO492auN57ql+TZF+IPjoB0w//DLZBWpusejvXW/p0/ZzIEUZzqGtvxUogeHx
ZckWvjkgmemmFpe//ZA+C07NrYJ2r2l0Q0Zssgu1aMpzXVXDA7SDg01t8wsrVzRVbaKxMauGL67b
fXMbMz/8ZJPOgFLbyDiEBjnyRDw+4xnCi2tRycUmXt53ECrnW3Ylqmv390NJU5o7rImYAecnh3hG
T+4Li43eSjbqOp5EuPMfiiYSauiULI/ww200BJ6YBWDpPFtScfdF2d2g3cefP4Bi4uBgXwBgaUCG
W1amsVDRysK6a3+7RpjwQ8PcOM93c4t2OLUURR28f4RgB4aq3KrItEghhmDTTn0uPR2VNYJaZzvf
7FhGmA4ZK3bTjSuT9dbRHmoTOpLhrGQ0AHtAKaUc5zN/vj0f9DVWO7kVkGNj9wdQpfFdTjQtPh+l
fySZGKdLSQ+MF2HpaobxY9DTs6Ba8drwRkAkGmnqjRMG4fe711Gu0iurh8fITtE6xIP+oegNnoTc
+OGO+S93R3E0iR4VUhT6ejiYVe3uUrT2behrW8rO7VGBd3gYcrXYDa6T3+sCA2Vhp80NEgpRIdKP
XtBxZrR5wuo9GIOTUqHEXVisjMsQWQg42p2OcejDLBlWijT74oBcXLqBWj9EwI/IddbjszQMsbWq
2Nq6Wficqr22Llp6ZzlCaCSWwYtsu2rvykpbu1PGxj85Pl+fCBJRpuutnOlnfhx4iH9+nM/Hx/qy
DvD47UvhHP1cBdxrMTBbJa1kLRQXt7XFW2bjAEuUeHzM05Fek9TLs28oNphhFr1GIdSjLfUc43Ce
XSI/kcDZWvUJ/rpchErlfB19+wg1ERpdApeOfJ78aGdUWuo+K16wjkcbJaVrM9+MWlIa4dnBJJjO
GhaZAb3vPnjAdm5tK4/wfdE3NxQaffwVpVFMQUKO+WwTk7StnKFYs6E2n2mB6Ku6qDpAEty0YhYo
eVWMp/mmR2MI3fV4tbokfjaqzXy0lV17Ua3mRj6m+WxIVUWKzuOzrz2VsKGuCThh3izAmbKpvDP9
AGwZ0Zh+WIhAdPTbrz+vUKXvnRPcGz+vYEYh1VMbHguTsribiPFrUhtMA2SqXUkYFUc2EKxPpxPZ
JE3Wh+ZL3yfNVvVZgPESyBcs2KjBuQCWXbaSiJxPOsHX1/khRd3KjYX3Zz1PCbRm8YIXPlPT71NC
K5zh0NXakxAl0JP5Ohpz2HYxo+3aiBzG+eL5ukYYT/MVn4emkz8f8+eJzAWxXv392p/Hw1E+aONb
nDXZO/TQla3AmGoH44Gujf/FyZlMy0wd7oka8PZeRaZfOhb2lbw4wL5+bYEbAab5IxSgWDrDT/qr
4Xh3c1ORwFqQirT29vNNpFbYoibujZIrxsN8jJaGKbSHZEwhf+ZIHjNwokCcU/N1/k2hfPTbb1GZ
3FoWIXhHaAjWYJ4JIbI/Iahzi3HuEQonGqjx/Tdt57XcttKl0SdCFXK4ZY4ilSzJNyj72EbOGU8/
q5s+pn+fUzNzMXODQgdQEkUC3Xt/e31iikwcyoM7197ScZv2SOBaO0k7nlSrtJNvFvvEyLu97LoN
iv5GieETy+dZIG4OPR/MKm/0U8dXm4pDcfsf6SuLDEpJ64E9xQJTD6gtLEUiRXqdU8SfPfXvckge
mpL/HkYHAbdyhNhjAozGGh0bdQmYvCo0pvesaSu0XB1fGtGcu4ot6aB+Yk+0TVGtL1llDDhcGRWZ
BMsZ1ihoU7gqfYml/VxvQIx/amPzuxStUT5UPEziIM/cagYJ4dRXVC04jCDYeTEnq96XJaYWsCvV
rdMVfNoyxXjwetO9JCzUQitGIwN5yLsoSK9LmY0nWUxCLQHdJHbKfa4jh4vxDZAb5/vuuVGspd4o
yll2UdOyu31AagLC1x6jgdt++bY1zqNyTTw2PdqOeiqrtH5qK4cnHFzyZNZxNLIKb092JCUeWhpv
Hrz0lVOnzl5YyTwbTbyGxM6vqpHtWtdm365y2VY7TIX8oWpXHcHspdpSqSA//Wk3lec2VJAm/fqS
eeXEJiFwejiZGBrcfl2qpu2V5YGJqoHXbG56LNGUGtl7U45KoakehmCh7OFwc8VrqCAE9OCBf8Uk
T/ZRi8oT996WnfJg8YAm6rkNKWnCYnTU9XMaqzzJQ0RrhQXFN0mjg6uqotw/CwXEikSlyT79OGtz
vklMK6RoW0H/54w4PjZROq7LqcpwkAXjMOt5fbFIMiDqzMYvDvpJiQJH2hIv0mBoX6oAyxmDemkK
f0C2QPFpDhm69EM7EccpKn36nDTRbkIPiX0QZqnhYmQJQ30nqS6MJiNynjwRQWq4L5ZDkEOJsIpq
ZrwJmxaxmoDYraPxivLZxM6R0phB61mKm5YynInXiFU59tbLqrvGhJ+f2kA/90LiV6WVtbV7tJdS
nwAo7UdM81JaFDomhqGtIyGikqJgKacq+5qKVINySTlABHgoWG5OLUteOsNx4mdpGXA1+IT5GpOu
5GRKT1J5milwsjyi06UYkF3yQE45OWXk2k6RWjxa0zQSinSqLN0qjfI4ElX65NROstFa8A1GYw4X
i9AfSxBd/ctFb6a18TeE1rlIPafItzA7Vaia2nilobzidfZJzhCvxZf7kxbVHdXdtfsSjgTfCid1
vqVRvs4aX/lM7E5Zgq3xH0pEvIdKp5DMUrTroLAbSlQKIJRYtZ7lQYVQnAZsFmTLBrO8Sj2Vx5Yw
CWltolhEa0D0xE+h7rrfWjdbUacLv1nrJxhQZfYSDUAQzAgEl6XU9kHteDuVQZkeFTUBUlKRrmj8
/kxlrH1qwrha+cGEYSUOJaeKxccbQVSMuol5VrU5Xjwj/eaJHH08ZS7mBv28lrPGWfsrc52PTqu1
9UApWbj260pb/tkOrVFb41Peh2tH6bSlbFttjjB6tC6TVnZ71gXdSpYWFAB5l9ivVAfZDFFjeekY
PNcYfz4mdXXR7cp8++OiEPtMgD/mbxdlCJeQpcGN/HVRjCMldMh611ZzEVLwaFm4+rmroujU/ThG
9lF2RTnxgtuobIdxbe3G2DzbhU51j2Wk7CGwR5SHKg5IIUXY/xE/aZ6SeC4vM9EAOZghWhKcM+qU
vEnUX+XDhxqe5fpxNqhfnkrL37aAcj/6+rdux6bO7Z+zLdGdVR41sKz7d7yDSFxUr1nieaCtTRIJ
1M/P9UxFtrKUo5NjhcYCnZg3Jlub7dsGrEH9YVXK3jCT5mV2y/TcAklb8oLVhx2Bf+p5ep0cNMKv
5IW2CbGPj8rg85MG+StVDv4uBLWxlOtGI9DhEDqBupGLzdFKlYXGY+Qom21iCaFO+uykpf/kZePu
tgbtWb9OjnttWBsShkzLkzkX5kve6nszGrSPxiO1UmtusNNFs6N+yQoG+w2aaHpIJ0j8eRgxbbY/
28x99DzTf4iCFlSomA9keCIzYsen/PYFCnzcipBnt3vp3a7rRrnn34nFo/jGjXOFJOl2LjvkdNUi
kD00gf38x3Qfj6NnbMXEkJxupeqlT4bXVOuAbom8iEZO+Nwl8cXVu4ywFSVFrM11fGbqOHoeR+JH
YwBhVo4OYlT3+3Y3zbBvCQUYyUBSyeKuIzf+lN8iqYYKJ0MEcsZY9dfE8OcH2ZrgT8NsawweRD5b
gWZW2a+X6qpLgEEqvng4pUrZHP3AeuyEEfnPvqg4gdUAtiH67EGbrp0NqCv2t5R0ak8hNWFkcMph
beJ6ipLSjjdqlPQXlZWZCEwOe/hLKqXpLWBYOylH6uoVcy+H58ZMLi3B09so2r+FB3h0HhaZ4UDb
EU+Q3w72PJ7t7rNh4gojuwu7HG8Tsl9nqffbBDP+bkHEOHi4jRxFKuSY9O109DwDSxkt+iJb9/4/
mlaJFxQSbq6IUvuizrlz0IKjWbbKhbuXeW3EAeOJdFGzYts7QRUo2DtBu+p7e1z9bDdzd8jZO6Zd
gDWCOMiLeaW5pIQ+gaLzSFozXrs8/1mp9daeqCW6r6AqrpgsU8Gmu937oCWvcic9Tm/trMXfMThN
Kehtu0tGbJPSAjI46gjgqmIJvqpM7BkHyNLvULFk96RV/T7KxwjKJXapaln81SqFf8VNJL3Kq614
AHafav4VghvYZ7PIX6kyNddxlHcnT6uco6fzJJxTvX3JA2qVEx3fWNhBWadYz65uPmoWZtWPSQQ/
0bZgCDoI8hqWsVO/7ZTwaQzDAtsWCm8nXcEgHZed4QsSRLiB+WlOXfVUgV4G6+y+GH3P0n7WET/e
XD68kpIWeQoBx92mtf8iW/8YFS8zt5TVTsRQVoblvd4+X2bke9RpVtnPz5udLmw3aZ7kZ3FSgnGb
qz4WsvKjWqntR0X8jwBQoz0FmT+c1MF5Je6SEvEz8fiY4+BRhfF7jMv8Uc0D2AUwhLyLaxKHsxmT
XROZsAKO0Vmhxo6ICRflESAIg0/6XvZ5YkCPWnS9TuXeXlcODEDjeRdZi91eyq7GZteMjgoum5eR
B5xKfsA5rfdkLSHi40XYUqwaB7tmiq2LryoRlb2wpQp4Kw+3Od7k6wcqbR5vTVY15qWOTXVd4YkK
YLw1L9bI/yT0HUDhbRdDKjXj4TDBUPYGlzIpYwrO8sxOZti0cpSq/DUVA/im3efc2v82LOe4VRae
jcJ8BdfZ7Fp8jjeuCp9Gfrc7PQawcP/2VyVCNP/XsPzC37//cl7MS1Hvnm4TXaHS0SuwHSuGFm/J
okV/IE//bCdG4btwtJkVldt4VCgrnnUkC1GQrTM0kSRvbRe/pDrqN91cdrdNkWMNbORrSIq1NdTn
Ts6BXtpvwrD7OeeWUxSZSTFvMuz6jKRDP4ztfMnQtk+bOu+M9RyhiIyEt82t0+QuvOZthfwmnhNF
2u/r3vIfZCszWApguIN3lxg0Iafieakf71+EohudZT0EGHuJL5AcuH2LQLVYeItnudhTuWg6Hfgb
IqneddFXxqhqkS7OCpSJLeJAf+d4nnVbb3VxT3l8XboA5llYKY6yUWCSP1vaED36Rv8sl3qVR+F+
46TkrH1lI7cWiATMWDE/aiROBKvojiGtfxbcuay1PrJKszDwdRetTl2xDLMaUMwWtscCTEZ2LYs3
2sa3rtl0WodlRqn5ysIMkwj7dhFOjigzxb++2d32vMnfTTkYVNa0TEet3Td1/62YxuFH8Ewlnvmj
05Qv9mDlbzbb9lWnZOUlVgKbdYsSQhViCa65I4jnynQ+uVm97uM43xcZdl4+N/RFIsIKoYg+JGwi
TriFcnMytUy41N9Srq7ZaxsvJNgnM6xF4xiHQa2JoYmEa1z57iXTcBsXyViZkS2ar8iGimc5PrXJ
FxY2/S09m8MfZy+mWrfMb0bsvsuJi8g4mMBEhXjCfMH12Vl1RZadUBL71KeN/S0OFiZQ3t35f5gR
iRk15Pjba6DPVR6cjHKDXz/lf54R4sVR6WP6ElEFcURcAZdN19x3xcZFYzYq78QtjpS6QR5wiL13
jTQPssy6Byo7eu9A9H6kwLOuGTGNR7M2XuSsOWzbTWgn01Y2E75EFWGAZ3e2modJrOmCkRcLu35E
Ht2GBzmNWit8WNw3o0nHfVmz5/ZwbwQbmuEzBRZQ8Zzw0cFF9zkYbXsVjMOwCfApemYhS/Vp01LN
QUvOsDPrW6bM6cmFKfPsKaaz7bUIzoaY0YF+fGbzI15KzvYjSwUG7aQ72axKpAuIYAApyp8mrjFN
++ylzfAguyIFP0dfz6K1bHaQ5a+5lt5a8me4KjTXJM0JFYjfQOldfS//nvtLhmyJQsgCNnvw9xJs
AvKaonybO8JSs9UO/NqxLxxooytZEnMTR00AaNz1dwnB+YNV1MOxVTR3G3dx++BqvrO2hlZ9xOwZ
U4xKy1/DGAVzk5nph5E6f1mu0v/VmQE1QhFFPblypmAfaCPVbivFDr3vc688ugAkKFqJq4VqIo41
2INTSq71Bxa93krG1NVcx1Wjr14z1o0HuyHcLWPqvUVlnui3zKY/8BfAQhAx9V/zA7N9LSdHW6hG
OD87FLQfKOIjbahqTUVuGKKPO3pXOepmjYnIKEfWmNjzc9UM6pnPHQR4r66WUW+9e0npneRcNm+w
oSe9Xilei96oqc3HJBgBPIm5umlhCMBGlWJARn0SJAssNT4y05zee/NTwDb9rSSbQ32ZDqVDpK1q
ntUrtSXP8ves1q+zt8T12hPF3SncEy4m7k4FDOKoQwCDQKRkDATCw9ccEtd7ogEODT1nfqotDGrM
JhXicDXeazAUcCIj71nid7CJSZU/RQUuAIgozTfb0X7Mqlp+A9O6RhpJskF3EVqEZvDdLeavQWB2
Wy/jO2M1O7AX4Ucatni68BldN4nmfLiFf7aazntO5mrG8BgCouzPWQbj+xW1FwAs2nW0iRt14gK9
Zl+sO+pwVCqtfoXivrNIFnyUsVdskrHId/J6zSMg6xXgmQIYmIMNB57nzvsszlKnCd7d2EfUXCrK
mzzDwSd4/z+cJ38aRsBkKHq3ItcXNLv/5x85QAfXcWPYy5Qrpcn5AehuiYSw0oDlVBhRq9nYbHuI
SojGgmQ5TXF9lRlZwyrzQ6WxornNZr1NkCqEfiaH5eHXFVmZ2tvOwJypxX54p+lgJeR6Qe4to3K6
INczz7LLnVLcMH/NkH0p4BQ5Q87/4zXkjPzvGffXqObhcxbhOSUSoTLTaSv9tATY3kKh/buvTbpj
WrTGWXZFfjg8uKW3vWdGG6NQQDdB5QwrrTuaavB2zzpTi7EtXS89GYVFnZo4yES06A/qPGOPwqpk
IUcb4DSyT05zBkfbK7X1imxROdtuhGdUykotM4hny777wWrtnmd4yWqXuffDfW7dN28RmI3dves+
LQ27NSZkGvy2UFXSXS9oAjKAK89cy0zARGTnP/pHMU0O1gzK+Q1yGQ+f2+N96q8Jcvq9/z9fWl5t
RHV5CjxjWcBXQt2ZTn/5E8VAQ1USgxNNSmj/brZDf2vKRVcxq/FZzc1V2yjOyesqhCIUxslDaJb2
ZqgaZXnvi13NhU6Wqrt7n7icohtKwoXTuRX75mk440twlj9BHgbMUy+jBhj9V/893f6r/57ql+tD
2T80+nnoXPMwxCQ3+FI9OOJgJ5X/YHageyEgnWS/7JIHKFndUu8dUrlirgpLAx4xYJtdavVfZZ+R
4KRsBBTUZH3/Qua7YlP9gjlG/4Ii/itb2+Qsh5o+KlcauPytbCbQlHepM/tL2UQoap2bvn2TrXia
vLM+9A/ZhL8SfuJf/UyP8e5I7NPQRdYl7RQbAjBGemVrP0LaC18nO3BxqzCMDWwG911caRpJDrJ/
HLehUH1rlq7AWrG+SevioXXQpwjQiWr5yi5JjW/S15g1DSpI2fdrrrx8UPIe8diIp19SYUmfDeiG
crJCIBI0B+opqgjLGLrdnHQenABGtIBEUgC2VTRSJ2UaUMTPPd4EOxOUo7ZwBDcAkkCDozY4Hm1W
E9IDWtLiFwM9rBNenAouOQq3m3PvN+mi60zY//ZsPqQCAiEPlhOp+8RSCJH9Rz/udxgHIy8048bV
NtNABUxUlqKKpo1CyIDZoVe6+mQrZr8iUuy3e2HjUgzR90J1gi9B6H375wlC3/DLaCq/DdmiShzJ
8fhYKN+ltSzMb6yT1SZ40ICbvvaALSeRwqg9E2tTdfRXKb/UKqAM/chO+0iFcPY9gEQkT371/PPk
X+ZQPaxj8u4Nef7SGl324mbOGmd6/ypbkUscjY1Yg/MChXaxm2rbSgXXKJshbKAHz/IITWnjwYTr
tQyVMd1QTOyfighIRePmw65yKlAepoKZnDNOLzxzBY9baTH0oTZTwzwKhMVj3E3tj8TQ37CgZQkP
5YAFSNA++Y2ZblIV5riqKMgzUL+kavW9d1ty6zU2y60xN9fS9pxTbgLGlwNB5O1gNxqfuhiGsdWw
gwSDm32gqqaQmysTINMrZ7aTYwmfiFtnDWYrogA31hX1Ks+CQf3HWSHKzMNY//d5obg2FqP//bxg
LC9mb3v441QRzm3EAqZq8GE4duqiwZb5WwPjp0q674YLlKwte/cZNCa2AjX8CLKoyUM9N8RMsmJ8
j/X8IueyZDl2LfXccweGJIxL70Et9HSdVs55Egb18N9gf5RBdiJ7gLJZ2HmlQxBt5SjV+sFe1R3M
qMToOJTWQ+XO19Tks70MB6gG4ew+lardnzQBx24pIJ4waXjrpzrf+R0eMliFo9gBNdLq9ZfasPo1
f0x06AuvfvG14kkRJsaqBVtwqH3nDAVbu6gVNmLS3Tjwpu8J8eInDVX3cVLHYXV7IX6QHXTDFSXg
13jEQJzK5+IJBI8Gxq74eVYMSvEUgFRYybM/Rv+382LxyuTKeOUhsdYYqfmC+9I/T3nxpTfa4SRb
SC68rWL1FuYvDBKG6Z9taoldP3q+TejteKXrBasRMSFu4vSsVOkn2aKSmHB/SikyvM4KwPxnnFXm
rWXBO2jSfvr8d7eazTMsGQNwBZ5Uv7rl7P/o1u2pWFMLVG5udu0Ui5z0oj4rFENf3b7krwDdcFXV
lKA0EnFA37odrBVL1AbzX7vmbvK97QNhOy28shtcQA3DIXKH1OR865OntSgn7xiFZ6ODfqY1jS5X
lHH+brmxtymBOJGmLoujrg7YJcp2C6Ps5+lvQ1E4misi0NMCsOjf4/fr5ZkGeGSjle1faW4M50hm
XUlEzAu1ACcziBJUOQK6ASKDbN+Hf7tGnsrDfTh3EGCu7L5/BWTc25jeJVAM+k6Nr1Zg1bhU8L+w
kVuQZNa1hz8GuBvjSJs1Pwf0yv15hYdVJrbxof6ghzMBBz/UEEx4eQMFue/M1dzxUelidYqfM3eE
yl7WxwwRXfnQKYW50otmh+eOsYgSTXupp258CCKY7aKV1/X4kmznqdBeZMeY2I9VyP1VdhG0SKg9
VW2eRcx28QcVBbxgOMQFoZ5oe3xMcorDreBs2i4AVVN9Ag3bF0bxWFeJ9pT1cU4ori0pxGNMHkj0
UouWDNmxFFNiv+nOZdBf5KDs0pUcRk6TjRv5IoZZhYQQo1NMiDLvyje8wPWHXmPjPg5z8dZVcCYr
N3RWcrQmPkn1eUthrRhVg/wjMRv7MhoRFfDaxqyHdP/zbawxesJcmEdwE0Ncn4RelrBCdu3Atl/x
bMRmARx9NPr4f93nBbItJ7qN/0E9SnyQ18rLorwJdp21buEAbOomoSYxnqNPht8cgh4zaq9TIIr7
M2boxCMwlaGqTw7YCkIMnoD6ta9V7xTVPQWM4gpCtqcw0Uae3qT2WqOINurQNl/c98TuSAURsMJq
hGhITxXELeCoutMKRzz7S4ei1A2/JuWcr4eEAnPCZHAiVP7cuKmjrw5e54tS9wZ23v50wEYUBV1u
4eqd2Wb1tU5n7JywyfXKSHuRBw2bEmJSxiPFz0QDqZ9ZkHbIT3Kw9aJqFaQ1LnliFHLEuFWTBIqF
uL7xOogC1KWRLKM5BWr56AAXw6OoW40wG/Z9MZsXBS4iKT4XNuNQkRqQnQUFVkZit0fZahJfYPXc
7GyLqF+K3pBUT9duXZ8ykvsUt8WqJbOBjgwZFZb45WZ/VXb77CS9jnzZwNt07oxdq5b9830GlaTP
LF7/MSOtETpaTU7EJttR90NaaMhK+Ll5PqyRdhHX7LDI2eRzM8MALLSd05TkPKRSKkQnv4NdqS5q
X0UedG9zU6gfkzFrHo2qiVYqcYtE6ZW1jBk5Bo/vqNPesIFXdnmJP4yMPeUR4LPR0d7cRmXZLObL
fp/Katl/n5/3zZcoK0xuHLVdviQumMNE6CJDbhFbHdrYuhbqyTbR4C+kqGwUMBtvmsvXWO1CvstO
8hqY+kJ2G3UwnXn6N0gxsFbQWdIC/g21tYeQaB2Syi2W5KfUwDSf5B5bDiZjgBbyPwblFj1Bk7j2
I4ojYJb2c3lKUwDUjtG/yQC/kczOko1AdesntPlbf9+X9dZptS+Z1ZQPk6aXKz558edmZq8tUA9T
YH7p3E57Nbspw7U0SI4qjAS+boW2xHvUecHybnNbJ88Ez1UvitaDWB5r89SD5LGyh9bCU49/7VNf
1Vhzas6TJip+AQPcWrdCQlpBHrqgjhC6UoIZ7PkfINSf1fIvPJsXXQMSKyryD/hU4dsMBnQFzdA+
cwOaDhoOgFvTDrOnJNvYiuKfW4wTn7lRPbiZXn7koVJvPHW2t7JZajzoakUYA0TeMUH5vByEugHl
ObzMXMlg3vebyOutx9ksvkkNVOwTgyPzlJ7TKrEelbS79SeD3i1ZQaRnT+3bvzf/mTWlpCucwzTq
GtJC3koj2kxtEX1TEZIutU7NHtEoOjseVNFuzKf6CS2ttsiy5qO3U+8lq/hvz37zkc0wtorODI+G
DaPArPBc6YrJwgUW+N7tQeukJsRgaoX44AohlHyyGuy2Oiuzr9Th4Y3uWeZKHT08i2G4QT/Xxkcs
neP1WCIee0zTsr3meCXo4JRYUULAq8rMOwe1KeCnzZM8qCSOcI8UGEfRN09ldLgVAVChgsk4En5D
K/w3broJeh/bOM1lPJ0mHbWZ12r6mxn1V03r7G9iahWAjhBbrSlAnbCBrfJdYi14I6JTV7xQyUjC
URBcZff9UDsAiW8Zoc6hFNqya3+Vo8PYyG1SHkBBA4Ci88xmm2SkffdklazcxY5K7q0Kq8T5o8rO
cuPkwawnGtscVeKX7C2NBOfFlKJ4Frb1CX1dyQJenDpJFO/YxbM7jVZyOZIVgMhzYBD7ubHHN9wE
bv3hOP/sN/1mfMNDcKW0KGjVKU8PtkCimNbwgfqMLatoARAODlAE2GnKf9GvUVOM+rGn7OWonJwp
sKYnU9uDHhECWVzLT5jkYEcKeRsU6PyaC0XbvV82fT44B+V2nwgHAMRRn4BpTpDGwNvjAa659s6m
ypkkNphXfUjzt3KKv2a5afyoTnNTjj9YuHxL0sb9JK9lv6gWlf+koTmAn6EaX1Gqrx2h+DdqTC+n
AfY3+wC2K03wFDYm2z5NT46jp/enySxCFMJGecJ1gvxJb/GpntUvo2XvIzRyoLdxWtWCKvvmgsBc
8KSnDGyw1ZVeGfyOI6bjTgRYo07TgbhSp659r/Wex6jAFaWkyArVW/VABvtTjwD20Yna4tJWQ7WQ
twCW4/jp1p0JLk/X3xrvq+zu7NbaeWqNHiulyFM3Gis5o73Uq68mVUXLW+5Ry5VgrUaatqR2MlW3
jZeEa40d3M9xHSvUpTcgqOam3C5BtWV7Wb4aObO3wQzWW8lmSbEf0EL+Oln+yqJbfYp5GspBefDV
6kIOJqT2v+hf4garQ8vw2euExcoh86HvFYGhSoEeJis3xb4htBmCtbZPG6BM8sHY5ul0SSCh3h+T
UWePl5jao9uTFfjOKGfcmoEYTRmVj9R/eY20yino6vNyI8Ny7tiNC9fEmVrG61qqSMgr2VoVb1rQ
HZTaui1OBdWTJgTMszhEgsQpm5kJ5t9ti6cq1X/vv83ok68mRR/b+5ffBhqIJ66JOXgCjWolbxDy
VnGf07oDygU8b90l0IZkJUfgaoTYCkuNEVk7dR3mebJPNP9F/kasp5CDBxDI9xF9919Qjt5+VcV9
j4MWFr82++S6RLRMRsRqJQXyrzrZTjaryPIufIXDi00y8R5ZA8oYkTvk2qE0j7d7Xzor+b5ssnw8
Y06XLRu9Rn8banyxh0LpjppHGCsylQc1p7jOUaPgIs88ceaoTctz7e++f5uXBk2wLyL1yx9z5St5
4vo/XlO++h+vJOTtawBwS5BK6SHHIe+1MIG9CQGxPVVYRrNtPrDL+a3fspNk3SghfFQr7FiIUqYk
i490O3Fq/NZp530STHvZS1zpWpjmMyR8AquSHsBSmgQTruxAjCn6Rxo3z2h0enX8c4YclBfdZ2jZ
58zBT32gJqbpjp74ngSReF9v76784qitGuOAgGDr1lk7fUEswNpJUYluxiOmloQVxpGt6U1oQh3+
ODU/uJvhplSE2Odp4cM4mg+T0LKzMBr3GqmxFcIL462ilhHXbQTYsql7eN2Uivs09R5WLWMzYmMS
QW2YHGfpRnOyyh0zOMuDHJBnoTpwm6rAN4udldwn+dSEb8JaqZBl0teKgzwzjXljaHp8bkAEryJV
ddeoNTGoMQoS6qU7rql/Ks5tnXaH0Q2mbRF28WOE7nHpFu7wkY3BFdmR+UOfeFqhLvrLCynFDmYc
K5UWo8dx6J9nQsu7gYTvEgwZ4RTRZ+df+YkxgBQafElG5BOGval0l/m145/nckIELgbFYbLbcBFj
qXOsah09WRyda9u19r1J0M0qQdZalRdSC2C9xVTQnLJqDJ/vM3rDRjjZBcZbAQXqNhoj3+oLfZ17
ebULAOp9VCmyThiEPK7yCg0gMXrZP+qYXtZjrD4oY6c+RSZuM2iAP1K2s7fLS9Fsu/DPy2X//XJs
cH67XFVnf41zMSHOOLeWRqLMm44aynPdWMTrw/bZaHXnDMwS9afol2eyz8oEgiEthq0caL2QxZuW
up+x2Eq2ehYqR4Xl9pFCXPx17BZqpENT9t0P/9ZXehUxTbkTBemVDYNXYmrh6jsqj7dR0vZHSmbx
X+G+1x/9gSqAV8xV4DnjxN3hK0pN3+fBblEBaHX/ULHHPThJBRfMD7rXAj5fkyvWNzG1DMYez7IQ
73h4JKSaPesYe9jh5vPQr37rNHGI+jne1BVTPW/KdmoXERDGSyPKbRifRdk+mGZUvgXpgxPp+afc
0uKrqsRvsnemcnRvtn6yktdkToXxAyCrnREa4c73HSyk3BY8fTHPB/zrp3crfmFFW7z1SdFgL5Fk
wtZ+eufLCbbESCHqp8/k/JCgD2xLsTeIjvBQjAv1J2TyJ4ClYWUvqRZKPuuow9ejPk37vB6iY4be
kIXuMGJ4JE61Nvmu46Syka2yVEBxOw7E60KMyk7ZTKf2yuN+Nbj6ludkhCymXapNqGzNzs4WvckO
G/HxzrAeo7n+ZGF7ug7K/JVHWHt2Fe3NYql6NLGt68zc3XoUAmodNZdVOHwKrV5fmpoaEISjiEn3
5npRWzpsVBAMLRUo63Re5m7B9hNGQJEl0TZyo8dEA6OmWhH3Cpz/rMZ6RLtyiXQKIWcWxI47uws2
gNXaarPtBD7p2ObY3hZJ8JCmHo4cIxnexNt1hYFEzvLGRd93L9Sco+FJCYwEgfdZhzSDF6w9o4uo
W+rsmhb7B/7+6BnTi71vY/rgxyDZQkSwyyn3MuFmlmOhBFLS7F68qGfTUlBJMJbrHmnGPM8UWCPU
87SdFwzPY+Gf0j6hbq9QWH2NWGdSvoQBkoKowlXsIyajqWDV6Ae9JtOeGrAIHDS76hCevDBZJoo9
LoaxTrYkiHZBP1Jyn5iLPKvfHT8hqR7X71UYqQui4odST9RrUun5q90b70gqiiW5sz2mMd9dBY5q
qb/4Fnp/d1LLVZZAbet9CnhQySxU5Uvaqs2SvUa6nZNKxXdrk7HUexwRlZA3wLwBEVNaGcoxaOIV
2iPsFUKwJk3rPDZEM0zd6tZZ27wUfM9XY2uUlynPH/vcuqomzpV4X/P4UShQxa+r8crlVGQTa8YE
y7+xBYGaoMQp/HFV4lqDmpC8oJ7tWfBayyKJPgz1kSrhPbjtY6XqrJ/tlCpl1aSydNayT3oTLG1K
CGGGBHimBRHOjVQWAuc+1bB8mZnC+TG+e64/sh3E/RDeNDCd3vfgQudPfm2ejOGFtfuPaFRIMppL
L3NeptG5JNj9LRzSyBUU6iULoQX7zL2Cr4Ktls+w+xHjBMVnLVNeVM1cOv06xE1yP5rCjIBASYPl
zHLMeWi2Tfg51tRoH7nwbzQv3w3hWG3a0sb9j2RXZ1i7GP96cC9gKXC1WiQ2MHPHRsoyG75FxtLf
eJ2KgzteFQ5s/bUZewObQ5DguGtS6fyAve2JN/XamhOagWgXIDBf9HNcLmMNpJmj92fSBs+k4l8n
As0LkJrfDHzwVlWdAxpof+Dv3r6lISxKDAUPWjwlW6QRxUYn3oY4zIiwOfLGZRGM38DNtTjM9SCy
fJuMzkEv+wwnKkLUTqOXC0OljDqb3wiEZRufYE7QahWQnvNkj9h62pg0GSkddqc+qoF1dhr/m+IF
WMkO8VJTiR7EQfJdNVSqyHNr1RMDj4182sLZvToAcPkp1ONhF9wb+JaqUYtTWZl/c6fkWzFWn2zN
fKkGoRVDsLmwfN7ABiDhkj1VwKaS32nCEy6s3rD37XwXbLPXHkr12JrWycV6DlSauvOS4cxajUwk
EKuXgdoYImdH12j7rV/Y/TKiWsAN9AwaorcgXR8ubQceKG/ROSmM/6LpvJYjVbYt+kVEYBL3CpRR
yZS8WnohVCoJ7xMS+Po72CfuU5+zo1uqwmTmWmvOOf7Ukh5i/Xt0rGfHXGt+ClxwOY2/MFqfE+Fd
J9Per1AOgrY1m6DLzYu5loQFogyE3NKjmecL+BPxV9gs0Ru4kd0NpMkDLKsWtE8Mt5/MEV+is9IG
a9c2ckxIPzqBwmG/LAwZcHDbSXeqkY73fsurUEsjEMt+6fpbZeebI4RUrnV5xT/52WSAqPukfcyz
HONz3Ny4rvhm3wingirX7ZeAU/y4Mzob/9l0lFn/L1ksNyD46QX16rNE59qQXFvouCfm+9UhVz2p
pzugaJ9x076YjSJsuO4v8ONWeOnZN0yJZjUbmNmypnWi/4rxnxWWSzfe+B7tdY82rygJa3Fo6OMh
TAwcoh3Psu35ddDK4cX3oWprOQJU4hn5gjgtidVwb/rW/nVK0pLZZYDJlwvJJV5KKdAtEf2BZ6Bh
9HsBg+4MR+2RwM4B3l8VpW2KqMm5Zmi3D/EnbHidpG2S3dzCOfl4AkMQWLvMm3y0/XYeSoGUz+Vc
OvQ8HnoGng0ZrtJLI0Q74weFtX4BO3oUuoOb2fGGqN44sUYBDor0jzBGawcEmZisFmRSMzfrIyaj
d8Fh0LfIZnagfO1bwqnTpbg4GonSHakKgV089WwUBzv1xjBZ9LO79sXxJ9PdbxqGPyNl/47SFibC
GEFKZisrwN0zgZ3C2hkeXUOlzPKQ87XrLSIk6tfMmyO2jyac5/e0X/yTS+McHhlvL6lMhz4tYKUj
HwjxBZc6UIqKOoFUabBu5PeO/vioOqPapWXyMfGznrCfnDViJaJp5AZY9XQLl8qG5wCQkUjX3UI/
a5eMZrYbt4htVrwsFFgIT2nfPWeJFh/axAb8lmlPWPZoCmK4pgDafDxAzpVmnHOj4mSn9qsF5cKd
LRuiogkyd/KiGYuTthbPBbKF+FdTvAJrvO6qTijClsSTzE9dUvoh7lcVxsv4QG9CC2C6vq4p68qI
oBPufaATnEccPLFT2WpyZsF/KxcwFDLDTF/uG3fd1z3y8dka4z1tsDun4fFzxPQG9e9f2p36Vlo7
k1pssmwZlD1lIN/RDuf1yxFWBNWa7YYBmJvghEOa8JDi9QnBREuMZU0fdmZ5bbIs2c84DeG5QJ6D
eQRYZPrErvyORTc5su+SUIWuT+X/ePIzFK6AdkQW1TGa11Jfh1CDLcheOTwU6fca55zfVt2n4w5D
OUsS1n7m2S0DwVGlB/aMIlJD9uf0FCsAjRmUVBG9JPLyY5dc7ll/6H3ciAxDxZ5KJAf25YRdZqj7
ZnK7YIzzJ7PhPKWrt8LqEBQP5bOOxnOtC+O+8ZcnVVvuIfa1u0R25Nj2x3wRpBEiChWyfqehvBWF
BQcKWIgbhSy0TNCqrt2Foph9AjAt/wgk817X3jMnu+u4hEGSyPok8MYGzqS/TpPm7wc9fUf4bx0h
sY7A3g5EF186RL9BU8niIMh88AoijGV8KLthT8TWwSMxIKq0kZ/SlDfzsUTIsD1lHMg5nwmwT3J6
iDE7EzzafTEy+3Pq8mh0zQldblCueha5o/lTN4D+nPor95DkuBP6IGGxUhn93s3iRydvfsvyqeVI
vC9yYrlNeyHK2O12ozE9dSa2oclMyqBNs5hm2WY4pa6IZl/fo1jAX0wkXuRNaHymWQUNuK/dUifL
Pi5B99rxvVWKCn8y83y3mF8sxPzRusS3wtN+hd2koSkZBlR0upzxpS/8k1Zaf3XtZafqa9DytyJN
9IgSBFmIOT/GQj5OwzxF2lzcWCaCI5fpvgemdpqXxyUtnEgA5AlljzHO4ATKEWlDYE4Wuitl9aD4
lk0mihqEDc/jJWaK5wexTpLj0H7gISQUxNqiYpS3r/VjZvQEiTohkfRU5h4ZzKpkXe9m+SLJuw5t
pb2pBslqs0L/5IyAdFgZCCbMC6SreV93RDsXxA2ty65ogIhkLl9p7cZjq9k/fkJIUCpnJgqp/jgU
KXDq1W0f11SvI7spDvliiAelukPe2sVOqGWMFCiyEIHMFHoS4jkJn5+l3++ULsS/Tvg33TK6+5WM
xKiKm2taeN+aHL+MrLxAp3/rOS6ct7xVKy1RsuUAAA1SIhrXI4vRpjPBFj0t5tu4sBJhRXuw2i4O
kgIjo0ub/FA6ZIiXStXkHjj5I/mCRDswj7LGsy8cfFEZkCnB+DstIbFLR569FdM8oQS0Qgm+ECqk
QEoje8yLnVYaxn5W4r2yHypisPL50y7ip9zTzQ2XSDB1me2s+KMk+RbijvtkxOATVpPnsDE471Vz
zNuEjA/jbAcXvbKeCKJEXECUJClUZt1FIzNaTprlt2MBS9cR4O6cXFY7H0MELwgKGXcl/qKm04R1
FepVV8qwobmzvXbtTbGQEKrMyJoK4xQP9b1X1psRW7a4L9AtdR4rsr+AWZKJ+pdMto8mSkMw438Z
MVNcLE7kabm0Y1MoMyU9Ha+P2sJBv4qyZkYdeOsP+W1Se4R2m7g8pZXgLhn2dmvagZsbB7juZZDY
S3srT0Q22EeVNHcq6S+cReTRgPO1J+aQWXnpjycrN4irBFNkl6TejBZDCOk8KHMTL5Gc3aWcyeIC
RsXcca7wJ5JonZeuMPdpVuFUJVVpT8jbepSVm6MaKl5cF1+KZS9MBUwNj/NA22XQyNteLH1nDevR
a3v2z7U72VOj4xuuw9md/PvJ7F4xOSMB1S+2Cau5bhj9EBLfkuv1FROOS8FXxZFuJsgF4WEE2TD8
TCo+ZxBq/hWWfoy3/IvcGcpo0y2aGkbmQfXHqqzIkMw/BpKJAgqEdFcLQZMoGyI0lIC4MDq4lA0T
jdYwzr7Vnar9eEc8rX8QHQzx0gOkIkcYp4seGJqFAzTBvuQVb43dGYcKzVGQ0Bvdgb9cVpenwXHN
h7bKX4ChrITkEIS2OnQoWxWowcrDxsdytpi3Q5yIm9kj3X/l/D1OE0+pZSShLPDYaKlB4pz7vZIs
cdBE6720zECY9DzoU6KRJjPBYPIcB4/Y2Vi7L9MY96uz/DJ3xV5AtuchqylGB99Mb5rxt4vjHw3H
1GtM6rvs+Dbe3Bwza/7nNHGDYZxOiefFdHnNIaao3dit9YwgSrrhXGntkbSP11i3WvKVXmkvQUQn
uehFTVwWTJtmXB7Zv0HRezua8oxNFtZTk1voFsOjCcR1L3zvD70w5ka3fkdRaR/MPHvK/GrdyTw7
15almHDNdZgV5SGXpr5vXdZwl2obtjliyo4yg8rO1UszLLhDyhL1oRPZI0KA6c6U0HpBJkQGYsCo
1PRjq3KXfi/DW165ukXL7gkKmHxEDZFp5q2ZL6yUNh0ueNUmQdJpSltXiDrMJRdfT6UIGGWXCCjy
PrQ0p901pvFa+sm0a4X+IAyDkkGIYzsDImE9maPKX1hIzPGrM9JzR3B3YOgpOYGG9V1WfX4Xpzn3
0GH8qcBn7pec07bXiJNpqreWodx2HygLSADn3Yof1pIFcuUIH6XSfWXre7aNxINstOU7/asJ9yVE
oDdPaCD1YMb/CkrmvZT2j0D1Fnp6aZ0aW48PjczuspSnManPtiEeq6qYox68KgMHcWW9XqJ53QSz
dX6Lu17Dv2ns41b8M8wehNO0fIuKT6pW4eyrymGdEUvkwJna543zhbN+3xcDFOuEA9CgLn2GBX8x
N956Mj7MzvxsPOmzwyGQMsCsKrY35L7t5PmBTU5G4PXWi9K2JSEZqmCchQwcyxpCVxIelHmc3Uvi
B3MbgmcS04BCDlpFXldtC+N96fUxqKiFsbm+8zXnIW7Yge3Yn8JuCyVJpzt77Oa9U5q8cQQo5+PF
zNz6kBbk7RJkTaQchp4a/npTMovQknNjTH5U5xW+SJ9YbAHjNlXs/9gRHpmc+MAA2p8p8wOVkVJd
EzZy0mLTudNM6hpjTUJ2HThhFegjO0kfC7e7KK/Ekj04ySme+2ORvnX2ZIWZX9yuno4qQ7onM5vz
0Ilr5K7TFutMVB1dIrfQh4NeMyOwpTWxLSCfFgUdE/8Up/PzPEKkHiePLEyzyYPFd/0blD439YqD
GunIXdzZzyw55dph6lq5KPNSnSpLLUdz5L93U/5caKq8Hbr5m+jD7FSrwUAxUd0lM0z2WvgozOc+
6FpWuZX9IOxnnYnIMDh7n9UPX212mIeKv7nQqjSgCFEBuJGGKABadGuX9YtFtaU1bsLTlkW5XzeR
IRGZmkyuPRysB992XcSS8cc40BloffpoA4VH0BJCAvUZjW5iI2NcKH7TvDrPu2o8Sdo3UVHDgJVN
VzGLgqFKoE4T0V99d/XCjRAoDce0Gq+FtgQcQnC8zko7uJTZOytj9XfXdAyGmM16BcAUwgsn8zw1
brDXtzshUmjBxc4W/Bd/o5uwkGJ0Kmli5InpUK0jduP02e0ce0fpq9+GxqrcMF8ws8WMj486bjvf
4t2yKKqJI3JPRPwvx2XWUT4Rv57ombZ3edOVPGhUv1GW+qSL5/aLtU1EO7Q0Ic87zV2nfcxW9Ok6
0Nu9s+RZVKj0iOxr6/eW/m0/Xr0VLDk+gvvasolOtN7Nevh2RbFvSo48Ilk7Tir0SLsOdyOcQ1Rf
5AvoJmnY4EXCeGIEXGbeEOrxWEYQv0O/G0famPS6szT9nF1LnTxvPa7gtIIKicOQqyiHVAKC6bX0
9h2kcfgFkM/aHD09+6GxI15rsojNLO/6IbcCqyCvfAYFnenlHHkLa3PuvyR5DBWPjEswRkWEZ51u
GC8LsmjnkA3YRWE54Qjmean8eV+J/rVtLehybveOK6sjPEin0d/fFxjrot4L6rlCSkXQVdgLtjKI
WoS3X1w5w4rOuhmTJYZBZ7nqauLaW9Ofqum8pvEtW+8QrZ6EUg7PzCTTLmiXtg790v+sdZ87omdN
1MftW+L5xNa4CI6akSMYePh+NseT3gNJwfT0gIH7g1E2QwPlRij6nLDEwjcRDhTJxWZ7LqtPD6m1
P73Ylf7bFaKgRQXtYMrmY1v2Pk1P+HeaFrpO82k6Ez4aJ4fwPWR7JRtFPEGDuMzBKi5dKgRUZhCW
XThBEWxs/NVL95M3JR/N38ZCg3kGF//ol+7XLPQvTazQIpb10Zz6j2x2OMh39qeT928ezzWhiUUw
zGSiYqglQyr7q3MMoeipCeK1UEeaSu4zRjcoRL0z2fnGPse1RGvi1Hj9tE/k2kSd051KwaqUFeNt
n0NBTBuuJPVYUPgVr7La0Te+IwfvHgiaWzFBVOqh6Yd97NOsdob+zUmaNhyBWobKy1jjkPNH0qKM
WH3zfkVlhLaShRNROSjt74wGGMBDoMWrSk+6Nr4Mg0jCVdlV2DTJMybs6wRyPdnAhiT3Cyu0GjJT
/Yqcn9gLvJQKcaaXFLOLcEMxT5jtTS/VSatY0B2R5gFa/7/aaveNBQsVgsE5Fgyz8I3cJK554zRo
nBA+gu+teOpc7decTl56QFP3oRtVcczVs24vtNaysT6I5GGRbb1vJDGacaYfWluPshwFaJXUFjpq
+1DinOWYwAVwLONCNWwc9cLEZWk9t2X9la3DSCB8fKHxZO6crgAhllITwLAGcyFx6ml1ZOntfYLs
cDVYn7t+13PbwWnA0sl99nurQWGswUBLjeEf+CKEOvoUrWgTrLm/Gl3SUdb2t2iYIShzFJmQ7IZu
I9cQtihRRg4Plmfdzw3QROLij1Sie50bHNbIcukRaa9yqZgaxcvd5MOG97t9WqyfpuUbiJO+mCSE
7vCAIhCtfK69kiy79Qu60MbyHKLao3Ft1w+J5x2T0f+t8U6E49bn1GcmJ4NB6eSjtPTz9lEf78Vq
lMe5637bJlp6NDASyVE5fsae4d6kUoWgNWpedMiU9pr8IRSfgnW+M4uhOXRWr3bmRJDeDDN29l7J
1/FolDr/KhNBlE6KAeU6AbrztdXpItdre2NWDIIVb0TsVOktwLVXCJ47r15/h4LyGq3HSjfXe4yT
6tRK33g2Jy/ZrkWYj4UVKSdsSZEMzIHdflpGppwmZcm47jR/h5ZeP0nOJR7SBq3l1E3m1I8QHtgC
3eMiir1YNkVkwYPUzNsXKo8xoxrDHoedq5zmBnN4A32rI2durhCc8LshT6pbU3bAWmAj0CpgX7S1
v7K6t/sK/pRJ8yvjELo6Y3FaPdwwzcARtrdaeowKSWy+kiCFWadj3Bc5uWjwk8hfxo4vrjf6ZNAn
DyhKeW1ZTukGNuHUudpOFBwdPFe7GCkVIRm8GiASJ5xpeRX1saYBtytIK/WwVKLXJdWAKWpkTy4N
l2E6OhZ9kDp7sWkyUD4tgVRuEek9Id0lE+aw6pYGzy9Tpral8aTl31UKvtRc5h6YhssrnoqQ3ukS
oTy+cVesRwTqkRVbXftGbB/CJRt2pYepo0IOjAYmTUuq7FaiG/F0JJZoDHCEvzLgwTGY/Yz7WpCU
x57QqFt93h5bDmZZ5UWsykAiGcj1yXAtZ8+O2rINEuhXITDOe/a3NHLRs4I6gMrtW3dmUte7Imvp
KzVnMW2aeMnuWCo9HGgj6H2vE1hgpwhR/dNQyJMkZ78CoU68/XoSHlHc254UUs28VcZ6ry+EJjS5
DZjO8u5GzwXBBXaeVo1DGMvtMHYLeoKWbJAOUaBrZ2+2mS0hLPFxbxfpC+CBW+q1lfvDpeyz5ZsS
CmO8M5HTSDpYPkxPkN4Z+tr6U6vxasez3E+qimLytWNmablbnxibkGYU8+HqccM34J1zWjq1tOVm
8EPcuGpKH1NOhkFRY2D05/JSxurXqDhv9aZ4bQi7ykkBjnK1PLLpcc/zPNt7jqmHxqSFsaPdT4CD
5QZBIROSoAFCBVi//hYjeTDtsBho5GAcCmU8nzPVvLYonfx0Z09y2pWDsd6CH7ov/adE+L99Nm9q
z+ILKOp9PpuhQ8Hd6bCZ7MyFtKJ9Ez6qwrpgiDcMnAoFmkhjdghnZbwh1uS5a1SYdeYZCt1NFXvA
Ml70NF4CqoP37WfY7vg26T43ILnx+vILkeyhToYLKas266UXIWm9J0WJICu9eGekfWK84oW5GSua
jd6Pv4770hxe5ik7NDGHewEjE+sYmynlHY/iGGrxZmYxsi9EToz0ueszdNCe8WKVLWvo9B4FFO28
oCLmKhEJJHfiHAKtoRKt2ruFQflp2wSkD8vG+jQzeHpKkG5tLQ0O7fKm0uoH7qYeSnpMKOkYq6gp
vRqWOOgAPTyqdM/6HLPuri/yj1XnlR/d7qzsGRm1NV2JhmWUZeBxdlTzJFvZhF4KeHng4dTjzTmr
+/4eWdnXuBonHH9EvpYfpJCy9I2cRltMPABMUS8ILcgYCjVjJW6cOn2wxrm7izUIg1auYgRo8TG2
+eTYwurIj20A8WM+hJ6ToD6mFeQz3aN8ehAgacPZrunPVrckR/myNvBysj04tbE3eubxuUK6NLVZ
GlmWxZLOQWa3KtyVBtJZ+DZ/zXttVW+VSSsoKxCRJeI+oxrRY06UnsH+nNrpnfRJ17YuM5GgYWYK
cqozXumlhHWMrmGKXTRg40cl1oLXyRBohvjwKylQ2WbhILDnmzMzxF/G//vBT2e6kPN+bEAZaEz/
kVMgGecVXm/IIGTNGBfUCfKuV/nDamP6+O/1zIx/savjTGEY0dfpTWqzpk+xcYfhZoMCDBHE87uc
hKsQ3V2wTutzWb3G0yyeSYmJMDh4IeHtnL+N9Hm0PdL8qRDLgW5OjvxZ2t1N1+OobKrp3tjG+v99
ZCdzAeC69Y1BSde3VF8GXJNwTElwAvhG4cqDWK39l0No17xBE6Qndy5xMC3nOkn0RSNsDfKtdah9
eUO795HZ/y9M0vc0WYhuKt88vb2hFf7r6s1ZdRYWNBecbddAHuxBfQ/2i+G6xa3vDOc+eaBe7Hfm
jAJ5de41G2MwkkbJ1JDWh09fYnt56c+JvoB6xoyEEJHdkrUXiQrJRg04ITAnSdfud21VXdO+PSBf
LcAEq21Xqc+FdIkLcMDJZFYV6nTEvZRGk89a6Exq3+MPiRxShzYA9bx5MTjdFolF/3FTQ2IOrnpR
UGujA3bHlCdXOQ9dssXQyukcS8XdmdMuTHwg0zmrpMGMePCtE3y1d42EioU4ZU5G4r6nfIJ5MXNm
9vR7Z9an0M3SNlrTZ6KD6V/5C6zGnFKGUbE9UfaN9blFG1NuSokhATtNvRvWYKV8q/4Dihl4C12p
tGNfyizxXW1JpGhMOXqY14U0YL9pilAsaH81G/CrK83AXOnfWO2rpsn7OgFOgGzpybdpvJMKOgTC
cd/HOnsYWjNCuG3uJZi9qAuSfELWTyuGEwHJMxbVaZncSBJ5Ro/+9lyULwhiQlJmSf+e1d1Ug6g2
lHyZbJ2k56QJqjU75wWT3dyjc6gNA+IEKDVT5pi8LvXBWbFUm1b7Zhp0GAgvm3z5sFRoGHKPDTj1
+qvSE9ZOE/K3uRzhmraho5fZvorvurXaXtSRs6S/Xixhv2bTnb5kEItsfzyqNn/JxmSf0dgNGn28
TqJ7nLB/B0DRoi0iTsH/gDqGWj2th3DVTd6RGYBUq68UM55xp4nxUfegBtJaf3Vx7/BjXmX+7WT+
GnZizlmEjG8mqqeyYxOdchMJg9Q7tn6mi4l169TteRQxIhq9PXUUnMweh912XVkxCJxV1t6vmr9Z
Imuq+/VLmn5oF/0rFf+tVsXfjUh34GJ9s4iJtyYAWxouViDysGqcPflcn30ATgQJhrNTllEi/cft
bErsO3TWHdli1uyI42xq32tOZs5c/ZtRPk4zgyrVM8YcCR7ru45P4tEd73Tn2Rj6UyNVu/8vb3tZ
EVapeeSQRKO/dW2Oy7GOO9Zcwrqpnr2kaA+JK9jz55VWM9220rLufZMobIMcnknEBf0ajsLVwH0h
YtqMhDMiW3Xy72mVDUML2snV0pPTqq8XpN9vrIpkCMmyZTgtflYoX4Hb2Bc1QA306NoSTH2xi/Gv
Uz47hDm9EGe3HF0kkmE7GiIw/Ms0tziXisp7HdL7acuq8qpbNXcs8glt3TEvnzzFVyfv9zIoRnsq
7h+3tmQ6Nse8bg/eEr/XWfplNMWVUtpakOphVhoYr5uHhI66JEGUkIwyJLVOYNNlO21nGhvz7H/Y
JSzveRzKWzdP39zs7McCSZZImeUsuNiKBynaG6tBsurHbznei8BwCIsU5LyOZHHDHiRvKdNDyyG3
nCBmJ0KJEfN4Za+9T4pnScMDpdFLNsS/LBN/TCBes9naCTr4S1cfTWtXl8jsDPdIs2RuM/JniJGs
3ea2pZOKq1UEghMLfHbQ7SgkUI6WRC1W+eu8mkyA6i9dY6XcHraFG5i7zKvHoeoOTj3dx8Tt2hmp
X4t5h4X27Ar55iNWAGXZ4WQOhgEuCK3ttWNAJyRjm55mGgByyOVdaqKkY/QAgfElhlmBLBLBY7pN
fhbiJwABwPelOUle+dVBCURy0PDbYvyIa8rprEAZU0v5lqJRI/KLmTW0rmDbU7zJ+6wzsyf+kE3F
Z1ytcsKzLRqtiRQwkknWgG8UWA5KOyceH2lnMxeXD47+kfglo2L6Jzbo2akqCXFLmgh5RcGj0pL5
wqSbVT4EPtxGNaHM82izSuBzDxczuxCwh7fRbaJB0+gYjKVFucaxvl1M0hGaPyIUboBzPxcty4PM
PJIOqC+XSUUIBSEFYI+LHK86DQ3GR++k+i4nXkQwN5Ut01YUC/3SqF2yaQRpCh/8ydwNfWPf7Ed4
2DtDIzg3JqdM12zofg0m6Hp9shmnoYgq3CPntINrLHeCoruEa22J7KbwrZtkGSgC/dSKmK2iHOrk
zVBOLzU1E4MWGiEe/RKknYS/JQhDpX8Yhftur5RNAGECFOHo3KT20aVjeZpkMkHd8AmeH5t5N6qR
NQWHjrQ882x1DIc9ugnV1O9kocQdZKTarEnzzHlsPXATBGasaKT7Q9vjXSin+LYV0/DgIGCLzRzw
G0z2ZNAiVVQ6SS3aXa73BgQMto+4B5WWLDkPg5PDqbYn5FYYCVwyJbSalGWMqTifASQT+sqdymkz
r1A1wXEoDi2EiqP3aTC7edOnWzGrd/muIW//uyzglCN3gmSg16dhHHeZWtEASqt8HauMZ4aWXT7q
Ps6b+B0ZMW0M/y2zwJoZiljFuFuQtchPTFOsxNrAiQXDDD2GcDHWc9+gJSLPLzAVC0uhnjoXbWaV
5I+qYeDoMZUSDkdfnuA0oViAbLWJw+m4elK+eAgGQoNXAesuPFHZ/cFm5dVvtSdf6HT/xkbjO/KT
VH6PotAC41fUqAGzP71kjXGK7JvUNc9NxYEpCiU28O+qIt5cSKJLdOuQuz78GIa4qEfTnUAYWtdR
Vqzg1q34vp0oH9ny+vXqObr3T1qM912bXM2ts6ZchBSzwzuQWKfSN3bOkiAmbbxodajRGJX0tkXG
DKxdPL76ccTXGIB0+PMXrwraqT2VGQG/SnZ70ZJPz8HSDDWDMLlY3GB5wME9UapI25JP5I2dAcG9
EgJ0gfLl7DmBhm6HkquaNHowA6u2Xi9hp9JN7tA9aZq4ldskgGkDbQLCgTD2pXsawr+od0gSa2F0
gP9tHP/VdKxXUA9nhFBUNTRsLDFf0QVRRjnH2vWYyenXhpHu9qftWI+b1G0cCMOfYZZguvUUY3Rn
+W5K5zLnJMOolN6Hvtclg3PPfW4651KL7KLF9QWzMeXr8mjN5T+tnf482/+csuVWZ2+2F+uycNgo
u+W69B+acj+c3rkdNNZKuVzNuP0spHH1vYJ4Jsna434OQvtx++lraoEkyGHPG3dp0+mvbKavbpBh
MWePuuneyAYpSFVeiMy9bH+SfHfNyJVfnPfMNL77Zrm2bn0Zuv5VS/8otpxufErb7Kr68lJsp0Ed
hZj6s4AVpwZ/iuquZGdBac0yt157K7+Q0vy3IPaNBVPJDWeQX7w1ucY07JrtJC/TJOiKgk6oLMO1
0R7sLP7Z/rG7QkD2ce0URPArcqXZAdJ0+s55UzjIqavZVReQdYjLrFeMsdtY/Yr4MNCV/jas8/ci
5Z81Dvfr4iKzrX63/7/G+r8M1e4iLtuPyLXiQzTnuDSvszt+5337KwpmaBq5xJa6Ehn+TRLAfbkd
3erqsv23jCjRMa8fUsP/IT7j0i1qC6+6JMVWXHuP9Vp8GEi06/mb09R1pLXmZSZTThP3p/uz/bmO
eFGVv9dr7Wb7EUad7HXLORmtuLjL+C3JXIHvfsqr9b+/mzv+j5m6SDcbTjvF0RyMD3c5k2X/uf0V
y1q/B2aEnE6eG5tPks3foOsujoNy0f40Gv8nk/Jr+768tCGgyHMtE5Jvq9v/XT4u+GytV7irfz3A
G6/4Nlpmdq159YnJHseVWGb1l7kM1eDh8kJ8Z9xQRm1/i+YQlSDYW9frmKdXkl8TmlaYcZP2DJH1
wnAEub4zgVCD3covwe16m1b+Ybt527MwlsPHan3+//3cbvi6uu8NY2NsckGZz09DyRyah2F7KLY7
sP1TXVaITdTN2oxnGwref/+eS6T143eR96duYI/Y0ii4ANtFoOq82OtnnooXg//pl/mFDs3lbi7F
z3YNx5gn0N3e7uqmr9rPtRCXuuBlTlT11hl/RP7+ILP6RGSJRiw5+MNy1PLmc1DGpR/k22z/Qxb2
4sYYp2Vg4b0yjfN2b9eEC8sHGKDm+JftN+DDZcy/zH+6Rr+TfV70Eec/OWEZB4aomFyUguOrRbMW
bhRFHCDM/3247Z+rOL3EGzaLz2rEP9ufhaWea4X+PC+AnvIpt6+XDOSspTDs9PSq0uXKsTTAmvMW
a1BkE+u/K7N9ODqS9zYBW2sBLwj9lm/6P8i7LgQj/QlTfK7afO3Fy9J0b1kacFWgwEn9IzPnPyL5
L6bJ79eKC8LrwzIjn1zTk5HFERgT0J7lZZ7KW8ICIkvjWSa5eTIcUtGMS8L7sf162CuX5FUJ68vO
UKeu3X2c/u+logF1a7r+e28yskpkcm2U/Nq+2aAZ2+TyoEn9un19cxj/Ks0IF2L4ppSPVcFCL1r7
fiQS+b+rDZvib/ubIGSaufjabuJ/LwovjD9W/12yfvB/BDdZNTW+H+7IaH8uZs75Jye43MM1wjsO
KDIQonpChHst+uS63WCXh7mBH4M9/NyqEYsYyfSNfpcq9Tes1SUfMKzEY7PvGyZZy8Li0Fy8RfsZ
y7PI6tdtC2g1iy0k++z228ptCfVn0pMIqrKEOYbu2udXYUziIMB241a/0//xdB7LjSNLFP0iRMCb
LUUjUl5qGWqDoJHgvcfXv5Po6beYUYsCSaAqK+3Nm/ZqmuB8QY829CtRa1yLCjMapjdnzcmb96Lg
5A7juHyMA5LDLKqoJHn0dkzOfb5ntsdJZXPtgXMbpPja0ZuZQgvSmmingPONqJfzVe2Gq5NuMrv6
SKaJmJfn0TTrrKT2hjE+d3U7/tLfeiZ1jJHMY1TY7eRnnyqLTrMTMf/UklAL78w6vJoYUVJOZxMM
lTSNSAYKjVib3UlWX1Oq77y4qknENBbrKAJST/6lP+gaqGN+ixCdUW0vPoGSA2ss6V+rm6+iIUU9
yM9Yjc/y73GTGy+2NvxZrIsot75xj4u9UbXnKvU/SvSPGAXyo5HWftOhdBL5ku+h3rLVIm/nB/TE
93DQ9eNpeausjNyaT4cQgNEXdPG5UNMzmJLXxnmH/vkCovDIFMPHoiOE14MzPKko4vogIhbn6rXP
xt8828+mevJGn94ETncCr1yXW9toZ8XJ35fqWMEly3+asuejqB/JdXKafdFVk1E/x6DlQi1abISt
Uc5yv0WXxR+WU32JjJZsnyztVKkfBFHeAwSJ11B3qKWzL0z7uw1MKOJYArFuDgspelQe0YHrOT8N
JDQqF/RH3BrH5cmZQEZfBkYFIfEZSTu9BQxczZC0ma2jD/xK2PLea4sKkjMma0Wq98kBslD5w0ke
HsLG3yIgExZlj8U8XpOIJ0urET+iW+m68jzb/mV5UQ4t1EvgO25cH/gx0iMvicgRQDyqWswtAI1a
lmZR4Wn+pYXbauh+DVgeZP366rOMtTedWEnL/RcGxl8pwTNM2L+UQ0VJczWN0ymSe5CjIN+RkETp
Y21dle1Wbvbf9+r+j+oiN7xVVdWdfIzvadoqjtWHcEY3sztulUJmG9/RQfNs851yv8uzLA+l1y9t
R0DPKngh5qVx5l+jfTeEewI7LauV9GwBGQ9VPyle+kpzyqqugw/REWok1sx5Dmn1EydCpLVKgqvr
vKtq/frvtMqnpCM8kkZHyzRkRqArZC/kcrXvbvMp3hWednVMZLw9il7VwR6lZrUJNfuBTz9bOQLS
hWfo9D6SQruK4hLvEKCURuCb9g43Ym7CQbsjnfGhhXvRWj5jdZrmU9ReWscXxf2/oyWqSg6nkSYH
i9q3aGRf/7sTbURcHYPQ637dMuf4wZU2KM4lg0wo62KIYKK96A45O50+PUbgA0RsKh+vTUt+bPKd
AZv07yWKnnVlPMo6Lk+t6R9++dKlMd1B9r2If8on5UPy6SsvSmCe8XEXQ07mlt5umH0U/ail81XE
OlFx7zLltin0baIywNS5I3N5yUQ/h+P4mjfjR//DmBuodECa9mAKoj/UjlayWqOZH5W+vDN9JhPj
Is00t9RxcG/N5Q8ZwC8j2YvTKoeO4W9EDjbaJ7OW/U0p57UT7pRTX1UterergUwxIMyZbwZRc451
jPpoEVF6dzfybVo4U3jVro2iXkno52n2VuNFBFjqonbgQzd2fYzqn0HIoTrtdmdqy1NM19lzweHU
D45UerXwkOnecZShrSYQ9N7Kz7Zfr2dzekic5luMF53NZ7+jIpoyB6u1z8x1PWUYW+00xd62pWFC
pEaPq6OECmD9mI7mHWpik+U7Oy36yO0/zKY6idz8fU5LOWSQHskLsBVch/5rVNr3gVqcroLzkkBB
VkthkWI8SZqfaS2Kn2WhjFL8zj591EELi/JXchkKOuzFiVXh/xRVP6DjDCt6mlQboI55aWlWic+9
Op9gUrzq81eng2CGDmRxBrsI4zrFjMBV9gOOuo4ALCbmP/Mi0twY/rHNd2IpjRLaXlxZPrHWJUDB
CIgx6JhuY5jtK/0CF/EDxWfztc+hKb8WlSPqYeogJdKiRVUQYf2OqJJaLy/wTaCsxLbOfXIdV1mD
ha0ZP6gqFK94WaxBXKNG5NzYlAcnZmOLcjSwz0Ey7UIQnX7gHB1yfSsa7u9qkBlRYGxiwLdx3cHb
Vq0awjzJZjMw8+qw33pCVAmkHSTjHeRVeaVcCgJIqvxXMO0nN7a+vXJj4PgxDWMfg0IUReiZFkO3
nR8/KH6UTLl4xnvU5GutgAPLn05Va+BSRrhgqN6yfVDg2PRy7eQ29GL+LYCT0yVcrmduVUurczQC
JNJOckdDShJeOAPFAjIqlXkUlJB6uun52wz9AiCLn84rvxXyRlzDwI8DOD3AB6gSZjacFdZjKLbi
7siXyv3KPdKZsDYyG34fMCrxDuK48/J+Wdsp8H96aqGB9RkMyZ/C3ci7Ujs5GzwC2bNlrehk2fV+
uU89+6l1HUq90fJ6SDQ9DB2FNCYtcS4bInU3/fu39MlQghPNCdf5NhuK07IkGHvZdpjToduBoTBA
8pTintbXs8+kb7lzl9WRn0bXAyUihczcQXla2n/OYnkWeQqwq4bfPYmTl4U+mU6M1aCnT0xDWDkG
fUYsr53k0PGPv3JRU5MS7p03MZl1hUEb62NKEIQUiWwuXlw23kNyD4obdSFa2CCEainQ+V38uki7
7zFMQc5gkNdHhiT9NR/NeFVDJNTq70AAbuXfE/DWrgxv5YBP5riNJshWWj52UY8u4UjmbIFL7uV3
Oe0DkabrDtec8peh+tukY34CAS4CehZnhwECn2W2ExdM7EFWuK9tdXYSekPNkZZ+nlYeI7f8Swdk
0p+crfc4KtAaVAZ30P2qE3Qfsf6Vtne1x5qxsWF565j9p5wDORPyU9Obb7kDhD7jSAzzh+yKyN+y
BXM9nAJXISR0diY8EVMJi7fsjUiSyA34wi+D2b/YfcMXRTYPMDhSPafvR6yR2DPby84TeDR5FCy4
+AOAyvf+3NAIQMSC9pCfRm1sUoafiZ8uUZRaEteTeEgV6naWfW7iv25+4vt7qn+bFnRt0Bl3HpZu
cIeT0YREtQPlB8yEkfyU5Yah83eqo6zFHxJ5WeSftZmjZE8j206kTtbJKUlh8Z9cA2XQA2WKG2hd
IzoW8C6q+EyR+UlJIYGthFs1fRDrKU6h+PVFOjJIBAi32p0k9hYLK4mT/gYU9Un049T4OzDdO1Gt
4nD38Z6Zm0fRuoVSXRJfO9O3tlF7lcFGOM62fcjof2dsB+7G3zyIfGDTME4NxBEcRatGVWnK/+tY
xfb8ONCCJU6wwigIC2kvyhS2PYbDcRKWQEg/lVP3XnbtQW36XdgRr2NDRRmIYnMT81km1ph9/OHk
X05XnQviN8ov6JTmKwAXjWUOlBztNREXTwwjj2Dkm08tRpl5BueKfJrCXN2J0TZNMtxnOVPufZBM
qUWUWzLdg6wHc1EFkt9/y6c4IwNNAAqPGFLN9Y4uqiQym3dNP4suBBJ9UrQEUGj7KNrHVp3POHmS
26Kz6eiTXTR1VsIP3gbPexVlL4rIasbHKQKwgTJTVDo5LP8gyg2igR8wSK+wxZN/R10Owa+Yx8bz
P7z+ow/RU8hzB/CkV7WvoHjvgBAGcfKcNigP3iGOvJllq1nz3sQpXtTSjNlTAMJqufMqwabn2ywm
eVIYbXGr3pYwXYJ3BRYNjxKzuGk4HOeW12gLQDlJuA/x6bVnnJg/MdceRBxeoXiKSziTx8MWGjp6
nbSzbO2UNGdNpQ4DNLUAJjNYP0ZubGik3ivu+EGOrqtJ8bnVd6LaG2c29qJP/ukViPJfFA12XU6c
6JtKs1lP7U6lhU2kXZ8CYJ8sP6eTgeQHT6++xRWXn3y0fANYmG1f2+sZHL3kpVqVOZoZFjwjK+pi
TPnY2DOYsE0KmjSIM2AnkE3dNmmugc2x934WZQHU5z5qQunXXCLtRbMoxgmOjOM8Rt9VtRLxEkM9
OO4Zp49yffEgFgYK2WOv91eaZc45Q28t8yi7XybuPc2JFB2nK4yaNA3Od+SefxosNGNLvm2juaRr
y7XLg2WHu05x262L/SwJHdGIcllE8qeYdnOtneZU/VTHnRjamRFSi9LT1HqX0ZcuqkKiMIlmxcAV
kQO5SQH6ot5JKCZ2Rk4YTKNvQ8rs6v9UkBzIuFSufrcRqyQbuqxFH8+M5Ukf9Mm+iOsm++NZ6NPi
WzKxYFQuU4qQNFetAbyUhlddnNzAr/YgLHdZL5na7jcOyJqHz4pgEsR/FYd6yPSdors7SXtTcbqk
Y34GE3vRApu+lOyBKtxOn6d9i631EHTFGa9tvOt8k0qY8Su/JhhV3ylfJrJ4DuINzPYNzouldkAZ
+FoBXssD9Vm+QpLyksBP1Ptuqj7ET6aX+Txb7gXwJ+FQ+yB3Jj4yDcJnKPjCPj8WpO9Jfj4DRDt7
mCAbEwSp3zqpFOaDE4IazbfF9qgVWO9you82wfB2t/KNc9H/SrUhCz3J50u8AInmj4rcdMgJvSfP
RnIZ2ju1Vy5mdGx/atd7lfuUbJ+hNR8a6EA+KHLG3w7fKKTZlf5PDQPZF97XrNwO6AbJGDpG/Kmb
T1HIA/FrH05LrUTxs6Np7IdbT9Evcq18sIeDapMPlTRiW9GU69+mprOVJ5OiREFII/dgedHej5hY
yOuzg/FFjqk0vXg2dm/6dSmpyJNMoc1kClxWBC9lgIQm5zf8HK3wLivTrV7013Bm5VkjW20fLXcC
nU6VVv+yO3IHDApm2wu2XTKbjl9+le59hsyX2gS7cntnTN6m8XGvc+UiC24O432ueOsE5SlvUUfm
dQEFEOsPCwi9UMqNSEyAKZF7UnFF4Z6hw9n/s/zelkd/ep1IecCF+FaACG6Q/XEmZYlXnyFRPWAA
mKRe5HV5Syy5Cg/AOy1W0BaOK6BxmH+aZsETn6T8RNO+5rlX2Rgzqc7e4F7i8jSG47uspOo495Cq
rWXB5RESz/1TjT9J9vfKejaujQrAJAbfi9MPIvBez8qN7NPAzsuTyierefY4AMvsGqI+FdhycqYg
TOzOviomWRnVfsqL8SZ3Sca4pCkzj9Q2gvDf4ra0Jdp0j7gWq8atqGazh574ViRLdhDsJqawvTNV
7yjVrHoEtpGfIQ47zw15h44ETq+u6768h/LipJfpmZQ8buBeM4yjhJHAkE9YmLchysggowbEBV2C
TS1RTxModPqD6QG7+loISCL+kRyX5A9pRl7SFYAv1s19SStWRIwuQeQ/n9SWnr6e8nftX/75qhC0
7Wk22slXi3Sarno24DGK6UmZUZ0TR7xDogN//nCa9z4mnph7GGwH7VrkW1oOvyVlLq+7A+3EOZ4m
1TXJ/ETjcAJnvCqanimeqaQsqHVw7PLyENG+0XebFmeg6IeTXE5e9GjeNo4Kp1l1FDUSRfEjRAuU
w6kbdJwcNGN4p5vRL53CWPn+Ox7GvaEoG1GFPU4b0KvoRNpW42lGnlKqN7MdPpcgcf55675PaJ1V
9w3YNroCJclPAfw3ZjD7qsMskQx5Wc7xfA88/UsELsXBrimo1712EF0irym9ijZy17VDxImHMZTw
VWnDrZwn0cAw715VT79h5NJTwlmcMtzYgm77cNqVCLRIqQi24/f3U6isNU/7GBM85Okq+q5snWNE
OqLEp3O+TMpS8qoVsZzwnRfFS/8uWkPUZsbdQIKu8IWLOvKbV3qfViLu8rvDJWMwfSb9s0jo3BSn
4Va+WWkRfBFi0Suqln+nCbDo/taYUmZRp4uilzyKVFrpwaJBy31TBuNs+tqp8Zvvmk6SoehfZUXM
yXj1YOOXo4YtVtVXKx8/5Fvkk2LWT5S/W2aPPk0MtO3+9xe5I7lCM2iCnO503/6Sgz8k8VY3sjt5
huXSMH4wJpggkQoxhZOtXyGXslT1WxZqydf0+tcAMBjdYNn+Oxah6rDrNcCeMIl3i84I7jW1+ZC8
U42FEjltG3CP1nVyg6uYYKbyXk9y4OQ4BIZ+DW4qY6bLN7kF5XGRSgfMDl3wHW9yzf+WGvZS9QB0
+ep7Mcissz1ZHyJ2duaulDR8Cfm3WoAOVXBwSejL3+S1JiT0/12qIzU9skr/Lsc0t8xzVLpfVXf4
V1N2y/l3KsPzlOUv8QiRUHXU8vJDrpaIdNERrboxK+XI8NirRb7Kc9WdGzAnmsMry9f74aV+b2Aa
z6vqLbShb9KTs08CkuI14M4ZKBMGawjXhRU+dOb42gOgLstwVagG7JPqvR+9mB41dLyX0dKuYaC8
pNa5w9EVI5AHSFKlxEy/pNs6f+Vo/wrEQJR/gmHx3I8Uf4qRCydqbZF84lWrIVvrpr1cl+B+Dz48
DXSK0PB/TzVs3Um6GY9F/j5p+h2odzD4xG3yofIBjpd89cW2ktQR+e8Kb4vw89WryIPP+bsHI8IA
NyqZ4TuzKc4gqTal790FOOneGH7MufujMkpjsHEtSTQnVfmp2bcTBZXKg6ikqo50MLwwXAhdN59C
olRG853q0d50XXyQtwCbJU3oHOM8IP/WPqGZcDOc46iS0Oy2DZwEBjEyTLRE3ckfl4kzcuONBPjy
YmaWlD1gs0HLl3Z9oROJGIwoypzeZXPkHvykuJ0aBtHKRQnhbzs2r7bFxFOeVy4iODs6I7O9jeRN
o6ooyyNrFtIE4KCo4Xf+DMk+EoXUM2MAPffQFu6THVcAUvhMy2z+APWg045sTM3mzFH82mhy1iZG
ko+/8vTjGL04EY1P3KHcqTWzYB1N13EIvh69C23WRe2bvZUxDbbPf+y2vBS4xa4e3AcqYHmeW2yx
MG3DcNju1RKesVQ9SR45tah+UXrs6TpSA/iISLiIhv97CN0vFPqineXAdiRoAAHQ9w0dAUOPUPzk
c+9Nmqrk32KL5Gw7Lg38KsPTaBaJ/AVcMiTOU5ZRVSjx7fimwB3+SIneb8k99NEtxuAgNaMA9BVe
UHaWk6rXD3DjwH737Rr3pcC/KArI8ZWCg5iNwWIJlYl5Qg60EotnPj9FBb2uQfstZs3wqDF4jNAJ
64clxbSkWylwVeDqmPPxKiGVyrpKmbOkZFmfJCqV4KHJpwdFq9cSn0lqV4qhlOofbBql3fSmYjyZ
QgKjHYpz6bXAFGJo1dpbSa5I/3WTKi9Sq8loxmp8/e1vili6Lxrnu4TNlEKe1A0lcWPb+nMckL0k
FywlBEmMyM8K1GKgEWpSYpC/yc1K+CKxn+Zv+nD4lmKdDrxBiry2+QEA/H2pXsru6l9J1PyIdyJc
5q4BU0N8FBSKAf2EWxg3S9KIpIrUcqQynWsThCfNYS75Lumpr92larTUgSG+jwuLfDBJGFItUh9G
6VDTCMr3JNjly92XOY4MrpBcIcIlVWUh28QfgiRuvUBkINFizlJJu4WkbdQ0O0u6rtVpHcvG29Hq
AXS7z/IJUpCRtUjgqLQ10sJsQZVmP7I9s9rs66TbSXp8WVsp+Hg9gO6++LPEeOyb6c/v7fAtzyml
RA2MRiEEUyG9KSk+k+H9LAk/u8puhsl4lhhyCRrn0X0ek98lydBV3ZskGmLomJzSe5IPl0+U4H9M
g61dt/s2ohJKAl/KR2GsviVZAT9Ie2uW4VbSVrJjsmKecBYyioad3Vc24EMTOWXNqkl50YHaynbG
2bCjjrrXqZpKpXVosrPSkK0S/oWI2WIQWnfKQ5Ipn3NPZs9oHpctB8T+0sU0kv7zWwXYhXrY+ZOy
F2M5c0TtNP50hlc53PISjf3nVHWOEuWKmyOnN1CY2YIbLAWrxEXow/mbkchwnF/FKroZaaT5s1PV
95DCPfR9UFOqp+X4LYoiVA+zZ3+Ia0CHOAVBtFUque5PXYleI3qfxcXsxvl5bGjG7JQNPJF3S5VH
vEMfStek/I7kKaQuWDlSjKGZ3D7K1xvaXwtuDt0BrA/sHu0vYM5b1a1vA7+lxbb9lQJ/OILKjU5S
aRGtUdjtF7TRYrd1S1s7k38vWUKRPDlZkl4slQlKiBaiHXwaUpBZcPLV/l1gHL7H4J36TXanjkB8
cV7kXZR2icqKF/m3WUW7LB9v5W8LdgwsQejA58y9CGxJvo35B8CCaS/zL8uOycEdq+cgHD/rNNyZ
ubsvYHLThAbhXT5UkpRF7Lx4EwQjKBm5NXldDk7dn8C9vhm70Z4uUo2XwyV/ECyOZDXm385LVkyh
fpUzVmjU6LkXxkJc5HurTt+EpUcrCwBjAcjJ58oFErMIqCqVaVd9+ldtAvjt1eBT7jyavMcWRq2Z
3LssvuyRBvprI98tH2IVKT0cPheBvBEjJ8nhoSwYbl3TCuhR6K7YtvwsKSgHCVnKHVDHpDNDVIjT
JAPZILul3z2WZbp2jRhsiX5NKc356LU0uQ/99JgTetFCdkvNAv5fHYhhfKVv7uqBPgbhnVHlG6kF
JJ11DZV5HVkObYYu8tRcJHMVGjQqrcxs3OMNAKYFRiPBeOa+mBVtIuQPJc2+PECtN5uqU5myjK+M
QEFeRJnEMXZZGN7WHfNOTxFYw4ADPYrqRJW2w9+fMF+/0J76t/ju9G+yJfJ3EQv5mcACOjvFY2jL
FpD0nhqqiA6pwl6m48jotIPgaUSsBO0n6lsINptKeZJ/dxrwFrwm+oO+zKe6rW5pqlgwgqJuRPeL
CvFm474F1CMWt4Y7T3HLVzN3LlIVldekZiLVUVsxnjQO2Jz3MDNXS2G/zI0HGNO3YnNFByzRcK0W
Rw1kIO8VeYkj+6dL++3sjnsBXokYuFZCc3F3K3I7p9YLZGdQbPDEKHUNAGLPCpVtsIdLZRv3LKoY
PW/epVm2D5Pi6JsXNvtd7EAhdkYOEe1K4Rqm0/Wcmzdx7u3EsEkILl8oh0XOQENjXMey0f0mKywV
D/kpl3i+t6mphMjxFsCeIACokghYYCtZYKm2RAOJuty+kSFvBYkIkV4pmGmSqIzmr9o0HqLhhd5u
CupYBf4kJSDJZZqd/VgHMFeIk4zLKoWLXsNHMn76zn6NFPsiNymqgHEHyIl1Myv9g50xhXBUXmQl
5Sl92/2xLfWoussGyuVF7FM3sWDF+e/tqvlqwPosNsguB8CdD3k/wOyU/1Rh8Gqn7tNUlTBNSpFr
WJwGB2aVeWCoGHUTOZpidgKrBUWHI1L+ghCD/uc1Bqogiyr3KeI+iDi6O0ux32Xj+ukp9ZQ/VpKs
6XFi6Er5id4VnUvMQlP5+EJNbUXCcinFLUpOTKXbcFynm564B7jceQFukOyEHmJXO9ZBTLfkbF0B
5BTdCGT2L3gDbs91FU73AhKj3+Mk8KRwTE5NTQ8qmDBko+sYiFIaN4pNGQWPQ4CnJqPq2/xNtJPu
iKthPUn+QWJMMXwp3aheG791ZnYWizPqzrteL/kfyaSI8wuMfZXE458lWcNbBi0XNQ2/FDtdEO+Y
3qP2wMRwiBeuaqB9/KcgZRW0sP69gfbsIj6ZrK5oSGpczBX3D36lX1sYUoDhT0cT7Bz7bdM+Zujw
kVCfEyld3Dzy52EEYQFVAylRicSirmlg9VeyooteklJHE7QrfwqX2pQgmxbkUOITkgTzq+TSxafx
XHxjZw62g5/fSTWB5rHLEOFql1n+Fhm/otXkHDXu8NnYr7Kwy+aJSM5GKCAWKZrNBV38Xb44Z3Ln
/4wb4znezZaBI4AJVOUgp1C8lEXBUdCTS0vD21P9pKC3tyznj4C8F/OHBhJssNrvtFY9hSknR2l/
NS98nTyGs7JtEmkI9F1v6Emti40kv2Rf9DmkoPLX3Qk9e19Y5lY+Uv7LGgP4LMkRCCsQTlnVxjUf
XL1YL6fPoc82o8WOGEJ2SR5zkS90FZ2i8DL9BEazjZNheau8feDAqpXzMtFUIrInBySTnlItY7QG
Cp8jpcRvXun8WRzGqFrJJ0qOMIrdPQRZS8lGTuRSFbcYtwBhLozDbI3sE9QDZymZVk3x7FgpfYHe
frAVvHzqIPhQHpZSrlH65DLfSqmmtc1jT8ZeY2B8TLaKKBXPQTpm1N+6rqhThNY5csFOdePLwELr
Rr3tAkClwEPHPn9UYJ2LxPbDIclSDlcfE8p8YWKrgiGDMuulgB7NvPaYVxvVM6DMZJ4K7XRP1ejc
5M2LUjSfSRVfa9c/Lp9lI/G0jsDNOdNeghuFHXaL8jG3GNuTT28WNJpqX569bgbTR6yl6pvCsO5o
ojzNgv/1w8+SOUgUMlv8RHmwgEnKSqtso43ULqWGLo+/FCa97qsZNqKj5VfxKv70vbrAT+awR0fO
Kzb6VJN/F22dzulHqkP699faV7TrwjBxJ7CYpUZmBmTaWutNPlDcAYHgUap584ni5NiJApLjKGYX
0nVyTNkfKYDKdQUUcpkJloJUphgSQZAbbbFRIvcgMYO8TyJGUK+3SVkxSZidF9UXDcPRY/6AC6KS
MFQqfx60cAz+hFui+JHDKL6Vm26rtL7YY0wbPFxn7INojI4eARFQwfK1ya2pM0avhOPrP2Ui/oRg
YC0YXeOsefgHM5KnyULjpQ3tpWQZ5XAvOTMje8ZFzVp1fdP18eM4xT//THocuMeR1zVTY1BW/WoM
GcOuic/C+VdcDblLJ30LuvJNrAuJpVuScDs5HnIZY+d+AN5jc+RC0R1uyogBTweYTxZAfIkmfagw
dQLCEn1TTu66GdD/XUnPNGXbiLnf+C16lK6hvgchjZrmWjcIF/Ul3yQ3og/WbQI2wLQ9CCfe/ipV
nK6gOGaURYeiehiB6bbDZ6FNv6TGj6w3Efi3RIXi9nkRTC9d/NR6pEBln/yweWoMWEJFD+t0XSDl
qg/yvu5gweZJiDHGpCfeWJyiOur3MBxupcIomkI2i5lkH9APy83QfLb4QaarXS0oh7rgNQeMIYCN
umgfzZphdh620Jdxefb4LOIo/y1QJxFyEWBHgZMlUNZtxSwuPBC5YIH85p2gkmChJyEnaF/aqD4L
esV6naQowvUv7VD7M2M54o1sufitvdPtu3bcLlXpbyXIvqTeLdZIMI/BfWHoX8ttmel0asv4zqbt
PLU6ALesEOSn15UGrxi1QjH0UqfNJQNObjmdknJTclhWFFpgo4Tj/j7uuFQzZ6JBIwHnPt8pgeLs
dV95hvRYX7eBDzlmocDS2FfmTalXP1Zo5c+2Bgd+rO6zsvAfGRtFD4DCxAondzedA48UdI1wuQK9
MYuTCqznxanTbR7X9cZxmYRsenW87hI120WDyWQJfdo1A5i2IB/iveLXCqTU3Wqc8+AFOnkkbXgO
QZuRnXGhDt6aRlAeCqDxOhDZSVWGP6Gh/VilpuxLM4XPEPjapgjLg8kssv3oJ8I6bEBu1GTudgSF
Mup3IPe+6u5R5wFWcB4xfoVxFpu49/dZBhpRH8rwRRuaVezAu87QYRrFoC4NLdrU/LQ34QbnphXI
MdHP9pPpj+adVo6guDrrKU4VIQ/3tqnRvmZ+b22NDJCjWm+suNQhi4itGwI+iFpXjpIDfW9ftUyv
15rjwRlIXwg9+AykVfTiI+1rYzUH7TFO6Z4enPk27AaNKJW+EAJ/Hw6gp2Y0npqaDI/NSJ1tIS4S
DA7pmmGR48MEOKXQ0nXfVNcUFqy0nGByU1lrBjCuIe1SVzSd9oCm+7XRQF6TDdmwqsuphybUpYLu
xAdjolhrm0W+sZXQvpkYUstAGvRKS3+oPQTvhuatWwN2+Tx9h+EFKrPceMrSfp9Ek7nymAMND7T7
qnnGwHX1pbPTR1oJNZjmabQcNP3Gwn1T++lsuOM906ogyAuNeKPX7wpF7SiJ7jqnHG+AHN1D6v+u
wUK46tyBN8PRr1j27VBF17wOmW7VZW+Q3qaS+c/XTuXsksStcePog4KnSUMbTDxfZr6rAV2ec6PA
Xk1ve6d+whWCGzd67XqI1G4Fmfa2iYoPX5pfDOhAqoo5FRwFw4Mlyne79H726cNUVPQDk29lYElI
hyyZ5IY6uQepctwnNDvP9OfOvfJS0Ig9qOR6UgX4fhzsEwOhSeEuCCcaGzVz38z6eIA0Fi2d0s6t
04UGGcEp7FvtkbZtkjJTEOw7TkDg9evePDFM2d62NAVKt/sBZ20znoNuvnexY6vI7MCGlTVAMH28
VWsLIrGivHcdYNu+Nalbv0OZZn4Mj441M3Qibw6OlqZbJYH5z0cjr2L4LDfCvO/4WCjF0mAXV4uV
Ythf05w+acVoHpKg2kB0Q1tIVTIUBYJxrdfXYW8PqzEw/jCKGMpmouTIp2kzZAjHEI8QVFGpyil+
kpa8HSJH3fYq3RJBGdzUMeBMDVr9ucqtDdPJoJNogNbXQ8+c4Pq2z7LiVtWyfGXl0Ug/76tqm9ou
4s7oLCH5yF30LRR3ujpNuxFXa9YGOqUKqJu7vot3vtZPK4hHzvOvXk9f0NIyPcIxmZACe/QIk0ba
DlsathE1uJl1AasZw7AtDcTFyePdEMiEwwQkUqTqHwPtkNJoqtK2fKhnntoxGmdFuf0pmczmxkyZ
qcuAiop+2cmnrHhS5oLuwumt8HKgK3OlbFVGfBsvRTUx/Sdk2Es2QotQxbQm1sNj5gDX90cYkrwa
LGOk0QYgwwbUMs8g+NS0dT6W1nYAWhm2KVBzg3k0oDW3uXY0SZQffKvf9Cn8ABMko+vZCv5o3TwB
e9ezGzOaKOU7s3vjWfodCJFi7/oNzbfRsC16jZFFEE5oA2yxRs8oA5cONMQhCeruLV6rliezZcd4
ZVcjjJuMhTBLr18ZbuWtS0cj15w4BWh0ek6suMvg+/31fNqjOsY5ZemHkVrBbZp0gA0miBf6YDqE
mbMewjoAJ+a+lHSeGzXMk10Mo+OUkj0vO5NNjrwbe8iZzvmIydRWtkN1MaWPbaXVb6GnPg6SyA9h
3QHJO9NfHGvrpFN1ahr5GvbuYd3Y2odd0R+eYPfJCPhh6XDAGUSh5+a3V6kwRVr105DlH9oAeoBJ
MEqaDBsoXd5spXehmw4hcrarX6iPYe8vvW/mHBrrVnl0KJljgoN3SpDeTeK3wB6ZGs0QoMmDfh1w
/IOWXyzF2VJXU1rrRamRP8dB1BQIk6C7sWhx138Ln8nInQ0VV0OE4FvabsbiR7FOhbfPGNwAQ1AB
nAQff7orH0uwQH9sx0bBu+MtUERGa8awt8c2CEDThC7Py6p9rynbujPfyQLWSO3YQgp3qOLxTXuI
m2KT4lTiCnjxDqLbS9hwhwNsFmaOK+sZzsaztIcuVSh2kcDbROmLbbe3rsFwVmd61tND20TRlsem
kU/vjp1tMY4uV78bv93EUwlMjNKePQZn6IHKTZ1/ZEGnH8os1Q+daSQ3laVSUEvGQ9m5qJsexjKL
me4KxAMjhw6a2oK8AeQpXmpsXcstD7lr3BrjPOxoNX4pNLopRwUKIBtKQ4ylAfGras3MdIKCnWB9
NYRBt8f191b6WDGVOuqqw/I5EG8nKwY5w9ZoNJ/MSPnKTSgZTVqfq047amowr+cM4l5Vg1adRik1
7b6KgUICdbOekahwyaUFzZRNRNm68WrC09xg2NGf0S6U7ZDUd5BR0CjEJDYr0nat3/4Z4Di8CdP0
Ne1SSD/lf6GhVwc4eGjVS6qfysQdhXXhyWroRNGz+76JzX1Rzc3BU6vm0NTJE5MWYcokAOpiCOG7
hNp+T8dUoRz+x9V57UauBFv2iwjQZ/KVRZaXSlLJtV6IPt1qep+0Xz+LusDcweAAfaSSryIzI3fs
WHuusgYIb3dycCv4IMZpKJsYtUwo+GHht5wRysh6LvJ1Z0vOE2vbWgfhtkdTMM5v6AAqSmKyMe+U
XfijdHQul0KUsFwJ6lO9nUJeZZTl7VnMy6Tea5Z+n9YxCymn2Qnnia6+NRi01CuGel2rVpzfopr1
Kgel49XUikbO8tDUZ7Db9XmsHWQkiqtiITgjn2bLNxOxM034jnNFFmBd5YTQlBcxDRDPKBGtdfjj
WFxvJFBcbVxLTcdeOOXwgWvBpRPZ74VkvABZep9Y5CZ52iMGGSy7837to2BajddSEi5VEeFW4wzY
rpKxERy7GqTSzunzUG9KGgrjCp/U8NVsBqwTFBxJ7TdMxi5LPoY50yw73QarNP6LN6oY+SXJnmnX
R8sCMgkYvSyGlgGHn3vpLWYP+uPCf/D1BXJi0hdghHv6tLG9+DZl7C7RCE+pN21xkoEl1TUbwV5V
2sWyCri9cw9VL8uZh4munbX8ydaVIYah/nQpT0Qv91pmbbQz9qEkNq1A9Gm4kDnBAuhcMQIbAGWz
L62AijIaPMla/224XNmepfMc2V+pwSs0eN5j58x2KDrkuw3FaC+7SKMwKYiBagaXpADyKcvkXGYE
M+rvXcGYu79w253NsYSNMtcjUEMTfXT386i+faj5+Sxn4PUW2cTV9/NmkeUCGM72Cf/zBT9fmxot
c5PN8+RizdPQvYqEct1MnO31rjAz4G9jz6jy6bh6ndi5G9rFMr1XY5ofYvIHuP95DmZCOfuq6ynO
qQ3ywd4BGph2rSIiwxv6XQ+ZOGFrWKpsCXVdPQxZjKY1Y41pCjWQKYnQmPUHhRJqbiur5xKyRHGP
W8eZwmyq/o2peM7MMrrESXIg8A56pYy+88V7Wr2/SjHxGOW6OMTrgsMUWMOs7Bu7uOZX1TXpvddG
4pfqcDSla3NUbPZEsSVHFdN5R5svQnMFXlKLM1tBb1T7ccSpUk3KITcq/Sz0TPhLbIaqaT9l2HpQ
fJxs8qgrqXQK07rEhfzVk0LmM6fan2Xl7WwtEodOvsWoITtFn9EfiYk8DhqpOgkDNvZEDxgEP3HV
qzguI/MmFfkYjNN8OCTrciIWHCQ7uNszYtE22BoYq+1cV43Fq1qMa4VBH4fnenHbw7B4zUUYThtu
a/kSG8mO2DF9Vw4GK3yggbzc1S3dQiahhl200E2ObVBKxVMvyakYwP0UZPpZRvEiOqOARtV9y0a7
TfCrmBY6plOPgAy2eHTil157zXuC6UbNCqzNBmZqtUnSx3pFeLo60gumtgJOrTpY5G1J4vIod2Vj
v+smaK6y6h5dQ38Bi06yV8nGv9rNmdGfj3KZ3tpSfUZTCT20TM85+c0sMdjxowUPhD13N7OltF+3
0zYURAti/vqtmdniE01S1f+MdA5Ektmh3kUw8Iud7tZZYIzT1QCp7Uc1SioosKe5cSnWWqLXcpy4
OFJ2hT50uyVb3xqR8FzoGxQt3w4XTeKFrdsd3DlVZzOPb4LzH04rjWNaEy87p47+S/X15JEnFXh6
4dea92ipWYW04/5ok0rIRAbDvprOSRvTgJEPHOQNEZ1YLAOtGORuXlPEQpS5fawdKyqno2rlP0JJ
miJaiVXVKFMx0jZcD53bfvb64O3kZASZbVy8rL5PvcQgUoAhN/uHxiJKcJ7Hp36yn71qvTWwv/xI
EL+BkQYdI+wNm4iQHjwFGgumaeeE2+DY6W0DhwkjkjyUxXwjOfvcLuremc6n6+VXNYJAg7fC1t9e
KsfiJ0rjeYQrahoZ3ffxYSmY6iTCUFPlxdWdBwyBUA67tgviTD6hbvpk3Y1PljX8itHudg2qZR05
FAGwm1EszHDQeO6jAltonrrVFaj+qD+nBHaZGS83vZs+6v5UGZFIQNtM3yhRAcamv6z6lyDvNy3q
a1cXj50p7f3kxb3PLnn8MBcMoqmVD9yokNNc75Q0Sxq6ahwDknJM9McEdFI+8sNdOTyRqEOo199h
nsxzrZGv2ov6s3TdnSFBP/bLXat0muTc62lHlFBHIMeQx2xJCM/+mg1P+PZDuwa6yUTsk9TkCaBp
GfbTcDFc7Ixjd9FzBn6qInoiWXfkz/b2WuqGOTK3bwhDC+qYXBBhtkawWs1H5fTPvdVhRiD2oyqX
ivZDE+gFtVzL9b3nm+wZACJaIqFWFf8MI7v3dvfYZu4/0/7wFAU+R4wngGVHr5JtKJnAh5V9tTXH
2w8doZF5bLyyut7WxQVwhlq2lWCjk91SB88cjRbOk13uw/UHmTjuPppjZCNlqAYkfbTv0v5CSeVm
EMEBtrS02zGREEkYYIfp/Izi0CxZrFpSJnyVANiaKQZclkTT5k8y1MvsgKlMbIaC4munLE4T6bLH
L4pfT4M22Anj+ef1irKauotmctkczO1QWHntZ6uxF5n9jbSoY1eweSjVBfCAdqkD5MwgUcvX8xV1
yypufRV9CdLU16Z4713sKXl9Mhj6OXDa6c//+4+GDvb/vPvzgcbR93U2OsdhmqpqrzI1kPRISMBu
mcxNeG/+57EUjfyydkWKvrm9SQxTxDa4aURJD51tXrzu/POPrMaDBcT/qLnec6tny9Hm1UfURgRv
7RofxbkXS/0r8/Sbq5evrT3i65PuOUuBbRkMmTwxPJqwniznvJJMrCkiujQ78QjjzYDdi6gMc5iO
nmUxjlt/xCnQwIlQRSoQD4gUnSxYNmjXYjiQKnpcLa0AnkpBXZtfWsLvAeb0D5dtfO5cPdT6msQf
AQ9zTKoTWNDiHL0wK1ZxJqF8AgCX7kgCeMqU0u+W/YirhVyHqYZ7OzW/MksnaXSJD2T15ac6SySR
Kz6w4PmwDDMgfgYRJ2X3nGwLgH0iXOA6ToRR7fqxKnAjms+6p16rsr6RIsTUQxsf9blSu7HV9EOk
BkC/dvqw2lkVQkum4cQd62f48FbXKE7A1r+pG06yg39iNoMWxMgsfqsG6nvnOzLLPmRmFe5XCltN
j56B4nVBMjc3ajOGt2MzC8C9OD55gWIrjW5ZVKZBFtUPW/bHlicgZP3U1LDSoI+aInqWpvZssOTi
f3ga4vZQz67hz+XyTmevIyArfvAUp8wl6iq/lsYfDB9fnfNZGtSEmH/5BYfrNGQMfHP8z6qDrtxQ
6yrcBt50oF9R7mDuais88dZy/qwO3TC5xP8sy3koNHKNmD8LDaz3FAPzXYu/IZC+VfLaT+hMpock
5lbVyZv7C9Do4pg7IVhW4mEGnrYpQzPRJkYVbdDraRXq5pt06kvZQiF3WlSoxlm1w/bNS0c9Jj0s
501dJhLNu/ZS3ZeWTkYP2XCM5f0nJi1J1UWjTb1TcCRqlVS7JsLAsGURFYrawuut++zUew/O1Mna
av021sIlivf51D05mTpnRrmnN6sRCYEICBWNe5+ATW0ef7k2vci0N747jNb+z/M7dRrzay4hR5ar
gpFVj3QK8Vnemzg+W56+HoUrO2TI6apr3cEZps+Fns3eUvFzPOjRbtbQSWfAmL7TNPnVMaF8p7nx
SFnfnYnMIPM2b0iVUWo9Fowlhw3fOexANvrjEE17c63nKxv/M4kg9WFoiysE7SRQFfAi2RIFr0fO
a4xKv9N1Ti5ayTqkYXSmcgEXLbyK0HZvRfl1iX3BiO7A+y+/EZuLgIhMc7Xl45JQ+2dJiSK3dOQP
GSTcRRrcYzJYybIaTOKC7YGnPMp+V/XihHiYSTWlR1hD925jVibyiPJ9762zvzijfJBsq6zbEzaA
7d3WzJvhwMkGJWR5+PmMn8dzUXCYb0ryKflkPZi3aG2SwgnEBNCtc6MF/aylKweJ1nkQy++xJd7T
rEz74ecfqIrO/7xV9lv6InFe/s9j5FQuzB11j//f55YrpeIoe2brKldbgp8Pd6lqL4tVgEyUQ499
jm8/Dd6XXcvfpI1yrWSg02diJR/M7a2fdzEI91eXfMef934eh3ohidFGhGC4BpwrNwiy+iqz/f+8
T67ctU5i57QYjvmweMzWrDHnzWU0HwYzRgJORWsgEUpSsv/3QXA8QE3y0gx/Hvz54pSOiaCOO9Pm
c0mX2BBIRq6dp+07x2XULQH1v3vSqwIT5PYpP1/LjTPto4RkiHKwvYccaXSnZ7YMRD3wF2Y6B5h6
+8jIRXvuuv708wFrTaMH5WDcMOfu6eehn6/3PPuPllTx8ee9n8fbiDQY8l+M4OeLmnqy90RHEnn/
f7+tbU4nQAv5Y7sCbWUZT64QfslymIb6Mm7BLMpewBDzwRTTOIhiNb2wgrenrho4g6dFFHBKLq9a
tBxzjWWOcLN2N0zOKznPh7QrOPXptAbqrH6BvELJ3YA2drqmYlIPFy6+j72dwZYAtvGs9123jyPG
pwCLamCeVyzoaQ1MeYR6mSf9sYU+4ke4UXbSKH6tRKFOdk8uB+IVOU+7RqP7vxYkB5nJ81ZI5gVV
yph7v9xIPMmMhYV+SpcOF6TzU0sYEuD7fh/Pq0fMyBj0kqm0toq4SdIr/e5pYzrPskTR8JAeKgp2
kj0ehm1PzgmqX02dBg4nGe6pF53OCJCSOCR7guTa5jxJVBgRiccmHvZelN5MzXnMh3E/tSucnyJ+
MF1idzTrriIis/LWEjt8KJ8R4VFMhTCY3EeIE24L9FtjZJXkc1o8pzKmqh/i9dbnOV/VSXgHvfow
S5hWBhCdlIkte8Cpn8uPMSXe1BDNqRyKgzVXRy95XoriNExacZROdHRdPd41zsLMCq1g5ViPolLH
QalPK5GPopUTUdz9mSBFnWWadZBm+5vADFtk3bUsrI+4FdT5vJwcvvAe8PvG8xNtQEpjxeh2hb2Q
vgMd4Fs+A/NZC85RGP3RvssjEPxqRLfpf5pHs/HgwViyOQWFvN62RfJND4TQmscbTZY3TTQQo8U7
kIc+hNeDoaXmsN4r1jInXmCutzfltte0+W0VUPFmchmmNJBCDUeRaQ8kNHVB2cZPlfk7i0ioIWI+
IXBesHHPUEa33F+vBwI1I+z6kUnWZmos79rUvsHKLMiFoUPUDtrI2KgeMHzPQbip/giuyMTaGrDl
6IJ4Tr9l6ZAgSSlFSBsZgvX4nSwmU7hsgF3NC82cIKcGHX6zLUM263OdcELyRnQ4iymdoGEInl8E
Q5IHNjVFGsXYiIdN/RWNo/lxu41yVjbujPVgtXNQV2l7GkCXtfRBu4ltM3E2MdtTyM/LflqHQ0Vj
5+pqKEGj877Y9OhtDUDF2F+VljzLIT2ZgnFYppHmZUP0mvo74TU3UxVBPS1QVMoTrS+4Bh+1sHL8
e+0tjss97dHLCIDEl+hSe28gB7RU9Ap7jsQEpnzMZUtPmizR/NWouhcy1zah6F0WTbrn9IuPtdc4
dkoiIvK1QqFLAn0x3lTn3Al03XfWeI6qklYAkNyMXLS2M690ULyAe46+voY9nhTPYj2X0G5Jz6Zg
aLqjbFvmXyTJG516ElnDVBI+ahbTQ99M73Mb9YyezJ9G2gWSFxE/wbIX+UgnfN4J6YHksGH/Deqr
gPkLMTZ5FCSNg5LUHqLGeojBiguj/Oeo9jq5dsPZFkosVM10zIedYTGVbriI471siD6LGLtHoCKI
zjFzuu15fjXtFhxLLRzfQN+71Dbo+nYVj1JXt3IyPyI1HkDpticAPrQF6i8mZiCLN8YrWNzqOL1O
WHaZNgAhuqU/2NYKZ9ut3nMqbV0i3s9ZDc2GLbgerozFFig31J7OIGHOFs89Cm7mLietYB1JloQZ
uo0wX9ftfe3IUqItx0AVucNOv7JBO4J5//eJHpaEUngmAJw2IqJw26q9t6X5qfYx0+MgJ/cP7jaI
8daWL670XjM6u3R02xv0fFLAbmvbP7Ifot9Aqzzk0r23M1SeZiWLoI3/6kn2pDo6DZ5B21ASn7Vd
vXqJPFaSSJbSrs96FGCI7W9e6eIEEO0bsgR+T3QUiOD8f08zgrCBBOmkGJcg1ZZPyRwNOvoTQaLM
7xCQ6INppCAjuiGLZJAruJfOCxcVVgnSVrLM9ldHJ/Ub1jlKKoKKZ3+khiKApk/Qz8ghnozxl9Op
NiBwkpRCkXadLwxkzwrlGzzT8m6Tcp0w6dXzowaDfxx6nWTU0CxaQUATddYexmTMAsdI957wHmra
kr6I2zeqwpOwaMVa75sRaYkJJ3ZdIUOS9Oi1dk+mXn95Lhf24D5h0X5vrfbvsjJhpq3FsYen4eJ4
PVjGSz9gFSi/ZFZy4av5DzrewxCHtci+KPAuwyROU5yFrjOxYRex2IHCvguMQWuR3R2RFww0043L
l8ukwD62ds9AZMlimU83GElfRfGgN/nrbPzndjUWkbE8xU5DkI4BgKPdDwJ9HpvsrYjtgwv/IeQ7
APuwl33TpJ/SqJh6j6EXM7Drcbxx4t80S4+OWPgTTEKdVDZ8DKq71lmBSZKMSimqi4HDwo21X4ln
vpNO+cvJuDy0DXtO9LsPGfvDm8ceFwKvxpzof5pe/xw4t2C6hmWS+yX0EnIyrgUJ4qU5069arngr
zoQ5M8R/r/KRxBY1vCPyApBK3200ml2ZmffMyX61eDWI6GRGnQ57lxXPdqe/1CYTCQklS9PD1gFL
XBObnK1fUUObk1/sNEAZnoT5R4vos6X0ehKbosjp7qQDLaEsv5qOHbMHDV+ztRBTRQV1cJdmX4iS
BBXVHXVn+ASETePIWr4mV3GyqoqXyOwUyjW6LFvYbsS9wbGYZrrOZYWUdDKHx7UVYZZfcqQ/w0Cg
M4CsVy3hne1Cc50Mqb1KTW3nzmMI2dnZITgbl2p4W2bj0dPYpUXHM+uqgahn3tDz8jxYxvuUu69F
GzHh51woT8J8HW+0lOrHOL6mqIGSlmbk3DvNc9nntFs8Z69UyA9m3CLhAcreTY39tHDvmhUqPfEZ
JI7+I8hUBb3OzBSI8alLbrmuZeTWLoE2Fh8z7EO/cvX9HPVXgUsclxl15cSpuB/cN9Ph1ioX2rer
t8Ual857XIEkqwsa0wz5fKFDnzoA4FZedSdrrd9W5K65qZvj1IA1t7uznegs9s57lmV5YJjj4+gC
UGKGgsIKV1OzwCJIExVAunlvVs7pfbJ8KnLYkrE+r2wXc5+yPMbhOBXZHnn6wvR17xezp20B7AxG
4eZFc5FTNmC4GqyA0yToL6Ix6+TGUFdEJBnDBko7/rBpqS0LiJ0kKZ3Q/3GWfGYSQvBKNMI2mmHN
m9GgFu+Cr0DH8BgVgTfS9csFm/TWhNgXk/sAGYmtD2mO6xDhI39YDebVdZl9NYwpRzadOO6mJX6x
zfVsNfXvXHO5w+gtNxUTEKb3XOryu5xnybkTMwPAKGrXKXuj7fIvoRbYdhxFZonkNK9RXHvWawlI
JOrrUyonDBK4tTudi12LD2Wq9ugFzyQfr361MvVmj/lOxdnfdW7pKC7fk/oYzDHQufCYHFjFye1P
WeY86bZZBbBh65D2G9w0B0JHhGVltyqKmjr3blmPgsB/Qay3R0t/JDKsCJpli6+qShFazvdsWJ+J
5X5ErXvNOnUZKvU12g0WWaasnJHKbKi/Moen1Yod5gDxjtgWETh2lSMsbMYlNyG3Y1leXJNTv14Y
b9D7w7HKbomocY8VTHhTBc9LdRdricliazDLmdOPPl4La9JAPO56ZQ2sEpzuKjFyRC8nZoC/Cbd8
dxz7GNckUklMgcx8POl9tEVhbGqvY59sp6ADV4BhtMqXXhnXdAHbN0XitnbLrW2H5mrP2i+dnZqc
ycck4zJbx4K9CDsmF+CvrLce9NYlXoSsj3kYv6PBe5daEmZdcoqW6m9qLdzbQHQHtnaG/H3BYhHq
W5aX1qrDIHMKbO8BXfKyAHfJiEygcJlh4Os0fAjRayJuZWAkj5F4oLv0B+cttRNdzfYvAuOuEuo6
l8WToc1vljl+sbOSFnxMTRO5dmU+FbOESPBP6rI4e+CiN4pmhOyk1U65k/VEjyIGCaybR9GXX52b
wyrLkRlpNwgN9n2dz/uxIvRNU3cK1eeiXd+9uH30lugo8xkAitoXS6pYBMcLPr8QQ+FVayYLhx6V
lG6WH0xVfVlRe4jyXPczYw1zhz8f/yNieUdsKr10vbHRPTadrTsZHstCnXZnqEzYHPKXIjP4e+M3
7IUZwhtZZQBcn4wh4ajByFBUqJNroA7a7ozwSG6Il8mwMRj1cJAdXXEnFNAn8AGGa3/Sx+KvloF8
7kyPH0NTY1oJuS+R84j+fCP2C6MYr4i0BMNjRai2FPMORxJpQudUS14jnAgAKS+JsO72VB6dJhoh
X6+PsbIoJzqigLTIJlaSvlxaLNplpD6NhLsnX6tbo6BcTA6/1nwnI8JBlrIPi2UerHQishmmrRVU
ow0IBal3Yun9eRJTTUAZx/rGHpkmGSMjtvGsb6Pjm+NALKTd09noO+Y1q07LtoYS/RkHrUtjkXNc
Mewp1VBsyKH2LONGFNjeyrYrNkkdn7uJQpYuPKXUg6PLO7oBt1M1fVpD/cepFD1V17rB0mHJXlda
VA3sM3J6pKIlvA07d8O75SJVlvmII4LwTzoAESDG8kuMXx4BXvDUaLAR/oX9I7JvanhCIzjE3rAn
vuHFBcHIsqUjMwKj5MDIMSWbHnVtfGrx0AQEch4n9DlrkK9O0ufk9n6U0g5Tzyr2zOHWvtQ4ZaWI
gjaj837vNafGGe7pbFuhufzhMMR5TxIiU2MHoIKpEuyOOFS1YDQ61srysTdgZSeSoObZABDd44Ls
aJ9H2Uu70HYf5ltdFeG0jH/IU6Oupy7n4EO2q81sD7z4ZU7fRpTSQ2/KxziPaRlNJBAuxhFXJePV
zbNmImguhvyuEkD6PaM3vh2f43S9Y5Exgds0FJiwwJr4LV20/5IZxttofecFeY4RDpKZbEiyOBy/
Ys9AqkSjTyzblzEqq5Z9zbWtDgI8A6xT6hPyftSIG0hbLqlmi0Ol5gTFZf1c1/G7XXCwVKwxGRCm
evMeR3P+yZ63j7voNUnQgMt2AKA7ij+eM97JGdr39PTb+GWotHK/XSd2xTWSLxH5pkx4DCtNY62P
fser+bRyVCyS9kmHTecDEPsGwBcQFM8+Fg1+NNYne80+iRIi8RBfBJhYDJL4/8ahZjUp1gD/H1tz
m7SBmLznvrL/lW5+T1jy/HF5azccpFWc1z45rWTsunWFTiQgjqkmVETUbB8Edke6aWIctxvESZjD
MMe5YOz9H/c+sFwO0W0qH37V5GCfmLo8Nbrj+Laaf2mgL/LoexCL66uRLcWeDooZTo7BGBYaI/6i
zY41sS4ZuCa2w4PUZib0tPMGgIzdHTVpkhXKAyxfXPPbXjVE6asLU46qznlUhQvgqzzqKzToCobd
HNvh2Kq3YgoiZX2b294QS1rVUbo8bWvnqK33NuL3iTT8mU3L0ZZYuBMn/i9X1kdjqXGwz+S2RuoM
6Yr9jdOqL0YcOGO7TaXSK6//Kxd5c9yzrqWkzbdGhGmDK9wYmg8wRnqTrIdlRCZcRmqroQdkE+fy
t90c6Sm/jbnZ7wtO7R7jMWYFxq4BG0IMO6rZbBJqmoCBzst+L4rp3BPjx3IwH/qif5XxFDCV9Ico
V+ZGXzsZOktknHRR/nMr+rd5+7vw8uxBMJOabBTUlSP9Ja20+8CyyLJP2TUU8veS7+IenH003QdM
6mWWPmkS43CtCAlPxj5MomujaxitES0PTbTQXKwNTBTZK9CnY2bmCSsiU9jFSHZUUeEgN+LxYyw1
TrPNcHZjRhvV8J8+tf+1HlkoaV7/s8Vsgb8PjMlodjTaTh4ejrhtDrVbNvuG5vQuK5zxKCubJDas
FSIhSgCXJfyC4VJtpxXVXIysPcpifpCuOHlYypQjKyYrskfyf/Y0/2ivLUzi1tbiu01xVXp2rdfl
cSGbkgtGfQognHllgRuyGekmnsxuyCG0kuy2ZF+UopHvkL2wXShT5v2zRMTsuv0pDLFr2+zZhcOu
j7WkiV+ZdHtDOym3fKCWXSMjinaSUXmYwwVx7GTF3t2U06sSg+mDESxOgLnwxpmkBpUdlpVuxsef
OdTH3b2vnnO9YOtjxULF5f4k2tTAM1yMhPRSQNASt/FBjwSUTPjvdJ3eRD2cq9apdg5L2ERVGM84
f4nCA0bPMTbI9PrgllMg8NqY2USy2SA+C8N7HpjkZYT7udnGmr0YXHbBLalp3k1D4QoXLc3C7GVN
XOIX2ygNYk+d2R+Zi3BEtNNrkgP1mBcJm7BNtBdw4aGtoVbK7Fv2n24RMcqkzTG5XuIZWW3vaeJe
uQyTttVEBNSSXeEjzEHmciSCPbl5fJ1sT/v+oC1CnPR6I7mHUODUA8DqsJQdXbDWfJrzmvGhxf6s
wTAHFMWPZmHiiqHcyxzYF06t/joDM5pz20ufAHRI4VM731Zc8ziN/6raW7CgA+NwOA+vW74mOdfT
yXL6Y1NTTsXFGu17LK4T+huCVm/uZvQY04xOU6dTkdnFO3b2OTFCA4mf9HZ+rHGe1ulW98h7FgWJ
KocjF+d/tnrthu7Tzoo7tgpsZ8y1BXM6qscty8WRbrQbHFaXny7nyEkK7yOxQJceH+u+LUcsKMQL
yprEXKM9QLXaSgqJW+ttTLeJZCtwRIzJrDz1zFP62KJegfrBtu12Oaa1rvgYZJcGnWUZYS958czZ
e6cbKDmX8opNuWJEo0peqO+IK9Z0m4uXG2doOtD/pH2sQ3lzbY1Nh3k7RQ+jGvM3iznLcGRoLOYQ
NjBGn6D5W8VymuOU+jMv8LfZ4zPSdoj1yCP8C/eePpZxQJMvEDgPAtoSyW5IUdmsujwkMfNJW8OI
vlqIrecDJumx1RPFAXSKdtqAYhEb+c5MpbNLhuEVhokMiAQvQs9o4msiiwDk10tZRG8rPo4dOX/e
3tHm26DZ+jVmb0w2776X6ddCOuLqsRBwl60fTtYb70tOnAPBCfuFkcmjtRXxs839ixDkMt7Ri2ny
S6umRpw1tCJDOyyJ8epNaThpuJ7QQLPAdFzaUFlKOq5EPhAOEoc3a99MJTPTSdLWJgwMHvi8MXvN
IlZVLY7VUdNqjj/5/Dzj4iiaEfiRbdyJqOCvnhFikkonfLtqY4ZTDJM9jBFKSZEW9sgBAemLOQfU
+G01o0C3Wb/H8YsOFNMcMfMzOp5lq0Ix07qMHn7v+Fn3WOox1fgaDp3Qz01q/sO3OZx6x0Plk5zJ
5pSRCi3b5TYDeHHtcZNzQRiK2ZJ6qc4cpK6yiITvEKW8x4sYOg0Z2ktWyh18EyMgVfpQWEV/UsK8
rlZf7XPyqR0ZHXCiEi3FiFY8ub+bSTS7sRtOCbKh3+noO43tiCDr9QI1SQ8WL2oOOmnDAObVbqnM
z5gnml+ERHHc6XdGeXbmSDpMmjHz1KUTUCCmRSIHysFm6y9d9z/Uon20dr8Iz9mtFolkmIiQh/IX
LRbj0fA27i+79nbDaZ5AweQJSyqTs7SBwOYBh80y4BaUmx6HlrH28X3uWesvUtDcMYZlO5y0FzlF
d1W3xCBI77vUhztZXFXoCdDydvxQGMzGOYBxu/Q4rKj8zHcEXDwrmkv3yYpYUoziZWUx3DPfwLMf
rcaRY8RFWmQTj7kjTzM+zV0iPOybko0qJ73PkgD3aL1gecU6UKQN97ey9oVauqOSjPG1vXa0JFAM
6J1+AU3Vb3JjB1WFF1pRhBHw9tbji12s+fe0sOK0/yE5OEw7EdVsGXToQIFYTXexGzL0MKe7u0mh
NrszONS2Q9CUdiEOIp1/kZQc8xqPUO5cHS0o1fB/5ONm2rP4RRizQ6KjAOUVzPZ5vrKZcE0o0kjz
JHORrksSym3OzJPJAGNhLiGY//i50j/NSP6re5M03tXlfKFjrJ0X236AlXVdDBwLuppfImbm8rl2
jpqBqmAvWDOEa05HAOKfAP+NPSM3DAm6pb82V0vhrEzSVQ8i8uvxeiSP8Agcf400IPX6N3mblNU0
2fXZYX6lHQti1l/SEsJx0eYHJkl7gn+M0BR25SeCXv8IHF7zMJzODKoFeNkDprMv4KmexYDaKY2Z
M554h26/7PSySKnkeElHzYQpdxsKT3C2m+PQWavZN5r1jmvIzy2aGlEdPSf2irOsxtoOKZ+xoAGL
LkFYFif/Xg+kDlG86ttDseBEogwNDBqEh0hkL1g7Asz7gSu0wgf98Sqcydv11YR30VifsHsS+Jty
+ieN6slqzFdrNF5seofQAL8ZVSQuLZlOdqMua2LRu2aPOZck0E9DUjyhV/1qO0mXby7hEducDACo
5luwozowjYl1a6kutp6+J0aGocpV57RK/rVwhBB86Uu7CfD0/0PUeS23jURp+IlQhdRA45YEM5Vl
pRuU5bHQyKERGnj6/ejdqr1x2WONRZFA45w/js5fky3/2XLc5gNw71iv9Bsy6nlTRzhyTdf3lFC8
KxvsCgmOuHPUzFdPpPOBEOFXu/rw8Qs0fuFtXYU8qRjIVlQG2SvqugytlfpVWz0l0wTFMeqWkjgD
TXWFm7yFs4iYuKlUROW7BF/Ksg3u/fxDz8lwSS3rv3mpr7jtG0hz90hN+hwHRDXHIgmJ+68YY0AI
Y3ByJoRV0ews8CQzB2+tcDFbl37L8ljZS3ASQOSakvMdVipvKxE/hZGPirolm35VxLqtxtqahgGf
vmgqcesJsTH3Q2XQuwU2WICYqH403jNhlAiDydA50xgD7WInRM3U5AWH3cko8hlghiubz9ebbGeH
WgUvZTIzvtWRoeEzQBZdHuiNbhaHNUnNV78rxr3r4xjSjo3Xdj1btlMdoU8ARvGwgHg2p3UGxmlU
QrFIDe4rI5J9khyDZj/5mD3C6hDcrlVZqrdxZCCLfKvYT9JY52JwXoKK6PHZP1ppac4GrHIX3Nt6
buMBfma7YrXM2ihktiR41qKfs5XcyV4ZezwZbD2Nd5hI/YPHYW2h7s9b0IkBs//0yKTwrJeRcSIj
KkHBTYB9Ae+2mnnJsa2YoCYu1lJh+MLQT7P0SEdANhFdCJqkRx8/Qd7Rj7taOPF9c+dT5goth9bA
zIC92oM+bv6QTmkja17+zD27XzSiFNCW/bZmHno1j5/UxVu7CfCiMZFuo3bmE4Sbd20AXbKgoI9+
SoMnj8bViRWWChxE6ZuukQ2IXTvcisNpvs3riUJg0A1nzY5rNvLPpSszl8bZqJW2znYQ/u7B9Rxy
CK5+7Z4SVXd3QcbJLpXGFwVgF7c5CigXV8jYFslOCp7zdpIfVTO2rNX20Xbtp0QkKBpSS2A+Xhky
9M2e8++XCgsNlLnEqBGs8yNk1cw2ioNH3H759yX/fte4pjlTAIM4k4v79ndRG/zfV6EAYwYFS97V
uCeyWTG1bTsTlcc8IW3ezlYZS41y0h+qVyukqg1RzwTTFBBLVzjnrn1fqsmPVR+auJX2s6whNL2e
jGT6UVFfmz+15UeXZrly8rFSCIKc9TDElUBRQ1AjCF8nuk1oMC0hgES0tDJd4+EQ/KR0erVZetfq
kPresr8EtzoGXa8xsGd3zvP0UcpyvhiYgqZmoJKhf0TEQ7CdfVJY+H45VRkB3IVRLGqqs4fE++vj
vpR+kG0DjelSzBKDwDRhBTG/hqWDQbVvlne0SgLr0omTbzt3k6GRxwLzCwT2rVBfo+KxUQP/hqVP
ZY9FgO3eo2bO+Wsh9NgRmYybt1r+qqCfr65cPoI2UqfeGiFBDYNs5qKIyO3u5unqMLqNWFXFLdkw
e5zscHmp8Vr5tWdD10vCrWw1xe04gFNBuQ7p+hfkfeIKkcu+aJNHgmL3ayCex4ByBhIjn9ZsYqua
/Z6F1foWyZwebF8NOJByng20yEZj7qAcArrzwJ/ZhcL9NHCCmxyROV7gO0N0FZZXH1VAZO4iy2dE
m9WDNarfZPbVZ7TM1fnf7+TgSojVsM0OuZgvgfAj/Hs3u9H//tYOMHmyjaLuvl2p//7GweD/f1/k
9h4SK0EKxb9L999V++8L//+P2Zw+dQQ17P9du/9/hUfYlcqNCB8kLrj/vbC726W+jDQm3CyE9kGO
1uHff8OddnXS9ceqUC9WjBCsw/xSeVTxMo/+cjsuW9E4HX3huY67bKJ4t6hpl2iORb7ChpCqWq5k
ElPBHnMS8Tx5sYoRVKR+pZAsyWAahdjBOGh86Op3a4GK8wPXjB1Nv3VbKgmm2dpltEI3lhHn2V7U
NsjNToW3OuJy/WlbawTDgnhYV+To5bjt64d0XJb7NMKXJjgJYmU35MyC4y31+zIgqBuIxsmtXCEZ
uvdm+cXl6lHRXjCaDbV8LvLhM5xfSqdkD1pJ+qtdtaH2GPJVeRTKdXRSizR8UdIdjzc9nZRwh9TT
0Ju5dNRK4olb7HN1I23GXsHuC26Fwj8zoKaLuydN6Fc0Jh0OO0Shpt8HpqrpP352LPmXW8nluiKY
BF/YJRjxE3WJ91w7YUWT0NjEco6OLl05BJkzyltMkYGABERBwMQFRjHPWPcnytjhmyqmMLiALUT5
LvWS5OnLhZ9FxdyS8utQpWijWR3nFXKlXkGdpfb2szdALqC33XaWSjaSVLGNCa09AeD2oV/2dZYV
D9ESsaVR55TULZqZ8rUc6t9LOVZPc3EEgyJlAs3xJZjsv1XXTUyHeFvCIMepCKYw8U9cdcX/5S4V
0gu9k8NSg6I7BOC10tm3FUQGFpvs2Jnag9G0T3qcp13oB3dFrYF4EsmkV0dxM0HI+ZPNyDBNx5nC
CqxKiMCWBVKgEf0xpPdj1hkPgqS44+b/wZyEIjrJ3806rJsu/5QrRy0QbBCxDY0R/gfZLCXWCB5+
U82+hK+TM6fPW7wBdraDCzoDNXqbyW6exshDOmYv9FhxRBHm9Tchm8HrEY2nk7zP0tbe+v3BcYJf
gfwz2vrBLRhTqLGTm0GT6T3iKvW95VTWNLVnA4EcgNiaWErr4ITYdwwoUhDikx4pCN1XL2bUn9Ku
mgMXJpm/EH1wA0juEUEhzcnGlzDz3nJnEHGg+++kYHuoIi5dO5TtPUgzfeC/pWfUZrCz4ZgGjNFz
d98sc7FzAWqOrvrN0XfLpsfgxBuAqAsWI6VYurhQYZAeQ5ILnW0aJhgHZsYezxuuPEofMM6qW3Nl
TFiAPBZB6cfaQc7Xg9eTzjY056KU9fnfH1ek0bz28eZrg4ixAvdMOpx7DsrFPU+BT2ZZ1NNgQ/h+
sVTLrvXpJbYKcSidrMRgNKOG0by6mVns7DMSHXHokLowPJjJqINZGoRUKDIw5rIz83XG8o8YzhC1
DSsvpkCklgXRcSC9xf5pPNBm1833TlXA5eN8zg9Tk92ZIYwQ7mXMNan48And2PctiYpRZGHZc/jZ
5QR6R7jctG1aRgJOQcyypEf8+w5+H5LMD0NjLWY4FwEWNpbNMTr2IekzbYvav+yt2Mc/S1BFdCvh
CbkoptR6aLAqLYOcT8rOzT7SYbavuR0OygMoaF+FSIGZca7aRZ5SR9ds6x5DxpAJZv9+liensr/G
anrI9Dq/lpb1WSzZlxsNCQ9C8k1Kt30QDCdMgtDglmru+z54c4vwmYca7AfMUVyGDrMpYyc7McM1
pgcVj0v1inbxlKMi/pWmCDNSkx1AAt/9rmyOneAcDyKFL20Kw01N/gJUIaYqPxu2eYdvUGkifGYM
cvPCnq9+RrwYKP1YNfPuZvbLmGfIkGIdyu5yHCkktS9fuKYgWJwIB0Xf4zZvHgh8OeedPE5BENya
r7xYUq9bSAy4y7eoxntCLdqL6PhxRTi+RE1GH3c/v0aqYUHxp3af1IF3wFPJ/kVeDkfZ7F01QTIA
Q0SZpaEmVdHUTwrtcBq2D3au99VqtbQlpD9VzfOeUNsDI8SL5wq0AxEJNIoR2or0D6VrERmP2Usx
rWfjjWaXrzmwjXJRcUQ9RdQ4rqxV7oNWk7duivOSM5h4vSASEi8XxOorJEjOq4h+uySJcAj1b12a
I9MVUNF0CAZadLidCBWx5OhcCoutsiymFI9qvJRo24jVwa0U5tlReNOno/HJWJ6B8y4rkj/8V1kU
9S3S9zXS9sVpk4Gkv+fa7VdkJdNTNQlnU1o2uoJlwLTDoD8UhMcurC2ChD8eg86+T4JH5Xfg66TS
BWv+F3Mf0rUMK4Ocdr43P7mt9dvL09jFf71oda8IUrYXTZSDw9rh++MvrK/BGkA2NUgSi+lnraOP
bB7u01yfOkrSo7q/dOtwH+bcWCNGCVxChDcgbYeHY/8gju8JE3e/9cNi2Xii+XHd4xjpc+IW97kg
imeFFIjHlJD6pbmrksGNlzWOgknF2U2xSRgPpXDrQXotQ2qDqEuM7ku9rE8JKS559XuFsKy9oN97
CXrdhDTp/KGIkikGm7sWKbiCanHSSxy728YNdzxyiWoY/biQy/fqNg8mSy61csvdOIXUrdj3drLo
Y2UtD2hTCTpT7caap2uIGZopHjqObIwc4VAqWaao0gxAFo1LbEWGMdGPxBMbpzU6vB1L9+FVE4CU
Kq7dXL4BkN78ycFbbrXpTo89RUvMqY2PcWvRuF/z8am0JWGX+MLrnDdSifmtLvElybL4hZvrWmWW
2SXj8of4qk/Hda9zDrdp5c5zCkUd05D3ITqiWlyifIy298oSmphey944ExUeReHuDXHyHGvgGAV2
SbgHkhqcY0F51Tap7ushqIgwTO8A/94ypouM6kzy0MYHu9nJxb/Jv8qt2xe/FMjbFtjkWtc3R+XU
x00zvlWA5jjivQ2e6vtCp7sIR6nXtx/IoaEuOLh3IJT7qQjUaXYc+Oby6DaQFUjgxwAaLimgB6eg
v8fX8JexssMwPZcwnUDFtXDwnJAFNnp8bzF6EzxX/oC8vk+Yl1y+cJsy5beUIdW++0f0uNkbDt9p
HMg1TxNvM5BG+k8ABVTpZ/cmR7eIfIk4KI2ETvWzc7/AAFuOeuinERsRcsTdSkI7YYjOPs9vHpy+
Tnep6Sp8BI7aYaHHscdRwlznYNGlkgA0qqg2BS3XIP06brTtnwLI9dxmJ1wb5jgkLxwftvPoqd67
ZF027mtJUY/tOSEn+WrD4UPl1crB+1xn5FJrHjkSzAZ3yy6dUVFYqNlLeZLNiOJSlMznjnvP8xEJ
Q4KKwAL4AoXhdspo1DKNhbInezM2SlGrx+HDtLyZQ47PCDehq7uHtnmwa5PtEr9C25dHqLCAnB19
XCLFz1A7j6mNEjOcEgiFECbfZwKOyJwexkVuA4Pzg8hLLo212Y6L9bcFCtq1dPJ1nQqpoYAZrzgc
YlIgP5zQvIy5f2xuaRid5hh2U/dnrsqfOe2bb4LFs83SWPeN1RjIlPOi83wblV9kOjCwwxhsBpys
Y7WD1gVhR1vJdrTNAtu+tHptd2M+xZDFCDP9lyFKvfPIVpvPCShS4m9FVQbbEjIsc9DHLcTwoWvf
aEPQkT3/OznCXRY6D8Llna2XLNZueDWhB0BfzmhyF/YzsgQY5DPZQPmC9EAtsy33Ktx1Vvnhletp
agGDcW6wYP1TECr1vpJNcDCBdXUjNz9lw0/uB8EFqbhzUo18Stok38sBl42aq700zgnTTLJbnbaI
0QAQ47s0MXIEhABWSfqj99JFJf3CTbH37PTbU+5L1xjGOTTZL6IiCsrpLdS3/9KEuqiAuC6QI3sV
RAy3w9AU/b0x+V3GNtR4oaG0z6fbzyEZAK5nWbNr4FhcVpFE8SQXkn4c8dYsNqFumW9tix7Xa5JZ
YEXjfZJO+b4yHiL6XiJRPeL2ZIvkG26ryeu2UY/AO/nV3QKttWW9UZhYbUCU3+rkJt1AxVJCExK8
Md1ozX1dRihJYKRRMfWsfbmCzdNxwFQaNzz+mUszXuHtWxEIdFy40ShOvDpey/PB7ZPjUIgfUb0a
14IiIEmxB7ME3seUz8YXpc0rgMhHWJNhld42LeL+toX4cFObBkIG8E61u4Jsiq3LvrZxS8fbkn75
6Q2oDWlb2Dt80HoKEFNk4zfBc+RM6jjPyVIySYfqkCXI7ofHtcpOlfZfMqt9d6Ty0QoppOs5SBAV
fT72B5f0urXz9znrTED7CxYHhBsssUO8ICI55ymHeQ2Ru7TQy7L+rAve7IhcHru/5mQgrGH1ads0
9+oJIRRbG6OHerdRMp+t7NCTWkoAS0RmT9WehPfjjXD+ZQPh1HgB9+naYalsTUwkwnGukHz4QeKD
fGIPaCL70ceDgIq4ehx7qeJp8C59nT+rYHkiIeq5wau5EZb+qDJ2AoNQdPDPS+ame8d2N6NHMldG
qFBwK6kY/JfbtJQbWkDTGodeauXDTkaIqNvEOev6oDun2/ZVdxmo16V69ENzUCShwMGeEf/Uh7tR
kWSfeQ1kGJDimJXv/cjzzHJ9JuSJRTokYpvnDvUqv0v1D+IqIgQK1RfFDv910XSHgA3/9hCJY9K9
ccnHzWo3FzY0yfaYkoSCDNqiLSZRv9oS+OzmEGScH1+ozL27vR5auNl45XRmtyO1vq4JtEXSnA0M
HlyzX+ls/UVUGCMWDw6WKz4VQthjb5KQeChQQGZk8ID5WHRRtDXmpUFVeRiLGbtL0XyUiOb8lulw
YQzHHBvk+7GTt1IAqktUpWN/wfviTPmT17ZfCEFk3/5eQoyPEykiqr02PmLgwsMCVXBbDejJneSw
ZKrdO5ZwN92cpXFLEkAUeec5cx6h2MgGXIHYMcpjLJV9g+Sf7AjDKDVoQHRhAlDlEFSuyvfGCaCa
sMx2Yv3rU6FzHDDRTaE54KT/67vWm1Iu09WUMJO4E5EQfvWu5pfCnXH29apCedPvHCpztuTn/Q0F
FGpH9D/y9jfjjuSOzP13rfzL1FV/cjxtiG72Tm/wSnZbqgPpmeH19nn4fgvjwm3hcrxWq0teWTQh
eF3R4rLDwcx3cS+ey4k8hqingKykZgUgprthSrC2RCNup3wuT8CaPM8TFKU9lBqkndonBdgZgbBP
FCyhomuTzyLR2MHrhUUa2wl2c6CEHJsD1xLXHGIa03/RTeLAr6fvDSD0lhDHOweR2U4tmDrQQ0Ch
GRSmizXv7aF7ljns4kTEDtxe1m6Q4P8X5Snu5T69kiz208v0vqBUChM6gqaVwLK9mqAYeiNi4Wko
QatZMUhVcVaLPwjk9H4Rkmbjg9WtuLD9od3b6fXfJWym6Vfrjdfc4phvpxDoDVx5hLyZK5RqN7tT
y7iFgaYzjxq/k7TYtrq5PteR+tXXzp/RSxD8Nlj2RgTJOClZlcLOij0bNZmFPxomtn1iTjzXuDjp
YvNicke+s1Td9J4+p/p3FeL5Wia+sVewhoscTc4Q1DBAxa5qhuJeLdD+aR0224Ae1qxDxxdx9Oiy
LPFg4kCzq6zelsmztdKJzpqMuhenNyrJH+AXva2cGetcRaxHi7aEymMEdUAi1ixYziJU1sO63K2Y
Io6l+Zwq/3FNvGSbzonaizG8QPkiwQ2Cl9Wwbc3MEizfzREcYTcNrLs+3CkSNlKKzZc/IzJRFpl8
onuywiLccSn5OzKU1liXzbwZ8uZ+Ls3HXN/8XOjILK/dAYl2O4dE4FhJtmu39e5dlqTRDusH41k9
ST7xPP3MTfDUucur7XmnLAl/CeLuK98mE0+eC9e6pJh69mLwvU1RbGURZYyq7rafSRwlHBRZ1uil
e28yf6SWeAF/bOO+Gi97ZT7nx/XS87gWv/uBw6GzhtdoGk7pCNgWhd+rJEV2rptvQRd0JaOVCZ73
VPfuW+Xw2eoCClljmzwiVsRuDPaVgHxOPQlltqXjaiT5nYm4c0+Oy5MtWJkeRWvEXluCTwqLYyDF
73Ke7ENLQCWiA+qCwkcMEleHuOZdNrMOZQhE5qpwCE1o7ngjxXXpLFAc9siDX+EFRGU6Jzjz2oVs
VguL5lmo7L/Q8/4rlb0ewGHcOA8JqzHW8+gEBHU3nbdNXbSYYYKrL6Qh3SpS+xTYOCTKcvyOXCSK
ScMrAooG7l7/uAa3Mw8QUuJEsnfNojCGYpyzjH3MJ3zcuKqrmGWI1xNZD3WS24x1a/Gsg6p4tei8
DJeZ4IzTPNvBBTSDm247MWNfk6b9kss4nDJRL48OSqpEReWuVNGfIP2aOg/WZCPw2Z7KGV2xnokw
c0J/uwbzTxTsdd0iPbWqM3IvkLbFq7agHBjPkpU2mih5TVZJA4h59Jwqf/Ea9qOkw9S+ViUfDREZ
gAN2vZMT4TGqoF+2BccvMdCwHb+nKkWTEuriJEofKtGoirGWhQUxk7MTETBmqtefFPPHkC4Upm15
hqHFEYIpWUO69AlLv8x/E8+gTk4JKIG9vCCgKAywWzXuhTxQMnqCjqK/pHtxHW7yunIvTd3SWQG4
vMruvifJMgkY0/UbIfs8shS5sa5guoYKItkrxBnqfa5ZlSDpIjPDbgCWtCsv0OX2sbb1JdFVfRcl
KG2WxhZxbQHZzcXYnikh3ZIQjXLHY6AlsmTbVfhpw6oEOZzeAyNfI9GRZEXNGzai7NtOZlxLU00K
AFeV7CvEStpLD6ZFkxml59mEDaUpzaHoupuZz/tBBMgaCNlJ0nJKutLNKJ7OH7JCcUE3N6L8tmNZ
DTXRujcJiFNySnR7w0p5VbnnHNdtL+r8Wrj2m0RYtwnbKuMp4g5xUOfHqQirePBqsgcH8b78cx2l
DT58CM7VR5mD3ZJoZhYrUHZ7F4QRSKLujqbCLtOEDKYLjk+7RIIfzju0yAK7ef6KbZu1uceb1NUn
ohKe24gsj1QTkEbg3Lvjzcz1CeA6fDwimUoOm58OnAwVl8H8k0SwOCWLnBdRN8jdsMkSdRqnNojJ
sEbz15UXSVbpUaP2QaatKhIj3aseVUXAq84IzvUOsDrMkmZk93+rGvJJSLQ/1zWoUjGSs4hLGzTu
FluwJuXWqFxu7DL59KyZz7OVn2mEz2KoeoUvP1kBMOwv1bh+LKf6LuvDC9F2AXg8kAqz8/BaIBh8
EcVuznywzB42NWpYnBEb/rgWik0e2IzueSUwrifZ50IFW25PT83kXd1uvaCU+JxKjya1ShBFzZMJ
VTEHk0bZWeBrJ0jteR2X+ZDok58rlEbT5xKiUvFlMu8EpJWweIuKrqXvdA3HXZouT8Lv5HbGBAAA
fOz6AYeJmN7Q1f9ZCRhnY8CPG1ogeJB+DAWZtx9GT55ppSmhW7OrTDW+Ch43deYUaN2iMyRocKjp
E0vS3N7lsoAsKEgc0kzLl8LUH4T87BzkWScEGOewF+HTNL2aieL2qogeEd0Tpj2Q2Rct+lBnY/0A
PXinm/4jSUBEGl1Uu2pYX2WL2WvtxbIBHIJdNyY4+QtjBCLkY4b4Znvji5FWizGX5JkaEj9StHqU
/95NGvOAp5otRczFhdiF7zBqlvPku8vWtdAlM77RclIrES+jdCGLuqPuM3Xt8+WSBpY55wFRkp4F
WyOEfXRHzChtY5F/HqEMS6P8UjWLpmiCKxF5p7ON/A53So2GwS4PsDDPw7x+cGmZo5M757R364M3
sERUfu7cDR6UhELJvClC6H1yaP4MHcpY22NwqOtnB9HSGWtfeUSoSbiYeyMqU2IGgdS81GV4ySag
tmXVZHcQn1GE7psmt3X0yVIgl03DMDJ5dAjq6slgxiPLi43by+KpJPtL+DeFGlK8DAyGxJ1bBYC0
sUd20NBLdst1Greyh/JtUUGHlJx6i6UgaSr/4s/fc47LvwC8g9X0n8peH1XFv+jrO+nT2wR9mXMx
IDyZQqQSIQjscUAXvEPAvmf2aS9th+snSoqPyjdcxh5FwSRBZPuMvRIYxZyrFKh+RtzEyfwph/Wz
FYE+VIP8sQhwIvfZb/a5E15UxeMa/iwm440s7ApPpvhuM4wxMiJOtu7UdfZtmn5BJYjHIBV3hDhD
dRqC2/lrtTcFr5VwrvC+LklTM3n/1INBY0Bwgd2n9bZJKNQH6Hmf1ExqfzQEtIE2/qXsgX/RYbNp
jiQeY4ailyOrzl2YexfKfzyRE40xFH+8fFEPbgACPVTAPB3zVKwXDm1NK/khqluMdi3vJQqx4NLO
0Q0Go++HFCYSFAsfKHI5tEGN5pXkcg5DZHm5ppUmzU46HdSfPGASH8X9mKQ+IS7RZU1tVMRhfcu7
I3U8oTEwche1yQc8bVAdOMeYn0H73GD/XzQglcaYRy4+Qk674MkE09nk3e8hkgXt5wjPQ/Sc3niA
bQDkGLw/XrsnVn0FxSg+U8f9WiZbMT510LQKR0Atj9Y6PRU5iew6dD8Xe1x3XcKZjod1LxgE8SaA
WhTG/4zwvNGNkL51Y0eksTM+M7oSdpLfQpdmioAS7q95KhhfCveVTzvgbYguPGC3/pp0ZKvzUF1w
ro1uQ+JSRpw2htZ4iCgxyAN0AWHE1B1osgBGngIuXuadLrzXRnFxi8kljWkiTm8hYK3zidwkFu+b
bKvHxQp+Fr+yzjosclJueE0lfe6sgEpchSO/giY79t2U7JTI3a0FgLxwjcSiUTdkqKv2U6u/s8WO
vdvyW86sFlqo105HdCwKdEzMK3sEUANoqeXAhDqxsZS3zzD+ImuyyFeA326J7bgucvy2iFbCBhnE
4USUjk7HY2I4HTPki1pD5Ua19TMO7Z0iI/+AtvYhbTwTjyYia7GuHiXha2Qn0jfFshyZxY3ToqMO
mRYJWJouOjiYyrJ+yNlk1X8rUppxseeHIpPbLi+6PXjGt0xks81cdtx+AJHyytxDargvRtzQOLvG
c0FmDcPRABXVTd8h1VGX3vceFxnMW4KjdphJeMpY3H5sDN+09Z57hwQN3CY2odgjKZSqxCU+2gc3
Xep97gYXUsgemoTAwyoayaUjN0HK4eDOwt1WCVER5KkS8zZq3sW8fG3XoNlxDj8NjfVwk9sGKU9J
fwYoNEH6Fxy2GsjacMSvue4ZRSGz6jlSZwECSh02bCL+XwcJxLCAEcyY9v3uMQN5Ptac+auQ/zlo
AolxCw/0QCHGiwhprxLUwxDBmDlCAjZDGiJSe740ghZhmF/i8VZk/kX0viiRXfkZZozOMudGivPM
C0/5ggTKz4hNCKo7mzjhI26DxzEJ7Evlyl+IZjFx+DP3IQCYn5+LxrtipWQ7pu+vmxrE/Ck0fhRe
h6q9zo4fxBPxjxjTcNoGbU2uAShOE1YLb4JzLyI4TFzzJmEzyan77sR07lAyRvltpUxH+75dU5Dn
Zv6dETvwJgqWncolQVpRHGKwqMYSFa09N3hThTY78rdvdi2GfG72bY/vH9gjuEFRJL2Rxs0heBNX
9mheFAM6HK/9cEtgvYCVRpsuQRCQ86Q7RJHZmV5+zKYwO9b5p7RjkIyS/tmI/jfrMqlPbsh8395L
iwAepZtXGYV8oDluG/Xi1A3KQ8veRwQl8OGCvdc0GPgTEo6Q/gDf4QOuxu5hRckdawXGjuzzpbZD
7kjf/JCZQwXhSsuwwOWB+P2mvkDElrf7jl4sL4fS0h5pDMN456wTkT2EhjlZ+ho50V3gyPA4qfAY
zevLRAQqqL3ES6v0fxrlO2BQ7+wLsqiL0XzlrCB3eZgDHTPfnUbRnohIekAgPe/mVhJfTq5Cl3Gs
rZW+AlbMGxWtD13r53G/+j+RaV6Tm3EZXKC6hfA8aFt895PZOkv5Po/FZyhUsFHXKuETkVb2M7oL
1pxbB7xv3fXKerPn9RdW2GJvzG1AbwDkfYUMI3Wf3YUMoEy0/xF2L2GUxt1g9Y9MJaTj3oybWs/X
MeADQO74HnYsuc508mGLQE64GN+Nmo7uXIjtUqKah3mmEp4XM8meCUFQsExHh50WDx3B6FZrP4N2
9QHcbDifTOlSW6mWA+Z1mBRqcEE/L6b9ch2lD9TP+VtqP6dNUmMk6TyvvUygYQkf747A228Vhd52
HLAwmXniYOfRrvoIXRBp7ztXajIeIb+gbX+XvJO6EO99t7cVAIEvsZYONQHmTYs9oCmwLq59y6Ix
Ec5dPbaT9TNYpb1bWns4Nr76NQTBeEH0A5KbXKxQ7KwsggldxIxtvHvCnElDRo8d5zDcshzn23vB
PB9SLSRTUZzW0Mcgj6/JcSmTR0dCBygiUVx3p4TnyyYvSV92CgGOlPb75tZ+VC5ESOSw0WnqsnSU
D54z7bkTQiS1Nj0Yvv2gppVDrC/yww3flVqwjXybEnH3itl6k9yL0BsOPpADq7OzHgdLPyP25+E1
JigGFhpkCBbeJn1IshxzY+Dy4DN6vJQ6dWir1f/N1fogukWxBXwUqm3uIhf9v1U+RqK4h+ignJXH
EmrWV2eSYM32vZ/AIBT0we9Lul+85qpxfa25eyjYZKa8RcLmtduawdUK8WR7Y3AOlX6eCFvtEgIe
grH9VTTTe9l7697x0fla7VsbIDTzyi/LEObit+9DCA69mvFIMqQdkTjX+gB3TRuhB2uOaz6gt6LM
G5jDmGInzYMuV8ppiRofnJDEUgUAfjOI5smAeTRTrxKFCJ5oZEXAF5ylv4Hq2M6NGVjdeQbWkpBn
CZ9lXcfR+QmicUfgYgWE1b7mIRc8rPAOQOyPDPAHIdCumuTDukWSFXo5Le5EL8tMDwp2ZvRxCT94
5Gd+jHvpgrRlceoB7Z3azaZ7rxcSLapyekezQypZckBXeiz4EibakTwoaoqgQFHyF0EIm1a2wS4a
eQIkOddc6RQrLxsy2A08vqxJ971GchuKB1IF4kEenDa6DhmhbJZ0rl/ozputK2mjSbsC/8zKlV3f
FBA4Ozgn+q8GOXqG82QLCYmyMxkfizp6ksa1j079mSSGknjrJYCqaktQ/KJovz0v/x+uzmu5UiVa
tl9EBFBQwKuWd1ry7oWQaeEpTGG//gy0b9wTcV4Uu7u1uyWtBczKmTly5MiMd2AYrXTVtS7zRz98
duXILCOnh47lS1YFBFmy8Z/tdQ8mfqLeMknTJ0l1Owy8yhYnnpXnub940uAgoC6WWQ0bw4ouluzL
TZl6d3QzuMgg5jHzI7iCpIUQgwUXaFTKaZWSQ4NNeZwKxRQZOkdHBrt8BkmeYRtgHfcL0+q9DcMz
WiwnGJwsMwceCJiEBjmYzCECmw7P1HK9mplj7Dyz+bKdbEsn0VoGj343qpVXlM/DEpJ13ZKrTard
GJIbztqfXHKR9rSXgQF4LZ2HMVFHg6Hjxp6tDzNJnEMjMiombPRcl3CuU78QEqaTqaYrrQzKdU85
GFKHfZMYJ1fgvUBTea1TUPS1LrlhfbURIjhk9KuZPfQz94+EgOqNoSby9z2YxBjzSBK/i1S/SFWv
FdXcWcmD22Oyu0lH2rkSHyG+vxrJyStGm1FnyvfKvIB5ucaV+z5OLQWZbkMGVD2p0f0iB/BpWIx0
OXFmgHMA9dvlRU276CmyAphG21hx1gC48JmrPAHe1RBpTIonu6c1pCW2lE6WdY36aO+VGM+blJyK
WEgpVUkswyV+pKPoKVaEyCbHQzoHsMfm+sm2KEezMyojUjwVsyyfyf0tP543kwvuMGQeYtm8REJq
dHEdXpSf/epe25vOCSMubXerXo0Ug4+RdGzoII73NszqipnDx+5UzuLHRQqiaZOkhFW8R1Dnjdj4
6cRwpM+ox52Lfk6meBNWyW0gWWzO3g04au/vNQSHdhe7ejjp935sXO7OaOkoitiPsjt/yh/azEQ0
wCZv19lGaHSevKANy5pvc+7RqynWB6u3npEREZ/EfK7cfheH6IyezzISR41VzGubJc1NHfVqnVsI
jxFvBdURiPfkxa17BoSx4bRSX23KCHMHTwQ/u9Q5tnW1lVi4u4JlEPs2TMZ6ZPVhfs3hP6A/jEeB
rkkJ/AAveBIUB22bpjpgWFwlgwMkTO6LOUcDiOtbSiGImVvNvYjlYVEdEglHv2TErLvullUZb7SO
YSMu/nnauUx66b8ou4PP+VT4K8esLy2ucBXZFIBpbz90t9Ygb6dZ7BqDYQVkwQ2lcJhnWhpFKnWr
pLoW1kSSNASS34d3cyY52OCJxaAMK9sVx3jRCD297z08erZF9UiyWJPKmlfas+x/U4y10/YI1mab
sUjeZT5fIX9sWonV1QoqLhOIlzWnF3ZK8qbXnC9cdiNWxqwCGIJHo8Cup18TE8tfI0g+EJi8EfgC
iXoODzlc8dIByrZchKExXw2T7itkFDPsjkCIA3xj475jUZdH9pU5qeeZPrhEroJzHXKdzYu/IkHk
dWr8CtiIrMg+cty+woYDvtc9NgFjE2r8z9BUejML9pctMv4mk3qjzenq2xjrxpRzEhmkVSiin96i
X2EeVwlskQT/kj3hb2IJeoXjsmpr+jL6sYPDe9djC6X2xOLEAV7CSUxW3fOvmI2CfdaUrQvVUeCk
y4/Ucekxt7/iJnwOwxNzFJXBAahDmouEiRAHOH0urFOb8QNw4ofR9HgmGzhcQ1M8T2F/sNRvz+vB
zoa7njEXH7nd7rtqMUbL2dki0rMcjZIew3VGhUunL6K1abeQoLayePzmX2LXT79jwCJiSHtxrB3K
Kboq2lPbtaKwetj0gn81q9oVLSLRvut4dTzFEbIKT8NihSKEiUOBhnfapHYWIi2FhRdrCe6aKGF2
moF584N7s2dEq6PPuGNIpD+QlgcpfjH572UVYW/jHzACSDydANi+1A2AjbKgMyQt+ASXwNBE6snN
kJYsewfKwMoF0NkG7HzmuKRbYnmi9PFlSWnV8Un99XfVwSFMgnYLioCVcaZY6eLn22P3ORsNPTnC
t55JMo7blGDsFFJQlFfx3TgG1qrsZuZ2GvJW4VB8DWhV66hAL6MWc201i6trARgbcCZuWguftVlV
b+Q5zKPPLsUcKRXrGFU3TheXF7T/WVC20rbqozIH+8D+JcaiBUoAR/jEPkLmVO428ljEZnvRdquP
dHvtPEyxFzuEb1C25hIkWf40h2S4Wt60+75NymNr1OXxv/96Z4COjz2nD+g0/O7fB74SjX4v5Loy
KjBvL7yxOYvNEtpfbryo0sjfO3puwQ0r48EIyUb2NGpfPI8qmrlqWG6gqw6VnHgA8PxcYr4PA+un
VZbHxpvZtm+RIaJf4joI5HNEwjPL7u0WHJbZCgLDjJFOrrOXkkPZOg2a7s6sdbGL+LbQnXiHQ9IJ
+XZTd0dhIhSGxGI9oBFB5jq1sbXZ48mv9P/7kGbZePr7vag/sYb0j39/lir/UWFm3/2fT//7Q7cr
/WPcnP/3b/F5rJ+IUxMXn4KWjJ7mxoe9oWQ5emKah0n2/z9YnQQx45d7R+Ti1Pe+/d8HufyyzbMc
ryjnPRTZ12KgIuvv9/8+NxoiH63dD97ivrJxYXX3U0Oy0RB3gcEWJaymgw87YdeVwBbBhY68pDNw
q9bn4AbRMOZcxKO/gJMb0oFg2Szv59k9JnUuj9q0vwKHd16CQ+UYc2DF6Aen86gaFLKc7Mi6orPY
BT9FoQt2+iVCQM9Zefz7L+u/REGw9gA17YFPtcfYEu1xIl9w/Ptl0eh8jzwLZKxoj8PyGXXAvdub
6f9KvXbkmRyzrlAZj4sR34ofkrPLWT1O8n4KyXRgIYvJI9ntaWh/Kb4PT7PWyzVECZjgCwnUpVYt
7Ds/AfMMuwI6UdvWm55AK3mkzjjOZmyAdG2Fcfzvw7Lv13Zi3kDTD4/FkBv/faijFpGg6DCdEnRC
32Mz8/cp2fIp5mLZmunjDYQLmZsUJIPRn11vBawm3hXddJiRW44uBe1qFOpUDlAYu+5smL+VaTXH
pDBY0knMW9boHXHJ8ezVeNNDK2rOLffZQ2mUW0Xs/4jLDTWB5bmaPskV99sp/qta0fhbZot1TnDD
6iVmW4JmYIwBT5I0v1imz+b4AA47IXNC70FIoEeGNj9peUJPG0Dxg/2Ufb12pCXW1ZARpfRQTE1r
fkJaw6Pqtp/MueaFQqugRXiPx/iDO4W/QlcKTglHpKjCtzpWE9gUQWFEBVKIRopklQ0uVmz8yGvH
kUtChB7c1t44JkiOKgcuYU0NwkVj3oyaUvTWRYRjv3/yVJ2cTOqQVzG+HMtfqUbxdKyhhC70SR/7
HnZSIuRd/ki3rjEvBE45biur4zhAOR9Srj+s+BIp2vinwqA8yAHodYV/y2moWFP6GXnpzDwCshs2
TYgNdR3TZAlneh43KnxOAvc9LcK9Kuu3Wpxq6jlGmUGron6j5GDHUd3Ywim76dN/ccgRDhJjyWEX
NkTwUQ71XlfucayIVYiSgNfohOcCaHvUJva5MFL2R0F4qNoS4BCZyu6J+1xvInR1w10n7B82ld2a
SX7HAjnmWi27FSSRZ8+CO0+Uhq+QlUPV0DsZMXk2LJ5q31tbZUkPtn4MouATaHe28erkikYSkWl5
LxI/pN8uWVUGmEs97IKs6JY+sl3Cq44Nwb13sbvHKjoqHdzGgj5ZDIVMC2od9AM8YEWortJy3cT5
fS30rd+L35hbHHo9yDozQbmCyk2lu7nH7lnBEveVLFdRUDxMZe/utJq2rZs8tHIRpAt/k4jwko6V
vbb9Iw+K265uHw0V9Dd2C+KusO8JOLzY0n30l8K5pQsAjZABkfRgT2qZxyi+SIPKkJi28zmC41dB
ECYmthn8r5zDJBQVpype5dJ6jknaQ+KMS2JZk+4hQYa/KgAh69gsjJiKcv+tKurXwEhfgXJhSaTa
l6FBW+IR4itPuvw75XVkLSXecIIjtA0M+Da04pvRhn0/Ov59OvCXlRpjk+jhC8EuNjbZ8tQcKwLw
wkVwwwvRRsV95fXfDN3ixny1MoGFnDrLaDCzXYYWEZpgJqaUR2xP+Y2Tfyt2SFkW/w5zHBwK1W61
ET7NCipv4Ww6VrAX4gUKCtwhr8u9p71X6tDYGkQcLtqQMWVCDPSHny6dKXoIkCdDdbVgQuLaJueQ
hPdsfGoOKuTZlcESXpKhMYAqMcBZgqZE91BH2O2bIrwNbU3dLf7GnXDYE/gsz1IYY30MJmBMJTtF
g600TjqWjEbTv9OLxXvAXsnSgTGWOJtiSK+Y90GYmp+mBiWjA/s7TrB9NZjswIXMLDhd5y2gAhWJ
Bnwr5cIbp1Q/juiMjUk/diW5MwFkKmB1le+22UHClcemU6AuC86ajXggvo0DMocf7TDvZXra+j4R
RH/uv/ClnzGvD0uZKIko4It5EblACEG7tLiQ68KFQTy3391sfrPBiDaxDtB6WPaxZWbKnjjMsT5d
sRLnP3qWFnbcxitRRG8NDNtupDaxsh3MgsX0PvXywUGl5XBSHPsUx2QQFgxAQ4ARcczxIc/6W6k2
Pw5eeNtwLA9Jqh7CQoP4mYNNxt/GAmz+KEek62IuBmQ//x7HIUy/obqSCh3WeVB+2Tw9eRn4gTYW
c49r8aTIzBfpz6TVPOslrtuNqaNbHVRPvWXIbabOgwiiXddA0cF4tUlky9ECY1vT7Wal0Hsr9peI
1Ekyslu0Dw6BGSdqH+T0aHb6JPPsB3cfrpsCs6centkRHMoUasZo3eX11KySBZHpFB4NkrPYi159
elAgpBttJ7GP7OFS6jm6g4gP8M/2AA8hHcHDJ3dFYS1jXOw4VxGxSqj8zRilx7pc6rDHcJ9Z/rjN
ApwBxcB+FiAaDWHwQiG+XuYWHpcuQRbIocZB47Wr3MaSOKfz0QsxGlYJkA2TGNQQJy+YTCE3TWF6
xIWxN1v7vs2uAKSaZwLM4yPQDbA5/szdGtKIGuIYozytoeCDhOmWW+ARwF+1ebFwpHK2g4Bd5/V9
mQTFNag4aArdQFPr1lTg0K0+BT7Lz7I/9IqbuldFNIiTuya1FVz/PjQfLDu8lSY5XQfKOs99jLG6
Bn4jgsq8piLC7erHyFkk41XYPYSf5I1POqeMxi1cfnRziKbEi1lE5ioVj1gc2MrkzIKh9s4ls0S4
7PppNcGzn5bDyqI3gSAH86BlkMYMgRiMw0eUOOO5qSrQkw0bGn5su4LcNr4N3Cn4Bth+5U9A3cwz
+HE2vumwR+cE0OCENNb354HBHk6vzSAmpm1DiZzPl+AoEx2gRLR07LK7y+MWN2fYcXFZ6aaXU3f3
9/teRGNMZWtkv6C7I5PdrmOJiSmPiZREFMZvQ+MKQDu5m0o/vh+WD4jR57imE91upH+7DBvlVCb3
RkRakgcYs9Tyy2r5wJG9YftML/HYU6psT4Ha/v1pZ2XhWtNtzcGQz+PyxhoUji1qpYxOfZXfBzM2
B5ciWplwaELGk2hgU8IlmqNzM27jIEmlDLhQrUMR2sc67p+7yKP8hLzQmoXGg8s1sben0Vh8Nx5e
jnTtzzU6iaZvgfvLc6hAQJKkgrXZRC/N4hfvBklJ6ZqFgn/bKIX1LYmPwXMD+Z0Jy3mreuLmQbE0
g7j+2ar+tdChNiEZpTWbiOHZtqHVOsbT3y8GOllG9sSrpsrqfWpa43MDyTTAe/L496tcR1tvdMNd
7GA6bDJvxEHvxPhY3Ns08MU1nqvyuXKMf25dNJe/X81dYNPxVcU7YccPjtOrZ64K7qgmelATp+rZ
FpOD86ofd39/ao7TajYHb+0ZKoHG7atn3i39TmHMxP9WVc9m6CeHZJJisViTgJSMPy42z2NmQSCB
8F09F/448a5gHTKlHqxCXIYvbZbWpz5qiYsM/oXtVHbleAlmPM5uzaxxiV5YW9vHfZ+5PGhHTk6W
4N4+MgN9S4kX7dTlpfoA2HMEtsoSpCizq1vO4WbKA4QBZzjV2pvOddMJ6CA+TSxz8w6yhZBkIlf1
QEtBScXnvncnA5+afjJUbtwpLljBZ9eh4b/kCoxSxulqIECw54gH1pCS+htNFRYL+emxENSshsMr
3HLcgn7K3MV7H0/ObiKRwEoKfQ+mDNka8d3mQ7chAsGxbnEsRKz0d1XkCbpUMVaAkMWgG+UsELC3
1E5QH3Tkb7VONlgZbaThMNokMXOrB3hgavu7smKd3wo/3HAjpVX3VsXlq21nDtKI/8gmk0GwFDxN
LKgZMArUDqv8JZvHZk1N4H3sEfs0qV8slj5Jux5+MkqbBxZ6fZNyWep4GTwhZ5ac7wKP2CjP1BC6
IUMLjy31G87TlV53Z0MFxgv4P4y3uCPL0GXeCheDsEUavR31Wyb0o1Hx5q6hhtHxFp977zZ0asC7
7DucfiR/cVKKLEHIiWxhF39n3L9ch6spGFjAT4L8a9Mqlg3CBWvqGBvuKjxHgunR4Rijx2HxuMBV
6rHnctKxb4tx8CBSIkDGrtrEA3sE6V1IuH9GlQGbLmD7Z7nywR7lvWUoMKLS/Rp8OG1xaKxT+BvQ
FaxDruIey4W2dsvTkGLMZme8g4UN94PrfrMhRoYuOjhskbXzBwuQ2Eg2GFAbr2XifMQ+HMhKWfgo
iDVZEafkMiljKiDqx4yhsHAgKHBs2+eK6dwI2Rx5QW9yt8EHLdh9zbl1hw+AlU/QsF4kHTokHmRO
she2qhjXMnnfNgvJgnxyQ3shkhXivQ69DRAnwKvVGBBDIibrmga4EsxoCaKQX02/ObNsLvxrA8A0
FhwQvRCYZeT07DLr77pKefsamhoTh0NUnhm837AGJpywPeCR2q657SdMlKiX+JPuoyzP1kjDX/Es
g42NaZwJAOK7Ku4Y5J+yGgynCJCeKjXcuUFwg8lKbaba5IAZkAspQVF1AHNMbX3Xof0WRt6wM3Ly
XpQrs44Y5lVfFOOpTGgfkzyLYo/2XEoMHrTA1U4jp1r3iUZrcu4qp/s1g/CrzYwfUAPxtLgnY9bW
hdVfssF8S13mpykyqOC1b7sSti6KegyjDdF+BAucDMNeNM6wEfn3PKf5Cp1qHfjDbzxvUpj4qzy+
DLwcB74gtLDis2qTfRU3b0HsDwef9ztYyVuff+pGF7RpYRGfm+S96cPnNHCfu7axNmlZXXFf347h
+MMqo9k30mZLmXwl3IYOIy2JicLtFuY49fkpoY7q+mom0TPkic1sd6x/gzcApNvR7U6t4m7j2wO1
r2LNw8XZcXuB773xSCftEY+faNhrTQ75mVDGW0esIgIWgkkdKEM+ejfeS5bSzc5WEP0aZ2RSWMkt
URww0xNHWu3cAUUDIsHcas4phgDJba6w+xVxByQyf5VXgOC8dOapN7MpQAxYO6Ki/KjgARkxoChs
4Rxg97VXMJkV7l24cGuyybvaEdEQwWsPFN4+BfFIFUiYYHJnOZ7Aw19PenZ54/qv80DyG5/+tXKA
KNo4DBDTJ+YwUFkbEC+40lJzy1WBHRq17GO2BuZa50rZ06umTyQacPCgyRDKwHPPjq3ZCMgQg6qM
lZsgW7l+jJnWqAAfZ5zS4Bc3EwJNll4VWYG9z/9VUhLgY1Egwk20OEUGhpGzy+2MJ5yiXbVA+Kdm
7lRojBk5YveWA+plKkkpV7FM0YbyVzOq3mLpXrNselSJhtobps/TVLjrTHlvDs+EqZ2f03ZetJiB
IgGPXVuTmPee6T3Og+Iokyz+cOyM3UwljJtVp8bWLyQVSd7SIRwnDVUBeNlhz6lq45AoQaZ0SOZj
CmCSpNCypBVERr9sVtC/pUQynClFt8wvVmtlGylwaRF2vHrc+7EBlsF98pIwWMvBh3UOSmJKLOiH
hX/I+wjrA5N7YYHPAWOKDxzzj+uxY2Q2WNGOhCtCmI9h7z+xebgtgokGsTw4INvy5U7dzjLs56KP
/+VmHW5Ilc0s4LUx3OWBc88YitaWacTI8p+t6bsRP3g8v5I0unpjixY9FyR9DKrqmdPQzT9EE8ut
T74Qs79FXhD2lZ7LxwzTD7eSc1gaV9sNT2mu392MPkvZcySLio9RojRVjr3uAQszM/ZbntZYyyIH
Z50hL5SeoG5UBKrntD5PkRp3S4BtU916kp9MvrBu5CT+UdKz1NMMfNkGLd2w2VZQY3BwdgGwFN1t
YQix6luCIwVMbgBX717ClYbSEBMm5jnYAc0IuvI777N/jcXbIbJeCZmtCyrMYQowvQgkz8z3x5UY
1AfsAKTBsXlMnfjgdHcJ1ig2PniFJOwR3fLdWG30NBVgUVmxPGU+iY48IINuYVtFDPFpuywy9+Q3
2Rc33rU0WSBTHX+0G0QizkZH6M2XLNDjvtLVY2t2T7LvVgTpn3rxYFbzSAkV4fvAKp5pjDlGtvtl
xP5p1DwhjJYQad3Sxyq7SxNy0B9ybw1B9qw10o8jDi2P7T0r11NPjTjPcHvnSYBCA16Uvr7RDA0V
hgKucn3tOTTtBph/YcnFOSbmdfbddk2wj/bA+COr9dmh5IwnJAqpZb/qzj77ZdSgIC0yv9Nxo4lp
QPlVJY+PoKJoQjmuvW8KzHZLjqEdUFght3HzRMG0BDOM7eQLaA0M35qd+W0SRLBb99kwfAaUFHHO
w1agJvCecwzm2ADdORa7Ip1ZCA8fVss9V2GLsAMQa4Q27fYyOXwJnFsNbmE1LSG3sdsW6EDJu9fN
40kawT12qscM39smCGKqSyXV3JR15amPOY97oTJ/a8vpd7RgkUNL7gLRvJJSoWJrpPLODz416iLN
LWZ1H9RPWlKyMKbsihDUPfe7djn928I8U6o6cLna4iOCpsVOhqcx3+2+dGFgOSjqbYborBs4eHWY
HrgLAUkJ34IoTTZNwn1iMiB7ubHJCl1V4F79bGPW+J9s+T5Sb4+ikfOSgbtQC5XF+AkTk+FVZesp
NHCDtt1xWs5GLo4Uf2D64a3y5NqMdm1vfaIezq2Lauq8TVX/LaLmgIvgmtjW1sySjxx9w+8gtKYB
mmw2AA38tDQ2n7CH4+QxUM2J/d1x7y5TB/Srb78ot/8sJu7YRpFyAtA/1OKSf0USz5rX2Awv+N1f
6J1mjE2tV0TNH4zwlsx/5IircK6br0lhJhOKko5mBqUuQMrVY5uvHdPF7Eb7yByGm7wWO9Jp+GyN
asf6ffO3Z8lLlDnuJ6aY38GtnCJN3niq5SdU1k0sgxc/6p8kV7HXmDmOph9wNuAKZ4A6KbcwU6VU
77m/V2TNC8CVnV8i/LZgE6g9vyHPhxfdTc9BD1TaDdMN7goTwdtDvCbWwKuOWY5mtyo9VpHujq13
7+ZJsK5L44OSvGGP1JOM82mq2xnoCEBqO9L3VeZ9oa5fheOP63lu7ie3uoR59uhKYPJmTB3h9GJO
4dryTLmmR/PFyzltQC4PIlRYHJPwc0h1ytr/sCgFWiPaxjBfuD8JzChkqj/I0pEV1+JTRNgQDB+T
WErcvYu7lRlxtslQ0aVrvzRpW+0pgEpwWFHYJWtiuGjJm2nGOeYD1EhcwMVehZgqvOEj75rDVDCd
+GH77ugYWL34l8z2M/RMuXELWB+x89AG0xPZ0p1l9s/AFbsL6wRqyrG+dW38rBraFQwL30N979YU
uyrUxi7w17F9R1nHSzWMezdZHJ9tEKx9KuHG4nMMqjeMTAWYDuOE1eJHo54fNbkiPO+cFXRuYpgO
2ZNXhO18luVphykAwt9lJp5609rcbWRY4PRoin3qUPEDgg+pocR82797WfzVYWNY9W5eUbeHd2uK
zl5GbYnFTnNwbrsO8VymHsjbkcbSmvKxKQalp94AO5KtI8mxWv416UUfAeOJLBMiMZDZxpZ1TeEi
MuQxHTUxR4kbUTfP5MAO/WTHu8bK8D9mFGWn9b8xIvAvhgovHpW5AAIppDjUGnsXPyBCqQ86ixl/
4UxXvOlLv36v8qXbMyWTIKH/cTbMj1mW/wbgHsjbe082u6kOtjrxPXdrQ/BnCCC9qJr7OY6OtR3t
oVWtKLe6GCnUyaZp2Oy48sOc5kOSlQ/ZPFS71It/zBnrFps5hpHqZWxjiWMud9dOF5wiB14mJSWP
Xhg+MagzkppWBXOA2oVyP1t+SLdulqyxCzJCRrNe0/18dJv2HJkMNBAvrJ0QaKs8FxOqAUAI0vDW
5NZVJDXIoM77gAQan/xi4Cv0sS5Wwz+/rr5rqSaQ+vEaMhoLNFCW677LeK+n7QaG1LsZDdmuaS3M
RcmM2TDl5pCKkoPsXK7jym6OZsR40kGvMMkSuC1NnwAx6fahX6xdBP9rZ+C1yQtimEJ0FxcLezEQ
8dVI6sTz5FNifkLskvwv02boQjINPZ4+DyqCUmw3upFGiJ56Kd+bndscfd4kZY07fd1lDdJepx9x
JN0Hzngayn3XEo8YCh3wKbF/xxBaZSymQOxFTW4eJ2m8BYPp4POj8isM3+0GSMqoRqQv8Yzut3SS
gwxOna49+D5Oo+o4thUL5DQfdyq0u3MvLoWBz0aPfryNybs3s8kPN2Wk98WxG1tO3PBHPPnaE3km
rxRRCWsVMdlnzsm0OZtrq0uJp5HKyPuAGHrmvKYqwp9VnfLOr37E4D5wdq2vDn5JtgYsdWXAQm4y
0oOMgqMRkRu2LJzZOoVwAp3fXs4y0doyfsMCw0nSnFi6qb3ilRma+Tp4o1zr8clJOuxBXCj+bJ4G
QeTQHG4dUvXHcJzOhj1L0ELOI+lCVPvOwFWKEuJG8FCmEi+s6+0wQdA//GKmEIGN1LwN1QSvLUpf
ZezvFHgXfMtAk3oXBElay/XIxINqlP1ITzQ7Vu+VnrFSkMSMvenUZD1J4QTCjJjFduzQ2RxPP84B
b48sHl6Mhod2LHr2efS0c7v7tTk2Qfi3A0T372KxUiKch3s76Th71T+tWsyVPTDmaT+cPRFc/Smg
PygoQB2l9TcAnNXomZzffLZ0hk2gtpkuvbS8o6Wz6mBqQCOqyzb7oG1CWmIXBR7kFJJ5vTZLdrmh
+40cDonn2xhFsMamLm+cNn+GwZRdc0F+fPpuZddzqo2aTd0Y23BK1Rk951N0JnnXFjxF2FA2OPQn
jq3cYQdqdAfzUdVoArLrphsOkPQSsfnkwDjdjFSRLUQLWDskWFHhnkqPZKZx3wTgecI5ZzuUBnc9
JxmzxBahwUegir8A72Hub3y42Fzo/NBoljIoDQpV8Zo2RUT3DA1DE/FJqiGDd4yqd/NonewuOzjZ
hE0IhxN0MRddFv+0jz34YHT4/VPJtTtvrIQdJXpbw8Q1HCffobM5g7lZqU2JeHa2IA+t55S0Uc/N
7dIM0VNpwu+YaueAflPuLFfDgopdAEpRhbU/oNsSW32F/2FFYxZu22X1gXEu6S7KISI+9b9Zm9zV
pNdX/eRhkcmyJ+0z+yXZIXOIVilPq21NitIkkLkxIU4h65Ezo5+srE8zZSkjeoMbLjCw9tmyxXeT
GidWc+vIc+4rDM/b1CcHQH9WHH146Nttnnz2GYtMoBO3vKKnsMjCQ1Gz145Yfg74Ptap0WBtHPJ1
GbE2bbgBmjPvM9ssgTG5zQ9PC9uUP1i/601qb20Dq1gUbqec6yOCOcCtxyE9PV5ijAkwnCbgQbSr
Kn1y5fyVDIVg7FtbQf6I7xw2lW62aWY/S9IXaDrZtxsT9x1qQKpCcPFJqG4bubzalX7jm/a5qzY0
SJr+vRPaH3NQPjvD99xOn22ad8cqV58jFXljSo4fbkNqjxdcXd2GJ9F74/lnc5jeE0EaENcCgS7A
nRzfzJ+C1e4K6zlUW2OZ9bruNSvYDQTLLn58ySKvBBmnVlUH0D8d0CuJeD2WffpKSxh2Cn/Hyu7Z
4KsFRk8j8cwIxXeB2d2wbtvYuCWKsuFEhYer8U3c7zcqmuI9BcLzTcr9wdPWO/vfkVsMcImZw/kq
QziNOztaQRh7SKdR8NTBENBl9ZeX4UHup+7NEPA6nd7lwu+9baaHpXcENwk3WNojmnpvQWDazKY8
2oXFv8lVylgznkxsFMjtIbx5yXVRKuccDt+VQeksZXjLTM/G2En/0UH5HlMZfSPxtnIxEBQrlINc
2c+7esCai8bF7lfr99EFOWNjAF8J1/6chpYiZ+TTOepuTN+e1tyHNL0+F8v17qyE5j9/KY2VvMtF
Em/bhVBglg+jKjg2JKm5qhsfFTf6yQPrpyYUdOOMBQ/Y1iWOphtcDcDWcGiRz2kWewtbDqt69FP7
oaq9VwW0gVkvY/848m6yg0USVi2LriJ8i2zuaXxfWdRMTOqDf9PcFUjsuP9CnpA9pyRyrjfRRCjP
FvIwttPZUUAcncuYkjKzsJXdWGZm7iddcy8rgDWnGUMd4VV+a55PmhWpGcc4H325HHxp0itykq+4
MQgcYKph1FyZTnbPRm/eGEw6Ky1uh8Do2cRVJBs783sfBUG58VII9ZW0LuQR6ahVPRsMIc8UCKqd
V8nbRPG2hexjHyrZ87KYS11lzfJnZJ1fJUh7lclgZgRRuMevDRDDMn/bUfrXlkT4TSweppzxKULX
nsm5bcuS0l5CPNpwnnj7YDO2q5+ArQ0L+pmxeunOTGR6FzBuYJn8zMZsZ6akHWpqZ/pxzZ26Xw20
CnL6YJNRcUWh1V3KRBy8ybK3g2wfrcg4+r25ATW0HmFuuPmDRyId01H6JVK6nFK3eogyUjejV9ir
ktxKNWjeHxX9SFSmi/mno10N9BOukLyPd32gdtNU0oJY97+i4S4p8xRYwP9wdB7bqSNRFP0irVUl
ldKUDAYMDsDzRMtROWd9fW/1tMN7NkhVN5yzD0+sWWKgjMjmNkoOs7o3913VP6KouIMc+1Bx+c+3
t9GIrTav5atKYoXHsTnFEbQVAADnIMCAVo/0V7XXb6JAN1f+65iMam0WI0I56V9kBVbYi/9FXkm1
1XJLEdlDme8iL84nIH3IiL8Gh618ORnXotKpWOOGdIgkueYuxX+NT2uFYYC7nCX+ykT2ipmOcRzT
+B9zwLpbsu5FrZ+sPC/5iazis9C3iaVjPBBcOrYzbj1FWlSK7IQuZIQcUfcvCH4r3qKkhVSEth54
eUALHrEqEXUeLhDBLRuTaTlsanbCz22tQDgWJsVEJc9tY10M/kysC4JRNMOyxMdPp+cx9abcwmEg
7axvf9iavAxFcQXNAY45epXcVBsPly0TaaCORqwHB5puJFB4BBKUVtzby2ZEhWT04wzQcw5lnPEj
dRl+XfRvkva9ITDJmzVE/OggvJOYlaafoli0egsCZyn5KKsu2sq6eJ/qYt/XKKpcclCoKdOcxz6h
DCFMaIs5HULM0B51+OQszOpJn9a+g0naEAaZk1bKuyZb7SnRooN0wmTTI5lZxnAt1oK/a6V58XvP
ZHSfR9mN8UK1c+XetBgYsFcn84FISyPQ3ptaMGJVJrMvqR5WWd6UrwT7OU7chPlg0eI4G7I6XiCp
+8dm4xLQ01TUkGx5REW3V/yvL9Fx2i6MzJ82U60XbFcRo42j3tLFO2CziuSvmWc4+cCEawg4EISb
/vZSV7jV9FdxHABCr0n1SFaOIsu+AlGY4YZdBwMntWSCrwyYVQiBp11rCa6K2rimo824tY4GlgTA
nT0gfIJ/SfTCrqusYCmDQS5U6p9G32R/N/CcdVhaEs0NMWek84GC+Jo34v8NEg29Nic2pMu6RVrs
6iVWICQkJsdbipY9MbiF3LR6DCAPCvI8R3adBH5aoVtcBqgza+koj3d8M8ync91aDSyids8dYRIl
gkUdGgXCHgfpZFe9Fe14twWoz0Dgq2445RkQkYelp/+C7q2aHNh3/s13+1cian7gEM4makMubZ8L
pRTfRtvcHRPBgif1vyHFlm/20luy/4CMWFNdmj7TSKuGCVj66ZLjgSkhL9ZrIWwkMpTSQUAYa8BU
iE6AZarHpin3Pqqy/iZ88gBsZl9nmKJJE8y115qDCiYHqA5M9316R8S9CO1uqyg1mS0JhMPMm5vp
Cy7re0T4V8MmmidyDyYKvYgGl5IbLZfXzAOJ7k/hOvGHe+JHgL8CUS6S79KvXlU/vpuFPEWExCxu
td2QeA3WRUn9Obfbl94EJWx0e1YTu8xJd1M9HKwAyeZo/7hxeBOt/Z6nHJu+QB5q8CJEP4yI+LZd
FgZl1tCe0H7ArIw7m1sD8CQUPR860v//gCx1aGsyemgJZchkbgaQoMOYHEWHRFRTCo1dZiN0Y948
Ij0ODRiguKtZVnFXmBMJS3lyNRDXJYqVja8efof7qk5eSiwELA+WHRuGVkZHBvO4pOzhGMbN2SOp
riqCHazivRbVz66v7/WGsT4+him6R6wZ9BA4pxGeoCxQHMzjEjbyMYlq4EjKe6CFN28aLrW9mcp+
HxfFxRn6TW7m+yCMVuGMuDD8Y9XCdyRrjj5LC8KPYaIo7xAMojzB/Rt/gOd46y3/Aigfm8nOC+Ql
tv1r1G4px5Gt9M2LYbcHx3fe8465V4G3Q8/fgzYnO7aACcYrYY0YZ+yKmEc33o4VKLYpKpZmSexB
kHAa1CTN1FYPH7catkkTnbuugmw8MbUSH4KqNmD6Awv0YEN0jAZOX/BVvKl59J2bv0YiSOplCJR2
1Y9y4M2WRtyS9YvPmflhlOWUsxFGuDQ1gt2s56UBxXUWQYWDrbBsUYw0HeDKIbnxBBxjG2Oe91YW
8bsADxkkxiUg7MmS6UfZgskEho5pRu1Llrv9mDxq85/M0m/29WS7eeNljDlxJa/jLOvWvG8gDuAw
YqZ2RirgYddb052XBiUPdfRS8JTyio+LTM8fgC13akyPac+pEqrxm7HxW0yQqzZWZ7iPZMONyB1A
leLaUytRZSnWPsB7KrNXne2fiYWFApnh96gCPodxOCdTYWxbRIeL2Jz1wfLU68D8x+LXJmt4FOpV
i92XrjVecAQxlU/anxI39wi+w88h0MNtWUyZuAKJusk5db1gaEEo1jK0SUyLt0kqxZqF3aFyq99K
aX+44nY0z6DDExv4nqkdM4vuopW5sXC89swUkRaHiD4E/DhhEChESbdy4/5Rz9HVvq/+shhDvzMi
6uufUCYi+Z6JBQ5/XGtC7ho9dHZ1SrcP02YByy8uRhjiwTPbz3GZO9tM0tqGFUkCTDdyLX0v+3bF
w042bh7uW3c4+LGNHWIADi8Jo7TyGVoystktcJ4wTgipD8zgW6/lb6RwRrZRfEPSudETl5u7gooo
cMY1U7Vn5X9SefVKIfGZplGzswS7fhhVBKrED2OCG56liG+L4YFK5TnRdpVOu1TE/YXm+VPTZE0X
PjLdt48RI3PsamrBVNxfeMm0NWODukwBtwNEkSsUy9Tl+znnTw84d4wxuBqJu816+1/Sm1erFf8K
FlQrTMi+ps6dU//FHcGHOfLgzBy/3djYFzyEov0Lie/jfBvO2Uf5JmtaaJ/1ntnmb4k73JtRfdlh
+BKZ4jUjZZBCnIAOu7wRPf1kG3jSXah0PjkCnamtLToVX2WHiOm0zfyVaSFs52z6o717MRzVL5mq
u8LassMgZ30bAQ7sIFQs59+anNlk6xSCLXnwpOLpzCLnrKflmrbugAZ2xm79VBX1Al6Vnnh2OmET
efRSy7xzCiAiYd1ljMRNTltbpceBK2vEj82Xuh7E8E2biACWsl5mHBwJZLFlP7mXyYEHkANgUgBO
8unZrY23SFofoRfHHEbjDy6cejFUqNJ0HBA0N4e6nwC7g4CJap6roYBFTHhfxlwWUfarFQi0eTj3
hnbr9+2V5PYOkmu+ZfTy5vBlTnr20jOhxy1NXKBC/x912Qo5b4MMx6IYtF04MSFtpt8PK0Ix47XV
pl+YetZl0m3pcAlEtRdcK2uWcC43RZo+D/knytOws8qNWzjROlS895bj36SePMe5hi3JxHQ6wSTB
o0Wa+vTssyVm0/YGfJGXGL6RlVR3IuX+WmJeaZRIIJfT2m5o4iP0ZIu6oU76RC0JbzdsdSQbASFU
xjv5HbPGip7KauYiyDvoBnHZjMWG9FCYEvd1woEFvnoxpdNCdATEhETzUA/TV1AnMUgLfjMprKVZ
FdcRftCqqHiiHb57BLUrndt9lYExhMuqr60gfwtr/xRN7qnr9sST3dOu3ep5d+n94ckv0x1atYrg
rG2ETi1pvU/6q0KqYOkNBEE4/oemhWwSYBiWGCcWARFaYyPW0CT2SusIttPYiEIFxsTMq16gGSEu
bhtqJCzoo1wP7JCmqOsBNTY4laK4Zc5QblvUfZWVHqVjy2WfEm3g0kRjFYYdziyxKX+tPDqpSp6M
mAHj1MungfOptY113IDvQvSntTsk24joSS1OYtZMeQnVvLE+tNhBjACpNi+Cp6xuAGpK1Ah1e+8r
vs0yyhC5nAA5085R3y9i/UU5OG+zKD0YdYNN79pxrk3k2y50J/ib38Exb69Bxzybav42xP0pqjQS
vhU0Gv+jd9XBs4o3LzOfCmACK6FPyG0B8Ze0Jceexe7KbYpL7sjPWkPSWLJKa1WHJSg/TSyPlMBH
KwBPpIpfPit+e/WTJcatsOx6m2j2G2V4VrnW0qazX4QD5veo2g+KNbvChKnVbbFo2pQHtANNNqLy
p74p+NCliWEgIzN+DEj/DbHii7G7Z5xqC/Cz/HsXc/6cmIULP1voqbopqjutYZFM+75o6Su7XLyy
nd6FbG/JFnmoAVG3TwLIZJuPELtzy12xJmiAMAXSMnTG5pjHFl3aQNV0j9PQvZn9hDch8TY5Vjvl
RtDJAfjZfCmq+H/LtQr9S48xNQy+mOQbC3eEPtJS5bK2+8MD9uZr5KvC7iT8HLJ86KxUCTlOAB70
TWQERYtNDFpzpcyrIyhFKQUg97WI+4Bkq4hUVxeJyzI4iYlrXNM9DEMAOJjnvOIMuwqM+Mwpv7rJ
vZoYgDiByhZVyyUJf5ErxUtRa6fRHs4BiUMy3LRyWPva8EcNVexbn2m5vBGSeW/N8FtU1rYV7nZo
WGVqxgpi9vBW+eaFP0dbezng5MTyDz5qaSEN8txMcjykaC7eUy2Kf5piEpXmmPa65q3IkSRLM/+s
mm7XGLAe/JbyoybVHA6TwBtwiczqLLhuN6bh/GSNwkpuHUkNYMXPyBmTV74JGwoJXduPjYNH29U3
zUB2DuMFe3C/p5SCxvrJQtiJs4IzliwSk6w4WgH4NQF63xfFCUbYxYm8mwCZ1rjTq9ma47rVoxdV
lkDS7R2NIJmFqf9BYsODbHSCU5ylg5qucBRsPBY5bJ+0NymmHzxqWNeKHZMqILJdd03DcC9KipDY
pZRJcG7WLDNqgOu+fWTrcMYvGR3SyHvXSVddipEhGlwpBOPfovX/ahf3fhPuwEKxdiF0s8DL82bC
8fIClAxsSdY0eIcEwpBhP5WtcRV52zK3JEDE0UiTqkhkyxnNJ7I+FUZA8cdyKwLpumhZkfAkO2vO
6xQiIQZvx5oOBTmEk4bMwZL9sEdhjaUoQ6kV9cZZG41ba2YjG3JsOp5Eriov5tRRnVvnziNVA3G1
3Y8/LvODlU8ipDVnigl7OBWg5Hr8E8Ip73gFbvlUXIuEBp1I0V/wWpehR6raEHKGFiSltsdghiyb
zWlfLd1a29ate0R2ugTBQm5UwD4g4doX42Gim0SpiCPdaOtNZfcnvf6I/TnL1pDXhFTNRgrmrNO6
8l7xl0OubZlUmSOuJ5tQBF9zjHVgFHJRuSQAR9WlC4NLVRnM66moqEy+bTzr+mzqqW2iqgFtEO3z
RnT9xSSZPpbuTffXpO296qFHDgyUuym8jYX7hv0bLwqtm6yHi+blV8NNth2saGBjoRa+e+GtspOr
yuubStu/hIQMbGehBI7ITb5PYh9Wx2tfR5e6j9alopcOSKQgVf0CGDHG5sU9PL9wWKwBoiDSK1Lv
R6a/hQDxnPdMbYeShXSa4HeIvsIu2Fha9EgLkiM6Agc2TvHPaquvopiWTQ+pIq7EzTetC6/ETNhh
8huWEsWrDVfNvQhiM1d14aNpyNsH+ALmxVK/l6X/ZiTJVoh+E+ruT61S5hfxcMoZ8LjKe05S/dEh
OAPqtE7ccGMDCkWfzaJ3NjZWUfszaf0KkstIQgP+LPS+AP/dju5ZVbdaZp8i+0gdkuh8m462otBm
9jVLQNYYJv8wvmzQt6GxCuSwjOoLtdq08+mUSa5+HhzvxfFjhOkFgX2i/tdLc4+qgqumotgz6/TY
98YhgRkID9t9NzQXfzrvaljieRDZd25NN3O8FkARPHs4eErZ61k4GRnlX4jhKBnd7ywRXyA1v7By
b3C1PEa0BhgGeSYRMb6bVflecq6Tu/0xNN5VaQHjkoCNoSJAyOqDb02OJDoAX2nf7KL94vtB3NQs
4QViLvdgMDd5ymQNYVwg0o10Om76nuayG60tt/pRTmBBwj+/soqFafi3uttTNm5DWcNUZynBZzkH
P/TZOtfFX0BzpJcRcJ95cmfcixosx2BU/nIy1c7wnggk+bJ1km4Iwg0i79NxvTuxUgfMGEtORww2
qPqkEA8yMZnVWeLEHINJimSW23yForsNVruuW5DF4hke/rMlKKgKKsjqRNboYyKdfW6oaATYg4Xm
vcsorYbqvSTtoRHhMYmxBcuHXoxrA4FvCOFQopYVjkX/G10MffxCxXb0GLflPWAfw9pFYEnrtHkQ
cPen7L012owjbEgAzdUmwq/AGxDYR065PR3MXpjG8/zDleIsK2eT5vq+i5JLrNxDSpXbUErqLAhJ
5IwvWHc0jDrR2lQUzrILGU+k2g1aU7R8GzgigKkc9Fb9qnA61nb1bXcu4yz32s4c3bh+kyO9sDnX
g3m2LMcYRc/cPzFuYJZIYiJU/H/YLdgq1eewXoVBQuuSz3vkhMqtqkjf/OkduEGx5Lk0UhIL2Nu9
5o8c26WIOZJsj4AwB311GGKH90ckrHAd68JeWxTt+CEZ1MdhB9e723LenVuLDliHQux1MJIdbYap
NmirmCtUULOraDQWhq5jSeh3/RhdiGL4qStsE00Pgto3n1yoDeE5gWO7ZIPpsRDOL8AFsSk3Kcwh
889BAdkL9FB1/DkmwQh1lBK5c2FiljX7bYPugyNXuuGPEXD3cy5AdBuecq9/r2v5FE1M1TM0nPiQ
BizjLWKUMiS2Jxj/TMdBETvw66RnOxD/stK6MEdmol+d2DQxPPbeKx6PqQoeEJ2BUdXeyfcpABqN
o3gEtubMKvWZ3khHBun7K8KV8WQ347tfMxj3LKRnMofPkb4q/MeVH7SLyXGYCeJu+XZdlK6SG5+C
7beT+cnpI063+ffxk3e35uWNLUTzMmQ7O7aYYfjOdkNwT+loVgXYbwZP4tAEFR5empkl0nEiMXUG
sgyEw9k9H5bI4ocq3Fmldo2F+rOGu1tVH1GDhhcXFVRomyZ+6gbydcRn0WFlKDLe8QQg2ogfzVKQ
jtvulR3NI6zNgoEZKUuWGE6OHj+TV8/7Zs9hdNg1/OzDo2XBTrYh6ZJpUpiPW3IGsLv1t8JFUtEN
LPM1hOd6OHzmjDY7PXnyp3PvjMiO+7bbUBJfmjxnYV1ifVcMtAZ+tEy5PK8klcecYbj5b2JQKYtW
+4Qa/8wKqRbao3f6kjcKjUBgdmctByE3+e9ajGsQ7eufLtkuF+OHW3KeRPD6QKi5kMOI8q6DjHUn
hkndnIdc+Yo480udNQAPK1g8VJjMnr07hsJXrxeSsiv66CQ7GTv8qtPRXESN9+VgZMNrdZ8crN1d
fSS+6t2OGayQ+dcsBTpR1Vi3+f0f4MAu6hASvrBxkvhN9qUowycwH4y2EShPpXOX2ZmWiI+6zYMN
4S8ovkF8AdckD2GCBAMlkCT0+OiG6I96RKbRQAJXV7N4j6udMbvbvUDPt/W33iuWWTHTSdylS1DI
Jh+18eRO2S4x5tWEvrKnCbEmUMgFgV0fmKIxcg/GPOuXd60JHiMHdmo56zonBMeN6HQwZYYW42sc
4vXSZGbfzC8WcRO+OmGu3oHeuPcuHTypXCDrSkBY9PD9hLuNb7cWlE/sInSPty6f7lFavOcm1UFb
qXqJkQa2OY9iOmTrDkbkiuXmC2OUjQhBQ6RkqTGuQ+ce9+G2LbR7qFW0hyz2rfIvcuVfw8PKyOKW
SesxgonxdTEvJIhL6uS7MuuXMdoGQ3iu/HFJMuw7CosPF7qB/kIw1zcusZpmulqir3u3jXxtt6WG
+bcBmjElP8ItcAbVyNOS+rkyvJcuG1/E2J7tMWE57gac1aTtDNg23dz6BY3+YSApV7BipIJy6zr5
npSFP8WUxxL4+mYhvGvdYgZPveZ8Nzl1IBQSKIvcCdQTkF61Fzt3ziA0rrrxEuGL4mwy8aO0tHEy
e0pI3rMEiVjsFymlsruZeV9E4G6QjFm+/y/wcZrpfOQDAaKwiKOzsl3+bPJakAkA5g/1gzRhE1Rh
B1jWHd4ZDTFgXYyZeJ8w/GWd/aeZY7AKkunb0C49vnVe6ghDEzPNOS1y4HZb2DGGl1FrlkXDBhQO
7wlm9XvRut81qKaVLf45KbMmF65PM2t48esQuszMWyLZqtR3FKo7yvJj2JMcZ1dzizn4CyvndRkr
lBbMyIF6BHuzd1kfO9/VWP/w82/TmbwkRDtu/SL9cwznL6PJjxoUrmmHhsAqu42JVZoK1LyzbWD0
vEaX/uFoTJBQ9xMxLI1rZlYf1cRT35PiOlvCVzLy1jZGOcy8GWmp4OtKC5mzB6mwnI/1QjKAZf1a
8z/VRfU91uKl6nGOyF+VB8c8bp6TovsxaQBWqVX/IA7aw4daYZJfeXX5gYeEdJ/O43l6DbEEM7/D
zmRUiEBhM5Kze8UijzbTaDGYxo/IeYuw8RNwTr5ckxCfxE/kOPY1S/QPAHYoI7rPsGufBNKLwtHR
tHKxcgv7yAgRRngGX6UzOp9h3b4WyjuPMrw6uiCflQSuimA2UEBLRBBoRrpmWCdR+5Lp9p9ymtfB
dvehMt/4y79iVn6ox9jlkzplaCQOBwY7KbRMzsA2oJTf4Fb3WWg+GyypoVGozzGKP+QyD/xzh2V7
gSviNRjD51QDxCUM79KGw46VHTrHpcECmS1r/+PW9bkU9rZHTgubnROShzPkRx59749R9jh96nIe
Z5eEtSheiWB8RIlCsogxgWTnfeZjoEpJF7foyssSlEhU3oe+5Mu1jH+uem1NaKtsXxYGh/UyldZP
+Zo62qfnTDx2jg6GzBv3JdEViKDKCXNTUVByMr0N9eYvaad7OLFrbcej0c2pjnJOvyUGWM/5MlrP
fliwEiBWs9J4c68JsBLAZD2oaJdXKQOvUSLqkdrdT1nJQaCjXbeBV8d5Sk5lM+9jPJfHC8qxk3Hw
UQewzSpyxNXVo5XpzcnxQs1b4yOJjsPK9cQjbvkPEykxw2UR8YyUg4lXHKIIN8UgOR4yB9Zcajq/
U3HOTfVXV6imvdksBSqNY9V/qifMkA7b1T6piLpBc0uqSDAwpbeETaJKTNobshDedIvSHgqshlUp
yeoT4FOxNl2m/2aLnCuJ+zlKa95WEqeFdpzbFN6QzwatmYI3P6M9Be8oWd6jdU50Z4EDbQbbj6hH
sBUh8uVZmsjj8rWHXSbXysiGdeERveVu2zI/yFp/oYZjEtzzK/o6yQvh1Q3Th4P5kK1/j/iCbgF8
vb3SqcTqeP7sjWyVhy9SFd46T/Ufow0uWsQCCO3WBo39U4BBkLFx9yBt/ckWj8bSEGbWjMdMTKUD
h39TTWiLUMbz+VRRz2eq4nTROvmDNc9hFFRJvTJ65qISs6Z6nfCEZk1FneFeB8USsBwIxUot+ePF
sxCrtbBc2T+OjirTipjVYWx8TLb/VrfeP3d2QeHCQTjgIf21SKbMNWCNOY9HoHevLHHmfCYcIdYO
iGS1RrR4EpDJ6X4ptKPB+rBzBhdRsivVMYpEzywkYn1ms5tlgv7c2JhT8gKunElKUCLCTck0dQnZ
mcqgI6bPrs98HNiBJo/zj3OBo2bBhwTUvWdpmdtE7dphscYkcppsUhgjr2OPGmXvhoWHcnDKP6WV
Z2fC9OtCR7V646pF4Yn4czR/uMjWttA+ekv9deiXasVsbUpnP1qps9bHthsK1rlN1qO1hBiUkhtl
azUN8yT2ugKXYtSg6NlIYPn1nmRnrZQ/8TwPVE8hHs8l1tc3TRSr1NdIdLbukwCPXxgfsU4uaRVc
hWe+CRm+m03bAPEMv/1MR8kEnSbFUJ86qF0bhrxOqr1OPqo+gTvP6av3wUzgsI7hxhPO78AdX6Vo
5MfM473DKYHfUrJk4DpkDfdCnLdJMmoIxXwBkqPiKJFQ7+RVqGyPqOFicSMsGMTg1KuvYjDQ2jlQ
BY06ORUUxYgmUDUWzKN1yy03dh2x7RJ08j0KzHU98BZoKUOlgVlPFlYsTai1I3Djy7rMaXNq/9n3
Qz4sIOdErZi3nNtRNPEzAvAPq6KQUIy356UbQcdusRlDW1/lzBhNnmDuhuhLG/LvmHUf7LjoHJ2T
PuYBmkrtHaVgvwjjIfiEpc2iKV9XtmpvQh/hlDXQt124/rbKyKjnMdcwTsP+VzukdSz3a3HILAIS
Cgc8AoqEqi7Tsxnfm4n+GfC4/aZI+GGYN81g3/SKSpWF26heJa3uuhsIoVQiT9Z+wgwg0ACjCIJ/
8EmH8YIst/iJ2pIJuKjwKDNS81zQV6oXzbabKg0kdsen6jWbxoK1KQ3mJNUM2/ZQGK+TAbFuk/vJ
amZXYrvqOatqGxhIF1xNEbIydMlsBKWPqX8UFg9Ze3cnFlaoojaFY1T7AqVVU+qo9YLiacgozgPP
9ja17kxvWqpS8I9nhNzsK3Vqp9oi56t0OIcKS2wnq9wqi5FPbGMgSZ8S6YhVXBrtampwd4OVY2Yy
Rdq+iW7wBGLgvADpPX4Nt/kNzJ7518WZWnmMXe2zFU27MsX85mYhfzVOeD8PYObKF6/rirXhGI9O
U8zzqeNQrxATim93VSaGuQiDgGsqid4Ztn5L1cPvM7xbNQk47TQo6iHJQViFdfXc9uELxNHXMADL
l4T+R+pevJyEXD0kRcqIATPhF7GgXdh0Rajw1D62fN6KPByWoI1fiZld4wg4pKNzx2MOTINpdIgy
sHJiDKDoHkaW7YOe9xt7QNuBXpnMPYq8FTizIx7Dnc6csi+RIJtNqVY6v2E1HaD/VsF3qusnfQix
EQTTnUf+ghxhIcvh1fGYTmtzKq5OJiPtGFRqzCwagj6ZyQP61EcwSiriGkqvHMolkM1yVZZUBeHA
GKv/c0iYjtBzKSGyLUsfIKURn1wlBAMaV//VilDnCGtJ+OnGYyjUAY8mE+RII3OFTVBjuP/KhvQ0
G3IDegpe7lH3Hkmnea95P+PjjAZtm8YJHfZgN2ZtTR2EXHnrRneOvUVJpqr0kCiDOYyfb1srfwm0
8cOkzlcTchp4Rcwg4q88RrcoHODxgYluWn+vXO2lh2oQZvJZTNMX7rKhq77KsgFx6k+sV2fPs5de
pO4efWAUNPrJB7PRjK1HyyAYysX4Vaa4UVv4gbNSpPP2jb4YJvEvMSLWekb/jXJxN7n5zgudc2n0
EAAD+Ox5Ltf+yC4p7UjNwnP3MZpcUNg+SQ0UoOlCheS02ne6TvXps76kVc6QmGkg+4g5Z9Kcct71
Gua0sCs/J9+eYBNCMncpVHJ67dGj5EClx2GQYfSlyn4MCWNPONRrBVgcOr46Tz63daCmLYPMGXcd
5qwH2mPcpKurQs2GvwGQUi58fdlZxS/KVQKVBubKtRN/AV3EjWPfcWoWRKlnl7H3j3xnVGDg1tbh
BMLDwiK/qAbz3zz05bbbYwO6DCk/P3B9+ASHKXXAgY/q1y3cl7q2z0Y2f9+lehY9PYon68s4nniS
5s7AVUvRclLp8zRazx6B236qRySa99GJuOkdDjDpBv/CAZON55k/ccvexVL26pVcJEiqpP9Re6Y/
OpAC3KD0MIN6Cficx6C92CGeKJBeT4ZEq8fXzDSDWKpldq0lc1Im3tN+GvQX0TlrUnt2pSy+nM5C
qqClp0n+MK2nurBabxWRwdGD0x6n4N2Z3A1+rlvS1d9mTEWFU7qE6L5rQnFLfGxoWFieiXohgalG
VqWT97ZwsMZykosjqXKJuxtC58pEnyWUV4sFU8730p7It47/qkx/DR2SD4hH+kl8BwgiHaFHZjdz
ZS6jZMuuGykcQU2zShO4XHIDcoPdApItgV9XOAgLx432NciGFrl8hv1Gq/XPptePtfbPKVuyG4IU
A3MxkWVTbssMA29S7IygfxCjexAJC6poaQr313XwW9b1Jau5Cbr4xfddi2b5VUsRGZa+Ogp/2NJl
4esa8HgbYrhPpL0Bc2KILV1mYqi/+u6fV65Q/b0BIaIRKNZpVH55Y3KNHf0QuLiMA51Q0NFY2jox
izi/3thmrzUNPllQdu1az/33ntfXdLo7w6LdOH1IXPsuUhpDMSY3LJc0Eu0bxtk8oMQr31tvVUCZ
P7WgEbT0Rtv802rVhFJUf+Ol4KMaoR4Ug3eJk18ZZbs+RmbKNJ17p5LYNIJNNmU//v9RbwLe9piN
VCIuoSSqKW9jn65ssK2MmwDKTxEQ4Q77R0dp1sIvnhKBESHgjJAAxzQoc5F5qkkf5Qz7UtOxMrul
H9d/qsRVWeYMBDSjnBWV3EfEyOKoaRhxwSFMdV6+LjX2sKGjtV9Mz5JnxezNfkMbuSeZGq3uhPHV
NtCcdBoMgqHb9gO02EiA8sFDsc1DcrEQvZ8mBA5uNH4ZwHlJFWDDEcUuIiWA6wMjbrMi76nD4hmk
5r/ZvNJKvFokyv2ooOJM1icst/V3GUDm1OLqaahGe+8aL7HmfkrDfUlq9ZmUfbBGuelKlWxA3gIz
pECvzRj4w8h4DaLSPkBxtyJn4mDF8U8DeFxDKhCCkpjxXR+OchUcGHzdKHaly4/cZMEJ4w+yu/Yy
ZfiYC6N9jobuc0jG+uh15SXzYxDTZYCkKGdjRLwhg8RA2DGmBM1BizEPzQgiDDwm+sqF3KJvSsyf
gLzVTc6kDIUzlsve9Zxvy8iOLWQdlWDDawqUZi7gN2YsS/4PlMSuc/MkGx1ScAhYW3qmDrJlhDAZ
9Jzu3XhvOpy0Tew8+awlDnmvbxK3DrddhQElbl7RmNqbvmPsDZQmYtDxbeOl4CKv9JVLockqmnmp
EgV9C9M7XKAARnFSgXTtTraVqtXonqcSiEBUiJcmYoI4KQVxhS7aNOmTjEc+jw7MBHtjovgHBbFR
k8Dm3LTas28U08pLJ4ZqHrqAkZEJQLOPpO+h3VY7WCIdRG5f2wskXm5tIkDPtm4gbnlS/o56sxtB
IrC/LSywwroyEQ4h0XBx1esWoGdy6it7botHr1jRhvqCfXIE+ncZZ/6NzIWXopmt1FgqV4MHLrT6
rNLMYPVj/rXYCUTa/0faeS1Hjpxp+1YUc7zQAgkkzMZKByzLqqJnG/YJgs1mw3uPq/8f9OjfnQIr
qnZGETqYETlMIJHmM6/hA48gQ6vyLXbiH11rA+e3/OtCM+2ryL2H+QaEaIBL1Xn13vVeZFnemPgP
lznnqSTIXQASe1GtETVHjVowpXPCAM7NkEqkjiAAvMg75QBHyf+aK4+h13+WMX3JdnBWaoE7GXqo
5hTfLxfR4KZLF8wF+C42IuCrQ9z2DO+Z+2L0UMqzDj6h6AKirwXk1CVVLb27XMpHKwV5QhnjJ24y
C5+iscf5bTjTDegpb8JjRyFZRRfHzL+HagVE1bTbq60s8rsyAn7nuVqzkiDX/CD+VoftjSI4c4oE
3bJEB/0MFoHyWvfQU0WAq4cSlBaRe0So78W6e4uRGIcOdyzKKSiYSu1zZWrvWp3f+dDR96qOEkFf
evct5F0HEXxgD26FQEr5Hqrx19x8YbHf29ML0T9fk62QuSMskFRPFqVfADe4wQUqFNa0Huhcw9oq
zE89xfspPYO+A9YqRKlfGT3kaJyczMRhEpvSW+c9l4mm7iOVcjCMU1RJDbzfoO2oSWsvsCty1i0a
GrSeJlTBXqBScJXZaMQ5CC8YYNOdovqc+X2+LL7Ucki3iV8aSCFb29rDW3RQ88/oRuKd1cEXCPkK
LRCRVTTgMCP78pBR/O47Su5KQkGmBK+A8HB3bY4enXjtlub6gNz2CIyPCk5H1UJV9FXnFelSKYwH
Mo1PdYAoBiab2RoNSc0siObjZ9RGRmju7j2Vup9JBuYlGQ41pqkD5pVUD4Asx5RZTOer3sFtDcs9
T/1KFR8+uqT2gOAxzcC0xsDWgsyec2LGhqJDwjBfq1a+oZ70hKlnfD8EQKdR+pC1tqsFDjyWpcMP
8CZZTQpIinFfDNwIxHk1pjLhiw3excQMdQH8At9Xavoiu9XQs1sOcf7qW+ympgQ7lmWYcPZDssFd
ECGAnPRKEfqidn/6RbTV+iFbQR8nOQIECObKRIuY5EdQr1VBTl9Jk+6b32G/R/FXUWtIZAN0POq3
KzWgN69SuE7QzCVRgEuJ05yxyLPoOUhIAqUxvNf4Uy8iuhidiuRJlWBel8cRnggO5qkWFtw4Km2G
plskMAHJsrpmr8GAI4rllosMfd3gsgVzD6kYc2qtgXp5ET2uuxPR1o5AMNKyxBgbnCQIo64zN0bP
3MNf8DNkoItKiQEt27A2mwccmRMgZxYgAyDnqd88C/D2FYfu4pduVZKUQIqDFyR43vUBeZkB/pEg
fhlkYtEQHTd1AO0+TvRNOabiE5DNSWM3c1T1IBQSgCLgawEtfYSHcCfoHD57DeiobAKL4nBir/zW
dHbSB/MsQW9YGAQko65+NhW9pluKL0PkIzTgDorzZDbBYy/QMAhS7jq0zegRVuOL3+OcVNA4n5K2
CCGcwVsivrIiO2ghlXoVGxjJEza+TN5K2dw4NXSRKMOfOEDxz0bvF7IiujWEBZTcEaxG2AY2LAK2
KKEVuNjCgIW14VHG0+0MEH/9jGcFYAD1k/AnGyaPoi29jqcY1JvlgHgeVZYOsN6vHqoaVCrIIxrw
oWPRX3MEOQhRjY9kfQuvzt/wCvPWXJVypbI6r9DlKwCY0L7dtQHsVdpytt4DW4dniiEC1URjDyGk
WQZ2+uQ69IyVynhUlMnqTkejBUGoN19rblqlVK/dmoi6MJGARdDlvgYuLDQdvQ+/3Xq6sQU44BCB
5Z9VRd7XVnsobDDAJeV9r9Ju8yZ6kBb61j2Zb5NFiA012bvVes9lpj/R0Ft5Vugs2qR60ZoXB469
XrMZ8ri671DHwVrNl1exQnM5zJPyisAtwJw7+gFLnQut+N6pKcYuJp15+LmA5szXGNNwaC/Re6oY
q1TnlgC4ZxHadNflSuYsmTC3Pg9B9i3qUIYL6NOChmUh5d2wby1r3yHooYfdLm51jjgKcYmJPl2N
TJc0wc2no3iMJj/4QUEKySvTB3KEQxm8522xycKHEhGTBYZpO8UgCRuoFk4lGiJz+3uGPi9tdAj1
ASVd05Rv0PpjlJ0xBR0GGnomOFRssL/nsvumq9EzdpchASuXQlUDpGlbBZoEqSxMeNeoWFd3bdx+
7b12j7ojOAQT8lBXf2rj+nOl+i8d8kSwNNK1BbXU9DWxcjB8q9EUUSTyr5QNXoWqI01BgVGWuoSh
a98rZbpEMJL71qvapernmzTjHCls/VEgsKy0uI7UtAyRNBCTChWFvp5rfqU4LVELoIIFTex0lYhy
owKXhzlGT1fHfdIs/S/6D8MizQ9w7OJgQwoxmVyHQjizGQxL3UQMxeCoDTwaG6y4UYIhyjEnWwiP
5l8Np3ggvwZdCtSEwlJpj18xY0bblcprrWvVtY3wtBrRrwmki3iUXd7malUjrNTlX5zoM/IR15lZ
H/TE7pYk2IhpOvZP1PeeipZSsuLR24sniCwwftqBrKWV5SAzHarii6cje1YHm1HlFiYC6lcAfYJt
E7r9Ft2xpZoE9GBzmixlEny2feuT+eDY7pd+kLiIuEhtZtq+0eqdAuDxLpXqhmVbLE1ImwvI98jH
A99OnPAt99CoqIytT+tnodWESqODL2YTqWuR6vA9dapxuRLvdLW0v8gORI5jTEjUAr4dXDpVU66B
XtRy6qMKREmzivxU2NY6IDCHbwq0MoCHKQKaVaUBjULxtZ2o85WoSnMtMMaDt6xhjYRYnmE84hvV
LauwQ+pbqHtDxNU6KPBcEXC0YQMGwHFyiIh7neuqzfPogeN/NVUU9V4+RVrdPDdV/44+yA/y/4b7
Jn7yBhSUPK+8wZYyU1PYBL4+LtscZQdbsdkSukmjtvGJFSTymGNVbqQFstML9YegdVHt4NcNPfmk
h1nwEgX9tIrNjc3du7HLonwOZbNKB29Xj3e+hfldAONgFfkiwoArJEIucc8r1YgqhFXqnNWUlgmU
3zpYTzeIMMmGlpyX1elGUVD3zrzsZyTEpqXf+qRXw2etgoKtgQhZSFjkgG0s7AXsOMA8Zu2mKKkN
YUqlD5DHzlQPVlcaOy+27vQeOE8V5jAMBnlAE2rZDpHGUUwOQ3c71IS5yzPzqxcJMjKZrBWZJOtC
lG8jVeq9B4l9/+ufsDrirtNpKyAkT2zP0JRa8XKmHhsiqWSW1y49FOE3uJm7NvazIGqaxNo1ktiN
mv7W9vzDoCKy1qultlSoKQANRvAK6Ky5amqHpmNhPQUeNetGSIfLL9iY/ppkmLaKjSCEzItnM66S
ZZdE4zUV0wdFNdkItrYaAFyoeMXRbR3GjdmMe4C8EvfnzW9/+89//vd/vvX/5b1n91k8eFla/fO/
+fe3LMfbw/Pr2b/+8+Zp/fzrv/if3zj+/X9uV4+rs7+wec9uX5P3av5L02P8zx9l2H891vK1fj36
l1WK2t/w0LyXw+M7Ggz1rwfgBabf/L/+8G/vv/7KMxy5f/z2ljV0BflrXpClv/3rR9c//vGbZspf
M/T7BE1//18/nF7gH7/dvMY/gva9+vCfvL9W9T9+s/S/WzCWdc3WpaNb/Knu/df/L/5uOjjuWQ7l
HAtIiv3b39KsrH3+k79DlUEC10YmU3eEtPhRhQgFP1LUv1uqRlnLkUIaUjNNVfz2/1/96Nv977f8
W9ok91mQ1hXvov72t/z3Tzy9mmUwvsHwPAqqaciImvz87fUxSL3pt/+j8un7KOhCLkk68f54oIq2
bLIn7n00WJsVtV01yrcybtZ/mKN/PcjRwNMfng+sqxpNFN7SREbheOAUufIinShtDR4S4P1VNTlQ
IweGA7YEK3Lo2vh1ykUN59KvuGKpP2hseNigS3jCm8jZXXiiU1Ohq4apmapkiqdZ/+NUpLC1R9ph
qEapJkc4JVjYLajG7VLqKzaQL5Fg9tb7u+T+/Mji5MiGMDTNMnWL8+Z4ZCfIqxySC7z8TNtEYseZ
se1/qUPi/NjZn1zlp63JGw2wl2e1yIUZO9PEoCmv97nwvuKdcYPyw4LCHjQKzXaW55/POfGpDMdS
cUqwTd20Z4+n6A5AXw9muI2ERP9EBXWZBOJGLVC2HChEKcFqJHM+P+jJlSlVvocpWeSqnJ7qDysT
5cHOGl1GjVA5LRN/VbftKhvuY+NrRrTto+BdIa7g9vt/b2BztjJNBwGBVm1RKUFKhqscNEUMsgh4
CbzbGBhxl/e3qmE/946/Oj/2h01ha9Mka6YmOBRMYR2/swizuMX2CkM9GArI4QEgR8gVaRs0idf/
3lCz1Q7AWNhhzVBlLcmQgpWIhqWLjFZI0eb8UJxxx1udt2LPCNMAazudOMdv1eYY2OGEoC5xbSWz
jbZ1gvO2Hh/OD6Np58exZx/OhvvsBNJTlyOpQ470I+AOOGLc3gFkX9GjOdwsJi3YZoQCYThP58f/
sE2m16SHQ1NJSgBesxmVhpH3FhYaSxsteEciK0zDePA2HlghxOlIeBoyK2N7flRNnHrrPww7m12/
dSkJhRgViF1Ma1OxxiVQEpU4nRZMrRowKFBo0ChlBKgzX9os00sdHePTS6NJolE60XVdzubcDHUF
d0++LfArD1ETE9hpDVu9E8rK05RVbu5cJX21k2/hO0IMQNnHja1X18jcrw0r3ipas6+9S0f5yU9h
WIZjSktIGIPHK85kOQIgZSVU1fe2xFAPfy5LMbZVMXFQxx3ZvIadKEE9TNCRqp1BnqzTtIwxSZDJ
fWvLm5DqmrZP9E8XvtfJZ+MG17nATV3OzzXHHzyv9blxpy+lvyTZl5SiqZkPG4GZaJCD4Ms3roUm
Klk0VtRYJ1cUbzoaOzApFbCZiH6OP1DruXD4iFMrSdC74KEILp35ldxAzbKQxFSXg4F3vduuVGsA
t/EZPwXI+M0eNcADlL5nFjVFoeHGAxGFk7RCzylEYS2R20GkB8OyP4k9mv934xgfkj97F7HedApy
mtQdyX0/+7J24Y5dOsJ8L2NlZZFkRna7rh14yOSP0yxZkaDhdmlBGSeWuUEwptFW/hWAzRaURGR1
CJgar3Su8bSAHDUhBSAOk+WVWYr3RbvyKn/XWNW1RiW97XgMx/0cXlrbp5YPGo5CVaXpSBpNsyfp
MF4hbR+XuVtu+7baBLb3aLr1nobsWxC8UohWGPfCop2mdb7NTQdPVBNqmLQIOo8u40TF0gSYCnAM
dNZTGv65+zy5fSTcjK4HCwwYvYbTsV/VdxeGPrUqkbUnCNBBgGvW7IWptShaqDlknqP/tW36fTU8
j6EPspbTBZhsS2PTrK5hwaymJzAG98K+OHnCWpplA0EVU7Q8O9gL1CFdCwW2pZ22e8uuF1kybBQR
PGK0C7TgCpfSkkLQNHp0N8CxuTADpxafJTjOVM0iUNZmMxBTIMUIlPHHIdnW18NnUcZbcOtXPdL+
VgIjw+7v3LTDvwIrkiw/BJQci7S89CVOLQJLOiQfjsbZNV96Bn1uutBAHjABh6Xi7yRHqjUqB1vz
HxU0zoG/HfCqPtC0uTQH+okFyOFDE4i1rwtrtu9zCliyybnlFBCGxQBt31voRrsURrOP8gEwbnkN
xnIlgMxO4ppmfh32yoWVcGrvWY5uSO4VEFrzpWgneammGR8CmcUV1YAVqO9dAGBNN4eNxpPYdGnT
fnn++09B33zvkQpSFGS7IzIlj/eemsoeAT4itSJ1V1NMKlRlVSbxdspFOiW4EBhq09/7MB5bnbQQ
yqomZ8vdxxNexJS7KAhSw8PvD9ycVe+z1F1LxX6GjWqrEmmWbUe7lvvtIDznWYmye1r459/8ZERn
S9sy+PAcevPsNNV9GHWONi57yFWIy4KSu69ycWNX3mOSV6B1+tsmeo6a9IA13PWF0U+tOZsFjwgH
9yHSoccTr8XISMfwSOEnIfndBhvdNK7t5G3MkodC9G/4Nh7ccgC3Oh6wVgF1336n1HbhKU7sOra+
Taav22RD9vSUf8iDQgDLPQTPntbeMqTnI7HEcooEwwXU3wX6nISa6tBvUjW5ujD09IKzlXA09Ozg
KaMa9SCql8sa6YwppA0zH6X6ZmO690ai3wgMidvUu4ElsCv77zlFR6QTN3mg35Sh82RoF6sGJ3Yg
UyFUQmzNUjmPjycDMA7iX130rwQJS4PKibZlCQmKz+Rq9lOVmDem4+0sIFRtUCENE20rYxIHjoBB
NBtQtw+pxrO15PbdxWD81MeyEY9j7/CYpjl7PvD37ZhYPF9VdOsBPEhTx0sW0hL9xJ+mtzLb+0AA
ZG0uXhInR7YZUtcpN3FXHs8MmqDosU9GDUnpo2cMn6l215pS7aPB3FlOtXJpFf7sy+rt/CI5FTUa
3Ah8FroIUhqzVxYA+QNwKKjM41wdTdgKvwWH1q090KqT1agiwwfJ/S0nG3QP8H2LwWK38gwEPNQp
if+ZF92tIurvY6s86rAIwJeQFpx/zlO3uKQOx2bWKa7xT8cTpDgdGW/j0jgHEV6WOPnBJFUL7Zuj
Ri/RCEW9tBhcG567Kl0YYA5Ff2n9nli+EikkYQsNOgtPcfwMY5WPEeJx47I2mA812fZR8NCm7tYd
mi2kTGQ0xQ7KyKXwdfoGs40spz3Da6sGgPXZRtZiYSa5SdBIs3UjcMdRXyvN2MVIuJv0Rmt92FCm
pIcEGHlwgTxcjOJOnKWU1Kbw0SF4/3B/61XVudKfYD3AK4om3lLAxppEOcRdvB26vQDKzuJCgEff
puQZQx88Kl5z4UgXJx/DIXLWARw4tjE70jEV0HzHprvRF/bCKJBi1uQq1EqkI30JBnkcPlmAtiE8
gyj2XivdW8QW2JScZp8Wfms8D2p0swoC7JL8Xaw6P5QUgIwQUCaGgV5ycSHkOHUbT+Ve0L4WxVIx
D/4kxdk00lWWi+4BvuwOlZQrwNZADzrzhxkNNwpOUQCXcAkOHHDjGwCWi8hI9qF+GyNGdGEbnbgT
JLwXdKmoU5GEzJZSKKMA1CRLSUvR06WJbZvJXRxF4qoF2w1Vu3j1GnAPqX6TOGhS2X36zR+GpRmT
vcYGBuUwpIPqr6xwVpfBBtcMYqXZh+1CRN1RiSM0C1y8bYwRkWkj2sL+Xg/oNtg4YNLFhaPs5fD3
IJR4tJrU5OeF2TkRO1FukJzBuEZTeZjFTlGmors+sMx9VKwKPTnYOtKJqfNsuu06fsLYOcH7GuUV
J3+l7/sUVuNh0nLDQ+trLy+dedNo820vKOyTO5ic0PPbKAbmiSw7t48VlPdm2ALQsH/4k1WHh2UK
x02RqW/nZ+DUkDo58lTMplo8H7KugGBFYgQdZFAsB24zVW1BYrHJNgZAUJ7o0qc/Ufaj6WYy7zaK
e+yS40O1zIFuQSDgAtKsr76vrrRebr168qYhT/fKOxcyvqeBBu6Y/cr2Lm3RacnPp1nnDpTSVqk1
WbOqbYF9hYbg5bBEcQdt3Mj70mN4r03ZcqQcLBlt0TJ7gKyDMMokvNFsmh4Kiqk99C/nZ//U/UJb
yFanChdtjNnmBN8vWpjBwxKZ6zzH3Edt91gwPYz2rTOgyW8vKSqtz495KkiXFDyBr5CYTV/9eP5F
APEotrhYA+IvZ6zutBrngQUid4X106blLYmDVOj+OPH+3ov8vdN2//scn+8i0feABvkrHXNM80Nq
DvUHm71qAIVPL/5nJ+2nrG73Vd2BKpFbX5Fbi04JHRMiMVC/WCj6tbHNJkS8bu9z5f4vTIYppSVp
renkiLMbHux5mXYO8Dy8PHdqi+2QqO4M4W36uLwzkX9Nc2eRD8l1KgCsBePt+fE/LgDSRDpJU9PQ
tCx7FoyFYadiYs98ZMgueKyDMd5Jz0VHwX95jVRYfvn2/Ign4iqGtFXBuevY2ArP3jg2fRtyJDr6
dVa9CvqYV5WHhK+5LwedRG2HWsFaoEQVWfqeqvAhEBdj34/hDRkBu49LUuh0TGeHv00JCGmMeKAw
oW+nk1fvv2BNs5zKZHFGwZl5h5u2HilQG/JziAz1hUn4GFdMOYlpgOcgYNL02caD0VLGdk4dgmrc
Zgp2AaJe/17XjbZThmbk6Bnv0vwH7DS4qDpOhMPV+Yf4WCcQKlGNpG1kcRDNa3QpaOJRdbIeLD6+
mngjZV70AAz0qkKPp+IYPj/cNKnHp55QCQq55SizE05PS/EPeSkaGVpFqN2TkFIZ62HtVT0KZujO
UZ74t4YyZkusVaE6lDlDCVAkxshlkt/XE+ALisH5kX5lAR/eyqDqYRFskc7Mhsp0I5GVYCjNbVi2
5YMN7Kst9ewqLbg9KImg9lZBkPHohYYC9cVMfgtL81bx3G/nn+XUXnYkM0zxQ9pUfo4nmGoC/FaY
8oigZZgEV9eohj+jL37jP+btNwtGFT7Zl2p8J7YSwZNKlZdkjprn7ACpsspCOTrvlxV8y7plIYH8
0isFY4d2NTbuukTWrlW+5CxfFaZnOrifzr/2xwiCo4TmCBpz0zmqztZVRpau1QgULhtEI7INEgM3
fvS1w8qR68seLr7xia0ruLWJ16itgoCQx9NsVEUZpEXQg3BM4A/7Oytzn5Bwydt3SCZbBdjuYKXr
yLGfS3NC56ePAh+L8y994lvz1uQjvDCttHnrxapaEyNP5NSsQlmpuvcYt93eiEPcF9A3Q2BTDsEL
vbWb88OeODI4MDV76kQRPM3jhbRoamBJRbeUlEN0+oRFLhelDooLp0gTNfbzw516S+oi3BHMuGnN
SwVt5rhD5YDPHux4GZBwWr6/akxcbzFXSJN9Rs9WA8h9ftQTAYqYImBwPDSNKCXO9vSY5pQokPJA
LVFZNT0eiyEccTBr0OtAf0Mr9dTHFKcNQHh//uQS5L2q7VB2cMx5vcqxEqPGKwsls4BoW8SHDpOi
pvEXhh9daH+fmlzJMTxhB8jP5n3FVFTgp6GGLynRLzKcuRR2DoTY62rs1yjuY4Jubhvsdy/M7qn9
AyLUZh05vOW8tlA6WGXivNstHePdbcEpV9G6KIqV72ff8IM7ZNarHrSoe3obP3GeOg08i2Y/n3+K
U4cGiInpzKIx8SEIGYsq8AxsJZde7G/8DEaQ1G/wHrtyy3YxOsqqNi8VVU7OtwGkYdqx0549PjdE
iBFWmvDeiJYs0eVY5xIz4uYB4dOltGhO6thINBfW08m1zAWvG7Zu2yyt2fncmb7e0YjvlhpYSBub
bKyBUTgUSFQom2iqzaOoCAUScDARQCCq6z8/0SYRJjEfS0xMqLWjW7+1KhNQJlvYbbdo2XItIYy7
Rrxrae77Tr+wd08dUNQVHSIrsBUfzsUR1mld2tDdZYF4NpagUShuLPWTD4dharicf7mPmCMqyqZk
bk2uPpr+s0ASPRRbbaTKdu2HjV1Y2+JdG81XarjN0K+HiCDHeehMceGm/7B6EcCRXPUsXYSbf0EB
jyY1yGhbZSCOSg14OYyVFCdC8Jz7CYleZx1o3UsB63TmHcU5v4a0DVswtwYJ4/F3lJ0XNHoxoPWl
GPmVSNCuzvq9k8W3CT2G3DYPbjFCzuhREh/6S1AZ7cN3ZXhOQ/J2a2roz8MMtQhg5HaUBxS1WHQi
fCluHQcVhILLeJGbyc+hr747tn1v25soUb64avTDQNPU0mNBiVLuMa3/Ilr3wgX1K1mZTwt4M749
5QQLzNLxtEA4iTrOETA8KKL6sfKkNBB66i20THVhKKWNdlM9QJTPzUlZbAFZIhUYDFvw/r748caJ
oVzHB7tDOsxBgVbFO7LQ6pvQwl2XFp6rctONjt6ijmPs9HDcIFCxSxMPap11qX9zapKh6/CRqcNo
mjM7oRovNDCmAbQAjHzRRKBGknGZVt26x9NK5t2ls+n0eGgNEkBO5a/ZmqqNEr86tYQSXxs3RYms
7Pia+U9Tt3xqkqYwBZAnvE3j53iS5bMdKGvdskQRDemPZ9O0P8fIZl3Y0lP4Nv+ixM4q0c0EVBLT
Mf6HNMULhspqeiYhUp8LdFidtQjR9HMEAPCrWHSb2mvWRqbvTFe/STucupqVBsZyceE5PlyTrHgi
eWaHArz54eBWWjnUtUvzHO+zg4Y5bI4Yu+tW3zlMkfgZlqPZ7h0ZvFSN/amtQNrEKlTKC8e3ODkd
MAZsygSgOeb7Xq+bttPkhOXU4z12CZj2hAc5rHMVXSqheZ+aznsMnHJXe3Dgc+UBDi0V5ebaHdpV
3dOnIQFpcnUJf/WxJevvVfOx84abV/SKPpWSNkprX4hsxJQ9z77hhH3gjmX6PqJPZJ/k+WS9h6yU
svdYQ1cykJ98I/hSVhjT4tOFxPCk2kGTFmVJQH8hBiDo/1z7xPS1AiwAfXoYlt8kPyyz5nvc9MES
3aVViec7Dh3KvdNyeVJVv/DZpwNj9ujUJahMsCmAds4LA56eozYe0xA07GSRFPaLpa0ULb+RNX5a
dfSSpeI67zJkfJIF8unPpXERu/PxESwV+O4EHaA8QYJxvAOGInIkeoZTfU75JGou7KSHB1xeJ12H
9LGNb+Oh0w99GuxpfUS1f6lA+/GuIS6jTMBxqlGFnkeIZisUPdHpEAboCNmg7cb0IN3uNuq+2GqM
yiWxKozm0PxxfvI/XquMC2aLAE2bFvv8PPItKOrYz2DXbdxUNZ1IXzlE5vdaeiSSyVLH++n8iB8D
CC6NCZRFCVY3P8JU6i4q2tQIafD54q2G22kXKuKq6b0/ZC+5ir5vd9eh1jyYmv/nlxpjMy7LjUNf
zu9UFx2IAWzguBSe+6Pm7jLUapEVUYHWOKgtgMsNbowIeD/oHbdoXf8gGX79KxNAbMpOtfjU88VW
YKbR2Qn+iXlfYAOPGqgbH4baeZQ3ro9wVlRfY8SSR4/nx50+5fE247I2AS9SswCjNe+SIXKLkZsL
KbkpOUVpK9YCOqr1ChRgfX6kk58YLAoARHIdxptFwEPvFrE69ZE7FzCpVYH/sJz8e2rcZSYWFvFV
0Cp4ivovaRu8nB/74wXLWzpE3gRtLK95pd1zcXRHJo90Q2K8rNNDrwkrtJ8qmDStMC/E3tPN+GFO
HW5zUEfcnPNtq0gxMV454g3QTRMdoaBknVTN3undw9TKI7S7aS4VoE5tWs4ravos4Y+ZHDKK/Yht
CxV9N6P3qr2linhFoRpI1ufc1RBkRAev+ur38dbslaXXuytIwRskRQiwHoRW3UEqGReN6lzYX6cm
3yG7ptWk0wGdVxEipUobI+rAD9Bg6Lr6ruvENi5uJfFz01wqS52afFAVXHaI0jpEyceHtt/qQ9Bj
SrC0oNCC/CFMv8ndfJ052EPADItU1CbAvZxfYB+L+VMRjBSEBgIQdkr6x8NiKOurqsIKM41whwj7
tZL5S8RmUQWUE/nD/tKH7tYI4EUXY3GPoB31/ODCZj61xUCwEC4RpEw7bfbyCT26At0JWgql/yQT
7730vmmDjyNkuLaQJU79VRSauMyZ4u3CBJyYd6qAkKMtKvmYV4rjCUCLOcByMmTRByizoMeoQ+nv
YUFV1q3n6NvY7L9jG/Nlwrq7SfwtK+r3Xq2XZu3wjcaDX4XXXicPZn8/0XMuPN0Usc+2JCtvCiQt
zdFJFo+fLgN3NKYOaxAA2LZE97KN3ltuOJR/6rveyneIdKFxotBzSwfQLU5wIW88sQlAb+gkyTTb
wCTOrlS1FNVgZg2tzkS9TSz7RxfRXx/X3LOraFQuLIQTpzo3N4UOYJ8qiPnZaixahLJ0TtilZ5if
pKyx1uhv0dD7JkLtUhlr+rDzqRVAP9TpeIU5MBvLB+DcVajML2vtHseVwwS0xI1klyc0UnDK40xa
4toFPfcTsEs7uhQlnVp48OEcznXIf4DHjj9tmAdZUnnkllUBCZkyd18amxGhfhftu6jqb3Fc1+kz
nF9RJ76nYERTAhMQND1mb230klsqRuuooOjrYttZN+NGC+Uub2tE2C9Vj068pABBT6WQ4hV41tnG
7m07sFHt6Jd9Ut1B0O7kk654a8fr9r14cVF960fnL8Rkv6h1NFH434c1q3gVMMaiQbgw9G4azUVV
T3mGXX2DgF+tXbvaoxkDrUwR5T0/uSffFrYAlW6uC8ee5d+YWbVt6dNL0nvEjZqvfb5DG2rZI8aZ
YyblQ5r4ayEo1W7YOPA4CPfn8QnypPqIBAebBlcpSMJu5T+3TbvS4JxH16WLLTxOnhzt51/2xL0t
qCMBMmP/cGfNToZOK2s9TzNuji7c+bqObVm7ykf7CemvKydC8NGQF+b31D0hDAAX9sSlocAxJbt/
yO01M0mCsm+HZSTCnat6G8Z7DjCc0YEeljXEvdBY68GPSPcf/sLb/mHk2dv2upoouclBHJKAhuMX
mw5dhh1CLDf9gBehewlkcmqjkseohGJTh3d+PPWelbg4Zw10ajqqKM1OZtVajuUamY1bT78Qxp84
eCEg2oAIAFUAmZzt02AotUC1JkSLlIusB7EHprNX7t2q2ZyfyF/LcXbuUgZEdt5EOt2msnz8DYPe
lximAhDDQAaZvmFcwHUbV0YYbjDSQC+iHHZ4IE/0uf4g0Q03FbErJKoHftlutSb/2eeo7uV4a0Wo
2mKu8aebZMTAIAZBu3FMclTOzshWahHmdExGKPQd8fcG9PnGpVwCN3gNV/QvpMtiQhLRlgNFbM0P
yTYcA3TvGM8LvXWAAQ26aN/Qfv6mlfho05j119X4eezJ4c5/i1NbmG4zdw+ZmwAoe/wphJ0UVuYH
RLiW/FWG7jk2ghEwg1lgfNWtK3hW54c8dURK5hcopkF5xJkttHbEU9R1YJ7qLQLeA5CYfGOl9GGH
b32Pa1gxbhPImucHPfWeJrRzqJrosbHCj9/TK1D3k4BWljrycBrCF5GR38U6bmMCCcumv7X4wOeH
PHlUTUAlqkCm8bGEVRZ16RaS/Ts57vYRdETqLEpDMab/onn4k+Li3Fpow+X2haFPTTHgLHC/1NnJ
q2ZfdUyb0DNGp+eYijZmDU4Vp4kWqC0KrFdt+HXSwXTlhY7GqQOEHgp8OWQFKDbOprjPqxazNQZt
82A3FX6JrhBuwm/3z7dYWT5kKlBPf5EW5yFMPzYh7n0M1WVgm0FUpXK88qi1ICJ/4dQ/OZUMRIEB
iiSIw+OFE5ddF/YDG2SCCqjwRvOm20+Z6ICDIpPP1/O+DvqlMPhUVoY7zv+OOzsjcdlQkSwlKdHD
Q5y9KAiCDaqNXtLdYLBtEqCl6X6A7pvcTfzD80v35G7RqZ6rwKs+ss/qUFdDW6VAXbTJwUG0sqqd
QxRmB795FCONBTqt50c8vVkAf0xMsxOwhBbRkrFtuF3bAVZnruFXG3loUpR3ceddIwd3DUN/Vbnp
Nz3/S+EixWvwAlPawal0/JHHqBKKhRAmQnFwqMN15pubHDH16DrBkbXJu6vwBqLphdTuI41iWsZ0
awAOw3P6UCjWlbht/BQEWY4Umd2S/A4j8pAu/gl6caO4Cp31RtzIRLxJuhVYW133MQpw/PPQpOgW
Du6m7eKbDml6G+9B/CD6cpFbBtZjmrs2mktM3FPrAl4ShVWWBZyX2Tz5RTGIGOLR0rLGTe6pGzni
Rzl2m6BM7yUWEOISEfPkiHQNJ1y1RaN2vg1AsztOI/ql2uCTMLqrFDZ9TSQg228Gg6fBJdrCqaiL
irnDh6HZzoVxvBYqva9c36w4O2FeGiWuc0jvWIP17Afa1r24CE6+IIIsKqgvUITz5r5t6GPXGXhG
G4HcNXVzjVf7oY2LO7mRabTyzOJCnHfy/dhhjEVrDP7O8fuV9ehYQcz7lc5N6ToLkSDTizhDOt5h
n7I8v61PnZ4ElOibTKo3HyD6FK9DqEAsGN+Hv6jhPcA5FqIcWWHyk9+pibWW2qWL99Sg0+KcGt00
kOa3g+vWceg1JV9QQksX3qNfBks1QgPQVVcZDlxJKR6wk1v/+Xe1qRbyFWl7cIgdT6x0aTtWPsMm
A56hRfSgAHnxOxyTgJSlUfwNYgk+DheO6pMXBVA2jhJ6LTT5ZtfuOISejDSGDVCdzKtV6H2PR6wb
YAzCUoe8SNej/X+cncdy5Ea0pp8IEfBmi0IZFn2T7bhBSGoJ3ns8/f2SmjtioTDESIvuTSuUACrz
5DG/QbnNNxFRH/9DWuWQUOmo7ov6fvHOeZUncS5zEZd/DLNxGPSAUODQowY7iTdNPm6x8td+WwdQ
CKN6RrtX8+YyS3W11VEIFqBb3CX6EoUtetKVjKOB9HVMkKgz/lN6TitKpipiX5nL7BH4BjzoAFim
MrU3sQrFBZRxVkABDVNvljucq9I3xf4zm9N/P0MmU/6wtDjOH+rdJGtaaer5wliqIL3jNhzVaTqG
RNrUSvi1zb2OTg55kBbcJFKwj6Hefb6xrwFIIlsnWQc1CPvnSjDKNnpVDkIUiBV5ZhntbPjZDeW2
9ZYIhgWZbf21nYMnaZN9vZoW0IAX9CMhVbVMKnGVbaGJgQwtrIek6FA3Gb/Vnfy9qqsbABnnHEiw
Uzi9S/j8vvHaItIvy1QHTD3TRG0NGVQqJAZzAPRj8l/yKX8S7CKR+gWy/1UpvzPPfYzRmdZ+jTNe
h7L5a4oa+Aj1xh5YuSKI1AJ79d5DW2YnUxMaid+OQKENphANg5ksv8P4/iRssyJm9GW1hcFayeVZ
kpRIzNagTopH+rDrZEetKrArJNjkG2Pi3zkYkbUPiHqfNj6yuG4WH5nmJxQSMXGSr4QW0qBznKym
UydbUEV9TOuhaerIvuPOhPwkCn4j0o2IG6RdvPFdr4Hf5F2yCU5EzJ1o2i2u+siRIGeVCm+p+7sq
M85Az9yxPQ+l/Oc42q/O9KuIgpvUDr+Alnpu+/Lg279//gFWvzRNEIGKEhoni/ON/bYy0+UCfK2E
PxDUcdL7ok8ekFj+6/OFVneRmNGiq6FzNy7uiRaTJWk0iWGF7qN2TENW7hGhVqbEa1o8ZkiA0QUF
QPj5ssuALWAQIr3hb8ZMV7diWiuq7U8qFmaRfBTdDd8E94KMKU4pu1KJjxPCTTIp1ufLXl2Lf69r
MZW3kHW6EinKZKOz9RjReBVHvkDw5SNkltHE1jE9MkzkdapXrMqB9UeQpMPG2Npcy+ghHsCmtcKt
jIiMs8xCanmAF9lrPbqjwLmLhyJAqEmK0JtHzC5+NW9yPA6VCoQWLsOIpCMt+WyCIvj8Oyx/9fen
4AlAb7LBrlptNVrokh0hmlGZw14CJZxyRdRyc9M0w41SGYeKzsvnS17F7Pc1IcbYJqUUFZX4Mh+C
B2Z8jVPUdo/KbXQWmNXJ2ClJgGL6hPnZyY6/8ru4lvJvE7C/18XSVxwjGS7H5brzVDOkVPni+Kp6
2hzu55aKUVPwXPYfhJifjQgVtdLx8/ddnuD3ZWFesclNmmiKOAEfX9evgtwCsemptYE2Nvz/vHls
m9/DTt0aa4g3+BgsxVI0ImB2stJ1iwV/0UKr0gnVFzXzHAVvt648IrvwKiinhfqrGORbzNtuC71+
1BA7TqrN3u0yXv/9CBD/FfY2kWTxkfHDrGttGgYPE5JkQO26fKpVsi5FflW7F7U0cYnU77Xw2+cf
+SpWv69Li5J5lUZObyzCF9tUj/IaVLAwiI8xAxzSikFdeie3P+fYOTIu2MkIOBrMz80ab8JU3VEf
bJzqtWhGZfh/n2IRrRPV7sNYbYZ3Uv07mwFR9SIZbooCl2EgGUK0T0DnNt5+9avTniAVJNe+Ct4J
nO9SG+vBE9EzAYgqdMPqUQfmg+R/liB37LuhhOlNmm9supVX1hiQ0tljCnHdG5FLqcEjDtCmgVNd
3aKMGe1cOddOjvlqYEVI4rLRCxIfcbHLWVHguIBwAWJbJB8zPttkhOGACwigqllHJ5iaStrPlrO3
oq1wtboaCkOmwpJMlhYbuiP5k/ySqYMQRRzRmg9xwcIht5K/lc4WeXX1Y4IGRc+MwAgB5zJWdJFa
hkFAaOzU7kaUMFUb7EesMQEhIP+J3Klf/bDTf6vGyOEhnSNxpz5FRWyZRSuFzQyvkrgFQOgminHz
7v+kdRunYy3yg98QjWegOYglLYZzsaS01iybvaejkv9Oy0BBp7KicxJTmBogw4QDgiTxytLGrbP6
ZZFp0sEMrPCM/CmeizLBKlUEf797EwJRaZHdwVnLEINP0MpPoi1BzZXblQkGtzzCHvTvlnNXyQmk
HvAfot3A2uEln9vo1TK7G3hNAjuLTc3WFxZ359XZEJ0UFoV8ri3a0TiEy4VfJ4OHETFebbjvAAer
ouIpHu9a/ViGylGIekbc9NjdkGAhQlmccgTLP49Iq2/+4TkWp2a0wyihF/g3ayLPf2jjt1AJMIT+
NuYerlLu58uthX8kBsSdZyD1cNUHjPOaRN3klKIgfiv6gHjX7gSUO9lJivFUSCEmkdkx1sGVIkvl
1+nXxFS3vr54q+XXJwpy9wGvvwaq9eUQGHBFeq+No2Nu9HvfNnZhbuIEJnmzgRVcLOGS9y5cXEFE
wlXx8++wtsuhqdh0Q8FUUA4u4gfn2MHquvcsWCKBhGO9QvGNo7SCT3ILdq7HfXgreqwtKqD0oH9E
Q20ZPewy0Kt87npPU9qdKAhDKgb7OGmsngEevk+GeSOnuhoRi4iFQDaQLAN1SjLJyxed1QoD+55b
h/Hk01RQi9WnKlZdKcJotX8d6xfa+bsULbzUukGFz5XN8YgmxD60bPxS7m081SApbez6q07I+2PB
UCWbBnULXO3ysfBWB4YZGb2XdxAL7JtKfeziWx1LhbKEukpFI78JRqPQRPr8l187cNo/Ky/50HIR
K6kZkdyKqakguVfBn370e6i+BTT4pHoz0qykHPwAjL4dZvTG1S0c5kqE7MtI/RLpJ224Fbpj3UD5
NOydNvziT9/RenG7bIs+uXYf02vShVySKdhCl59YT4NoqDGr9MIOBDeSWgLkEZFS1X77RUn8w+ff
dXU5U0ehiRMt6qTL5fwuHtVhbHsaisZOk7pdgeyaoz4beCWU3VY/fHU1KL8GcFJS+SVUOgnqTO2Q
8vSyODxKLXpkhnpGfwrwMMmH4nz5/OXWTq7Yq0B2xV/LcGFNVaFOGZsm75k+Q7wVs4yp/QlhwJXg
TQQG6oLlVv999ZQA/hdhiiBJ3Lj8pnHX1PieKD1Yr0OgvfoIn4S/nNCgzJX23Eoo7B1l/Tg2zga0
YDUBMZjfQbaBVn01b+iw2EGBjvM5yPTdFf0U++jB0W2YY/9OexsbLGFafVfZWyICK8eTtJx+GRhS
RK/lReZDfqNreYMSYKBi625Iewlh2EbGQXTCCbXRz4IB8PmPu7KX+E1pglMSCIlt7fIr21Ub2WoF
zdZQql0Hc0it433Y3iWS6fn61t23spUAQXPzgi8DI7sMyHmgj02bG52X47iah+DQRXoRmzuhk6Vh
IZvtOiXdeMXVRdG1oeBCV4Uk/fIVrS7JJge0l3dvWe1ejWiWoGwUUMrXI8qEUnX49fk3XdtAjMTe
ZxkM5OgkXK5YW/08ktn0YIpuevN3AfkNuUq0sECM6zWWXztrOIL2+i/LQu1ljALP4CrY+oHea2PA
iZF7IhBTcAFq8If0boy/S+ktwypXjB4t81/39rnR0HtkgKTgZ6de6Zs6sd1KrU1EUlR8YdDNrn1P
xemG9sHNFN/ZWHI6P1scl1o8XDbeWnzMRTpF3SFk77nl5avYi3K0PecyP69QrhHJbJ8Y1JPfHSnb
w7CHm4aPcv4agyJEnfTfB36dRgrtUEsF7LVEauKEPKq1nhCK62SvaPmZG/YWMeVeBSKTbIn0rG4s
uq82tArBlFxea3aCYekYltQnMIrLwPFsXJUFI0qZH+PkF8QOJZqOM/Zx/+EjM7G3xI1jCL7x5Y42
pn4I4PjCxi+kvRPgtjELJ43oDLTBZWYv9LyFEKAIUhYqbhvLr6QROhhccFCAr3j/xV1Az2I0pbpm
Z2vGTtx40QDiiwTeCL+DMUFyz0AxMsDuythoI6zVDBdLi5j9oTGn5iYfHEiqJ4RCw7rdOfbPoStc
o0FWua3Oo3xjgrKzi0NHhqN1tzqcvY3XX6nXeAZm0biMrIiIYwdaVbqescuQozKRCCik/NhHBx0R
bT2KwPXgrX4WCBM8qs5mZX/tCv/Gxgj48wdZi6RCSBvVD1rxdCovv4UC/asv9aLz0rh/Lqz+YFM3
jtPJduadkG+OKkwnpHLr9dd+fWRCuTAAuFwDk0dNS9Lcwf/OTNWzvIswHU/Hv4om93QHsxWOvRy2
N3OyFcZF1raILGx1mv+GEC6g9XH5ukCbEnBqXefFnXFqNYgTEEgr8yUIzFMUuS17/rfMbHdjk54y
easjvHbYL5Zf7DytLZQqNrHVmRLjLJeAo6GROEDw5PrgDI9TxyXWNW4Fau3zn/m9t3794mKSJGpl
bYnQSUrHKoeGhlkE8KDMIXtyUc5wRaq9EEWLEnRaJekAaG0fla/DSyY9S/MWK1xspuVDiFkPzXBI
K3gXXX79NOqjuY79DtfH32z7rzA18Z+jIbEZXcR3vFpIFRLpdGEYIi6+sx0NcuJII77P/MxCHN73
o3ODQJNqha44VAbHbOMLr20tBbKUCnaZ07REZUt5LZORxL3nlOHeGA1XSMvAAD/1k/06/Bh3Vh26
OcavcXwif3vZWH7lRCG5olGHU7Pgvbs4yHaCtm+acpATacA79DGYnC9F0cBwrhCnQh8aVzakqjQM
S83NxVeiCAAXsgUIDpTly3qiRlgtTXoWr/rwR9j0h06Kf45R/mxVzhchYtEm+b6fMSyX8iffaW+z
zLlTassNZoV2tYGnRXsbOnq90/AYpeja+DjXKTE9OEgmkBFERXe1H7B+H/oaw2CTnwEnVwu90qQJ
jz5+CV0YurNuvPRt/ub7cGtM+wUrI/7tjzKdH9pA+ibCLyOWjaLkepOSNguxJUZEUAmXNZ8M1Tsb
NbXx6uJnRxAYwuGAIlGQvalWco6zZCsGrC4IdhScimhKLikSA5b2taOMjZA/iJSf1kuPXbZANhr5
c48HMtYjJB/e7IK1d5kBo4AlBsL4d2KyGACl4H7c+GH0q4MqSod/HmmxaxXG2ZE/DPgXNjqkYBPX
9o7aF/mBynBt/K2yprqh9P8SYDRh/ohDFEEANaRmdtp4kuvzA2hYNMO5AxjZXQEKk1kpzVapEcMw
sDQvUMrrdnHOUzRorkRI+hTlTeNHe4LoYWPt63xXrK2BcRXFDH8u42Kbz6bUtmrtpfmjIT91/R2K
BIp9qDEiNi3E1cK7PPpTcrZo4tfHFgVqejkkntDUrxp4AehvPZ3b2nOc2LWQI60LumM1798/VsIx
KKCUG5433vZ6G7Iq4zqwBowdrrzVwICZSqNntWdHf3urtRlIV2Dhg3ZItJPhz66l48XDLvhf0sGA
oIPmNDu7J5xXEBGCcK+1W9fTCjaA9oBgzQPcAnW5hEDqsgRfzQ9q3BghPWQ0k8Ph3TZp7IOzKHxM
wrpY1yqS0/uUxvq58XGuDwQFDGgqWN2Eqau5/NRKxqRGDiRfYF1RC8/iHCNTUryJR8mQveiVBMkZ
zC7p5Is8SUC7pHxTJ01U0Jc3qAHMFfs5AhPJubFIlJykboem0movlhmrNq91+huC1wxYK7cVouD4
8RKyXuJkrzs/2T2ff4breM3qREQhFUGAWCKbVLlL/TKxay80AZbR2ERNdKwfLA1bWaASny+2khux
GjLgXGBAuoAbXR6/VE6Ccoqihq1fv/MxCp1JFOg1O5iOLa5ZjnKW7uuAtkaNmnZ6Uqz0Dh31rWB4
nR4ZkBMFSIGmHDPOxXPYxqQXxQT/8C1M5icJWm+BgkNtAWxGsVM4DQkUgQM/SqQwFhrOvS/t+5Rh
Vuf9tfFRRC622AA8Bf0jgVjF7WaxAezcyBI/CSpPo6MNFNltHhRgoln6zQ7+tMoE2/DKTakWy5ug
Q0S/c4VD9FZkvE6q+CQfnkLEkg+l2tBL3L8T9UfT3U1pAkL3rZ++sDNfaiR18+faBuopGbjIx17W
NxvbcCU+CuobAA7sVhDAEIf1w+pT7itzr1gljO56J1o+eogzF2O0LDJ2KprOJHwHX/36+adfXVVn
iGciO0VHTXyTD6tmUxDnRWuUXhgd0xGlHX58IQImHH1qCI4SkrW1uTHNXymKabfQ2GJBMcdawpLs
spfAJxD7bOtHdQp+jxIvCs9OP7lRXSI89msqT/idJ5iOdYq18aHXjiBoMFoR3EcQn5flCfePEUha
ye1rgwCjLhlfDf1NXAGiHpwapnclNifp28AgfjKRexVK5hRtn3/61a/AXgf0RxS+vgEGQOORFqf1
O5BGDPHafpdzC8M72Qn1YAESExekcCBFR94r0ciM661G+Xs3cXn44NcwSNK5ka4EomInzU1njGqv
UHQsvM4lABaAzPlTGT9akPlN/2QNfxSJ5ILTRI32W4INeDY9tG+mtBs0y62i1zIdAb5s/VIrlzep
tPD3APVLkBJp1IfNOepZKtlQqD2HwUQzv6nHGb9h7ifS1hoFtI3fY+UiEAmiIASSp3AVXS7HCF0a
SqWovKGvHhNnZjwhAy1Oa+t3ddL/mGcDM8e/72iRI2DejQ9OTrkx7qXEusuKiaTKp2syKFuPtpIw
vpOb+YaUFlQVl4+W220pZ6NaebU2H4cBN0nOqGh8SxENU1zu9RYSjvCE3+KSX/lAQEYSQ1C0w4DH
ChO6y6WVrrLmUZ0rOvsYjL/GBQS+kpuALu2EnJsoPEddyMrFO4eOhtiscYO+Xhjc5OWXjZ9o5TuI
Nq3IEwA7UP9ePszoTCAtK7P0pmDcD+nL3IxuqqhnW58euoDeHuijqMrvTGOLMHrFk+I7iIkD+sxC
pOGKdlQXE5ZQLfFZtVIPPjKKkOcUJ6QQAwygBsI0VcaYFosRT4B3aHTvrAJczfhFM5O9SZJpoVXd
/S4Fppel/W1dDS7do62gsnKvE1EEL4qUUuiiX34h0ttGhShXeg5kF2ZcrtYMbhiACLCf2k7aTzrO
N1LhydFDj2/4NEGYj2iE4hEaMzGadG2rA7qSZV48kbiCPpxiMxrRBZ9srhgYvQ69HyxL7PScO28m
1U8LjUoEPPGtONaT+daQfCrFf9nHkIDAC4Lnouxe7uNajjPNj7jd2/rHXD5LrZf0b0IDryGSjH27
EztZ/GoCiltJKdY45EEhbQxlK9FY+43oSqGowj4GqrQ4UvLgZ0ksh5XX6gm3rvO1JumN0/yh6B7x
oLmRx+i7eJKpN3Zd9CZwNLafv1sZCM5lsNkfF8dmcQVAmeUuJtCSnS6NJCYjGsK5SDjjCAS30S6z
YbGkwlJeOyIMh+w3crrmX73pRG6JM81GlbYS5+nOU50ReilDlt2sjvRbGVJOtVAQ7nWdkbDhVlA9
kLrd64nmhZs8qbXLl4sFeTrawjoESFGTfNiVjW6a0qxp5bvjsWP9ZgXNTqC2Boyiytrc2WWKxsLd
EBYHW6lu+Jq7ut4gK68ATOCg0wIAKYzp+lVs7bO5RoPUKbxSNhlAHMMu9ip3mgmlwO8a87WGYcNQ
YJeYpGV6txcAYqHx4MeYTka/yqy7Ufx267ZZObE8lmCc4GpyrbXbMNuEeBpwYvP2prW+0m08I7CP
zwm3oUN3jy5FW0be2H3tdfWd9sQ8x90Oumu/ksDdsCkFguCKMV8jTDNKSV16mKDutLbdSVZ2bI5T
nZwKvd2X3ZcSqE2Oq1eCpVTErH3Lg3ytTucRGE+yWfA40xYbRZ2LkWQ/LT1d7d06z04iU5sxqR0r
tKjgmJmRRF0qHaK6exB2yyVEhs+vvZV4QZsTFiZ5upgniH//sFedgnZnmUelJxcCidK9+9KPUrNT
py2M28pRvFhqkWhoRW/5VspSTve9DoJ7AbgR8sfOEOzzgIA4f/+374aHA5NPjgEuq/TELt8tUTtr
grpZeKINJmigqiIdUBHHXG/jtF1/RbGSiP9QhwXQ5nKlqNflrLeM4t2mAnCmmP/B9t5J8dYBWl3p
XXWdYg7KyXLLSGWSFG1XeDlBJFTV8zSD+6c7rw9bzYuVKQ9vJTpIzLewIFqadKZ6qadNPhXegLYm
+VgzBkfbSM8lcDSfS0MMdJnlu4UluZ//cptLL7alOUZIznRD4TVN/c7gnQua7zX4OPk3Y9TdRkvd
QnF2ASFjY2mxDS8vLN4aRovwJcN9y1h84ao0YqWvygLH8ao5tBPtKqtysxE4860VO3vFfhjaY1L3
DwZm6ALXZEfZKcvoNuIkuXF9rYQI5pkCts0dBkR96eQgS+CbBgxaPcAa7YiudJvdSdGxQ5VcVJR6
KXmpgayKgFdVGFdvjoNEs2b5OWgmC6QadAKO0+XWToq0tf3O5xCNLw7N62rixHKDxMmrHqVAYRkO
QU8siVZDt6Xesrbb8b8SV6nYhktQjhHqRZmhSe3VCSdYJyWmTqWb6MocsI3fXfyuyxcFtU7iJMDy
jPMXL5qEzqCCxkTPmnKZXS81Z8FnajD+pisjEkkfxedaIVrZO4WKaIw3wARXr6tq4AGpwwQDhvJ0
EUYmrgBIVUBxkj7Yh3xk0ThghK9QAHz+tlddMbESAgDYY8CS15YtOjO1ukKLzdxrDPmINcmTHuDt
o25BFK5aQCwj1FJAhSjoDC3bIfLIsG7MWGYcmVWG+U1k2rsU5apedu4EKKZCO0yLtzCP14WlWJc+
EKKiuIpf3e1DE5Rh1Vi5l0n62dwXZcOEuNtFprQPSb0l2u4qjj5VGu+QYToPYXdLBr8P1Q4n7q1p
+dW9Jx4G1jzqn+Av0ee53FhSCI3MlKTcy4MnB5ZYTrAOclTE3Sx7/v9IsdZ+24/rLa69PqNQCRyf
l2++ILjp2hxPEBNe5U9HOeGtOapW07pOtn+va8VgLIz2TrLXio1tdp1k8e60v0FHwB9gFyzu/Eor
CvRdieNGrLvCjCXPWV1r42dlmgv8y9KTNaWnOYUaUvbK09SHt6mMXn4Rb2mdrh0ug5hOI5Z9z864
/BnquM5pR3FzxlSsTR7thY1tyFnvC33jtTeWWrb9wb5MOqK9BVsbl44m3nUMoESvO97MB5T1tRhB
IVBMI2VZ4FQ54k5xUxf0DtCHyzCDYWO1ef6bPCGIoOcvUVJ9IbBgZat9S63W3vk/kmn6kYHun0Np
Z5nhRv//6gIVvzmurHQKBDDKXtwYoeI7xpxzZcmSsRPQpK6Lf06d9WsusFbH4unzULa+x5h6iE6n
0BlZrNeFTR53fcwloXLMu2hftggy49CGpsG+4uIYCrrc7D3Hecm7YN+b6AttwUevL2reGgEuujcg
/Ug3F9dHBAHH9E3SBkl6E0wrvz404+yKKG4jNGSipuRnuRsYd8aIvILysvEVrtpXyLgxfIWahMTw
tYdpk0SFgU1lAQa5uylRIhkby3fnIgaE5z/o/mPHEKz2NS8I52+fr33d5gVXiYQNWlUsfk29Vhmj
SEXvZ15T/4FrDK1LMnvQElMwHFSpP8SCKyR3hxSSkmBI0YwBer8XVMa870CDMQ3iINL9OvXVWxaY
bjH8+fkzXmO2358RzTvg02JjLmYgCQ3qMccQwBMtTqEKKjswDcGTSA2deEnfCTNXwdvVjQTLm62Q
sLY/LERmheU7KGrOx2X4SeeispuWbzRGX7GGckWTU1i/xXN3SGA3qIjvIXZ+DPzwKNvPUp0dPv8C
4hhc5Dd8AIZAZJFUKgRB7fIB2jCZktKweACt2jGTfNaxTtSwb/p8mdUX/bjO4kOrUxTIrViHHkM5
Dyg1QaoZGC8MPk3DZNc4eGRHrpMS5EW7Qdm6b1d/atH6YARq4ku9JCFqIB7CsNSZszDeq/ZFuu+0
Q4vOX2uTztFMDrNfgzm7ZrblJLwSjJl0QZGGSMpnXqIQq9bQewNPPepa5SAP4SlNDK8lD8nrZKP3
uZJVMF9HzlkoaDJVEI/yoXBH7HoyCUnE9Uh+FC37gM4JFRrHneuedkaUb6z4flkvd5BNN0lA39AA
Uhe/7OzPkxVWWOmoVbFDx5iua7KzeoRp0FaMgb6qtFbFnFlX8CwOfBon0VlAykE9ixF/pKNrrm/U
ayspJt/hn4daRP9ZDwsKILabTxepGbtdM72GHOkRX5h32Clq+U61seh1fcph+rjq4utrSZkZs/gU
hZy7hg3giHJ8/q5kPxJ/cuHAuvFcuna7IW28vi6ZJBo9dIyu0D1JnijYAiM5UMlvuWKcTEpQQRfQ
B0xhGUz4+rfeDuG8bGFKVmM8fBckF2n+g+hYfGez1jszkFh5ZoYe8IFzLLLxX/DJpR0FVjFBvB3a
nTWh1iNTTNTKro1vTChV72UTPOA+1E8G0Icm6hFgpSvO4OLz4HPlhW6L3+XDUy5+F1Vv40TXJGF6
+BtTvUI+qaNKlwA9tQgcBEMk31C99kadCjdLZGae33bBGCIz5O99SxLg1VH6q8huxZ4VPOU53siO
1hI2HlFHrYIeMTNicbA/HNxygvbYGVHulcLGjY85g5a1E/XexARUlNMRSJUuTT0BFBJeLwLBNI2c
LI2Tx4Aoj6SNuvP/8dmEtCU9BubFi8+W6RnOdnaSe/ZXDLaPusnYAujlQEYJkko8oDjastYfMPOS
/cpL4f/NMte1GR5pLLqCoxdU5q42Hioj+dnaNCsH2d+r7cbJE09yGYMszJ/Y/Q7x55pmIJdaZSWm
FpFq3NFe9nS9OOjaL93ZouZcx1cWQuQauhN2zNcuzFI+jrjARp6Vysjydp6M414Yo4tZMzSYd4Nv
bWzelZ1Bl01hfESrhbdbki+N2LQ7JiWY+JjZfQRsL1JNrw+rY1BNketb/re41B/sqHtJ6vzZoR3S
5sNJrsKd9DrlCr4/W3S+60cSLTBU14Q+FBKFS93eOmzlCoeCxENLfqfH022sJucxtX5EufJoGNm9
rXeeVc63UFh3kpl6ipbcV2P/OIfVKbR8QBbhpkTH1R4QD0UcYqZEgQHs7/IEqX0W1NDPErD+6Tlq
HlCIc+WeX6mz97FvnNQZhrpf3U264zpwiFOHmcI0PqXyjK/JVGJMtEUXv8453p+JvIr8DsfwZa/Z
arI0pMgHvSOjBGDWd5I6Hm2tfQ1D82kOh6MlzNZahZxnvi2mfgsUe5XdCf8rS6FNJxI8pj6X3yQv
FQNAaRmjQm+4xVzuJf/JGOT95/H1+svTTaHIQJ0Fnhyx9nKVcXKMUgUc7snlt678UtqS2873NBMO
n69zfc9Bj4WlhuAMHWhQjIsgKdcSZqKBFDEmgrEFojOTvtWD79qUcbXrt3vrqfXDjVWvjrxYVMi+
II7JSy5764XSx0YhWxF8molBVLMfkhSkd3aaouo20y1X9jeO/FWpLFYEFiM8UUBsLouSKdcifKCj
2LOq+UZUTJJaPqv+fMjM6D7btAJc/ayio/93/LwqUhs7agoj9WOvxkbUUrmlTQR1BvmpGqz9xBFq
nWoPfB1NBdX4tvGbir7TRejmZWEyiAQCyMfVlHwOcq1LahMdmcanMcf41ZcfZaR1ggqPEVt9VM2G
WD7fRmrizhVEJrVLNgjuV9mieAbGoShGsbeuSgM56vMgl3mGcKrcek7Ok9292Kn5YEX2nk7J74kz
Pif1xv26tuq7hCRNMGCISyRcWgPSlWsr9kwCegkpphrV7zTSX9rQ9spQfsqy+Vvv//X5B19dVVS7
Avl6PeAsOlULiRmx1+R/GX69j/Lxm6KOz3Fmg5UYvwAleQitjQixdoaorgkNAHsEpOgyQoSmVhm2
zwfuavugpI439vM322/5wflh9e6rFf/++Wte93+4oEAYgjPj2Irp22JJJwlTq9LwlVblc9I59yl9
XXHvjPAhbrS2f53k5jg4pzZI/uple3aVcHjO6/9wB9ADQeEemCmevdeKaFaZhW2scgcIGTZ5fK5n
85dZJPeSNjyHvQwMRH9gs38dlfi30dlqcK7cQawv2MQgTZl4LkFmqt3Q+BiU2JvxyzWMGcrpKfft
Q+9Wvn8sS6Z1gIFNOquUlRt52TXykV8BMXZuZNDwUAIXxSG27nGNoGTsJVZzHpLxuUzuHAZokZne
K4H2qET2IVNDr+2sPefyXvbhh9XWQQqjrQxbdDIWgQY/Bc4aFASUVJetFkMySissptib5OnkxF/y
MjzBL39Q8+lYI5GWdPJOnPcwr+6Cwvk204ku862TcF0x8UVQlBKijwCyr9QXm1DOiiC0QwSk672W
Tk+MGLzS1PcC55BE06nJ5pfEN39q0PXdpq8OtXlb2jutCpDApkSR/8Av801X88gNDW2X8L/o5nkj
NmnieCy/Fog3EHgizeX2uzw+UxVlAIn80DMr57GKjOcoG54a1Xzog/EhbFQ3GXCqSMPQM3JFZshp
AAm02tgtnPoPu5FdvS5uSR6ZkZYYlUnlwxCVX+Isv8+dhh5osJ9Gfu1Hp/W/SErxp975ljtN2a0C
gXBnm52bhfqryZ27l7rkIVcr2bUKSpHI2RpHrAQnIhLDGNRNaJYvX1UZGgNuTEyCXYJJH7CxDaq9
QT+wrg/+CG1S2cI8rFzw4IFBFMLXEgrRi3AYOJKc53YTeV3x51QkzyaRqarjL+gePA2zdbMRCld/
SyGBBRsLwa9lKEz1IUloLlK0BNpznza/WQjrtnN3KrQeZozu7OJOP7bMVwLa/8WUv46tWrlRpaT4
vdH3ZGfW1BmfP9bKRQSZ8F3glnnAFasuKvwiti1KqUSR2D9vSVaepazed1XnFX2NyFB5qOPj54uu
Hj/0k6EjAQMnFIh05EOdrUohhiO0GDAXGc5S6f8l2cNOb7IffWbW/OrTG6ZCrjqa59rODq0/IrBk
7rMQq/G2O4k/WgL4NK1UEwqkfleW9C8LuoZbyl7aSmLEnJIJIWhYis4lBmfIWxRwTTvCGuBBtoYn
m2aEE/s1NlmKfKulb2lgfEUOo7lvK19zx9r5OlkaiCFDDvfIy45uIPk7OSk9y3nFOyLch53ke0AS
+W9kWrCFlcxupA2t0NE55zYCTz46homvZWdnjmPXaedfVjYdplw9FdX3z3+JtVMHEc2BAcMIH3W2
yx+iipJamXGx9ZCWeAq5Gjwjmb/rWfYt6YpbaWi4LAfz8Pmia6kuUpL/rLqYugJ9q7SmgH/GwIjG
5FMpF2dhVo0DyyA0H5iKWeVGLBV33DKUflxzseViaY5psAwRF096HyXSaY6CjQR27YQTT+AzkcaS
8SyuWRCfTWUHglYH4ThQlbeizQSC84vf1hup3Ds1ZvE6cJfo9nFmVxRe86buEmmipkR59G4Kx+fJ
l27rIU+8Vk7t/VzOTwi02Ieqln/TA+dRi3eJhv5Cmhy6Yjw5WvlFC22a31SS+2qynkOrijBndvq9
XKjHuim+1ed+2JGi0mnTkPn+fA9cbjzMDZCiEEYAAA8YBKDzdLnxinyapqqliIy4aF4i6YWumqvg
uE7qsLNjayPveEcG/fO9rtcTcfBDxOlz3yhH24+8IWtcLD+/qrhyD0FZuyNKUiqOl7M638pzhCCF
D7A+L/ovZlntFZ++aUSnL5CDL70cPmtU8lD3j3HwdcCXcAxpFNo+bYXM60AwmwgdFfhZ0um2ZjTa
tP7WLo2zhbhuNqsnRiIvwfh9survCET8jB9anMI7CROLIP056O0DwgCKVzQW/Au5f+0RhwbKRc3X
5PVvXWScOjCqU2ZivFjd9g1P23fxxpWgX/02CK6RFTGkAdXDdSz2+YdvNbdNABkBL0cndw5lFR4s
tO9aup6FtcutRz7UfpzRc5zqWzT/7kJNf3htO5xZhvJxkAFk5Vb31ZAnUAzZ8wip16c4r2KKyVBD
V8V8KYPpMWbQGtWufgDtgnqPcA3JdtP418Stn0m3oZTfh219q/j5vUYDdpqc2zasPaXCXr60jlVx
01vFwQzj0zAph0k9jdDOP9+jl+eZPSPQMXT8iFXUDjQdLr+DPsZ650jsmWDWaZRr6FU/Z/Ivu/v1
+ToLjsHfCyEGI+TOuRMhCF4upNmo6qHaxmFuwr1/RoR3Fw60w/IGn/ToizPdTar9KDhate28mFLy
5jiH6m20H5DVTLN0N0TaufJtzS00udjBQ8mD5Pnzh1wUEf/7kCRLhEnkSpdWnFXS6uY8JpTnZX+Q
4/a7CUMuS2nbje3k6v7sFWbq6t0D7qA0pfM8AbNaPvhStaGCsMge/s+TiFk2sDOhHrSIs3WhZgw5
clE8+6RGw32W1y+zVH+v4uF+wBnhfzg7r924tWxdv8pB3xOHORzs7gtWVpYsyZZvCNuymXPm0+9v
ai/sVrEKxbMaDSy0INuTYXLMEf4AuPRq8J0ryS4eur58Qp3mXlNxotK+BJDN1F7dyl6Gv05xG+nq
jYrBpqKE6VLZdTz2/+s6BfkYjCud2nnf0TQwfI91xHnj8TbUrxT7Z1VdldahNX63wA1I64Pu+fJb
+oD8HcU59uwH4fmvNWcVg1b4SFKINeWMbDYs7rLc2Dm/kjzfylJ367iwaKB6ZdcJIT1MSmEOfxdM
T5NyO4z+Tk0CfI6UbZwDPQtv8fDY1/ofI1avp3B4MOuFRPADuDe7XLprJFcAf2gPzIF9Wu1Duodm
vC7L4UHSy22t7CkRv/R68RsZ9evC0e/0zD9Yk0Jdon2gF+AV7rTePqStdts235PpNe+r7dhYd9qo
fB3RIxvVlYJlYac337xcvSb3p4poVpPeriw/Zkr2Xc6NN1VrH6Dlrkw/XWmDsxLaRLBx9yqup8An
3Ym0HGZPbr9V/QruDKrh0sZo9asiLq6MMVmLn4NU3Sjpq2QjERxAUuvpF2LiWxVbkUEreYO/kr/T
6vhRrqqnsi0fO3SLp956U6fuwe+DN39MvuRR6mpa/93plqqO43r7Yw+inMnIG5wxLfl5z8fWY6/C
QZcH3E9AyW4caSUIbX270cqbEF2GfHqIsJz1nuX80MbZQgg9M5cW6GR6QIRPpPDnSldqVgdDEKeU
dRaMo1HexEWwG6filZj3mAzS3pTjfRLgKUF0VVS3VqofXuB/4QT65auuN4IjtpcAQccHHCZSmLh8
SIgzm4cMPaeTlfgC5L1GLqgplO9e6LZyulKGp6Zs1ka60aWlBU9nNawohDjIXmiucsYdR/i2s4Y2
6qhumYAiSzi5qS0HApwcbQYzgvIceeAwg10HGbuxDNqvYLhNo3tH5gZ0pq9tFf/W6rslQIjBuv/+
/v7nSaDMBTIIWhIec+L3n476FryTpBpSQM1RXMm1/jVS5F9d+bXxs00eNc9hWW5plVzVjLLH/jei
IW+UzVAdu1/4GV6OXeceEiMSAQpBt19cz/HFQFeusSUD8yZPjM+C6i6V6h1Tt8ZNV/pE8acXNsP7
OF6ZyteXMsoPkxrJbh1BiSCX3YFuW1KvODN9RZ9NdKx4d2J6NCuQWmggPSaHeJzl3SGRMcITFkOl
+rWKqdKa2Ge0lVbU743qBuON3k3fdGcMAMBnGylqD33l3df6odbsVxPMXyWj+CJpgP+QaAKYHatI
siycj6f0IjTlwJuxzamfqK5nz7Hr5EHufJpbdqHdtM4IcGt6GRXvqldRzQm1X+T7V0qq/XH04JGG
7F57xF/suqkyGIPje1NXySofSUAqz1gI+GfQv+LaGOOgNkjN+XG2f9pwYds0aYyC87rzlJs8VG+f
Slm9i/3hhfPzq+agz4ZlRehUa3XAjzoK31L90Mvlb/wdlzIakVbNNj9McKHIgKiRmKIe77cEr65Q
qvG2mRLnJayDJw6KV0MX/hT3VqXdyFGC0y+OQ7L3JPjgC9td/PMny7OvIP6jw3GCElKNxJGzIsKu
WU7XOCfg2wANTsUKHIZTHP5h7rQLA0b7SrQdSx9wVnzDbOhnawQLhetpQQ4cm7QOQUROClBSs+IY
BDjDocbHWw9pZ8wmbzq7OdRm8BRN2YOsg1N0gjs7AB6cjdJCuXEGlMbiDkQWIcTBRHGWsvjwvWVo
FFgM0QCxetCRdMJrFQvruN0CFwkwKB+r59DYZZq28BLOnASiuSNGFOKcmm8BuQwjU0otei460DM/
uZny3nUyzOWjUYwY1zVJ98J7P7ftYDELKwcmbfoc7ExFTL8De9v1ALJRiLfH9L7DAQ8Pf3RLB7FN
aysgl+zKfSot3PDZp23RUxZIHMs6dQHQU1NuDblHQkzjBPKogKvQ6qgjcRxsyZ6S1sQPEANtRS5/
yKlQtM4gKY4LkeCk8ciWYy4E1ptAALRiFli7OhokIzX7te3lD/BxH/ugWZOVb3y7ulKBCKNFgSqR
US2cMrNi6+PIE+wKOA+Ch8sw+firB2aqVTL9xg82tijd1TjfFOktI+2Nj484tNs/dRB+UVugM6bz
1ExYrhkwTILmd1aoK8lPVlmthnwK3U7Ko9cy6X4a2nBn4vxxeauc252OapMXOyQOJ7guRSrbyZac
fq1UALeIDn0YXXWoXicmmzRcGdFSlSdK2nlM+rziLE9hVqlVcEPx+tBRIQEe3LKqb/5iOL0WmKG/
fX+cnbBNqZBQQp03GszGlIYwxQ0qymkuqPpVrjtPXQpgpN3R+LrRicWXVzy3/T/kb0iHQVSdgBea
KJ16pcFczK9/ajg2dLHC0R6iQdldpd8Vn7QrUe+tIr/u9PwJcs+fyxcgHuDsAVNAw1+jdMUKWhYv
4NP5Z0uIzqoZtl9THl6RM177Bgxjq9gndDMuL3Vm95DyQ+9Glo5BxxwykZZZPSUj9qVWTvMPkn/e
jpuWFnlclQ/YI1fhkrTJrDL/+LaEmAhMLYRlBLH8+O5kdaCZPPB0HWTVEngrVnnIYjtbdT7GU1jH
Kr6xz/Offhw3pBjS64B/zAp7eZcd7g5A0qcCm/HQ1MB/t66X6samyv3G9e3ff//hAE8iERG47xMW
UpCNbUETrF9b+G+zUfZKp92W4CP9Or6yIASkjrKUTJ75uMgjEV6i2rXUExab3zmpJJlEnkKfduD6
bsqGYnKIafYn20Bfsqs8l2uB+UfzgMKLJefyt4HcDI2cdSQY2msWWdsMUEmvNlugHjz87i48GP2L
ma7yTF4lE701SXaB0/guMrkLUfd0/s2gVai/MuUWzmRzsFpT2DKmnMmAf2SEWWZ+l2ivtZ88DvYB
3+yVXKqbUrd2jtT8jBHEu/yyz310dDIFAEwgsucYj66rDD+3yDByJboS2uGTpN621UGvl9ScPgy3
5t/3h2kmUBKyb2vWZy6GLsxr4ZdoxdmDUw7XFUPlyq5eBCJTsrutytA7UsK9NgQHNe9ui8a/Nzhh
9XibJ/mzVXt3NZiqJnov5GSBCn1uA366OHt25qI/EWSZ1+P314ebwG63Xhgi/SEh64PNcBYtpJXG
mVhnIxHPIwd+cCI+WeQ5YNoSQfxUij5ELTxLX6GMuzDZOfd2GSRADMXpjh6qiIOfQmpUJUVZD/ga
AQ0eLR3CSAOpC54oHLK/v48+rzR7uWhMB2nUkC0KQUshVeeY7UY18N80Fh7dudj9aaU5Sy32qQn6
gpW6HNFcbE96BedA5oomUhlCOHjEXu7yzZ1idfhEsZbhMKb8Bvc2C956WkCfisX8keRTwIxzNVoZ
SruNVGdXInRk/xnGDxOsbITpy9kMGuDyNZzdMfRHiI+0qriW41fZh+RsToRnhIjAPro5g9JuJJgK
l5c59x3Q2P/fZWY7pm3zrEk1nGwEOL4NfrfxK6RtgN7bcJHxcibPFQLo6F9ioQZYY/bNVakfdI2F
qL8gYgjFIAtmS1JKW0m7bWicCxsM5z8wbRPAFg5hxP4YXJ/A2pwWIeShQ1o/TLtr3YS7JFSIxvZa
C7PvUtisHT9bSZ1+pXb28+Wne67nB2aS+EdTl//NswB0er3KC01uWShfI3gEk0rocHZJVbjtC2YO
T1Hxp4qTx9rpv6aW3tKpdvtw+C1J4zUdqddAj78Fqr1Q+5x5FaSZdJeAHUHGnNNyMOO0ymyg4E5g
AWXO+GhLNwmj2jIynuP+qxV5bl12f3tLC4UXkngFTWzq69mWjr2WLkyEU4bqdFvdelWJ9WP298lN
MF7AUlAX0v5GbP34wzEiefAkHbx3XT+1/ZPT4I0kf431BZrR6YfDMsh1sJ9E/TrHsIyShiSJqrRr
aJNuLVVukf+CL1YMt2WxdEtnmhKiDUjMMUWZegJXzG2l6O2pxMpzjO7khEmt394Mjofz0ntr0TjL
HbcJX1XYpZc38OmBwsIgU0yhigdfbPYwM80qB6/DtaAtPCAlcMEnx9WTbbLYXjzzPKkEsDJjxogc
0BwN18mZ6ncqium5cogGD9WCb3X+CHunSpemUacnCsMAfNvQMBDcpLlgSJWDNjQmhxo7dpAke9fS
EU6Q5NrtPkxLV4uW5ODPLWhS0xng/ITvhHjKn45lGuxqPcUsOMTfbf9+MN/8YI2aotlAtX69/MbO
7RVQwxAzwBUIRJfouXxaTHMmfUhSu8FI8dv3ynt02ve0uYrjbRmvkGjP2rfLC56Gko8ZAphp+POU
kbMtEkgJdgcwttd6+R4OTy1+GjKGxt7eyxCvDf7U3kKSc2anCDUk8SEA8acyOb7ByOiaJDV9/CSi
Gvog7quDIFR7O206IJl5+e7OpAIIRJMn06UlbadZdLxaOUpOUVT4kyj26GZOvMvMEL/Xam+mFHUR
gDw67oaxmQz7Og3bu+G20x/+k2sArktWx2TwJNY0qWynqo/WfRA+9c1NN3i7IJV3VujtDDV1Jyfe
yoW1lcf4GtZB6KpLLM4zYQBdSMhMokuFXPJsA+sSfcgqitp1lWVumfxsitegfJogXl2+03OvVgyk
OCeojpiVHT/sTK80pfQm7DEqe+XX6aHSXhQz3qZZvs3rL5cXO1OgoK/ASwV1Q//xhGbgDVk4GKmG
jH5lrVTAN77yOHjAsetHs3xIJ1AO3ltu05Tw35BHzaZ002f9RrV/qbyBft87b7q6CAs+7YlyVURd
fA2EEO48S4p7I2vjpMO1wXhX8v4Jbaht6r/bsXXtgaEr2poBNJrZ9utIJ+7yIzkTqI7Wnj3/3h/r
QhkJwkkmxpHNzupqSHQvSlNsB+So/GSJonp+RYzRaM/AYptjXT1rKsrWg7dmjORHTIuo390wx9yu
uzHqzm1yeeFIO78iuFOYLBh0zBNrrdLtzkG9cq1Dd+IFT+1LME67DgZWiva3Nyy0V87ER57pv9eb
BZAxiqrarPBAmRIiRaetTEdGR2DCLDLa5O8Bnf0h+3H5PZ47BGgnK0hgIlpKijKLkQ1J74ReJ+Fe
NfaZ9jMttIPsxSuj+iVp2rY3N4Y8wXBV9wsLn9u9mki1GV+yheeMKD1Bn0jCymqtkkLK8JyHQkYf
7k/SQw0scMNIOga+hKjEWnvBUnfj3LvVPvqJomo6IbardVJHtIlZvYhcM3nNlJfA+YrWRpPcRdrS
3j3TVcJWj4YiylcgeIFGzcJV1dlWpmbtuivuHQTLe4r7WvkeaJskP6TDzsu4WTNYqd23ii7+Tovv
Ru2w8MTP7S/eNea3QIhJEGf7q4+1SEZ+Cn7j8FCpyioEqDoFiPK9xqoHTk2HBfdkmjhyghL2ZHFB
yIQpeKMUrrm32wpiEyzjcWHbnzsyBIBLaOuLyevs2SQJMrheQRoSKs+isoijllm1gqjGki/qmYYa
r0GnrSJScTL/WV2pBJKfdYww1z0p+B+hJYQfaBRDVqCbzsAO5EkqPw39QnF3psUr1kUrlOqZ1unH
+fIp03JCtQ4Hn1MR4GOb74yJ4IHM2V7tIaxdtW/tLwOSfb6T5O+0GPNwS57iPDtM8OWrwFwv1XQf
sLPjhhvXQ54unATOALSrMDbMTA+pfKKrrFNcxX9AB9CVpOfee63Vm9FU3UTDpn3fNS8gf3wJZA6w
oFtr2rXyY9E+vnZ56g7D1kx3ctG4Wninj4t9wbMfKQ1n8CYg1kisjr8aCXih1PV+u1bT68Ff44HZ
5tOqUIKbJJP3ofWgQqasnZ+mM207pFgT+7rGP8brVxnOacXWXkRbiBVPHhw9SgWdTSriee3RUF/p
OCCQ3ojZcq/dmEN5MxCuYQrVbhalB1m+85WXCpxMZKRuJKVXCSBdc3IWDuCz6SZbWNSt6LJj8nj8
cOpANRNKFh6Ojy2WX69lv2cO9xQHKUDc2vX1aW1I8crmqGyVytWuCn/hyz1JwuhSYrrIWSxc+ag6
jy8hMDIGQ+nYrOEKgntg3YyIoccrmQnBQhV9er9iMRwn6EUQLLBkP15s9EHYlpiirLNgLdFEU746
9e/Su3JGV0k2MFJqwJ+9G+uMwuSFh/1x1B+999ni2vHiajgEPk7p3Kly1YaPz0CNhQptte6DL5N1
OwUrWrariqctbZFJDuXb3t4Uiaslj7K9mvYjJDq5fWsiwOE+RFUKLA9zvXyV/VTjYBXaETKMyh4F
qq0aPBTTfdk8x85jK0NjAYCXl6rb5c+ylrrYia9ScoIsSFbaVKyA1yrpxrc2if2mt7JbkmobGDX1
mus/82wCuwRfvUWV1u/eQwA3RmxhT4FlgNtGzA73TXpfgw66fNacHDU8L2KsUMU1iDPzowbr41QK
s6bBd/tFyLUJK8NsXIMlYFSOgDVxLjU3l9c8HVPCzySVYFBPDoUs0myHJJLURhH0i7XoUApJIuEM
AULDLRCZoF+Wx98jmPWj/xYYC4XXmftlNsUdMxvH6MuZLZ2lsTM6uf3h4KRoIM/NZ935I2m6a62Y
WbTxElxJnFSzDXm04GxDyllF4R469TonkwiRuTUbYyVstTN+9iVst/ksdAT4EWpbeMwnMVA8ZozM
RL+HLGJOf3ESP+Mc5V4LI3Qt/zrNTUgI7DpUY4QBjqz+SXj4hhBP6LEKEu4YQ78pl/KZs8/803XM
SpBKHgon17gOb0J7pMUACD+aou82o4wDgjSAIJ7WxULI+8CuzR88IBBRgDgcnvOYN9aaXGah2ay7
8q2pv1SwcONnL1mN+hfJ3tnt7470leorasK1sas914MPMWzjcgcnQqjYWUtNqtPTnBdCU0Woh9Az
4qScBSenmBwkwWkaDVul2lvW3hmvzQot7m/FHopQHbmx76LXSMc8bdaafVfJ6zx07a+5dmPsrB4H
jVX5bvQrx3vSksPl/fJRhp48sX9f3kcF8in5ySuMlruQtk8UrMsJosI2Tt3qIUpW1X01Ih6+HcpN
ZPNd3qQ3MhiaWueLvZ7y/ZQdbjJoXVDEOig6m0ABAbDaAwBw+kdlid/6Aas9uVBiFeQFYFWIPB4/
xzSKEm9SeI7KqG9snlqAowWyXq9TnL5HPsLA9pAeHDhqk6WgOFBthl49JA5cjL6vvuHJ4+LB7rbe
nyqKd1PxFfOPTdmR6RvSfWz+MWTUlKx9whjVvC3Ckhn+OpTtvd3neyPBOhdbHyoBfJlVZ5t52R4A
0cEyHskB0FH43nQTs5BvGD7VxUtc6g+hLG+Bu8UVXLg22TeS8sNJK2HAq3KJzSsqJ+VoXgftS5Q9
m+YhCkjjjFs93WEw68bSTYBmQYs4jyc/+PKfVnsI2cjgO2LzR52IGymvcgqT3JpegjzeJlp10BKA
PLhDciBd3ibmubCifCTJQC/oaMxCqOF4/jDkKkeGuMpt/cO/Lh+NfltgYMHpeB21+wmsL3p/6l4x
gbUxmdn0w0r30aFfIRtVqldKvXLahwMW7XIUu4GCCUf2zgbfGMY2JOmuDnx92qNy23xPAb8TmzYO
x/Mf88a7kaQ7hMaiYVXpiLWvafaoxq6IrovmHso59i3Jk3JXbp2HoABl3L4iqNstcTzNk4xXfMoA
vslsBb5x/q3opdT7Wqk367HNN9m3NnuwMXT66d9LbzVfSWtFK/OHR2dpYFM9pva1Uh0UfaMn+xIs
SHtnNQfDfA3ybwlcl7BBgG9V12t9KNyC4XW5k7LN6KurKqON0QDhODgBKhWbfFLW5DOTvkXWFbbR
a2BsrVpzcfXzv4AtMe6t6L3vr7P2zndW6UtavKlOv4qVclv6d4ZnrIKYEMgoCMTKvebtBqyJVN9f
5+07AMab0F8aN5x7UKAzAKIKeYATiukoq7lnqxBAscNa05Hjk/Q3winZzervYIgXDr1zy9EiJ9dm
HkXRNKtE4lRTIsnKaF0Hw4bDPW/NvfBhjq0/WsRcLF4CvxtnznfQTmjvMf5iKDnL7p0uDqReTmBC
QHcdi+9CU17Y8V3+6JZWmUW8AZPxkskjXZCA6KM7N9PwfVSqpWTlpMJnVwuhEKRqwTmdNB5SRB78
IhFQxfalQKLYQaBsIowOtKaVeLhOp2fHv++ESi7HuDKirDb0d4A8NnpFIdcsTczPZYr0c8kQUeJG
OmZuO+qg4xkZGQ6fVOEEl161rySs2jL7ZxJ9Czp1TVHpe8q6dJSV1zxefuinLTcEqjlmGEyQQMGX
m71bj6QZCp5Gz6GHqk7uJlCKQj1Y9f54gCSSAO8X4AR59eXyymcyJvo/QMll5ItPvQPb3km7KKJR
a4ekwRA2VUTwYy1bmVq5yt+dtdEuTXLP3ixDJr4c3jKNxtkWi8c2JY+K6nVdWeiUvAjpOmFqLnJV
Ycgk2l18Aq7XNQub+9xbpnNA056AiijRHJsR2vkkY2PM7cZfC+M9kdyxfhHP2Yqe5ebeDpCek8BQ
OuFKipeax2dq4w+QLsAQlBlouB0nE+ZomAMNepwSHc+Nu/tEdJmwMTK674ZVLt3qmXIASjAdJsdk
KsrJcbxagT2lHUcQACKg91aV7tVyayjTKs7uhQpgXWP1ZMHJxSTu8pY69355qYA1AKFjMWDMVk5i
y+lbx6rW2GGszO67sK61BAY8eCWYfMj5K9+Fmv/CuiIdmCVrR+vO0oVcr9QWWUcqcPxw++q90W+U
fucY31s0L7ypAfnvuSGKGIgN+vhZX17+TOAU/hvMn4hnzNtnjcSmV6o+pyPKDNo8NKO+L/o3Ibhx
eZUZfRRkkcauRUQBrRXBM5oTwbI4zIgiDZFCfx3bJ4OOaEwFG0TZutPbrRPRgMPjUW3uhQFq5vvb
ZrAhQT8tXId28rABYvANATmn6qRzery9EgliijJiOmTSVojwENCxwDKqrznZul0/iqZbZ7iVo7uD
TR1mSOt+SY/nNHZxCVhZC84H+3s+ije8PLcSWy/Wgkml4ewkSABlimJjSN6HMHdbhFdTsqBPevoV
H686G2fGplLFofBQEwIruCyjqYz5q74Hp3xTFtlCF+HMxySkaAGj0AbncPjoX38qlRQ7TtMgRo7S
CwMUfSiTKmXVIVlTJzZmz6uqnlxBhQxIr/7+KxYCdUCe4dYwhpoVkUY71EQrxoWTc2Vi/REBvELc
uVXTm6zA0hGcvsCV6WzBCESmMDs1p3Qhjp2mWaS8/76I+WcVF2ERRAaMdVn21yW0vg72vgydR53g
eE/gv5ylrX36JUNhAY/ASWzSWLTE7z898rIrm0xTxnJdKvkm9gENmvI60pqDVUob4dBRIEVcSHhx
GzoictK67bMHeP37QIaiuiSmeqaWF8xPrOjY6WLMOQtr5D19XAVDue6MgHlE7jaIE/5MQPdm6CD6
NSBDymMfGUqj25qWtBHnqDA1NK1mUxoIJqT3PbCiFnNDe0DgxdQAWt7nbX9tFS5I1jV9ostb51RW
AyqKgGejl4VWGP2+40eY9rY9KmODRdsQbeDoIQOOqi6NB+GS69iQM3XfrdDNV+1240+tm8gPwtQ6
PGTtD326azky7OZ56PRV2V5FPrI9UBtE96YKgisz7je+Wh4ku1oKryJsHZ8hXDjDOIGWoI6Yn9Fl
W1dqZ2HllsXfPbJ5VHHcHrdKfOSEujbM7Ql7sZ7rStqlnPj0xAbvD7qNao9mGnyD44eGZW9rSlrJ
viOOiSRQaMzHk7Eqip2aIj+t+Zspa7dmvRDSzjTSj1eebTGrm1rGuVW5DkfUJRA+FqrtQqtRrG7p
V3bK3ZOF8lNYg71GZ9h6v7xlTgdxYnoiALMA+89YKrSmVklN1RVrrYc6JsoBQJ6Z02/zNt7LNBN1
eulNPO5iJLaN54XVT589qwuxRDIWoNZzkkcX51luRSpRXTK39bQ3HiSo8iILj+Lb1tvb9GFqBBsu
L3sa3I5X1Y/feFJDzDRHpWCGwFtub+vffCKKUR+SPEZKaAG2fib7PV5uFtiABQ9aoXGTkxogaaa5
Y4CCe4iHgbnq8A1knwmTMj/mNXsvArd0+XbPv+OPtAUeuwky6vh+yyibJD4B/OioXevoWfW3cpyu
k8RewecOjAQOkYFxhHcj0zVeWFw8zONPm7v/tPisxmrCMYKdOLHBmLYooCkQgU61W8djtp1KdEmI
5uI1Y258ldT6HkmCK7tCgaNcCo9nDnUuBTiYBUkUoua8PWv5YRx2zSg8PeMV6PB2esmnDv+ebN+H
uesjqZvWhMIliNRp1Q2cQxXKpPhnAGCZbQAR+DR9wrZk8stdNf2eAoQsAGXCE1po8Z7Z2ZR2opzG
eEnkq8dvOrByHNyiBsMSC6GQsFqNJdovLVOvYkdj8yqefi683tPIzQGJFwJzYZIVtMaOVzQLyy/x
Uc4hFQxbgzwEguZu6O4GQ9+bY+UaA30wBunBNu/sl8uLn7lbga2l50Q6LMSkj9dOK09JAS1k6JH5
+yJpbwPPxQYiQBKpz8M/Q/X78npntjIjJV4k43qYUPPZUqqria+lyE7JZL/yiP+CXy0c4R9vaPa5
ABeE5oLaKOjB+byu50iI7AzTHUkftqOGvHRk3AaZcQupbzsmX5Fq3+M7Cr3VfhEOcmZqfwmHmt5k
/tPRu/cy9idGT6a+9mJz7TvWl86+8+34LTYQImin7Rg4z17f/Wxxr1/VZbQ3jK5ybXyj1uBwtmEk
+aiDq49d8Ovy0zsVSEDDk3tjW4oZCdjM49elpZqgkOEjIwEqmpp0H3j+l6oMr8y+u66S+7HvXFvB
2nBIbwQDRgRFaCq72myuC+oLS60XnvaZsk4MKYF6MatRxMDh+JIiDEMB5mGtM/psV1rXyUCmPWau
1nMKY+EC6Qs9B6ZYUQbEP3cDukHpqO58eUlm+1x0OrqWWR7i6YEaKLCO0PAgzx1I2PLgrUbVwAyS
G9Nrrn2iYtih6O8vwnHO7WzBWOEL5r8A+46fA2krUgNJmK8bPEzG1N/qWb/tOzQepL2YGOc6bqFv
uW+Q5WofITobiu0k+0svRHyy8+3PQA8opUKvyTRmoTIf4PBO45iBjILEaFwz4qR1HmO/YXxYvRRm
506mTD8Bn3PEDIdhv7BLz10BsUxHN1lgKebgYX9KlGmoUQnt5XuLWl7BmEI4/I4Y5iHvsfLwgjaQ
Hk0s9Ib2BqbUly/gzGFBZIHpJ+jlICfFq/pUBimpHhpabPA1BgyPNTj1rbGPqBWaqFhY6uz2p9DE
WkrYlxHTjtcKpChrrT7N1mFg4jXSbVQHMUoGa+TZTDJERVPrzaqRQyZhiTsYD2Bv3V798XdvmRYO
8BUdOawPmuXxZfSVVDRYP2RrT5UPlh3sHBxjEVfiFFvYX6e9C1z76JwIzQpopfMe6FTIEfqy8Gc8
XXaT0b6DUnbrWO+Jd12jaSVr0UPfpX8fMMOqHP8o4TKnhsd5fH8c14zbGgVDHRtusT7ssDC4ZoiU
SldtGl45WbXKnG4XZenGa8JbTTIOIYJ0lx/ymfDLbgKCL6RgoHPN6+s89q2sm6BKSoOybrP3qDYO
lENrjWFkZlRMEvnaxydbSQ7aFG/wpJAUedciam0n0z4P068LF3Sa/MNf5gsTAnWCTS6O9087PcOY
VMpk1EOcur0iyVijiQMnUf/oSNeVzu7P6EhjYzLKu8trn35kLM0ISWiJm5xEs1gbjlWOtYQKTILt
3StkKc6DVQbI5IUPl1c6t+P4uOB3or6DiNUsR6nRzypKYaYUBvUBPYSvmTX+yeCVtHWHxYFlh5t+
ypdmuGcOE27w07La8bNlUheg2spGBw9T0qUorlI1vuvtKgZ+UK07p77xZP+6t3W227C9fM+nFDoC
F+MUMlCB0T8p5yNDjVSjwlSmaA5lUxzSMf8JcH8redkvJOz2Bps8uo3V4E1pUBWKw+sqr24mE5U0
Nym+t3n6dPmKTjNFLgjrE1IPYTdiz7ZalNSVMoZE8mCorpTx2mmRB0qwbKc13clodHvGQmw9+94/
rSh+/2lz5whCm2UBEEct77Cwe5as5FWqfvUeEOskuvUrMh/rP/qi/r3ovGvXjqC98onbrM11CB0+
TMfdGDP8RRtPsopVF4bbJgpubcdfuN3zr5wdx5nJsJTj6/h+uzg2LK8LwP8kw87MoV3UzU2ZgjIJ
bVdSzKs4zbaJWq3qIr8vaaJa1rjWilcwG+950t1RtXzRcmMh9H4Yhx3nE8K+kc+c4SIheP6h28YQ
e5IHx24wpBs/7ALk0VeJZz74hVOsiqzOdlMIVCTHgpf0LyydQ+ndVHC9HNVfT5X/NfTNdm16uXC1
yF/qqTVXkZEcUPt6nyJpNar1PRSiy9v1zMH84Tr5IanJ2GzeY7dLhBeljFm9A0R6sF+K1m3snQ/u
1koZ7vQ/i6G5sxSMpa5jf9xFDGiTwPm5cBWntd3xVczOrSBucqio1Fcwtza8L/db/egZYJVjaFUY
4FnhtIn05E72o6UIci5Ai04FPFwmGphOHm+n2BrspMzxKy7dOq92yFT/aeWRAaWf3/ttcug1Z9vL
9kb2a5oWw1dPdrYB4ov1i6JBYcsW4sfZeCqOThNCsIkRwSyMD0pWA9LHbq9KgNuxWBIDc1bTYFf6
RC+neE4q56Fv7YChS/B32XOiNYYKAVIotkJEnUWvUQ8dM2hJCX0ZmwFblly9qK8mo9k6cX2n2Xmw
kCucC5doESi0kemA0004fvqq3FtaZWvMtgbtvg6KbW62XzzDuJXscS+N4xP6pYfLm01UGPMP9fOS
sxMZvIhmjXT5kbfk24uCbYugro91AkomW1SPFh7pmaacaDfCpxYzWtw9Zqkvg++hqB2FLrxvHFBr
dSdcBuVOucbxA+iKUq3jOncxIvlTpfz/EXX9IOiXyn39TA4kNNxg0TLARO5kdtuNNvapir362sCY
K9HanSVFt10OiLo3w32iUQS2KXlZ8to24T4qgrdRa7/STr23RqZ/gaT8KmWa5SHjMK/Sy3VcJsDf
7enVSsqtpTW2W3Tht8j4NqggiYp22439t0wb4COnNlhQfbwpLIBoVh08J0mkgVLKmPgM1U0U6bsk
7VdakeyNwnjAenFwL7/0UzUrGDii4c/JzKlxIiLnObrV90MiCpDg+204Wa92lO7M2sGnVbZb1/KA
t9njW9Q114rf7+NW3XSqf6iDZAL3rder6KloUkRgyKo8pVzt097fy0O/kC+eBmTgC7KgxPCieEvz
480Lp0KVYgxQRm3c1XKNqlT8NAXafZJV0I/l+lv2U1JKBFXjP/5Y/jQ1/8eoYT8dLjmQn3yb4kpQ
RuBYIGcmiT3+NsOkbXS74Eqs3lmXVXtoNPUe80ZXbstVie9Q7XkLp+jJtymWhN3JsU4Vc6KdrHpe
0HUZWuoe3A/qAS+vtmnXbGM72pvO0rM+d4MgVASZFFlDwPbHNxip9pSFnYzusPI9ZQA6lA1Tx1en
ue9+9M1CS0+cI0dhh1tD3YWDhqUENuZ4sQ4/zTIs8ZbR1FcdBd2gbVwprzeX9/np8SGWYcSBYhd3
hZ/Q8TK10StGEhbxesTCJm4akJxAnuDpaEn3lCn6PlKhJE3xba0oXz7W/r+/hv/n/84f/udm6n/9
Fz//youxCv2gmf34r93v/O5H+rv+L/G3/vdPHf+df91+2T5f/AP7zdNm/geO/kGW/euy1j+aH0c/
bLImbMbH9nc1Pv2u26T5WJwbEH/y//eX/+f3x7/yPBa///mPX3mbNeJf88M8+8dfvzq8//Mf0K0/
vR3x7//1S/EI/vmPu99N8BtobvZen/yt3//N3JcsyalsW/7KtTt+XKMHH7xBQQDRZ99IEyyVknA6
d/AGHP/6t0KnykrnvLJ7rGpUk7SUpTIyAnD3vddezYdU//nP5F83wzEcDFjwHs6/27xk/XH7SfAv
6NUwVgXtHozzFGONf/6DcaHof/4zCv4Ft1IXqA2gIxil3IZ9kutfP3L/hYVDQLm6Pc6IgAv/+b8+
/Z9u3/++nf9gerznkGVIvPBfViOm8jcLNvDdQR/Dy/11iuGlVpqtFyTTSwCauctSyG7cRyTcdMVM
hgvzNNmzLUwz28OJFu7JquCxpfAhBZWgGX8sI3jSzSLTs4RCGeYlMwSu7lI1TJKqGTSg+gaJJFvi
pPksyq6XIE1NdeV1i4Aj7EwqgEIRaGTDvTf7B8+rL/2CvA2GafltGp6WNwmf43lO5XTOj9iR7T38
s82lGXgJe0hkRNftduxMqs4igGVkLNwTXFd4dZvQ7KzyxXMMDrwTE5Gh1oYbenebB7cR3XMM3GFA
uaAGJ5kdkFHw27PwP6/271f3r33M7ererAoxJ0phZg+k/88r1Q23dA5ScSPBT/fDCI9sWJAjKIHP
3iNyMw1QJXQJc6HghZcjE/bdj6AT3pC/jb6Oi73sgg/iDRdYNL8amHb9zfuL8YT9vmH98f5uGmiM
1IAouH+pW7Zw5qNYtzRbyVsEqvGRRs1dLbzwpE1zVDAkz1LSOvuoU2EGR2goDoADVDZunmDlciYp
VDmyWWpkOkh+it6dVjxMYeOfh3RA2ot2zwAM3pG0PexUcrvfrSbVNPVf40kiEKKP7349AeNiz3a2
rNTKLJX1py8udQ8GBUYB/sF4tPq+adoSZFO7Nyu1pZPM22kR3l4F6B7k6C9Xv4NunINA1Czx8BTF
FNPBCXYs0aYebGjdzJ3an+GinCuP4GEOoualBph/h1RBkaHKicBg3Hu1jwhRm+CGIYqmjFYFIdrt
AYEibvmbsji5Vfm/nRa3i4828pYEHIVwIvlrW8aaxL2xFEBnA6N/iuqnqU+HQ9x493wbzWmBPDAL
ZEz2nmvLpAawhnzV57FLXoEAhSWZxgnzV5QrS9y1VRTCTMcbTXIIOvZGEouUad4iDcIeKLcGaA0B
hSNIm6VkKGSLQIJ0JhxRiKVHzglEmSD+qO9N4tmKa4sAUES0gcrZJrlN+mpUdU5B2bmHbvAQA/I6
kJbxq4LB86GuNXinGtKzbeCyasMRR9OqFyzqmV8EWB4VEfoHNW13gbNle0F9DlHbHMMyVH02hMlq
qm1zYbcvcQOFRjibthpYsOK3vTibbHMg2vf3QnpNKcfRK4YheaGQX6JkMH5VR8MINWSjspoBXv73
qxg35L/dqZv1Blw20ardSrZbf/kb/LLCHmvwwCdC90jXsqFhnkjelZHq7jUNYBpLgvtwWd5Iw6/u
5iUY+NgRdNT0kmI0V2wjhSpPColB/baVofrmk7maeIxECANJ8OQjXIpbpJk4qMkLzK7VCbe5A68V
GlO4BoyHCbtTLogjDgsg6bL3+FxJ4jrvgzuf1s4EJzTfAvhmPR3StkOGSk/0qe6d5zSUDN9IzMVg
ZT3PAiUJGcS+9VTRaWugNkQ6hXFXv+h7KB9T/ty6/h65G8GB1oVEPsnJRmsBLZzY+9AvnHRXxB5h
1cj7KxKb3hFFCRMkF44oaCL3qCd/OpPG0KnxvIPXGjDQkRJacuZ9bq5Id2GyfOOR00JZCg68m/Ik
Y/D5G5HfM03hZxAh9c4V6wJHV9kU4HQ/ILcgPXfudhqTOluHyOw0SWXRy0gUDYeXF1m0V3iRWjO6
bqRoGwfTyXgweykVgisd6YCGI0mBfJgxTwZl7lEc4SHHjFk0+xTWX49WBY+cB98a6jz3FD9pYuft
5gdT4i/QWw7csO8l7XYw+UL0KGY4h8WdQb0y/ZdWBvSExLaSyLAvegcSIAECad42+JvMF/IY1f4X
iPGR/AJjr1lIskucAQu3LuIIaTi/3iaZnfTcj1+sX6/VptIf7tQvyLhJKlgvzUd/RvBKsgwNqBXv
XtJ4mfCRqDxSSEIjgBQI0b1sFGGRgYZdsqOLwaxPsXTuaNDu9ZKypyZuyqEiDAZAom2nQ8CcDE2a
C9rlcFon3WDDIFM1dmhd1cRyRRTJaagg2HGdZ66ioOJrDOunJYZaB0X1dcP+lTe1e1gT7zh70VaE
cz9n3YCsRIzeOICw+vugh/OiqFulM9/3CtpqpeZ8ov07sgivMImHYQ254aZov5YDih7/SUcziFMk
oRAfso9uC+7TAZ5XErElanNETmNfn1i990OZ3E3Ls6epKiWt3228fIa1D1wS2jK2xBWysZvdBLd6
5cWFmrNlTjACDNAM6hWIRGp7eKpwut9qda8JiwFue4V2NvcwTTM7tT9H7k2HhZBXTL3KcEj7vWHD
pw7JW7/VRUNufuDBkW0fXZvwvCbpsyMFDD2hzv73u9Cv4+D34+JmHAmCQgjRNZLXMdn68yY0xU1r
UDw0OZ2H9hTBH2chgT0iQhLKMknIgSnyrO08nhQSSzKxrVgiCbk4LOkPeopxrs7NZa5b74hx+sPA
JnmibTYSupw3wE/YfSvUR8up17qD8c3kl2bp09MQNF8jIs21Q+0FE6TAA9w+wi+nIT7yQsLoqIYl
Ok5zc2jF6D8mI6QdyVDy0F0La7UqlluVp8y8J9i1oVw+G61+6GjV5b+/RH/187l5a8YBgA+4lYFa
AaD2z5eIpQswGr5Q2LZjxyW438GkRAa+hyqogp4+EjiVdOcj9GtE2EC47H1A3GWD5VzK9twZ/U35
0Ydt+dV30hrGjuA8J6P/Ny3wXzlUv94oxgfwHScErfdf6y4TOBxVhk9z96EWyVz0PnOePR8nzMBt
k2vWreeQUMhdGbymx5UX/O8UHL+G339+nlCVgrqEYhmbOdxo/3yxIPRufEfD9YyK+aBMv5ymOqw4
2eRp9CJ6TfhD3fcvbBGswmjnVj3AE1jsoqnp71jabFjdTlTEQPJODuI+YNPKot0iQp39Kuq2mNk9
RNN3rG5gWzCudd73nFScYUwyUeoc2e3Lr+/wxMsqqvuLO0bucbt9WdTqHkFcQEuxuEjHW4KZQcZ3
t7TWOfoUToVhIu8QXKIzH5mD0L/t+pCgfpiSuwEX8BjJFnaZaQwTmpZAGrncxTMi/QINab+acr1B
1/s3z98f5Ks/XVQP1T7Kfcg1XNhI3JrH3ysFsSYpax2Bi2Hjb6OC5aMVY2lXs96yQh8DxsZsQTei
AqdUGtqYIQYgOHv926yhUaxp4ubziHSTo7Wg+s4jygd4b529foIK2VDYUw3Qjy6vGEgjHHaiH7OB
OYNNnyHWS7yWvIQ0wjhk3LzMDCnNVfJoU8Ly/saHkesAzeSOQrQCR4MpOYh+vett6EH4GH3EwkfR
hbAMOAn6n1MC8sycoDHiS3fcVtICXmhEiaM5r2UEXmVMjtxphyKuOrPAlqDvd4jBsjlZoapsZb9X
bih38YhzRS9d6XT0NWziO4Mh9TIG7wiBzyd/KHyHl3PYfUw9C0+JZiWS6WRWxwYsVsy46KKDKgQQ
mTnCA8MQdOHYB+DYEQbfMzcp4gTHBwcyiJLWfwLhqtqaCM7G0KjzFcdkGrq45lMAT3OnEonrnFIi
f8oYmqhOwysllvI8khmsnIiSnfDAmq2HFbcnimA+Ecot9+eFVtql72YlaCEYxhWgckQpbBl814ED
BIERQdyjtxPwLfGDpbBEQqRTL7qAXxrc4bpsHKfxysc6o3Ht7fsIUbu6f1c2/T548hNk2jk3M1i6
XK0nU7/GnQOnrxCStaa+h7VoPvpbXIkBg33tITGH8y94k0kONoBzRz7B8d/HLAL/GuUWAunhRkdw
++rWtEU84/xPkv4YX0bZQqUnYVaHOXq2yOTBQTAXTOWCB8idvdwbOnLEBP/g9zK+b1+dLfiqmyHc
gz52oYH5ukbSw1mqrjhFHnEbvuFUGnKEihQWtMz7RNgtHwYwDwzExBh/d1B4I8cwrkMfAXh8egjT
4Rt3WV3CHBr3b6zh51+TjzphFU6SqolJhuoItEmLG8Jhw3shm7oMDtTM/jg5ONXcUzt6dr+MzZ3V
0SGB4xPaZz6cjY2f3HR65kMo3rSwb3095Ra0IEC+afM8d/LAB6YLmMDOueuIIet90MDhlHhxEAyD
bVBGBYqylFh+5Ppx7Ia47AE+QdcIm9rgPFNTX8bhCgHBSqIfC0kalCstKcIl/QqBDlTJE9BFxJRa
GEoeBgPofxug8mmmV5g3YVkN3ZtSJoBsGSuTYXnkVjgJlGrhCa6NmY02eWkcWuKEh42fDvFiqxec
2LogAiaGf4ibPoZIJ8r9xIcTnZM+Nql/tWjldn77PZjr4YQZ5AxefdPkKBBFB7BzQ+9LNzjQsmao
gpvBQ7rMpnTb9RwxSF88B5mWnnfvdzGM8EmPaaq3zG6p12TJpza5W1fuZUPYPbMpWG9eMApRFHTf
YxXmIDhG2eTBi8Dzd33n1MVYD8U6Tj9dB2gBsdbHo6gmBArDyqSPpsMsEaJI/OV5Qok0jMm72dZn
w11ykqk/4zlHXwrJt50dSN0cCDfCFAKgVT7RDpXwMCGI1U5lQNZvbEr5TofYJoX9tsD1K3NRv2bw
znug41e6mUoLeHIJOwZ51ySZbwak2rOQ59iKs66RH/MwNNWEXnts1nfP2eZzKqb+SDUmvLOXub9S
Qlc0eCGOoDwa1FwIpLNkvQwaJCXfXLPmyZz8sYW5AHzAcvBTwEvo13DXCH7FNLcFB9CJ8xUNIvX1
K7RnBQJeSrsNNfLaoksN/xvU3l6HQR9p8n7sQRuJETDB4LOJqTagCdGxfXg1cKqnM6KScqTwDPAN
ANdyExA9xhpLHnz+fpSIbRMOPClVeuckSw3vTReXOgVF2VngDIC7mgOnfMCWdKPA2Q/ok084KPBr
HKnZq2Buhns+5K7X11k0ihYDUYpF09jjQmCL06KtYg7MSVze29wR6BziUKEtIqfUnS4R0V9NCqrj
KhHMaM2IBCXy6m1UIfJAnJ/RlW1XnFQYDt0tOIMyX/tR0fIICIhpHqwCiz0yaGiSqNkT41xiO0Vl
77vnCKhQg+tXeFwA1uhS9CCpc4S06Xlsu89mMNjmoy0oBXJL0qRFC6LS4JAaXsBdKM3hbcJ34+TS
Y2v7n/Ga2MvsjH3WwO2qWo8rmRswlcJtH8wOOoMRBswdUAU7gss6qtGrtIRD7CL4IV3GKlD61Ej3
HYf9LpJdmDueefLm+GkBUxX8Tsh0XKepImivgICsM3KjKToCqtDFT0+9v4ToG3Cudgjb2/cxf3Vn
dIIT6nPvLbK30I0ZnbZYPtRyHOCHKAD8MBQ87cw91NIeJuR9UcOCqvTRILYrcFDtTA3YXuAABZP7
6TAYTYw6fvagWIa4KUU2pi6DGpxxPmDiLnqAZivbuty28xdvxOZLVv8BuX8vawFTdTB7gepQRHgl
E9YNF0i9XRu4Qa8CudKtgemRrJIOdpRsg3gttMnBLsMxoc5d7GAkMc1WHhcRp/s5kvmWJttJ+TKD
rGl6SKj57rX4M/NaH6hZTE5YaPOOIo5D0pv/0fR1xCwO2mV5vzpDB86Y/0UASmn64VpP4ZbHG/A5
EBWGjFoPuXUivSxpPO8Vp0m2ufU7+TRL+gMbgIYsd/uRpD9966d7TQD0KiJyP+1JadvYwCeVAday
5OTX42cy4BAeYNJGO3+3bqsA81yIYghGL1ci/lYvps3xAKQ7FacgwtuA7TvBbx1w/wHn18+lntUl
BZ90seKexHwo4CmDY3xkB0C6wRn0UHjmRBXAgR+8XtzCicFbdihsnRBKjWeubfAQwKQEO+6JjDcz
aS9dj0utEUAkxB3l0SlRQwYafocm23MeUrGdZxMWi7P86sVsHtTda+q+Gj0EF1dgrwvEoIrYoXln
Z++EON70hJA9XDtz3tq+FHBz2gfS8CHjMsRlcdcnA3gPRwacNSbeApXHBs0UINO0kSVPYBvJgKLD
1Ws6jyEy3CPJhnxJgwmgqbu+OJIt+3nbJCjQW50l29MsanHrxg4WxXmpY6CtKaCDnPrm4skRuaOL
faDB/Kadjtwxmada3ls7fvOo3PtWyqKVcJ5evPEEzPFeB3MKxxT46gXqmHprmJMYTjdidl/pBnk0
dOiuDzJ6kuQro7kcabij4BplLIphai8QrtVgtpAmCgXrYOM89TfkJQwekLnmNQA8hLTZ2GbOxn92
fieOYVBhX3fxG/bNciebYutjoaV3c0LRY/PUh58iBxZkgXMN6R1ZA3vSM1YOnAl3XMo270SDSPF1
Oi4ImukGsP392VtyJ0XImqB7r7X1GdtNDyKnxKrEv+BXUZ+NA9e33gyorwxfTjJEoDZzELyEzFaR
Fhy+NRaS9LyJDHxiG/XNi4WXQZ9HUORP7Z5PwQYIT3w1a9KduF7sYZVyOwYYjaB4n86dlLgmTuMe
I3Cgt9mrd7AB9p5JIJ29HoUFDLzrXbiD1HHXAIlKwktriilJnArymHeqhujSzyVsdMmh24ZSOeYr
ctuW57hpHnrz0CTBkyedAwCntuygZs/oLDH+T/oyQLnR6yjJFwdWmb6CxBjDqi9xD3ecMJjKtpVD
DqXfs9uz766lFpvf8BHEVO2b20gFUEjb4UjhDQjFSQDnaWbaEiqw6IEhKhNUMZWta80qDBvQ2JjZ
yeFqhtiXAr/gP3lovFoKbMSwK7h1W36zqTuQfjJwyoRVBSPQ9EQA+6CW6w61i8C3zl/lHTdAOXGO
/gi7q0id+NK4qKDUYORlbLbSqujNJZ1/hAXQw9TEsHpJdJ37w3T89RaiLXpVjMYHOAeXmMmk0CAX
oYfkw57hkTFBy0835bkiwMGRXouUEP3awBNnU7w9rVtYGs/76RD+Qli0ZB4LUAOorjlHvYQd1OgP
38aE9udewjOorcO4jECuMp6QF5zLTdFFULd2ysR3DgWIvEH2DIncYzjF/pWt9WMcLrAZoHbZ//GC
xBrEj8lEYyQEjIAlY6n1TPaA2cQpXly/moP5QaW+OPBYPPd2gcNoMyenhmHfTHDVq19zg01fJlgm
XrsJhEJKl0MzbFM1D05w2Dr+Vg/QQkyu/mxd+hENP2a5fWUw6d0TxCD2om6ONSPuWcHpoG5wtm9e
cydvAYGb28c556mLGY0Tn3596X3YFG9uO5cbxoiXSDkvwxQnO8qG55luzoUlzLmM6K4zr3NhjJ6y
7UqHGxQpgaUaMzV51Hjskerprd5GdvIMZpv42E41ONu3iK/sKKPOu3epU+A8Cnb1NKNRJLG+r5UE
HFvXHjyfQnHV7hJWK9062Ehir0lQalXAKzEdC5D2KmGXuwuNOqCMm599teUoxe9CgpbbhVGuJ1jw
YiZQppwN0HPIVdFStG6eM4JbBK+voYGEGd7gMO6JH1lPn3u48hasxSElIuD9sB+NNCmCdQPWaxEh
ip3yp2u3s/KRXKB9Ze7WBBWoBoTo45SXMWpL266V7PlZ9bF+FvBZt7FsT8486ZMEZtVw0cIRjrb7
ugvFSTTxlgVqCgrWOH01j6H3ymt0nzbg5th3XQuWpNRXfxCvJFiH+0HO8tXYvV2C8e32IZjvmPvF
c3dqEcmzXWx72CbzCB/wNRuiqc2DyOJYTmCmipPXPwsKMugC8KRDn5NZQJ4wbqa6kA02rcYdf7jB
60oTc25y3IJtB1CUFL8wdl8qjAf4SjKowCa4POKf0A7tjFXXLux43kO7UBLkreaBk9SV3Rj6l0HL
Ih0tuqR6gCG2TXbWq/dTDx8+UJEm4MVJkaRTumt17BbS34lVP2KdQU/F4Y6PtNiJFL1C878y7yKB
CEIRPGPhBxcRpObILR6YyY3Pgq9HNHvsgnZ2apEAbYjfF5Ni5nmT4CFAZHIOB5nkzphiAQWwaZig
rj3oZL4kkUPuWQgyEZwIZNmhQlFkcy9dOsBtukHAkUpmiNqIj35aI2UM6aOoElfnbQ5Jd+hq8IgB
SmYbYuHuYPM/3NXYvABW1ZB3BuFx5ACGlnBZS8k3WVpMHoIlb3R7bTr7c6XwrYyVTndrTX9CexTv
l9q/egPBFg7LnbxJFKwl2IwmTSCFaxnD6bwGa7PDyjjYdgpeAqXOwYaM3dni9TkCQd8J+oMu8jT6
r5Y/koTjZA58wGi+N5YOTfZhCAf8CbkyT1uHzW+IeIaU4+1DMQ89IDwScUPGa0CBBfWKsleA0HpX
d+m7wKjqMNFZH0DnI9XQzXCdCEOxd21XTsqat0FAQq3Am9s5G0wi2DT092SRaJEWU64N377KKb20
/WaegwW9SKTDYp679DDVvjxL359wFB1hZ+I8u3OAtm1zv7hbGBSt6I8uwwRumVx03s36AM7EKyZY
XrHi8mIzT7457XqcY95WNbjk+Zig+JiEaiuyqC9NAyPcCcpBMEdHvEoy4ywkqywXbPK5oPCIjTb2
koSdOoALC+CxwTTO9YVCnhs513zhJ+uCBNwib2fd0Mx5b2PjPvb4AIR6AUDBRmdtlBzajju5MQQZ
GcnAd+DelQ5nIOAbATbCyAuLUAkjMH9AYicpOErp23ksiKmYoXGu6Hx0lT7+euIVgQkdjbcphyP5
DfFe3kLYY5/7eZQ3ngcgUycdMy/BhFWMSVcKA5yr3ZB8tzG0d8saQb2YVCqC5ncFHwSMXT6Vik8h
QPN5uaphvlvndD3N4fyZepmkPTn49uaclwix/7UIzRavEE37tHIs3paxJRgYcbb1yft6+xyxy9yD
PbpWPMoY/8bWttx7Cf+mN/ICkjfDTg7pEl7hTL3BAQB7Az/nde8GLaQQGFShY7RunZ7pukPoXQgA
KXAzo/nnkqCL0qylJ2/I1n5tK37DbdIu2oWjc556i0ofOaU5dhpkbGr14PMV2/eGy+ZELMWSAS8b
zo5xvFjMy0l6Toe+L6KggXubqts/xo0mxZi2EX4F9IufAsPhKsLMVtajOTIf7n/jJKd9KIHKAqIe
qhG8zdNcryc/AJ2gXgT+a53OcNLG3U6dZu8BKALwqFW1xT8Zp+EhYt6Y1T4V5zDB3ZnY+6Rd704S
+rDwkJZbLA8OF/bQGCfdaQ2sZDYb9Nlg/HpTcoFJ3hcgcTWOdhA68nlyEcGnaXOBR4bMMIic83ge
8u729NnkncWBuFMQBhcBe2F+G8AGub7GG1aQAreOAXQ6rfvAg4vaGqFT2m7z03X96twedOGwazsy
UdogNvmckPsmQAqkAZV110bEPKK27Evm1dt5bC44kdHfWh9DDuabA/x4L501C+bkw7J35yUEdRls
ExE+IPznjGm/2KeBbittYKESpQgRCBGPnYNjSwV57Fy8gTaAz3/MIZaewaq0YoGnoY/k0lS3F7WG
fpXQ4DsghuRQK3XcBPpg2zJAMhAHYuybAggCuBA4FwBPHGs14ihana/zbaZtQvba0lrDplWgeDJ1
X+ppgJC4j+qdlYyV/DYTVS456lUQPF4U2D1Bh0TH7bvmIGKNApa6oW93aOB15tTYPOoBNN91Ip+h
0vYUTBeVTv5hWpxPBVPzeFUvsBiLH2O3fgFFab6SDhRy46o227oQzZEAccafo5KiycrBdAboEnXs
Qc2glnWIUJECG65Tx+VCjQ8uCn2RLawX5QJqBDQn72FvKwLNwqHug/Q0cYMwcTK/oNyImw2gMKCY
IjJfArnxy4K/I3vkz/Uur8DxvR8n1FjrCluEaAsh+3P6HpIkfGlu0jBgix5m6B0enC4+gSHwLjGI
u4gDILdTV/d3HrG6FD54Q+tWv3sr4hHjNJWA3aJPC/gi4+uYKe2jiMDILttARtgTx5kxo0J9CK4D
ipnUR5Ppfw31ety0tBeHBk9tHfv7DTK8rMUnTdaKoV+1OST3siAOh0Uj3vGa4FnBwgD1xudb6Zrk
ghPyqcc+gWdGpwdvDbZrhCTiUHbbzmq4ShvqncbarHnH5b520Y5Gk68ytdHxVC+JqSLlX5Mmxl+w
LXSYVHUFg31ajl0gj2ph3+vefxB1cpnYKE6uitV9UosfoZD0i0DicBEE8MIFM+gzaiAfHU33zXf5
oQNfoqBWEciR3pIhSAFTzV96MMvRk6ZwPIUjtE5y4o3sOKXk1Pax2JE1RKxTDKLI3BFZriNNd0C6
5XsQYG8PA+dtjOzzNvQQ7UVmO3sLABGGvwYWnff8tE7NBNKwPAQCydyITGY7Zm8FcbscBdDTy6jQ
T8IxdYQ5QC6WWFYGznuiG1+sb78PvA2BdgOmSFPMWJu0tHJtMoTj7r1+wXMJYikoNGBrBgUC35cj
Y8jBXTRiSRhExjuPfN9ICqIHKqGdmgxkV6E/7Vdvfp6tQoUYxnh2ovXN4yMCW0JzGCyscZd2lDvH
qZ82UBEvcKtZcm5E9BRGzlpSsBJ3MzyE1z5+srR9V03QlE3KhqzFdd/BEBciBvQjuvRR6dbpod9o
DyMTnIHCyL0IXHM0VL4IVi8V5ak92eBJxKgX4lToat4myPI4/MjBbEPmKYa2t3FZMbeBj2CCZL6f
FUQYipg3Hfl3w7K9NtIUXorSl6pX7bdXZSPAg4kpkrV/bFvHZiIcWG4Bx2XpvktCWIURuuXL+sEm
lAqzh3MkXkHLhG5mApK1W2DlhpHiLfbAEMDwPfuqWg9TNommLQwAxyRwNOLp/AngL/dYdFdPqGaS
5LTV0TfknIPPgjfTobgjEBJDRjHiXU5pFgTkaQzqJ6FiaCpghW8g+Ux1gAQ2zd7GIbkziMKqQC81
uaZk2vvajrnf1pBBc/cFShjx5Af6qsE5jG5Vrrxorqe8jycBgmjS72unh1kldkdQq0Cc6vT8c5iX
oRypcUpR64M29Iwerr42QjlQdyMCZG36I1KVP6dxxZOjADBK2lyXFnAPdb170civfAVQOMUnt08+
VBu9M3pAMGBaUQPmhZqX7TLH7rUXGoMLP7EHuX02MaYN3chfwgUN1cyWB1iHNochXa4gNu981Bxl
y4J0RyjN7bTtlH9rT5ZXgWuiI5R8K0g5wiRPMLp4jyUCBSUlmKuv7aejmqcE4FA2I564VC2UGYm9
526I4awO4HbPA9RYgI2MhLtz5OJcBoJMYT948xfQ4AY3K/ZFXrPkAfhtDrHPvTPjLEA1maDCwNqy
KfRxDU9zzGhRg6Dp3W4BvPiAdQr0xkmfZZrNic5b3kA0M2T/gW/4ii4mytB/fwFJ8D6UcAxrYoww
uVetsAJZsHSJvMqxvcjHKg1WcJ22e8bMkTY3846jOQ9O08H41ruzy/bh995by8PXcKC7KdVnNfoH
1/4Mqax6p3uGTvl5btw1/w83BEI63+QCaZNgkAfMeJriJxLw4zp0zx0Ghf4QXTUcyv/gGv5f8ev/
T8z4PzHt/58J+P8f8uuRnPIbyeK/8etfWKt+fP/H/xAf3/5RjK34UD/k70T7X7/+B9H+v8g7jyXH
sS26/opmmggtmIsLYEoD+vSmsyaIsrAX3n+X/kA/pgVW96vq7NYrPY0UoQkjKytJgiBwzTlr723L
3yy8DkBakI1CNEvrT9DeNn5jJjVs5NkuphTuQtP/Adqb8jcKqS4e60RPIMySKGv/AO1N8zeY7cWF
Bkcrh+Qz8z8B7d9HBQH5LoahEl99rlli7N9p/sgY8EonweDBTdBF5aK6JJW1sJj2vSWCfj9PzEhR
h5KqV4RVUvc1Brd5CFt807K+7f3IrO6zEkHST+fznxj1hfP5CVm5Hhh8AdJqtGMuPNJfkRVlesou
gOBAY7JoLWMbDFqmwZ2REVfRGw+a7b7qwjqVSR2dLTt90KpQ/EJA907f/P0YOCfYGQALmH/zlCqW
0JPCLTe58gUSrBOb35Wuxf1uqONPsxZBkip2So2Zp7+QCv7TW9tIn2CwgbCx4vnrx+/qRopBUQzK
KxWtpy4cthZdo91UY2I1Q5l3VPyLsrt3vCr+xcdeLrx35x7DXyEc2+BjYyLxjumrK61sro5lUb/u
k6l6G5Fb17Yd+rJWmm+4fUnQwEB/nUNclX0wnL0YqsQLzQ0I8i8Qw/cyRr4G5ClQhtwRyw3x/mtw
ZstKhwn7tgGtyL6LxI1d4lXvVY1xofOyy9wWXYcV0+Giud/qlFWgSdZD6c6/uCr//q1Q6scDytbx
YkWz+06Y0EOeDYBWZM81hoNEWXdoo7HZmCPh5zJND3Mr6LVa3bMpCaj597fEcsX/9Y5YXOQkaL5L
RjvCzr9eEoXj9bQY0VDVYtL8qbY+DbLRD7SVQhatxa/02e/o8uWsS64Bx+YuNCgRv7sCg9B0y1zH
pxo5Ss9UWlC9s8vPnam/mP10DkKv+kXms7GcvnefEOEvb7okDAEdLKf/J6A96mkHqZGIQcOapj3N
UZvCkZeuEgtj4YZ0NmqLD2C+6XZAzFEsNtJ5Ye6UpmGcXWJ3pnn9L5wTr74l747JpWV0TX4UHNS7
eyErIov+eMI2wbEp83RacxoqkweVCBY8CYvNctyldsggVaX30h2tQ+o2L2Q+xw94QtBiZMS8K4eE
nY3nsbIHGzqNEwvUTosCsAGh+1npUjJ7SDIbdGJwcmMrO5IA2T384hp6b70FqgvliQ4QloeRH7OU
v57imiKXrCqWZqXXjeuBxWQayRQ6WxU0Il0L0mz8iFrXeoVV/eCVb1quqCS4WXSIW7nHiGyls2t8
yWxWtrGhPrqw437ruNVKdM5tJU3zos2Nd0Rh6qyojtUHU7dfaJdEezPTIS6LblrVGr2ufqjCLSIQ
92LhQ76t0+IXOqL3bPLyYblwTYsCNJObfB/i2E2TQdk1I0hzBnkpw3xeh5Eq/DmH8y9MO/8wLj/N
cJoYhc2nT7Ud18cRIaaqxuiRHM4C+33TOU45I56buU8W9ahTmh/r8HcUzcbOm6OHKu2R4zoGeXVR
djAL8wlQu7up+7j0CYRl8eiFwUYOYhcBt/rGsgg0YlqBUdMkfpTT5cC+O9lG5RD5tpOqtT17ybNR
T1/muDk6aVH83unxjcrmX/lpv5OhLicIbR1wMso9hH3XE/jTDWeXeTyrNGw31LZ74Ddn2l4/jYPg
aGsILIHbguNxvTH8xX31XrxyfWukogwvOpwvj3+9EEXWhsKRNYSSnRR+MkVf7Vm/tXShAH61y5D3
EQBdKHfp3I5rY9LytUrbZBM1kghWiseb1s6o2JQBZftSCuR/znyyo9IgC3qcb8h0J1PDpJtaKHev
JHgXERVf2VfKm8kYnqUd4C1c5UTVaFoPJFk2EJWpOMSZYgcg0xMhgfAMhLD4uUtBujUr8YsL9O8z
G4w1ImAklcwpTGzL9/PT+SddR8bSJdKsNqz+knSPBo49K1osVGibQF/PdAFQz/SERgIf+HncwX6q
rPSZBNPNv59e3qsC+UawJeZOMZfsBLIj3w34jesMSZXKaZOMYM8izh6CLK/uMj9vXtWywpsj3Dvd
TvXs0bWvgVmmBzsK6atTe45lvc6GjDwyO05XvdO7v5h6/zb7SQEMzoKElSrX61Ux+tOpmhwRs8XF
UyglM0hmJvODwUVK/i/FDNQjvxgo3b+tgXg/Jj7E59TaBUuPv341QZYV2KowCHuTdVvG2oGyvHMf
dlp3n+v4q0SlOS9eM+kxcYk+UehXtr3VOJsBf5qV5VHyinCXJYnzJdYJelQzlUjLoCO2KdqsuESa
WV6qHNqo6OpLTEzDjnXd73lbBH4TJmJrD5gpz4GtHSd4UBIWhmUKohzdMVKXUXdjwxZHXEL3Qzwi
dhPpi1WIc40J11q1Y3A70Htt64wNqVHLwzCzTWV6mZ/VWBIM0GCZhEOsYCKLzy1Nnbe88ZkFcaQy
VHgYLZhFwlSrnZjCm8ohzqCKzQRXcr18c8B6vCic7oxxOMd9mT8Kvd6ObQT7kvJTS7VkG5jPjhxp
JThm98i0X61mSs+PUpDdklOkACXBm7UWoTpElr1rA6++Z+ratmFUnmaHql7oEpn57y/y92YMXOSC
lAYcGTBGY4XxfsRT0tQoObTDhoKw5styUPh/mAnyKCcjv2BxjXXDo+OVzS4zbDR0gYm9dV9tmlkz
qQ0bLZZOjrtO4ojCtDMRzIu/711ri+izNR6THCI8b6P+bhh77xcgv/n34VrgNsWQIViAsiIz/3pN
Coy8DYx8hs0UzeK2VCRXqeShbYV+NjqQOE136wNt1i+aQd3b7h3juVGf8LbQoeRJhJiqOdh2bRUe
R2wcwrKEmlYY9IYl7PU0UdwGZFb7JPqST66GcnrQ1nKEJzfmrN6aLvBhWtB1/sV38g+32uLXdjUk
ZL/jvPtY2dhWki3ksAmr5Nao3PqMPKJK9Xw3ms6X0TUA2jO4yTaun8NoPmdO+hVmXb+tHUXEEoEt
dpNCLQkJ/jkQjhN3W7fyqkvcex8QaGavUWp9qszoj7IIVY1/lqkjLvz7V8LoLV0249hBEbf7Tq6i
qoDY5oDZKOub5FDHbb5r3ES/AxrONknp2S/jSD8cMg+NsD3pa6RSFTihQAUCdN8MxCKhEEbDdDNT
XV6HwnqTY1LvDTe5cVsdlemA4LYoTdqAFVBZ3gWPOdkb7NW1T0mBBkUERbguJxQtBVPjME4br53u
wuXW9pKJyJe05FvMgKanr8gHj47WAP7Ah1fpN3dMrNXcB6/oWF7EAF3s2sFXkXmfsIXS1lZvfgHa
IE1+QD4wedU3d2jSdY+hxEoE7dfELEiRxMaiDuB1ENAs/de16IkrNYvs3pqb26iiU1Xk+LTW3oF2
JMYj9GvJWNrbff7qqmxapRL9mh4gIvYa7+J0+inVgnXSjcCXyeRyGvP7TpvpJwt92ES6vRkE3XfW
dN9CrUq3KrPtTUFWhByyS7B4vMx97Addcm46yDFZtsZWgYSO0tahgfJ0lb1NZPPedPD3VTXfWIqy
cKvd9t5sr4RJMVfWDD1tGuQYtZIiBymhbefG8siILt7mwEQbP9XmOpPxSqaKu4LmMpxZuqe9Rwbq
Vo5Nc8T2O/bNa2/XmnzTqoyNbWDCVtT2l4hK4TpM26NjYGDXGnSL7KqP10PI7KEVcFW6akF4jXyd
6M0OC9dpnyXdNu0taD2TdDI7Yd0MuGaHst7LztghcWIYFZG+7m25jSucpJrEG86DgRg7w23AFX7g
Otlu1tJDo2MNlpcIQwYLElkVD7zOjTuX3qppuOqM9M3Zx3b+RSVwhK6eNLD26dHrZbc18+HC9l/4
Sah9U6Tq2E1YIoSwyM6zzDXP2BQ2y0Y9AP8VqsfbpxqiFRZWqd96ll+a1dkKFULfaWoR8a8DI8TL
bVD+GCBQyQaJ56mdn8eQ1ZtM5S6zsCAb4i1a/Xw91A+eNcqlVf9Nm8bHoepPIgEEyGb3wY3ggYse
1XAj54+qToK9zNKX3I7vcTaettES6T6W86GP5vta18DY4tjbDKY6Fh79LNZjK5Esupqg/4Bod15R
/iEOPW63+lwUtJ19KwR4KyAn18OEtBQB2t6aEPBqNF/Xsil2IkrwlIjKgGS7cq1GnR17fu2voIiy
GJ4aZG3nssd5Kcq3RWXz3KIsuZhstcoS8zENa8AMksLF8iL5VEV7yuXVxiuHee8h5IV50HaNVafU
ilvnpl4erNB8nHr9dweshaaI2d0uAbm4OlSTYdLnMD5lDUqAXn4r9dIhvyRxVmpizEXxvoKh2ytU
VytIalYwo75m5I2PmQ0m01X5NnG83dywYTQUXT8Er966d+AY9dwDZ/cubsTCtHeOSWd9K+L0Vas0
pklvW2KysR4zhdIpjnHfHJidzPsF1qubdhflgHRqlJTyDZrbde2WK68vX7s5p6Vt0/SWQfW5TvcZ
ewDuPCJ3PVke4ghoTXKbVBZt6zzi/KESOsy4xqxCx9PQkCxBFjMhjg3fEgmLAUsKZIEhYY+zBTAf
HM2GmR4RFXLvPv442iDmJUawWWmX3IK5iYWIEe7NvnuiWZ2g3gg6El1HZfluB+Ul2xdo9i+Oap7a
ibqTiN1tVVRk3+LlDIQgsQYRRrEeB2tcj+5x0qrlSr4xFQoY5CbNKi67gysAGUgEQQ2nAYZ6FBTy
hqKamCPuGJo7XjDT17pDi1ivpj7kZqoWG7bEz+r+Ress1NTaYvXncQqsDqWUqQjZTet1a3QmOYa8
IID8qg+Nl1bI1aADMjg5MZNZRdclmxDRlMVbSzYaltX+ZNontkeKALixWNPQxnwFMoNG26tdlNra
LL37ZLBv8ClBRYVMGRIOsltAfUdMEVVTnrIkfGvcnnVJ0dS01NQ2sscPMfRXSmTtRsajBwCZ4uon
8p3ZzI9qDj7UOLQscrdsFbSfa6efNmmf1uDM4zaDCqtSjOy1RZVkqKeZ0MxVnvJRCc88FbL8Zlta
A2PyGs5EmFiTAWkRSxzPZuMS9CWDeDSSvJg58Uqf3WMb7epYo3SH4wrGAu09dCWpaEHy1eyCL6Vs
Wr+v763Jm7bWHOGBgHO+ProgmsnaQYUChIkyDUnJ2UG/vKkVdzBNKdk6Lw2EApOtkNu6VsmqItOD
7jNBB7gyck6z9nkIKQak44csiFZunH8IFXUBbD8IogtRhleLCWColiax49qMN84FbeHJrjCaGWZi
GMe2uEna7ENDTxAfc8jiQaKetNH1pMOS3CPHnVVzX9vpS6Hurdb6VJKijtIG1ijBTh3P6bWD3jXO
h41mZ/txVN+6LrZ8Ug+7ld5kmFUSJ4z5wbytnHqf5vmNBNufKqB/8QrEnQKsPcITOBvwlYSH3xtq
BVz/RFRjgXP2Oqk2loHrqKDzJ0wYrdD46ib4ToxW9+TMSMJK866cKOZ1qaCjTWZtXfPVaW52S4qt
swk87O0p8Qk9xUVq3I9cOMbgMJdZ+G5m5CnMBD/lJmStxftY3teMff3oROyxgI57s2ACdRlybEzL
zAHHAFgxG8a6436qGDsFX2peareMxWeVx+iwQ+xuFIFHgQ3VVNsvphf8Pjn27Qi7v/wFmrIGzZuO
NsDT32wjZll97PkIzpjXK21GThLYkB7D1K2NFk0bcmlIWsPehst8VA+PhJZBKqCcM7vkNuyZ/4xH
p4EhMZWRrXHteFMNoe0gMsOmnvJDKuJHQajqKKKVA8O9GfL5M41XSA27e8X9pdMOqS0+jXGFXwMq
zFWTGjvZDecRbwL8uxGkuCq4lOIbF8kHNMFIJxIQjDQc/EnQBEXAxTkuENPazX7CTw1MdLwXpE0F
3HyhQMVJaKK3YUr87GjAXii5mD6Yd7zm2ckb9qzKrC+DPnr7wZM3ppW40Fo8tK773AhD7a7/aqIy
YpAIqdwgUDgSRagfm5CwOCN1lizV9Ej9Zz4yOGP8WYRV6INDmatJZsa5nZsnujPaOY+R/4UTpeB2
WQoWBImYBrpMkohIvaOBbtuHUZoBgTKIZCZHPhHyAWbp1uM6gROZ5HhbrfTBHs5V2LDMCX9nNfTN
MJr4IAGu91bUaX7cmD3m93jATSHmQw686MapxmwbsAS/BK3zFrsR9yn72G1iYfpR1NZ8Y2v9jr1k
sFE9ix9SDEgcZqsYa4xURWepY+Q422QIsJMz0e860W2oxR89XKnAwKyKsdj52qIcOFnFrI5eVeKE
nuLECA7TbtMRgEpL10YizQ2UmTjObuYgWnYeA+ivs/syhm5/kSp+bOxJPlYzoUihkRG6WrsfbOWG
O6fdi8Sw7qwoFzeBQQ5KBbvsqJKYdoiQbuCWmqU6J0rmFw2H8ItXs/mu5AAL5QIgG8WwKwQx8zC7
J2syt2Gvl+d06A4i5d1S+qMriOf8ULT6uOpQri4cIDQh0/O+QKBTkAasRSyjUg3LADpL8i63qlsR
cXHXvVb7oTPMOw2jHF8L70Nv/NogDDl3MP5PhK2G68SZ/Lzqsh3Nd/08NDG0ZMjvdb2I/LzQE8wn
yE8ww+SebUS7rlXW3AM2n2nqPZVgJKu8a4enuhn8DCbgo8yikz5om7wQ7idRt1CZsb5DL+W+Ti1m
fKHNODnrxV5NUXDjTfsc4cFx6FyX5CDk3g4wQ6yC4mTgDrWljiHBN6C/TX/yevPYTYXYjsKI9ha7
qHXDkLQbGeDtEOqiz+sPhqnpGyrJz2bBRifth7fQwCpHohAsy+QN0apaNTKvVqnNwKuGKIBYK3ww
1nKL9NfcRHYstrKZD64EXwPPYOob0KCG/VvQZCc3YSpqkYww5+UUW0KIfL36loLoNyXCZI2bGYK5
n1jCDoeoM2ho6lP4AoCVkbuxsXRgWs3YG1Y3wZdONybM+37WdCyBl4u5LSibhqpx73sqlOumonlg
qdS+pwdLlnEZfGxk4N6C1GF3UcruEJom2zhMjBBx3mgwHXsqrCPrz7LFEMZrzzX+2IehYscfROGx
gmKl4coMYlTatHEWoY+aZuvIJX8vBmkcGkukuNGkzZMW4XdM8Yjo38r1TWMouRhalhhRz8jIOPWQ
sCL2ZTQaFO5D+zSEc7lyJPLj0IqjO1laMSRlIB+cFqRnSGENR2vIT1InC1rrnJWLyG3XBxYgdJ4o
v6rYBtZFm/LRYuOpKvJd6RAvYNhNuS1UOjzkCtCFdf+xxMfMZ+HmfUDvFM1q/ph54T3sdbVG0dDt
MUts3xrYu9r1+teiuG0K1R4V5jqsl4z2ib3nVqEgPir8z7Ds9WA2pXauvCbnJmQ51HvmZeqLW9X1
qN6kKe4i59RXarEqKpL7uZiQN7d4VTCBP0tBmONgp2dNot00R32B/exLVdnWpsHJyU9HDKAl7+V3
XmPtp9TXmi8ULSBqx/ioNz3hk40s1kkFlClZpJ2n3hXbWNrDfTElF7fLs23Vz7M/pkBls8ZEayPK
O9MKs9au1aqVadc2GrrmsZvYKcVBzkY2Tk60OJx1mdYIslq+TZGne6IQHzh/0X0SqWDjmBCQmTmL
SzfqXxKHtsuEzQIMuhc/F10SPxtZ97GUeH6LQJ+OrAb3bTsFj6ofP7NkLh9y+AwfQ6DC27p6eDBs
5QD7iPSSTHF26VVTbI0+1VFM4RojrBqPt0JW20pVsKdu43e2xq4iTtVnOw8uVTgqQsEDh1QrbcJ7
iyGgKZiLTT1hZeEiO/G6FF/BOE5uh6BhSV42h6sYYpKogyJkB1cVjRYl/cqM7I1WD+Cd/eR+RGet
Vm6u7poW9waqDom/vBaYvBtvzNEQt9ncCRY0Um2rNk5uBmvxhXFM7O8DdzPHaXJIq/pYeaLbQt7S
G42W7bE9ZnteVlJzdaydy2y6HdK22w7x8NAKtjuNpWnnKVSfIVIQiiT97bQJBhPRFnZLRza5n0he
IgtwQEiNbmk42JxyBplBuB+DyVR3+SwKFN9ptifymJGqi9AXuNbei8sKzC+r1tBfmi+0zGB8dFG/
lHjeyNx4KCrXeU5jq9xZfcBeYipvs8qWx67yovNsfUQ7WPgF2O426l3bt0TirUkQ3YZ1jyH2iAcb
Cvr6jtWWDqFNAccN63otchjggmXKOQ3JMDdN9usMFyxF2pxepUCrg7Mg0ynavMiJy9Wg5npDiEC7
j/oCLWZnBXhZlPahZQQ8VZo5bJG72xudGWYnHeMT+/Kabxp1jtuOmV92tJKEWtb9wVqpBilf1j01
plNUmFHav0/UEH3Pm59jabYnx2jbU54hLCztfjy3DvpXZXGnUr3eV4RcrRso9dswokAYs073rbai
bVpY2VtbzV9qzCZWhsa4ZOI7cDd1+XAXzx1kZZI8efEhJFLiAXFNu89s8u0mG5OhOu+GrYfr551n
tg9BnTF9jX0M7cuUVhYD4/VYiR1yAdZjyR2ZumNrPpvp2G/I7fmUOF16cdCgluyjA23GmcAb/WTM
E7SKqfLtWKP+rRLVgV73Bzmp6tYJFwvYTs5+GhCfZQzaLqf4fq7A2gn75CfUv/etBDYKg1ld5GKF
MCFAYscPmDvb3uwPNXX6BOfMU+8EG2u5B1p7aC75a+Wmay+OcQtx7fwwN5W1D8eEVADWbTCB6hhY
MHr5RKHeLms+Ixc5M3l86HA7viwZLMX4SjX8XHfTcDs3EW54xBX6bo1WT3aedtQGRvO4X7Fcm2f3
XChLX5O7Qc3NgPi2XI9NYhpSBg2NNd1L/WROSKrc1MUdyY4+leGQnmNqGZaGctOz8/St18wjIib5
Jc2mncnqZE5ALXs3YIFduyYmAOwc3fapYNk9Jl20ldUESznhkdFmbbp2Ea6tsPw37qxY3k+uG59n
Mq+5hDc5K69jUXL+czvahSMe2pXdlqukLIuDPSWUQ0wQYLftEPr3LI3FwNhUOlX9gMH9qp+i6En0
TyF3/x0O1cn91OBBMtRJ8qwBWMjZ+kIYbbOlPQSL2gh1784RW036FZsYVyMfc9vqZUI8loQIR/TI
3aGEeRCL3iiC6ei63tx6MVsUPQV/JEZ7nZUmUd1zYz92g7UfVBWdHTeTf+hWYhqgPUJWVySaXw6m
RiuYLYwj+IjmRJZ2MLO68ibPesj751Fro3PStc+SvfIz0kCWUMY8HOSSS8Pv/NaMIJlUdU8n5wub
6sW+R0SwTcJvRPCaW/KsUjFSfRtCH4EBLb6eCBGsp8WGQs+ujVlVFPEIwzyjuiRhJNdb66nQbaoI
TR4csyyliIdc6NTPbXxSbBa5eCLfSRvxWrML7AMN2/IuOKihnW/zSsy3AvPLoB7tU+NMUAZjf4dn
eOvLLmZnPfTZqR9Fdhqj6laPvRwTGDHezI3bkgTQPqSptYsyYhKMLGdXno+9n1iVuTGWZu3U4+oT
tEmwoVQj/VKvOxJmp/bQx9ELQt10Q6KCztVBALA2ddrtNGLWMOSddc/K9kUgGTPTRZ0TBI0P0nTX
hWxsefmQ2ybKVpTRtENNRBYrhT665NqmbR+naPzYTrga6W5rH/DMxNPMlnKDhrxZ9WoQxzTCNso2
tI9DMKe4gNjDndYP7S4hVfxUZM2d2QmuytHUb2nCH9ml4qpjDp8jTPsWufh0z0Sf35vUmfrqLo7l
7zIOBio3ghp+rkPhesEhj/Q3GG99nQmU6Q5qErahnr3H4HLaRJpqb8GVxUoUvfQ7Fg1UepEAJ2EY
rUxRb3PKwAT28KyKlGRMfsH02ZfdL+7NGzFXlEmwCln2uxFOwJta02NkUI7Hd0Sj1zCpSMzd0Tz1
LmYl1LvwMsej7mEaQxI4KI94DEtW8WVoCUZi09rtwtq41aQVnOY6+tiwu0NT5jarCJedbd8NkEKQ
CbTf9fqudeXHwh6Lvetl3c5m0bjt6xRxKROFNlNYZgUa3ET2IwIK0ho8JDb0sfElvVwflvqPn5R2
dcxdcR9WundALJYcvNY6jNT+slWF+/rx+tA3WXX0wsFYAV73O1oUd0039d901iK0TuLPbe2Yq87J
cXU0wgqrE+mdoir3TmCkFUs2p3/EI9aku5HGn21OA2F4w7d8DO9qLy3e9Jr+ai6M9g5NfEbtIcEY
lljimzHXrQ3dXOelyLVP8xTznvRyXMem3kN9taMT8mzPab7Fnki/zKZeHYsgoQLWtu19gJByXVKK
+UA05+l6xCjndmzaxEdzwOZIjIhh+zT2fCar5DTGocB4ApML06YRJRY3oVyI5gumJKvr0y0reGZP
Ef3uWhNRej0yJQU3sM+M0N3H3Dy31/+4/kkYRS/dcpYIYV1prdV+ocrdgNDX6EgoWiHKKAUbbt7Y
cnsPtZ9oH66HdT1AO0p217M0NeGJYvvwwVEGEU6uaO+vH1HFTXW8fuwIyfd2HgrzGVerlLJ4I77W
6fZ6xMt585YTOInO2thVNt5AROEAlSi1l3rV3l1PfupMxdvyvebpC1t5SX09HM/fHyhjnRlg0g4j
zHI8j8uDM41fVMliOqqXfcD1D6//8eMp15/cijDdYhRgYssLXl/g+2td//rHC37/b2aLeXJPP17p
+tNP73H9M0uMzkrODeDH9bCuv4yXw7z+9P3PixkPvbJ2Hn+82I8/ef9xEsfdB53THP7xqJYP/P0Z
1DGTTQaaR5Poz1NRegmn5sdrX18CJ/HsaGglgu4/D+vHcfz8ea7/nZkfrNzLd+8P66ePY426sS0r
dBPfP+316/nXa39/xR/vsDBLWVqx5Fi+th+/f3c0TuQZDN92s/3xcX46uB/Pa2TLIoUe+o9fXX96
/322EC6b/5YImYlcC1kiT310TOE5byracAz+W+UU8ZMYHlTvFJuG/jgGClRFWm1IaCnxz2jW1vU0
Dvuh+VY06P9RiHWrWs9tLMES1PSGXt1mTT8fw4gia9FjRXlFEf4jncP/VUTA/5EQ4v9FncMCW/z3
P536/6ZzWBX5x3hJkP0eSrAkD5jLM75LGzTp/oblK/CDABO2gNUgO76HCCz/Bbbu6I6jL+anbK7/
JW4wzN/o50kCYKH+TNfi9f7QNvA/IDkG4QGEY9oOfMufR3b3Hcn9nvnwz3DGFb34Qe4iHUAn4UrT
JtyHWQE30b/SMuNodtU4Wwa8lfkiZftl0vqjOctL1gQkGTXfUi/FIsdWn00j+5TjOW0b/aMy9WxR
FbEy9ARbf8xjymzJLpwfMEMQ+AQgZHKzX0ZIX9NV3h0uSTseJ4Y8KHI03h1uN4QB1JsyAKZQeNW4
R2pGQKO29+LtFMWXUL16OfrgcJjPhUHT3MZ0WVk4cIVGIXDBjLb091wslylUBPa0Yz8B9KF3rCG8
+RZbZqrqSiDPLbUttgq3lXnRRw2ijyX0RuZBhdVMiwTNrf18Zn+tEljE1Ew/NqRUZhGiTWM6Z427
zx3rgy7gMYyuea2oCRrzCw5lCLVsl36UmXU+bsjV4JkbejwFcfZfMe+h1QrH70tOZNSyc+WaytYD
hTFWiR+crqWFMZivkWc9zYOT4aCd3oUFCzTDdBgoRLSuk2aEfKr9UatsfFpwVY9GZ9/wN6nVElZF
h1mWq7gt2p3C7kVrkfvVhXhUOhZ1ZTRuggjqhXIWJnCsyh3cQb0M+9Zqjr5JPbmDnP4MlXcnuuRD
iVX1UGn7QY50f5XEanAU1HIJK9Lnz10WflUKdBgP3JT+zmqsEUJOfLFsjem0eTQZ8Spxj53+llcL
tiE/TK6H2DK8L21SA2D0+kHH0ly627JpPpsxy8fAaFchBeZzWVMgDbDFrqzPul086tQOt+SHf01V
tkVASYaAvriLaEa49tLDpKO9w2P4ie3bAz4gz8NgYU4xfMtyu1ibPcrnkQ4rDeO11gADsZu4iUrc
vZoJCx5ib1ahiZEgzu7ZAMae0vNY9W5ZbzA9+CP89j8aYf+/UpIZy8j3vx9h1//zf7Rf/8uX/3ro
i3cD7fWJfwy05m8sARFBea5rYI0Mvv+vgdb9DdWA6TFkwmY65CX9GGf13xyLQdBbfH91A8TuXwOt
+I2hRF9kFiaqBSrH/1FayyIIYSz9afCCI3cQCrG9ccmGQTT2bvDCRMJusTrAUMzWMQ8eqei70XQc
eoGr0pTcV7n2odOpb1kJuSJOFIMSWFgFhHm7J9diWo8scElHqV6ItD/YjobLpCXzXd+0B9WN7YOL
DL+HE1sJiXms5yQFgGk+PoRmsw0YPG7LiIAwzOnOnurvctxstySFdxs9xLMj0YdXKaqWKx67/jkJ
8XeLh8MEAT4ru7/AKPWX0Ao64phC6ttjEp/i0Al4IpshL2miY6iRPdEQPhXO7Rs1pZhOrp18lOkr
K5cbiaf+p7wymlVl2HhBt+VxzJL6pdIvnT75+CxH2zmkcBaFd0MmqKObAtJqSAACgglD38XeOF1q
YdliknV9oNSanK+/I4RmFepxugs0DM47WqQixfRB75WN9SSZM+NiJ+WwqtdkiZP+pB71ueHM0xmM
LVEdM0fpZ7OlFDAb5SpFbXARulaRIB9h2NSKcVNHnQLyQ8SqBTrJ3zGYlKFFh0lU/4up89qxFImy
6BchEXheud6md/WC0uIDHwF8/azbGmnmJdVd6qrOygsRx+y9dgCmLxj3MnC7s9RwSxxzKQ9Tkr2k
4dheB50G55KpQJ9k2W0Aa18dLqb//g1pRnZfUHkiFnSGQ+4OpyEPAZr7I4SvwiTjDXg/j+lJYrMW
aFVeOpv5PzCydVmm5mZUiflgtahubFR7TgfgJBtTcJIFAcZD8kh09H0+ecY+depm7Ve5TTPEn7Ko
FBFJdQapyB4RnguSSc1iGL2CpaBoNWUd3//3JXVLb/OuExYU2Q3XUty+hB3I8Q6IMNOhCvaNuBuM
jL2L8BiHeOrQumGl1630x4sZlO+Btl79GzW7Enl36ejQOT+RKyEBSP0/Au/Eyhi7xy4INE1zreKT
GxDGPM82AmOEoWfjxjWLjbw6J0lRneMy5VvsCMYby4XkF8uej52I453KnfhY3fDkGYxvKEj/9+9y
UTujylnDQ5L+74ubx8aJaeUZdV23/++X2M12B2Zy294QClpmYKTn4UYrs5HLbqsh/x2XOGN477Dy
v8kVk6y8EddVek1eF99TO1cv/8phBiMHM2St28aAOtuHSIvDBpnnPKAV9JrwFLL0+n9fxoZx0Dhl
d//36wl0hlMn83+d3Zk7c7I7qhG+GCrtL1bhU6MU7OgE7ohdH8rvwrElQp4OOiDILiL8GriZbHVN
Ug58xRAgyTZD8xGK/MJ2RByqlJiOtG1shrX6ZdC2s7FBPDNM9GFm+UbnXsocPIIo7FXVAv1HoTNt
O0qYdc/Y6BJXaOmLyt4YNWAFSFAWECpfhRezRLVTLvG8UjQzyi7inUPNdTLcLDn/909BT+K0V3cG
1eNinsP/CHEVhRBBnuW6DNyCl5i/jCfdJ0TLxfW/LzX+8qvlAbNMGnOOkMmUFwwZaVSDJN/5VhNn
OytnhlwlPSiI8TYtNpHQwIOwbPAy7j3IRvdg1z48B2Pn2U17hdMeRkmcnWY32JEfMq8bUecrtfBo
71Xhhnez2Mlg3BWTcW1uPgaROyNTSySbZC5EY6vGrRzn9yDJIYowAU5nz4tiTXA13xoOAgwImwEd
wyYb3HpLmmu/rus35sEV3gVeZwWRIOgRQLcxHeCsSJARlKdh+zSOy5nBj7Fp2eN0TkfSfFm+uoTZ
rkwo4VEfxt+h2/0myWUxGTSwFIQlwlS+ymXIwzGREDrYqADJL5E6p4ysv4x2AOwxxyTw1q8iuNNJ
/l6Nr7mHlGuywMtLK/hkp08LsA4kWoimNhlN9fmjWdfWqqksAiYHwUnSMbhT4UpzcDas4uGFystQ
Nns2YEcsoA9OuaRIVu2Lb+WPQygPTQnxIe1TeF03a+JwysbuVKRVGeVuUkZ9ED72O1NQQOJUfMMb
8uCXlzTBZtBtevKfNiBCAJy7r3E4sasDn0PaNvDOBHWqX92Ns3Of5PW0tl3jgi1sR3NFDU2gXjru
Ozk/MflBioRBcpVMDrCUsF65hX3yShRFBiSKGbVT3fWbxnXAq44toTRIPQRxJEdD3PR39SlGE4EY
u3gJx46QCTf/Km3SKevlYKUz1OcKoRyh6XUa+FHpN4gSck1uzeJtZPxPoEATowbKoYqL4QK57UjE
Yd0LW5mMholDOOIuWi1e/OcQU72Z7bRAAmq9OzxGicMz4MO3TJHrYYwb2t0IYJV1SrlCi9NtU1+N
l9FzR/ogfSbAQh9F2MoDOs53laZnI8CmnRfTV6bNT3XTNCGbokaYAntV1oe0ND6RryPNo03xNdOz
2se7WwqkyspflxXYHPCMKZtyOo0KEUGVTR/oYFtFwpQxNrcryMlWM2FER+j+BjFADpUO2bRRgAkj
kqnaTHPyhpf0rTPOJslcxwDUJ3q7Jlqa5GDkyb4V5keOVGFDqbBJRmnflCqPmOrlCkhdRrfEiVg8
YcRS29mwiU5vl3UAxzEqFj8agpgTAXHPpdQhjPdiIEDU7Xl8AkSeo5vtsnFmxRo21GH5vgns125G
Owmp+NGp++5I/CUUDPJ8+QsOez+YplMZZBm5b2G6CuGEjkZ7Cv2/Yl7kMau1v3U6819dqPq5CIZP
DhrOVmcqdxzxfx4cPZNJDlNqKKDT7G0tZzBXjMHVptB+fe/3/bYbWGWlMftUDEbigqqAPaS2EtIR
1CqexmrjI9REcKMXKH9ID915HHdVk1E/1US+icJ7JcshBZjKpLYYbF7jWYwv5WA9OKh0wQbe2KTe
vBEWjpdAM0rCs4YG1kTBY4A9zEwQvWY7e0eXTng1Qt5cK6h8mB6Kn0G5LOnY8YKJZCPHziHRHnzc
ycFJDhnIWmQMlHSp7srbF5PCiuzL7PjfL2VOXd21WVzdhewOSe+sWoTqfrCRwWzRgHvJaXHy9ATs
6i4NYFnFXlxshtp7mMyKarO+n+38K16GM+AdjKmdZUWy47gUHohVRexomKBNZSirZXAqMgvWQpU5
u4JtRFy8oVs526ogD8kOXyEq70lkxUqR1djN1LhKHiYn9NalXtZydM0nd64JY/dOxlzvu0k3h7wf
se/hlEnG+JuYZPfcp0I9l4W5c5rMfnfGcdw3Nh4MDEf2exZT8nIf3qTv7r1Cq3qKW36j81d31BNW
JjF1dOned4IE+onXbWBHjW8tpQ0uY0GEXx5EixTTbko2BOJMd6Lpwq2BjTpCnHhUjXYgLxYb5bnD
MTOc7Oi38r71K/dJNLgjTEN3kevm1uNNLToMZfmptfmrJzwMsieiyRG48U1t2dcJvDGu2RYe11Cu
xejvCr1cyWpq95C727O2+vas4Inuhhvtv9Dd+5gNAVvRkpAgZFFc74KCjBwTpo+Gd7R5J6oh3MXx
05CA6ZF4PFryKIq++RI6AyPd1co49aZjnP77J7sLPjtMGiRwqH2oAvt5CmtnOyIe3lRdZx+DFrX5
qIHOzsCv1nm3PJjmTPpCqFAYGf0RVaELAEu/5SZnr9Hn7c6GZFiYdgrNPF8BYCqYf1zYOSLNde0G
oSaCI08UF3Qx6AJqghHy/je3OYUruzD2eBi5rkcWObB5Nz08pHOrQWD60kV4mpjrG2l/V3l9u1WC
gJSUxYyvOZoEh8BUWt6mHRV6mEDv8eMD5bKUi1poUlE4W+PjPDTLPraDBq0dIP86b056svSVhmCj
siiUgbE2ct0itki34hbLkYfpnzUtBbvPBiwO6CPolSpWCN2oMUZI45tC3Jk5Qkt3gjplVy6bVWdX
EWl1Xw8y0t6c3OdyIv4x/7HH2UNib6LB7oxf4gAjHc/fQ2KVR66dGenqyHbd44RRK4u4ELsZrI1v
qTuamAxt48BFcw3mO8zk9SsCUXtt98SGZE7zuODuIBTAWKcJiP0YkWi+jPdwDyEZ5sGjf5NjI8l5
8AzU/SFsHo5f4HYpYuIMjfzR4bhUCGCHEt69WSfqnHTtZvSNYuOXPr0CIdcjZMNonhb8h1q5F7wW
Bwty43oxYdNZA/rTfjmK1h8uPhELva3gX2eyWlcdwTFJqvGRPDZ9+oqN2b+4Rfa/X2pGl+xScQ4o
dmaLN9URVFMUl03F3MlND0HA+55U4TpLcrQyrJmBQEcYOJttsvjxhIArV+uqhTYyTmqlTUIS+vAr
C4gKBHb47afQ4yab4JncsZ4yk7ocZiliSE7Yol8NRvc7hjZxBs3V01RrUuoAejYbuLqcXkICnLAn
QD6oSBjyluKemLm9N6RQ0dmxD5mBACSXzrGsy0Nl43x1TMQdMR8ZFnpu1gDix4nx87/JaE5Fniyo
uft3Z+FMyhxWwnbelES3+N/xGHwIVGxea/5zBOpc9dC1fOsAsjhNfJKXsEatGa8MG0OZP/z1Vr2h
7issBNSlrDJuaKppAJvr9j4eJ+0+mlB8oyDlqZO5jXG/g6FnBbvJTcFED4q444SQr0JvVL1YW5uH
qYpDxF4zGWm2G2/81rqXZDNQ+WFkhuZc6PVoWvllFjPsN1GvGx3YG8cwTpWS+gjw/soHyIuAODuq
a7TNVAPmeqluGNdgQulLrdfCL4ymd4EJHhGKy4rctBkCkm+fi/a1L11we5JJqc3KK2Dw0izGewAw
VfUOriXNPj5UY0FoSohENVTbHhNpl7XWio15jiXXYsKKMjIya5NpOvJV688aEn5IskgOKO121uSD
vsdyZiyI44t24PRNQQt5y0ko9Fh95ca8Kq8J9LzNUsnfYQqTo6rNVR0jlsdf0zKKFMk6L23SjyRD
mqL1qsica74TucHgeC7nVq3znnySRgi19aoYgK+arS2GSWTfuf8N1/9NVMwu5vTb9eXMrdq+sQCQ
m1KwDc0rW1MuriCx1Q/hmAt6R2wFCXDqrQEuMazI1QvjuDxBSTtOg252YijMQx9X7b3EFlXGJArq
UbbbYRLFzvaNdgMGk3zJorGizhftixXE/PQ76HQITAHF7ypKpjCuKFjlezzvsrlHeKeXl7Zq0AmM
7pteMhdoOAzN0gf4ZtZa4/cJntuh/56X4G6w6dLScT44nnoRRRjsbAN3HnnsH7YGUdnMeLpq6eJr
5lWZEr4T5NPFjgJ1v+jix7fKgv7E/paMQ9YqJMypHsILcipspWTApIbr7nyJy5Ghzn4Q+DlrXrIE
bt8kB7UJvOVxFAiMYJRuUcQ9llhTeC2bvUpnWq5PuTDFJ7J0Dd4BPY7Ln+8zh3JZHjR+SD4Qqq6+
qNqNNTcvaH75sav6dUnzp9rTpxnDBuRPkrSCkYux+5hiE8nBYqKvST9TSVS6T4TXcDM4ue47hUvM
4TGs7An1PbXlsHKW+s4ZqpZE1FsAhhoOshTpWogJ5vaTl7vkE9m/JJne54X7Zqg/9+ZsMfq9U7r3
LKyGnZ/d7CPJSVWIZdtW8aLYsKXbajugnz1ytRVRhRCmD7rvZOrTDQVCGU0ehNdMjuk+q9W14sDZ
8QcTiVHUJFrgtClgkhKH5v3KdvAPqMfiNeIODIdQs6Xd3FAqEMEl3Y7KPHNVpK4NTi6pIs+umKu0
7q1qZZ2TayYsrquDtZGFq6mHu5oGLAkSn7NQAKF1C+dV9fO0u+WnrJwqQO/f643OmV3GZfU7Iz8Z
jeTOwfzljBwtc5f8LBWk09mznRUKVO3uCuE9NaR7mTV2yCLhsC0Bia8ks+TDxkCijkUIAl3cYJdV
mlitG5OvMoqzDWbjlKLl2fZifHAFxyrhrSnrJlKIGjZyK730IJuN5S/uWf80DcFCppfTwbvCXhWh
RXCLwYwE0Ocmz320SIyPWU/ctGnM3GDmJbRtTrJJBn878UjHdY5ko0d9pbyj9PV5Gf/1y7LvE0w5
yk0OOSRVpCGG1jcLzyYv1KGegr3BGTsL5snSYdPm6/p1XshDy/koYJZCSXZ4sOZEHJWDfjohnypS
t53QbN9g+c2Bay7chu25XTs5zfKUp/elMTxD+2PN9ckPdu0q1KZFK82141cTK6p2OZk5I01ORgcl
o7EUvyJ/Mwzn004gTJpY1PxUzORysa0Jq9FHsVh/YO4hZ1cM6FrqD47g+4y748Q4+qYPWiDGM0Mk
a+eWkzL8We7wFGBsmMvsLcRxFurmS5dmjWvrLhCvVZycTOdmRNq67vJMDtdeKGY+3TAfGwsbS9Ug
ILLVtk2AI9O3jmQJIV36jJf0d9HtPk31O6of/B6TfstGeIlZS0LcDcTIum9GcGlgwXQKAlLJ+ZLq
rwZ8EgGX+UhD72IYoxWZTayOiI+3vaPMdciU99ipGAKF8Vj0OiUSJfM+zORXThOjt3XZVOUqzt1X
LS20ZNlf63RfSwadEzfyuNBeFtW/ouQTML1/yCgLXI6MG2yATIgfIpkVVDXJDG68D5f96Cb3jA6s
MziiDWeJuB2BAVmS0Whbb3zICF2Gltw94s2baQuvCEN9iSIsbR25SlrxlaoBYdHtmWkcfY9F8AQM
jSKVN7e+sR/aDg05JJ9IIDAcibwgnQPCMlKFVV5oSMjOgp14djlF0vjba4SJpWRLrNbfMmWPmVGp
NWDJPwMz7lGn5qnjlkTy25zIs3zKrFiuVcrn2dioNzp156U4rxXphoF9lrAcoPlmLWYOgKXl8DE1
RHTAweyS4qk3fjMSZCMMsl5UQHL1Y7rynHZXJu0pNupnv2p/7VKQi1JdjJluz8/2Cq07atmMiMuM
rXBwEgS78IikV0enezVNU8TLK0i/xKys/hTDcUYKZ9McniqihhekovCFrsMkcVIPilg9dNjNOO99
O3ktCGie45c8pfPljz2ljj4LS9zVmgbGC+Tuv++1UyQ3L1HQyVcj0LvQYSQq7a46c08/u6Sg0D+S
9GCVrMTlzXUOcjcv0k8vzRDopepfhX48EaTJulxUcWXvydT5CFWo11XtfhjK+HRn2OaFZLrmUpPb
k97Ha5HTyuhyPOrmkfhIqt8ewMA0vDV1cdSdeXJzse/S271EvCJiJ1IARXtg+vCU18Xe67tl37FS
zfCtGyLYGLLbVPn0YUE1jEbvTeZ5uM4zbplBhNcWPpU/86A57fIV5MkDdKrIBGYnNP1xEw8bFrdY
I52Do9y9x+qsyqqVTPCY+mZMhB2oYhNPykq2+iTksmtJwfYXyTgoTn5BEAA4cC4VkNMRRoQ/Qkid
fLvczNPNV0BDzaT6faDOi+IuiSPSHLhMy692sv0V3nTEjhVJWuj9UQ8c87J5WXqBm30eoG6TmuUn
V6dKHqQBAsPwyk1q4TRtwubHxxbGrN3a16IgduqKdwAZU8fOfHDFarTpHrOA6HciJCOjwJgjDfVI
bhrWOQPkFlcnUc8Lg2MLlq5FpKiZwZCwk+nJ03CyquXVMXJz23KjRul6SRpmeUVDXvLsPtRMO7xp
Tf+s7yjXoB1YV2IZj1k+vRSz81SmBm1kswX1vytDK4+YQH3bSfvh+cMHnyMb/5TeDOBe2YkgMhrz
MrcYTLJbAiLkNn6qHMjlN7j1RKNVvHSncCq+aG7oiGJCoYr4i+WGGxluewjjycYhyClhF2ggC7zq
vTybNZ58ux0/oTi+u4bFfU9zYOL2Ga2UomtZLohOCHHO7gl7vu8QQrOdpxYPjU/EEHHpvDGgBJdf
EsgTC1qNwbuje0flUP5ga8WmAzUdSefF9ct3y34cqNMMNIB2QJRj1+oeMkh2FdLfJPxfV61lHe2O
fMwk8U51QsRdekK7gwGYyhxiLlJhUtVc0TxkldexMAQJr4lBSruRvw+jLGhp68qfL2VJ07Eoj9Hu
WIO+yMFKtARbt++xqGJSZGNg7NwTSoVvtjW+eFLecgO/mI/jL3MRwRjE3rBGUBGsELImypHZLHkV
I53QGjLoe13SNaM0WzVGMB+9RCYkr4cXBKGkKKUxDnXfjxGHGGursBBPADCaRXlOLSoOwyS0z0fh
mbI56czlkbD5m0zxvasINo6t+ltUoXOH1Y4kEaavIcz3dVISVZsjJ932Zf6JV/RK+BWjLK7bHMwa
bn7MQBg3CPIhF830/7XZtw40PyBFOrf4su0JQ4H/UlZkyzT5EXoBSniHeBPH0DczEIvKHNYBsUh5
RSgDRCFSwgIUcJRX+4bsqqZsDt3QPofW9MDmzdwtURJmr9ZQvydx+OrXCRj5oTnXSf9ol0cW9qsR
zt6UiDOWiGvYBh+m7vb81XZ+Us7bwKtYFBScMj6W69ic6NndZUO3u9XmzS1dXpLSPftYz4PbPdMp
aCqMWB/rwf40Mxw5wyyjuKZoq2JyqGqOS1zsmKHDgbWSzy+H/LbaSLAbx/zcBXeZ79X3ikVE5JYL
pgnN7+CBXqDa5AnHfqXDM/j0YwrmDHcXRPWwE0/sIVeOl+5ROq+l5X/eHvXUkY/EMS2QX+gH+nob
Z8u1BSKiK/cjzPMfo4FIQmIMAMLlh6GKXPtJ8pTorNsxaz2G1sDTX8TbZDbJ9mySHxlzsbrJxo39
H4cFB5Vp+zq5yiPJE1NxzLTHfWtI5FjXSLG3s6jJAKreF3dqgTyy5Cn6tl7DwNgUrNTMIqVS8P8b
SahPYWlGJA02CY+7356rdD+1qKDcgiMcVwG1sKp8jIDGlSkSsmDzvpnCu3ymEG4FybSOIkwu6+Qj
iBQ+E5av/ldpenpT9mxVpvTZ1E6F4wTaAb6N+zlB+F54A/ZiTBCDxqRm5PZzAFosSp34muWOz14i
fR6J1zS8ilfSsm4yhLfBwVKjmfJuE69FvcQkjGzTT51ZnK/iqZB4CIablZNY4WMYGC8Og3KRHmzR
f1TLUwYqZ1VaRrSUvbHufFZKU3APdMfa0lKAqCjnX8+6N70BC06yMgitg3XkrmIjfPbHZDNjApU4
YNesyNjd2mQekVBNBxANlaQyhemqW3hWzswKq/e877pld1S7GJkU5mxl7YJ68GEFR1noUq+bdhA5
HBgI92YOjdw6TQZRY64zHTrLcQ4CCFZlE/tZGoQdmq17xfEw7q1AfiYOLzgOfydKsVOSv0RudE9Z
0sBM3C0+DPDcaQ74cHif59reJIW1bvHfr9nNSiIADyUzBdiT2YF9JxPj6TUbb0HJ6ONykHn2knwi
ed4UcbBqtC/Z6Ljr0UpsjrRJb4bRG9dVsW8X7KLMX1MUY09L0r0WmcekwiSfxpbqohmYuSSTVhB6
EhrYrATihPmIBlrkzCB4L8O239o6eOmWeD8H84X//AdT1kXGXHBpyQ+jbw9ZY/Yn5qQFrB/QBcMu
JkgN1h5XCKB74lQI99E7ovrIRkLe3iAYt263QkeJS9pQvx9R462W3nudS6SSYuDylX9ZgnvANu5G
nw9wynnWrIQ1hbzRf6zbiIzKKnf9sxqWlAQIFloeJbzfQtdtSyHW3YCIGZdLmqoyGtMaOuoiv+yl
fYyH6bmQYbadGXCjjtqB8PuYRA4k3oK5XzL3W1Lvu6MwBwgHy6Tw9o1vvKflcHLD8p9ZGIJwFPnh
IDNq+5CzGLGO6AmgntMDaxnOE8HaTo/XIIs3nWffZTxFC3iAnR26wxZsPIDTnCWZh7860ViiES1/
koP9BszsDu/TjBK7O8OI2owuupmJUdeiDnk+xOsACY5EQ29ReGCv2vpjd7aWuFqXY/1vdJKjyx6C
eaP7KmE7LEF1IgPpnM7ZHdKmqx1TrZhJTYYLyWARzvhT4+rdkjebIDQOKYOGyG4SzOapeNUe0Kwh
b4g4sOfiFBC5Rrgu2pSKATuyGbJUuKvt6XWo3bdMHTJLzndEhKxiXT8P9Yj7kzuITB9sPBowj5wx
ry/D5+L6H22BYGhgQiby4cPNfHwoQ/idNul9n4Mpaswg2BkOZxdCQzN2fgWz40i4pQsfSV0dB64N
uSfFquuHYwmPD9pe8FCMuwlBOD++NneYmrF4QtK5HJDAwI8YHWSsYXklMpHlmO3l5KixBByDS99U
L2JwWiBbC9dwGDNFCyIGefo5YFYUWd8G+OSIpUG2Ra+1QvuKAq0p9ZalH+iTrIErYpvrtF2Q9ezg
PFWrClXeNnSzfJ/dbjgXTArrkIue+fEos1hT+AyR6w3D+tZsqPyPsJRnSjZ59Or5EpNIfFZxwFOf
tf1aKe72GzJpuQ3bEMziF9dQGTFLDWRSo7eZERIsjGYYaUCGTbr1jZvmMbGMJmP66rT4h4EHWFz3
LK3mbFJ23ibRMhJe/qFhMEVWyHeqCDCpPH2o4ubgh913YfX/shZPZJZNBKbZx7nOFaq5/i0XqG6A
qhDNp4/J1IBOEC2bKx+2O/ICZHEPnqT7K0hAiZilf9X+Y1aH+a7KrfuYnIOu7A5L2zH9lkgIfJeb
kgWdLE8VoOB5UU8utz9bvmBXJj5vNw9fXYp/I3+O7My/RVbHHPZd1Iv2yA6OJigk2hmMi1s5xzDT
MAj5nkygNbZk3zvNMB2S92KRE3NBSA9EcXx4cEgL77H1/U9WKu0mRJawSVzEeJnk1Gwc4C9qxAJH
/8ndF2wLj56Y8JbqSLP8z2c7JRazexrB8YPl5N6U9raMvb/QbyYGJAhNdC3LLZM4dQF08Z1hOI6o
Jaxd7L0q6XORDqrcZMD0rjaeJ+YECE1g1eIiv3HDJLphw8E5LB7RO8jIFjbRlCycaqQW+OUPN8sS
fK3gg56yAOhdfFmOJEFGW9sxR4YTW/B4miFbufMzyi1vR1L6KgCgQpCkZ6wpVg91ADRN+uT6GPGn
bZOi2DjIBiFNHEEjorPzd2bphR/8WleBfpvpOtGsAKtqk3JFaiyFcFwZK2zMvHfQWNYkSsot2oOf
NAVihf9aouK7xWCbj0nSEQ/WM9XqlqC70PR7dR8fY1++JF51beJ4ACLGqtGfCwZoZD/1orbXQyv+
EHWVu3nRH/RxfLJpz5CgImQ6/MhDpNRCpyQLzvGXbxNTEqeoEg1IACtbGO8hmSsnU9YPrAQjn2W9
j07uWFjOC/c012w/XpEjfcrW/JlbMPWtaRxk274BMRlI/SH4SwmyXPmWzOShmrK9F9T9k5kYfA4L
uQdyGtZY7qyVM48+aVUosokzN1dsaULEhagtKTNR/ycL86Mli0+IUwrUWf62KOXexm0KcrPSROJg
URsCff3viz+OFLQp+VL1m5jpxmRlMrXLimfPGWj+BhdIguX+9Hmnt9PcE+cSusvWU6xW+iX5CUrj
zVvy4bowKYyIJ/KNrza2l7O9lC/CmD9oeu2N5XfPU1BzTgOwiIjc/a7C3N/EzfCm5/YJxORKdelb
ykZtTXrdO+mTsIYiHSKJUnrZJO1ksD1lamfgemOjYEybrualbhklzZ1/hzDDuaaa1YgtgQmg2T05
dXJJ/eVKSh+1gXHsF0KQOj8+p7Z1Nu3l14TRVDmfoYx/DS95R1Xy5jjU+c7yuYTuhWXETlnmpkAB
hUH9mrVcjFMZPsFiPrA8PBCvs3dDMqct6ETeLbGzEzvFIejWVrum9UAR8x7mDT5zfpKTdp7YX/3B
vn3vcUej/UFxQ+haic4uMlOEP2hw6MZT6C6Im5BotoTNrvrZYgpcGr8EwIn1UveXJH8Z2mHgFRfh
Gb75nxd2j1MdSOSg/nMj2ZIyYgfiDU2SdV3PKGaPLcRCcKUwF4yfxMVTRrhEzDLguQMqCw3E0ZCs
6/d0oZG1A+fTTE2ef4XEC1c2DCwsHhGfPtdUnTIgFOsmbjj0cJ12BJvePoNvm13QwQpyBxriyE4P
fwp16h5XvQIB4PyZZb9E5ZwzyajL7CTs+BF5s3udUSJDRrPZNnOT6Mru2PBzibMq3FLYffapXXxz
VH1AedsvCvngOLxWlV5WTle8V4HMt8BkXjo93rWifkriB3w306pSyWfZa+Y63c0qYMI+st4Cnuvb
m1CqZFl7rf1uTpKSgvBqTpg0yUjsyfx0a43jycc5zU58/KowfuJSnXeiwN7ic4vHFDBj8+xM3Q/6
gZTu13iV2ozsEcpQ8+MtOC5hM+oMhUaC1pulknMJJ/MXxpyHLzccgHYT10Qw2HRqPA1zkdxuAySE
pOQIuhDNDXvkNmv2jcaalqjkTlcjcZZz8d56xMVR6aGcBMEMecF6ddLlxcQnjNb4SgQbu7X6a+hf
Y90zMdXneQGBH/B8aDmc0o4SmH0kwXfPBP7QNWV7s0Yimwr91yw0sPMC8Z1lPbTU8qAt0FbKN++E
ZW9GVkobjQgVyiUDq7DjBaiaQ+q3GDgL936w60fl5G/CKZ/ncrJZp+BzdfG0O4XzzwGgeDBb78jy
BaOTeYICeT8FCVHyTbLN4mev0Z+FGf5r8qVZCRwkQ/M3Mjuv7fE+M6/sRtYG1WBEtFzvNx/SL69N
Pj5mNoPJmHUcyBWESY25Lih+4YSGvAxrgRU6TN8N51oPLEELOOUek36Kt5BhPGLbVTHqu1ox40DI
vurIbUPtfZuUB++cPeexdc9FaH5nCPVR+a9CAuhqGiJyvUvj1rtm+yTNryUOZ5AFCHIr3X0lAuQQ
01Tt+3o1p/2eA6xataHepX3/fYMTBJ74RJ9GQ6mZTTWogeLR++na4upw5wyJAQ+HKjogWSaymftb
CILusmq8JzHnTiE/lgaQlTSI3WMxhWzgHWLPR7mZLNznpYqPamK9CTzM3ExcjQgY1Ero/sfD8sio
m1lRb0CQKktFvqDI3/Mb9MR0MjKOp+JfAaJ3Z/kDSkw2RgY3uRIs9kv3r/G8p84jEbFktk222q/P
SiFqpwC+nUmG3ZDNh7ElbnW4m/Q33byU4ZMW3oPdjF9IVs6B7l5gXtClgciMG8FYYpQJeh75q8M+
Emiidj4bVhzZ/LSSplsVGk4T6INdx0c5la/aSM62dNbjZDj7WfpHrOlhFGYxMLXWvoAi3liONVIr
JD8xwc1Z0gQ06f/D3Jksx41sW/ZXympceOYOwNEMahJ9x4ggg6QoTmBMikLf9/j6WlA+s5KY+SR7
ZjWowb12rylTDCIc7sfP2XttcOU94wbui9HGHkS1zUbS/Gw/tSC+ROc2ZsdGvfgxpf24MQibnNpq
35jxg93kNPGz6dQ0pn2pgnELzNzF+W6nSzJvmYnq46sTOf0+q/F1MSW6YwacMPPoP6jfCY9zrXmU
VBwYiCk4qvNKGQNK7G9eN933khc2s9F+w5Cfixt7Zbj+mck4AZRVXK1kd+/po720nfoDoTTeVL9f
gv1cW64zbrs5eoDWMPh7C73JaEDCEfw7lH2uYlaWNFeyuNlNLfdDmdV3QefeCLW7ICeVRACdppfZ
x6soks3KcpOvKGDyLQOTEBYJKpGW49ZC2vUwenSVMw01pMjkTugNc/Ax56488l1ZFmo1bVRL5EfZ
sTb0LTnyxrOJ3WCsXl2ewjGzzOASGSRSB0N0lVP6WiAyiIOx3PxIVx55m1YMpeXScg7VwGuVttjK
osk8RDW/kW1PaJ6guCw9071GKRYcv4u2DJzRmbNmLB8rQmjDHNKcbAXIBMmFlb0YEXmKg7+V9uRt
sfGeiplu9ZdfmSerb7UVEA0EZQN3kwL1B9CyN6Iv3muH0OSEmqOwsnPFzk7Y24OFDnoRxMPXKbaX
TSK+1xFMHqV/M7PuOQ9O1VA52wZ/TksLQWviTe82zNhljCliCFGbxjTbDDmCkL6kvq2hjhgi5kHV
dlR9cd+6yllyV99Wk/sG6f4JS7zYAeJ6CpvyPhtsBsYF/oi45SImW7WhaRwuI6gHluE8u9powEnM
bwFkArqB+qUQDE/KgahH+ldorJMvFjsmk/zq1IzxM2UZV0P28bXBIH1sEUrwpz3inkVnOhc6Oj4W
pVzfVNuWiJiFaLt+l9LRZuKe7iqnfo8b+yMe6YJBe3t3s+gvmSBSz5vohUg6qCwpvRHa9t+79s3p
nJMDRDYrzH0pYwhenngoRUaOg2EBmNU1a4mXJdvAG9gPud6eCiN7FWWhP8XMX/S4fCmCsT4QWvlc
hB5fvYYyUuXW2oghufKgyaubWvRb5njxOShbBpCeR9L1gAwB4f7CqHryRrULpPB5qwV+26B1OIPM
WZSJcTW9YNyVlXjCVfs2xRPavpS8RvoXEeJhmMBpEK4zzg7TVyfZjcBvzGiX0/PkDYKB3V3LkV6w
4eClwW4K7YmszSQ5SZBRmczftBTbWCzwRdC4jptb7hYAhgUiHUZjKAiAUKdxtW1EiGjFJ2vBc790
8BiXuiqv+cj0YGiKO1El+0ybPlQDlrQmkZU8d9LdxbiDMAOss3c+SmP4xn+GJQ1QMV29HrSP31SU
NH5ytEwNy0o50ZnUo3u8pIQNt/baaesnPK+rxi+fGvZaekg+DZrnIoY8nrn2VzPyXlvJDGv+H6Ue
X4R2AdqfIKzFqdEzTdqGEUe2d8+1iTBQoV0ZRLz65mrodehvTOsS3b12A311ukcXHbBjTOWXReVT
NpVX1aqTnxYHTYyXKlFcpCVJmzlSbpixx7LwIKWE5wqO4DJrOM5RF05zQpFmae6h0taR5vDtdIBi
O39vasMZ7eadSM2O2gNIFWylcEIggX/Vo/KqLPNxMpDiJWRMBA2uXAvgBkOwfj6KDcu9BB7OmwlU
j8ENVGalsXyKE1w8AykRgWi/eRO2h7xtlrkLEbJhCr2STf5cGMWHDGmwlLk8V4ckxVA4tEOxC5Aa
INVzMIIMX4VdHmyfdnsTcQ2GoEh0BWCP2EARF7VhwGWJKMw66ZelOVxFjZEmVBUnpG6+mf6IxU/T
1knixBCKQXPaDtJt8HAbzefDcsPjb/FJGc/NojxEcthp5WtC03uv/P4a28U3GDmUHzbPMs6QdSid
2YpFFVEm/qEuQDVq1rthpNY6zylMsZKNe8lFDQGbv+b2deeK/ql2Da481AYQnVz8ci5adI6BFv4T
DbcDmQYPeWE8We25K+RRWvbNbkbm0zl1mZ7wlRpgK4CbZj10xNAHWhuU9TIwSp6Fo76OVtMxFEhe
bG6di1SwAfczVjvghrzM+dbxW6TvcqiXU6Lm0NayZOiPOqMRacpEVd8Kw2v2jRPpy4x/hEvhCqz2
ukro1LQcvdx+sptR9HeNrI66RJGld+Jx0I6qRtgW+8W0SV3xWM5tbf6dFXYyIuZF92zRu0JOspJh
VOHwLG+Mc9EYxkwj9HhfEMC3ssyhWDodJ/g8ilBNtxJRDhAa3qqbT3TYVK9oSIXHhF2czsMEUQaf
h9+V/TVyiCeR4xzXmqSslMA50EDjUuTX+j6YM1GIVplrpHhH9jeCZml/82KCeBwk7FViQpApOaP6
FFZ99F7UfU6YsKW/U7MkYQ9CpXAPTovuzk2ues7tEjsJAws39DfZmVsqcOim/QawsNzWY48F2+cj
sqlRm9izW5/GMooeENP4JbO9SH067lVyKm3dXjkBAtxKGGfO9LVS+jNazODRQSa2gACubfyqFHsH
iUfA0rY9IbayVsUqwdd4sGDpdRkyU8PmVgm5F4iY/xgOGMLb4M50I85Rs/0ux4IWQmCZ+6JNnpgh
NVfN7xHI4oFbFMHcigpnFJo0iL+iaJN1tHXcZNhOFUA4S/b6LRflvvKmU2cNHjAiyREv7F0uWmqG
Efk1XuVt36tXgKbPGvDOlZZsi16DpY3jfTV7cF17xorHPf2G1nqlX0r4PBekOy/R8JIh70PZ2HR3
TrMompInYrcvjNwjbLf5taGwaz1Heymh19Z0fE13LfmH2zplYlh2b0YHXI4yEjMJVjKDcAGQkOUh
dtDoOVkGkGt4QhQaoBOM6LpCAYOiqFCSBSXsRfNZcKBtzbrsl64VIb5Lp7NVAFoeLbZoaNuLzqi8
PeNvhBkeMwuLAhHvo1FTmuhp+ypakO5980jm9DbiwozAwKOqc5mvoPC5gunvzDDf5Qrw6NjifKmD
jqlse3N8/eqgkqQpJm+NPtUrd2j4EOZyGpA3RaafL8KYTAY1PM47U+1ih3tHh2Y09YN+9Fz7ldZJ
Ato4qxdcMGCgdsxIgyhCj8Pux6DuQMr3k9WUFcw2iW5J9+7oR8ZMf/rXic4c1h1xp7NHL8li6pd+
xKPQmrygpYIoo46Gmw1JO43dr5ORXAYRPLh6+9IP9H2TecfgFllD8lsCuEIwg0rLN7/TqFvzLRaL
VPfFboqmXeaLO6YfHxRTZEs67nuT/TVaLbq6SdysJERzhuavl7BKlcm4Ohy+8xWOa9uvbrBUASHZ
71p6lSZtAewIh9JjTRM7zb47+Hs2PQIQALpragttrOVEaNVdRDu23NLyW8Ln4Ityp5OfcUZrMSdM
DsIS/naYrXTi0skljRZ1UQQHxz7omVinnvGC96BfOTp2bYNuLs2fMolfVJI+pDlR4G7p1QR4jy9p
6t5xGb7Cxtn4klP+qz3auH+HK4PXZ7dgjTQM3jVVQZ82hmyhC9rBBnOmVJDBUoinClSaP6shay/+
y1fFk1k9ugOSLL7Vp9psX0ih3Hl+9hRPyNGBKPqEJ4p0Uw/qGXX4YsoN7uF2BO4E0kOYV9dcrdM2
fym4W67scYeadyt7fvQk04tdFekmhCNnq+LQDNVW76u7ZHp3rXo//yDNNdAMTl9kLl9sm66sNapn
Gc2hQl9QXUHrjsqF9BquJC4ytQyYWizrTejMqhdlPZXBUwDJtebq27XUNcEsLkc9tRQNKZptTg5b
cB+OPNn2GHjTRzXla7uWu7HhAhN9o3ZJGeAQHFBB2Q6xuGvBRU3kAsxDsyq+jVhuDRstgT+Xpih6
yGT6qusIcw2jhDvauLQ+Fh7E1zVeirnhwtmk5+qAWXKPq5ZhfgNRFzJ8zJltWyiMaeBsPBXQRqTN
VkcUE8pTm7ya8/smSkSHl39WenQSSljEaeRjirNgE0wawUUCY0fk3pma3JqlT/I4dpUpsTlcPeeO
WtNepXq+DCr7i40Omvbh0W8Y9vZd2O7KsX5ti/IvvVNIvDgC41o3TjUTKceu0eq3sMJzj0/WQLfu
jBMV8DDbJTjVE/tg9PS5tTi4GZMbrRw4MCOHztD2wzKMktmagJs+plkmwkNaVdmurqDhjTHHeqS2
8NdhBjI2d/KVofvVk9pPuuEtPJltMTB9VZqx9eP6ApYBfrsnvloieLLnF9gece20oL6XeCSqjGQG
qR8jeONHg3WPk1j/6D2GpsYxH7nhmXzJUchBDtz1bM+IfZOdMXbdLYDLb32SfMFaQtCVzdbKDA+m
WoWaeATGnz3hTUU25pQ7afAON0W6w4e4I7Xy4plGuWyr7EbvdtGbxiJqzHFR9Mw16Wu/UCtyT63S
h5YvlPqIGTJGfhrmTMKDwr2L9GyfjcaLB3xspbViV3CILzoruTSheB4Ro7W0GWVZH6PW+ZIjCsfB
laGX0t4HwR9MJPk5eCo8MiDxHdKIIJHr2WPSoAW9+VC648UCuZII46rK7At56Y8Ue0ef85QJcrqT
tFFnDzU5ZWxQFjOYDj0FffMS//JfhawtNMvxQ2O1eO1SzDlcXvHthP1SJO6RYBjQNGb5Anq/ZNOn
qcLjoarljcRunEIQ3rjW8C1n/ke/tIyw0CBj6XT00kAemb5zljkZ5romzdFnWutOGPWSeCicJHUR
b8GTF8h/q0vWOfccURIXXo2Dkq9EMC4nNyh7mto5X12jWrSRKit6wlxSucnn1p7xH/ZoU38GwrYm
7QdtcektAsv/i9IdbRIF0CKy6AjwobxWfGtsskjEMD7j7SVGPsLvTQBYzogABPqOyWtWV2Jpl81t
/oZGJIY7fXy2h7Fb6dm00pijMMflISKea3LBzwynB3YHQS6Gqe0q/3uBngHJuw+ME8imk4/XwQwv
5PSsuiIVNLKrw489uMzGnssrIqMcmcSIHHpWt9wyS2nIPjkmJoghLNRgmj7qfPwIJ708lnFWr9E/
XDqNi66mVpnVLTNBhkzOldZfdtsqLx4HhFgrCS2YG71/HrzhpkNPkNgZ+0rdXKrf5WhV3SLXk7uh
7p+7zrxzqmlr6ONb2OESN31nxxZzDsqE8aTv3rSey6iNNLGE+YFUYDXOG2UXvhodsQXhMBHsGmr5
sgyzMyRfQ6+ZDQoaOIZHxBZV8auWy6vlKW6sxjTjhZxHfLVwkWT24YnsFRKXTnRk9i0CfKAy4m0M
O7gJu3urlN8tfZ+RTcEb2gcdHni7hf3ku9sM3/2qru19oBUIHWqTASbvk2Jny/N7tGU6hX//WjWU
+klAioEjo43G5TXSFKIOziRfm0XRmFqIWihTQmPSzLybCDwQJm3gdLR3QcBdPRPc6Ec4gab/2oOB
WZjxrFxPAEzhqWKyjL2WNUf71eaSd/HQ0ZbJvak/yhLNPXEDy5L+AVNoNuusO/s5w+pmIBS5rQ2D
5jr9w9bNAYWIN1EAvBs1FjrBE5tB2Zu8xcRY0kpW3vfEo22EeomohDja/XigCSVElRtXivFXr6fB
gg63VtN7TQThrhjGN89j85TshrHQbw12agOHg2KPmQcOfu9ymeAkqbzxBgFgODAQ3oHOeqSsxv2e
TtQjGgDW9lxPJuKglGQ25X51koaNvaef3pwSk9SJRv+QHt5j3e2vuTVhE+cYHSr9lNYM9eLkVmq0
mAwub0Cl6lup26e4HTeVgSkxt15apgyLxm0e8nZAGRPEXys9TU9MtDWvO7JBzFuiEgDxGW8CrBlL
juWiMM2tNlm06OyLD4J2RXIAo92+e4WPQqhk5HxBpirWKtGOTfwMFAG7toniB6ukTm8frdO05pLe
LQvuBuuatqlLoemY3NhHr/jaiwHxAdSwhAoPV3W+Am6mViUyeRbJe5ul+ZbdE/mHfcK5RM0ijRn9
yeFsxZesocSqO2et0u6m11R5Vpg3S8/z11mEEtUP4XPjOBwT7xmP/JE5JpaVlMtEGT7JyX/o4Bfj
+2RDks47pr5rZ6W3+Q8VkbwLV4uf5nOj3ei1Y67okNq0nZjC+tORHhFsyUpn5JB0NzOMWIGFF63y
rNg5dX5wtOpJpsG+GHsauOqWNIZYF7b+jOwNeUJyLSUpIg6uuUOqtc+VXxLhVg/hctLRY8Jxt2h9
rEqb6PpKryE1JGhj7GTHMmf+0RxHpkpELuL7jOoBJ1H0TfjYV3swHvQ0iQEpTOsxqDoEUEbwhPBw
PSEfpqvAEC9EeNhpqJVptPMdw99pC9qMqdusqxJ5y1xfIZjpSweGxRS90rpxlyHeBW4myO5Ds3WX
Zqt9wWb61Nf5qQj17wk6ckRa8TfCXvcu6hEuIFnL5SX5kJV6zvvw4qXeG717wfRMHhFHr0LNuWtt
ZB8MmNvHomPEZLiDu4Dy8jp0T1NIqDx4qn1WpGd8xslGAb4jfs+9cjBc5pfF6XmxodgSzxY3KJrj
jwzGxpqsN8Sa9rHk725Lxq75xF2CfsVcOvj33WTsZMAgwJ0hEfNkUHernSnNfROvVJZ/JH7Ybhg1
yNCHsT/0iyQNMTUZq4Fxw35M0gIl+L1rD9Umj91Xgbx5NVeCpjkCcGJCQJ3srYp46mbL/1JaxKI0
HPiBkTxWab9NIcLDcw8pLOe41S7Hxk3Zv1T20anDQ5bJF5Rab2lcw9XjvMH4VkkUpwP5q6VRrYxY
PxYuVRPST3RGSLfLCndeNLSwxPFUAlfobnU+gOgU3m7+q7R+SKhes42sWn2ds7WhwzsWYBlpbKG4
JqbkVUPRWKYedtU546nJp5vRhBdeCjLuaKe3IwVxgY2V8YvvgG5oX7U03ePJ2NFYOYqBKauB4RWP
OhaQfOyJVku2kZUf+5L8hSpMGG+10bdmhJCIknONMhyuQv+c54LfDwtKExB6leBWqllcAQARDGXU
K1qdc7Dq3lonNG7uwxiheGsg65P8kL/GGv0sQPUbiH2EMhUK2bKiEUJal8zkU28kT9CZOU7mgd4+
SkmsrOW7mxf9XrcCXEVRsrL1ktE0HyUjUoaOarhXgT0zt61T5nXnTqfwbCZkIoF1xrHG6NlBVMwN
5JIpb+lS5uXS+eAwu6f23OlNQB85wIAhzVdw6DxhGygMkeKjt5FdgWyoMEkVaSoqv3goD8iJwScW
R4QUa6ARX8Zq5ILrPSNLQ15pIHpjfIsK+dWZsJMJPLdLR4RXgmNgA2oeoQPNCQ/+66hTI67sqxaV
6zyyt15Rim1e9bQXu2RLXB0z9XE4RLZ5wyaD0d6Vb7jPP5K8OGkRukw9qrpNw3SQO00VLTwreghp
oq2zyhrJ02BhNSHKyO61ZVa9RNNDA1WXxFhw/2bcZrnLTjjvUUWQzg/q3v9bLuEf0bD/9g/8/0h9
VfD5/msm4XP40WRv6S/U1/nf+BtGKIX7H6ZlKddRuBhMfeYb/g19lUL/D2k6umC27kjLFGR4Z3nV
BFBjjf+AjOIYQjokL1tKhxSLcWT+I0Cxgtrwv4N6/ZQN7lhK6vytNhm8lqvzP38lvbZIRBjul+4+
LlS47KP0VqroAUDqU6q7+d+M4P8y9JeP9j9+Yh3af/80y7ZMaRiGbQl+/59D2w3RaOA3exequ3/T
YdikfoSlK7H2Bq8Vk2QAptmpYlvITfk8VA+gKY7TIHeTP5ErscsUczYvXEVmtnHH7NJino3xBxJP
kOmQYIoKJHgQm28/fYf/ycf9H1mbXvMwa+r//T/nj/V/EY3/+bFt2zVdcs11W4pfP3Zalm5MF5QQ
3qJ77+viqtf186Abe3ALayIvrwxAV2OvVX94Xj/+4k8/GG6lYF1YrgHxF97vL88LMUhOwp29F02P
s9R+1Dq8S9j4wf+3B/wowQLRd7NzXVwev/+d57X46Ze2LOnaUGeENFi1n37pMrexj5Vme0BG5+1t
xfS7YGfZptn0rWQsfnKGfDh0jF/IzAteq2Hwb0WBusMqk29eifiMQTy3ucp3DgiA9CdGUOin/bcR
psrp9x9W/7cPy4IyJUtMh8xm//qg8GVlTAfH7pAhBjl0Ag99kjTfXfNdWil64DJVB3cS5oH1Rx6o
Zl9iXdtW9EZXRUAinNm1rbZgYojU2xUphUD+bimCnSKmS6HZ+ARgNXur64sHGbrbOA+5DZveMa+B
B9rU6nd+ox4rmYmHP/xm8wv46xKwLNNwdL4MlgFg6E+/WaQIzRvt5pD3hbah1evfl3rx6PqERo+l
SeepI1EixtoOpWdbRlP3GNm0FoxZRd6QuOZQI5106V1FOtiEkFX7LPbKx8zTGhgO/nhHY7S9xiWc
t9ZDovH7zy//+cqz4TkWa0goG0S1+evn9+hf26WlE4KUFrD7jOCGlzdelnwjO7Nn8jG18dmHpbZN
Wze5K9q+B59cIWYKPXB5GoKzH/8F3eZPb9f89nx6tNx5qFJcAwSrFJ/Iq1WXmGOa63iqw7bY5vna
dTIiSnRmgEmLA6s20lXhMzuEIn8cJkTsOqERZy8DuPz7p6Q+ZaGzah3dEdQSHMSWzff861MKCBR3
lOnXvGw5cJE8ZRrFTIexUXNESN9vTB0sdToDWo22nitcolxN83tl5K9RlOencYYs9kGJdrdp9W3Z
yPKVYXHpx6+AopBfwoZcZF5rn9vGl+syV2/FgCHI78k6t0fjQVSdT7Ruds3TLDuQL9idNAQfALoc
MP12AQ/GIySlS5pZhYUTGUbcHPCa74A0Vo+DnSO7Vso7N4rMuEARXItPxMBElaV3JQhpKkTic5vA
FAxRuujB9JkgwWYdiSVhzJgT8hJFfb8BIiT20vWbFRKhIP3Dk9b/eeBxlApLGboA3MmR9+uTduzQ
gF3e1jQ8ivSRzzDsHOl7G/isH8zCqzugRvBSXX36BqrFROELdsaP16pNxoMHP3uDmj5es6KXhcqz
XUub6GkoSQKnIXBn2DK7Nd8xIBbPlut9SdIsOVVclFd0V8vn368afV6gvy5gh6Ld4uzW2SOUM6+q
97eHMPM5xOT/Isoyp+sn6oPfEhRF0ZDgX/fjR2B01SGscF3XteL/9pr1gEUzYy5yL0jA23aYL46m
7NBe+5AZkFV+6Q1PnMe+DHfS97+7QVffMaZcDRW16u8/9o+T4/PHtqx5vSPocnX5abHTdOxrQ3Pz
Q8v1fDsZQHiGBqIZZ6A66p1Xr9K6k8w7U7Y6EW66adA3gw1Bvsf2cjTHeVreja8yx8bTYjI7GBVb
dVrDkCJomxmuc4stv3zEP3ZKi9emMiJ/xfsEMcLV0KMkHmkupJ9Ew4ugBfyIO7ZcQtcdT0Cawg0j
uOTk8ZwWpV+BjkcWuJB2+6E68lqqWgNkLi11qtK62IKYvzVkIz7qyDRxkUXtysNNczJi4Egk+4EP
nfpHz8foHlWu9jxp/b6RUiwbjMwbXYH5mDwDwwkT0gN+RPMPx/i/nIzQFen5C4TqpnDEvD//tEaY
wFqKM7o6NB1kOUd60a51BEUErpwTE1VED6SfoRIy0kvEiPHosoGsC6X5XyNYYqWZN8+z0JWJkbEa
RZg9Y7/voWDZXOS6blh6bU+QTjmpl6702KttA9gXXGEpC2sfN/mwTTKd6fVgFFcQ0dnq96vJnQ/A
z6tJcbxIMuiUcj/XlO0QdapznXlQP9RbL1QDGKLc2sT28Be5lF8oF4IDA9/mTUwNk5+KQVcZOQuR
J8lezaH1PUfOYNlq5864XuvOoFGdhtqy80q1HQ1wKSGwm20bo3lqHdsD4tgFJC7VG4J26m0K5J8b
d2Od8yJ07vL6oWnstxKi5gVC1Im+YLohcGPC9dlYa7stsg2HWbeSPMy1N79oaPEGFE5mdwmLaJU1
hvMXGM5qKSemu5mI4+PYp3JpGlF9ZdSPt1DoR/oEj0zxdKhZwtklfftIAi2Z4w3S2YgR4j5PmP9k
uV/sTQGeNgwEquESjyCDaXp2ICBGBVkvB0q60vxb7iPFG5oSoGmhEJ/ENY1HJnHGREZiKWJ/LaX/
iATd3moDwYop0X8rnxHrKdPNo6k16jZ60yJAB8m0O6TecOIPZ6pQCHg2syFYlg+//+rNf/nq+cqJ
qcCEY9Go+bS2/XYonb7LmoMdlVQ8ZZWQmJJazBMMmF8eUV7oIuHsjMC9MgN6OsNURa4uclhH9zZl
Z9bnpqHlGTTeVlbc+0fO4ZWeGMEpb1gaf2dQRt09aNcLIeb5U42OEe1D8dQRXXvwbQR+DtM8whMJ
6kUMuUHI3O+sOXWOS3zy0cdud6+3dN35eH/HDfR8lHXq5N7x949D/rNUhGbPdQHOnoR4r+aj76dX
HcllzzuAVg3/Hf0Q3w6ZQXKCMoBSb4abgwoJSRktEfqiL0LYn9Ira1A7nEPQBMCa2z+8mz+K01/e
TTZlyXmro4lTinPq10+E1adRfu4qEtug4ijEz0BaYTNkJ30EWsazRux2MAfzqPu4hIlNxUi3AANw
MAJzO01b5doHyOw1cdDOWveSbWj5m98/ts9XB4pSai7LtG3DlY79487601OLpjqEudurfW0aBaa5
YqlPFfG1pj6gkmGCn5vJu9+GTACYRPz+Z8v5XvLzA5p/ODc7gmAMJaX5Y/f+6Yc7dZETNK2r/ehb
GDxEVQQQxTN7Rzf8lqYQV/tgvJk9WKPYtfwtaibzMvkfGMv2mWn3SKJjRvJuieSvTR86NOF/+Ij/
8nhsR/AN2tI0edfmRffTJ0z9BuwUQps9BLhzjUY6Ee7WtbRvVuJvO96iMFPwy7I/3Ojk59qGlcMS
VvOlzqRT8uPJ/fRzBbvyEDYsnUBPkCg47UnXG4Q9GRL8yE2OmsDiBAYAmby16VXVXQvaKv/dX555
t8svLnHl8BHkpwLLTJze8vJw2pvhtM1H88OPI7yHve2cVAh/SEdJZ9rZLfC6+9+vjH8sDBaDtDm1
dd2mxfP5bmKSXSuSshv2+K7ijdnUJ18Z6LBURSSxAqMuLV3/U60wF16/rEY6T0pHH0AfyoRZpv/6
XXt6b08CFwgWMrGtNAImXATjrEXYf4NluGtHBQ/KJ6CFKwn6oxknaCePJeESayIxT32iXnFpaXeG
HMBZTra8H0Qz3jxH/UWsMfixeAyeOX7GZcVmBRgSus7vn9vfC+PnX8KRat4CDZpZDJ2ofH79JXIm
I1PvetUO8dj9WNjPhok1bLQGiAazFKAMeiYzsgNaW0fZhd5HyrEbDhR7sFwIUH4r0l5s9LA5e5Gx
l4arYUcM9m3ge3C+nfLsS/6rCP5qLZHcaU5UHnWtuxvs0LqWCUZCldeP0ahnJzdw4f4LBYuR8ffR
Sdxr3Sr30bfpGtvvNZodIRJItMVgHaTKvvSFGx+gXN75ni/vyK9DlWA5w7PjeMdQS27ChJ1PmE+2
86AxzTbD4an0by3xrrcaLyFWHvD+sRQPSZpUm6ZD1Dy0SIg9oZlgGEu1advoWgq9x5pNLUYN68M2
bzW+5IFhZRGvzA66axxniA+SB6cwif9kKriDLdYsWYzJNmlNNWczpuseniKlMK9gyDR3CCiPp2Kc
70RjhSYD2JaopbhApPQWjKjEyR+Ej3ncrrd4x1v06c6pBUJ0ThPvy9gqPkURVnchM5vVENO9jyay
TgYPKmvpnYsQDraugBM0Qu4a/r1FldkkELQdZLfgy6RXbyPzjR3JRBEqZXeJMN7kFhNdZN9X50QB
vYTjpChYtD9sFJ9vlWTLYIC3uVXqLLp/3MSs1iI7BKrHzhFo2i3UoUkGTghQGT2DP95hP7+n809j
/MXqNmmq2Mb85z/tjUCEWmlVRbaLqDP4TV+GMp++QpHxQ33vZVa4ivHGcGVK5YbcqpWQ5p1HnENM
oPCXjInd1mTCtExwf62zORjZI0LG6PA1poByiCeAn56EBumatX0lH+RPiV2fux0OHRfXNiTdF52+
x+c7OL22Ma8Tv9vF3Ux0KdvwoCINrG4Jy2rsMH+IqNJxYNvGH+6e/3xy/GRXGMqgtfkvTU2f99LH
F77LtfQwEGFsBuUf6gn5z7WAZwoxBW11qh8Ksl+/HZkqvQPx3oKIc+aBTbKrQkADqVlGy3xigm9o
e8SEDkRUbByOEineFXxDZAzPpIuiBV6NDUKhG5ZR//L7/fFfHj1dUgv9i43k0rQ/7Y4d2q7AjRV8
8in4aiNBhV+HzQQ8DB6F9qzImVjVw1T9aVuey4Rfd+X5sbNsHbR+FFnzn/+0ZAuJBaySsttZpMhZ
nTEH6kBIzMCzuaoHajaMR6Wn+blj7ojKeDEZvQuZBaUXatI/NSX/sQx0yQQGeAlmO9OiuPn10xCx
QD6cXeN9jFS/rJt6PXDHvXKW6wTPZNn2klTkg6QVPM3Y7JfabLbQJLPLpByCG0/Q+sMG8o9S2eEj
ce7SOJjvM8qc67CfHlBlWqObO+BzfD8MtoVHZrkftA+J2eway09X9ICyLWxmwF4nGqUbVfvdPVOA
cVUb2DCscwh5em1OuOAYSpTEIptOuwxF+aev8nNByOtK60a4s2GIr9T89OwYsabFGKUzEN6+SOt7
QZrMNkGKAVl2YdflujMhvfXW2+8Xrk2U4ec1RC1EhhdvlOI+4XxukjIiHhVj32IHWouGGoyJhWqr
+AgBJj6aFcmvmiMPgA/8c2Jb/pk+k39G47rmPcUvRX4SaYA+zeda3jcuiomp1yANjlpx9aZQnpxU
HdMRQGBUVdouclp1xjhAlSk4QQO0IyN2m3USNfauGZN6o3FNCYV+8sqowZ03U0c1V220xvkIJelQ
HlfWhUIEtg8IwACO5C4jqJgzce77aGrbPjI1crLC7OSMCzHN4/cec3o5AaRE27X9u1sudKyw0UM/
pALjceACmtFQqbnqazaEtMllMCogpZhVdKsmGSf+PySd13LbyBZFvwhV3ch4FQlmiiIVbPkFZVlj
5NhopK+/C74vrrEnUSDQOGHvtYv8hSRQZMJYJ77x4lEE7NMJz1NvE0geTwNib/xfONTpxebS5XwS
jfqpGHmTAe+wXscsWcHNvUMSgfPcRXr/77fortN7m6QOEiJCxPpW2fgbpXVgjm6dxjGROArWiBW9
3Gpyy89phyKlmp2EIG3IBzz2w80I9J1w++G96RP3JRvESSc24VZMJNcgCPEgC43tto3TMsY1fJ+r
FyMonWtF2XDqyxQHBNoe5IjX0mvr21DEKMdm0C3MjjdUOPGJGra5u9gbkSB+4T6df8Z5ih4hBhvC
gkpt2qjy7vksUUVhwS1L86+stXEOBPK5phOUVcV8TTPC/colCrbNsem96NfMicJXLoZD1dsdDgmg
f0ERjS9WsOwNy7GfMQPjkfXrDnSDPf90Yt/fZPT5p6ZUaeiRm7apXbyvk6OXPUHHqHjygY8KGS/U
1VJdkY1AhGyMINTSeZkyCJBVmjlnQxch1Xq9V+lEy0wMwHvjsszBy1A+2f5w+PdVW4ykk6UFOYux
/sl129AXWEOj9ZeuISgWOMjJlOps+oFzXrQoQlTBLpRzYTLvwaGySH/ntMK69Idh8WICAjp7hTfu
c2zCMLKsq2USHEuGFzbierhnLcYDyBY7K/asd4Y+T7K3xY/Uy4mWYrXmcJIavvcz8ovmFXwJmNEU
dJ9Q3RwyeAWf7fn5cYEKcMwS+HRcv243A+2h2Ul32VyLOwTK4GYmZFF4tfwadYsKhrajmRH4Nm6U
EfYyFTfdZfJU9aR3+klNpzbYrDjyKttrEDL7Zojlp5h/5f2XWS7LL7cD64SxQF2zQm0c3Jd7Lr97
U07mAxhGTVjU01c+9OyeVRns3WlEiWqX+ptZ/FOd17is59bfuR32Fm3b4jDHoMCyiW4YO7IKi2TN
DjHeGTzpm1BFcgJFYIWJwP+vADKg4TRmgrOb5Qw/AgIzuqEVNm1ucHAb18lcdo502kNn+r+Ytso7
hxsjaL/Vu0HM7mvV/hbxPB2rwCUHaB8NpvuqTRXAEclOgymfp7LrXxHriRuvHFyYqduclqoirAOH
cR2724WG5+T7NkLKcQznzJ/OndLRFbgnv2ASRKCv+4MwtHyxVv9vU+3LjulLUr8lqXsci7FG12jc
jWC299U0vv97T9ZZTq98hrwY78BRzmx0AhcWUtDuVNf0B02i5g5v4zFYTPVgVLyJnUzvpm6SJzFH
tzbuT0Fp2MfaY/CCRtZ4GuzcPVvoABmQSnUaJKQFN7YXrrm8L8vQPgcWDunMyP2dnfmw4TVm84LB
zdGv8MSl6tLAHURwOqjHCE+k07n53QbZf5WHoaYp7fEmBAolPxMfJmQ45E+QeK0+AXQXvBmAwvfj
TAqUi7YfceHinAhBd05mHUriDa9ywDRqL1DusABCOcvNrN0OJSkfxVJGiJ8m67mKSvTGQjdb01L5
MxsBfvCco8VCKIX3CRbP2DHq5aWQPVb8B+1dA/0ycg9B4lUfw8wnhYNvox004VCLUwZz0SjWPECR
+kfRBQHbqPK9EU3yLr38OBE8AzROqTOvSnc7OOmdS+Jd58hqT00l/4ghhdsZzcjqtbt4+05HzRsr
4XyTORiWIcUXG2d1IaDsLZ/mual3Iqcc97u2AW2JqXGK1n1Cagyo0bLhucvoUZNEME8e69fMqW9J
jf763+/EnHi7Nrm2SHd3iVUWLyswXHFDn9NF/u2pbR6+PWAqm7gejdvLa6IivVlGB3IDtWnZrkj1
eDRDsnysc1wGN78vi1vDJmxT2WN5VEZjh17ensxhPGkxOFuZA+WcE1pBTzlv9YAoWw7zRAILxAFg
ddWmJRKPc9xVz0HVVOdhaBkJD2fbqvs3z3e6C9n0p8TSL1bCap1rg+AL5NNdYhjqWqO9VnPDKaSi
GLnvZP1wBi1Ce0y9/cxI/GCYbRmStPGIllo8CHEatsPYfvYFCvZoIABxNttQQSqVRjf9Wi18PdkC
l6YKYMFyr+CZOMY2f0xWNGjOChsEaZTRcxTpr7b3PxJJy06D/dshcuAxKd7aS4+dIG2GFylybmt4
wLn5zIuMuWYksrtskJQWGfjjVKdyB9Qe+4CYx32amo95yeQtqMUHySIJKYlghXxMCiyatbRutTQe
ZB95V4WCYxESBF39AlAuPeWIE/ZoL3/GbfMy+F1zM1rfPaz6Srot+8FqBtgHewPsUMu4nxbjj88b
6hA4qFdKyzCuwSiNaybItnGd+TWectKVpL3LKVWuFW9mjnw75VlBg/dcJbV18VfzZomMFBT9fJ51
57J/6eJNmjjtJlVVyqC9kDtsPPaeVLz/are1XzBiRjstzWtRBauINwa1nlhgEzC3ftKusmfk//VE
Xao/WyzDwBA3bLq5H8gDRT2Mi9kC3xY7BsPW+C/vbzTcltXva3DPQ/Ee4a4AscjeyOgZiTZ+f0T3
l519B6tiUg4XBnqIf9Nl3rGUnUO7T8iBSV1wgimiQaBo3GNdb9+BE30kvMaehPzrLdtYptNHXsL9
YJiF4zddLsxv8tD057eoSYubKPv+UC8szLOm+2D+1v6HMHi/+i73eh6rLwz+qFFLC+Cvt8nLpTwP
osalWIopbM3IuQ6zcK7M1T4k8BM+exQZ+lwF1rbq/PQc/EUvHV1bX/IpRf1bBW67DaBkh6z601Pf
Z1e9sl8bKVvkpKBY5/qvm89MeqKx3E+NxhtXxWDXGnYRdYYfy9TymIHq3Vf5Lzu1nM2MYTPs4+Bt
NA19iZT7txfRfZEUEO01XlJBSNI8XBb8GW6MbbI1/eE1Vfmqjn6UESSFmCyX0HGM8RpF7pupzA7H
Ferh1uW5SzAdDxnzTNbpRSihqDBKS7Nz7/rRCdjpvPH9CSg0MZpPzOnLbZAF5cUGQ1divebFfJp0
CfNHtOIkgVTCBFAzYEZkK8Sz8J9sIkXmCeBXTGXNvsynXzElb1j7nIC6d2GdCQ8B0uRcHL9EYY+x
RfTPZKCAeRDj2dZLu3OLer5p7PiuytlBk6nCOvhrQWW+tWg+hB4YT0KICuk+X5wIzzZ6//IpC5pi
b7sZBkH2gr/iMTqg9444fviGTFnNL1lxXpBDh5Kv6pnM38Ct36quQV5SpV+B2YgbSn/chso4iuZv
DS7jrePJOtErMYYQy3jVRpDsO0iA+NH0Wy0jMwx4kBkR+tmpwh8DlW1YN+sEJEZz/TsolX9ruwT3
01KUR9ufp9d+6BlgtoPc5LVyTmkfe5ek9QOU9QZyeTEGOyVwO2RavSEO8u8kXDg7TizMNwh4DbqE
3xoMvjYUryu/GXcJBrWdwZADs0hzi0yQuK05/zA87L4KSUeKdHjXKPzf2ojms0ubHFXZN0Pu6Kso
9NVuqNedpoe+zq4S7Xps7Nl7Us7mM9nqMIgzu23vNudUk5K40DQZwQmDDFUJeUaCv98CCP2vCci6
SHz5XktGNj4T6SPznvnFJwHzZEa1ePKaoL9M0mBzukztFSBqua/tuX7ucljSbkleUdeb6o6+bBO7
yX6GRfOYAT4YnjaPWVqkuxqOZklr9zaRcjYPlfrqezJyqnZpYCV6BqgeTOV2P+NGbkniJOR4Xnpm
u6Obn6HDHfGLPyWZTM86JdSU/Wx6ruz4kAYd0VTRvIK01HBqGapvtNmZP5YxYfmwdLdl9IkYA2yw
RxSj7oXv/RLQ2j69fozDSM3ZvuZ+9aJSPqa5a9isxi8Ta1YdcNIVkTgZhveTsYR/yUCzaXAqZ4yn
2EwKuNqDtENjEdPRXWS9KwExPFP+Yf+SnCyaAtJGQB6Aqtwrr73h7yaNbJySrcIqeHG9H9rLoxW1
Vr+gF58Jd871tZztgWulN9Xcc/yYvv3hp5jtCyf53dYxJUW6ep/r9ldjZgjQc85Cp6mMjZ0tUdjY
U7aTZqpCb2Ya2QB9vVFqeidkrY8ZACAbeCRhKS7aIwLzZZcNrUk9jKcBAcatUuAnx6CswiWZn3k0
iWVyVE94ytj8EHCYNy1o7YEVzsFWqcOSwge0UHrXNObLrxyiOIfc/fJH7B0ew+ZNCX3qK4FfkYJ+
oveJDv9ORcuiXxapeVtqYiiTCfoXEk3aREP96uR8seIz6IjqpawH0muCQO3jUT1jRJB3ORk9sW+V
ddUTUjLiWUEVsTbZ8zJeE7/S/6h5qm1skJ27TrXDBt/Ogf3lNkgHjDBLQQs3NR//poclM4C5H7/4
/rZmSj6poR6CYJhtLxXFWEN7jB4NcBvBsghrsdv0wMm8voQoDGPLMee9NlJexd0w7ebA4j2fVcVG
utVwg7LrMx1uX2JdI1Ywgu4Mg+iMx3q3lERE1/4on2DbsaZSy0g0L4B5BAxfQAXisznezJZiuU8m
CawY62bZThHmxvm5c4ziefZKaELzYm51zIgogj9A60YdUtfwuNe3hGU90DiwOkLGtlOj4YWG1/By
NMnWcsrYJIApOc/1INnEqv48sHLnid9CedePlj2HctNqP6nA/FGyOVPLM5Oe8mA103k912c2wpu0
kgCsixbDKt1WFKNBhKCFlMHO5YZBlGfBT0N78YarxfqZewDTuvWWpQu/pDYeDNj389Gx63UpmBSg
R5Q8l1HtP7JgvI7+RFVWJe6+gd7e9GueG45sWOpSwhpgrhl1gcOAxkzuILgEGQPLGlC8GWuMMYRv
Qsc28EQG8Y38J33uOnOC/T8NPyFfIVAU7p/ZPGNI8Z4xKHxExtJceLQZm0zpZ5qh7KZ2PzplgZIw
88MW1ROREDvFa2jYiOoL2kz3ijzHRji7fFhuQWCMwnG2om6WzsQwCwXErQ3jaLUlSiqwVR6OVny4
8BbmuoVatbx4YnybqV2od4hPNcYYSK0DtHooh0ej7OidvdlE3Gr0y2wL473WajmvhkYNleDJnhzv
oxMOQiDIKNvMKX3ScjgdkOrAf1r/LmnA6cbl9jwXCM8DP7GfYR8lL2lyDBCL7CPE9U+DY8EKVATm
um5DhY5h45QFw5uN6OqSFY57MSgLHWM4FTz6p8lpwHalGQm1bP52UT+7ZBlX53oczlah5ke7uH/d
WOJOG2kECFjE4N+it4yTWn8uX6Ky/jRTMnyN8EFhIZNp6ZGO7FsgL+uu22e4rzuFK98ZCNugJEfO
MOCZN4pZHxKSZxEpSfPYerxB1gSzrjf0MXec9Oz6BBt1QUxqiRtzd+drgh4UTjhrOnklMwtAHyko
dduYj5gQ++3//8rxXsuRaGiXJszpAoyhtvvDd4n4StNlBwp92E0uIUJuSZqyEy9cPQr8BcrZrsTh
vpNpVV9JP61N4ezGJPNfe9ay7Ax7+c2H2xDnWOx01wwHJQSzI1+0Jx5840EM+7fndMbvQeGxQm3m
I9ypuVOjDNYLB7tV1flnM+YrR1Rn5wA/5I8g+nQTd6LJKIiun4LljqEYyvxgVHvCLztEcRduhTX1
3GwPMYMs2XT+G6mw0021/X8QXSjgoix6rO4uClXxXzA7rz2d4Pq+mK6gDd0wjuW0U2lmvWeoTMNO
euuxRez0vy4HQdnfvGcEYMQI6UwSoI6zHVQhxWKFfCrAkyjZv/UddeWMYnOSDiGagsUM69fg0JIy
c81SVGNmfNGagzFY1Ds/3BlkHzA/WthbADw47oqfsjLSMz/Uk45jRhmz9wEQ0oS6PVQXAtMMPe7N
2v0srX9BHkn9gKJFeyIDkyFFdyy9Jjv0MVrYuiYMqE7fB+y0m0n37JZzozgY0JY3RuQam1jFb6RF
bkvHAvdj3zPiI3YFlSZnaP4RFflXm2F2AkQyH/g2f/An2PoYVQuvWphb4EquVpCI5yd710vNp2mM
prCJzfvE0Ooprq0kLKJZ3jum1s+FnfaHyeE+Ud1Kiigq50JRVT/UmEHOLbjButbaxcheD2h/SLyv
403MYGGH59O7qP6niIp+O+cJrso8T86m2Fku6TuCC/uBW3PvRha4UQuKFw+OPrsmQiTfwLeb5N10
tt2ivQRtkezAM6ZvjabPzRQBiplGgkYu7dGdYndvav8rCPrlXS1RvgOvW/FmtmKMawpbvdlkL2bi
ffoNL3yHrOq3vPR44w5fyLSyh7cU+SOmLAqXhggFM/ggm24kQcT55U1LunrE3VPfBkn4788hCZLU
Jqy3QSIh8gOMkrNtHed0rB5l4PIdjkXyp+u6W6Mm9RG7tA6mYfgHbzT1a+P5f//9A7NTfSCX38HW
8V5Trts2trV/q1B/HzRUreMY58u1QLsY5hycb7EBpFZ7VfxHdBpTdGt995yKoyNCYwJegzAd1K10
rD+2w5eszLFFCMvPwyePX4hnlHsLbs73jhjSGjzjGF/simDWDI3CsV7UF9P85HOkGAkLr2PcWrPi
WIqOCSIozUyYv5MgAa0qUnk2emXeKeoLkhIiDyJEvotJhmAiCD+5rOtgbxgGXIPFil+rlfis+GB/
yMheE73Mn7HvadiCw3wugZI8l94kN1n502qa+WMmZ4RJhta/7d56FUFifDsI7g2oE0BeOVy8lbrR
Zw5sU1jIA9j+0M+SKxEW6o24MZT2JRkQ3AtkKPjqa2FMPzY6uzdsi08AHWAR573zmw6hbOIvv0ph
wo6lxbRvMa+A1O6Jlq/EjxQ/6rRRhErNPKLrb0ff4A4ZhNqbzSUdM0y4ixB34b1YshX//42XVXIH
7QmKLilRb3bekyHqxLBl+mqf5bJ714v9OmdMK2oBQ8OwvhvV24yKdHDiQgFXEYR9FkJC0VSBujVd
ty4YPfOPM+xorteYPzcFnsLx7fTtSzp03bPhFsVuwNC8C+LShEKhrnZEtHtLsk/VRAUxPIwpbNer
1+rqC8ZFvPectN92C1ioTJn9zuwzFhstyZFNU7VwxcYUjbehQGCAIS2TKTlNLN+OdcIB32ASRZra
UkYnzZPljPuMvvkd2c5Wj6DTMjZZ+8bprc+p5aXKbusIhI/5PlWlu/Uj4lxF4syku1vFVcPGCqXZ
XFXR+EzDemAvnju8M8UuN37aQSLpPZfGsbI+6NCdpOI/0Zf2vl2P/Xgi4Fam8F0C0l9eho7QCJ0w
R5oWU38iMnYzoMLY74HbgvY4JUXUvk5J+VvoegLESfweE2Wx0z3CScs05jfwLpT1im0hLvsFr1yy
4j8sfRwj6lRp+saux4Fzoylzbo3XeAcS9tbSVgLQxuGPVz+3ad2CzhcHqmAjFDOFiZXHIvSq4d1K
W/tQZ2vVHUVkyhgonybj99wFI9+2JT7GbJ8qoH4gH/TRLhp1Y2+HbzumNEpzIu6cKLsafKyTJ6dT
KZ3lUIiSwGJwA48u+z0VsXukzOb5A7DA2Og5zvvmWnZJ+iQKG9m8HORWUQWQMNmi+CQtZzszsAxJ
UpfEE5hhtWp6/FiRggQAGDpTu5BK13wxsCjOjrabDVsXse0q49bOfXCOvMACd4gNo2QpEVdlsJuF
H5HgZDv4a3wQpa75KBb4Iqbf3v7poovIgaReB+x6IzgoXl9jVEkw+hfwEu1p2QuJtnsczC0anUcc
lePFGxOHBjuwaNTMEbeQ1cELKcvsitJu78frKTJnpwLsTRrCKdhl3zZbu3uH+Q9aXH9qWp61rmCr
hwDA2uAH9ggNYGSQTa3cE/SS/ZhgjPdOy1LKqk740b7rYCZ3xScPNfU2atLqVjXMGetAv7guA8R8
suaLsto1jXxcU+DKT5XntBe7lirs3Ja93uli/NX3VvOTDLI/1TTcRJ25tPPU2G43j7Q10BNkTza8
yqA8G41zn2RQHL3FeUOydRdD3h0CS17dxnJfB+wkm0a0nzrqSKjF7nqyaRifuj5i62W0LU60/J2N
X/bX8cdNWrj6A2HgbeF1s47n2ze7rnToDp57LZJiAj84yAOsvOjZQEu7cYcUJhgLBEw68OeWAMcf
YA9WUX0VNs6f0krydzcjJ87EqbTrCrVlWZAw7IxVfu7smtegdN8DNoIMcAD6l1Z5KVmfbGE1DRv3
lyQg56tmEfgEY7V8scyp2/KDo7THvuBaS3b2yu558Nn01IWrSBpRAcU9LrV/vwwsS5cJ5odFJguo
8xEVEyOsY1G3zrVBBr9EZJZ8kGTn4W1hhmmTg5Aksd53QK0gK/JIKbKc2fQHVmjNhf+ciSZ9Apxn
ltlb3vT+xl9YhvQL1IgucXDSNexVlbLmNwJBSUyzyh9NO+trq7vXdE5e+tZVL4yAGwTpA0sqYMTv
fgQCKeAdN/bcsDlr1MKSa6QKiaNB/wpfo3/rHTyOfuqGM4OhN8MdIHTF+Q9TjcV7i2XrqTHG8dha
NBPG9C66ynp3TGWfDXi6I7e6iIV1b6qcmr3t1bHk50KtSJZrvLWTybmKrEnOkVv7IfhCNPWrIaF0
2ul5UpjQ3CAFROxPj26G7tYR0Vi4HHEBMUugaKI3hsevfl4SoRItbBZs81PhDypmR74KJ0Zw6ZaQ
rKcsPUMLcDa5H4Bcgmp5GoqS28vP38uB58JmVpDiWZiJobUrRL1dfanRj+79Rr87ttoHcxMh1DKD
Sy5VHiJ+mHeBCskjAPg95/PDGPLslxH1DNdxXJ1JsLv2TBvh3A9BDmCmBC9dtvExdsl1Lx/kHDlv
pfHsI7I6Oakxch8107jp8lbuPLc9E5+dXk2ObtZannqyXTwdQkB5iQ0Wym4t3+ORIV8nO/ZQ02sk
YqK3oqvfxvpzXjpqD38GSEPVeklGjdgBSO6Ww2TCAKX1lTcxeQLNBQ9APtnZvmKLt5MGSgMX7wO2
tvLE/qc+1/7rMDJQ0OfMnOZTHOVr0DKxS6y/q7Am+uqpYb5ymwdo1Hlsth8MFKgQvPTogNdHtvw1
ww3/ioxk3nbW8hM3OYR925ckPYJLZXETrebC7uZfrVF+kdAxblNEMKccPcIzOoOdKSxycAxzj0yH
xb5Gp2iNZg+N1rkPnJFAh+xfaijP/073VAsL1Eq9GUSACRLoxDEW2Mnytn4mG+AyJan/8DqHLD6U
LizIQB/ZHW/WsiuDOz6e8myvmdlR/V/LXO+FcisFBVoekhTzk4PYvWnshWzYKNj1EeDJvJ46vjb/
Z2Y55X2KUemWXXpfomTbujoEKLmRg8uzBn4BapfLkVz8trI/kS7kAxAwGQa+B8bD9D6Q3IIBbecX
XRrTi2n77oaDdD5pGK+7vIoz0DkjYZR2W4IM9p5birQvKLn/9ThoNy7ZYKEr6+D275d2Co5mEIQu
RsBxsuoWDly8l1M03GRVeuteqLuTP6KixbgHMAkggHf/TUjS4FJEsONnoQkpaRg9NsVRx/3vmFJq
a3Fd2ZxEL0MG+08VLCMKYlAAAcLIKK52ORwkTbJBnupT4BMkoZYcQNnqdYpDII9shaBuxL18z7Py
jYSAfDtNLEK8qLm2fRM8ZWBFn+JofkZoDTkSr3bkTN9ZdO96n3/RaH4FKgqztH1u1+KzB0JdzvSh
bjdttFt+9v3LMkJ/amkhuoZ5YD6kKOUqkHF0bANO1U1cdd9xBKhoHpR8shUTflfSZsIRadhn1jd3
aUJUBx0vrQ6SoeADFYkOuZxkUJRMlrzpNWNici5VYd8YZ0rdf2eaDkfAytnEwvhkJJztZcxJWzjj
a2SpHzaEOGgdThhh4+C1kr3hOAnLoV7jXJcBPlKFc1C/jcqtiCRcTxkCzbuO5VXm6SODH3IGKsBD
zFI4X/p3Ciz3KdAl6iKcirsA4ZNTMau2S5jtktBz+IB4ed3syePeAzmf7sisXiUvV7vXqCBc6wRE
h50NyGPWS8lxVt53lS+hOda3tn0rwe2yU4HmCOJaTPJicgcFeRf2SwDqrW1CglwE8hP7eekzQJID
oR2sw+JywT3p94Q2H4dpeVAzwumd/6iKSVEKjFT7VYF5MqVGgE+/By/ElFQH4eLj9U6M9ndJ5IOF
xQfLfRmuFxD+L6FlHswlHW+bJXVBmMLgmzTau+VY2Dq5TLV2tuPyA7by0TV1sV0kAGl/a00lw0lP
YfeTr71POVKhK+0LQnw9AKRJXSa0Zyg5KxjHT05GpuUobQ0ipkJiYvwn2H9BU8wUc4KWOAtwkb0j
k4Mnig+p61dya+qnzqx1WJgkfhF0pXYF4YG9rWVIEAoMPSZlC9K1AjJ9YY0+ICSXIACq/Y3Mqmsf
V/fRbggUmpr/pnJYiEenk5QVkwnsxIEBX5bB18ZS6T0exR1+TnI0TKDYaip3CX5tShsfpF18yYLP
MSYziJ0bEyk3uauYTBjS3Hhbxn+GHCFNNw92GOzNkSOwbYuTbVYQZyN5xYjzazXAxnF8YijUbXAb
E7wRyYfOWRsUBJ3QWZ+UdSbdqwx122OSHyz1RAbirajURLVIEg22iqfc9ZMDovPYo+UAunRv2ugx
rV8usTSUYo4r9uUyt0/MnADfrcwem+CgkfiqdMoRPVn5Rk7VTzGZzxVDE/ZlNgi05Be0or92ZaWH
Cg9YVSD7Z6TcbWt6RxFkGLPd6QRmyMgBgsz+KmGe2y2mfwS+EkE7iejPXpGFTQEqPxmGDAxv8ZeE
Em+TApX2cnuguKfgLwcxsgmD7KRittIFTBEoEK923uFg6NJ4u2j2EunfcehRXg2Ud9gaGabH/Z9l
QaSrNEE4nebfl+1mcJtQCeuTMpgR5ihgHMbir5CEuxQtVN7ReWlmTZTtsNwKdwGgPfg/7TjANyjb
b8dkrJbVI0tLUpZjE4f3iOV/WxIw+uQO7t9kHsQuqNpnVf7hSXPCoXJRjwpjk3r9f2yx2bb78QSs
VX26aQldNGh+TtwbyGWvycBSOplsN7QNUMk9q9CQJ3H9HgAxJN+JnMZdlSTHoVnfRlHzTXAtU4Br
nUcL8wn/GifeO4BgULn1fG9BrLKd33VaJEgkJjRnZESmU3+Lcg25iTok4/oUcGVUSkhAw35I2MgJ
MFD63bPnR5+G419ETtJHmvL1Rq51UXFKvBTSwxAjqsWObU2TBWndsKzug64NzdAv5hjZKAU+jfbf
1m7g13O3cYQQbdJV2WW2eUckGQErOpg+IDF/lw05Bk48hdqOIA+nFtGrhhnGhf5R2Yu7FXNKYWD+
Nb202U4xMTjE1zoeysKfrlN/4i8gpy6dvoI2OwyERW3UAKiuMOBCgp5/Vqrhxe/lTzn1EV/xVIVs
efkc9T5PoXgsQdgiv8Xbi+9UJo/cIKPBYsFwsdUXpmubidAhdoKfKiEggGE9FZ1EjWI1n3Wbjfty
gCaKW2I3TwTHm4KVgmAnEvT8QJm9h2QmtmJCijsJ3DIBHOi6fZYCI28wcdxSUgYWdNuuH73NrGBL
Z/69z/z3WfUoBOz0EY/c9KbjIZsyvpumPjCzZRWbzdBu2U2LgWFpt5yXUv4eMjYr9oq8XG2bpMAH
26BsDu4JLqDPBtUv2Ym1rf8fJqorA869vRohbOCVoZXKvaezE7GV73S4sBbJAlgY15ZkPm64aoex
czamTTzUZKJKMeaMd2fATKfUrC99LrYWdNEVpuVeLSyEQZMZD03ns13l20/LNJY4hfJ5l9L0I2gr
jg0olE3BvvTaroHINUedJSLJAGDYVuRxbv0JJmdgLfsioU8bZ3cNJ6aP5jEPZEc8RW/nYZn71Eiw
gekonSd04DeL2xiYwKae1tNbNivlIkYEjIllY4i7JCxvlXYNG05gkm881tZL9FeA0xjxPu7Ssmqe
NLTbqCPyuvRFsSOOgZr52gF9gJFXkUAnTA7oYH5OpCL8V4hDQEAmMSKUkbrnhZu09neQgUsjVB7c
VxucleeioU2NlYr0GrFOm+P6PAUdipFh+GOSIx46efSBOM3etC0SjrkXhKKQ2YLOnmJ/WQqSZFJQ
xu3vOSjby2yWfzzP5BwuX0FbQpWvYTLlUwj/+TLIRWx77YwHo3PRA9f+dZqsKwuq9yBdRJjV2Xc1
JT/HagEWaboQSRYkDW0NG8F5Y2g1rVqCv4Fo1Smn1A9rJVpIfRVPNuLeXSlYIGMoFBtNkjM6Yryw
ShZ7rpn/pP1HUkcghcHcmuSwBepQBCxdpRl9zf/+1A7s7WJi1UfnUes3ah1/Syrkw5TMwEqJ8jC2
TnXe3MYRNfdE/SWH3sFxb2xKozeeGeqxsWTJaMsXL6bWSnzwf4loV5qe/2aPaME5z9LOLzYqLbvQ
ayVPREThXOpt8j+OzmM5bmMLw0+EKoRG2iJM4pAzDGLQBkVRMjLQCI309PfD3bjKtsomZ4Duc/44
Mztv0syCaZneFl3lx048Gb0mD+SW0t1BDacgZyBK4FLPY21u0P7yVPQFdVvNcp3A88JckLpPsW4d
aOzTGGFHVDAGTfKuGTseNVyw+SU04kM/bwvdHd2/fNVP9Ot44E3Pm7cmHJyJfq9wQ45C3svFxdTI
xV41FA3n+KuT3AW3N5Do18TGEX9Eb4GGAaDQHnviZQMaWiI1Cdh/tFMB4SBoW/iax+pSJaxGFY8r
qt+MdpmOZol5wzOjDz6y8vFhzpT2ORfQUOLJa7wl0jea2ojTzMgXIAM54WEhdGF9UD2b/LCc+eBF
QpeAbmNbI5AZ4s1dwtHNPzXikkfao0/dzu9VrxUN1XEtO0maEXC+XLOjNdJw17rYigyv/Vuu0kHJ
dpjy8r1M4XBTCg3cjG5KpHAXpZlnY6WCZbSdz03Qbj/rML7kWX9T76oj8oY1Mivx7bpcO1hkUygQ
7z6M79u2seXzLLRwWkCKJyx5wVjXn4nU7qiy3tBqPRsjXXELcy9CtNKLlwnWH3/mO4mxLyiZiGKZ
cM50FUlZYzrQ2k0+5bgkHE+jmgJr+NlyADtpksc+eXUofZIAtXS91Staiswke4t4iHj0gGNT85wX
PpxyWzah7Ynn2hh+0Vh/y0xaELfVVcf6X7lk3w0PB3myizhykJ+XeijDL08I7cxFiEdXlu5pdfwI
GOqYbpZ/zEgQobMXRmC4Gz2UYZOjEprakmIgZ92eGkESEI4kwi0jrVPNY0OPO3mWbyltLUBCl36B
N2m6DhyRxdSS3Y0QDGRwzU342b9O9Ahl2AlmUqu5rl6x/lzEIE/DRMRig5+CfPj5d4o7Y3UXBMrr
8OpTgB6YC/1qqnMRiZXH1fFOJMu90cMxR6K233oXOWYNJaU0Uje8TcUdhUCrYyLPov5BWZzefTf/
RsJ3QL1LfU+bpfF83+D+mTutx/pIY1kaqSr/qF2qeIAWJ+hyj8WXXOdotRKLFEfzOXPLN517INwA
TeoyqwlpX1EQMgesJs+2MBZGmYb7rmxogBn6eJUm13GTk5brExmdindT4H6w2zaCYqSIi0xLxJWI
Gzffi5shE5ELrfIKsMq7h07Sy591bX6ARaeQbcu2oL43aaXf9+RL6fpLaOrdY0kG23lobmDK75vs
roXW/ozCFXTDbC+jqF9B+KzIqfz0SK8o1nZSlxHfUm/sJq+tG1skaAQuGTmMBm9Ji3gTezAGo/7i
1bK95N0zl+LKfYYuqm8efYN5Z6gAaTsKa4LW3p7xPp1INGgjFzdk5rbqib1SWe0SniVvckPSVLTW
+lGODl3aPW+K6omLyZLvmWmNdeBrgHpgR+9cJJwkMUkS5okJqrhgi6sP0XSCkwNvlsT+djm9R0xH
1+7qVHoguip5taateynp1NSIDtAbff5Cki9LbBtQ0/775hsPxZjG49L5aJFYyCVDYknCR21Q2JVb
lP7th7Sd0A6iFo7WYmsO+XTzUvzOJDNcTN6arqroc/NcNP20Sg3Ewh1cQ6vCzcrD1GLARb2AlH2A
Slr1nyEHCulHoG+k94kFgZkty6mZffNpXXp1LmiYTxr5Ti6MhNgusN2M7BplWj7M2xbZvsPTqW+4
7ZAlbqK3jnouXz2//uiaVouxChASP/WgAoZxLReCkPSSfgSKG+r/Czr0eJbrYwVsxtnuB86c3Gs4
ZKvS18jWWJbmRZ8IAvO0yE/qOiykfiXDqA4n0+Qfrb9z3Xklc7Em5ERXqPn51tve8G9j45cheBIU
nAlsiRZYrLqFK6f/zHqaBjWLS4MyjTJuo7ITSzTkXRVmQi2PTXrY343rUvt3v5zOBhr22FD+CUVG
S8pQgPSGNmo/J8LZFDF5PQwFugzbYWSTSzCEpSa6Jp/JyxoXEUpu57DxAED6rSmgSggem7U0exKc
sq1OLjMBscrtAns2Zdg0mhNsBSM7EqQ2WpfqrKW8pe0x2bdhQoCKt8323qfUAfJKYibNAzzuD8lm
ly4bX/C3mfcRqWxZ0G1QqeZaiJJ8nHb8kLVPNk2WExqf61GyViW8kxYb2nZpFS+UXlJ6MVDpRWEu
BXuJe89zVSHtQkmEjgXfPnFUgtI1lKhNHuvaaRlZ7GfID9pXMitu3ZZwIubHckEmKauPsWIuMfsR
La0zHK1qe1EMJ1ytVOY1sxPoYmFpTMqvEq8lQ7dxVEmjSA4HmHEp1aRqkg8x2TG1uaMwsvU+F9R/
vZ7fVjCzifEy2hb2EV9AMeZGyV7Fs5DfCed4hrKTPwh102DohvRxne3rqCzQGsd6TfU9wSWzUPkW
DDoV4bdwjIBwLtqncWV7QYHhW8XF0l5Bs2qwJvcdeYQWrnl1FTpHwJDpa6iSBJPdXLQn1ZaHMmPE
zvs3x+q281RN9AFo7Eg6fpS6/p4FjB66uNju8EG6695r7+xx3/C1LbrD98keL1vXFLfVyb9qmy9M
OFvUsQAT/EjT90QxSiopa3IRK+gKGYZCneG1v3QHLxaYO21PZckRT9GucOb2UXf9oHS3/lFNj4VC
mlIMUDCpt5KWad01oRM63o7PXF9bOAlGJVPxbluoZSf7q2w6LR5rAoRpqaqE/2ehjyu0SG4Fj2Xh
WPbLhKchxhkxBhW1BoABMovtcUM98NGtfh4SHnHpqFgIFTIhoiB+l/RgdaXkjIUmWkl+PI4yR6vW
N0+SAQTVKvb/VuP/U9CQWAsj6Llpmsq7DFLmzNG8Mw60JoKa+1LOsOOoabZc3gxVuYTSyEdXyme8
igwgHpM9ARvDON3Tdfhc9xufbG631C4EFNybF6/zxI0ABQ0ZDYcBLePI3KlamQmI0PUZayQkPr/n
blFFD6cp+aEM44/lbtOFah5aeXJ5aGRH/YXgbDIcEt9ae/g2um9CYZKznsw/NBI+kZ0wBmq9u9VA
JF5VvxdbS7+UbyGQpUSaPZ20ZIdDfWIm7fzm2etVDmKeycu0vAMeg2EUegxQpAXWwqKl+zs4JFdm
N4rpStCO0LLaV4KxKQSsNoyPqrsk60oW9ppfU5nb52rTDhbOEOqItJ8t/b8MwuALGnCgSKbGacix
mmJOGPIW+cgGOoq2zGjnh7ZK6PTS5d+qCabWv/hqpT0MKYHZPRptiRod5xxvfBdpPeHvBo3AbamJ
CCyJkpTBerFL6XCyX1RSe/Fs+0M0iZNNI21jkdzo5g1vkNsjUhpxzmG8YkK0VFQXzhXlGkgHAfG+
nNDZ1R7Hyv+z6wq65xBXHVCLPKXQgle6WE6zND5yC97NH/yzKsw3t5Sxq9EN7GZ1fjUM7ZvBA5ii
EyPl3vUbvAkwBFNrpQOQd1T/hRN3HREZ75Qff3fAXhsdtYGfUSZIv+zHflo5CtkNKbsy7lX3yzRM
TM8jPw45XkeTwfjQDj7i4zR7JOepO+ZdW0QqV0/oKexg8YsynAmcbZs1jTuRA0WuNpCyA/i/bSmc
Zx0lTfc3X+aHLRs83mVKQ+EaVT8kYW4WT2Bc9WXF2OwV1uegN+2VbomDYcDclUkZc9+TbYXavK9n
Fiv3o1rf4KG6k7XsdTavSAvZ/MFd9E2L1pGSGHuuf5qmoWGdsXXAGtgkfQlCkAfIvYxbsSw0DHhY
a0sTPg8E+z41f3tiIEnm4P1EcfxDF0EzwvpVcrqVh0puNtb/IotcwVSxCDfUV/9XTbbXwcy6Hi0+
rdKztqeLeixGSRYSVpwji/YrYAr9AX4wXBrdudUZ0uBh7amMKecfpIQ9TKp3Lf3uhdVNoSM499M8
P6TdCrcL7LakyR/dLEZABWqBNNbqhYs2yr3/gFOxv9Fkis3ea2Ew2ntbNXSblst/UIzGwVnTfwVy
JM2GQjS6yYOMnNDxCSPc8IpS8MThuv6pqTktKVxJ62R9YfPA1w0NCVz3Gz4Mym+hWE0k2DVAwLv2
PKLGivXGPGZNel7mDogPQyMJJ7hYTmQi5Pw930FFZuDBYK/iMdN/o0oUR+Tya7DKS2nIL2Qx9Fsn
WTwprloH0Qbn8HYiKQq73koGewYJq0i0eDQoIham++igCQtmekmgSaHKuwbydDLJP12a//qaubkF
LPORKAXEEFMC4HFpz4sxnBbaw+ib+M7h2yWUAdMdF7ZJnPEx8WfKHumaQgMLrB3gXqhD28XEh94a
d0pbnnaQ0a9L/VSVxhrPIGHalt4x2X86IDxn3dR/6baMR7MDxMa35eI2j3Zy/Kglxpdb/dno6ng0
nMGN0vmvy8AVVb/YAMnqRdISiNxkYbYXqia74mzk7LGMPv+8FZ6m5ikPkDtzrYj5NI9uc0pbdd2K
QUZdhYjf1CruDbJe4sUazbAU9KP2dvMvFaN3kZXxYNaIsQYbUC23TuKFvLP1mlfaj7lMkaVrII6L
8Yp49oewqPG0kQM+uHQDoStmvhpUA9auYGIrSWH1qn/PkBiLB3ZW+IoSSlMcMZEOEf7MBNdFBbBc
/q4H2Iey8vh6W+0PmhxQxf0fyY0F0ZrSj0oDqOukhgqeSkx+5fW0SEx9WCtTjBr80V5Tzm2eLuWA
0Nk12/kEACgD38GbYrAy1Ux2p7wkrDvfNyppD3HqPCcoZy/NCvG/U2TVXyDAAeeMDuEBUIrxM+Zp
JkBjo6Gjc4Aue1aVLpkulIRVXD0hP0hhASFo6JIndLXTkn+I1gAbVPwcjkZcQdE80zggj9mQUU06
SQ6JSVnIkPxXDVyEYWsPeu/oClvqI6GlsNSGHaeuuDujT90dtm0GUfrIFErm1XOviMavSBkz9J/a
TwGQcrLH5WZr4F8JRXZ6NSBIYorJCEgA/5k/ede2Y52wKurzjYg2lCnVah5R/P/qPlyOKOTj28iH
Ik6Y6Oy4X1r36M9cIQYsPtcsDgKiUyPGffTv8kAsH1Etz7PdMTljso3fCZ9iVV8JYSHPkrWKC088
75Zjb67+TIqETWcXNfJYtJZNRyElopyYO1hHW9KU4tUoTz4GDXwgLbHeq3D28BeDKDt0R1MnBCuU
y02TblBDJAFX3QxdlRGEi6LTHNuXZE17yM4r4kh6zTU/IjmZqoUJbl5UJIRV1avlyw1d+Pqitqw+
JNuTMcp/g14gVx/Sc4/6TBP7CG0SHEpv3liU35WyoK716qKTDhEb88SLLreYeGpx0DvjsdjmT+i3
vQDSjxabv2zksTYC23nilEPQTZnFcjgS3++cMSH+q9w2iwfcX7wjb37rfOrFzoRztRRulkb2rDgO
0+Hk92KIlRxslpH+eZ5pvqX4y2RjFoAxmcepoxFgiyGXuj3+ax7hN/G6pQ99xmDcDM1fHhbm0tL4
U5jIa9ru2/LFJcvGiAlJhSNu4j1dpw7wdjD0SsQ5/MEqrFaqiKxhO6SFRnaXDpzYl3NU6YvisAkJ
843s5dj7Ga57a/jEQPbd5NqFOimIdoX2HM+Hatl2oXrcPiOMz4VJ8cf0tVtrGa1d9a70fo0yQCTB
oE8FtJYSrU2CPyQhLUkdDhtckUSDrGVjEfSjeSGIMRuvqo4bGRZoIokNnuVn0hln12kl669g5h3U
UbepUPEr5yZGHTCL9zVFPkSzLwHBwK4Yvcdvcobpgzaoy0vdfTInUa3z6rjR8B5dEiU5Eb3yj9dR
7uRq9RSJoQTxNkllyy3ET7URo7pm1qkYKPNdb9NPR4wSfzLD4eoeF/1B7oHEKyricc71I/WNY9Ru
eBDHFVu8AX0emISWMOIjaPU2jDkex/mpMBSlOttPwdKS0ugdSNxHgVPb2smUMjkNaRErbIHcQfmd
mIz6NHvyoUhI6WwYkNlrOfuhbk3nzRd5ck3hSnxXr8NuIC4klyv96uMeYGUz9JjL7J19zaF7HJ4c
Ji3LtPziOtnP4DLVGrL5O+uIOWehf6vaJzat9ULBNn820DeUq3c3PO+nZEYhJfGNWAsUC30uQrKS
rqKj9JzTfU8MLQocAwGaHD5la/pFGOFqVw+FNT0PtIeLeWyfwHanUKTJFltWdsvS4zo5EVzYd9Uh
Ua1L2ovLCtKIY8oIoAEMOMtJoc6bv9BHWMdGtvsh7b5sC3zN1suHXgeN7QZRRa0Oae1NDJcK8aSR
hgAyeMBx9l97xQ+WasUNzwCqinL1owqHcYW+mbCRJT30HULFfvHAnPF+oAHLjn5Fdl7Ofk57Gr8q
DZJ9mQFX6NZ36as+aubiV8KPEFaz1oSMeb9GBdy55uuzNwks+30S1mt9r9S0PouUureWGzvUKcUW
OS0MvTNz6ln1s+X5w8FJ0Z9Z/NDtOD9BmhM1IgwU0ZV0YzQ6v5zdwU4pWx7qGiZNUXwTyfWn8c2T
K/IPLdWJmputi2F4v2maR7eRyROL+XFopXcxXE0CK65GOGK/52M9t8p5z0sDWMDQSSCcYTg7WT1T
8WFHoiOaurDh5Sl/7QhJkZUHA1gZeTChO8ag+NXCn0Q4PoJcrYD1tfmLf20Tw0s8h9463xPwfDgQ
b2s6BKM7lOOwJf6idnc5zJrxgJoKfhZgIBwNDHGpogaYBKLX1h8/EkO8uhYVsUUPKUCBOnjVxIWP
S45YLsTq49z+TmT6Xz1iEqX7kIi79tRnTOBzlcT+MFXRWNLL7RE1hI72BywaSSat0CFqbqqc/HYN
rbUeIvdmJQhbKFlKShPnJd/NlixRa+npaU7FyR3ggzf13qK4AuBAIpMom/6rjeh/VeYhSvA+wktA
C7egdsx9oj7U5RelR3HIJWJsVTHFlPQb9VsywQo7b1PVxbhOPQOhGxxvVJOTEIqO0TCH6GL2oPOp
wWrpsQAmhhmY8JtwZvA+W95kB0JCoBolRY45+8yEafMxrwE7bGISkKTYl8kf/gKblwRvgCy15Zu9
bt2RYVpcS/vWW34d6o7FWWcnlG+Sj6Ll5lsxUimmxDIiB8HMkGntWzpDP3gzUWsNDihMe9+DkUcM
KLQPJBp51f3H6qSEuntsOm32lxqD2+SD1pSm8+zVQn/MtubHNlV/yiQIUYXei/yNrAPOyofJDTFh
HPsRuZbaTCN0gd/3NlpGdn0LwZHQ9MhmOQnW24QYEUHhZJRX3b/ak09Wqv/ePO7Kxi4fkpSUVNsE
oKc6drdyPo2G6PhJV3BGdO6rJh7TPn30kqKODEV/gwLNbO2J3X112Oe5tC5Fl3PW9CdtMqZLZibo
BkR+L+v5RdLrfjYVZ3HRoEyiP3UsW+tlQCIDJ4IFw3ups9YHN3EIrTONffyD85SYk5cZm6zslyfc
wNdyWMOmlupM9wShX+JaWA5yQMhsYCx/+tvvMpx1QsVpq/ZAYvN98ibyDqzlUGrIlbqMyvhZW3kD
sr+KNKu2ts9JWSSxyjPvMLPtQ1iyWXj5EvvM7c0UE1N8qzX513fyNRhSV4NGw31faR7pOTDYcExg
H3h8woR8NYwRAGXEUsbj+kmCAwtFV2OQrI0PUZzr0S342fyTYhjCJbD8FkgcnJz4LQIGINyXgyeL
P3i6nlqHQjooqeJM6vS1IAUW6MopaD3zH7h+W0WgQDPu4ot8YbdMP3MiNsOq0LtjRSpk6Mpf5HUt
ocGKHJug5D2HLvHeN59kQHKL+DArNF3kaQeStIQIqWAWizKLsBE3B/o77oJnkIRABDzeR0PhgL1I
uOUZZRdOsqmDjLfpG5ldCmCZzRDpMWQ12PlBmUnU8UjaauhZ8016ACGXA6PWTd6V8dlBq5kp/dXb
fJ7IFWC/+UAB7tBapsLauLRj8W8xth6yKX2vtPxdM5ib3KTbHgzo4sDXpXvwW+UftHb4u03i1ufL
m9stGsF22VezLke/67fAEVPLIEL5cqkjJvLIWQvyxv8jJRNXR5hv0BVM95xFxnnqJeEgNIVgE9Qx
jGlBs6d8qG75rJehjW2DsB3OoMNcIXba8ney55mndMxYeUG+gr75x404PKxHYUVWGigSzvh8/s+l
7xh+r4lQEhdxgwwHpJRrsslfF+V/entHfd3dHT1XkV0MdTiL6Z8U41uPS8ErzdcMZXK0OOI+mQrN
W5uzXjRDQecBf2d5VKCD1UAvDaeeDL2wtnCHV2lF/FafvnHGtsFY7jOJdMwo5eXTewJ1F54gLSsb
Ir4YZqeV3ymfUABmVftXvPY5IhVCLpPgxyYlF7JpiIRPopWTMdP61Po12Q1xzPO0x6BpxA8GBqBz
aHmV9VKh8N84hqNxI71MThpLaY9BtvGQV+mzA+2+PKQ6C1IyFp/bSsuz1CkosgByRrEeYAm9iIvk
VauLW13sKq+S2sEk/Wyz7IVliRfWbKozOsrnskNxih8v5DGtwIRGM1rzmu8mntqpoQZF/0475K4D
sgBANe3GD/Kjye3HIc+gcL374i1fSA6houCmjNm0WWfB2GSPgAZpN0xzZt7kEimJimM0CpYEgAlH
XQ17R62SQWFEGO1A2gk1ub3+lexgbZO0T1rO2qcQWp7U6FYAj00adAqCDQWYsOfhrLEz4g5K+VmQ
jA7og6aGt1vH6YwN1tzz9ioM1mG7OgsbEdy2Z9b8dxYsWupvAywbIvp87wy6CwemhYSrfusL3H/q
0a7bP5lpcixp07en70bKdhxxCD0KXckHsu0PncXoqvvVV59DVdqN8zgiwDrmpnfNcraUmm5fCzly
hMDpguFkg+fatOPm74+KpNSm3+PmClyBcpw+B0d/o4CBmDMABTA7DyVZs4RrVuIMwwMS1m26HtY7
lekoXDIcRCsgLbk0FG6P3oZZtH4EvU7qFOJc3W1ZF8eNXs9A9FRt6zYR1QR5RC1CU6230U/AuHfn
xhCkkxVMl1z0J7vhTSdq8nFlOZaa2IM18IuBWWtvE6u0RNIKCYKrnEMyBPxBTr5eBJnDG+/HiEeW
6HePIhD521rpnSwXhD1Zln3g1uC7s3EG5XC8c99mB7ue0ngorgUjy8HJrVc3K7aAr1mYb3nX/6oI
OAXg5JZcGpdgT+x5hB0UgbD1NCCxeQwHAq+Qd4+fpAC2trbhjAb9djsS6SbraHoDJUWb/DLn9dvM
avKTZsm5OrOdyPlfrqBsMdj+rVjXyW3hCdHH5dR75bO1dG/W2GXPNPsQPm0OQOQUtmPX65Oexk0n
1RHylX8tl8u693m1UMbHGQGDNNnmoZ/zmdX+A0P5+IZPNKpk+dasKF0THtGkmN4YKPhWUJG5O/cl
8oalNBGHEd4Gepn9KzXhDamuRJ61Pxz9mcQOUBWHMNcMn7RDQIUamRfTHfdxjRcv7Vk0PdDSQsIk
WRvhcTtp1Jn6V4slj0tw4QF9G5VDtQwJYojKAns1qHBDw+RsbyWBT7SOndPJ/cufYbBHY+/wnM6k
/Qcb/cE7ntWGta2O1pKeZaf9k45lH7lKRmfeheK/Ww5tli03Tmuaj53Bdgi6kc/C7G9FlccF7Exo
o9HfD/cLJSI8rddqd4r4xvpgrg6PTaXQ1izaM5/Yd+mchmQWPOFqjocUoSHgd+JOX3qXn10EjV1S
v/h+DU2dqpg0M8EIDYUxFZitUTSqRf2UqFWUReTA1vhIuNzspDyLFHKrPk9+gVbYQCAxP2iYDw81
0DUcHB+4hpYiIHCJyvploou3ZPmySHg89gs4Gtz5LTWRCZJspkr5PnJbnClmALbcgk3SvOYN7HOZ
V2yPzlz+OI32kxFhQ+EWSTCWmVFo3P3q00kAbcvnRIIl2zTkrnZJ+Dll7/rYhJnNYQVciGzk6CGP
wzqyy44abUONoaPB44gDEyJOlqBIbdxXXbzSB3/zvlIL/WeuANLbgXgF5NAJXoryLow9nFLZgWau
/2ZCFwIWorsqzgv8A+S9+XvPW443p3gm3glNeGE8dZ2ZP07kLftJhbgy7TGG2UUTc0OOcLrkrJm/
80l9SQu1gj2jf9j0J2urf/IhwTxRvTcWyp+qpdAJaUPoMdRD/oyx9tY6nPa922u04FDYWOLM5CYS
Ud+2D3k6/yN1oziudfXesjgWHq98ZS1GRLLuGLiqfMDTPwPPWcAa2rkU/I5wtEYDM0RVAljgPNCK
Q26k/c08lgdKWxUcIc0s/ObfbQsRmfoYHzfjZezc9Swc7dtxbCtK9ZzwBNm05EmoB1XgjkKvQ9Ci
xZhDg+6EliLuWtRJoMc3R7McLC/De8WOGzD76zHC0SdcbunVn8q7admvVq0dySbuAVqRKMwd1VsD
ccx0ScRaQjjBhAyQ3iXKPgoaEXqN1bYk7hiQ8p5AKbZg2bVISi6a4WFxJ7J82VkSn+/PmuYPs9eq
Q0nyQGRnxoNlvvYk19EN6yYHMZkIxEbrNugt3S5IE4tsDGyfaDFz7A+U6mkRqxSyDB+EsRQvmuGw
BUi+7c08kJiew4qsGJKR4ZU7jNtR/dZpZI/oDuII313LMIHSRjD2k5Xc2VhAm2Mzi1+j/cdcIWaK
XidHs0IzITFtMo/UKXgjrQIqMNpwHss0hNg7UBJZYzj0bqKo3seEDTrdIdU5uQ2ac9Ot7sFrQDz9
8Yum4BzH+XbbtGI49IUGtOR5y62pQA8WHpLE2vwD5U7IgqXBgbkkESJiEUi42KAV3dPiar+krunX
JHcs7AYtyKQZGdCK44SKdvP8MUwn781dcqS5BIB4iqRbs3dfEtSbQQPsF/XTi7d6/ZFKzHtJVn2d
Nh9uob5yN3ZzuyYRSH66AF2YWjqqwZGYlvQiUbVokMKdRbLd4s0eSL+ckJjkO3ztso5MB5KdYX7s
lYfQbuKUmGXDdFBp0r562LZnx0YsvQlKC0ieXMPJR0y9FSTijfm+is9uGhGxckVWk2NG04Agu/l7
zhcsBOXVRK0SFIbvH/RxI1HEmU+r5WFdHMnqaIU6GASLAkvh2wHyY4PFL6Sf3XJrEK43Zix7sK6B
6JSU0C47IysHc9ivtS9GZqci9kZuohJwM9hgQB7akYhH9HTKXMTBtNVP7n6niyluVqOhk85fhI8g
qjK5odtJnDthW3Gy6B/Km/IjnuIGDZeO4vvoNCMiEAsrUVu6ka+elcw/N4AzDBAucDoeynXYFajm
76prV4oEl4NC4o81QpWAhwq/S75FtYuRS7IupgNAz+aiiqSuzyV7eFQ90aDpPwjaBtQDZnAd8HYo
tX1pq3/d+t+5oqsJOa0n8t+dkV3IG8MHALARUPOe4J3siENjrwn1klzAGZEO58DZZBWgHmOFLDSZ
Yi3gvH6ZANHqhBDYqT65JULl2e7LSwkMjWxRBlS7YicwfurkFQEqviVMZv1L26TdYa3kcd1VqV7n
zuFS1v+GfH3X5leZIu+eUv6vHCEYBKlOV0ZHSiI+v1mOD9kEV8W95YT+5HKGMtwQXq4K0gK7Hj0B
LuIDruEXLeeVUy6fnNmgMvYNJnLseG5k7mL6fse6HbKWRo/fqLbth6Fp2sjTZnoiiO+lVIw1sYHV
mrvL3mwdW4P5X1/uFPWeiwjVTXNJxjMpWS4CwFmXEyVwZ+Tq/Ugc2pSmv3G4oWsqUEjXWxNRpVgR
eB56JdqMJWGpqeQT6d7VY2psNoK/lfQ8K9POxbB9eB6QwIrp3erbJLTkFrBN5sQjUW/VEqRtwDKF
zJGHGTifENNoKLPhYCW7pNbTx1BLAD0QVU8Hp1HP9SB40z0UncUTXkP3Yemcq9ojbJrCjMp5ms6b
q/0nPYxv1gok4JoYtNtdRGYVN5vj8P/Am7NorHEkNu0ikQqBWS0PNLj1jEZODIbbPVWFcyQ9HrVs
mnahwyHjSSgY0hrbCEcbGSmj/SG3y6KbHwtmCmdPJlNMwmGV4dLtcHPkWkY+JrngWIwP/cB/3dRK
cn687k1N+V2kW/GJIOV1cZvsv1JGdHNSh5a/FAlnJxF480PiYa9zmIOUR3qctLurC3dNHFXZhco+
mi0+JbsZ8Np47XxDraSH5HEufyauVVv5cHb19GT6mgwdE3yxK8xP1zArHF4IGNqCmd7adjlPZ8G9
9LUCZodIbmWWP2RercJk9r/KHHMS2BBVr112NiqO/r64b8ZmBoSX/dpU6Udenk+cnTChFSofdBwf
zYCsy8h7DMEGv7etXgpwB4aKJ9vBWUm20xjXXSzpPItbVoV5GIyHjXNdupVC5lMW4ZTqZ9MCHash
unCxIQgm1D90i3id3Ze8t1n0HDKBSOVlVE2CRWugOOllT7jVhDVgB0BcFfNYno2k+iEq884xigCV
6rxSYxwfkNyK7xbUfK0N6yi18t3Ed33udf+a8/YTRgPADYeI0rd7QvkXbiQshLCQh5ZwMRg3k7FN
s/+oevohdYGPaYT7cc3iF8jGSe5B7jBv4rIZxnu9cDk7WRFTIA7ldrHr5J+HshfESeujsVpPrZte
ncQmz3/KxEk25I8ndGFSI3eYMr+PJ7RPVCqm0QIyS2RaQnT4GMjBLcMsAYCyWzGfF/mi0wITeCO6
FZHAurosN0gkg80ucc+L+auzdPg+R+NTcD9mzTW4GauHbllAqvwPvYPi1wq+NGPqjpnm8Oc579KR
kxeriQZQQsy8Js+aVW7Q9O5pq5oH13Qpo0xV0BsJi9L+F9FXux5UgHbg5YxrgmYlJnKCW0kbrjhi
Lt7y/1bGFgX7/xg7jybJkfSI/pWxPhNLIAKSxtlDal1ZWlxgJaF1QP56PswuaZwlbck9rE13VZfI
BBAR/rk/r3VG9M7GgRm3CcCKQOakKXDyFWY5pQ62X9kUK9Qr2RJlCKUuV5n/YGcKDh4GDNq3IMdn
EAOcHqdmpmUPSQNgJcKkTYr9W0RgRauasLcHba3Qy31thpw9ObfpTNQXmfJ+BmAWTBj6nbt2dJ3j
NznOxP/qa1SJoprufFydwHLrG7EFUIWOlpkPXkV5UN03V/wcNU/OudM0C2+cIMOkOvq0lvYrRMIb
HJQ7sqflTsFqNDX0awjTXwpCAy4om6jHa5KZG1diYkocD4RHgSRcWW9J3T45oX512rZYpY23y8OD
b3b7OBEFAqh7m/cIYTrira8DyTLWItPAALDXsmTHSuKxj588TCRxAbCRc1Q9851TWOAdVYvkzG4F
IL8OKxcCfoyW6rFtyABgBsXaJXdoEnYzWXCy+qlwQ0le8dWceYBuAYza6ELrOMb9wfYSazkYxYs/
7frIbXeORR0rp7NNlXjXKkQBYGWFtN9R39t6zbIoTY2vFe3stD/UN3YWHIxAvhHOdBZNqL1IrH8G
2jlvpOKwN9scS/WtIVw+mEybHHjxa6/2bMC72IaTAo+Nq9k2Xjcg59J66kWAJNwzf3Gk2+/Mrj3k
c9S9y0BebvRuYuwBh1MZah+QN18YNkpSox6kybCWA/DM9VNgwsEyRq4hT6VjWCur1TcR/Rqr1keH
hjuBYjs8q7q4UEeK3qNgIqDqfldY+JFeAtKZtncvQrHzNOvZSZmlhWQP7SLBuGSVz4ZB0gZ5LkjH
ft0bRPj9UNxlA8KLFsfvPaWg7KrPWsjbl/uHKQ4+x6o0F1IPMS/EmNNTxsX63Bgg9S3sj2btpd65
TxxSQhASlrz5Z+YXxcULKDPKmZ9h9mTdtecRbHFkMWUADeU6B65QA7Qg+MRkeYL+FHtotjEmdJ/l
pckIsCs85b0ika3hiera7juCPbalPDpm5g77uq6+kp6Jgp7eCNnH0GtCosJlFtwkeJm62N6x9dxP
Jpm50vTlyjDhTCqF57Lb9JVTrYjo0yScGUQWrOzIE9puZf6Ky+0i8UYvoaXOGh6dMAjEK7PPb6zJ
/WwkToHBBmBeNS6Jv/zU0W5Ajqlh6uoHN2rAEdnXz0FcPULrP/kBC6Hn2wdPt0CXFinhkPrbxELJ
qqDtzEk1GxX5AjrI9INzjx0B8WQeg5Lo+PiEs+qKAIKxaSgaEpTRbR2UdxR3wjKycQ60bOlSLhrY
udk6zAT5qAydvYnr3cgIYXDJCYXDQTXlY5+1bOvYbyGWzagRsJ4LGi9tHDd4phKyvlt75j979mcS
T6i2Vjv/bbeKysBBkW+2wJM4C3r1PgRanXOgJOey6cfhG3JjVxNTcmGxGxN0IisfqKn16DSu6Mzs
pubiqJbm2o6A3yzSlUjDacMcRMjZWSjKZ8L4xFoCOt86SnhTbusErBimBGxk8GFxsNUAGGGqpqpe
lS58cxcnsx47jCWJMCws5luqZFeSxMa7P8YBm6wAJZtZO8Q1zK++VRukKD/jUqwg9mUbqfdk8AlM
1+D156irv8FTi9rWYmIxCc8Uu4z9LxnyYEPS6zVLW30lqM3jYB6/kguoTPmcExFZB5p+jZrpLLUW
ZBgF23sOiYtMp+57an+i2Ei2sVanS9vrD3kWJXsMfDex2Z0Gr+VN8uc5fRMfXAf7rzE/GOduq4WX
fAUlDKRwYGhsencob+nKZPqPC8GEawXWN3LqOVx6o7AbubOZtWh3AFyInup3ocsP4zFOJ7N263js
ESqABXNYb1eW3h0E9wd/YJLdyp2Kh3fccmyinX0ArDWV4tmdxBv+DkVbNcf7QjsaBkAb08RMMoRM
tHBcv8aG9mRkOdGPCZ4Eqp2+cRPnJizpSPULco1YqJ8Y52CtH3CQaHVwdUz5LrJh2K5Ky960Opef
bB1+wSk9qRwDbMevktfMW3oBg6jAHl26zeOomu+wYeydqi+H9B4Z/eCBjzJ7x+AOoIEpfEF2XBBJ
gQ0dfubgpNpZk280lKnEJxCX48Of5m5wHrSMiuelFeM7sUlu0MgSN2aGO6XJuYS9Vt7LSO7tHBon
Qjn8zYEkr7BHJhM4lHuwsl6HcoGxW1uARxwWBL5uAmASpE/bN1wwl56jiggbG+Rutgxro1tKq/fW
jNBaPFlcwS3TbKMcyffp9zKYjlkdXzSTibG0o2ZZz/yK2X0r0vBod+X91M3mP6egmTLjVc8LsbEJ
nSKYbyr1HKe7lITvwpvY3za9vGEwg+PV4/ZP3jxLPjO2fcoKd54w73WwAKnosaWqgdLpwP4xJDIg
bx2hNW48LxiDixVga/Nrd9caijszEHKje3eJGtXSyxG9I+Lgy9p8jevuh60KFM+abpyZwURlUlDD
BsdTBhhC7dXUvbmqQG0YxnOV0O6QsjPsNPS/cYjSFQxl6FtIqq3tf+eu+2UmHvcz+tforgErfMuB
D2pGpx9rtTJ6ChQHZrDQAnFNSPu7dtoDBKCfpI19OlWcZx30M2aPnUEsuG/y57DHLgYkFHayn74y
bM45Nac2XBzg4jY41inemyyEMDcqhRcBw4vCOzAFL5jVSHuI1mOOFTzn0fgpuD82XtgHrH7yoHPH
+Nqee+VFpxDTjPphmcUhlT65uQL8cC4x47M+7MmOXct5j6QkRteAQZ3m9zktmneWp32nqC5c5jXJ
KOUslYKua9TTe8LpEawRFzklNlZFORg0IR5yur/OD8yYiYxalFSkzoskxo2TMTiUE71dTiGzbT+6
pwndcaFrCs4am3awj+3OIE98moGmWDJQx4KI7cg0aYBHjHRvl9gYB2YSDb8JJoHwLY3q+qAc+epA
pliZMm1XmpydiU7TrEYPylzc780uTJe0SoX5e6FLlGeS2aihV8U84VaGPKtwVsxK8053vmwnvgjd
MuAbEPFx/HQ+EpOZ0oubsRUQogTMW3L4Z9rbCOtGbnLwG7HHnjRhmhuu3OkjMmRyHqEeBQgeAXiy
+bYt1gE2sgX2JiYf5HdiyAHrOldcr72FXhKx4A5VxxIwMSSauEZ6loQ1rQnecgwkjtWWpbFy9IMY
2GpbdL0lVv/Q0aOHJoBNnPnTIynRXeYm5LXCPt/UwmDAXM+5wyZ6NZAbOtosD+RVV3Hgv9lQnmFl
FPdVBdDKm3REqih/TAtJHqOtkY05JfolrSNDr997A8cEazokIXufrgCXYQRYh4IHdwI524piWHlV
my7akXN2KVAlcu0tqCedLrSyXg8jzxsNabKV8OOrqOGmre1TNf04oua6M0O6oUZdAXzl+9wPbuyu
Yi4Gcrf2chiGT5AiWwaYJ9ZXhH3hr+qo/Ap5SJohzuBec9dpRGWHU0Oyx0CwFxH2O1NRkJDJLR32
4xK8+zXTGNYb8bCI8Akv0mx6bmuujrAb4a1mLdlMUl5NzCBWODVxIqffqYgjjCHtYUmv3LlWeCtd
7P3UEJ+k6Jy7bnAZUMkQqxBpWwHcgPXbv4zZcK8ijgJpZuTkZEP/NileCr17yCgovLFbl+SXqKcD
S0PV89MDqaJuILlDp8CfRHQRG3N2ziqj2QlSSjFK94aoZsg4AXp2N5Q7ImzcbzxjmOPCwXWi8CSm
2S9NrxiGrWFL5Q+UxAabsEZjClqu8+45GbzJeDhUhHh5FHOqy7KeiS/6kZ6lhOOsNryOCI7AUu1V
z7GWY49/CKrwmLSSME+lVioOS1o5ZovRgL3AmrclYzyUWKJo7SUay6GUWXlhsJVGD0k2kRgaQOqU
FGstNTEToDHECyQKBxBp3fGWEXxVK0KUAcxQZdynk4Sn6tAj5oR3or/qTaEYdVNCQjw7DgnxYQeO
WffUHudRwzgVgmUyG33uPfAyvlU9anF/smSwpQpqH/mjye4pJpGUMreJerr8SoqwYYEtJr2JWB8L
7ZC1w8UogKSO5B4Km+awrnNXjrI2+sSFRHmig5sbk49NwJZImmYH5cGt8cZaU7FPD1NSTlczvrNU
h2LnAmVy0+FZmuF16Ck/yOxun7j0/yLRTQv00GoR1NFT5jPmdTT7jN1Urf3EZqLuThVwxGBNSxxA
YLY4Yz3el7WxZen7Iuz2kbg4h6oJyr5pcKbL0wst7PFSmggrRXwgIgcuEWY0iZT0BBptawVefcAN
d3Ysq4JmobYh3dOsiD4GmRRHGKDfr0itwS19CSPMOXChjLqq2hjjQ+PkL9Jwb6KCKg2wh5fIyJ9j
t74nYH5K+pC+r5gN4PzIi038d4lTHX3P/FGmVm/abKCLR1+aBLiWmOdoO8fosAYtkS15aJPNXddo
jl0t2YhkurepIucwbyb3pAuOFaUI2H4xsle1u49B6Gjk/XEXpSs7iYZzGjdHJOJ9hfy/KkwO2UQc
xKLJrC3d3/3adQnptDWHzDo8Tu8DFrQd+j6rO0f6HE1iEFg+slbidiEzUbmIRjjxIfXDLeqTXQwQ
YjeXmywlKmCvQrJQdkMlRdORJjX7sx4azR27/oKjZvpgN/QzKqJVelmPJ2hbNIx33T1eRdxWJp4C
Ln8CxJn+6OrEnUoWVhy9zABKzhl5LTiwGsCr2sZ67fn2jBfbG7wTmIbtY2fxdZ1JI8lpi2sqinOG
rrkYKvFDTwdlBx5b7DKB1OvzRGi9U5PNltHgtUStYxLnYC6fM5QpyTFWpX5VjggAocRADmALVlqE
S9MbeO0BFLulfiBo/hE1430Gtnaoxo92cE7Yj49jSsMg/1tYdowoFDhXP6wvfsNRJqv1Y4sMz1Fw
dsCIkYRrdwUWQfvKXCLXMGFzyFvhXQHjNUICXTQgCF27fWQ1O3Qjl60mviJ2cMIp7xtUH6wn9V0b
VNui5kycB8XKwF7uxWFzVIPE0CCTfG+RhGEsJbcZ6khbS30fsCcr3KNCWuSQb8DZZnvTDWx4WpKN
q8m1bvto603RZ8JemwkD9j5ZPtbesYifzKwPV3aPrG4PEFxEEeuLoGONybUKtWOqPwLR32TlDaPA
L6fVLjKqfwoLuGfdQykLaCKmhJ0NKtd+CANoXWr9OkppWxtCdbBg8y4aKCdsfqpXZyg+Nd35aSYy
AFmqsUcXPUl07zmeAug6OMrRlcRSCjSJUv/S9YjygFHi4aZuc28V7qubNN959FW6xQNn4ddUWW+2
LG5yHmGunAE0nOCG1jlpZhUuOzk+d3r2M6mj5sWLNjNePAJs9LDeBuTaZh3laQI+u8jZaq0Cipgi
PzsIlpllKadkmU10jmmpauFwT6tW9x98ZvphIA7IoS8pnjIsLwmhomi8SyH2NFQlZwPvs0aflJW8
xcas0ZR3AxZXjJbOvebpX43o2CFO2kPlKLY6IxaeqIneizS8t4Aq+TlZI0+kW7eo9GtgBtrpj3Im
z3nL3LF5SgwMvKUBCEKSWWAbwswx4PCSVf5RE80lLZm3odsMyK/YBK9Jr37I1/HEwAhBZq04D2l6
29BzusZkwGjBoBMvFvgwpfEWDWo8GcWPVsH1Mic2vRQ7kYcr4t3UWi2udGyB5uRjDXaqP5IZAInc
9nEA2XiuTAczZzkfO1pGargDE3dPKwW3CtybYSg/fUVReRG4NrUeHvYYnrFbcv1vbm18+r4B/H5I
UHYtn/oams+toIYwkfm0B5WkWMf8re8n8ySzlp5Vs46Im9rxbuiowqERLzj1RnsuY1yfENhwmdek
FAP7K6k8rE9DIY4KTHlR25x4REFg0a20FRAJ5mjU/J0ty673LlXbTE7CZ4vTxjiE02OYGhygpThZ
6yEo6oPonW3vUuXs9+Szx9J7o2igKjltSDbi0H1Y66mpUBtDwnpMc/YHRoGfPZNsMLL64lraLTIy
a0UenHEmUhnSYh1KPO0TghMzZ2Z6gniHbuGeaUkPv6Tjp09pkiXHfoPh+l6Lsv3QTezRemAjQywf
HFPf89AzNiPrzrYz4LPna4U57ei2xrli895E7ovnIUqqqDk3Vo33CV07Zpa9tJKYPi4j4nhqPs1+
fXCvTI/y7uC6t7Dv5O1TOrjVTsn0pJOVgrGT7GEvJlsdL9wUK2pEWvtbV0a7UTjMUX4hhKLt+8sh
CN4HP351Sm4xVY5fwCWCRYA1A/ZGTegC9b2CgYP/MnJrHGxjem1Y+kRkvpku11wUXrLKfSe4eD9x
95ht+hQJhV7vPwzZsBAN3TQhRV+ollvcdvrMQsu3JK+6ejjQwRFUL72HW7dyg+eM+gNioIRKA/IA
HESgCOL8j+GfaGkcrONYXTxhErhI5h2hjl2vlsyvrLHk/Jwxw+SK9Wvn3AfKpSu0ZBTVCU5xruJR
rZFcq+9IRvGCKmAxTlFc4J+6Cww3WUofUzOl6ImhWuczjvUeMnW66SOr2Bhs7veQpbtiOQAkvYIr
4GE6lbdGhwSuASdrad1bx6lWb5HXOAt8A0K94BR9Qke+M+rbJKiyndd5iwrPBAMH2B/ZYL3QtJkU
zluq64R1Oanzan0NeTIuGwIIy9HwCSOEBDYmBd5W4M5JgcgsJ71O1/F0i8mHcXOOtGd0RyO9ZC3N
Q5Fe7BjsvsU9ToccZ+OS3DIzVlMQQouYa8QK139IfnEVPnV+C7M1rk+xa5HjQ0J2yNP7E86SyagN
ONjNs8wHXrB5jUgpEG4qbK6GmPqvHpDQlAyv+KnLS+gaGgKOnq19DhJO0Z0b5mRbZZW8lYDdQdy8
aL5fP3tpvpwZfbyWVrupYIkeqEja0XcQ79Je4m7zQFMG8dNo6ByLTONVBoz5irGyGK9QL+A0xS44
VLbVvWVaAqo1opXMHornRp9eoGZqC5HYJxUHsFrC4tvqyk+in+Gmd/UnbBWE1ZqdzvNtIcx+WYXa
DmBdyIFThyPMa1NVmzxXH1M77GEiahgeYR2qweKGIIoxpMHZwZtIDVx3Sayr3/Elw4TBq9Vhj6gq
51lOGJLKAm3eZ6S+MGR1VtlERUNgIO7NyRo4L/iEmDTaqTp5oXEpaPjkiAyUp+6pztJC6yagjixN
cdSlplHvOgPcgax4StfA6JfY6BgIBuYZZQj+TI2g1mVfjEmODtut3mG2SLORh0dcdpvQ7d7MehDw
U3MwdyYldzEnDGKfxU02qLcBBfiAbRvLj2X4ixovyRY8THjVS8Qr6OTkmEb3TcMeV1BkfOzJtFG5
h3oN4GnjG7KBA0zWIJSMMFLmI2bpqVXKoY/cXPmQNW9zo9W+siKkllE74haF5dRu+z5/NJiSL3TA
pMtIq19FO57FJK+a6E9R1azicNyL2HxzeVm3uZa8432NzmaeHKWSFM5l2OdK2KN1BhOFCNGOQMBF
0/d+3F5M9upCIry2kpRGlsj3THunC2gnOSIYgLykNB57nRtyimeXP1d44N0HnByRelgBvKrHdcSg
0sSJdYnxLtrmMyZx9G0juLT4xuGXMqCWZYmr0kLB6VMiIf3M4THrd00W33iLfIqHm+cSyMPCGXAB
hbxWjLFvWowThpmM57yjZbSTAl80SjGwIbUNfHFPTfqtbtIV01z1AKqeR5bJQSHlqVWtc6Dalvyw
Up0tChWSuNBxThAJ3qK7vNWee7VSwq/ZMP30k30fSIyuGqhJjgcI/zTlYmEED4BRcoBWQT66tKcz
DHgNShPxAEJ6CBVDtfHa4hjEtsTswcoThhY8vkIjuWZo4YrENydQql+W00wVZYpLcDoEu2B+JDoK
Nmfrl7S2ifro5auBuIB/Y8rWg00Lum7ejlHb7E1Xu5km/d6xqp/BsM+RwcjUtXVnU7gd7d5x8NSN
Y3wbTdWxBQWpUieeww/dpo274GiDWl72DdKjizX0JhoxikW+w7QspjLYjJuZAjJsainEsyPnFul+
NEBoc9JoeiwfRAqwS9BJagzlxXCx2EK04LaMtKRZQ/l30fuANdMeJWqgl/Ej+99w5WDnXEVe85wN
hkNim81SToJzrUp7Q+wO2NLkM3PNH3m0hqcyZueYBa04cNxhLwlByTfpOXWckzEZN7nWvWTNtA8y
Cr1m2SGN8HU5UNTY2QLY2Y+ieEEeYLfaeasRiMGuk604BzQHMcav76UlL1oMaooO0m8bbQbeJnRR
kmLcEPmVuzpe1xYl9w45HDgt57SnNCNgcDL4r2VCv4o5Nh9J0j+UMZv70fV+Kqe7kT3LhtTczzE3
8vPFc1rvuaTtRAiK6GXD6D9yt7QgFdt+GkGN+0A8RlGeDWrcWeSDbB/VQXvtS/0sjdFfMRfiSRoi
CA1NeUGStU8hEsdStWZ3ZKrwBBFHQxDx8ara7Yvoih0A7uRGpnV0aWP07UzTXtLUyHdsUXYx2Mwj
Qi02tZC+vmQq41tMbdfYFd2VWV93a9utuYomBzBPlW+o0REnit8JuvU/Zel2W7NyyfazXBIJfY+F
rZ+1NOjZWhlY88V4JdSJ5uUR4Eb5WsSu+cb2w2PGZtQcOQX7zCJ2bvuanMYIsbNrLGdTzyU1hf5Z
KUayXs02AU9mvw1pfSRadKVyBJknRkVRrhxvfN1NDyUJwWQKixMpplsPY8uJTRF6raNbr+2kf7DY
ZzBCu1Ml1Mp2XefOCjKXyHBWUegj63mKHMLviq52UpqPscLIPPYNjgTu9EyDRlM57UtbiOSxk2yB
MhG9Uh2D9Jkk+ZlmxBh8JUBWEVYQ0GEsXHViMlWlYUoYErBjYVhdwwnPiJeJ+ExLQHeYuDK7OLyW
0rEuXTSl11L4E7LLsPPDIr2q+a+6SEQbSMfB0p4MFjmTUDz7OZIY8x+dVFMnLWzUyWK8yLNx/rNk
65fbIt1Pg5kc8QwnnHxjih9iWxAgUpwBRn8fUrxyLLLcPrqiACPwx3/+8X+idGGG07nXl715MvzR
P8xFR0OfMkiVaHHSlAbsn1Tj7Dr/p43ThHQyeigN7jZMMC/E+UU6RWOaYqbMp9oULkX01Huu2I9h
m29DNQE+5lGOQuG3Nzol70RaU4YK9I7c1PlNoAb7JtEd68bpxjcQe3JfJPchEUVXS78auxy+kcsX
wgvzJ+njQWY2CjtbRDc9R+gDJTMT8VhyCCVh4Vtby2452X74JexQaxJi00QpF4s/3ABFfwc46r3U
vBJaSw6XwBD6ovMaTg9AYtQlbMUruR+505t6Bw+zOPzRds466V88q+LOBFHBoHv567d//eu/fw7/
FnzPRBmotvlveZtdiwhj9u+/3F+/lX/72/3X778c1xUoGBwhPM+CianrJh//fL+LaI7//ZfxLyZP
hjHU2m4Hh9RZFk5Y7yZboOOqCEhEIO98Kyq5y+P49M+/saX/j+9sGnx/CKzCNAxPn3+y//ad3WBk
PmOwDZAlViIHexMr33RwrG6FruPjBUWz9RLpH5uRh+Ek4p0b4wL1MQomsoNhMaNjk/5Wm4r+3c5x
y9s4mjLmJgw8znYavhgm3V70gD+msN0WHDaKxzSLggtbJdBd0KJi2J9A28ptL8sbwKFQM2i/WPfz
sbHhqtv6lP7SGW4Xz6yW2yKMintylfad8uydVW+43zhpA75EOaajR/m6fcgZZmz8JuGQEeOkd2GX
nf/5S2eIf3zppC6wCZm69Fyq2U3vzy+dEauwj/Wi3EXkrZap2xJxBgc3m3/XxVSrXcMplzkEjYaW
1eunoKbqmOvKoH6hKf6PK8iYv9ufLiHpcBqxeZ5xJoH1bP/5p4l0jjNFSx8wtBmmuYIpHk8qsQsS
7SlmiWK/RdukNiUTWPkU7FTMS8wmBUMC5EM8NZe86TmdF5Q2Vq1zhsPL0a3Um0dDtf7fftp//dMF
3/xxA3wW5QiTPlT/8Me/br+LyzuW4X+f/9V/fdaf/81fz/ebh3/6Cbv13fofP+FPX5Bv+/cfa/Wu
3v/0h3WOt2C8bb/r8e67aVP1n3fs/Jn/3w/+9v3HV3kYy+/ff31iSVHzVwuiIv/19w/Nt7hhcuP9
1xNh/vp//+D8Evz+6/Suuuj9f/yD7/dG/f5LuH8RwJss3bAd1+Qd/vVb//3HB/S/eDZCq4fBxJJS
6PLXbzlg2PD3X5b7F52Hiu45Qng6V6jx67emaP/4kPWX+SqxHMsxTVtgOPz1n7/3359Uf3un/vcn
l5Tzb/LfrzzdNIXlOZaEeEX4yjH+4crTIU6OBhFn+G4TwCtyisRDAOuJdFhrkrkVTd0Mr3TMzll5
mLzbUSI1slcCMwW7dekDlmj3/ljeUWmDHcBaW3nCgRKj49IGKOQWDefvJneZwBJT8dAmg6m1YXOy
KDG5xlbIUPaghw9ZCW2CDc9TZmO1gN42GcnL1ORiZXYy2CRtzwGkPY3aOrSYzfut3hzHVj6nwMGZ
Y4W7pgxAgbULmsm8bZrn1zB0YZtIdaxieQYheG8M9nNK0nzR1TTgCVp+z6Pen7qkwQDp+Udwy8ip
ITRRrKqgroyhMDdeLV8cWyP6NzJ9tvWWHTN4CEmGr/A+8qh4n7L3KZZfQKk2Js8GCcTZlNFGad2j
TZ252VMgIEJpLefQmB6kt5EpL7adr2gv/M6M1yGV9HR4swEVDMDITIzsrP8OS5Bc0UeYM5LW/Esv
0luajBcynPYKo09TPjtOuBE6/rcAk7njbvAbbXPSo64BskKh/U3auTCZe8/ULWogMWNioqoDaw3o
dQUHcocFcuvZjxpo7HU1uli2yeAy1KAujlGJ3300wSZlQtjT8YTqjXZL0RCbiKcqV0/xiebM78gp
2PYpaD7myvbGD+WRQgZsy05hkxvDseMUmIzTgiwdBFf7o9PDXeWku7g/Op15NiNtRRAF+9/ggM7y
EHx18ikcbSWnP1Psa0fedrFDcnqioNj0CeDi4+eqw4Dhuzs47gyy7UkcUj7JbRW+r1wxAWILOdrm
HDG6S569/LEygFG0fB92gOySAzc7BgSm54A35lNtHzHE8DCVh/mwLcwXIB8QDtjsr7vRXs5sV1o6
31MGok5oYcAevQc7rcWxZBufCYe4PTPHmWN77EzzseuiA1CbpLxkbCrbRn3qHkcSB5dl/Q6LZp8M
cBMegyI4qmZ4KHW4tJCJDyOoY8Is2M4kTBR7Ihygtz++VuBzCTX6xQsyeMWwVg2byDqNtjJ0b33F
SNMkh0Y2akpWeYi6kOrJSzjAuq4NKq4sIF0abWLce/qpG+DDmIRiMTVFJXUBTrlRBZWcJT1G/bYj
SzMQuS2yA7HlZV93KywOi7Z7l9Zb7q86n5FUv8VsG++70IkuaMKnTDfkHtwZR7+2G2/zCg+gjkq2
btoqhdXqe3uqoza0spz1hnhyasOfYiZEcUcaPeomtmUaUMz7trgopyXBE3a3SiMDUNfLmTwMBKU0
7qhTRIkPMYukydtknBq7mBnEx6ElqxomDy2j97ALP7viLtTPCphbPkLBokUtMe3dzDR0/eUEkCAx
hseAyR//CDFhzoByCJx9qymVmshbLVUm3aPl5ZT6UN5gpKcGDxj524vivbcNSu5y5Hysipg/BYQa
iNrMOhz9vuuGFaZHNg3vvo6cjhNaJLAai70LxrIkGURma+2blGq7cPh1Ho64lieqSbvmbJf9ui6i
rQtwKrFBhaPGtdm9UVEowPylc+oVgsC6EbdD/mJTuFCnb7LYCaVzmVcrv3tQ07FMkNC4YGL9wmn+
OuW3zS1h8K2eYu9HIzaNR40NoqANub5Iy9h0EQE0Q9vi6d5mhnaMeqYh8mYmnGqyXsjmNRwM7jU4
QHQYMMxfVfx8USDVNpe7iZFoVN6GunvFwo61bhmS1wH3PC5CYr08CvLnvBqIb1LKQYH1QD9qreQK
CXkD3YjoE+MFujlWyjOfxjjd6Ll7GNASyeVHIHH8YHzKDISuYUWleWN2B80bQbbNfTDlflDhOsZQ
2+QvRQ1VrH6O7LMLW4r93XrY5BrUByQtAMAX143WgxvhewqeiEDRXuDtU8BlksqiT5pCFT0tU2xt
ySotsxGL7EQ3QD/TcDxG4xju0CkiF1m5MamlIRgGn1BhOlCHmeFZEratsufeje4V83JOdZBvgtes
fc+Aq+K73ds4ygFPcgDCmyDNU4CfOSi2XdRtMpDAuvEWhD/VCLdo/IFK/UmdyGIc7G0f3UaG84Bj
CVEWScsTtzWT7wF0Yiegz7CcWbQW8DxpQE8lBAdaniYm40U557qtLfBwwqt1exFNcw7jdsXge181
xW3ck7aAzDfaXFZbS3HynIT3E1t44Oa/86alXpGjamNQGcxxzEs9RRHzGepT9NHH3+pzTs1MN15W
shIb7JZLwcip1pDZJ3moodIAE+cZlLhEYBSDleTeSv2tliWXnsbcwX7zjVffuBkAn4r8Q6lqFbEG
TxO5MYky1n400ROKPpQ+0gPI+a3Vz88OpDUC8ZxrFxXpXnpoivi+wzqO5/9Ui7vM7lcEgW2CTDRv
24AGCHac9RKrPKGbcB/0+KKN4iMJy62Vq03mwa92XNAh1PFmpwIMTY+EOPT5dnT9U2e9Ohm+PZ2X
NsLc23Yr5tAIqQHn3wh0Hn5S+icoSssoFsNysxud7FAP8lBCKqEUC118N0ns0RiIMlvd6IDrHIDV
TBxpyPF4uoYVS5b1nfPIKyJr4zZyM8DnlPX4gqqF0RvFFvKpxz1t9DOtBlbEsDYD6Ax6tWN537Zx
sR2xJKU4SosiYctmkYgo95nozobP26bXyQd9A13VvVrKW9GiAuZiaHZB590VNLRVYG4KUBDBBPeJ
1TMusPtm3k9g/gdzZ7IbOdJm2SdigTTOW3cnfZZcsxQbQkOIo3EmjeTT12FWo4BsdC26V70R8Gf+
gVS4k2bfcO+5MzPdp4w9bUUsriPFIwG9MkUz7zx1kf+ZzOrZKbMvNfCAJ0aDlnfeQnX3rzL395Bq
mq1VPhUoajYAKWhDSXvZSgkH6bjuanATYddbTQB0pDcT7VVQrcmzaoXFaphjK1LFXNKeN+XPkk0/
8KTj0B7tF9jZN4Kxd5Cs2XTMB6LjTFST9glLx2UoMWGUxvgYQzcwun3C0M6K40vhQq0li/ldIz9u
46HSb6GCxRMTTvYog5E+DR7A2TiZf4qxA502rNUcgArffxFZc0/1eIjL+dHVk4tV+E8TRIRxTd/0
VYiM4UwoYbOMd42O7kH8xqb3QxZc4HZqO7TzqVXaD/L81fS/rZHD93gu9XE4VyCoNixDLQVslrrG
O/XLnV1Dokzw/4xRte8yqDAmkQ8FQ1IiYb3mzcl/htE8rOG8fTSBhcaJS5aRRVPOLicYwBtVBV5t
IPFDx6ga/ayxhhDeT/OXxvJjTh6Kud5HZX0ecD4gaAsHrb73LQq1TnKVR+YGw9Vo6PiZpP0R+b+V
X13qoj2oHDCLfmcD2JXzurbg2XBJUFiZXMsrK7ez4h8t6x6priHOU/TH6PQ9GKcgD9zIvCoT5x5/
AY90GFHvG8SGDbkdvnkgC/bVpT4kQyKEczHrSG8qwqhUdk1QQAyAZjyszD/MhfYZHP9uVoel0U+A
tZoMzAs4TNgjwssPU4N60phZ4syHgq9REn8yY8VE2/vscG4Q7LNJ7c+qtJ6SChU8p6sRObg+8NsW
xS5fprN0n4rq4HrPC+pdHNwIakAtAGKwZzCfCqNsWj2nVnbiDxLd5zw4vP7oLdtQufO2RrxfY2tr
rPpd2cQXx9+8piet1LYdOqBB6QeNMj4xe3ju1A+RBV2lto8NuhahD8TgiPxvrsxdRoytRN6N5LrY
pJLdvk4VY8+AYjIt3hJH71BkuvnDkM4j3kw8dRXDs03GWO/kFNr7WFsfHkjtgAv+1szmU+bUO1ja
aO6NiUexePEgcEQdpcg3UkYQvQwDi03N0F05IrR6ICXA7KC07tLo1WRgWFFbw05zJlbMdHEUOf7U
cGKT7cJnx9EJbObBtojMBKRHzn2Zv/RMkIwa33GThQuZkbp3tHh4c24vYaP00ePPnpSNJbK4kwwG
sAfRPOZ4U0Yz0D0LJoAb5NZ8tSGQDWiCyjMMxzunuTV6ftSw69s2Qv2lelSA9jR4snlP6ZLDcIYy
pw9XnnYgSrwpxPl2wEMqvLk+i0wEVQJ1oYW5e5iil2Ya4SHhkcvgT9DiCriGAOHu3Q6EA8p4lPJX
efX6ey5LLhbuoSg96E58xo7eO2vxe1BL/5kjaF23t+k8Pca2cbHr3zgjpyhCb+oFLFDYBeS7sfwt
PpmH8/ZbjHWepyg+mHbCDB3nM1GQbenddawfYx9ZFi2nGA+F0R8Mj9cpw1QdEwTpaGueDrKgk6tM
zD6vqZMecFEaNEtF9CUJLejz8WBU9gsCghNNzU5UvxkSO3ghd6hwwJQ+Akft2gTde4XI6LsFoCP8
z9I4z5G3J8ikoO4PMeybz55u3zKJUyY76mlOv3kbxteaGsy2LzkqwbRFQ2m/jzGEJbhyA6lrS8+n
GsntYCEMx3gtna0HJmPqn0fKZh2rT8xR0WlP4Lq2StEH1wLVY74FJo0LCEJd8baQLYyPb2esWo3p
Q0NdQx4tqkx6szhcdBd5mx+ykyLTA/AA0LA2Gfe1Lvetd0XU+DVi784IHJjLJcjLAwnfGwBtMNxI
h4E02GHOvQ7ll5NjSjV+TMwnGts2szukS7t3U6C2pQoXlygIP762goyFHgxf9Ziq4Vw4gV1hMrCR
mLC3mJee/TwswOXTpYQXiHU6eMngcAhLXfOAJypJqL09XU/XXRzG0h7HDhEP5aOdaoccK61TY6bx
by0opkaYdwYETlsr4H/7HwND/CnKuZKh51B2zBCAHPIuxdyGOd/hUA3HZRhCs3gV1m9bsOuUWPTy
dl+D+E0tUmoEwqUBa7saKsT/VUbeL8ydKkGyjrzOHLUvO0sfCq3eT9G6dNJs7FEWiQiaFgWp9J5m
ke1Eou0RzL+5NmfBGmhQoDiss4XNcK0eWjdWO5H5Yqd6Dek+tAq9+ZbuC+GMpNB7fgCaEpVIxDS/
oT7UX6Ji3oGs2Bt0L9MgT5H525JuTWEadu7wgPHwRljqhtCecMnAj7cz6ueCgNLqfkL/UGJv9fqw
5vCzvA4lPf2d8rlatEPjDOvY4GHm9mkVGYc59fdcPjAv28zfXX9cmLuYdFddT4gBukWL07kyvj3E
ZTIvTibodGIGkDQm5cafPhRnK7AwrIocUzi+Af8sy7cJoGWx5QmdJXfn58SzgaUP+P+5p61HZAqI
j9xE07zTNfnGmbBpWfcn3t+q6vYK8KNNQCzLaKjycreMRNwSKU0OIC/KsNVqQroEsAYG/AhI76L5
3RkRWo8wT8vyXSf6OOvxpnUs1a2M/FSw3CS6L9I7JmYbWFEBtv6ZQffe9cVGqQ/f+jsXP2j999Gc
HzrbfujwtU16Ftogz0uB033kAsLSq5qbyzQoLpGDVN411YZPGK+BYMjFAr8P1GOhu/c4D4QKsKBv
UyAidK8tlCnYWiettw95DYcLk0lIOl6xrSuSauMS3Yf6LTGY7wqWzzt8lePWNobTbBn6+ZpywP2O
/eqdOz47zUvm/uhzQ9oCZWcr+FQ0B6dWReOaiEUeE984ODEr+oqohsRr/prWXzMzNqaVXwDS8BlO
YWXOQQpZQAz0/dDtqUbcmzMjOqZGl5n6w7b/1c4IOMhiTnZzM3E7tNi6HUJu1LEquhNa34A4qNBR
x3q8o8IIdOAejpz32qCj+GJG6Yy/a/603lpHtuBVq+9iTPg6w1Alb2ljPTVmzof3tJTVwXB+stze
tzbaYWevedGOwUzgjR+O1Ww0cAO+/1B06SPJMADeuOTB4sWxNZI+QSh5WfJ7rCJg/RmCTAiBEgCP
7/2Zm5jopZOOZtVyK5aCyw/t+mYCkqETcAbat+n0rSvws1605q3m2o+0X1JeLzJ6F1oS0mL/c1Pq
TfamddkeURJPRgHtzeQGpoIA15Niui3m0AWMNmVUjC5VItgglILwVH6n8epoAIUNZexS09hT299N
7TqQpUVzl3fSgsh/o1sScleCPKAdgmbyKGB6b0SAV2LL03Drayx5VTJ9+nnzEmsj4rqU/5anuS9k
e7yaWfcJ8ftv0/Ybc4X3LsWWCbYJvteWf8QSKG3PeHAn0JJKqw5Z9cKMODS8K1HHKEOT5ELIkwJu
XaJPERQejGEhnLVvZe1frbmGLCXPepa/KlpGXRxYZR4c/zJnrHRnRtT9dULnPhuCgjbdNS1quSV9
sKInyVrWpgZO+rc88Il4HFlMo5uRxbVVr+iwrO6nabu7sX2WEXcnPa0kN6R3l20+WU9SXQXNlplE
ZwEtFzE36YQO0JAZSxLRKslBxGMCijd/6dBWxdK+Qcogq55vnP0cdNkv0HZnrfDxBFXP41T81Ex8
NFE9lXCXLDJ1wAll3wM+NYPpmZ9AJ60YIzEBKI9JtybXgNUndZcPYjeI+YzThSKPMI8ZKZeggHVI
WnVq8CsPVv4KMGqDf2YnGvBb7oE4lOcJ1rU+fUv7TyeqO+yxfBxoXfdz+WpbaM15UzOLwcMnIB0C
Ybm2MmddywP+h8SejNcYeJHypyNdcqSGJ4XGt6gAN/yTgs32HldzmC3+HRnMnJx/MudB4nXy2m+8
yftsKTjC+71rNH9taeys4jRH00EJwnDJNEHPiTcAMy1fkfAfu5YgA029mONe8/OdXsS7nuIEHhFk
c6DjdFbYOebsT5y/LvQciY1ncgVKGw+RNm67DFviTHWBy9EuwyFmI+IlTz5a8VSlRwdk0BEe+hSU
ht3ucsfbzhIYUOfuO5xJ3pC/JsV0wg50pUa/daIlNCCG2uNGvPZm7ZxwC9LkCvKASIpruVz4qAys
9mGZewJ8DhsNw7xmnnbXxN5zsrCFoBHn7ZNgWhH5DVp5rUa8XGbnuTDj4vqYOf4bW9DqDg3HZkrL
d+mmr/2wKM6X8mbl4TSnCYOM+VNhJ1va8sSlOT90Ewc8S+Q3t8cbyWKWctQ3j7JwsaPDgCV40N3K
pMekw38AHdtaTjaMhfClVcZNI3CT/KQwnY8q6U5FW0EaT/dlCqODgYjeVkHpcNdM8bhnb7Un9+pk
VZiT9PgkmThp7Kg7NvwABd6Ytnbtgo26V+GEKixmpudm77PQjlYvSOwrC8YV7fJWSw0BoZac//nB
NBUteKZfMiRnZA9RLSCjbtv8EK9Z806Kq4ggPhdhLDnVKFQO+ZiEjfkNwMFjTYORua33Q5LZGMTF
ve/Uz2u+S3uq3abbVKX35WATLusJ/GtE9Poc/2ZwLaL8XMvyvU21bzyyQR1T+zDBFYxEY40Vhkwk
t3c2vcBLf/OSodoKkg7wFMP/qFcKD0OnvoNGiBcqQJK6mfBcECHGV8CsDOzmdGoHrrk2OycOR1A9
4RtXFz74y5w3QUpYIhs3nxjYBJadCSMuHcqgYfgseFoQaO5zzqFxxPEygEtP9J2t2TQ/BU7alByC
HSOea+um2VHz8AKLZmfVNMtmnscHJOnABsp4L+zxwWi0n0jD1oVNHk5tEkUXN6qCRu/9S2TpxXlw
1X2vtViWAEhvjPwKIsV4nte3GPjngXG/jff7WoBAeM4JL0/MnKmwMbJ4y32K4Hg5qhGnUDX5jLic
iDejUM5Bk+YjyNQqFNI5VDMDQxIYsCEnehLGF0TMU2Dnw7S3W6762XlE4wMKxP3GVrVyQTL3Lj/2
QDVPXlRe5jU7EusQznrZNNF9tUQfU9d2YdNymzc4RFRrnf/5gbJ2OGoNTZ9e9I96qvtnZ5EvVv4S
127xpCMErZYa5KS9Wl2zvYF71TGuphrHA0rV316gu+vt4SiNAuXh4NpXr4E/p6C+9BrfT+MzMXLs
govSH7GQdb4ACMGqYmaxMTb5SY141juvDAwQ8Ke8ItDSdSUWo96cTzk2kdFTnPaCwIIy4hbAAjZt
LZxhgEnT/QSz2k7c5uiPzSU34+giTCgKjmvttalZBc3D69APItAzO6hNzyT+w7j4GomIPNC81gVd
LTQD26MAV87iBXHeItaaF2YHKSivuUHFvYx5hoppOBbuVIS++Ys6TwQQVXH+1Yim4qn6dNluZkRZ
78ZFuYBnFGSs3gOchJm0j7JvBDik93V8EBU2IsY3ZnL2auudhNrygh0JjSYFX69ABdGeLQwxrzE4
6k1OtVmNw0Iwq1YdE4bnkTe5gav0V6y2/q41hL7as8AEWDzXI3QUVDx8c8Lfk2IGsEUVNTJK3tIW
DrE1nGr0F6DRXDJYc99HOZKCREEVWJIydUMGlNxlIOKzdd2VxumXM/k4aBrzZxSffBX+a+5N61Ja
bL24LC9W/FPEmv9E6ozqJeW3bMMyKt5RyWIW5AbI61dvxEPhJ9lHOuKk6kAM7oTFL5RnY8/HyS/a
pOYtbTlnLcIjDzmmYKYZZbqHmEPrKRli+Jn7mkpsPlp/Holl3TimMe79jpiTij8XATHddl6Soixp
z1NWLQcrMlZU0A9cUJyGvY93ghosdqNb7CefEMI1uqGVnaYxmGt4Chsrmmmkk3vIPZTXibj5ckEq
PiEOALWPJo8EDWewcdTb0a33Bed+NhQHk+zGTbKwcIuBIFNMljeiZerQ95vP1PWGP4T5wXuu2VK7
McQiAY/H7TUm0pSU6GUuUza8lW4eimGkdO8S3jqUwJg9b3A2sy2h4eEUC8JRS7VGZbJ8byWo7Tpx
JEYRlzmYTiKxnOffyFhCiyf/SCbaTp85WZLBBNHTuFSi6habJFjUXc3ZWfW0M4wj/vlhJq7OB94w
w7VuCjHfuV9nnUNafpMF+osMPzGfyGoDk5hEp7ZtKEuP9A7JwUwmWvfoNHBvM53A/u+MoO4Wd4La
WpkPSvsHdMv4dmr6K2LyYcg8bJVWDQanRAJKVGmaudUFd580kKBxHNLGAnyEVISJqoq1o5a3KHwt
N4iAywa6aoOCv08+ZenZlNqpmhpcZghqu2VyGcqVzSOkljWGWzstesyzlkQwipw6R/rfv+KubpgZ
5adWJ6S2GZozXlWyaFyaMhtnsLOKEOtht8wYd0rL5r5NJUCELKZQGQr4ECm2IyfbV9ryQpzBvVnh
6bdqbKNS089jey40MOmcbcQpT3PAxEuexqEhz7wC9g2/CgTdF5slao6Fh0HKICZXJ0Qn8inrJgoj
r8ERaUjM+wkLNZJWtrFdUS7RSAuTGXqRE3LgsKMyEenAZsx9AjgcMiSg9GzlGgAmBz5o/HwwmJQN
UMWWWLTJDu+hDeZae4RmAWGPbjsXHkmi3GQyGqJ7A5WKYAyxy3v3KVbdY2yRSSNrdYyJm1xcs6R/
yJFkKMcBp2/qbEIQWxdtRreIN3Lbsko/uCLkc05B0fdHPZmbc5p2duC03vrumsYz3PagjZQgMXNs
Qg3dvKaVf7UxHx4rFxwooFU+kioWfC6uH0pPK58w3xuPNg3MtulZDygxQCiqxN4vbRuul3/kE9T2
cyTRzvgj9pYOA7fXH0glnBUNhUmSp5CEzfkWch1pA0IjiLYjbWArS9d/QKAeNNCI8BZ5BiB9S9AH
5veNIG9a6xb7vbTDrIqmD+F39kGCwtmMdfUdjVH8sWTyj1YRHlclV5Tc83NBnvkW7TENWmq/9mPr
PpszZ3aENz/853/Wsw80bB5AA1vpUypNThhJ4maXdjXuEZvM0Yn1XN0l77xN7b6da3jEulOCCo/2
FMWs0IyuPjl5zl89VyS9601zq6eapEHbt8PYNJobFTIMHe5ZUrTSazKlGZj3CJudlpAqDfiP2QsD
DV9LENquP9z1R+pImB/JnW1X7kkHMVHiH2UsGCVmSCDDlxRVQtRfyc6lYwUwe7g3lglOuBWduFTS
m4v2b2LufIolJ0HLZitI4bye0VKPZxQ6ZOYqt7wuXtxcjfUHCXTwYzLoZdDCSVfIZu3O6dL+WSVR
mFj+/Kws5DW282lqWfIcWWQudJHmBmltVoEsQZpWRs543qmME4oEoOkz2VnKbpdzWTW30dDcO5u1
ydSHUSHEqW4ZC8wtrSPi5/zBSMS+6csfzW/aK2Dp00pTeXIFoZRALi4pvAIkM8WhHcaRGCUms2aT
f0A62EazkDdy5pFr6Ul5W+rpV9YJHqpCcE/jf3ldYoB5BNG4vBa2dYzhFgVShCRzM+nDExSIemqf
y8b6UBDOSMG0yyOEFPmKOZoQuKzHAgHGGHxe9dhCMTv7PdMhzykfvXwsH1nKEoIEdK+1dFxZ9uQ+
e9xLIcSbMSjdkuFjpLDCp86uboVHyF3S7FBsDSHsE/PgMIUNq7ruAtNxjFNjFr+LlSXnbDikulXe
dwLPphyXazrNM3QLq8FjHT1IpUQ4EaMYgH5k1VaNyR0mzeTOGc0/yyTmIGEt1bVaBGGz0e6N9Uc+
AfvPDWTvtAbbiRLq1iX6dBOZw+yJTZJl+op4Bf655+I1rUd7Cct50IK6yyFF2y4zLz0nHjPNiYUf
R1teUa2d+S4mDATj9GB7sToLzXpduswPTJ1LJMfchAVpwsRqCDRRUqaImbH1+CS6CMdlGlJX/kUn
fpUVwCAD4dkdWNYBiMlIoR22C5YNWPBgMeYIKFGps7fvZ/HampHPfEweyjpzb+as/QUJQpyHVoh7
e/KBnLRwEc2x+oOrTDVDS2+YzZdk8vsLxFr6AaaeLNlkddDzpQgcvRvuyDcjha+I39gwkLAuZu2j
p5vNIIzVFqWsUuDpmbywuUcfQMLFENSEp52mLoufh9ZGRDTbrPeW4gqxB7MUSTicMzZMORNVjgdq
xqgps52hjhDfme/9NHT3lcecK5Y5pJS4VBdQ5N2mNmOZ4CPt3C2PzHLXmMNhsHDmp12m7rs6FTjk
+vTeHKJdXrvdLlnk8pksVcDBHb0tMRZJ1GMQbyz/C40uZZqq7vPIUa9kPB4cbiDyHH2AYtJ2AYb0
7s2PGFSThseAL8Pdb6HUe47NyX4SoDZyvDLkUy1n2/e95zKzDrnYoXrTr3bXU5UhENtCT6D3HZDc
y8qaGehNMU2313ho0cY8TDJHMBPum9s8quaoRSOapsRgOcQA6GSqtn4n6YroMtbdE0LKRabzDW4x
tUtRqf3kzeYVn9Qek2V8SnVwGq3Z/kki07wCUhyC3MUEKPxMvqBgbh8oyZ9j4M7nHt1aWIPQ2hpl
W+wnNGTkpDG2nqPoHqbSJi6YmUzkuwSOmRE3V2KFFNFD7LXZ3h489rxWbr2nqdiDv55AHSLktuqC
UY+IWhai4w/Gcfcd+/21i5x7zwHnlYzsOOIpzQ/9Gj4W53YakmFK4xg4YpmvgIR2OVH3YdJ7f9vC
epTExIYNGYfoEccduC42pJN9U/7yJmtaVyd26wB7jbcz8Vzv2om9TY+CAvwciJ9Eze/6pNIX/iCm
R51s9NS6xwDwJqLqE6/sRzrMr3xAZHfFETSE0rzMHsKQuGI1VhXqrtRr/wX86C7xlfVnHo31yuHS
nEqm5bEc/AecZsFiapgFqlojzLPm72/UR+EtF+qRJBw9gvHscfzAaQIwNVpJSYX9nLgwNTSpDFZl
zjXjd9QymCd5Utr7QotZvBoXLwe3PTU6WjJyieiLGF5ITgMcI3D3FO1HXVrLtm91dG1Cl2cbozMe
R5RfAI3oFQZLhZ1ZyYs1+v2+pp61WKFBR2S/YhOWkA/tts5NCSC2VnuhE48l1V3njVDTiUE85tEb
tkr7IYk/kdK+Eg4YHerBu8x6NT75oJbJRcl2bayjbtFNCtQz2SDdCWopTJBpAhEjnqq4kgdLITxw
e/eKBElh4f/HlC9R6OJ4JvJum/sMEU04Bmjx1mS3OYh9poR5f/EkZ4UXvbm0p1vdzc1wFiI+d+zj
YdAz4ZbjaF6go9uMDktFhdZiTIqY+dpNczarbCFCBaVOGR2JwhJXRMOPSdMZTDNp1oeyUEEGdD2I
PWuVgmDEIwoFJWHy3LYRBAXkAuyPpB0IXaEoSwYdzQsaztrFs20XPM6zkd5LKDH3g3fXwzLaW4yG
N9MA2wDQkL+pfNyRKftKu2BcY1vzXb2AipkW98yeIrT5hS+p8TlXZnmX19rnoIMd7mc33mjKbQNz
mb2wSNKvqej1k+znY+FP+xpSyl1fwgfyR/o7h8mFHtd7Eg/l0Y/Hkzk+jBNcgVyznJ3RHKup/lwc
VKDe9AcMFjOMBlpuJmx0R8wwswwNZJ/2ML+mez0vgB5FbBE8s5Ak9o3VxW2gARdZnwVaMbUnf2ov
2F7vZaX/7cHSBtHMIh+fEOsd/66w0PLZCRcj8jgbHzsrpoTZB4nNvJgWiESZeIR6cQ5GDnKrkZFI
3hO44cE+CbzU4EMzZu2J0dMm82dyZ0oL+H5arZqDvDszPwMvWDPNVZqx8OxRfjMZsdyUzdpC5JUs
h+zQldSj9Ox3Xbc0bHscgMS+AcG8zA7aZGK0dLoXjHK/zTBMOKitCTcZP3yhhXXtYJqPYb/nlPdh
nWHqTCxC3jzDOaRF2pBeZj6PJqnj89DurZl+RhHnBsm+EXcLzvZrl79ba9a2FWXhpOeP7AwAXmJF
vW9Vz5wg6yyShn2APaZrbgGtjxlBN7FRE2EXdYfJIva3yQCc1tb8a0FQeVjsxnvQKsBqhprQ62jT
3dCl8VHByAISaVuBUejenkHGUeaKcNRaB5Di2SfzmYga/WIXQ0DIwIeA6IkiFJ96/ZeDvAwbr1t9
29Nn5rFaz2rzx3ZeEh9QJbtNYh5AFPXviRocthUeZtyOgqRNjaCYsaI6I87dgYATqrsSWSLt8aQj
q3BLn4k4V3hTd3cc52RewOSb2aHnDvXJEoEkrKpjbRgbxzDy7SINfauLpmOsT79dR8mrab3pNqIJ
MCq/AEAIzMBuQKo1wYnIx4fmTjooIKAH0LPiAkErSGFvW3RWSsuOGabRLTNI5htrzJ2ErjpV6A3T
jCNQa+RZWV2DjsjIA6vMIuabNDhG0TDY7bDxNqKykApkd5xdapdK1t2RdvE9UAOGdJ5EOXn7vu75
bgll8cHqbx2zlpdGdk+sP6NgtjIsgDHtn5lWl96LnmsHDBN+ECf00GA51JEacclbI7WzW/89gFMA
GH0tkLswtN16rgvrTFumY+NUrySCFnslUGiaOLhhwJIh36+XNIV7uaCkrKKUd6uwp0sp5MvYW4/E
tfb3lhohScVXzv4/hAh8pRD5jxF13VRkl251Jxgdw9x83XETVwGehGLRiYDReWlolT8csxrIPNwW
xejUB5r6S8VQ4TRSsCB7ZukmzIVx0g7PQIt8G+4bV/aqxYGqofM9z8yXuhZQCe/ASKiZs9G98qdF
3rf4ANUkUhYr5Xo3RuWCfdsPNUAxu4gfC9VyeRmS+X/XpSTEDVhhVsf7XLHBT6t9vFymJZl+3fGj
HAw640z2Vz/+G1f4Kd12jXpKdAiAIsfujQmBDHMARNSfa5M585Wh63dZIcz4GAGbPSSygDNTJi/t
gIO4rXld1z/GEQmnrVuTZNiPmdHfVEioxSrkdof8TxhPreAV64s57YCa/SjyDkAFGmtkLdZ+5L3a
vsPKnA17D+bwaSQQcGekGn7SvjIC5bJrTNg7kde+zBR9zbWlpjpnNvoHiCsRXgboRc9NSjSG78b+
xqR3JiyeL3+aQa7NWuaGqhufjYZfMHbnhMzh+k/b43hAiWLvdH969NiZ7VSNsz53IYzjQf874nQA
zp6eLB2cuGMhRvDr9tq1T8rjgWeonYTgd+51ABOB0tEGOfSDpLmgv/D6FyA+DYoI+ix9rPZ5Qxit
VFwb3s8IHofjCADZPH7XudYFWYPwgk0HvTfZjhd9IaFgMqBXj9NbIwfvn0OAtHWdDmDtZxkWg8+v
vaQK9VOl0NSky/ycVovPLJWRMuILtcFKDK8OXXxX99uGo3gzmQz7ZDMHprG8RaPDd8yUgP7tQ0vM
et/Hfzsnbi+aBtLLLjyFS3eEQDN+9YZTr1se/TA/ikrAf3IqEMA9416vYLto04DH7J5cNVanQZHZ
i1+RkjDR/+gCirpXga+Iooemb8ABw1NmEMHX7Y+Rxl5vkHeR119I9+sOnt18EmWGrajW/C0wA978
uXqGWa2h+Df5gMbOuHMR61n2NzqE19Qv2o/KBFghXfvvyj31zSc/q7ob2B33mcHdl+KgusS4BjAp
P7gaObVAjk4CazE7SIVvuFG3ARfAzh0SZz91k3tgKhbj0im/ilw8DxMBxT04naB88dp8fnYitg4+
u9ttm9lgr9vqUg4DMKip+rJKwpCz25QZywECFOyzdYPu9QrpI63gdrEg4FBkJnwljO18aCCh6WhY
tifHOIi2eM2j2jsbjmbvLd9NtsAiUV4afCT/+AX/l3XxX8a8//ZK/u+Oyv+TF/Jf3sr/Z8vl/4+O
Sge34//sqLx+Fv2/DZXr//+/DJWG9R+26+DZpVOmObE87Nb/5ajk3xieadm+wMwoDNNz/9tRaTr/
o6PStP/Dg9Zn+4ZtCxdDsvd/56i0/22ohAeBoRhnMW5PXJ/sqP9t5QXcLTVsu/jMcIT0BB1TmtYO
jBQy7+ylAdMCCc77BtxAfiy6guStSL4FUll8fEbN2VzKHdLffY3k0uimUKEta4CttOuyKj8vXnKs
IGtYJ5SqFWgbnIrGwyJ6pLeftcL9sy2RZ8lfvT9Ft1K7sTLzMcI/x7aFi5hYBhzhWkAlKt2Lrz9m
8n6J7ufqZ4EgSnonSykkRBv6s8XcOAAyjRoYBKnkxgteAce/UaJPLrhjfwoJZOPYXHd2Jjpoc295
dMbp0ZPIVmmqNBwqjMk2uDOxFeBJIP/hVkP7mpw1lahlaZHvGO8Dq5h2iYZtEZ7QvLp1xvwQ5R0k
9HyfavwVPK4eULe2ec2RkAHOwf3y7uVfrK1NCC0oOKFiVtEqCWOnuQZG2fxG8G4jutxFzMS3XHXs
DQDF2MNnO8+NEH6TWaiePFgJDL2CKeKSJC7ErBLEDIjf/BhjVL436jiUVXKGvhqYgCq66K8xGUef
ZtWJlmM5I+EFpFDHSYgkYK8q2hg6gZkM0Tz9HpoL48oNOhQUAA5AE2ORIBtYvOGF4spDKz6s8jMc
KrAJQLnle1jvm/X31OxXQGUgcx9U9mavdgGQw8HcGZgWXhgEiENGtkT6p+LW6T5dxFiWB1SZCtUk
T7uoXlukYkJjo4gXRrzaBbWJ8crvtLaNoOO2WvO6/pYp25kZiwaajU0Vf2ugxmwsLRHZHA1Nu8mf
W4oRFiozu9TYywndZ/aHp6plDSMqTFoW8g4e1NwEZopgtR4DCzUwO6CYv8rUfK//xKdclZMWIFXb
YKsIHfE9opZIEkQSyBIa7UsipVTTawl8aRUPELTLt3cCFbO30xlBpgYcSrD4zHZJnu8iWEtWqoKJ
QKPF10j5i4FPAtSkfa88Kuw/VfeK69KAP2QBQcBEum15vFRs7pcVrsJ/Rtex8gHZKXUB0MYIrOTR
6fZape+08WMitIgsPzZ9YLP0j747AQfbaAsPD0/uAoC9wjMSdTy1MehW8pn7Bpqq81pnZJ8gldf4
JuCG/id7Z7YcN5Jt2S9CGubhNSIQM0cFB/EFJlES5sEdcExff5crs7uzsruq7b5fs6yyUiVFBiMc
7sfP2XvtbcNhZnafargXXJJo3FG1niL5WuJPCbo0ZooFBdnYBPMUC+J8fXEYqc4EFUPY6V4clRoT
61U7FRPMhEQxlzkiDXyIqzXjGiVHgV9mYq3oP+cDf4ZOzIv1KdFs07wKyre5IVS0YTnhxgYwtBE4
+qjKdq5eK2ggsVkqCmq6pNvsbNDFMEasYp9/28T/OuX+DsoINAnjb5iDP/dGz7Rtm8wBFybIv+6N
ThCCARnQ+tjVr74lfv6BXFU+V3oqE0suqQ6s+romRYp0CPywl6GyedSIjMApACW/A2608ImPpnWa
lgNVachm0u1Hx0J0hWZi4A5uEnIPHjbrykM4P0rz2C00oKRe/pojR8oTPFFNL+Qhm+ffzwBeONN8
TGjnRFoQzG3TZR5UZ58VDxAQNTc41Da0FD55kfMmqtdkgTskcEyYn27xtd4n/DTfP4u63U3yUwp0
UhpB9ZmgdsdctckXuQmJN/X9hz57pjHCSPzwn99d6/958vzt3f2HlV8FiMpal3d3rV7K+Ya2ZVs7
Kcu/2AW0o006S4P45bjgk+4XpBYLDd5eXj06Hv/5lXBk/t+fs+ugW4FSYNNk1tCBv3FJmpHEg6kv
+ZxbDrt9Z10dVvuSbSFC8sZ5EIYFnqUz7g3AaYzTRP/YJ3HK/BeNSdvGgX/waa6qA0wzruckatgd
8G7obRspPjvvIhhp5/zz5jgHRCwb0z923E0M9fCffxV9Wv9jxUambbJe9W8T2v8grDgFYW9gixTi
zL2MvquhAhDgM8e9tpbc/uef9Q8IiH46+FmOHzjMRl14DP/6rkmrirJsrtVmcveoe4JkV8H9UgeP
sAJ8+Jv/z09z9Pf7l9+NNmdk+tRKpk+la/+DW4NnbjbsJGMMy36zFvYpgHVK5X8oO+s02zyBeKfK
+dM2xLtB5gVnxmREMfasCVq0StMYCc9WhtY9YTToeh3OkewC8f5O7/JNj7F3LV/xvGxpdH9P6Y/A
g8yzl8IpDg0P+ZQPPzzDOiW0L0kZWMHEWL29nWbu5rVNz8w6VVXx2IfTHbjMo9t8BjMJOctehmwW
85Or4tX8JmjHC/U5ZTAYXXB01EPs8wZ+/bBArSoO9OD4h+MV1kMST8t1rJ0T5JzjTEXgMhMJyAuS
Wo+pUsr/R2d8Tpz60Btfa9c6GeAS4c9vF4GsVJzt6sgWumWlgACbSYl8tGlL5yNNF/b7nJetjwcb
L9yE+HpKtD0AKzG/bTrdbOaVyasJg6BFSFG64Oc5T9jydNVg8ncM/XDIdEtiLgI7Tq1EntX3gA45
gVhFBqQDcDB4ZR/RyTBhUM0OxOjtuJHRjSB21vhxqIa3XjwO6z4du32BlL0JxrjjkIAng7hkL4FL
LD18XaGJTtga159u+WjoESR8DnughIEAb5Uf+vfSB0rdvq0ub5K4wz8jQipIK9/hE9zO1lcYGVv9
mknw2y501nTBNop85z4oLMc+IRLElWyQcJUpBTD5BHVho501ttAcsDPrY1LNBh7e9OTkNXRbebSc
6a6dTsUy7kwnR4kc3i+ucfQxqzKD4LWhfvnQMWIW5igyKShKMuZlFIsBGbf9YW6Pbl5wYy81332P
rulQtGPspIJ3+GASRr3W1xXHUMqxQobk1rX57sjbQ6RwGohfnzkuc//u97kMeohrfPmtzzwk3Myc
/Fe4xJi9fyp+C/rBW3++ojk86uOaiClqnGLXlXhTGkySPDT6RPLqzxLzC9nGa1ERfTCQUkwz2b22
3ZNAsa8ohGzmiy4DyLLBoetdxhCOe5qehi69VRb4JL0gjNcFVEXTP4/WfCU3BCzDeDek1AZEYI39
5xR+h2+2sTAE9mjsmXwQCJ9T1obfnUlhhr01jGj1TwipqVn4LS9uHs9RvW/7Ra9lCe981Fl0KTkv
YL5R4U1hf9b7wDjZhzSbEVvYWI2Hoy+mvbO86VKE6oZAmJ1+KnPmcuvIqIcjzxFfWAGY2I6GjtNF
x5zRAUQ0aFNrkKVCaDymjcfA43FivwhESnzaaxvMv08rxdUcqkVgRkc5iWNdyy00mt/1rWS5LLqq
nm/18F1fIjQoUt8xpJjiwP4sK/v3q2hQA3bjJ7q2mKjr2KmfVP+pi6gJn6W9DzkUkbxssijDyIOy
KcjizBjjfv2Aa/+7KPbJIywXMybgxlWIH9pdoz3O3WcD47Lsjhhe6O8cCUCl9z/HvpYadPljjzvJ
5/cZoZwjE++jGHk2D1cF8p92GIoZ2dOy976EIcY/9VqL+30BBF7/W32z6NE/GFBj5YIVa9xVmGn0
RjXj+/x9sWA16KsDDGEdtXMEFLRtQoo5HMCu/eShzAx8HJr5Dwa0MXDxiodweMJ1Zkk26eC7fs+d
TnDJwujHvk+dGU2j9rNuqlIe9Y1KWdVDABHBFwuH0UoGtwendsfI9IAMDcNMzT2TG4tFkHrSP5Qy
PbTsYjL8SNSH1kpk5dbX1175gT0SgAJUu6w+8rFiq39VxYvV/MqZg005Bi+/2k2wqzteg4lNpkp2
HkCAgeWbSXJ3myOgO9ntCLQrUK3p/8x1FxuDe5jx7FFBttm5WtVWR16IrnnssKu2GNUSm9w1w9va
BYPjYd1Fcxan5rG3nlDNJtmxq24R5r3su7vGkOuT5CP3Ppm6btLbQEWsP+sJBaX/pSIgBVPL/3qx
LWbgaHjGSltO1U4QAZwHxj7EMI9yhrvvQWA+mCZkBPMCeLHiU5xwnOwkgaZJAy3BMxCUc+iah9b6
ZZbXFBqrggAuxN1YTXuqDFvGqYfMOnhrdHxlgQUXbmzv3zXZ95G3Nn8J1Y2dFZEXmcmQM2374LMJ
/8y8mqCmi5mi+AFk0RM8Qr8PQ1kyvLTObS6+GWzPnAAJjw+XVfKM8CB4sI6lR5RRcG2qm5jjdHjw
CXkYIRyeSrRN6/1A/g47YL/TRZD+yFagi3gHh61FPBeaHvAJghjZK3bTxeStgJQzfYu8aqezz0vy
wTNGxi6o1RSDFRLywoDCO+0igs4tR8V2Gb0YqXhYZzKrV3sHLGtjWya0IQje2ITzBeYnJH5arrHu
dwgDWR5at1Kk+8yJbiVGHysa44VnChMlcxIeJLY/q+rJKqiJff/oKPwHqCZ9dp6yYyvgXBr5lhkx
XsU9uTV7S/rEefwyyUCw3lJAFQ7B2FIvIJRuJBe3AZNDNsmmvswG3phiYrtlpgnsuAKyv7559q2x
XeabCP7VhzsSi/SyaFQFU/t0O/rpTvMNZkTJ9oLeC5Tv0nhbP1FbjOX40qYYgzhGpGHreaBqFpvy
QO5IF4jXyH1yGrKxGSD5bJJ1cR3qN6n53PDhbD/FTcfpgGlcVDxW7bgPBrYq6kbXAsXM5NWnnCTT
l7HRF/2DJVdRAW8qq3sgEVXswMYxJjqsvxQ9ELN67x1cdRQvWkQPtmHpy18WvOn26Dg3gym+UjWl
x23SSRH2L8ceN01OEtJq6FkbH3jOMfRLLxSbvclKfs3TbXJIsKxJStNsh/6AvWxLBtjqIAngLWGa
spEzqZ38b3/J4qPvO/jMf/nmQPoelXf+0Zg0ySOXANtpS5rcprI+GuQ6iTYbk4EQURwRQQsShs/f
4ssc/WKQ8a7oJRk8FlijMGhtUSFvPHQJTeJi0sg2cuSuYncxWOzfX1/RrjF4jwryKV2eNqJKQmjF
6VLvBqZypYYfopNeGFIOPIBlocjHco8TyYRLWe0K7IM5u53B7pAxbR3Ex6IIxaZ61JuEESAe18AN
nrvZ3Ui9vUdq73IlnIP5qeburr8MmSQ2YaVtwkgCxn2Lcld5PGaQPUw3O6wyfXb7au/7zceystGD
apHEN4lfi4eMha5UTvOAWI491EG2AA6Lxb7i860qFILc9p1w3lOjzMwljb6MtbMIccgRlGA8rZS+
XnYBI71Fjh4jpUd8/opde59r8/5yUTI9rbn5kU8JuzrCBIQcut8xeAp+Wn/u12cfzUvIcTYybUvo
7+Xua094uC56dduwdzRGZtwN7VPa8RWudWCSenSAmunCs+w5iucZxxOnW5nva05zJzB2lYGvDz3D
mqvdZH2TqPQWRTludseMopIjewOFhwTQm79eWA5mcPTIEvndg5yB9TRy2zNsF1Rp2pjYQO5OyOD1
eRwLAN7WbkKKwZpepk8GHa59Gis+g+xHP5unYEg4Kae4pO/T++bVH18RF99HdYbxq0AbvW5+rMFn
n4J5okuoi6zKSI7DWmqZ/YMxyfvJ6U/rQIYxwHfHhquVwcVv8ufft7v/mSj8O0ajbUH4/PcThS9V
OxLA8i9Dhd9/5a+hgv8HHXtNVnRCzwS8SB/gr6GC8weWFtOPIn1N9lzmEH9RGl3/D8bakcUNmqkj
13ZewF+URtf7w7VJCTKBqDGycz3nvzNTsLzgH60BugL0IJh18OKYKIQRr+LvDZVo9qyibzwOo4AS
EREfyx34J0oPScYqRJIK+e9C6UDPaQQI0HOhkcUgH6RREj05AL+pPQJdSpJX86b/QvRdgpwbLtpw
H0xZcXUHax/KHmGo7aFBD3CJE9Yn2RIRA1WodEgsaowIDllutDuFFysHBQBVBW9gVc+YNn8TBenI
pTOAYAMrqMq0rTYvr/7QPtZQZjaBsshPdyjYmgydeF6Y7mVa9bac8P/5JLujSOt3s4cZqWmyY9kg
0g8b7A2qAZFgGvMDRE2KHMfjuo0vp11QtVpgapokd8+BRzBMgVEpQa4YUJ7HbkBE0jg2kBhILN0M
DeWIAzLLtN6yfoZb41ZxOg4Eeng/pw6lyIxkmHJd7Rc22K0x1rDSmYb0E4eumJxjDbc4FmvLpN0R
LopfLHOy9OBdZv6CjO+UMS9lVgG0x+rirLQhEqaUraoR7z3R6GunjM1gztiU+wR9rhJ3pOU+G23H
qadZdfb6wDDf2dTOQLMQEAh38OIYBYlGs08cBRbMBrwcmypbKX+Mddzbnd9yiqqVbJWRfujE3cok
D2F18VH6HjVs3YA+a9MCO61PVTE5uF/MFcEywBrEFd67KLJDZIHZE3O9sUb5dTBzgmY6cQOYRppT
SUk1TcZP20jfjKH52UyZ4D0fwh1RZjvyOOhZtT7zibK/yTbaTwVcJyQh3HYH8sAsZieodshPnwkk
wfx/Dz2cQBQ6Br3BBDtoMb6lKYP8qjEC2Dv1kV8RAI/gujIMgAW6YcR047xaHpLJkY6SuaS8ZHBv
PslOY4Db3sdlCoh5O1lQoFqnIIMYWQHnD2hPBRNINO3BrTxwYFP/Nep2zAMJPJ99+HEEl8XWEN4F
Fu8fQbJ0aRTt3jx5H7qJEruYg8taIRSQ5GtuhGuSMF+9NZijZyreMAoxwXnGi1kmd5WFiLa017tq
wGXMMidcsgvvE3sljSIj06FdvedGkZlD7KMufoJd0dOfXuliG3wy7XKYC/+5ttOc5wAj22gya2ct
EoBrraBAHPQUVbN8KNik5wx8E8v/FZ7agzKnmmcIacSq52sjDRC1lnK/zPbrkA5cu5qG1Y7SOcHH
silmFI1UybBpP+ZGsLTC+iUnOTNc+WwHkkpIz0COmA7wBS1ymIcCZAC8g4PdsJNYQxMdembowmDB
22HzNRxTtaFBb+6zfjyMeMC2RG0zggMIlw9ob3DEeTvDnu1d4bfddpEdlxbrUy4Wg/XIxMxkamJp
eK0q72CGMPetgDrSJUplSqMnEg+4OlgjD0pd3krbFue55NI4Fiv4v9E45/lKYGaOE5FYPYKdWswv
HtPLJLxPx5wEUGHZu9lmPboSfloXFOMR8tiSlB01UwuDHnukZX2iD1eHwYcgXtu4hTyeQYXNhMkL
BV/BU+uRpiMM6ewGHDOMfgIFjSF86vBYQafJ2N3AV5iZ/+5mGhrVjGTbaCjGxNU5aQUQXDoKiuXd
d4xviULAk83zzBtTBnUTE4R5yhKfTHLJLcgcam67gX2yXdqVDYhTjKClNgoXZIsAo8Izgn6xxeQd
1j9mE+KiGyzyIBo+yhoaDuArh0oPuW7qcINZegiDBau7D5jqogwB+ZoYT0Gavw3tHX3N5oDG/XNY
jfc2p+ALEMMltXEh29R8ThuLCN9mPa41MdnRemtTvDN6q+zygg6ZDoxy++uYx86Eeb8Mxy9rTb8s
t7TVLhrQkBJDiENajT7SUx//nL/kxzR58+UyIBzlSp6NMk7qdD84vDzvwyvioDDDbRIxvzaK/Lsz
9j/S0Jk3TsLEfDAi2iTjNjkLI93ZVvWkVsRXKnAqLNzYBhLyKjaQvUyyEfJHyX0ypB9s8k7wpN6C
ELgWaSkiujBw/jIk/CauR6BVUf6I2KeJmMdRIqVHOC6+QtOdDn7z2WgKomePqHMSdrGoRATdv9Us
IdliLkCy35ymrvuqqnSky7xsg3JkBFVx5qFLhDuR8QAS/dAdu+HgOpOedJo/9Pewl+e0d0+RRa8d
cJi9B50DQlYPRDOG0cJpgLr73ZNXq+I5Q+l28fB48tZaj4EFpQgbJfCi1EWpUtaxWtJbrSAzAFHn
V0G3skNtzhzRbm9l7cRA823McbCyiAE+lLVxoK0DeShh1xK2F+5K0/IQV7t3Ygi/A3tyH3HxWKo8
V6olTnKsHsKc6NU2q8VVJK8UCYchQFzZTiT9FTQS68kmCTdHfoeC+YmnlLuyvFdWT3gFEYfGxLOf
DNfOAic4jOuHn6PNEXPx1eh05gETBDuT+7RpL6IcwcXPgBardUTU5TlfXHaD3ewbzyFzEzACIRLL
sY3VrsRXiA3VdttvVcHIQCTU5qsPgDSpscVzS31IM5p/TZfeL9V09C0wp3O5fMmqAtwioumMBlw0
1/eWw2wywFJAk2Ct8CQF94EZ8vgpBtdey8WtLVsPIDRIPgekCY1zNezM8jIsZr1biPMmktE/5Fy4
/CXh52MfwhQ37sVCEk5XCVR41CbdCOFi3DajrXaFneprUXDpgRVfVAFCe06WK2xFBrUq1ubeQ1Gx
1wPdZ2U5ABv8voUKV3EtrCRgAOiXXwdMpTvUcJzbVaDzWJbYhe8CNgop3tQxSy38GhpNwEzSGFrm
32tcdGFx9JU6YsDw6J47n2SoU46RAGSnVnhARvm0cmdtg/5m4dHaMP2jwTrjy8U9bAyI1KTXI9VY
001lkvmANThFjky71+mAH3f0xmwmBkMYNfvZh9USulBiHaSczwMoEJwe/baYquhrQsKkvaY7hy4V
0HCSlUBqzWTyRoNzRmw+bleAioblVqcFqMwepw8YyLWD1b82mASvY4LiNw+IHE7W4m1Sg/XSVB67
Xxh9eKSlwBwE/2U587R3Xfk4rq23XzEfbjpJJszcg04sIFfIOevZDgNk/yUMBXuwllPklz87J8zi
sm5YvPjFSx8POQ5LmKUQ67H9OOmRMMIzHZ1oHyS/2zY94ECioDvX9rYuk2pbHgc3VEdzwsWLBjOE
rLdthuB5SaJnL0hvS7bO99LLR2aaJKeVZQe1heyJjZWdnKWgTFsNlpHXbjHib80xPAZ9aRyLxVsO
/aTgJOS6sd6VlKrheuRvqo2L1FxrkV6CSq0nSYYNO+O5xpyJ6jWjNM9RDw2DmKE2WLu1pPot8sLf
mmnziUY2xBkPREHkhsUW79OgLUkPsWeFuz/HjOkPxi/mj4w2ok+x0r9f0uVKvLG1kwERE5Ja3ASQ
hECUmrILic1hnHNV5IZjqQjWXUFjjfDm5ljzlQ5Dt40AWnlq+S4Sq+YumAB3II2P4M+HWNFVQzif
9gaueCS7/rff2AHaPtohQyp1tbXgpkmS7xXDH2Mqm8NgrisIqy8IO9U287w95XiNUYPtvGpwIEt7
ZmaHqLpI33Fwscmv2TvGTxjpYwnWMr2vzeVu6NZn/CHijhjfhPgKAA0+RYdZyL1cHtKKBrYx5c/9
TqQvqYW+UntDbeIw2mDIjiuASpAHdA67Cv5RVPoYCJCVhikERFtCeJU8Bl507zB2O/UjVm4xRr/K
GjENQXNvwl+xsdIviZxbbwAFGHIIu4r+uqOJrbacfdBVwnvEpUCJFxnY8xFUfTgTQklUr4RHpNO3
CpJ+GiLMX1aiadlTnghqflKKA9Bgmtjmwx6qYw31dDXjzmYkS7YEBWVxc5X5qhQgvmlyn9MifJCl
e8o0c8jC/MtQoKWXqVAjVWFzbvl+K/eyw5r2H4Sl7prJ8n9n7BxyhQk446G22osxGwCkkmU5WTNc
Ku8Nql08udF0Wcga3kB7AEia1XtqCfa9EnUHgKij6iB6YykH5Ej4+26RUXZ1Zs0VTCZS/dzosFTJ
JXEoEu3weQVqn+R5EbeOdjXl9V1FCf7oM/RRIuB5crj9ik4rRySFwhy9KLXeRaTG2CPbW61DYMcw
TXdwn8e7iaSDozmI+xALJ28VZwLBUQb2INwB7ToV20xQwLTO/CPJigwtjQ8JJvnMsO6jLDX6Kwn1
x46/O7KNHMse/zi7jn22IVbDAxQXyDlGbEhI5P1oblvC3zGk0ek15nYh6w8croLfjGSqaI4yI62a
9G9360RtXCZeeS2NCdO/v20c+ktOAdwNBFHS2DfH+irRZzP0j6qjisZHpsA57iuB49hiI9KW2Gxs
MA7gq960xo8Fh/O5hl6qltliNjQrjIoZbUv6zhfYVF8TwXhsCAkLjFbm4qGJs6ka0jO2J3nOSXKp
xERcs0BiZSBHKiqIGXW1CFZufrQEo5XWJNkZFAL32Ll4jnLgPTLFyYj36TxG+WnuumsGbDcoUu0d
sr9lUwnWc0AqWRC04/fNnWVa1XYOtlmGnKSIGnPLpl5uHHvID6Y1X5AM03ML8Q7mc3V1cvdLWiTh
PqyJrnd62PwjeWFYD9eFyZF5KwdNTZLDKbVL9ViOkBs9MwMkQ5rSJjgsnpruvCWgbheWe+k0Lk3N
I+KWhYlwa9LJZwfux5/JalkHo5quS5ofpMuzXtmZSWhhAsKXe6ylnj1l9MdpGV8MRP6nZoIERoDF
xZuPvAXB2chMKKUBykAsjLu0x5COsjvENQ78j84VF7va9MjjWn6sqoMuBd94dSjs3K53SdxMviUY
vraGCW5PGt9EX+id9JmLECTENrhwuEWBSE4+BghGBOF+rKyA78LTnrXY1pwJLAaoRTgO4edkfqrc
lQfbyZ6ssY92nvNM+K5N+BlGWXApEDr8jXC4CiaqTWKbpIJprQ8L1gPCks2FtkgAsyiF9iFxsgJ9
Uv7FSqa4Lin+aC0VvTIILkt1shfDO9tuD7i0ossw5dC6ioLrEzFYW4M2Wdw7mJLTRD57DVCmXnGs
0OnggGk8Ck7cGlspldguBVd3jxpDmvPFTlM2RV7NPNncrsIRXFw1/ZqboYrlXHoXI+OORehUo7s+
yb6s3muX/GpGfvdCinO3ZEePBnaVwXBawp86YQpbrAlFdqnak634UD0zafeGfAgbYpt5zTvYmJxA
9gTyY5CfdTQ/yeRnMoyfYc2dWhJ8rawoibN5K+aGndp9V1K+TJgDlzGZHpMJ6q4eQZQEFLV1mcSg
2sZdI6xjlFTLNrU+S8UtmJjTBqWDAUpD5i9eNOKDrX5IboAc7YWuR8AwOcN5msY+Xkx1b2PZQaPj
ppw3elQNdLXUgqxaAcGKym3uKPPUmqVzDPCs9IPx3tfkawQnFlBEUvh28jJ5UVzB6Rt+azL7q2Vi
eZ7HAOFsGbASwG/hQfVo8HfeoYvyb5i7H2fTXvdOVhFEnObpcaIiu4ZIbjLGXkgj8tjFO0QND0ac
Tkm2iaaI2tzFRxeiGFkMaAjK67y4ksj+rRYwQNvL2FOUM/6wQ0S75Q79mPoRaAyhcLTpKaFlYklp
F/fhrcShCfyJcUUCPGM1B/I+Gv2As2cZ5F4fSaLZR3zQVzkQbUZi1dmb8vuytJ65rnp8z+92qEJQ
JcmpmNMT/OozgRJvst150I0nnKEU8t+oowB/gCdQldteiILDOFs+urPO0QWwqWykbbn52vnOUTVU
gX47uNsBO9Oge5158xFYpO5QByHZwDmShe+dEIhlXIaCZO0dZxjlcTaOPKhT8JAZJgimxkXNTJtp
BVtH+V2Qcjq/mnNxFyC1m2SGgatDzbg+Clghm6QYbCY/BFb0FD4mJ9EmF4CV6gD1o2nPz2umYPuE
T6k7PSwB/qjwJQOV5K2nlZbRiXcDJaxknl5d6wLZjCHT9xJPcViece6gHQ/1d5NoK9DgwuhHxycV
M3mYXBeDdmpjoSBwqfyd6dknZidcinu7hg1lE4PM6K5xeKy9/N4V6Rcb6Qh8lCeymlG8hOV7kONY
Sse6I78wfzTHPHwQlzWqYtLq1kdflVRRSQM4fGk/Gjasq1e7v7j0e/uKKSHtfowvkS/PolPfTDff
BeXAquWB00N8ijd3+W4F/sVHXFFG3g8VpN+yeeUE9NUzM6CRCQ5OodAsiHeH7W95pYuYaE5OAZR1
M0XHy7PJHTcY7kwXYZjXBE/KWcENwNKBhO/cpmZ4yTo1oZVQcTh3hM8Dw4B6gNClbZlpdVP7S87B
ewiWfWR3xzHWnOSS31p03FMOK6Ecu5+r3cOsSRe4wSNUISTyB2Tm+a0C2isDD3ksVkyvRENRznRb
G8sh7pn1vXEHHsqMjL0uy8kYGIpv2KdQya8vCzDTLcEoXxBpu9vlnEXEHSWjJH0I5cCApW+TBKmC
hmoGOzek8bY6xbGIXuiqprgpaakQgrLPZsn10utACMB5Tozu66LqC//GQP0J6r4IEDSRtoCnLzIZ
1WG/JipoWA4dNvvOYKo6oQRAuNNtMkxK/CW+++yEMcAPenCWYR2IHb7BVkHHpa6GIDNirapoWyQP
jsetjOxujBHdYxOaX9tKod+kI+Z0hGD2+jJsWms8Dv2NGxBz6dnFqaDbXIgUjyN1OswgWpJR1GEJ
Tlfid62nsZc/qqordoQ6owHxeTdmZ/oBIjiA2L2t1i47lJXCbFassTTqR9+uW7J1U9YQT06fI4sn
Me+ts/yXno+VKbQGSJUT6EvnhcYgPCWCTSHej8eiyLdej1zLVRPB2MOOzKxbmVXxOEdXRwXDLSri
2WDKzDBVDAH9Gtqc3PEGaK7R+ESj/QyRnyqhxp9d+CWgIILdA4xxkTHBsp4CUiZLkPDqa5amn16v
x6DjlyTw0AG11ls9005Csa5lbZ2inqFxkfkVy8vmuc4M57nqPEQ0dMemEH3WSGmYBzO/M89Ebi7L
hnIA2xd9EcNHvtK1HoNql+Zu35+asGKsjARDdea7q+PGOJm5ecB9HkF93FWZQ8+X51MyuWIdS8Yd
nAC1Xa4xDkqJhgBGO7Mr1kbbI5Mg+rMOHczZPm8EnfedRfBxXEj33SRzdV+hQotLTpN6Tr/Rwmb6
02JoWbBfWDk9BGEy7eWhp1tosIuD1zWV/TCZts7b6cl5FhAFU7xk+GSx2ruoCMjhNrcsW0UDP/Wk
jx75UhWLuYvCetylls2+0/+Ixra80s8NaMCKt5Dq5U8l7//Mev/drJdh63+a9V7U9C0f/iWPT/+F
Pye9bviH61iBF4a4vhjxOP/bPsY81/MCLzKxlCGKtlxS9/4a9TrmH2bkRW5kgfwLHN9h/vrXqJd8
P4/Wuxn6QAJ903OD/86o1/P/IeJ3fEJEMRmQ6Gki23P0i/j7pLfuGpEK6KX4OJV5RMw2n62lp2LO
geRxsT1PIBjAyfvWdAbTG+ycgXojWZEeX/owPZjEqRybRvDoJ8t4JmtyPP+fPwq1JuhqaR8V9cTU
LNMww0p/9Z9/Tmr/UGUCErXHv2hWgQSTKZoCk+aeDPVOE5a4XaZSDrEPAVaM5wZenIESEP1sgfHZ
dm+RQJtTrkzaWvBtdB0RftChxU5dm5vZ66DGlgnpEKJojzkmJe5A1U+vscozqdGQAm5mnUQwth3x
W3A6G+FtcTAB4Ez/4ScTdqwOU7KXIlkNvaamF84BO/ZHmUbV0+8X1kQh3qnA/KrEZvWkeR4bnPl+
R5JZwhSIeqryDx4XcGgkzDt64pKm1Bwe546agXiDuwIeLYDlHpu1aNGKk0RA+B85MmZCBEP3nM6l
caP9eJjK9s6q+/S1XpvxvhTuLsNUBLhrvHrDCk/FgCNDEzx4HFI8v5lKDnU7nxS2903P9PmSSeR6
8DKrQ6VQBA/C2dUeSAy/mR77fqTtgokY+Zm+DEcrnKHsVNTd+Ewr8mLTBzy4IxNrxufLvU3+HUVM
hX42dcqn9eozWKJIbXPc5uJLS25fL2GhM5skFPFYK4MqqF/W89izQec5sEwUpRFW2WUe4qjugLOo
56X+VClJNaElCNcRcADsMtW3pzC749wH+jx8bSj4jtUoIjSPBDYEJYg5iYF+EJKNefb3BcWvhNaI
qeo1KFvopUMEuRV7R488EEWbEadJ9ZLRKhZEPqNg4yBHTUiYOGQYIUZ5CpD5hpQn1yWw39fFC/eJ
vqKOroEya+iRYy3hzl/7rzQEaYDCemhpC+656PsssPq11J3QycMP+Odv4k9DPKYhyuCl1xLWcxnN
atPWDMsGBJ2I5MxgM6bVETJCbLvjeizndMubYO4BCXAIeNaDwQx6qGWFktd7W1bWqLs65BMKeXHo
vpJ/I+t4aoVH7lREiFjbz5tmprk9L6Q0mA2mdYbD10a6cCpak4ye1iPUyUKcWnnuncVDfUDPQfVi
ZfukxbXuLNZ8YHUZh5WmBy2TqSTI0F5fscNfCf++jZnrP3qDFZ2ykkhdV4iHZojap0S6VlxUw3gQ
WOw3ayGNc7igP0X5+HP0Ye73hEK7pT3CuqdjyMzH+02A0f/ViQgpRb/ek14WHHIqVjTt/nGEUPJl
IuURFCWUpaCxL1XQvAJSig7KFXEq8+6BqWbWnbzC/xRFQqJ3kTonnzkQyygA0RwZMzziEKQ7VvYj
csVi5UZWsiZDjPyqMmMwvDBMq88cuR+TYwZZ9bQM6DjlLQlUuOPJU9sxJFLq9zoYkM3vU2Y4kaYs
kxyjKJtoJXv2t3FkCmFZOAJWZJy+TZrPXAv3OoZEJLlDIpj08HJsAcnVrPCDtWZ414XBc2e37SXA
w78FpmdnxFkJNqrEsMkY6VPEeymy0cQFwAub47AaHpAONGIZBRDd9Cdc7sx2iv9i70y2W9W2Lfsv
r85twAIWFF7FkkAod27vCm2n5HnO10dH58Q9yY04r0U9Kmq2bMs2gsVcc47Rh8AzMxOVFtJv3rSL
kJjGUGP2fbtpB8PGOjoSgZUh/pOlqbqx6fycy/o54C1/DKn0dKEKDJ91dwB380vEy/go2K6xISpi
n5va8HB/zinSHyWopgOnieOFJlaJLLEHXKRZ71dW8SlVumoqWeQH9s9o5zPE93W9tIe+SJWaAZB1
0Iuw9qQicVU0Hf0CyIB/fpgyJDO0XaTF5hpCGWRZOBG7rtKqG/+KS0ATsrusumTBUF2o4BFCZ5g1
DTlpu4ZpGrZEfeWGm6dBxsJPgRo9dHpv7Ij14Sxk4j5OCt5LwzY/DWw2RGuyqoYR0u0xMw5mO+I3
sb/XRse8d0zzxzbD+xqoZKyYldSOWp08t+sXa0k+WOWkr82aaNnqvfmlSX0GBPpXUav0DDptONjk
tNpRkp4DpzDATQzGjpQH5ZEghPAptYm0CZk+e5VuH4esMN+Tvj0vS5/86IX+1ZRVgttuUtw41Bgj
1NSFsrHUxwUe/0Ol9o5fWOCsOpExx0U1S/h8chxAsO042Tl1Oms/O612KMtr24/keqh00CKt3pGO
0H1UzXiJ9PwKdM94TsvB2gxmMl2VVjf8slU7T9Fm61TpaLsX5s+zoaY/kXEKQGs/pgFxqaWU9ZMI
JyJTQ8j+o2zkRnb8doRQaF5N6ZVTY3KvQWIAS1FxC1Mvrmoojx0B3fx4k77wg9VO1OZjwyXl5HVz
SiwUEQ+hsTQni3YKXnJ2yfdPZ5XVgyCKfjdbeXvilBoJ2lo/vD8QYt5DvXW8QDWQVECU3TJMB4VI
/dWegtFoYDDn9g43cndKkHkDixh+liIw3PtT+HZ7AFrC2qfSPIaLgItvVEt/Gvj78FVRnQRxdiL8
HOQbzWmXOROTIHbADFXvj5AMk31qTI9OBjJD6yT6uEHEJ7XwEQwEX5psDYvnFMXvwxhaoqCY4u4Y
1X31EK9JOYIzbAPpOTkng8CQSxN4ShTrLShYxqJ4DrYyz6GpD6RM2Io+nIe2vVW883lThX5NiPcl
NSIAmrrh2epJ5QCeOrMlciWml9cNfXBU27HZktoBPNea1J3Mxmm3VOVNDQxuqIhUjvnEwMPqLuyi
5ePkqECEwW1U1g1dnLaLMlNep3HdsxaTcqNaUaDHaNbhT2X1/8HPa/wtPJpilTgeCmNEk7q0kDz+
tVhVUy7mBePFtmrxYPYWYd1K/tgtYuS+VZ4aLiA3hhTLSlhvgYEO+yokdUTNlNnNSThmUfheKv10
YubN1C8Kd2QqEasgpwO/ddwbQ/WBRfyLMtPPT7G3nsaRCLkMGnAiqXsMSzlX3RJ6XYuZJY76nTMq
MPzX6FHVYWTV3Kh5wi0taI051MeSdzSpHFyk/3wgNPM/y3bUnog0UXuiCRXrBuHPZTuqdZO8IRTJ
pPN2p4FKzxMknm4nR3Hh5HM3NWMw2KliPxDyUuxHC/sabU78IDXXc54pl5QqbTtNIr5CO+QeM2og
7VXlkz3wTpczPW8mtswSIKTEKQmoBtbQJBZfRmI09qHChZBq5dd7BWMKKiJ8/uz4JzvayMQi08Mo
HIRayS8KMXkBQvimqn126hcVjb6g3WrHhNXobphiqR0GzTyEIrvqdVp+xmO7J1T4pcd9/2ATG3BB
0QfkDvmCERcD+o+ZJC6196xBi4+V3UHpEsybQQLhhXK+duHEoLSzvhlh8Uh2S7XSHTjVU0hXJYCa
HDcImLCSvg7HqACMRXBjgTKbtDCTGGTbhiArUhJUQNrtxVxBBoWDoM+Y8xTdhJmGe8NRu53lgDed
1Qg7TuPZglrCScFNF1EAphV7jaKIb0h82wdrQCfV5C2BRjPkmRr9RykTxyuN7MrOxdpEDtKvjrC0
GHyewY7kkOivRWOBgWdEtQuW+rmeE9ODaB/srHKgA9I4rTtDCGc5qW9J6WCGStP3YD22kHRgmpPN
t+0qYrKgZuMZ0PXmuZBAhTDHVpA4mxxJnaJD0DRZk0IDER96ZLp4yasR8DePmfJNMS74zBwcN9FT
ZKFQCKUgpClM6GVO9qUw0+iMaobA0fhTztJ4KVbpigj1Y5h9kk/wmCv6FuocjhskvGoq1ed0/kkj
m6Fs0KRvCAvO/3xpmH9zGbNG2FKzDc1Cv4y64b7h/ZMXPIMZjvsp6rdzR1JwE3CoVEJONEESmxG9
6HkKpzy0F1IuOR2oEqA1e7G9sFsoG/toDsubonYPSysNRmVMZMrcfKLnFDKsY/5k+mbLRiCd/KDP
fH2pdtzAS6hLGCdnnS4zdxRaWDAW9HY+zGHxppf5J4JqEDRUgc6AeJN+rc3oH468dYJLSweoI/Qn
m2qUMhTEmklUdU3/pq7VHxpLwEPClJYY2o0hCJXK7aLhNkN3qLeFK1LaTIGuX5Ow6f5/o2eufv73
f33/vzZ6rH9s9Jx/TvH38i+NnvUHfmv0KLb1L/SjYhX1I5/n5oSo/jdNP+gN+19CmgYtIFOzzbVp
8+9Wj/4vqVn0h6Ruqzo8IPpDv7d6VvKQEMxodRW9v8GN/f+p1fPXm6epYvOHE6QiwtIMvP/23+z3
jWCxROVen9clGx68sR3WAJG8n7qntEWz2cgbIMrpDCpy/u3B+vdHQnCLYGCFZngZvDm9JMQbfo8U
JjK65fTXJRPqwRFh7aqdmr2NRvAaZjTXO5vBNM58/Wyyhhw7HfvlmDfdM62U8ZYb5naqoPvk2aDu
xPrbgqpp9ksGx2jp00uWtsbPJJv8oZirLzJuaVTUR67nJt8yDo88sl1w+a6dCmsgb7kkWGgTr59G
/fT0zysLE3xuqgiIUM/7P/77vziCvHHCkFQeJpYI6w44+NPSAiYug5JfDSfyLilCmL+y21Wa1Xow
ESiot/m5DipWTiHrB6F2+S1I0+VCLU2aHyXqdsITlh4sKzS5yfyAhfDtziC/I8kdIx8OKfuyNIy0
U2WxeDsqztd4/TQ2+nJVEBfH2RjkMSWNZdMT8PGuoo7aEOL10DVl9qHE13GW1Wehs0WrF7vZATdh
hTJzzdM7k2DbVGemMCjjPutQYZSoiY4dueantkSXsLTdvtdN5XTHKM+RmG6qQyRuwBhnpzP7TGZi
xRQieB7Djuwl5sPDAXpccRb8/C4enWPImPGswOPZFn0zPt0/gt02PhWzN+QBGaS1hT48M1L8b6Hz
HSDgTjoZ8wIM+btGX8ZDoNCRQbtnXiXwpSVRIMK3cwlgYEHPK/OX+8PYa34jEucKtDN96AbcfXD2
K1SMCBb6Kp6/YLb3k/pVAan2E+nbpmwmdFdR0OBfHbVfS9be7FnpWJdhwdTDrL0NcYza25rG7T+f
OeZ/XHo2PA+TTp7E2POfJw7UbjZ+IxY8sVQ62MOcDKG+FtHzYHXJFTyrG3Q9Cq1Ad+KjUgbqN3RF
xFvCUD44Fi29HpDviyZC7TYk+OHXz2geUw4lbFTDqODejSTPes2GdSQuk5mGAvhfIxtyKo08ro8D
OrrE+jlUFWmTjaa/dMtVjYd404yVeBVWM/gicMiWRv/+mtT24I+1qW3oWoHQw0oQHzStduyHypLy
GJvV91HS9t4gCow3uU0wjWUUqB9p8ZwCO9dOmnz754Mo/371kbYDMU0HuWbS+9asv61fqcioX4VJ
3+l+9RGAjLNBG0PkttS7S6ZW8Ivh4XSloaN/6sB+dyJY3DGW6lOvUMXEsZZ7MsiZq6/PyW8TiQVP
HbsgPSFvV61D3iFdnmWjNY+mPpY3LRVcqrMdfUWQl/v6YOkkyRHxYSTlGsWAWnbMO/OlMdSPWMwZ
i4ATA8OFS4XK2qYsfLyDxZtiTQXvFl6M4DZEOciP4zT/viwpK6qWPLEjVMl8KI1dNg7JTUUT/zDU
1nSbpqXx9RmpvyCI5r1PCKuK5ljHrGTh3xDqW0Myc2/GMcUacsvFDPOTLmGtq+FwzpRy9lFz/wzX
rAPsmPnt/lFps8nVw9kvx+p/KMDuE4M/rZKaqjs28wQhHE1jcvF3rIxWzhpxNrp2DLSmPhKY+2mM
Xf5LQjuysX3+SMYIq4Cdm89KZxGwGHaS9p+DKcLUq/dMq0CPBPHMZMsu37tG8XV4X6AnrmMbWs/L
AjW3a0vpkvV8jWdNha/dYRyVSnHpbOPZ1ETpozI2bBF81mGJnQCbyUVY1XSIQgOok7a3bDO4MNFY
rveHyC4T2HTEoAySp1KCSv753DX+CigyAd/Y7OGYAYHok+sHf92uFUTwTBm/6xhnP4oeYqUVqrA/
WgMHvF1am6YzQ3cUkfk8lrgZpkEj0NtgpKHRZvFYPcSrWUbvUdPmN67AmT0p0/ls0cW7RUZ1Uvzo
HHvaK21WnuPSDCH4VEN5tnvIE4tuLa+ZxVzeGUywYmVe30rOOVC2qfV9dj5lWGffTGvVU0BM9pQG
BT8w6vEMStrZiKKcv+WIAybE+l+qytJ3TTMC0TZL51EhnuZhbM3pm54vryvo/X84cPpfb7nrgZOc
QnDiVZMOqf53shMJWuTAzd1RM8rsOgU6i2E7ZQXS+E77Nme1ja2XbgNYsugZZeiAM4TuqiaU9onK
OthIowy9emq6J0ca7yOI260QTX2ZUwIWRzk6r3S67Ad7RuC9mNbIQiJAutSpgQ6eMNDUFssL3NQI
AHEanhpumSh/zMTNYPYC/0XL7hTddHJylftkk5zS9U0ZeuYnXTi8WqgL2Fu1YrcYCF973Qq+/fMh
0ta539+OEiWnpjFCNEHRcp5qK1XqT4VJG1d0+WHqeEz3SWgmv910Xhnxc8u76bO2j7pzXz7bceXW
sbZvJArppdgEiOiMNLsMukXHZDrUGlE3KsHBXXVOJLHgbFWSpXtuRLXDTTm2+pEfPXW6domm/hI3
eGxa4BuReL1GWvs1NeqrHgZ4EjukR4Rga/zD3QmI6YNVP1ifIwjwMrUuGdT4AIgCQSYfnaGxEuLZ
IK6pGwIkWQ96F5yQmp21mlAO86FRBJlyo0tohks/bIc69hDJV5HmQIHp5mnDy4IonlgP38rYd81V
vKdQwn+xbBshrxk7e1oMO4gh2zH96SSfif2Zz6/Ep0Jl7AXyEN+s9rQM0KFPzzLdJN/hTuTWVoVN
284sw9fsVvLPRmTtqi+N+Wu0SeTkPhoFXshJELWPjXKdjDfFIWzPA9ulKs/BKkC0j4JJZ0esFvQH
gufNbWbsW/DcqCJMz4YdFUzDA9xiV5DgxG60nPfJxJsVUfNM5LUsyjuhVHTbE0weql+hMdbaY6SP
e6JHSVeoV2znzizFU2CRugqwUptzrzIywHJ+mMp9PPe7MUHVzxm5j4fEU2VL93o56Au2pJimbixf
DCyxA1r3BTl+hac3a1sXi0iLB9eUX0KImJFeuDL/qAKB43DxnKR/DHPCaxNj10rUyn1mP+NeqoZp
bwp93+DiNxEhrf3ISx8LFyMwM+OWtReNRvnh4MebfEj4RCJ9mWh0LijPFP02LYA+kVxX4a2FWAih
InLwXOExlBEvFo8fIcNge7lmSbQ3+uAUkdoWvtGWBXsJRgVdy6+MWGTHsb7F4eCHNh6u0NllNr3f
HZmd+Otp2S4YKq0m4JrtjzN+MBkeg7c2fLcJPxTmYTJeTQZJZEMnrv6KWFEYX3MlIlYYWev8o0e6
l1vSdZiwpuDj0pisE+2jL2K2LM/0hTdOhq1T2ZGCnRsvXfOZTq+JQyvyS2vdhu5lEFv7bQwzBI6u
mT/G5B/P8aEDdm/uIuegOA32/4tOD6V+peO9FUG+HYmogBZaZ8YmcfwlcPv4IDmYtMSK4NP6LMOD
IW6Z9mkme+YA5ReYLW3pjYQlFDXwBwdlD+CeGsuJYc7r3xKQ29HBGI7h2gnUpyXXRxzhwCSarI9z
YE+I59Rqp2L+tbr2ppBlUo1vmE4vsmf49VMXnTel6h4mikuDYnOvlJikJ52D8iTep93a0ov5FwmE
LIodUnSE0nvMYB7psiANBOQjviteJ01wYg2Mcb1fQI9hm0U7G6cB6/yoTr7g9E+J9EyTx7KuD8gH
PAOjGF3G3YRJ0yIeu3TIxGR6J7FgKKHykDbJER/fw6yds2Hx26S62IV2swLLr3WY4s1wajv9MIQq
oBu02VMJJIvAQ2rqMY+8LEPqx6UdMmNVQH1aTKyX8aQZbq9Bsa6RxvqZcs2RB/Y7khqq8lBG+xrf
Abyv2k9aj2TgJjxVxKZEB52rYjlFzpexAZsOSjVluqgdrA5IVlPtnCjzUB9uB4MslC48TzSvowCs
W4P3fs4Huau46I5TZnOwm+Qtl/awbbUg+CzM3Iu1Ut+KcW6Jj+5+ZkyGXrjLaC7LTDaaYqfXOTfG
yHrMY4CFOplbYY6428mJ11mqa2IHk9tkIvJGJTP8mrRH9JbNt7RE0hpr1vjsTKOPdiI5JdGKhR2M
wNccJd6qdn4QamM8VemMdTJQ/YmJMOIMMuxEwuxMLiDD2EC+ZtLor4zGfJrZnjao9Udu1xMxV2Cr
sG+nftVgFRRQUNkpamypryAe4ZPMbYXFmrx1IjD0wWk+uq6DDaDFOGeypv1QrQG0C2aKs5oX+tu9
R7d+W2UP8jATJkfdyKchgvVNHrdsgjr64XT7ucHMx0SPuvexaHSihwDuyWR8E5OVP5JNCAJLzxyE
tsbwYdTLZmxH63WylwVUHBa0DD/nB0nR9nbS+xIyqLwg7Zue1r7wHHVwRvthQgrAWdEO4e8PIhls
FxP0+f48uHYFzWu48vCXVpeejdC3tNvJU+fKNwajOtBlnbk6gTCY/36lxsQPruscsTb9EtB63tkK
kZnBKvJqetLorDD9WupYte+/+P6D94f7c398ev/qH89hJ/aIktG9ziix9kWxSrMnJ2w7VALoJ2K1
1oRmWh7mPMcRMWJCxG/fAEXJrcLe3r8Ur1+/P0TFmot3/7DoBN9fwqLGPgUqKLFFwQY/Uzw9FhdL
KTxUR25GqF6ZBbvSEH7SPFq8eB6Nh8EiRnl1OsGg6bTJNRAN5124W5jrp4RbD1Wys3B1l2F3GXXB
jRWNXQHMVZ/xFwrXgOunghtT9M9epSbSzqOUHiCaSx5QgfRgdIlUmHUviL4kOvuEzsCMkLm6pmLQ
Nlwjml/KWvgjZlH0Qg+kOrJwOk9tuRzKNsLyHHliYMFwGDFhgS7b9FAaawul8TiYe1iQ9Oi9dbkq
ScKs8VXkGqShChdRnJ51sqdb45jZ0WnWY3cQWIUSi0WwdVfSmFQSrx3wgNIeI9v0rNK0oQe5ZX9I
YIzlGVy/2Txia2DwQS6SZqQeyBpPCQyvguuNVNpI/bCyvlRmd8zH2MVzs60gBuEQYJ6s+CXqbolb
J4qtW2UkV2syrjNTi8nBkKfO19npD0NXY9grzoYqnoel+VrnN61p3rOe+1SADEQu38zsFW2oJ237
JNvWG2z+Dl1DIN6dy7i6IV/2w/KyOvk7md3fvH6wkW5XuyHX98D9TyTU7ghzeWh0BxGwdPX5hZQg
NzdbHD7tDjabm3f6biaaRQsDRF+YhCtwiGC7G3s5cO3jrwV8EKUfTjI/l0W31wpoTyqSadMj0nXj
0BAcczf7mYIpRyruk3nvYfD34kB1016cZEMCJoZ89LeR3R3Y+5NKVBE5KX2UzDC+CBgWtqu0BSQv
kLHUFaZDcGW1Y8i+65wYFuVpIXmyFfg29c8SVm+yipdI1jF6Ynxg/KoCG/4weH0JMHw+QKTcmlgt
Z4REtuo7ZX9AcuBZweDJXCWeQRxMoNjNx6jZt9qCQ8E7HKolI3ggRWJy1TF5RiDjjyqXUNcSdplz
lXn6FLtKkh7lbJ80JXNlRCcRrbellR57QTQv/AnTsiuYyFFhaGWyc0jmlobFvV6jYxhvrU5ZYZ1b
ciBcDf+6JaZjCZqwSOF2y4kUittiV26RONvOYX2g/jZbZpFZuouhgQSL4VazQcITwwwUbE6ouMHA
aY3eak0PycOdXEaOXurDfOMt9ci0PmB9Yxw1n5ypptZUn2o9PjZ1ifUzIwuc8UvMvIzingrVN76k
BMhaS3VewhkcKMZkU3tlZ+QTR0a2CnhmECSs07tlJKkQqpOlP1ZzcxhJXOmYsdT9FwarCJpKxtrI
ogJ5YY73zI7iQy27a0V0cI47bKyuBD5Al1gBB+VrGTVb9oJ7cCfncOBPHnRPjs9lHe97BOurVDlX
FK+hmR3GhBUaJSW85s4drbbVUQ8nrQk2CTj9gfynIXxUVJap1vTz9R4bQefLsoPZwCcHzDbM6cEW
4VPZVYj73pXFOCXkj+m5u7ZjjUW6eci5JkwKH/ug9clhGWaKHmuD5HTPzd6bCS9si/GlNhavWKrD
UL5ZpLhjn3kKl+l7ZjW+08fH3KlvvEODzN0+IJezEH5lBrh+J493E8mgfGyiXYD4ULtFKaHr6YpX
I9hJpOdYt1BEhfAmk53qFPzwt7XOh222pyGz1Y3eC7AJL6uWMXZr1l9iHF3FZoWB0q7Exo4Uci+n
QMondyDkGKonFF5OZvlIpw7BNhYyJ9g7S3a08L/oRutaGdd/yfvI2jxn7UZ1O2wjWYadFbEO4IGg
/kpX87NujEPZz+c+0P0ZBehkHTILNA/W8ylH0TofbQWC+9B6slEflil4ULIPwQmSFxv0KRhOE7eR
MyEr4lrMVwA4P8fxGcnVjd3qg9EWT3Nk+rHtT5bwWjwuRnqqZtVvQJAtsbmV6je1QW3TTr5Dg7QU
iPNUgQbI9LB37VClbxXElk77ZMnwmqJ6XWN7GQNBO8Smh1wNfFpisCnYxzqNQYPGnhvQ0QyakZrY
bQz0DUHohdDAiFG7EtD8pQHSFOuk5OJ1siq225o7jeW2gVk0KKjM8WoUONYFuZ4y6M61M9E5hk7S
19kZWuWpU9WDbojT5ADPpjdJd+p9GCIURwJHFMVKIKo9cBUdpDeFh0G/wUqUfZ0nL9SDj0ZtPKUG
PTQI1qXzxEjqaoKWzqdLGBzskfuhq3df1FDsrOpEQIWjbPiLp/RqN6/Ot2B8TNiGaqbXJC+Bfiwz
BCvtWY0tYrFQzMTlqyLzp1arYO9j7s6WIwuyH6v2gQnqBz7CH4MMP42JGyuj9AiVfUay5Hr/m+r+
sPYasnLeAAbZS4s/JjLOsLHA44zHqX2uWDmwAIUFuF1lo4ELGIaMvYi5b58NpfVLy9wuCnzNpfMB
EDxJ5q1Qaf0e7LBCJJ7VfmoE6inD7Otd6as4t3Otc0HUbhfMdIE5HMyq88mOVgP2lgQFIB26dlHx
NuvDhdaXqwy0A3Xba4LlMOWPYYs1bCLgxjlpC1TbINuberjX1MyNJPl/GUJQik0p3rKXZuHebiJZ
1Y9FtpYuSK7DsHwFyoQwJzlWZnyeHLDiNoaFMd0DLDgnmn1BgHlpcP5rbHLiPN4N5p5iEuM9t8+M
DklB7ENhX+IifGJC4jfRgE9mAngaHWw12sunJcD+mJ6VQEYPq1hVreCqO+GhUCnY5pgzz8Fdk5+J
PWZ7jopZCc6Rou2rpdsTRr83bShRQYC62X7THXGjBfvUTdY1rtOLgXIv6xFfxMUuUbrHPHfOucDS
jqewrKwtWUV7O0mgoWi3at0vN6obmMst07t9LecLlNPXOVge02Q5iRyXfHeTifHCiA43NDVcJny4
++5Sc4HRqLJbt3csJGvhE/rmc2yXJ4xhPpoze7AO6MI9rdT2alC/Onn3ZgffM6KagDFDu2ivGrDs
afRyLJ/kHuxbOR1rzoIRf7kBQ0gbgPGU87tYgn2aYZjJi88qMd+baH7M1eC11cqndhWIritlrCKq
mPZzqX6yUr45VHVmHWxz1JPWWB+doP20luAWhr2vgUtiq6+XLaGFpAog07ajX1mBY4Eh7VL1N0Bp
XjxQV0TVWcNcAoZXHQtQ1P0+dKLnnhFFXRoQsxMWAuOg1fKJMTav0rx1srysKklGZcQb+p1h7cda
Rd0dPto5ppc5gx3gHNpYe1w9pcFk7hLM4nTT4XEU0HuiL0UkDxal/nqKq0n4BbSwn/b9ThvlU18b
x0n4ytAdrGU6Wtjvsyy72ZjgWjaF0/SqcmsEZeYWvAJdwu9LER4q2P1g5DcoZ03YJxqXl1OToyQJ
0dSbUw9XnnZ01r9VuvRtI3wazXbfB/I4KJt2jE/cAqjSa0Cqpo5oWyHYUn42KCm6uToxYjoMhn7s
YSLZKh55oiuGLHof2vjDSMWzDNE1gt2mmXut5Etmm0fZx+fS1v1WZCfLLs6DKU8qudqBo+yD2ZuR
WctJgeeiblWNqA1rV2jWzqknT36HGeXOo9h1qP6GJNk16XLtQ/WWcBmHXKWLYHwpzmHENAR4RlVW
Xma1Pu3k516Vx5CEc9MOzqmiI7yb3dB6B/B1qKLJczq2+O9r+G4w1R6Rg2fdzg6ZuhxQ/FwaHME9
G1n2eJuE6O/GIqR6ni4CUK6TeLFK0brQ/YiXI83yN2X18GIbVOqQ64oSUNGpczrf6rITXelDeirG
2QXtsqeHU2RgkXd5vCqsCPqDPKlhImDvq0jtJruRRAsoXnZ/JoL7mqecwm14nJnVlkL8GIrumEbo
EWhTtKmEcQO3O1YRdalXKcRrlmms0+PPAReIqqIUt2AKpDtzestUw8/y5Yog9dzHA304gu7qqN47
OcLuvHxUFvtVSvlEx/6mjYo7a+lTxvBtwJqQXaYpfBi69KAkYMaB+Fa5th/mbu1kngD77lLQWTKn
1m6Ng2VOxyFfnjQnubIXv2RhdDL6yVebr1McwYIxPud8fjF7/bvs9L1lzIBag1NaGHsx9IeStuwQ
98dxNg+J9q70RITlLGL8A5VovL5HX5G0rFTd0a+c6iiN/Ch1LNWIz6VS486T3NYKuAbcE1TGRtMH
msnHCSbaUigfcR/eFBhY9FZnVJHdjnbXNFFvAa771ZPiUs1XSdNNYOKvKSbIt3TjmRoITX2nW+zd
esKz9S0yErSCyr4dIrcUP5X8V2vUpISqV/BBFBima9WpS3CLSatDkd6EhHsKWlfT+720YWGvaZsU
wZqiH9PHGjZSHYW+rZANpTpIB1QwzW9cg0cWqJvet5AetKcYm6tM7Ys6F2we8TEK+pGKqwXmThba
PgynvY60WCu4FVmUGMtwShxtb2pfpzq4yjQ/Ewl4SkeKlZn4AOJa4GbEQCl6N8cYgi004i8zjW0f
XhWIFH9qrdy7IY7Z06/4o2Pyty7KvXXzRxelbysys7JuepBET/67SXP/ofrfjZ/7p6mzDSqs3lKl
azzqEa2ANqILIWdwNePIJKBsY/gl60MVlC15BVj6EqX+/bn7R0XO/Oq3b4SNRR8yDm1a6gOz5XRe
ikMdKnBBeq1gx2JPB4rw+kBcQX2oe/pJakvwZqhJTlRm5Qdtan5/IAwdAM5vn9MzWAur//31gAka
mqFpf3/KcOLq0MNV+vO33J+8//Dvr/PHSywtFhfAiu32fgzuzZ/7YcJRAXKySFiR18MEp+ZdFE7s
qorQsArwkCDBRmidUKZqOc2nBLIBLJf8t48yJAAcOtLC6PS/9+tB69ZDdf+oXw+FMoSVnwWUmmuH
7f6W3X8VdLx6t9j6j4zoWbxm2UQHZdBx0t+P7f0FCn09or+91vrStkmujqQ/H4U1b1ldbdCvOH6z
/sbFNPPffu39o/tztWaTBhIsjMLIXyCf8/c/7I/vvT+XMNsEOLB++f6VpE0kW7f0uU05/N3I2xMY
67HumqpxlRk1zaCQD5/Ml6FqvWqu3X6GaUjfKNA7b+zQCaLpGX917JPyud45w7BRepP9geYZbb3L
zXyX4OfpR6SY3bRJp/mlnp1vSnUONIjL9kN4bZIZRl68zYdfCDFuQm/ZlY27kp64uvYV0vky/+oC
JoDL4qt9e8wTzMdxt0XYL7HhayFRikOym8nMYQTmL7l81JrymhnwN/04l+e4JWYlKG7loh8rNTqa
ZXHOGnUXdQX4840myN2gqJ4tP+ohWirlPuyJfiSuJ1lvQWl6KY9jFe4zhbPSWW+K6raX+jFIpksq
6xfaKb/A3Y9BecQfXABVgb+kp4ceV3jXVy4w133jZUlMzBUI5njeRMC4FY5HRm5qk9J0aJZTSfGg
5sleb52DoXwGg/UoIirY4cd6GJYAjmkOlh1jlpbRowOHE3TwFFXbRTvjjXZPYfyzVRsvSshjtfaJ
gTcMLGnfn8yBqlGNt4CaCciD1U/qmUpxgiOKbVe4r0j6qCg9UjRSVZ1uuyVnxLH7oSm1my7sAcrl
1IsUKA5MpJBKbra9WpNc97jzsFcjXwDvLR7sFWFKK7OTsxcCpLYxMLG7SpMWXh7saH7FoJg+MbfX
RCBxrZ6EnF7UfNkbafzSGQOt+gwOGnvbSHtM6vi07hy7THCQOOSDsflfdJ3HcttMF22fCFXIYcqc
RYpK9gQlW3IjhwYa6envAu37f3UHd4IiIVqyRLBx+py9106bOcJFb59FpBYG+BVvmAtIRidYEUcb
91WHph6sfgslgcTpLVSxdYVJMCJ5NaECShm06pjzJ68A+mUvMzqUaVGA1ycXpKyXs66Jkc3O1d4b
HTK8RcdMYW2PXgz/mai1bVcEq97C2oI9IT8ne7rIRAmSKOhj2BmxgRe7WHu2exvQeEtO8VfsfLjZ
H6slBh38Tj7IVeitmrTYuC3cAlxCFcR4LcNXjgwlrGk+VyTV5PVa74mrtuACuv2KET+u9lsJmkcE
/WIen7qTYN+cLAcoFBP4l3oMSebRlrpKV6WojqZp7b3BXdc5O8QUn4XjrvuQWKx15NHJTNtrEdY/
4hlyyg9LiNGIAc7YqfMJKm6L7okMdhgzoDdJ5QWmS1QCtxRBS09NnzXtJo/ZFySflIBvq/URu1VA
JV9my1sUr1J4AJrLAFrAcyLtieQz+sxyJbDmKZu5OJkVsocEYU8LQ81oggE92QhjwPvF5g2lyIxq
rN682FsrXxycjilBZSK/ypZBqy01FmsDmQ7WilnJRvcYoCPGi0Q4q3SbfI0JpgB5NoW/zsIJIIVi
SHn2o3Sd6LxZDl4u3ItMeaa8PMWEwfShyS263xZjsJnc8Mo8bm21fHzm5MSeXyIBqaTvfE1so4A+
JbqpFHFayw5Jdb8tvukoCSWnA2pVEjNxcACZs0x9MF1tgy+V4huo40igSBdCaDsZ6Yz9rDeBhEpF
bhieo5UzozqRSaQTijkmFA3Z4v0Ywnrh4iRgyZi+dfULmAGUGKZK/NkQhOf2QQwxKv+EAYi+yuiE
tqLaERoDlFPtQFPuJUgIDSm4CP+M0l6Q7E3nzFnEBe8pYlQED6SKj/muTFtMftBvmCgPRnQKUtBc
9IpthzKK9TihX5Rlf1RYPQ8MH/263UXsJ1TY4Gak4LaOZoZ9gDZmlGeHqgguwvuwBrJnyDZ0gYGG
4ZtDrElDx71iqBchmMu4ZTgd6Zs9M0/N3hC4tiq9YmvDwddYKpuAZB3PJNGzQ9ub70M2L7P9kh32
QYzl1q9+5z1iVCtYKLJ/DI+IkeOo6vXY0zjJj62jv0RkJDumfqihZkOnWatBHIympdZ9CuGGwUC5
VnV1h+Y10pZqjj1G4NFnWHzM6V6lEybDsF6nE0qf+K3U4eOQE18Bw5gXT3CjOwMGU1chGK2h38hl
lWN0jYkcGMelEWSwf/s1TRrW3BILZ7B1J4qUHE6z4x9Ht1tKdpYGDUFPNduchRcwBNeAjwN24E1i
TtqDKoHSWnhPin1oLSB8xMmtZqWP3Yi2gb7C8HepE0BXU0AL1GYbUO1Ii6fVhxkOZ407Iels6MaY
gg6mcdNiuCjKhDAW/omafTTeraqblo03D6Ccg4qsNyw267wTe5u/dAy8wkdnnJtnYYm9wQoCMOuj
UvErjLKrZZcfoox+Wq3EtlTsi9T/YDwLyYkVEQ8GAKRm56aCbh3Omxx/Or+YbV7KiFkat3S3JRAq
/uwr4zoN2t4o1DnO72bQnZMYLlLQ/TBj52uS7IJK51UKNuJVTAN1ck7Qep4bzUUGnS9je1ji+2is
W2pkF1thkUwpdbqBHZ6Gvz2EpWKcRRDfQ8N5kqH4UWrai29wbynUS1MkJxV7OzNWm5ALIXQ2uTeu
vFbRoIIfxRo6IkCwA/8+bZzQvPZDfKzLaUUDaF0W5Qra9yYkWIYtJzmsnJPcLuGO++Gp8rl1E8cl
S5q7RnAcCdee/wzmuI90+hVz4ApvfmwmjJ2Rc8qbP1n7ztsLRYUgIiQP8OFGbhZdcg5s+8xyOH/s
sQzaLA9X+mAkfhRrMYw7TXlPDoNIAU7XwTKXmu2hLmmauGd6na/SNE9F4B2LygCThact8S9JFB6l
zjhsxr7g4K+nn0MYHEa8gLGp9mQ47XXB3Q4ujaQd3tP4TpOASvKUaD97C+gB0l9yZwgtpbpg16NS
2LP2b8T6UPiahah+K/8+llfPeAO5Av8cFuBat1EiyQ/XeDGmK5hUxAnobsgyyWiwkFfv3cruz2Rf
650WXZX6ztl/sddc2AS8terF6reNuQtMrvtb4b1ZGpKm/Uh6GQTNlXwhnCVz9vp3vgyfyo8YR3i1
alAk6svgl/0ZvLOmzIk5i+xSXZxlvbcXwwuaAIqMmreNQfsdck9ug/3bwKSdFhGonj9AjnEjwQ3j
/4IMJJHc7/r2mnodyJYutQkv9sUFw1+1QrNqvKi0v8c9aX/A6VhjyvaZVnF9cAaCgw2X7IxYmC6T
HOR2/CAThC6Yt3j0FFpoxNqY0IpdG5HO8dBuZ3Ey7mTBf8rO9JNQyvtqSv0OAH+4aF5X/64jReUV
Wl6/hhoLLMwotcPg+h0fhnY9swGOdS/OedDjbaV/2a5s2EXLtoi9DeBqeNYyhb9MbxksXAehYMjj
8VoMDNTtcbg6HiyCrsjqbSLSglVPS96CyTxlOj23for8td8B8wpY017TcZzWLNDGKYhwEpR6DpFj
NhZE/ztoo7szc4M9SzgiInWDchU7k0exVZXnx7m0yJtdqCa5NdypPsFs9WAPmONPM632zZRzIQ3G
S1nK9PbQ1ZgBCXDzqdSocGMVIR8jBtX67COTYKIvcdmtuBNqR5Pe5eVxAGFOLpmDVMg4ucBWTxBT
xotMxHQxDWO8TPBtd1Zt/3ycYirMPjaPL105Wk+TRgN3fqMe7xb7SfauKR9+MY2bela569SmK1wa
Yje02nBPRgPMJ/O0mNyN1eNfPg5V8hkbJGSHqUNcyqgHG6P25Sn0sub0eORo2JCH7FK7JFU9vjMi
FLoMhpJrV6++tUR37qqtmQaWUbvKqRvPdkyZPbtrcOsPZzBq8dLkze2gFh7sYPKOPRrhjQZe6lbp
WrisesbsnlUBUvKp4Log59XSz9Dz623MFHfKp880+rTdUftRw5nd6EVg75KqD19ROxyzIV9HeV49
65YMz9LGcZiZg/We5wzI+/gbNQsckBRK7MSjspdnOvLuHCkU3IiScXZsH5o7myzSMpIpJ+wvfMZu
RxHnG9qqsbuDJnPrlHT07Gt069fU4pOlNUx4mvlpMBb7qtPtOeUW9G3bXDJ6PwuqwnSV2/b4EVmw
JMy+7k8eQdbvWvYzkKl5LiQ8W11k7j5XAPtEL/q1wCt5xPFjGMr9UjU5CrAdkH5Ofc7fREI/T404
OrfubZxAkQpdu+ptU5FgCG3R8JLkUoY9YOkGymvb66hn4uGaF7b1x1LewmYM8zVExEry2wImSbSD
oZcEmHmNmwA00P4wSDkLp7a+yj49lzpSWKloauU7+LpQSQoZnadaX1R5xsAfYwCUUJU+aRITPx7d
/ui4tQfzTsa/quppYq/HkN9M14/LpHY3cPOyu606PuVDIBfpWERnGgyC8HETlMczPf8SG7w7nCTd
+FMayXRd1tFP15Zqb3kyhavS94jRaKKlZcaP94OEwbyRXN2BlQy7+WvfZ+N9nngTsqW2g10x0KUd
5dql/ScyzC2tJO/TbetwQSqItZroHaweV7YAC+aPr10DLoweeZ/3z8Iq1/mUmfeSPvEQh86bxD9y
EQEcwdDrnTcQb4inOuABgV0b28mwfG7WBWNum5yjXBndiyhC58ks6W4GUf/SMgFaGGNBagZuyhcq
zCsaI+cSjFr3UvAnXFqlJ2gIAHlx4yE8wklgAQGfnRRnT0T952CQuq7nqn61CqZoEhv6xsrIxlA2
lLVAcAU3+k6fKQrlfEU2Su+vboPAzKmAXIYkKiIuSMWLraMdTofO/bLZLdD5jn5JIMkE2xUhpWHq
M73rYxq5RkZudRGfiwFaydTozZ3oAdTLCDRaz8ESVTrN00TdcsbMhmZdAdMRafukclABMJSm/Ywq
Wgco3ui1yp4UnNJDLTM7y9Q4IsBAYazsgtlJNnPdDOEzuSOCLDHT4vo46IK4icYl3Hn0EYZZ5BI8
3qckSMq7mD89k+cvkjHzGBhmgpoZdbNf59EZkwi+oDCpbgKli6gwZiePn+yZnb0qdbP8mQeIKsze
QSRfM6/ofa5HaxTnvoe0bkwgyLSgKS8NITALUhyslxb+d1gE+H/mg63Dq9MQpW9y6Nd4lHEQjUmb
3PrJfC9hBeympGmIG2EWqiuGd/GAbcdsqCge/j18boSO47U/sJp/1L1jv9seEaFV7BlPwJj6nZ9t
/q4AZkvgo5wc6xLB7z7S7EG7oHAuTxMUD0kL8+GLyAwxsenIN/5sjXicehw63yB6A1Cw54TpobDV
76aOqLYZ0FJpxtCsWAfpnBytJmc/Q9cxBBPNJhDS80yCgUiE45eoTiYsVCWg6hCzxvUhcsPsKKfS
W3NJte/ZIwUgT74SZf/olAv7UGAHysm4WUrbje6+5g5ny3GurqWi++PAQg4DKCUjrUVuuItIXluO
WXqFro7mNPEZCLhO80yzapuPqX2xsgglYUJ6Y2mOJXlFSDuoAid77cYd25xwdINdYCcnPKoscIHb
MzR7OKUMePer2i/Gy+Ng9BZtIAdbSDX+OzUoA79DTx1OxQciYpQ/HUgYqw4g9TlDAnri57orHDAB
Q9jQ2KEjBSb005AVbAK49dtelOTIrMwa8aiyCUnlEjOLgxOO68iQ7TZBUePIITvrTPfPApbs+fH0
8YjpiYbS0tz9d4poC0JNKAhmB4FxGiCFn1Rr/ztoFgDxIfIKKIQepnuvmfWvg1GPh4ZoYun5xama
DwaJMltH82+PUwBk/51/PPp3ztz6QZofMiPhPllkAlEMJCDLqc8olKAsVU5XM5rmeauVJN1nIcIw
SdpCLckqBUb+9xAELO0dQfT/nXq8wpvPl7z+cd6SRbPvS4EoPyy6e4U3N42d/vZ4Zlr0O8rS6zbQ
iuJn3/2V52ZNLoazHa0SBdN84O4Hc1GCq3w8TedXhLyiw/W58kVQ7rKKkqMyc+o7Aht+QM1mAoAJ
7up2hftUBxnwkfkLQnXGMu/yb1dq9lZFen3qRokmb4iyJ+HJE8IcbydN2l0GpeRzA/f2uZ8Lar9q
u8M0n7OispiNqCJlNClonyGMY5s00f90nRo4dtqfIyihV7sx/D1ySRy9HTJzMZCo00zhrSWG5Kb8
pNt7EdOsxznQ2tUJDvb5UcGmRm2cUmnxIdbHL5yQcwLTIEzwMvi+zomZvOEkgBRkh2vqe3oiyN5X
/WCT9WXbb90wNC/91ArmUq2BdSxN1wG9kaMXS6KL9W4g9ctWZP9ONwm57TWY7Hxn/zZTR+7cLjOf
5OgVNL6l/a4n/ofHPejgwwlY2W1VbEbFXhRFEsDNMP7fU2KrSyI/vBwCWE5GFetWcQ0MSDmGsP76
2aDyfidkULHQhQN6lfwFrD+Fip+OGssNcUEwW1ji2UijpvZT5PCmuWA7TeuEYucNji77Jd2Mth06
PCrYPNyPXBezXqc5exmsdFpmDZ1MCobMKqbXnKBQO4Au4RTB7zZIlmwO7T+xYz2ldj/8QD89QTWe
KFJ7xZSZuJBDVqniHNpAUMB1PKe5W76XFm1In4iDYzw/TZtwW4gY+XAIwc2ZWvPVnK5F1U8vD0cl
TyLbfLO8LLxleYjCsSD1s0a/8xaPyTmbO0FhqTwil/TkGekjKFWLHTmja7QP/p0RtFdY499vFoTX
sTJ8grnrGQhbOGvywqqLVsNN62M3xN6RM3DW9XSHlRVmFOr0dRME8fMEAGQJgZj+dBloZ7+q7lrn
m1dLc/rXiiSux+8G5uzcmqO5V4p6Fs5T9d7WBYC0nsQOjWiU9zT9OePtN+lI29XTdQp3t0jNJ2M6
o8EiMThgnuPNnFZiborL45EQEyOcAIlj0nbYf02F+tOUxS7hfrcL2mA4oqcj00soUP1VYa5qwpEW
epBi4J7PyaCqqgWEoO4gk3vZQPT/7+BjKfj71KgVThsiUdePr1ZKwgCryCDpc4Ao2yoxrLWe45Ep
+hAXcRkTWx35/fFxVxCl1h/qRp7K+Uah121F8P1oPPWDyHdO6DjH2uiZ+4ATY4eABc6bzxmVxKei
2+mLF94frte2kGCSfaO/hPlgHFMNGlxDuLXjFlvlpP678iZmzk30y7fXWq2HAOyicmvIwnqtzC5f
lz2vfFw6GWPgJSxq5tXwqBGe0jopu38H1yePwYGJZzM10AilbdD4NZUYUTWIqsbyomjXO21Q0Jen
sfYWlK2WvFSmnu+dyS5wP8XJpbOcTYF75jaRiXirQTdf2v/n1BTIvVdxRXRAXO2pD2+JloY3y5vI
ZRlEtnycexz4w7+YE7WXVhAFGM+bp3Q+eFHd7fUUtYlWjNbVCSf9WAf6OSuIpyeI2DyRNtQziD2z
ORj+nh5TNONKoTVM6O+MbhkS4axXw9a1bO715ZRpGHkcnyS9ot+BHe/WGErqO5O7Zx/K2Mrwae2U
8/ooAzrYPbFv56HxvrOozt6ZQoF2LuP8qkG6wnsUxjQH4+8JncrO9sz4hnUdV5URl59V8KKnGJCG
IH1q+iB/CTXFDpbbLAI1q7iZs9LR6O1zUxW7v+bqymuQfGsWHIQ8C45I90omXalVQexkEBTNWlk9
ENYrm0N5DG0+fYpaxmtM96thUolRt/g1tcHRKDHjufBxDkxv4g+vozVa1NML63GPiEz/05An/MG/
I5FbE469c7MoWQ2R9cx3cHe6mzvckVykhmFTfEfoBaGwsL7C4bZuXYsw4vGM4iffTpn7+WA15GhX
ruCOom3c2ISGz+bqx7nawzdXyPjZED90KfLnKFLdPVFRv9KHyd88nk5B4SMTim7sBgLAAe9VLcYt
A2ygwaMlfqSZfbOBxTy7kV8/JY5FnLPnt0f8Fg1TEjAXdkIb//GHfBzGsSvIcffHRdrQgH5sAUPs
+pjQNJ8pSAv+52+pHFi0msxh8N4dwOFiiKrd+NhF00EC3hCVeAvScLo+HiV1pV+HOT+6rMVH5Jbu
zmN3dShr7EVllNlnX5L/3XQvTdaNP+vUjYjGMfjIhZBXEa5qK78EU+r5erBIp378yU0gZn5OmN26
rJ5Jr0fZEyfsTvWG1E6eDY6B1k0JD7hzb6yBh2Dvt7riStJah3um95f1pOTOH0GVoqXiRu6E4mSm
rTw5IKEf6FPHjvzrIL2tPVbN+XHqcQATgFa8AnIRhoVzkvX0SncZC1I0pqdoItNddL2/G5K6P3u+
zDeRrvc0yVPu1GmevBEKOrcmwpWgpH2SZdPc7JxBQZEbwcKNALFJ0USX0s7DtaNXzi0LLLFq6lB7
tebgKSPoITTTGkpG1/vuTUBKA6gLY6yiZydBG17l6R/RzdqVsv/ZdybIKbdQry4pW4BkO25sPllx
UWbuBNvfQ6JILRjazqZW7gFqYQ78+2iaz0XzVwWZjuf/7+vKctloEOaxm1jvhiRAuRLFbZQM20QF
gUWkYOqHuJruSTbFK1EZ0x0A1b9H0f/OPb763+tKt3EOpYtz8/GSaf4Gfx+NXfJsd2QoFtGfxuu4
eeumTpyypMteyTJ97i3y3tk8tRsiCj7j2naOD14DUwMHaJt/74GF5vSEyTOAGA692xx3jyWnshCU
qtC3UHS51R1P2FRKeQ4cWqCQL6zXx1NvftrmpvmK3IGSNY2HVRfim4jYwXxoit8ykYjkeu6YH8K5
S+U7+3o26mkUESlJE2VPepDQFaG4NfK2uSP79zDQzZa09spYyyAZx38evUQswrWXNmgd6Uum7jjb
gJxsDWlm87ell5nMAK2iPUsAIj8BRATIXRPrng+kZEV+bp21XCk4DaROBLmvLlnZ4/hVvf5S1Upf
6KUffkqkuWEY3RnZlK+tga+2ip3wLg2IbLJkWKp8kkYavUSexbp4j4bIxAfadm/m6L6RE5074gdB
q+VhgjSzejzta37rTrbGZcCHeSeX8kz/OtoQz5bu2hHWWWd0kPNTWf8wzHDNPX187Ue3OMmArrzI
g+pHLkGbJkTFMhAKjBU4NUyumeOeiB2Hu2qQGWq3nXsieY4eCTmnqJREtbFaIBzOfKjh+UCwTLEI
VI13zipNbVRmVtHGzqrmSaQDU0Gn3NewAGcoPOIlt9JLqn4cG38bmpJYEGHSVLa6DC3H3JS2Qzwv
hdS4r8/taWcU7FaDlBk4ucbb3mCi8K+zZwNlGSymfLEDUfpxsge5uyb9BmU1xLbGXJV9Wx9BMRAG
oaAwwOTnoSwJTDdJmyV9wyXD99E3ZkfUnNDsvBa90rePU4/Df51lYiMUETCtWJCC2NcLKHT6Mek9
7OBhqx+7LytI1JHmUffIw9WPjxc8DiiLx4U5pYwJp9w+WQzYGDBascGNuIXhk+WaWrj5bJXO54cB
2dSnx/NesK/IUXNPvnJ2gR5cWqp+PqV9Zp5Z5XwC5JWzBtQXz6YPG36GJ+9p8xZGoYqWIjGKK8/+
NrGcqH48S4e8uY1+TuRmGdsrbexovABQ+tuJBw+Qb2Tip5tm3hYpkKN/vyp1H/zM/NXHi6XJjCEg
1nIbzCwV/FZLz2urp3z+7o9TjQYvL0uqp8cz0riax6sSc0BZK6dbaafJJTKYivVCRT/SsM5WjF5J
by4C9ZETWlh3DcRK81cmTAd1MOBMBqo6o/E23VP7FqvRHPU3u+5wpAW9wSdo/iqN74WHoQBDaH9I
Ci3+CCeXPRn0cKha5RO0dTrnj/Mu/whFH41rsf77R9IIUCQFjOeP/7A/GmTGm/QRah07fyK0//vC
x/NGj9eQuAiwr3T39Dg4Ivz36L9z0opWOkAUeMaCDGaAGXx8bQpHA3tT87NW+cYQIxHCg0k/puHj
QqYxLSJ7oXsEVCQuzc+gILyKfnKhQ8U01FuQTls/JlpaU6AOi2k/SMrvOTlOtT0SDaiIkPhmrBQM
F/q/m0b7TX3J9LMVxNzLY2knm7yZtoiSmvUkjavSyE2wJTaoYCCl1vXri6qsW0YW5MKJCnImBMGu
Sf0OZgrpWbibG+pIbNjioXEKNOuJWz+OU6p3FmEjqz6xVjUnneCmpazNVwX1mXxRxRCxpFGCfDcI
Q4bX0Q1mIGRdvWNChYVGR4RbBjnKzfQTp8wzg+SNGU4lQ8gKNyApD3GP8h3N7RD0p9zEFwl479kJ
kLqI2DnD10RfrDOficuW/RbhvqFLHyaiS5/7rzp0HT5t/j3Kh1OU0LUI+4Cob/TBMUvNQtZz6qTc
x63xOq8lcPSDVd6W7+4AaqVLi5vD5edY9jJPfzWFuA5C/Zrf0sSyqCJLzOE6qiImgGLx0bp8nnuX
XsY4eZek1/B+KPNE+CRDVgywKZa9IAnfps54yYrgiRkbtpEU3iDet19m3X2wnhGbrQ03vNHlNreM
lWJ+XdvmtxW5X1r5QSjiuMhrhUexfpZhgt+qWdLe++pL9VVr2amSbCwDov4WftuSbWlsXEE7RUv3
TZdwMWVik9J5WkhKbTDAprWyGHHbyBvTmYah4WRrpHvos2Q5W55D5uGZnLZ62iN4lvRJ3ey5nKx7
WLgXembJ0qV3VZMvsGiH+KWW5juRkGJt2OOh85BRt/PF7eXu1SyI2RBZvrEghiW92sS9/uTDQA0C
6ykrCVRJSIvz6dWOuAsQ6+C18N+YwPlj+9l0wXdlOw5CHJzmuL4MTyfzzWJ8inlBCeuXr+GFFDOA
dNRwJ6cuOjySb8xQjhSB7a4eyidaRp9OhKoSdSW3OWPO9ci+BKxT0EXiSn9Mobqp11HSfVSO/24G
Gh02JzsySib3xE/2RtUSzFZjg8lHdExs2YZZj1aFwaJSSpA7Qy1UoaH2q62oXSJxBDfKSTeOpf5U
k/u6tsdsGwwkbAJDxt4C6T1CaL/onPJGvXGKQ/p8sm0xK6RTs2ikc8YTKRg5K2RcK0rRdtaukI3d
1tW1NbKXwCHydGygS9BiWzql7YNH7t9k6uLudAmi7g3etcJEV+UC5XK41ssaOd8gvitnEyKbXnH3
qOiQ5axszERA7hz4LFcsHmxamvpZ9+N6U6Ul9X2AWzfoln2OaRtlDLb3LAF94JFVBX2Z/xrLzzwB
TBFkVsRquY6MDnjVb4n0fmdxE5PGHJyNge9c0FIrpq8ADRsKCxzJETSEhob6RqEVXgC/tVK2lCNO
RhML82DsRgezGclDxnJE6l7nT2ElrCWptO9aJL99Bq4z5qFHz1h0ZbGcDO1bc7WPAhEKAUNb35WH
kWaZkgc1kDLsFHtwKdmqbAXTy1wjlK6wfzgpq2Fmjr+EH1oYE3VngcegXhsRW3PPJl461DV+uYkb
biC2Mb0rql8ak1Paba1EQ4jhku0bjM29ztp3iqdvjIfPXhR+UflufTICAx9jvD2YLZsgGazcX/ij
ntM2edVwc8nuD+1L9liaYyA1wViSRCurRGpjkvy3FALrb5owU7bKedzR/FRSpZu+4k3Ra5N8S4Nf
MJpwKaa/7Lz5HAMIIZiqHdIGuRlVPzHjci10GWoR29jD3NuW8svxACUXeXwL7WhD9jVEfBSdaeSP
G9OtV9C22xOjq0/lQZH0o2NRj9lmTJEadsVLN6VfAhzzgg3Hu5XOMdyB9Q0YwiFyeaeGEbdkIHdi
moxzlw/3iAwet4AK01u7IG1y0N0ugT1eAiNoziPzCElIsJ6Co9KIkyLnOg6jY5AiA4RfYbng1Arn
m5S4d5Ts9EsNXuHDnqob+PNTFz4RhbSfFMWqYJzeoecgYXEd0nhK7VV2CUr/h7KgqjDse6LkPFie
g8oQYgO5YPGLEfI9y8CABZiFSx00gZ+YX4aBKCvC7G7O7XLQza8h4aOHXjAfLwhAoY8FOMc7tQER
675loJ3oIPpbk/fbcQdENbJ91YJo7cvWX2R2exx99aLcZZMySRys6pXcdoE1KtkaHrB11w/0hQUF
1Sc3Zk1IKmSYbmmHwc5T5pffoNf1WYCwKA/LEV7Tgvv3m+a3T9Lw/4g8tBeqIEudnkUHscUyMIl2
1468w55GOenLxMpl+QelxhtXj9qYlryN6P2MSSfEqFLfJl3MZUXUzKClFdEoGVLMDCUf06YDgvpz
H4eXAu1lJlGaGuVBc7t2mxIWiSn82yTRfNWXObd/jdyoZp0VmK9CCxAU9cBTTy78AKSorgs2Zc1P
m6n8IlXGG2CwfFnywVgMrfqlN0TXkw17kn3yJBSGYc+f02+RBxBsEsA7Q6slL0ZBjnkO5N/L3GdP
i9SlIO50PdKBXegaME1c0hYEqAE9vI8I2AHdRd2DWgfZBwgRAfJyyoqL6WJUT9Jhom2nXjoEEXvE
Wv1k838IinPV5DjBJW2CKEZc5kzBO5cnCEBrZ5qmt2wrWktJrL+nKiZJrZ/HsFXPvkEngnAkzETH
pJO1JnnlMy6+9cIB5Xzjv9CtWfWOGV28rP79iHoptADtG6kbyYOfOh8Y5kxbBBntIkllc4Gm5FPz
XvSh+N03g3wRzgU0FbnraOLalqZFkmu/AV3lolQ030jUBkYXL2Po3AtLD9hGtVHCziHdGFP1VQRJ
dTVbgyhPorFOBkSBpizINCxjZsj88boYSSz4LTdSn8FA2p0tXYaU67jt+4tZc4Va7siCWwVHREdg
MFhU04w6sAmSQxNa19xjPfarjCwVCb4p3zSVk21dh+zpGPUxqsL2WaJuwYBVphusv+FiKLNfRO+u
TAd8UuH2O8f29K0up19NVH/7IwYQk13xogqMmZGE+zONiI9NIjLngTNyOQPVaiJvPBLigNC9/2Q7
h/E7bPnrN86r7bfuujIzBLL013uhvdSJT5KsX1MDqK8MicMi0s8yi4CuOc2PodG+JKJxUVnF0vYh
inlJ/NTt40Dj7j347GuIhMGYMLwnMckI5AyOK6uLr21j/YGmRhr7jzSYu4LNTCePTXSCkrt8j1yZ
UG367SwQNiQcLzB3BTubcMzdTeNTqGc60UfxXdTa1heQKMphkBDQvGWs4x3sumI6jIjBURWl3Cl0
m7QapiCEsUcT1zrAOn5jlO0wrydmiJP/G7SXv56If4dGh4i20kN/3QzRTw0KtzfD6ENCnkiXu+TJ
dBmrqllrGgIEio3KNt1NVfG9Yax++vy7bhr0Q+aVhCjhWi7q21SaXzoVWjt5n05lfLm2/lThRcIS
vakGqmBnZFsttROSubljLBBlFHYERvfAIGcX0b5YlWQd8Z4UHXkQJJwHQOsJAdeWlGtXcq+S5eRW
X9FIg9sMJGwS+hwRtHh1CBTYJCMPP52chNNe+zPGU7jWm/YJrm45GxeoSMOkXNad173a2FD7ZHwv
aJvAOQVBqurPKoqIi+rOduSQVt8uLLQfW0NDmOwMNMNTgVpH5+K2TCYHJo3+hU1Q0dKsxo3mhk92
Ixko8NFaaPOQ0y2p5x0Ad1F5C6p2OOppfjIiwS3Y797hJWxGQW6dRTTVQjqZDw4BPWcxvPVBQfRu
Wk+0EQzEkK5BSq+dvEdOfXJs21rbmXSAWNXk4gwYfQ1+dtlQ8Trk7PRVsqSmYtUJlsXQhEvFdpF0
Jf8tXhct/QicEQKdx9GJ+JGVYiSh7AwjmwfftDPokXoSn4fT/B+uzmw5cSWLol+kiJSUml4RMxiD
Z/tF4bKrNM+zvr6X5O5bN/pFARhsDFIO5+y9tnA2mmSeg2uER9ec8GiGwCviGkdFdzByFMq5wSDL
EIkfABJUQzJGoOAT7zq2ZdBzZxcPclqg9CzdsvCcC71ya52Ajsg8YXBNj2nOf6yEdXSc1ZB+PlEn
Yrje2P4z3UTIjzGuUjsv9kNgkO8g6xOyNLZ7GrtfK842oows9tDARkVbkq0jdTA/4j6awrvJ0qx9
ZqX9ijrdtmoxdFPLRI7YsRPuWPZboiwOGn62VWNQrEObcO6RqlPlvjP7HJl8zSiWOuF6ZFy7MVej
0IU94umsVf2a4iF9337VlZiCLWrWBxu0PewwtONOALMNZajlVtdOQCRkt5vTl2Szx6nX3hhxkKfU
RwD0CG41Vldps4djAUW19T4AAA6a8UulQuSKZqiu0wQ+0yRwYGXm2jsbFFjLCX7evPS2qISUVdtW
bPeb7LMW07AZYxb+bUrlUJcHLTEcjGiwpGqHDlQSldT3i2/ZA5AqiDwKBtwvKZ0dBc1XYprqxsnm
00Khaj40Q7FqCA8gVCRxlXl9lvVNshZwGVXb/JQMYNvOl6d4SFzVqOKdUMyLXijlUUfI22u8CqKS
yTsiNJXu3YrsgX2Inpd1trmKWku40EJ2aopxoFf9N59GzrpJSYGyRPoKwfXJ6uTFaNkMwaGhxGvs
TKqNc8xT7iZOjnNMqK9JMuCNMBDgOdHAnmFeFUGvgmGOlpgw2d5GGK8gRWdKf6G3+FiGpDbBZ8Fh
MKFernWU1f6faLTuvEC8BY2js0GRFI5Y16mGXmBOU9FvQ9oLp/pO0dM/9hBhEE5Z5FJzeEOJfo8q
q9qwTLVWmsWYyRWJoSEOMCb5xKare09wwuSd/A134zBWtBCKsaFXwSXcdTBbOphIOZf9pql0YmOF
37tioOlG4Zm2jQagzEhuBm6KeiDWrrbs70RjovSt+7qQoNzsQ04UHqsuFIaDhV1quie7+8HKkjNe
NVKQMzRHFoHrc0xewLqLzlRUt7Qjdc5KVTp3HtIML760jvZq94Kcgyk800I8xGOJobGWSMK0L9uz
vkILimWgnEJLwoW0S2T02cXpcNdQmOFiQrCOjQMstmzdzPN+WWjSANKBge3V38X853xc3asmTN5j
AdlR1AyhLe171g7qp22NeLG9P4ZKkhW8rUNksi/tGnCObONJj2ke+2rc1SjiaKqySGevsZO1+UKW
GWuIVnJNgAd0cCzbeqvsNTknq6Z4BG3ro7CIDKuc8WBZ5ExrKZZkR4YIX4a3NKDKZKU5XdYGvG1W
aHd2EtIcqROPZfQfXyEKWdXTh+UQ0U/Y+SgO3eVuzU4Lr46NkHd0ygOLy11qgxIKYkx1YEFIJ0s7
9TjxHo/lCHomMkjiHRlJMc/PnJ0BvkASHIM0vi9F2hyaLiD2L3X2UOyeillcGitfaN3ZKjFHUCOn
I+FFe6JnJ7dpBodNoN6jKXDStcCaDiJuWju6eC2sQrlkIxNuKPyzGDHvKQJjugP1qxvJLKtVPFm+
Q4tf9aszPmWxapWxPXSG9W4WZ5A0bzIjP9Iu0tVAVelAJ+UpCdOvgYJU1wyP0IOLfSC0ipV+H6z6
LHx0qMJuHJhUU1/soJQwlw0sRigwv6cyfUz08mTUGp54k7E5oCuQW+k9kckXu5/eOsveEUh8kQ4A
mKjCO6nbmAnjDJkM61/GqfItTPIrIK61TF5UNI53E9Z3XdGD1YjCkpnHQZJVHZMamGxI7yIZQINZ
FiQXu7PqtRpgV+jwGrWW7lbQGSc7Y4VNBi3yg4utZGyGhb/x+PLLGrOKl82gKWp1mgUrJ3k1aaJH
HsaPQBvuyzz/KLT4U6mMk4I8altPA4xt3gmCWb/wd/TKPAi+Ul+LnnwtP+pc3eoyt8nt11LD3Kjp
YH5zRKGwF6nFpY8pUv2TNVhgNDi94R5Y5cmqpmY7/1OtlRpbjYKZp6a3VIs8GvbRrwoWPCL1pIJM
2odvBNtv6D2zlgW/KPHq61jdQnYy0ONp7vRnm4ghgsAloyX8dqR0SY0yychCOuDBh69rG4YA4kHT
GVSXB2tfgYnYaoxJGiaRpiC0nI06vkMBwrorKDg6svvosCHHRY1yTDU/W4/E3Sh8DOv2Ls7bS91n
bq5XOA0zlZ262r3aQfLRwidfFaTXsVv3D5rhP3Z+fYjk+DWRkLEue+1CAlzBUNpprgWTDLR+Z/tP
OnhIkSlPqcFsoszux15/iOJ7+N4BeTNskWOnPes5YOXgHgfrqQ6NTehltPv1XyjuIVtQO9t0tODi
mNKQqn1y1oMBdbpjXSYH5E6Dq4/FZQx3vtX6W6rlBZGmODrrRvsuw2ALW/FIG4LKaPJVEdvGSkBX
NxDJfo8RBQlRsSPw+aLblBRjmZrEaSbyhFz80YmMNb4Uaiayu/Vl9QsN5RE5qVh1We7sNep+mVff
qQIn+exltZHpo9hmGC5754XWwNbv66+6YKUeVuWZ84eavH9WKvqqdaO+B5OX4JZzVjZnatVeVK07
2FOIgy/i067UHrEwBlTRh8B5mZm7xvglivGttId9rxMG3lSv6XhMAH1STR7RZPvE5KVrMzAfDUN7
aQQg17Z+8U3vs/geR/1x8Mw1y6mz9MA/co1w9erwX63uPAXhdST0lCjm5qm0U4jVNdaBcnyDugpF
DF8nFAVqun5zk5N6bvmwSrkpf3uBfwPtdm1zxoNs3h5KmhY2U85QMTt5EBzogJEziVJxts34hnzK
jYmPobEngu44QSKMkkOpvkVsuNdWq96AvpAVF1YPpN8qfBD6CwlGH/K9qsxtOASoY1m+rbS8ezdK
kGokwK/UU+Mx/ziUb2deHJtU7OyZ3z6Fvfo6xK9t8A314mZosbe6RpXc1f4AzdEZnsEjH7KJujA2
olWNuEQWI7vOOWhzUCM2hUrzYghmMeLjfgVoyrYG/dONOvbnaYRLOhpYAqi7IQxkdVTJz0KviEew
CnfCncr1PZza2HgpcEei4Lxjz9mt2iq7eEr9B1HTNhrjT1MDFeC0H/a1Dpx9ow/3goJ/aStctT57
79FW4Obk4FbG9rMbw2+qmQZcw+J7clLOGXxrOE32vj5+EJSe7SY+Y4098TB90yO22EdQiMz0ct/p
8/67pn0bp1AWMy85B+F3TPTKWlEgPRM0RTOHrMfcpJiZzelmGeEN4+gpq0KkYD23lOI5bZpsZSQ6
C9DECjde7vDR6X2+HbMePFP5pRasVAPGmWB09kk//QqUDueSEW5rn11gml1KKuYoJ7+Gwj6qGaJX
KgOwrUFT5ny7lJAgSI7sljGWhc/UFi61tYOTGzs9wn0bqlo9alSaqAs4NrUTgUQO3177ZkQwBYEm
VjWZsgNcR0oQOwnrY9MlcAHb8eB1rc6MgVXbqekdtsqrSIPvlFHBdXTnzcol6/kawCOJjowMoePi
DXShKxVUGvd6096rHUZ36mUWWzA/2ambstQwb1bYjcsvf5aaZtTx8Huh7s4ZkYNMw9gRHaU9vCUa
YABqA3JmzPQFo6BfILQ7RAFFSTx4KfaBMWSlx/q5LAJ9A4mR4ZylXKM5R75YLAp39ZzmU7U7Iwgp
zOrHzMjWoWIrnAXL2BKdmBIGN0ezvLJMRV9ZzgNo57e2izyAEjRCeuPmCEEQutc9iDbPtm3qPHuy
f0Y2ip8k65ESBSddM+5DlY6AQC/H0oUYO0OeSZ24Uy1vjUsUZ/vE0t1DWbNLw4dSEU+6TkJ7ETnv
fsciBbrD3RSldyEVxJUVGrc61h7tdlXXdeamePa3JCrgu6tjNw8cCRZy+iAIx4WtysnafFHVfsfo
cOsDKo1qitdtVMwvh7RpU3/LKMCxFeYxjyS/eppXrMBORE62R4WR0QmMY9bwcTnpc5WjHYkS517H
Jq2kxN7W1Ztw0nqVs0QiubNiW570e92g8O+IaEftAEGp0axtQwP2GdNMQaqpsiJ0QyRK60hTHwDi
Oq4GYb5vsoMZgdFwyI3JMvEJ0QrOszUrxRmizISCqadOt5BEEJelLgQZG2ShUf2mEwGXI9b/tGGA
CwvUSwDPqanoCRfK6GxMLAisr4ACjBbySDRjESoob5OOzSMXFASSQP8lg/pdYy94KkF+kAzubWxl
i++MgQsdnVIyCEvMrDSesBsojxZZSeg8tnp9ysPmLY/oMPuDR+if8Uq0+V01+ExCONVWwZDeGb28
tCoiZa8oAaNY7NK8sn4WwzEyhw86X7uuph1HyTzBQeiM4Z9EknIXBAQGVlF6oSF19of+qYdiwsJg
pitF8O+E9llRxFAafL+hBSURr7tbZnjHZXSikxWuKpbCdpPReyi851JaRFWAGlUruquVVADpd8WH
0HMSxKeHsYoYRsp3UOhwxzv/OpNoCbfFuUOOYzTA28CB52hHL61/K6n1RAj6nddH/M+2KwwfVmlK
/8MLqL5mBXvOEk9MAOTQ1IdVlMeHllQ6Wmh25dyFapm4ZlyWgC86gokD/5dmZ89sbph7FWzAQbdD
MNe7VurcR+CZdnbf/7KooJt+dPWHoThY7ZVeyuROc0vLwGxIyaDfaEP/7BnwZM18Xm4l9anaUNT6
bUEpZJdNko6ZMCDSn2HgmWhWAq7USk4fs3z1g4gUHEPeekouGN4/NXtYOyQlJnY3XCYjI9pPG75M
X51Wjslm2TOzF5ZlLzHLGNNhR+Bg/0X8bfY4KFFEe1Z2l9rmtkRAhpoCUUZgTVResl+UxC+J/oxt
xndtuvQr9nh/OlmdtTTdNW0OflZrrHVQIu2MUShMUXtvKPkuj8KzGeFjzUa+7ia+o/70XTAHrSjr
4414zabOPrQpxEUhUqQkPolelJ8rSlFuLpR9EVH4rG0GjoAWuAPUo4eaRc3LJPwXSULffjAlh6iU
q5XGdDr1SH9qWT1Rbzf2hkGYMzyRs/ftTb19Sylnms0Te2sTu+EDuaEzdBEGTMocmD32UZ9iDMTe
3Gl01Ah2xSto0eIYrZ6M6E4H1wKawPEtYCsxHP+ufpUKuqIEQz+l2SQ8c1m1GOXWkpPGrrs7Ky23
TEHalg3Zei4hyZq2Ue53pylAy2nrA1Vu4TzUgThERpvsK6d91rSSq0pjPcAe9Dd6/Cd7QoBgtj7s
kYhZgvT6e5HYnBMNBZjuFWQ1ywGTyzSA/I6vjGgO9CKgng7VSNA8xg+KnJuKBSYL2eCV9BpzJUwW
vxLNZwM3cJWFManYqQkINYjeOyfIkBBk/tyB/7Bb3DVU4XWnuZp86VNSvLLzJUZ66o59ZP/2R9Gv
GkIwUsg7qyTPH0fnrNajScAJQmbbSfYdXoJw5GMcLDv8iDplWDFKtW5csqxs+mxLmS33yNUY9jKU
IF1aahX+pWutM2MVA2fcERqinNQxeYmKmMJI8crKrD0kon8TfUUq+hcb4FNVUPQzvJbCHm5dD5Bh
lbTwtcGshWG4tSBJrtQ+9t1iYM0R2pTgpoz9z6oplQMx0Dtt6o1N4s9Y1ra4tV56rjJBoA5VLHgy
7IiROnRNzD9CXCDN2nqiGmf9zm1yUovMjDZB294au+aXsc1C25OohJ4XEzphg+L+jhijR1DB0GRC
BZkEsqNU5A8TskW3k+mT6MJD7+vUQcGplNNvWYI4jZLnJo2/2lB7b2wuNjtRnoOasuzUDB/SNz4c
DXBr1JvQDkaUY3Xer3Qj2X/JimTMSKnWSaFBJiccKx2pd1J9Z3vNip4tGVnh9VawPWUf/06VaB+L
/oUy0coquG785Cmcqo/xU1Q9RTaFyPedyC1C0WV9YJlvrZ2c6iGIK2TeNgbFEjEbvAlazBvLx7AH
ImTbgwDJxxsaolfV177ysX2aJqqVmZG8VE701NQ1rll7xZ4hHaJjzzQ9Cusylcm7SBAhGWoCZG8A
RV4UzxgFaAKQ1dykcmeQtjLRaWvN0NoZY3+Sob5RscDsgF6eFV358s1sIDuBmCG6kIwTPb7JufKJ
nRQFdc9+ed1WgN5tgPq9BzrWayAhqSz+IfMiGEnIBR60axMWm6o0PzPdOmhO+adM8otdW8OqTmk3
OQeVTbVblBH8udiEokWbtSC6p/SHA75M8mdNeN8k5AhR3LOcgQfVUJdBtUzxjlm5J85O1mDynFSn
yzudwxTQaVRehpFrCYMZVVYStEf/jZjscBWp1NwdMP2snNtxRlPvOmY02tlgyxq89p4uvwol/o5N
+T2CtAsb3D0mpebmtR/wPFiRdmsUajRzUECNjntF4gZ9eXVapwOCbrMZ10ln6m5Tp6+sTOBYITOk
qNkCG09IUszmN5y1rjXgO5+cZwgcrFmCCQ5Qang35CJhnePSsuxzJQOYJbtQqqVbDoQV+FgVSaNU
GXs7FV1L9KnbNXk1oYR0VfVrLWs3VZcd8WlgdVDAXAOOwaxIV4al/lptxqvWZhC79P5jivOnkFyR
X5jzgn0SBFRtyFJkyCVCEJDtlDEOWuCGpOArIQ/vDtuQ7/aJc86T4VUX+qUV5nueiLXlaX/inN7l
OLaWW/tuix5mrZqd8+mBiZ7XTSqEozo7OWXwjEkLUz3zQxJ8CS3u2dW/IQ3/1nSKC4hxPtNkfB16
1pB1wLRhqz7xBQWwPOBgacKuu5KIAhE3gNx96Uv1wZSKYF8eQGtk1+X5OagudRAMVqXqwqfhMqDk
5eaeobvE972IEfacpDWvNXgIUBN7dIWaimGkicvnrsLIojLPlXQ+OvGZVePBn5x6Q0L4/dDQNhQB
cZNIOXKIa9m2TlhAmxHS/BApN9yulylIiq0oh3YtHKvd4u3+SjpmJEXS91TYaYUARicVcGlA2uJI
76HhF3qRuEn+AZg/eniwHUrHGqsZuffKUWCtmN6KAa6Vr1E3ZwnyDdaJ4YF9x6DqiIm6dYtkxJ06
FArC/ywTiv2itH9NKptZIHe3rmSV2xp33QB/K2+mjtITfSCcIPJjopTsZSGcFpNye0iG86g1r2aq
ETnc0AgnIgqzkYwVMMTp1qjrYV2bbIziGnAeRT1DRJKMH7bx40jmpdbPABVq024FbtgttParVSzv
UsmPvKaKbmpWwrJk+s1o0tzRu9rWAzB1yruh8qflh3zPLT5TnyZ056vEGAcWG8tiq2YIFGxgJ+Pc
PXBqVZzHkJVoYt+CzBn3uszYDY99sTGaBHS52u+wpVXbUjFjHrfTfcP8vLG9+KPTfMJAUo8aK2BO
CcPpIY93ILaHUJtWngdo0Q6vaVN/N6XIMWyDnR6t8cUZIKYPkhpbJIHI+Vh8Wy2Y9TpFs6dFCygC
nLNgERajvnZRP01V8Jrq6L31TgSEhYgzm/cBK2JENTJh9B/jiOajc1aUSF05nfPeWEDMkm7409gj
xVhOKgVfgiioVUIfdeG2AAVv9P1QypI9gQy3KkJ/zm11nmjxOUTg87IqzikRtGd2W2qQ54ifZtmE
j6+kaNqzCSVKo1G/Kcjj2VZ9eYxq+Z4A9qAQX91JmRyIMXxWIlo1mr4lj28ucIKVMzSVVHE1ui8a
ANoaxRAf9dxugpaxwrfFgORvh7kJg86UDlNFhvpovUqTFbbo2TbapranJi5uo6CFitDyYMSNd9Pw
viBmh0xmZgDandJYZyo6wmGkvIZlj0w0xsyIDyafiuCM55ruN7CKVRAzVXIKTarHPyMyY5X2dMIs
qg5a4YBqSoanTBXfuSa8nWoTnwEMbWS+5LNrcxaRExleoI8IuFQi2tm11RFcwg6gVli9nTROyTiM
so2sx/JYSciny2G5axZVMefiPdjUkeFN6zS9jTli5+cmzq0KlXqOjKfDQIDNDlVq1Y0cJ9/Gr+kZ
bN7rJkeeWJ8RyCnbyNdws84PLQek42zZpHEyW2T/co7L+XsI5mCcaEnHIR51j+3VbWd0KA5owKDL
rZkB+vduPoOudDjNzIBDeiy4QuOfm2KmjY7zwUs9ut8YL9mlgkZdDkr4v1vLXXsGp7beVwPE7qDk
zDdFCjyQxTM3lwNhEOR7yPwqZ3ZtPGfzRExuK4qWRG7OvdTl0HhZ9XMrtZ1O3SwPYrKrEfLOT0pU
reQNjR/pfNFVgdnDIh/+e5AyZFPdn/U0UDD6aF9OAuDQ4h2yzVBdi6IYCwQHaKSniIo3YXZ8VclA
2hSdEZnmVFtrRI9eTxOrMkFSaf1EcMD8ySz/8HKLpQ4fAlm6QjHAGmAJnfwEKNwxxrZ9RNG6NYE2
p/O328nnqkY0Fvgo8UbTtfS8gOEf62ABfEmbhnBE6PinXuFTFyHJF3+/meXbWg71/L15DZEOiI+I
8PlYzoNwlM6mVeVHVKPDz07Kb+lTixj4kEz1cUTKuk7zkv4ce3Fd/aYg+pvsOgWvOUbXht8yKS0R
17aNr6ucqc/R/30ukvYZoZf75bP6+TH9bSYtw2ERWDYDvfgZ0lsJcux/bvaxBui2TPua6ETza/lx
36HT+flxu9z0SzM/Loc+ndnPpYmwYKEJh1Zjx1xk8wk7n6aGNllEvMWvWs3G8+dk+v/zajm5vDj1
thDszsyRXvm2nJJNp4K8zSG+qEMUIbgKDj4Ch93ykdoLgXf5sId/Lo2f6+Ofu1mdIlVFhGHytaag
Ao7LrdyfKNtV9BkRRlASLevq+HMQzn9vLZ8Y3QTavRUd/KBspmPCwuk4DjE6pvkQG0qDRJAlSYYu
hh03UMKuLMNbMx9oK7SuDSFnKy2PfeMoiSIsM+ZJcE3BzRkjvlytjGhkU9YNS0ojcpgsrJSOeaWH
ZJz7cDw2qa67rRM0qJnAvVTLgfp+QDv68vf5Kjq1ldZE9WF5+fIDLbCJhyDAfbO8avlBMYbNPpoI
hFVDVT8ZunP1hO9cS0ujTUthOM14iCQ0VDUW0FfdSrv75RnkYDtXqbcfyMDnCKX/vTJtYYX7BaP1
qCXrgrLzzVBs/2aWvdhQEmp+HuvVwb8pdkbMS5lraL25uxxKzx9OOvyZ5VXL67Ee1fcjk0T7z7N+
norHKCvS9hKk4dUWuXmKylZeSbbEmIAtmn1yJK/B/NiID3qT0vReTzIJYOOwEmcgrN6Xp/x9nhme
IEAq98sv6ic2x5wA0wbNB/rd4RoWhvbzR5Yn4MKRpCRObODwSTIK8ueEUdg7JfEJT0UwiS4gQBMv
co9ae2huEkFe1SoxYuMqlfZYTp5+HufXMr4bV4UMADfFjLtbHlsOTL8GSxwKAX8fU8coOc/rwZHI
8sNQDn+oRYa3worHa1FsBupeNxvipon87gLOVrua5vgYxSI7NU2gX5eH2pGuoEVK1FpB6rE8tPww
Qrl+MDU2A8tjy8HRx5ov+9+PKCV7Pp8tldSIx/n71KyvoTsVAz38+SnLDyKDLKrGlK9///ryOEyj
VVxZhJj8864cFl+UpOnLL88Y5zefNk21bU0FPFBhlSSYu5ltePfFfKhseLWS5LluwgBk+71xVXPL
uApGZDc3xxLpIY+BfzKuMM6HmVRKJ2x+bDk4kCJOc3Qv6Ii/p1ekGMnFlA4Nt1NPYWoVl621USYg
pWVHOiRy+efBjKLTgHqerjDigdaiPzywEoXt3V+b8lEG02PVsF6frGGN6e+zbmLlWs6HrBqCbaB5
wVw6967LD0Tekw9ORPfKQEeLo2FI4rth6A7LU34eq7xTyZ7/+nMvUtQbORenXpPajjTjYF8oBG1g
N54uyAJWU078zNzpCvP+7FfGJzPWS10TseWxzYqGEOV9TTs9vhhoMVaDooZrp+5JYa42U6g+RZ3m
rPKSXuyg2s+F5u1rgKm1xxtm1FgZlbkyLZQktXPX408acbo1g/9dOLAaw8IK13VurkoydurUc7Zh
0nx7fXuIVAxjZehVq1aLq5WTJ19DTMgort5MG36bZSIAgR/8TKfqZXaEH3vFJ1n1+l73Q6I/EG9z
Rd8xVBvHicV6wa+5S4fpl6+QR8q1fxrRcJSYdLm5HMzGFqzvektxl5tyvr/8xEhy0EKQn5v4fqoH
ho3lCU4Sef997nK/UBMVqCmvqv655WXTeJzSb/JJiBtbfvh/z/35yfIKO6rJdk7FoVQUqOt/n/3z
R1so1Khp5t/Nf/OSFI23XV73r1++/PTnjU2AG6wmIq54fksUNvVVNWpyPdre/9728ux//dqfF0Z6
U6yrIsT7NL/y7/tV//7vP3/y73/sBFGFZdf5+vvQv/6x//+kDDHae0laGFptvoO/rxmgg7mY7wBp
jsNjaRjRDpS7UcjhlhdF96CEg7P3R89akUYwM3YlklV4btFBj9TuQYq+uHVUY+Y7yyORVQ27wg46
gjkxUtKrPlhJhy6hZgS5G7t2PBV5f9XHXUtYx8tgKtUFMT2BwNFgPcikowgx+2RPxlSNdIHi0aAZ
GlI11dmGj5WD9IjnrxU5dQ/LLT9Dv0v3OTqhb6+osjvtVswx4eSLC8pbgGfYaKhsuzKze3RQkQ4V
BvBExYZVEGWs2r3jTkhJd8urloOSZuu4lge7hJBqEn931iTdGccyjkbcxWeDa3lVqjZJMIZBfTtD
DxZIAoU6Z5gOJdCJ5R7pCRMNBLQmWY1RzQc+cB/C6N5mY4bJeb6l5H506OkXefT2bIf2UvuQENb1
CN5TJfJpxhWKFlMeFgymzvGj8Pr3IOWftzM2+EIgFy2M2jshCSEKUKuslzSzdrhXSasLB8Kdev2O
lqvvQtex3m2dPjF94PQiY1O5KZnz1tNZeC8L+5JqyYtne+OHjJAB0d54dNgWnBJDK6g0Fs4F/QNG
pVx5oaRr3cppLO95MT6VhCIO+wHKbMb0pvkpNiCv1F8tRqBRkeGDo2QkYmftDLVVQTvYM15RoRl7
lydE3REgU1I+aWLgle3JWM6BJKR1z2lIMRHL+73BqnRfUNYD6hNsl3cJEcedNI1onHbaK4NCHZ+S
F2rZGktHJrynAlTB3KTr73yCSY/mKHxXpup3bGTjlZrv8HMoYypzRKbv+qH+Aw2r0tGrD9beEpRg
MkKzvWlsAZfjvrCUcVeKgT6+ZUXge+sGfwJCIAW9vUO01OXvQZnvVn19TfPEbWeMWQOwBDdKSGth
vls1QnJGOcMVCCZFheI5SX35B7fTM0yK+o0mKPz2rGi2XkgiQm7uoDRYtRsMNiZywmjPGvb9VTPS
piW4B9u9yk7s5Jm6d2q61vu5FctfUdYr5yAeC31dImMj4kgtHowZRYfM+7nyFOdW0mPhEkLSp7Qm
ZM9yULE5RKwtPc82oNYgqO0iOz1qqdffUYCo8dJ5WzQDzQGlUPHKBwb3miBFTTJvFrGEuYb8u1eS
8lbrxZc9xsErVMVhjSw6um89hHZGQRtML4avEI0DkQQAVgJT28q+KCmeA1ztAyqJWk1/QKqYYcKa
OsgYt859r7PPiieWbWK+uzwG9uToFCVRGTOPJGTekHXz3jsA7hMWeNuYFRVjShBQNasISsKE1hM8
dP3XIanufbuwT9KhNpkOEqLtPIyUIVdYNolrYkbFXVf6D0QIEAwpaHOdRh2ouE4a7D3ByNaRJnG4
7aA6vShhfotDxMjQHj1QQ+2bKlXztZVFti5KTb+vGoPwAT+G7aABoi289lxFA7tgWkBbYp2JjdYD
49EOcv8Oxw6em/GQOcG77iU1ScrJSDOnlMPyWCv0O7WBMbFlzWnffAWxsYEBecDbcHZ06lbSsLWj
bxMLnsyIm8D7Td/FvjSSJQqIpICVkGU18Mco1kulMR49o6o2NlL8LXs761wE4Rda7/yICQ80ixJw
QYNG/LQHDzkmpY+bXqG4ZVPvf4geoEPu6RQqzfQUFMyKwhSfJPji/FKC5tbJx2KyOW1lEiM2seqe
3R3fGpYRTL+qeYj0uJkHRda1Tfesxt7Iwt/+GknXINJUbRHXcPWaOYnyTFnxYbmix06r9pjPutUw
czW1FF5BCo82p1e/HsN5ASe66mbPvIE87SiTdh56pPkuzg/jwq7g3kk86y5U/OKZYZo5pmMRa/ni
AAia95kZj/VkyUfdK/8QVJTJWD3XM9fAMGBlq0WX3ZXzXWu+G4hwcDFYEEuUm+EFTBKmrjBOv4xs
Fzdj9Wuc0agBertSNZ131N+XhVwLqdpVgMQ+Knz4lKgEQ1qb5X/Qr8ziP4T4q9CIqCFgWTt7Thtu
g65WH50p1okL9lvXqwfCx2ZaYDHoIYV6J+c05W6I5vAkyGIrMZGdfEV1VVG5tmHMxEhhhTtPDN+6
bWK8rGr6vNKcU2CZtSFyJETK9zK+M9+Z0spqI3gLrmpV+QXIxLC1QgTH8OuHvnsMG5AuhXCAgXMv
qGl/Kj7+557TKKzix5/xPQLGfoCx5gPyNJv30ijuLBlDoY/p/2ZZx3/Nme9yPaK1XUbgdDk6PdET
PZXRn9EQ0wZq7US/TSP9D51QtU2N1fHm69a5xKL6Qk4Z1qoUR+5yF2ePskJdCRUr4spdhsFSAulM
HO0Qhbl9IVE33QdjkOKt6M540cQ7uAyHvyLN+ykx6AXotRGjppyMpwzPAz3rudw7ux9M7b+3FH8c
XMx/IFhnhJQNM2lfmbQnorGgSb88SFrVayiCXUy6Xm/U7VYVAaveYVDdwMdiHWRWtqn1Nn3KkAlD
Bza/e5tcINUv1A2KiuZaoFdCiaI9L/dE6dBD3iqDKp77tErPpkFFMp8xLo2Cj6fXcD/3SAHvJ3N0
0XyNb02FUhORdHEIpQgeI2ERwDpG22gQO9nVyMCXGVVhy9rl1CeWx2RdABbsx+rWxYGzrUYyQRQw
hX2Zfqmd+ZTLPjlKoim2mcBIU1YmBEvT1K/LAXIMUSIUm1BN8VgwYGSwyWpeFmVC6tZeU4P/0HUe
y40j0bb9IkTAm6novZEoUxNESVUNk/BAwn39WwD73o47eBMGQamrJQrMPHnO3mtXiyGWOOU1cvHC
NiEyA2P2qp9+5M7OkRgmFFL4G7WrEWC6556x/9gDKMo2+GnEI5GACXLNDb+lQQSqNkb5XR97aw/x
BW/gvGP6zB1IdPOqG/RSbz3/ZvOlpsIQbRwPRCmiUpUz5KsRGh+Wibsng728UYDU3hzNpeGEXnkR
8VF5Iwu4aTr7Naqs9o3/6R+9qfxjpxC1HInIbe+diMhECdz6VHi40LJCcd48naiHJsrKC2G2aHod
ec8yr7vonMofmlnfW2voL/MfuPG7e66N1aFMyivI2ugqA0Gp0zrJjx/SGTUz7Uu3Q/xtXpQdApXv
qBQAtISNg3ySDBIUVjOy8Vp5CIxE+24czu6h4rZIOuzs0y/gyPduLrZKVWefNbu+Y1IZCC9Vb06i
3U3DTz/ZRLxNWiZrw0YVFiFxJNCuXuUmy2yUFYfRyted4hO8mLc/rY0uqGnhXGVZR0paGZhnFfsj
PRl8iFFZ3wc1++V5NPgQM0CD9HNxhmH8TutDewNcGb6BXlKmCxvv1QWiEXzg5IDasHlty0xe0PjE
6BCuXVUlf8vk5mM6+qvzz1Bu6+4DiunSNrvJshQVH0GkEi6SekycpsuaKgB8RMPMq8QGazUlqLDS
E0fbGYk9TPB5PpedyPRsZjew8guNfO4i5iwyX84PMz+f/EvMl25lg/oEC91UvXNSCs/dj1SJAWJ1
WBbTa2SDsruw0Z7aSserJIQCNakiPxIP+tIdIOG+KMorXBbngv+VK0MOj8R0koNDa+EqcX7sNW38
ppWJl6ao4FNPW9283zEMTCEJFjhQ2PiKKq4PRhk8VDWTx7SbFLrT1qT/38v/vqqEJ2qcf9o+7u/1
6FY7bWTCU6Cpo5sOXW++DZ1eZdAfa4T7RpFztJWRJLNIP+sFY6t83tLrsGCrtId8ZZj0wNJqiN/9
mHRomB9x4yAJVeuQPhwSiNaK87MxFjr1q9SpSel7v4gcrNMTXafmSO4rV23pHLBOaQzaPkU7tEuU
turOmC7bwNqS3T3eM3EhXsi5ZBanEM6Hw2faiStbX8FstrdeTd346BGj4eAL/qLQLxGEgiWroypH
kgz1pJqpZY2AQ1EzK2wHp/iKVAHfxGg/LEt392nI0Dzts3LVO01L8ZsrJ9rnGyAP1c2OCbyvs3VA
gts5Kh0IVPZYU1NwMESPim7dBPyp5YF2clQm6koWxG8hyxSBPO4axKi66GvCvBiHcF3HhbqwoXzd
lJT7bn5jcxkikiV1YmFjkV0GedWfHIXoEjpM3wgH0BM7v5TY//u/TxSl/y6t0jzO/9KgqR+Z2ueH
ef2qUV9h+03UkxBmgOMezxTBGg1sgqL7hU6ZVfguwDouUWID8HIr1vW4eqsK8cZBnQjf6aXOoVVW
WgZek+mLfV1IeDTYSOevxq77mySFZF0EyFTFREBMVcQWneY5xxEmyYM0r9X8ujUt8pCsvedlEFgf
Km0DOs+SDEkEp/N3uaOZr3JAmbQ1m3JdRRaxzq35GQBZ/ZOOHPu1aQMmuavKLOQamLu3kZ1aP7kU
P3GqiS8m1vQOuypcJvFg7vq4Qj8SeLjQZXtOdN4KJkNrk9x5XG0A1L1eet8teaWx6bwKN3R/2s5b
pYqTIYUDjezrsfzrKUAw4sb6JMmhIDAMQSttDQriLtg0thJjZZTdcYI/QYticJ2gTQAdVBL3Ae8G
ZBqgRR6cJRDZgHOkX7x1H3pk0Hhz3PriKRItfGW6dBzz+pQX4DZCrXRJoHX09USUS0BRhkLT3jy7
+yJDXjsNJIK8DRAPFpzZ/a3qFOuRexuaL24ru+f2FHVvv6tC4Rhuxq++wGCUjgK9vWVyvLUM4pfm
byGH/MyIM0DTWOv7pOzDV9zGlKD2cJuvwI7gX3HpZrZk1cwvmaUXvpr9P8H0Ta5Qx2s96gii/+d4
yq8AulXTgP9Op9UR+fO6sFAUJ6Igl8qwKbJy3/5NA5WpxMT4Ux3XXimVjcNxuhxK9EAuLFSRZuIr
dPI3SQ5E8BIAp6HA+8fLg0/8IcfR9/pjKnLx6OcOS6LXFfWWtPHwA/V9frCS1j31JYFyrML+Zy2/
w0hqH5SCHLz5E3uijL4bqVzaNGsevm6o27KQb11r46grMzSLY6JesjRUF01vLEWTWK8QAiz+Ivw4
gdornGJSfTGSf3fFOwXxn9sOHMvaDRocYWAWftvlT1xyCAAIpq0Ltjwc6iJ6N8NuoTTaaaRyRyVI
rA3Cf+PkGswmCNIlvwhZAqy1cEIqkGEyEnkWtUGGaDmAoaUG0bZNEYXDCXWI0in6k5+TedXIwlsn
veKcC8Wll6Prj6KysQGYrPWKM2me0kpecT8hOHQCxr84+5kHoHQSpb6h7u2vCrX6tfdase0zUnvU
wjBXfuBSbFiyZXtXtjjfJpLf2Dbqth/bn8K2OUgHow4yev4/kSe3Mv2AVIuo8cOtwe0GLgqvfO+H
BEcbWf4J/yRvDYTSdbNOWQq4Ra38rDWdwcS4eVW1otlBAbPWbh7bezpDJuK4ur616sS4sCYb6PiK
r7VeQSFTYNBY9f35APAdU60ODqgzy2qdx0szInaibaLmPj/0SUGApGjGTZgl34FIq3sgEqhLRvEX
TNTzyfRKICCWjnrkI6fPhzWHxHyr4iT9yLtt7nqcv1z4HEHBcEKreNZzT+Vlc6krJ7+0Im2gcPnq
d8fvsSUrlVC1ODjO4FkCNKCL2foI4UBGZ9AhJ/L6wilpj4aUwlsF0rvSLhHyMrv1lfOze9oUarKE
44IWooVGxrk17Nao5TZEQk1ga6Omr9jneDS6YPf8U+B9HlZRAHukEZQubqoduW+TXUc1AvWQ6jeQ
V3oFw61Os/w+/WY4L4JOtX+mJ7k7OD+B6OinQSrsZftm2+rUf2zMjVE43ntoDDu1zv60Y2xcNa1J
N7UHCSipU3fxpGUqAfuPkxWXskbJMEM7jcKDGpZah/AHcWV/RgmI0n/yiz9vn0xNTmWkKKQKFGcZ
aoKcTykOUIC9QxTgMpzTaAofnKNMvPAAOR4dR4b+RnQtQBAtJ0uzrwQhm/4wXNW/SUlFwLiKfNpS
1bbzbTAMwBQQGIUrRDb0PeiMzA8a3Bu03Di7jAyeMPOddWD04m5MtbsfVPiEG/Y23dIJkBqWwQTN
1NPK3URQldYJoScnUH1Is9F2e0kZ8v/lrekRpTAFuYXC8v823T8Ys8I/mYIMq6iRYT0zRGJ0uxWO
4HQpRZxvST269Rpf/e+HM1Ka9wS8PpcByIGquugiek6ibusDiEnO9VYUfbvawVBQ5lUCDmijRnc8
uNqdGfnSs7r07Lr9m0zb9i00ovZNED0Ef/nV94xqn+echgihSKhADb1+q1R2Ps3GoBKFEo3k9DFi
XK4xEQPeZNaTMNzct3lPFGCJ0UDWKUuFirw3cKV6fv5ihjTCDe5GB7WX129KZC6bxEPwFwtMG3li
uxtzKt3phpQkgKfmqSHAB7ldbouT2m0rByoqyD9rqyeW8iF7TFMcXXZDOdGPZQII5v98UeTeb2NU
3fOMka0oP04liuEZcJl0dFFRJB2dtqkWOVgvkEgJWs5BTcgjCPTr/JeOQbA2qggZulX6cAjzsttr
MYfTPur+zp+czGDGFMfZrg5c71SasQuBxhUIsuRnk+bKlsgtvOa+cpWgAb4SFiVctaF3xYOlb0zF
uBYyHJfGdMwvVaI+PZ8xsD4RtEuarjNUniIW8sq8dEEyJdHA8fa1QsfY6y28UJkcyx3t8ayWE5OB
jkXbTTgRXgnELUwd7liM5UvFMYdDHwQ4DwWucxry42+XTtWLHFGtK26C8bjRlYPZFOPK9fTyCtSS
PyF+iwhLDkDiPNdYD13x978nYhX6OpNGUXzGvghWhTliHPfUP30WDasYmcCO/n3JEpfKLS2i+j6f
3uMpVGnUawhEkj4aREvkWkDWXxIMGt96EK09ozP/4R7be3aSb2wgeSvLS4cTvqvgpdYS9zfFNpE3
+I4OoVuYWyqKnGm0x4iRHU8z0WV6jdw81x9QgAQbpJZ8d0j2jFUx/vJtIhHMXtBV9Xufob2KH9+0
DJqAHnERmY7ByfBemwrzRDc1Eui/StSUw66YmiMkZCyrEgyEqEbAkzr3sROlt3mxL6PglteadSa0
a7IEV+lP3P9VVbX+XaAjX8KFXrS9P0AspJLqNO7fgngYEEn1cv5sASRr7l1CSqrmRBLhDTq8CXTM
cUNfJl08kneoEBxJELppRXQTBjVkuA4fy7G09bxSONNa1o0jBnfkt8+wmLHv/1FZF2+m2v+UCexv
oIDdwg+HDZh/6h0lTz6k996m7riFlwH5U/f7fa5ja2uyQT8BPMB9qHSP1B61D8RG2tJ0g/IMYVNC
sypPEs0SvhHweTjWywr4VeAv+s4esbflbzaI+H8q7Zt+nbWGZ5qvehC4J5rqS2tKXeqLIT0ZLRrT
jtSi+aEeHO9A55dMX2sBoiC61Fb683yXw1I/zfVAbaBf7RoAEXSA/lCXK4tc9hOLvNWOg52QnhcQ
OAIXfR/p7EFTjdkydz/VyOJVFYBMUSjqtSVPYS9a82APLd3rvIi6Vzj4FkrVtDql2EtfiNAZro4K
CjAlcDt3EuePGxqIs4oeMnrqQ7AIileflEPcUSAlB7RUKLpg8mpVu8B9HRC5A+lGx1az6TNMrmOX
EGyY4RB2MczLoVH3TdjD6AXVhNWuZ8Usm828qsYBpDDdGk9eVGvgcRzE34EBZ8cdvdeRwBU06d2r
YnvRZr6LKlP2e+F0yCGZAJ+f+2rOSnnqBUMIwFLeeVSKPx51OcVyBy4yq2nfp9beIUDrVeT665z9
Y+V4HRNP3CovucUGw5rQqb3r8x+sIrojQVStNaJJl5FN94zmhrGy7IqmbBMzwCl+xVFwcANN7jLH
DE50rgxUuhQrmMRehB3XF+na/UsjfUxC5AE5F9cbR5ql74UsSSQYc9tZgvBgjjYVU27H+kUFQyqg
nQIl8cNCo4vrYAsuy4+wzQmwiaJhCepE/eKs+hObzFLzBFIUVr+769cehzZIxImM9r1mdYi98Nrl
ZSTxrvEsNtp/n4X/+2xEbNKrufn4/39vB4oe7xgurYoFqR9zaAFTuAFTJAVrMP3mOdSAVjJMRPe1
zoxNL1N9h5c/X+umKr4iQsTw8bbfmdQR17emcipdg/yRGgQbfRnD18SvJhG7uOdkim78lhlJ8Gk7
6HlD/IEn8vD8NY3Ck49xfYd4jtlpKsez1UAfF3XcvJlhPglBwFkNClGnNBDW2aSVmuv++QHwIuMS
uqPQWH78Mucvm5D0Y8WwH0wF5DC6FQ63NX6XwVRJ9Zp0OKGadCt6qtVKkB1EGDQP5Vh0O7s03HIT
xla5iHU47el0xkwlfKimGnHdpwU82IgGy6DTJGIOrL+EnCWBpOIa0kDW7pM0w9GFFeW9HVA/Y10J
NvMlDCiETPzdI06vhGj5EKMdxsaqMUTfIqD8dZU/z9gCTFDV1sn1jrY/HsIBo9LB6lz/UPjT0B+N
+sw3U10jP83P5gefJinh5mSGhaUZrXQDKJ4xmupexxI7/4rzw5C+MzbLP2NtPDjTvmUgaM7gGH+b
YKSGAJDDOtM7c6m2Bjuon+xUgsvw1gf6oZ0e5tfr9N8UuSw07DURxSMNVwa33EE9hw9uqzmgbS7f
/UJ+9jXBzxYcDUuYyRX3lgXOWOJeEwEOBB1uRMgULfc99Dm5nW8zmsXHvkRHLhSsBmC2yF2YNpp5
sehD7/35kxoVMU/kBLoQGxDnyio+DFbKftnTBa8SHUIXD7jrtENdFOoqgaUPdFdYNwULHvN15T0M
CAcF3g2BfLrES+kvGWdbq97XewxckYEtbkSZtn1OfYDk7yJ05QBWalhAzjyzIrgqIi45BZjUwPrM
6Q78p+Aw2RL4QX/NQgQdfDaGEqBZYV+kt94UyCgGyk6ys2PhpG+Ka4XLcEhQqDckvEWeWS+z2r0p
XdL//N8nAaXTqIT+0STTgoEvxsu5OaXruA8mRffZsZkEBGp6aCt7UvBrsMwsFWeJMs/VZVhHGyOo
hs8Kb8HhuUiWevK8rRzVQP8Vq9wfmR/2z7suG7t+0VTYs/o0OfRlkT4y3ihOvKZDdIF7I8Jj6l8w
rXbKMt4GBZaJMDQ5fBAV+hLhwVxnbl9c5h6lkkfaWcsZ2ol6Z6LpWM3CEoq8lVG5yrvPEXoXA3Zf
gM7LIVVptNnpB/o78Eqco8rMXsaO86GN1PTzFMegGL9GtQ3rzev6lTVdilDdq3Vu7ZPRqFfuT+ZA
Ezam8snxFP0eE4dXZsZuVHh5CLXqlXHhto8L48Ors2Ef0llEPfVDaIl/0OspoI+sI57iNwTHHNHV
IEmSDlKSkykhUfvNSo9yMkvw8SaW3gVJlKlusLazqDn5BX3qmn5SMNVJoA/lTikZJXIIAVKiT2hV
PcT1D1Jrz/QvP6sR/g0mvB3t3EgnBlcZ1vQYadBn7krpGNFiOqVV9sw/MyKWQYV5TjFmxkXHk0S9
Na0j09z5eS4Pi9TBvRFnb4EU/bqRKkeg0kiJ2MmCJep6/kZNzVh/UI1w29ve0Spr6hHCw4opKcXi
3jqxaByyOs4hNBuRj/8Yfo0BvgsiRTusCb3VH/NlFTr6KgFj4Fdl4S8Aexwz5vJblIXlJqtr9UR3
8N9n3OT/PstOvQGN0lMEc10V1QlWiS/TUvAtTg+ZV0KYSiaJVlRmR2JNiktSijdVFROarRlwv4d+
t+qmHRNbLtg4lXTc5ztU8k0LR0MfAXRFWZpeGB6zLjA5jeRRxc8Zi5M5FXnzdp+E9N6LAnuvBJAi
TE2+4gDOJ+VWzMfibmnuhh6bmN6d51uUhebRbLtDWySfQzwol8RV6ndh7eZxD+oxedYPo1//0WTk
YxtASMQEP9cWeFWXJFlC+FByFcZEGv12U/Fqt2un0MJvq+Lwj3g8PXS9MG44kjfox5lGUbSrhnku
wPZy/IhGg+aWEG+KznTNShv8b9Jp842jGeaOPG0fb2ZkL5rppFDKzN3Wforncq74GPefoFCUm8bS
KS7aWHnIollgt6S7O1YMnDybd5p90e5Dc48yArlYT2cFNllX4kYV6vdEtgqDVeDo6ncss69ZxdEY
nfFKtIJrKafnYTD3OhryfqYcPWyxHk7ZGtKR14bG3fPsZkstHm8512U0fhgAtQrBlr7sl1q2mKfW
JDum1/lZBiHP1VbNaFNvC/aVouKITfvPOgdR8cBRb73rqgm+KDXRZ3l0xUEaSJbxdUvW1CNwtb/o
VHeBwV6QVFeIovTwjIy7az7VSjdq9kES16uGqmOHMabEbig2s1REo+u6oI+9ob5I7hqRA4vIToav
eBT3xgnoBccDNYWQK0bv3g4Vg9j0Okbc2GPG6XXTeYAmz3r+nMwfm/nSdWmuD2a2tvpMueDbDC+y
C5GiQC2CUko7cjraVdPI2839ZPOcj1cDZsHAvPhZqW/n1nvn9OYaE5NYzZduWDr7BggH8ebsDXL4
Q34TEdmTbs6LYxTdQWReYl+vb6rqfRUJQt20Un6zAxy6iqHm9GQY3eFKyIJYjKrpTzNwwk2mQ//8
IJYgcbcxOuzvoHIfdjZo731l6yvy++yDMIru1GSjjvUUMrpRMKpSNMdbKroSnXyry47AnO6pijtc
0IV+U0gGpKmRkR3sF7u+DqfuOiqICs0PYRMVGq+ORqYQDslmcVvfdL1FqKHTrATfRQeWf2UDIjjd
N415mzdhkaPUqY1G44CKHTPL8xaIPh/oWqkPaLOTi8mIDfq25S31KTc8Is7ljBITfv1Yhis+mdnO
DCskXiofWxW+9UWrySNTe7X5GDI6mrp6LFvF3Vlm7pCCOMlO0X/QFFIlqVJmeHCNMjzP++SYIo3C
rPJR91BZ5w+UVUJ4rLE3vAeOQcoQVtdwBKYp5o/n9EGtpnbKcwGk/R/dLV1qG46T/WL+G7i97i2z
SdI3AgVcEQ2YITKy9QcidutIQX7RGtKae7c3Tp1FiYxtQX1npOlxh3km4uzpcuTsG2gIr/i1IoKc
G7kkU26kc+jQpZ5O7TrL/qYyJE7vqc/WmMbHoJrhLpk0flpVpXvXkPVS6CyZpaOMF9JYk0uscv/N
H575C0C1YYIOECR1hienRoEWMZoeLR9uhraLnUejsGGkKXwRt+KHdQKTbv+kwSAg7qBJiIahKzHu
O8jojMliUSBWlBgsT5KymOFYuvPIJX1xtaokbpuBAbK/4WpJGDSjk5BsoYOxQ2rAVyeVjD/yMGSM
yHP5FXhChQzeKdfGsSYNB+LVXnnXlPw+vwdZbluvEsB87MflbrB96OB4XHe+anrHwEFZ28RafZcF
7ZGInupnHVsfhCdMOi3pgAm3aSabQ+mekPXYVQmKZFpUqx5zAWVqcsUcaGzbaDC2qlaF5z7MV10s
1RcrpEQyiN/bTP1AaEpF8GEYXr1k2452atyaSzJk4lVFjvVZCfCNeW63e1as8CwxiSXizyCNBjs4
jltD68LLfw9ewUR7UOSf/17CZLUuo7Y8ugno1LlUyzvGmGoCBTWgnFlmbtRuotnLOz0L5mdDxiQl
jvGycXt0eQVSQtaQ8zp5K+hIY5g22zeNdrqn6c69dmuxi1q3Wio2Pt7ORT5NAPjJsaALT1dkkBHg
0WK2k9UJcN74u7YwZTug5vaZqMiez5QPi3jck4+1aGF1TsFv2utL5BRYFnBaHjpJQYR3XXszO8+F
LFARY6a4LwWn30VPkOPLs35xaPxD0/rnqbMaOi1aCe1/YmA7vXd3rVFvjWm6lFH4b4Fb5/DsudQs
JoclbR8OUsXAqYmH4X+fjebIyi/Vbdx4KIwc7ZMKkGweokLAthpxvImRQH8OiY3NQg2/a7orKPTc
pdF48kOztfcGPt5fxFiLPhnIMdUy9NouszEDf/SJHk3x4dJ8HGl+PWyHxrpleSX2CGXzFPE0gX4L
qmCbcreekoa1Z1LXldODPxg2uSjtZl66hKWrS90nKCcOK+QbFYYR15vaAwGeZ4Z7aL/QOTJ7Mc/t
dBURcHlNdJAP5G8xypku5y8EsfdC3m+3CgWxY/OP4TKqXs+X2tRFnogedEnjS1pNkIzpNAS5Kjml
jf5rvrJYXzlAo1/KaF+vlWBsL/89U+Kpr0427rKoYwiBhePjmRo/c/qB96ANP4amiRd87kqkeDyj
98w2Pj2LpteUrv/3q1HLr5Z1xfN759fn75i/N4ugVIve+VvTutha7ihWmpeYH0Zs0kNMoMx2uX2d
lQ1xZyH+HN47Ayy9RvT3ei6cSvJq1yrTiES445QRBSh3anD63nCRCoGPjhPlu/lbm1qWNM2l4DNF
YKGvt+EhGgpxcHTwF4nCaWjgAPBom1xZpniFz0A82PdSuDKhWn9bUV1/9AYL8KTXH9opKLwwxY4A
0YhU4PHVawBepm2YXMNqaI9umRHnozrpe5VrewXdsaU25b0w4/qdEZWTeMojiYzg1aUdMr8atKB4
3UE+bE2v3pNOjEckL+3LQBb4YzTPAS2IdT5O6my7de6aywpKnJz7DfPhUcdR8gBeo2ygOimb+bJv
4sf8DY03SaosxyGTh/98/oe6shsR2U8wttb97l38ZoFbBWvPDZELapp/VPoCWQp5K78jz7v2Y9S8
ZWFe7/sGGWUBvPQ32gIALkH46WFB3DoKbksy/cp3K6QbFaNZarovA7r9jthSxsLTpSKaN6JUmnvW
9PIsSZGEeMnroV8P0BrK9DjQX31oKU0ypLs0XoNTOU1/5agruz2uWyrigqmXjlpjJ7NIbiuAZEfT
TjdJrvPeoMRbzstjL6kHK4XERBN5EWe75j4kFpAhTRV/WiJCdLX5y3s7kQDa5s2OetKGwrxZ9LEK
qqqhv5FIz197e4SfjFVkUDWvAAnVY5ZSqj2vlQDPgw9HvJD9QykLWvlU/1c1HBxOGkp1zISv7Phl
rS1JAPZpGCnGyj44zLVFklfxNaDxMl/hIMP91bTOgfxSdCMU6Z2OV8HOh+peO5W25c53N93IClZw
btxQjjmb2m3dnW6a2bnPYV4lnaK9Z0b/IyFy/BMT6cLh/e+ApuUFBkmYdOGjM1tE9iWbj87f+VA5
PVEZWUIic85eNJpS/et99ao5rlpRKkeqAGpZqVY3yXJ8zEjPWlaGUf1ONW3XEQHyHmFA29JHhREN
5QJJasDhnttCIy14EghFroUsRy/YRJsk/GI4TzIWj0c1ihmVWeSI1RhAEDPGb/gYp1AqM/wDlxXe
elSTRmI8AouGp1ViKQFv2r+YDRO+iLlGg15Mwok5MNmvYY9wSSugX/qI3HYkdTVoNwi2lT58N0w9
/daeai3NosdV2sh25rJjfq0c3l0PokOYW8laU9343vXquDPxnhI9zBB5fq0qy19FlKDzy/DDtwxS
whX0DY2hF9dwRidJ26TZl1nxObuKpN6EO7dTtkqo4X2q0kkOpk+JORQxEpBbvmiK5FCW9nAmiEhh
OuWVe7A9GO5k+l60KiT0uDTWDiT5LwNoUF4X/SWPvUm0THEmStfczIpgOHArsDX+w7an7AWH6W4A
uD6vs1vqCOVml7o8Ii25VxMUZ36QZoV3PPHPPdipd26gU8Zw+DtzObJGQVJgszWdQ2gpoEgyLz0q
6UDkS5d7LzrCqCmLVL0bYZzjsoSdVwrtzhBZuwuB6ghRLx48r/wlXucKlfqZzOpTch+LYFzrqTA+
MgMSoy9clYSsptk0fcjsA6vmsCEcMtSQ4RTukYxiFEBpRnRyHE2KwS3piOWRW4l5SFMp9R6x9oMa
BLniUAxn0VDzBb3rbE28FNdY6KAPA7bWLteTPVn1+TkojM+wjfyX1hDO+/wfoD903jmJ+S+M4NwX
o+jNSzhRhII4/THoYS2c1mgurmjosdbhuhoD+wikWV0xN0sXtuc9pBP3J6Kd27dGea2gVT5iKr99
HmXtMQnMm1G41YEfBwcMjKR2WaGqWKZzdDeT0QXVaHcr9d+p4cO76gNlP9c/JrCOxkKZHOlsSIL8
s6WThCb8DXejdwbaUEetN1rg36OK6lx3SUqMcwRDYztlcRsdCEoUjkutj8ovWQBS8Fs9vSTTThoI
7VSkyCxuZZRM+pOk7XBzoa20uuK3iGzjaNXkfRDEGG7bzoa6mTsPQS29zWtSyeZnET0Q3AxOuWlx
tW1CXC+/ELTkslt4oxlC31T//ZJUWC0qBH5UifP6BjBPQPoy5LXNg3Cv6JoOLmwQbxDhQrG3snuq
j8MlUZIMVUUPtnlUfznoiU8mEsnt6Fl3gjPTrYt++AUZjfbI7fJvUAr519KZUFm18T1mjC8JZi9u
Aj7j1qEaqYnU2vCZLm5qjuJaJX37jz4u89yw//QKsjY9GFwEtujRBYStHB7zSgVf+rv6CySq+E2k
YLDWx67b6XJCL7d+to8MuJhOkWa/pQlFeRoI5LG5Ro35iyHzcE/Nlqg1cDSEwXjDZ4hKMq875U23
EFPaw/iOvrY+xrWG8H5qIRQVtTNblTx5kNJI87I4CzpoLh1sg+uoA2e8IHLm4Wrdlj6belZ1zz0V
A8gGDEjRd5mgXs3VW6NL4zUrZbTC7mdu5TSa0tvmbLJ43U0XJXia2je2zXCB9THfz6f3RKFXiZlM
mBS8rYGfSFidwBZCI3NyZ6VIMHABwMLKCJsGjju+K0EXkDFYqe9ZgLJQyX/znqMVtkfSSQxU4K2G
x7rwrPiuWVNXS7/ZY8KyalT+PulpFJQRhWTm0mJN9AV98YlbaCefnOOCg/CLd09NrCPCAOrhaU6Y
1QQtx4gpSBEJHiVdtlPlk2QN9GFpqs5x7gh4EM9oNlbnoq+aezGyrNmj3i2p1qnpe4/Vl+4D+Ahr
oJlTjOo2S32krr3mTVup/3y/Kj7qCmLAuxfYxU0rjNdc8dRb3Im7rdesvoRGrCMZ4WRInL9qnwbX
ys2su+/7J3yQX0E6VcUlJi6OH1+ipC0ghGVcJXP+l1JHTJIiLcLJx7GziEgrgcjrwdadDqVwJHBl
Z8qhTm6yq4xLI120R/xVH0jqwNy7pvktE4d2ZZX9mjuFYCtvWliTvUHK08WvfGPTRml4SBNk192Q
1BvpD+HV1AHu9y3JRCUQtbUe9+kbdQWNyQAP5HxJS40f1YAaYwPym09yusH3/nepTpdmVadQdkxv
I8dGATTvExWLyW8130wRXWLaqx44rEbbPd90TafeG/NB2cxGnXrEtxYQ+Th7dyr2kiLIodBPqV7F
lOPitCrR0YolcZZML6q44hklFGRITpe6YscXWsOnyij8fztFUDzJVtf381HMLDpxrElwKwhLuCpl
/OCNVd5Jv9H3rU8uXmnhKwokiZNu0n7T7cImMqrVa1PU6rkZk6NJFVosWp1MstpWsz1t4Oo1oJba
6xV0SJVkeR3l9LmkT+BAnIpSWOti2D6vyQhDGENU1aKwiPWJJXJ0HZiHua4yeDtASoy9zyZr4r5C
ylEkKyVXzFe9cJVzQIiWB1R0PgA+H4TCUdBJv2zFmQZbHAzn86Ob9/469XA6jj0cBUKXknWELSyS
Dawx6XkOiiuae8IhUNaIIveLweDWiSIo/JOKUHf4VHutg/GxXYUZU3xWUDoHDlGgdVLbuzBRq+W8
hAQ5XYYkjIpDPa0oWquy/sbZHYknvV6/RNMU2/L/sXcmy41jW5b9lTAfFyIBXOACSMuXA/a9SKr3
CUySy9H3Pb6+FiiPfC8i06Kq5jWhsxOdBMHbnLP32hvbqNzFrVjfWzTVOpKot61j9WerFj8yf5g3
sjKf6djamxAF9+qrEsLM4Re+vXerMUWxgKaYDCBjc5O8B8nDwCm9gMhiPhUGaSGpdLTt7WZFJwaM
31TZ0QP5VPrmslSbfW72wU5jmX7UGRR7RKjLvGQ+CGqCqIyAocLmBEdJqxgZ9owyjXe3+pczoF6B
Frq/3dKmapgN33jh4lIFpmjsbsuf2wVQ212b5+XpdovguHo3sisCQx/XzJ4slUJNZBRqVfUuS9ye
TPiy2BaVpmzLUtwb6tTwnOR7XVrx67Ld58itEoQCBYCqqTdThArEZ/rDFwllbUdnAt/ZdPN2gTzL
IA4QYJwxEBjs6PT5bj+luBqOIfnfp6+fWefwP0uZfj14e0ZDQ9+iN3K63fIiNhdDQ6JCMNKTVfUU
a13vE7vRsSkq6U02SyR2e7enTaEXv06+2xmYYXOiHzumKDD+qF6QhYuRhOCOSMXkZiapM/dr27vG
ZIscrBz4JALd6+0ur62aNe0pvvrpGbcHDCVVUTiN2fp23+0CdcTZwDgL5TaPgX/qtbNJgOH1hU4H
EzjZYsSbKYhSS9wTmWDpntNvp2CcYstmEx/SkjbT0eB5BDSOUQ6422OqYkW5NdDawTjeat2Twkwf
wnJvwhPGMVi8mY4O3HaykKC+ihdBGbq7tveb55T5oynISwhS+3oT/idpt3dLmgf8lNoHpzRZRgpR
L2Eq3lstwGHWvEgCodNk0GZQXoNn3iWuHDeFLJHMU8aGVjldhG3z61oFNG0LkB/jpLsuXb1DLs5M
fDNLO0R27EazewqqpNjYpIvMiqzrj1/d08ksf7umF8lV9ehSmSwIv+4KYkJmRzZry9oo9NP0rqDi
uuf0RiIya/es5u2y1p3gdLv/dqEoWsAOlBVsrrkAQQJaEKoWOBT39Sc/ypQtjUr1Xcn6dk14OjLD
sI9fb9eIq0i+rn3dpzPyUqiZqWlZXcyAKnfFYm+Fcyt4wYq8LYRWbmjxqGgd27UypM3rGDjuJIUe
Dqletkdh2c0iMip1YUYFygV3/C5SHBa3Ab0N0cDA7mZPF1+CHAlnZ+0SzbV3XWOKYzNd3K5h4kmO
Ml9/3ehD4wgeiCCiAImbfnPPBkbuEMaBy/JWzSuH6LtVdtnRtLN6DZu7XZIGSHtm1MwFhb+cfr1Q
nwbpWDM3q8192NvKIclLjdICIRJD3DyNYSe2IqgYIaaikp+a1HcEKvuMQr+LKnHTSrpbfuW7uAje
y9amkI+FBj+N52yN4I6BOX82Ebw7dE++bPoylpdxjL1rVzYr4vC0fcdSrVjpA7NCpb6xEyAqxGGD
FEEPmGm1hXh4ujDYQO9vN4GZcpb1FsyLqV/bp9F3LzSileMUqNZ17KFgZwktnl5cpVu4b9qm27Z0
eP55l3AIZbxthNVCYrCbln3IzMW2C6gI3hZ+t/u6yCYjFXAFYhzyxjAMNV4mtkmQh6c2JjKVypEK
2E8aO9fELN+Tpj37atDdbjNwUalV+apS3zc3miPGg2l5IcVcehpWzJyTDF21M7K4O5mQsstl5dbR
3DNRHxZ1d4YBFh8ROp/tIRZHozXm/7LApcsYrsZz2ZO05gcODJWpB3Ur8N6upbYYsEmgutGni4Hk
6oWpOpP2K5/UP0nhsYlxA+seD63+aFuTO9F07s1UFY9j/utWNrWUDLXtDzL7QecK8oJleSfNG1PA
RNxklXKXDJp1VactXJKZe9wA7r3ICm8XpQgLU3cCRhahvUaXUs6jstOXbjxiIWn1KQBNDcyVFisY
KWSmsdBL8KQZjfx122bdsjJzs51rTWSf7YQNX6K4zaKnpnm+3Qfvs9uqlFKIBZvuy7yeNT3wSDXM
0KwzZXJIr8ZYYGk2VG8TKc6va12nfNo0KDZ0g6oFJUHn1acZraUEGLBwaO+8MN/nnZG9DYllM18G
431gj/BhhqZdKUhlqUO06h2CV6QChY561YD3HDvyHCURaky03oQoydAkNKhAld2EK+SD8G3anDQk
5CV7Z7q43bxdjEEFHX90z0Btu4NTuy1caa6Rmgm5KRf93k2xq3K3r/bdQXEtRCU3doZCCEZUEaSt
Fmj6M7ciE+W/LupIKMcAMNqhpttEmCS0yAl/l+Y94HnkzAC/tcXXyCv97DBSa/tacGENYo5VsYnd
llw1+bmbYRIUsr7X5ijI5O4moSk0FgQauzmDYL9LRT7d7e6oTdmtsctwmuFtKNiXKFamXXLOr3lm
25gIzV693B6QEynPKGpr+8/7ejmeDdtrqFQS5IbASJ9nvVXeCch0syDU3B0KiGoeZUQqki8nnn2X
DnOUdA9MRvVZJqTZTneXpCHj8sERjrB6JZhNnyHwbnUQAe+1ScFoELZ3Zg1lIfdJrQXqn+i9qlAP
MYX6IQqoHi6MPcFFbHa36yJr7F0pp2HengqUpL/eK6JgNJWD/WbUHpG6uMIkzUo7IRrJ73qa26ZB
6zkiOLwv2AJ6Bi5wUURnzZoaQSJVwPCwsq9wwP7Ioge/rvVPGoxoPBO/RB2cy6WsKUJDzskPBVu0
JQlf3SPdzclD6OifY/sKPMX7oWs2tpW8enETdt0xnUxsTtF4EYQWL32D7WxPd2XNr8g5uKPUNzUk
xh3d2X4HnEXZECbaI1KWxTp0CXpgK2bT/Ojji9Wyu/OrYZrNtAvdawCffqW+lkKnqx3Vn05IdiaI
HH9mAIpHT6d/JnHxRByA/aoGLhUxOsEPgV3ri9R1/DPVM1QSLF4PFgS9HYZrfWO1xzRT3L0SIgkc
htw43K6xDBcHj9Cg9e3aP+8L/nyfF5lyRzGTHNw+3bZUsDZmKPvT0FvE2Yxa8ujT4UYM4EYfwNdp
lPRQIEfgMl7Ua+9sevuZrvTZXSHkXYgfb4GmrL0TIQ1xYeFm4Ufj7KiXexvwIjYZ0kDiB9/x7woM
x4OJI96u6n5HqQvAsMU6tUPcwvmv4hbCaVTnjndVC05d6AzJV9+PXU+nBMrl22//9p//8dH/u/eZ
nbN4YJf5W9okZ2p0dfWPb6b49lv+dff2BzdNOJLYhG3LMA2dIBTD4PGPt2sA/fkf37T/ZQJILmWL
D8uwarAAStxfIHgSXUDM+HchjaNDaf6nrpMP1OjVh7QJ2nBML38wOzYndk74lF909SJpU24GVvrQ
lj4kIjOpPmgKLJq+iBd+4+VHSQOaMKuGKkesWneZMk4w7rp6qwqsm1VWMMEamKGoSHVzMW3wIPbU
b1mmQ1P13E9kiec+CENaw141IjwDs23jn/+ykIfI99Bq/3ETQL3Y90h0vh41rQrz5s2xnGQdHPpJ
oXWTabUByH6UdrO/P676X44rLGeHY2tLMi+kMEz5l+MKNCVtq7Qr9tIGyZ3Xdncl+uKQZaHyrHdx
tq3rWF/oHcGARZ+AOskgwEcjAN0AUDsNHmqrJIyUanCWnp9jsPdYhcj4kXrN2i4F0t/SgPQ7EEQz
4sAO1dXffwLjf/gEtmpqptT4ijWgWn8+M4iEA/+OqHNvqzB0kpp+Yd8W15tPxcUTTbOjuMYmpkiy
rE6xYxMIAy7H9hxvETf4hEtJQbEM+/FSqKj5tan+aHgW9s26TC+Er8YHixXFYsS1pdHFgtVfsNfy
qBP/oZ+7XWvKzp4nWm5hMDaTM60lUarKKXCwU6Lof9Qqx0VL5ROyFfmgdilFIKiOFbZrZEiYRU7r
sW4e//7wiOnj/8sPRzOFQR9Tw1FkWybQGf3PhwfwqLQ9A7lr2nXaplf66iIGrGL0u/tZC+Or6shp
0UaJCHySKVYAOBY+9bOtjbhzVtcw0coIMTOa8vpBSd10kSngXceuSnCJhtR+QvEDkth9GBfDm9Kl
RIFTwntJg0k6joaFeRFMqYYJiC6c8TJaRBfwPyXbPs+Si4afAmr64dZOJ4ikP0+3br1215bR/+l8
N/96OBg6LJoqnOo6h8aYHv+XcUTBDCDIoII8rGi0QMo08E6DQXNAMa+ExiOoQU47oyYerTKMEFh4
ofRQ1/xJyQYKjBoDUQv6cv3VVpz03QmBVkyQyATt/PlW2U7GQZ+3jf/xxatplOGxjZHF/f03q1n/
/aPISf8odXgCUpfqXz6KOvAtiTTfuTTmLnnw1qlifO1TlhRVE6zLSR3mBT2WsxRfW0ThloIj6pK8
70hwGG0938oYlzILhKMcXLzjCCub+e1d/tufRu7qNpJ/kK9Uosiv/3LzPzfL6/I/pr/4r2f8+fn/
uf7MTm/JZ/W3Tzrerx7++oQ/vSj/7a+3tXir3/50gxjtoB4uzWc5XD+rJq7/mHqmZ/7fPvjb5+1V
Hob88x/foB6k9fRqXpCl3349NE1VNIH+5XucXv/Xg9Mn/Me3Y5bWn+mnV2b/7Y8+YaXy9+rvAnqX
o2rS0GzD5FvvPqcHNPt3w9QlWncYFw4wn2+/pcRS+P/4ZojfTUOVluMI/kjlxP72W5U1t4e0323D
QrXFicKpYkn57Y+P/mvW/fqy/udZWLP+Ml9Y03JLwCWlHM07QbLxl9HWrdsuDmgwkL4c3itVdsj7
aK8iBcjV5xbzgW7Ru1KsjXTlEyyNje3nWHTNuZKsAh0aVSvzY8FWfCZ19Q4+N/GoU0JBYMC4UNNH
NS/WJqXNmYc515tIw1HzaEcKUaFtiERSCQgpbZcN7WSyycPHuhksvGmUcsSQYrcivbUYjftGQ0/p
FFoz1x34j5rS7QkvfSxidrzIujPKJjM/CfGQ5va8adVFZ0ZnEmMubZV8Og6e/M5FItsRdRGNrAyJ
WV8HkqxjBGOAcY0Z6X07q0embqI5g8CTvabVax9EV5ZWyP3RRM3SwN3ZXsK8Gdmvrtu8UbzfY3d/
kW16X8UkziWvnj88ZLqDFKJrC5A5wLLtJGxffQ+D9FDQfija4BBO1KbKxD2AxfjZq1P3SS3cdt6n
TX+n+b25KpK6OtaulW/cPL0f4OEt8+rBD6LvSpk+slVhsVqiCvRwcyvADYyOg0nyyHosHowhIK/c
dCTJoi0LnFC7GIP+OPQktbAyCWdtVYV3sdctVEdsWWcXRCm4/hJbeYNtGm5xk4kRqab9OtROvkLK
cSVSk6q4eBLy3ZIhZAJG3QWUsnmf5TVfjIEM169IWQmuCs/SWnsW9FMzn1xaDBeqNWNgIvsNgQDV
HODR7tUcrbegjhaqWR1x3kxxMkinbAosDv52sl9TqkFSLmo3/vDHZxkkpCgX5yCCz2Z3Wj6vI/hs
GJOreoxgMZvrSprNinwdg0+oOVuR3YWlVBex8TkqGqvZxH3uKxI+QG5VOKqmNsLSEOOLI9Odh6Z5
PsTPCVVcXjQj6zvytr5BSHbk7OwINfEIis7Hxu6pMcJOy3mzZELTmvgjz33qq4isR1n/yDVx59Q4
dTu1nxuO+6OVk4SbXgy5JfVjMVWRAnLm2xjYWyHSl5H65MzvH7IoAsngnKK+eAY6tbFv4DXci737
JmJxGgpkdEZ+BDhE+HuIISw0EO8Zzb5J0a6SqbkdarHPjXKrj96dQM5FeoX20ZL/2mvpq4LrbRbn
Y0N2JfG2Ffpdimt5Eb/YOhTbJEveDIn8DnFdcnOGVBaZLbh4pjfTxuN97hODyRdEph9BF2lqTVGP
31VfB/vO0aTMJzZ1br93nP/LutGfQ0I6yop8Aqfba8TDDO4PuoOrwOiDWQQojH1O/2kbKjF8j2Nh
H9yChBzHRzWRNQRATdnxFx2in8Nvp0/0ZzCIME7c11JXfnrTi0DNosQer1tw0KFVbDPa9mbIpiBg
C7hIpTxrMqtx5XJiV5H8EQ0flZGSTFdX90rSnuyhvUfzMh/Qb2othwror1ETtsFYDK+DWKbgmYNX
J1MCVInFNYZz3VvvZEwSxZ2+JVCNVkqpv1U+9SsnJ8Me+BaFB+sh9xEJdJzVkcM57hNKDsWZT1fd
tb31LLM9Bt9j0hwcwpRUXdkhK1zZrbeqYVqh0ltamPq1LpuML2ubeD8jOmVDsSaCfBPTUy888pLB
+9ogtRAKLRWAI2ZbLfj66GsS+jdOKfEj/zsNz2HT5WddDosq9B6DjlzSAO0k9hRkyXO2k1u68NsW
GKY+AW9XSV8f+FlvfKHu+tFcTH+pdQb4ywQlh7nAArKkwI+cKthL7UJg09xog3mt3GnRoxSgb4dN
lJZraxJdOwtj8kflL7CydoOvnmFUsH5c601WzswuODWesSACY5EGzi5zbfID9Tu13ZK3unHDYdel
UylfriDPbYyc8S01VnVEaA7HpKF76PnEIpO+k/f1qemwZaKAL7VyPb2c5Yilh5yIdT9FfhEwShh3
TVXuG8U8xOOAR2qctUlydNqfbrgvZLjwonNOSd8YvCs/80VodptGz7ZDli0d9AwxKXsZg5nV7nwz
5RxQN2XYId5iAsm9FVFLt6Pl2v02KbT19C8Uo7cm69A+L+vqhVzVvddDiPFgkUXGPLFxWMJa7qV7
3+dQyhsJc+q5S8NDVHRw+IJ5iD+ur0mF4zgPNIr6xlxolbmgQTh3iClUfZJ+ibKH0eu21ibP8jtZ
UzuPNH1f0HoCkvjhAxaeWVFGcqV38lNtbwhnXYbFUlN+jP26k+6xMDtwDkp89KIXNR43flkecQeX
0J5ntkmiMk7ox0zEL6LrHkVcf59uE+rzQkf7rKjiDnjRMzTke76VuQk1uKyTY90nZ5gB50j1rnWV
nGnv7Z1qzgx5yGxJ39p/GKU/rxzsevnwiA71hERx5wiPQSY+l626S2RCaY0deN8+DsSSQ/p5JBdu
kaF6cgr3VQ943tg+KpZ+1kYfsbtNmxlXqgdOLAI/DsKsDLRnVXOPev9eSk6xWl1TWf1eD/G749YL
nDALwImXftXq4UuaKqy9Z5bVXhuY0wqogEH0V8FrKC21Y8KHq0g5mR+kuC3HBgFRP8w1jfSkqlrk
KQIozWA9c0mdErcNIMPKmCP030LS3JAsuhKec5gMwgNIIDtc61VzbfHLsZX2VqVYqka8xnezTnPE
/BRzxrC9jp7BIOo9OV5KlY1UGI/4DU1dsg/fJ2W3nHAQLcl6fPXqmH6qr3YeXeOQ+k9uYSge3gyj
o353CvL6jZ7Rs27IV0KW81kXqOdEffFzlAf1vlDSo0XmET7A7Ojlw46p+ppY/fNgh5fpNyO1aiEz
45Mu8jzxsr2vaudC9JuxHPfRXAbivqakVEntaFv6O+rhnx2xY244HnALPVml/xw58S4xmu+xoZ17
+vyecuhEisUhCmaCoqFL8hBNeTKUQTt3w9qiiV6iVTAKhbia6hSO6kvW7QPnTUf0Nh5dqnmILhCR
+cQ8bgGOLAsOSj0oVwRtx1Idd0Zhr2OENSxtSPwgRqEgHbWxOK2twLvDPf9kRUiZpoCrKHa/F/G7
LdpVqc3pz2APRxMU4ONu8OWEF08dX/LR3XZ6iPVhpL5tkcfnb8qYfnxJmC9W6yjUH2qfivb0m3Nb
h5VxSAoZkyMC0WtAlRh4L6gdTxnnniHmRslqgNigGthU9F7kj12MczZLd1LCJiUaEpW1To4xAhUi
EaIXAlE2XpXfOTZwV2SllXs1kjfRVdrC1xsydoMr4J8z1bVNSO6uh7TR8B2AQ9oeKO4+cmi1a/YJ
PS1h0XKr1PdMY4ck6PGo2Sfb4Oum4VsBCYzdx7hSEIa1j0bPjyKtGV1+Vr5y32naYkDqhF/s4OCN
YQC5jz1W20QUytybS91FuWjf+87wrNshFQCkLv64xaX7Q4QgGjvGDkIBaced0GuTlFGl5TKHjC2E
ug2Q8nW4L8BQ5hIWPeLeIVpr1YPuUowkJc2bZWE2Lz3/EEs8TZF9KQ3SwlMyRhN8kxWZ080myvwf
/lCkIPIscitlbiPnN1YwmSEFFOaq7gnCCPthXwuXBHDrWOLVnd6kGcujq5ab1DMvqsuzMpoQoIcJ
9bLza2+WA4sOHS+phqLF14Cz5jg9A0XlFEAL5gTjpsT6thsc1joKAgrErZyk1jweiEexfPKWPPbz
CwV38cxBbRKiyezp2c0deOszxnMLjCxKR0T+LKw7fKH0ed0pq0TkQluonEpT24h2+AHa10HLgnaR
dTTgRhPND1JF06NlOFDUD2uQ4eVjP/iUwRxcMgHgWDQp7nwKxTRMEt8lUcE5PxHCmk9pZvvMM9Je
mT51IGgfeVIuy4yiOuE/5aFu2WWJAMlrkuNbheFvaOU+1ax0zsZr2ZI0OgOKArEKmR+bivbNJTU0
AGpXqZJ1DjGavA3akDil5nkkl6SgLdW0+qhMcy1aYz26YXqq4evN/LZ5LUdpzEadyrXD1xyq9rCx
URTORrV4w7fJssKBzdHQxSJ+2k8qmLhM6jHZQRvVylY9HQFsFdQQR35t8bsuAn05Dtgc2ybnx4gk
qXgKXfFTa/1P1QV0S976bFKBMvBhEUlM6zxaEfVb3JUr+nLJIaq9lBjbksBRmtfYx0a0jz0iqLr+
GRhES5d+Md51DlxQPklPCpelrXOSElf0JTO+325pWB128l72m5L+MO4YN9h0BdwTHXc563Of6dZl
n5ugO1lVZjMXgjGURqp+RzjjJi/NZGkRgDYKC9HIiFfCyFpnCeAi2BdCf4hbwgUFn3VRZhDVi7Y7
BNpV5kX0iP6c9bPssYyMlUGMpVZSqiSmY1BItrXgvMzQhFJyJaMBS8EIM8x5V3JORWrNn27VkABW
VTsbjvlMSYTNqR4iVjY4F5W0k+AsaCmjkuIc8oYLbgR34SFxnsUUrUjbq+EtR3TtdXeldlUHsYK0
CSuKD3mASxqh4w+vQ4RiEoJna2O9jQa7gGBubws9opyqXZxE7RemHdCydRz2Sxobvch7HFuqCRPI
GviAoD7gsHnUHfhFcPSIg6/XqiRvmR2hOIc+HG2hBJvaJPbWLbeRPrKrYgCCwhX1XsKAC6zclmlF
X2KdJnY1b5KQvleHOrXNdti3uhlano7vHjll0eZH1pU/HTnXXC2ftRjOnsvGepK5+MTW678ZWDht
19mSQwWzoG8QiLlsUAuN2d7qM/MACnmA6xV8MqYONKujlK2PsyqarQSPuCsHae3Ksvp1LbftZqtp
aJIrgrfliEyN2Lr2fjBgJzcdcb1h5h5a9GQoG5RhnwzpWQhfcJLA/xJTXcX1/PbJTMuV4+c6J4mn
oZOIWqq9tCRtHfZ1Mcx7kb3n0OagE5xM1Z0XDjAzKSNQQnb2NNnEPL288zk3UfIYDGiDal6DDG+2
nXjqXeQgMyocWKk3rQIVrXFjD5LgW0gWlQ9fcGjUDw9rGOmQLD4yPUG7AT0ymXB1pLDX2EyN1Qif
8Si1qLuy49phMXe3il6MKyctXnrEepvQKx6JCMkvNg1Ga1QuvLRg8wP6vu67gqIPOxspCqQJ6dX3
nzs9l+vY8j9SWG2vpqk9ibrvPwv421U7PkkRYn0I5hLzDiS+GJBZ5+7SIgImQey079AvNxJaRtV3
yeSQBQqr9HWhxt+hGXyy1pmpUfK9SuKnHOUUP+8JGrRGaEWHxdHwVBrrulRzFIF4Btvj4JdElZUY
XCB5WLlVzYydLRNv5lTOQ6UMxHUk3iqxyI4Upj3Mla4qZjpx6FnJC6jhmh6Ix45hJl2C6s1c+XAt
ZRfI/OqE1ac2xnKuIr6cR4T9kj/WMQp6ErRAHc5mrUusoRgDFrMsOZtlmwwHUrMJAmNImTe+vepG
ZyO/F529irPgp+Jk3zHqPlcjoqVFEbdgkIIfZV6+MHEsjdTceoa1Lcr4Pu437eB+H1yyLTWKSRpQ
hpkyeLyq7j24Y3+nuOnBRxjqhU0Oyap7UCgvzHuUlrN4IGNVG0hKSt4TU1+Db1oGtMAZVdZyJYIj
xaglosCdaqrPRbWOlfBnaYsT6s+56LCLpc2PxgiPKog5S9FK6G/eldEEHHGMFgfrnlsRt44wbuaU
/s8uJsqTSfWC4Pph+le4Om4fZHbxxciCd4mTlbSLGn00SI26wHSV8hufo+8/uVaMLrZitbQezRn5
74SmT/Mqtc78Pc95lpWWL0mwwPD72KnpoW6sBwox945i4RQACFkTLW/eIZYv+LGa1SwpvZ+uza45
DD8yEmtimQIbHscnc6inIG7Oniz+DuFjoyfVnOhoiqnhUC+90n/XYQIQCRKjeEZ01HeLzNZP2jip
LVKCX313WJZ+siWivCLd4DEuKOyg719WI8ckTWJyVtP2QcG9g3Qxx2YXYD5v6fh7Pfl/gtTYeVBA
d7ZwAKoaq2Ijvh8bh/zn4N4PrMehBX1c4oMo+TKQKhEoEL+DGFpOn9RyaHoG5X2ZlOi8y43iOT+0
Qb4mfPmYGJQdDml27BQ6dfuhL5Vdy6FCGMhInMmVlVHay5AWA8xtgSeEWnuhBTvqnHOOvpEFGJyO
ilSVJAdKBB8OCeNsH/33bgqA14efFs9oO45NaqIfq/xtpsFE57o99uzAMR/cDT2gpGGXlvKi2gkD
j6QmV4M1DkxzYyQpOzn7bWFX3XG0gdSrHq1yVooNXic8faYTLSsJ7a4RF9eUp5ogUaQUC4SM6G8h
pPe811T3TqFiBZSPL2SQbrRaEu/5IPg92yjVG4MgIN5oaiCOFPzPHYBcpPkx2m+Wf3nebojrewhN
RktUieTmzbLEJKShRwxFqJqflgQmUw92ErmtiJilrF2wWbcWavRc18m9a8SUu/u7sSxePJWzLFWS
e9pbFwQqLGYx2k1rn/vG4+C4mkL8tGo9lCGbkz6eAs0LuRm0JVmI4azveX95L7cR6RggmHeK3SNO
YP1QK0Qi5fxNkGvxvDWIbbdW+chhJxeqGAiZNvCsYcSvIbHMkaOdaqJnyHhG9MBWavBpiJu9eSrz
+mWoop9SwfsBhOUJQfYd9TREHzOiWzoton9HDJHSHgsOfOXHP0WdipkgpEN1wy1NzhQ1LuOMYm4K
tTQWmvMpmoAWADh4y8bO/J5kKp0NhQ2js/OV4B3j0ykQ8dKoxyeNVFqvAUymv5LasMqYHGpH2XmK
s4NW8j3AgyFsBRyYuyxMztNBTpIcRlcBS2yf1QwCXSB2cVhiCQVrn05fqDlcKTcQZxIf2laeGje9
L3Xjwnx4T7j0tmmaFRGri3RkTFMzyAMeprfk0I+0WTBnvLgqXUC1id5/QjcRNaxC1yB8OtIvCScz
mY24MVKOvVfpF9sAEIe3P5yNzatlPxXP2LO3ScaWo0u6jIgnLaaHEPyIm37dmjjObRNHq7cvB9CU
Y/dklNYJkv6sIhFuhiWMbYrIzoKdJODiJ4uCQkGi2XQwagqhvYIsIPHpB4QEJ3NOL8t6vB+r9N5o
xCbILCYRfuKpu8wy5aOtOXuHPj6IgpDgHiWrFRzrMNkFrdJDcYBG5r4mgv0KeLCn1v+QDSxTGHoM
1p18cBNEwlq1bRG2UTjzZ7ZSAH8QzGum1h6Uh2EwTlmX3be+XBWVsowJpHrzyhBvtAGuenyyo/Ep
yyB/uBKKozbLdO99GOFBOEyXKFLhc3XzvLBOuZDb3LMfgtJYT9N34NZHIzA3XapfGONZD9iMmEq7
TZxmYXrZWSP4Fv+Dxk4LeoMv1oNdH2WXIDoqGed7b3hmOcxvEjFn11QvfSF+pCRxKbCsZ6KoFwBf
r2R+n1tlgFic4MDqUbem9eS2JZ2PMyAtzI2p8EZNexqojQAgAHXEmUF9h0oWGyxwSE16p3gqZlji
2cpQkhkB+awZXYvFE6RkYuLnqNOcmdFXyQau49pEkHdu203gVRm+dTiXypjCvo7EonKo6rT8NvFh
dD421VRfsir7/P+N5b9tLGuO1Oy/ay2fpm7wb8e3j88fWRq8/Wt/+dff/uowi99VWszCEYbQpWZp
9HC/Wsz0ng1p0EhGy6Dicbb4//7oMeu/C0tnN6Q5hhCmI3jojx6z+rstaUnbjmVIeoCW+f/UY0bV
9Sdhw9RjdgxNqlKl0yx4f/LPwoZGAxCpGy7bY6dfttIjLbMjrt2yA4z/tO7KMyTLhdOFZ1TRezMv
YS3aa1qH0JJDWjyqswN4ms6UumN3nDUgCvzvpn6iV/lo1uNLa0Uo2RRlZ3nuqe4xkIezcuh7rAZM
bZEmX+yxONDfqycidxLjSR/8vZm4a9IQq1Xkx8dptetAHZ9lUehg315B8x6XjUVZKXb6k6tmhCRT
yi+D6qEL9WipujDjsCDyWVBqLpQxeap7SZVRrYktCVV9nlCpdiVQ5SEMFghQMGAxFubCtGZK3gQz
/FwP1kC80aB9qEV+VE39Z+5YF/ps/S7pD+TM4yxyr64giswYM/jNZkEemahZmwyk1SsNFcYgSK0Z
tnqah68gyAZ+5E46K5ssmEGE6ftqRgPxNaBeMRsytkR5QFOtnHV5hzfYdyjTfHiYcWeW7I8BrD2p
+gjD4nquloq2UIpNV+tPIrZq2nHQyBRg6nV4SbU+m3mlfRYm7XIEbnuL7T18+GMatGfcGSzbCVuf
IRxcVmDFcH2z7xHkMEurfVO70sPLPfpwZ1cI2ZmOmAxco3gIm2Jft7hVle8asXF41xmzuQiCZ/Ya
75CCD6rfUZ/B36pkPo3g9N7UFwOUVy1kVYZc8g47zEFRFSRH/jwJ45+Ttg/cIzZKy2OpRUGHmeXB
LIiNHSUyy/YpsKJqZhr/m7nz2pEcO7P1E1GgN7d04SMyI33eEGmq6O2mf/r52DgGmpmbuTjAEaSG
WqquyjDc+zdrfavkJJ9PMk2Li1yD0hD06vZpyrp4KAtln+j6q1RVj1NfPPYTk2dj0SmXJxbBWN3V
zTaIPoDGomL5xtSMCqx8aUbgaVZx0A2F3BsBdn56oJNkQNTI50Fmdc3q6qkBEyrlbCyaQWO3nwRl
UtKqTfaTXDEf8tJ8gC+65uwxewqrCTdmCSvkVMqsSlR5fKrQzJap8gmu3PQacYSBbXhalqT+4jwp
q1p7VbTMbloieo8buDbj9EbD9NaSyMrY7jJp5m7zTeXl8Dz8I9SuzjmlujV+iA2am5vxl5QAKISN
4meq/V1VykuJahU3ionCd3w24pSSS56OxohKPDbBNqNSaqFj0W4pNQvjm0jQGpit/iOxU3UJQ+p8
MgrMSTO8VDQPtWN4yBJe/vl/DVK6XEFnqgqCVjVwCX6kafhFyiOEvi0ETv4dSMRJgJImqE1cXUzH
Rra9Ri2+J0t8yPb419aX75THn6ETq0iuO8iZrMfrY2UyqdVz2G2IIbjE55vhRtZyzKyIPUHikscS
WlvxDdiKq3ugvdBynjbsTuFiFG+LswTlSKZVBkbGmB51S1wMLQF/kJySST42jOSNEVXMa71afIfV
/DxjkFrj+DImNgF6LQE301aFvbJbmGgfGwD9rKarEXi1SgHjoilFYBdjqxhUP5q0tzEHqCjzh9u6
ysuP9uW6Pd1NLweRxGpfL+OgoyH25ljcVOLNC8fZLngkKKzBusXaOUCOPP7GIgF2DAhzEy7epxfC
Rrbcji2UVALWNXb3zErIRZW3gWR/rIuENekAiyu2aUJ4dahIpJ2zXgW70WDNCqbauXWMl+aF5Cov
Sou/6mzKtAnT4goxB6WpIoPfpro5VU5T4Zxc9WNmZn/Z68wc0O15aKhg+hKz5SozM8i3UCVqTgiQ
f+oVU0amdXfWbCrw7JGN4boaOBjq7FapAOmBrdn+Us2BKapqNzbyLl9z2zO1+K1qms9VZ5+nOqzn
1snY5Uw9eIvIIG4+hlLmx2w/qsj6M1eK43ZP0kyMqBDjF1U0rEqhkdpV32B6kF7EQIjD6jTGBlyE
OfvT41Dx4HhQ7PFrJY0HTEnl1yxj1bKqFXzHiKiBzMFD0AIo6VQ1mE22ZewUCugjHMjy96J/ohJi
NCovGTv07KQPo3SwG2aO7Cm5SSCDaSUpJUhKzAlxciXNV1YAnPyV/AeE2Es1Fk/WOv4udnpQF1p2
fL1ck2sLH4PXolicLbYqXsvVBHbe62eiRV4K/oJHZqk9CZ+rB+3OacgXb+R5x+KS/0xHcgCRqTh8
3yNE5FEJM24An8pH9kykucJsN/tQ2keZG8BrnHTyhPWegWCgL8UYHdH7qlkkKOGbJ1tvWvai8lEY
yo3Ljwmvw1LG0b7R9lW+OQNuFSbrJtJngYZHV2ZuZ83mG4OmJ2in7NxF9tnu5S8pbn+G5KjL6R+r
vfWa9r7m1gNIfibyJVQSvf1UjJ5PxSjfrGF6NtT8JMyP3lhfu6b8UJwSyRpadx4/m/Fa7udS89xE
UAycCIIbiUSupXbIYXBOMEY8Z/kStAr4jm6S3bjfZopjg2e2erHizT5Gg+amYn7NkmE/CvaItSV+
TZi0ngk+k+Cg2kOAo7IRYylu2iTgaNY2X76O5gQyRuHCthw2sYXE/LyxvxKxvmS6BvK87p9NfWTP
q9B/6ZA1Qe2So0FDgPb0Aio9x31OOZ6JnqZWORUrI1qt7M1DHNm/qhTTFsHEKk4GCy9maZPXCk0F
nFVXwNIG3HgyO8euZh2ldH3AaXezBOonUBRsKoz5szflE1nrZrI+V2rGpyUl56jXLqN0i1fnMa5b
vlwG37BhnF+dUv1TQZ/2HLu8M2G+cNzt5hhdFBolYbxqJDCZeNGmgVop7n1up8ZKnkudgUiXKDtH
Eo+Rrr9kb4CXUOA3zKcmk+x26N1QLa2jPeMkIQ/c4REcKl/OejhEzHrniq9YSm25GCqYHty1fFMv
NDFv/8TzWHnllSq0YTILTpMYjiRHH9qyOzjKurMVEinV93+KstJrR5EEMLfJDK3gRTVlWGTWuS66
31Ib77PcGOw6SFuu5h9hF0+tjKilzX/t9NUgygdK2N9eQO3G2UoThmOyX2FQ4RVHf2BctFJA0qOG
dczib5bxicc2qN9St725zTQ/ikZyuWPFcCu1JR+hvbcDZLVSkbBHipFTtm0OVHnv3VTd6kGKgqHq
yK7oEHL3yBb1+Amq6sMkG5eiYWHaIyX04tEfNgZcZesfqObhLcZ/ufkA5bPxWNXmO3KU52lpbluZ
WKbmYTLMZ6Q/LEYNh9OjrX0zbW2XQ/qbNJ/OpVcgZIoZLa8vWIr5Be8VQwpr6/7TVXd7+KYryZw9
ssZRZ/feb4KZZP1jd0wi6EGDKrE/YRJPxS6a6zvTQlL1Shrj6J8MscG4r6N+kJqk8uwCjl3UZG8W
F7tSHaGgFjvVGfYiZ+Qqre2feZHSIDEhD/Qb8LDQY4CkGofYCiRTpvZlIqkCF4AgHtha9CFlZRqA
euEgS2QYN6K+qdqvYk0dIhvJCYrV2VkKRCJ1hOxo9sFANWfFa+ILSbOCxtCoByoF0RFy0LBhCLDK
3oqILi9KxWVfV+BQZVcNufTQWYilkFj47bQY0GHmNYin/DmeZwQikeqPWERANXCyO3NzX1hyumC3
OtZU0FBnAkaUYr6y39lVGeESCKOAmcy1X1kd0c9RuTepRNCCZOD1YfDZs4fmD6B0k/DsKh/lyjct
31i488BFSoXCAgIDfxOT7V7qTyYkJpd+MkdGAywla/adOs4HkLc73OW5pAaa+ign9Qh0d72NE6sW
e6CyIFjnbYw5y1GP8KyxZcobht/6WKbeutS/piXwFRglmKthK2P0JWSdsPoOcNhOtoa9kh9xY9d+
qXEOGwuTXi1rfblGFbWVp0O39BDjL4R9UACVCCg3L54E0CzYyUgcQl2VUACMEdg2JMq18ZCNKJPI
PmVqv5s7W0WVpvyKgVHgukLIGRaUnKw2FnN4zHmwFxYNlr3KvmUk024QxoehrZxIHc9sn9R+o7cK
g79EDrJVfVFXbgKiy49leV9QAOe9ZdIg1jxuA76HOnpkaPmYJjFhRB1sWWJLk6L7hJle+nytKDrE
0zaHYqvqruwTPL3lc1F7Jp4lByqXZbe9LBY+NTAfaRiCtStYisrItmKTn9c2qPhtxWFKljdgoqJF
8hJpmYNUY0DdZXG/d9Ctjqj+2iW16FDNszZY13ZAsggPcdzbnJosSi9TUb1GQ8FSnEh5+Lw8Nh3D
cUcO0qI95KCUvJGMHK/RpBeseJsVlo8S5ovDlzqBASlr+bsE4DRwRhkDH7ON3ULIjL6irm1HRrdG
uiKPxUY3jBPkT4KZyynYJk6XZCIRVDXm5oAcJnBS5Jx4DEEE9p0eohVGqTs6AKqNU9Vn2alPnJ1e
1skuzZU+SHWTOJaKdJoB7RsqPrfuO9BXVfpSme/NUjn+upS3pNLRuYAFvGHaearYWp8QNegmNA5K
+F1Z0aU0fRT7eTkqfmPLj3NG8yuKwfTaBV0cg0Phk3/1guqSSaFAURImQ7azK1qVWBHZ9Z+/rJkK
Fl3Jkn20JVqRFoBKBb76WDC9rcrpXRuVGJ0guUhN9dbG0EqMTKEPkiYPXTtXW0kwWjgoiACLUr2Q
+W1+kmo5qjxRjXVF7XwYkeH5kK9U8spfhTZ989F2MPLJf63iQkLq217svrV8B5BkKEcmOZuMJFGb
02k5BIuKZXmMoe4daYsrTRAAaWTtb9Q+qmbVvKhTe8U76Jwx3v1JBmd1JezErvSSE8IJ2WHi6SVX
c2yUEBTpn7YVz1m3FT44TvBLtZM/pDx0ECUpWkmRRftdDChzi4GSblAr4rniN4CyKKQGTFVdO9xn
mDPpaLxkhfKumfW9l8vBdXDAkR//KNryV6vSX32y7qVtnXvNuMyZeBwiZ3xELBaqKCBgANdPAGBe
ao5eRmH7XKan3TTl0I/YfarSLrYl5qRSH27zydheHrvehnhklUbAE+ULjS0NxRvLsLEhwcREJbeI
QCqlGca1da9auOtNn8leVpj7yqZM6gZ4OjKi9SyqNU/iGk9HZMdaZm95Kur7TPSdF2ttRY2Xfdk5
QXzVo7qwabdl7a9ksGurFGCTQrcS6vAARQkZL3FRBEkNq6hHZzZa3VWTl4ulGiTX4S1A/sg3L45T
DkKj/tCthlu+WLqQjJ9vQocKnJzoO5yfnlUzO5Brv+g/i9R+KKOU42wd/sbSoY+al5ye2e20r2RC
cAuGCkmw5+A+Rp5M9dFspyHC94NYJqQHhcAUzJoivdUjJz/5lWYpaYhY6menbc7aSlodLQ7aik10
um0E5PQD9CnWW8CNGQ4r4pTWoGIwQDVADMDmYh3r2jNS5uEaq1VXyUy6zCiUBhJQRuSjMcXolFsh
EzSZNUyG9CNJrL3ockx/5Jhw6jNAkjs++v5pLuSnTCemsB0m5oi2dYLUuSJaYQuiDDSdvVP5o74I
v84geUSR9WIIvInqdO5W+xeLiX4tJM1PGsYwCwxARO6USYQksn1IUjUshcmJyWjSrEHhs8X7ivAU
HOE9n9W6hBHD++81/fI75tJ6klkJ2sPImi92nvE3vM3oCQXZdz4Tp9HFk/IVm93fVbUedFsLlWjV
fSfnzBZEtnnJEG0bGNQ4rIwHv7cWgkbppJCE0ksXNkBiyegD/qc+sX5qJIs2/V7EINNNMkZO6dTc
O6q/CVHMsOmekIA8m4P1qYgV5iKTfC/SBso/WT/k3VMu2uaeZ/mh6uzVX3tEG7nD+bMYnbGzUrhE
0Nus1WmCKupeRz0JOg3FU26bO32qI0+QLOsac/lY2IsRWqP6Ey2t2Bhqz2kyf47GVIZKr/EGzADB
Z2t+L1jtB/8P1gP/naXs32xq/90v+P/Qc6ZsZrD/Y6f+L56zp6IeYQj++0Zg+0f+1z5A/ZdhGiYm
YFUzDYb8/9dyZm7uMUtnF4A/2LE31/X/3gc4/2I+rwBWV/6T48z6l6ViYMOprWqOuu0Q/geOM01X
/t3maMmoizUZc69uGLatqOp/MrA2a8y0okM0p+YNZ2zUVXSs7Q46t3ltFPkZaws4tFydjm3TeVZZ
qNfSnPx4tLYEUufK+lhiUYo0fq1zKuFCf07zzDxPw/jeLW0a1CZ7/ZS16X6QUPi3seivgnCdZF76
E6WBDS2fgWBBPBw03BJB4aiQ3Fga8tFetZ3c9+mzkq+zW7YOsSE608ZmTu2D1iIbSZqxPoScO+jS
gFwUgFfMbplOGKdGaLTmhINd4yRceB6mmUq6MEGv9eoi78t8erLk61q28g7YKEg1Fv0uhmV7iI7l
4vzpS5bwOTBQNuP3QkwmMyO6rtTO0UQ1+0KOXyFiPepFhgQr5TcpdAwcvcEdy22bM3ZZZwXZAVJC
hhxyHBh5H3m9jp67B+XZ2VFxSZv2HMdG608xZQuBe0RnSMrTdjMtef/Bg/tbyMvfWKt/Bq1kOQ7C
3En2VZ2FE3WKWvR3pkDkis6n1qlfrLFk9GgTEpDVL42wDo41/Gg9ZS6227AAeB8s3czJmYeA6CBR
4x9PI86ubH6P0vTeFQ3Dotihxmp/5t6+lxNFuHLtwGpiIUs1VKMp6aTRGESKOgbIbMyEWVqV3wlO
uan68kJSZDg1r720ks1YRLfRrp8ZtTDjsz4yFvOe0XY90BEgksZYBQO0Y9espE+ydMz9WDZPTZoC
obQspiX0nWuj/2FkghWKhRLS0CfWQ04oFi5+Ds2S4Y2kAM6g5R3MBQkzjQfTFRzHEVF+CXsYghnM
XdfO+OL4XKfWlPcqNAaXUAsJIoFDivsQlSHMWZ/cnWdjXXq27f3HKmu0Jd1jGiuIqZn1rnBnqD4w
3fQjYRILCEmMbyiYNsEVi31rLU95NRO2EXP59eOMKFufwWkpMXYsB1BP0whmarDDMmZi4RhPP1Hq
iGPc0jVBQnWT2KEXGZr3OrdIELID1e49HcQ8FS8kMy1NSt6qzeBHnvOCtSky0tNiOxThEdudkhGl
1yoX6A2Tq+RFGzKeP+tFIVMZUkLawPtcrbY/7cyy/UhaEn+QtbCqeic0YVy5qWreI9S05JbZYTz3
aK3z/AUydrMj8SNGlBADtR/4+WOD9VGclghWG/yD8sGEH36souJPYpmPmYarCNrTr01ZsZ+yjgRq
phSLVbis9R0GHlqz03L9XTQzYjTmCWObQulxO74QCZy4i9bMIV46SMT8kkCmezVSuirDjNHWUp64
xHx+tJmabSruPY5Zmu14CEU8OlBHZdrCtHGtZH6ZVhjZeD0wkgqMMPbCk2BPD/xCPpM8+rItgpXp
G4DFqeafRcCWntQvxiKtz6OgctIUN1ntOleT2CfUqrUv4k7dcZTnNIxvXd0Dg0aCrpbv8wwhbBhU
BkwFmgVVEvTXC5w6K8ONIb4HC2foALPo6KjWlzIxiSf8GFNbmuyoTDQKD17PkCXgvU1SfSQWcqNo
5x2czsTPtZGzTC2woyAfTMNeh5vfJ8xl1QqnDdjCUQI9ss42/pie/Aer6Mm77Rjt9uZJ5Poe92N+
sSwzmDUSyh38ROYWQcIhqi8Lc4DEADFVPTEVIrcAnGes8vanDH0RO6B93HIyzA1RIvgqpTr7MGEn
MATR/9oQv4MOaj3Ls/bq5CsF7eIQKZQh3yBIAu2pIEyNIySzK2wwRDxL03JOouqaT5+ojw2slzrV
Pp21bOWPpZKqhzLiI4oSnSWcZt/zJYWaIux839jOeCSTECeLNiBakuVjXeXNceQPa2Pww9M2EkLs
zFD6I2sFu1QHkhitSYw5ROTOvjHyH23VgZjxTKZqovtVLp4TIfhO1zSzVJPjQ/QIe0XNsmi/ypzm
CKf9Fp+ZZHdvouvgtSrnuS8kn+FGik+tNlAYTd5aLFcDQElhV0BiBtSv1tqgbqthxmh7TWEoBz7U
5n6N+ah8ZARgAtFTGnLrdV1+zdgsuXmi3haRndU5Qm0k60HHRAenz0Z/ZbuRcav6dvMPWr09tvzr
zDr5UONRDPMyuyWyfcn06VcirRCavh/lSce2mHTdeJPIJHFys+vywEAGMWVcqjsLMpQhV9bOmJXf
elmMQJ40tjsF36VqNfEEWwSzyyRXhIIWvJXTW5pFGFdtBJH2iMo8wThTDlAIATEPXHM5A0g0aAmv
v4us1Z/jSePQGMO0rORgMtKfvthWid1GB0FitRRkXGA+mHtksCRVLG61VjgimvRZqCtdzUL6Qopa
Gmc8a1uzKfA06H+qxBqRYm0Z2uo2wO6+IMZhAdXTXR6bXzGCttBiI9D0lUlLgogO3d5u1CR0pwUs
19Ksar/roaHWACaMLp4ZfEYcJfhgTGG3p25601WhP67A3TiA3IapItYkp6AM4VnFw5/QzCJnX4nu
RuozeWbOaQxpOoeBxXEAGsZXC/DCSdNlflripnfYtDNwwmGVU5oRw8Cedu7Xv+pSwOoLuGjVwM4t
h0EGhxDDCg9YGq1kx7AHmVLs950SMZGPl9PY0riIVIJkjtHfyDc5hrKQhVTjfCx7+2jLjEdmWUE4
KH5R+gscV3S1EW7esYi6qzXOz5GZKYQpxZpXQw5DbO0X2HGUzPkdZqQAYNSxzpJ33AOArkdsqh2L
z4d0bUEUan4uBko00fwMSDM9i/2FW/XTdzUxnpSWNkPMjutYnn/l1nD2g6IgqjcMhFA9KUtQYNh1
JZEfFY0MH5TA9WIG4Fmv17gTqLAKhOhrXrP4w2niD0MzAQFlcAdEjfYuvkqNzpBVhaWOcr6rTvj6
gR7gWFj5moB4nwgus94K2EaHVSZEsWiRVCfCeF60ypeU4QFQ2Vcu8aa+Lg4ASYgUPr7yYEzVbN8o
/afldL8jAB8vshh1jTFHRJrWPoYNhf1+9q2mcJAmp0+Ycki9Hyk81KsjW77BciPoVchymDk4AONN
gW/StyXTj1w0SBpU6zRHxt91yII8la6Ya17YFJPDWMboXMUK0KgVXGmL5zjI2vOUO0rDaFdbla86
Wh2Y1mNLTouXcN84BpKOHNkrmsdOS9kIoFxBcxh7tvgWPH6fnEBEiyavkXNnTu8q2udsvwGL5a29
UeZmMvvB5LMdnnv9kiw/TXkxjFtdPHxn+ndWfNnJ+9Q9rJj+CW8Cp7aD6FZxI/UQBY2MmXP7NVLm
1AzOM/WniV9ZJ3mKGUzFb6seJuUm237peBqtqYpXCvVNbPuzgXF9Pc/DdJKB2VRZyW/ALCc2vbnD
7ZPYO0hpYR23npbfWWe5PUkGdaNdiqK7gpIBgm4cknzcTc67hC6/U67EDsn8HvlU82p7nmwk9W3O
J4/PaYi9+CQqFfUcMK8RX5Xahn2L2Sb76peNu+D4eE6D1CS3NEYboXxq424mlzomtY6DS/ncFMOO
eHSMwgNtQHP/DfMfmzd5O7f2PsH2qXsQO2gfx/YmL+lGKvT1aAl7BkcWyZhj7OkQCAraEwdlM1QP
/Bod1Fyo73c+qbAnyZjo88vAaBF3rRciherU69QJOLkHQuMYSnE9QGsvX6zBZgmAF9x6Bz/kTozN
qzJsm7/yulKuq/fUyUPN7AJUhuTHopzoUcEg1AWVUUrjvjbIpxXqoerXQ7pSVFDkJebq26gsKlnx
sogBjATsjvpneWrvGDP6B3jwdHGEkxCa/dNk7EbzoJ92DCGB78GfLRKYjf4a+1Xl4VVXURxbQZ8V
ruGvw6FBIDpOnEwvkRMQg0HVpyln2fQ7YIOmz9V11kmW+ARNlN6LmoeAceZO5BgpXAbcsyCpuvay
s/1YvatLUJGGIAVOdIuVi5nvl5RCrtqhd8rl/Sh9KUhaIMrDYlePmc7KNcwOE4lzBvlE2WHkzBaB
XaKDZlif2W79OhYUkZeR6pNqpcdL0OiM3XJi3O51cpuWC/sJN7We6+xYTud2U6NUx7H1OxbwFW++
Z0hortieu/18Ss3TOL8hPWFEBk7gxWieOVoZYCZFGJU7jCxat28Q9nMz+OZjlB8LOAWUinFPJxtq
mlfl50HQ6aFCRh5/k4vjGjNQhiKw67imRdi2v7iNLf1Php8ITVIf8JFhJEqkW2TRS3gxyVkkW/h9
SSqup7boTNkJBp15X1W3IdPWJlAEUeq5/VKPNiPBp+JhvKFy6D44WFMD+w6QKo/8NegJHBIxGAv7
ZMbQrPZEpMdWCCrGUVkhgMp38zrg5HVW4E5+YgbRLlN5t3z9EYjZ1PYue259DmYHY/NeEIMK7T3b
m9VJrPuKGtcIl+xQL8Gy0UaP2ehwT/sTzn3lKMMc1elf2nVftj9T/Zt9NLc6Bazny607PrCh0l8M
1dOq5y1YUerY/weGzgztUiwcOmdrOpXOk1xA5FqBeLJ6UI98rVrxnSu7afLZlzXc2Jwd9mNaPGns
BvLq78TntWw/1SreCx1Xswp5MMj7sw5PJCJnvnhSFWBfjFddIJI6j5c7fCJiylt6o5DvH49o0r/z
PcMQUGaHOYzQVMe+XoLnfCirzc1MbJWP0WxaD5a9G0qQ1bg7vGx+Kq+iI5SMUQDuDrTfD4iU2Mvg
oY+VHVKIkn9XO63znRsGeIwwpmsf2ZKyZI6QYIf0tGDsKeGx81qKbxLVod3Jduw0DviPOApkAvDY
qXH3f0XxxVDA4wS1fLD7u/STQ6MrP/IOjynKFYYavvbAFjR+jROv+3GQ3ttexhfM8hmnt0jJIQdE
AZ54LujCBoV2XPAkFp45fPGca4RSzkEijlp1U3Dqo2UbsOniT/bMOag0oHeXFPWFfUPtyegfgHP1
05d32zh2WQBRoVPOxB9hF+hiv2Gta7ioOsimaf30L2dH/Yp2I+5C1DO4oXlj4uzAboQfEJWFJHyG
zQPHC59+eojFGckHVMLla8HUhM8JFw7CcYXDfQbf7Oxy4mjiMHVA9pYhRYZjBAPenSsvjc8WJC4e
R0X1WwIGZ+qSszmcJ+iozcmcU6/ha8/aztkxVKNwZSzdp4HsBIuBsSlM8rAlm1N7KHnZsV9WR3xs
0JHLLz64HIas6uJwcMkqucdwFWyfaN9q3K1iH1EeraGJz0HdxdJTw0+8RNcFmO0oXayEZA/aUN8S
+4TDotqZ6jHXoLfvlu7VsQ887mZPUtIF1VhOzk4A2Rhxm52dJumucFYn6Z3vT5uZ7iA9FOz45vnJ
0V5V9dkmx5mM6gRXhHjteS9VX8vPhGnI3AfJToDeSNnkudFw5obgIWUOkcseY57MOeq5333I5jX/
JPunWF7zIqip/3Jv2mmcKIhkZB+ceNmGUb0jRwZr1Mp4vWOghw0vdS2gb2RscqRylrnEkFdQZfaa
OPF3KK0SsrU80omZrAnumDTzSyUsa2+S0Gsec4orgCa1L1cegxP8BjwaCyQOA2U/Tx5DI8BFHufa
9Kn+NSmetoWwX48kzN2Sm0O6J0MtSl5PkTweKSqJhhhenmA6W4uIgt9+8YvsiRWlUwdjx0qHfHKX
lWz/luMzJ43MrigB98rqg99ZWCz6Vn6W0eOSRUXoBTmufUBVJJQDN/ciSKv/NYwgG3dChLy9JeIV
2w25dZPHLHno5FCud4SKTQg49BpAvrsUhx6G5QHRgeLq5hV9g4PluA1KFkhe5ezQJ9fSG+ElTXRT
5b01n1bpmMSnTP87isOgHcttXRxCvRXKY5UEMHep0Cl2/Sb+weXGY4YEAk/xjQ86Kn0RPXH3CO7l
njWMTw/O7CbxncS3+iMhT3J94vJFuptaJye6TONXi06uOGQJ7tKzeMvyc40DELwHsh/7lr9F8qO/
LSwF++lDdQATU9fXra0014thslLfUQeM84mXLUkXWTlIw7FbOD53WvaycHgvtMze/MOj2IzAlR0P
K7yZXaUk1JpgfjPtk956yjPvxdyRle1Z2YuCXlGEqrS9INba8fhdlxgwQ74C6LaGfM9pzUY11jA2
E9t5MLe9F4lOATc2t/c0vihSmMYXvaTcDEcp5CUNXTjbxBYjwKYT8juw1H2QZKERcZBe6tljgNIQ
t7PrjYOBzRb+l3UZch/zda+Dr/S+GfnB/VbRiv5w58oOgczU9R5HT7G5N12QP/O5eGYKw+nEc8NF
yxNChaAoP3itvGq6xsulUe9UsWy9nqT4bPDfmEUMBZifvZKF8/BmxofvzqbZ9MYbtGHCTTYzJWRw
hN41/PObaZ9J2Gk/5fhpkyUiFWpf9CZUxFPCH57fVu1FJUeZcQOHF5NT4r5xyp4Yx1Cu/SjtBfgN
6CzKK2qTonG5oM1pz4MDJpvkaPsPcmS7/YMYqFYOw6UJ9U/KE6hZyoiU48zHGx07vE/GOVtPWr+P
NdK9If8cdOla0pVvxsJTTRS6DmaJeQ4jrfgMZ1rhXS6CTHmSGp/BZluzidsZy9u4ea2Pi4TyNWTA
PhT0Y3RtABqCDaLk7GfayIijfiuhusVxOfDKhk2mD5VAIOyFPvCZ9JgB6X48bXRzDPSGm5IM5OLy
khRXUV4N56K1/gi/UgRjOKHO6rn4j0O1I8AF3VX6qstw12kuOKUDS7xT2fKr+GHKOzd0B7UcOJrG
Xp+lBpErDLO2z7tRXJV/gn3/VX3VmcGeRz/HTwrV4oeiE5733xbLNRWk/l3xzOC6pXR0GJuRP+Cu
Qr7JGkbQUg0VHd0s0mVILqFRPFf/VCS2uKdfy8L7w2d3J7P9rlckpPnTa/LOb7Z6LD75ephfAFqp
BLEwIXRcXuRXBs/HTXxLzwcUKbq1V+tnTXktEXJepp8GnnK/8JeXknULR+2VkpEmg+C0JtsukLnZ
g90CusE5OtMJ3hXOkBX8VpU7CCiKgwUsj+gtHwdXYOs15kY4uKk4wNGw0IL1KbVWpx7IaA14xwh7
FIPzqDHvqpQeuB+m7qpoOO4f1Ewc4jJCTTC6g7PNhcV6aAwzIKfvhforXj3lIGiBHde8kNXXYNN8
ikgoI86w2jl6cId/p/wW75XjlmWgXjA2pK+LclwRgCIQtHeEWekN+vXtxCglVN8hbbjaueN7lt4z
QNs+jSBIRH64Ca2kFkolTY3LO5L4hqmD9ygOGizpgWcxojNRD+Rz2vBtHc4ar8Ly1YZzdxvbi/O0
2tuPZEeohfyleSCj3stUQT8PgG58ssa3mnmjscLGVv8OubNT9fQ0G2jvhhecFOGrpv04M8IRmUPv
mlbrnpzFPXQaN1FOSxNMOtGd9zXdJVL0uAq4RMdYvmR8oxKg6DeJQcrI0A/JVfXXJp6uYXrV9tIR
mahX0bNlVg7skF1GXJQHX56xDOHHFNJ4bu3uGiU8s6Q1x4jwkbW2djDMH5mMYcStPcw334NzxRPw
3K7jCeibG8mUkbeuOMM2xp8LGMNLNeVRHpNHDYIJtGz/Kb1GIK56Oz8O7fo8o4RG530y1pOTDgGT
6cOwZOe4RW7Z2e5oDGdj7u4aBJkhOxgc1nMJKAK9IqMNrMPUAnFIrh5kFD6f+S73uXWYHd+xrP7Q
L4dJoGWb8YQGLRWlUTHW6cgIDDCcK1i1h7+RIrqwmO89qAvCXQmzK8vX5T/IO6/ltrWtSz8RTiGs
ANxKzKRy9g3KETlnPH1/gP1ve7urT1dfd9XeKBCiZIoiVphzjG+QzrAD//vuhR9tCuLXnzzjYgYs
tll214r+At0OCCa+yc2U53Bb0l4i7FdHW9GHDYzsppxJfgJAE28H2zSuVWyT8hHFP7CH4yIsjc8K
BgCF99hu0apHbJuQZ+ho/Fa62bmvu/uia/Ddhy/tRG7OZOGFzadPgWBST3LzHCOpnBl4ClSvDDef
0pbWDGMhq1i7PFbULynzL8sflZ2LEeQnoYAYHA9zOBM15PUzcJ10S4FPnmdFqdKZELUSY0iPJ/re
kyB5Bcz4JVEpcJAYZ0ZjRxthZ0/KDu4D40cdVy86vi5D55zjf2m7d+lk9x2q2amYwYhQmTT7yt53
3pLa0FiQ5s0960QFUSk3AFvqBnVi7LDlodva5t6pzIg4mX2L9rIi91j4bD8jzTBfFSyiEuwVslfp
tgrv/b71tronxhKB/MIeYS3sMVsDhT/YydchU+5GLfggVXQ/wuJbWEcSmzBibCdXNHRdyiNNAgaN
FVMbLULdYZFiJ4e50t+TkPTZaQqQBacB/dLhOh0qedVbhnWNQSuFYoiuhpQEMhapoJJvgy+DJRJg
GmLzPIyupoz2UPnM2nvUAxxNawasr7JjL7Ri1RW+eWGDAojmEfvEaWKnVWeLru7U2fEbOYeM14aJ
ry/DF4dOMNnYmUPAsTCfZQOnxOmkoLtU387eR+nIr1kLR0mk7MgA6cUXz6HubdCYw9pCCZSQr2vh
O5+sRH6HuUjpirI7TRtsHRHmvsoLenq7BbeX3eHt7R8cge+r8wXFXJquBlAxQGJXiWN/kcgls0U/
002s7xY1jUI+gTCJenYexjONgCWZiFq1SypbGiavJE+9RMrdDlhurqilj1fuCA42CME3TT4F1sKj
2lc0GIqxR8CJIusy529CfEWlsBJYBh/nwX0dYNHQAOM2qzr5Mbjh0XfML2bEamIy2FYS/JPgn4Ox
BpWBBs8uJ1d5E7qxiS/PegnulZFaV/mYsNbo6RnYVGxDpOpXZmyeXWlkV300lztM/M8y8akNZ9O3
tIYoJdvkFLva3iWWBj6rs29JauWQZ6oMcWq463vSpeoiZU0ANYrodAMLVopvcahd1os+OxnrXbvS
RXDvdzs0bFM7XrKOjIQGc8luGMaLXH53PdafYBltdQ1sn+BUNh9Mc0mfvepOPo2Zs4M6dewWroI9
4IfsEMHaobZvfXf60VXs3r0Eq7Omq6yGHLGUHmkr8Gb5KBUM+g8TA4oKWwC9M4gV48UukgOD3A8V
1UeLzLMrkzwVODWM7Bah8wA5HboN8b6ZApASLJPr+E5kNu74QB0tWudb9N98xlC+m1Sld+nQ37vp
dDf2FJkSTaGXiRviuXtwHqwoxfin7tLUC/f+RInGn3hJpBdsHS8+qqDIzq01fcHouSdvO+Q3M29l
H1BKmZJb3Yw/hGbmaJGoNl3zKOf4DEij2UxWVO3AMLwrKCEeLX2At6/ISgUBsiz5WOoj0+PupKF/
lQD3cbgLr1QPeCgkqfBKa3fndPd+KqptGC51IB2dxdLFzKbpDTYAcX3Zux+Pzaaew4gJkJW1R/KK
SWpN2tSbfuQjpNDIUzWPSAtJqO/gNmkTOGV9jQ8czFegQlLpNhVs3qTcQSRh7SPDd6KCGLUtgDRm
Wb+g/d63JhyuMXnCBlWwtaew63TYKh3pMqoiu44r5kB7Ydr5inLskL8inS9xjeWvDXhNLJ13FhCM
XRwyuQkVbIeJwpG2zFtX0dBwrGihGFF5l/HWJCyN9c4E6TW0nwzP+LSgxWx23T5Lgg7yQlK5WDoT
8YrH+m5wrI+w7T5LnZ1isznIkfUQmr4e46HjivhCKtABh10tqQDXobM1Kplyq4NnzPIPR9fMQmP+
qUsoSiLZOA1xc0/W3XWNIha2afkSJvIbAVP5J6ue6FJZH3mI8hXD4UL+Td5G8n+uc1I5816kV4KF
WhpQngIWNNJlrfbmhH53fCD8yttYFRY6VFCRmaeXIWrfmULmrQGPKeu9l8CuoKXUNwit4QkXOLt8
ICpXylyEsDIgBsgLj5aL0cjLMEF7fX4pnEhvCcnqbF1spUMRV8r60A1ZC0sru+tmY4M5JzmOyvuS
t6k80LwtorHYFkP9dfKHlpG7Zw8dP9GHfBim4Ctua2ND/8TaVDaF3UFgIl6U8bkzf83CHoNDUW+y
MO2Olghea8x8R6sHrAMpzIDBN96W8VxfZ/0dptZ4k4TMpMHMHDC5pJTK8us4+Md6sZvYFXWsLOiJ
iSfiblV4kzl61IIOX1RX91be3s82aRY2/6h0Fg1wwW6nI7Sazy82DdwEurAOEfukrHZ7THESRYSG
UOSHGD6z0AURhdqF+2sS95WNXS/N1CdCQx96zKZtXb4FwfwdSYVNg4WGBboqN8UwWiXVdeXUI3RC
3n0L5U/a0vWo0ifUM5RIEgRNpDV+zkYh8DsNlPWmXS0LEyoZ2w2a7heySL4N0keFwG+CbUjTDjQj
guGVJbFCLmm7bejEBxKn7Y1yx2cvoC3VlvaXIURQrrv8c4W4aNsUFKpR8W7duWHL1FDLbTKCYTSj
2+hHalvmE/aAPn9NtekcbFk/iwrS8GiQgxAVzJPVVzNPkPLOrBXQDL6JWpzDGC7LaBEb3Vptd84y
71IxpRGAB6JwGPIB1YOp171rTr7PJp7JCffJU6kM/6Vzz0Xg/vADEqur8aJrF9GJhnw5tuXGCJuz
pQVIREJHri04Idhx9F5QaU5pvDgy+JTm3zJ1naVjdgyql7ApQoKkqnFrpyXKQANgJzVLEhZnplqm
7VrKFoazAhmQMX/FzR4bORPOeCg8OBdDCJimGLBZtDnNuWkiLyr9IjpFqmaUH4IoMq5NyKa26Xx2
2ffahPThNODedZJFJxW4Ay0UkNkDZCwvfPesCmPdGHwrHWzNKsCwbQYYlXOKfQT8nQFpuVawwZeo
WBp59yCd7rUXEEhVvYsptXAN9Owshf/mluq2ajHGmzHxTN6Lm1Nurdv2i3zwoMEwkDWv84J56qc7
V0/USBe/7YibUJnxLp4PjpR8Isf2IxHI7k1fHxzY8uzerP6gZbWdSupNTv3Sj82lLvKPJNJ35ENf
kCZ9q4x2O2DWTPNzm1ONrQSVkkD2r8Q2RjvUB8BKAAi5rCbnxG6vU9wWskfPQ9O0onyL/qykDOfr
reyZuo042E0EbYNx17CGQ3JMNW9Xw62HewADq3CIUujya4fAV1bCMfe7YR9LUu3ndyvuS+LlEHuV
yWuYn+HBPYCUo8FHns9V3ZoNi17nWMllii+A3hnA0jP0lNdtpMzrnpVrQqoxq3YQMcY8P+OxvSSj
12LEY/McR+LTqDBYRjbBa2F5zgscwb0DJKlIpr3ZOU/d1O8xyOqrJqPW30XV0zQ2L2WmT6HNlq2F
45dkNgakbeoAm3DzAvyuUb65iP1tpFV8IMh8sYLpwQ9MmDEuOBiT5kpdueeqSn0aLdOWXEc2sCM7
6GFgM+FFB1uNzt6B59fHMbl9jcdcBc85M2jDSGc69UZXX1yCCOlcGf5mFuqQWQhkWmaGTVOPX9tK
+3tkwDl9J48uTVY2Zxn0bMtgQG8NPX9XWZOffC2PVm4bB6NOP889gYzOUG0Twz+aqpc70wJZgG+y
RpvHe12RtLUXoazP02g0u7n2L10fVndKgWJosXZRhgi7M5ioAMuUgkNgjpiITK3PSZs/igI0ltGU
WzEB/SRA5qCGdNmH3zTWTIU16D8jPCyv0bCOh7DDPuwMBoRGVZS7haMG75QEspACHQqDe9HF+c1A
lc71stskMpuTB2PiNKmBmgpoMEB/F4Mkp1PV0Wpz1VdCP4JTOtTDIZ7cs2WxCwmJIzzICTeynOcn
Lxu83YiZF00PXvDSgcyYjc2hdyrvOhgFlveOQpstkvSRIHvm8DAyT0jSuvQlKLsN7PmYrZ2c04Ny
+21f4AbC/M6EWYpHJabhgOwY+1Pv4NfLjRsnmLyd61GWSCP2P7JhQCEBCaggus7CRjYF2SFFTkyw
uafvfIcOP43wvU6G6a5cPt8Vw1JdRM0143W1bXqWilCu2GzZzn79J/LRg+UZ0Y5k8+jssuQCEX6m
/BpXV3ECfL9p8nGfNtanobST27KpfrT++IhAUzKuMS3FMut3Vplo1ryF2kwzfSyrSiPuSgYrW0Ek
FXwnHR3UZGa97c1mOk4ZToLJ9I7YEo+MldVZdQDnu0le5y7aw1KXLHVSnRxU736ufAlRa4zJYC/R
Ag5gm4s4ktezBd/EnYce22tPyG7O/sTIqAgO1Q3KbKz2ZlscnT757GaUbxMLzoHZoTA1YGaYw3TE
8HAbyJlWZFLHO5tYI8RGSKFCRj2dhcchHtJjsezH+kWCS0oCQtbqE4m5cCgJzkCfOLEesX3rQL4j
KF3sf0ljFpuogSUq4RVsjclFwJv6JY5K2mgqEvpZUj7INGgaTVoYQN99Nfh71Rnqs3IoR+S2+Owg
R8hqNGMN0Kw7t4yzcxnULW8RmAIrEec+bVCsOR39a8pLaTbRRfZYlGpKvD0/4ZA2WbEZZpdrkfM8
jWb/FOXjAZ0+q1ZIltw61Q890T1v9A8bRfpBtAczG2LgH+0XZXhvXkadMLUJxyuF89xXztcBGW0y
5PtSmPosxwBsRiCQVUf4xRT6gqrA8usOz3WOcw4B1l2HSMBcrGy6Hd7rasq3to5wshHdBnCft521
Clojkofq5NL7yXRlLd5QsjV+kELmbcN2BPzasXAquuJH6LNFnBj0dkFDFqvxJhpBXhdKwi0Itu3c
8norLbJr30b/3+P4beshOEblyWHtf41/7OQp1sR1QkEsGqk05OJUljTz0iGoDhFL91BpMLa8YH+e
h7tYoE/Suv7ahHyt9xzqHOTqUlQEApLE3bKRMfNNQ7SATuhpm5RAgsY+eQaV5mAwPNII9ZkNck0E
ylmLaNp5WTYeWo8OSTxa7I+skN4OruBrPdPltaOWFjpS4TZBvkHXWnmk9LkEqTkmjdVa8NHyfGob
ORlaC06k8dNDhy/b7OJNuuDZUoMOAVEc97OB8iyq5ZuiVoFERsFRTTZWyMyt6Iv5beMfCCGX5vKm
FSXun8C/4K77riIzPTZb0MIJL39is+I3d97gT3fpPsuanW9me2xpgnYejB5F8RDhiq3hF4Q2xX4X
8YufdJe0qmDROo+eh2LSGPzqUBnlMXBbuROG5tOH9CzJ0XQ3Kjy2lPY07cHZ7aqDrKAgw0adtwtW
9mr2XfIx2Z5skZrtZFCjQRnI5TGHvNq21VzRNoR1qMb5lAffuybIXpnM9lY1ulc6V4v20MwPkn2q
nYJMTPFmcp1daQyt9UoPD701PufRHDx4bv/Aj0YlbNkBDbzmjXk/eO6okuNOnZiZcy/w9/gF8mui
XOhbjPRG3RBHFGva/GyauJVLwB9IfSO4KaT7jMUOGwLgwBKscILA09Ddu1enCc114iJ6QRev8o1+
4da/QVUSCCdji21cKTZz3BIEMFAv8GuBwr9EAodxgLWhjcjHcOEBBpTTkZD0TvgRaYWiqzY+hx0f
U7MvfZJzxAvDwURiJVsN09lWNotJt/BQElh7iXENuQizhB+xcJA1H4wo6ja9Hh7jMCC2SJuPZcVG
vY3Gs0HGBLJxxK3p2OxAxUJW1eLQwL5oi2lm8Mwea+0Lyo+IV+U0vunMmva0DswXozfVjQh5w6II
Jrdy8FXPdAGAyGL3MBADp9ncHLGvIbvwML2g//Z/ZqT9ivn6V4LVP9li/1+nj1mW9d+cYMccNNz3
5i8r2PI93z+vGWPC+o9pW9r14DxoPvAkif1Ew3nyP7ZJzdp1sIPZjlj4b7+sYPI/Cn+qB/9NaEuw
h/gdP2ZY5n88UwrT42ehGEUw/P/iBlv//fJ3mqEmyQJ7GkVgbGXaglL3V/xY3rdAKtt2XDSXPoWQ
lmR6N3ZpXhvJr7OMXSVhwfM5XuIZhYPOpx3mx/VRVs/OIa1nxLWCrldceWjQSNu4DyGz3RveqOgz
mLeeJOcQteVnHBxyScSZHpMO56fwrfrd8uSXmJ/6zQS4gW8AVCeAWiTkTfWt87ofjtXKN8sH8Jmb
Dwmb6Qd2AAY+1no8g7+dz76GktNkzvhgB6hQzLhU7zII2W+3yXZSBaZIKgvjOVXWQkYgiGFyMuup
TfrHNbkyEejtAsOCGgR+7QkV6aMEQw2T1e39XVmmb7nDnBC1bLGk2dfE/Or6Yb1WFvYPzwnNMzGU
t6Eww6fJKcKngMxqXAwBpcg8CUMgXVQziCkOb9YzQ9TRz7Pf136eBdKhHN2OQDAJdUyWcPU8/hoL
23uXpMof1suNHVzmPPbUaQGBR4lAR14Y5j5YzmiZ/Tpbr01pYuH0Jsw3lfce8ctPDfLk59pn6gxw
f5/Xh02GpiFqRbG16IVMbdC/5hFwr4G87E/rmTEo4+OPs2R81e1HZA/NHRye5s7x0+auXVz2ps41
giWupW5x+ePm+jX6/Jlaq5f01N8fV1dJPq7CcmyLD63LhxbP5Z9pk13Z0plYlrB4vDDa1ZB1ZrJH
GwKDdmII/AO1IPFWjSbqMq7nsfx1Pcdcvy0L2e+VsllC24FDRNAYPpFvY19iJ3yjP4WKaP1qJ6Ia
dXpzko6a3xFM7lmgZl8Hm6DmIuVPVNSNz1qb9kDtTNHXBtRQlgXix+ibl0J0FbJqVtdj5Tug5Uf6
6zK+sfAc3Fema7/IIb1x/vVo9IP8NPr94O+wRsTsJXPYf0ZePK5nAfTBR8x4ZGoNRoFKjLOoRWGZ
Uqbf8HcWTzPaaYTYk2QbU0tYNOgnBGwlOEsO8rC0um9n6d0B2TqNuumf10NWjxvf9MyHfrlEnhUL
5SbKzzl+uf9LTujfIw1/OlcI/hNaCNPUyv0LQgmPqhZtVBswH8E/TVb5uWuG7olFvXdsGe+2Q1Da
n+bxaQ4KEAPohw+JmtRuWVQjrAusjxETnE4y79WvW3GCnEYaztBZmAwFS3BWL+Dm67M/yY78G5je
tunfjslIM9f2BxTihDEf8FveGpPZHgxFLIadwbQeZDfTTiL3J6diflXD3XoqdJXeT66xUey2n9ZD
1FNAHgtcJINR30csvG7TyQWOgefzNALg2rMgQ2XnlHO1VQmqW7sckZ8NZfWRBN+hl1kUnBos7Tm1
WiNtdo5snReLouS+6unw2F7gvIBteAgkLv8gWtZ6VWXd50VT0niKUTbT0nCouYXhKSHC3TOS4rZz
oEgNBDoiekYf2GOtfdK2YRww3QB9GSVdNDyrdhoXl5AWzbaTBZKuHPiOBASFDqIjamR0o4cpyz71
UcHWxU5RxVlz977moxdkhB/cCMz8+lAqrEslvdPJSsO3riQQJYnIhEqVuKlvGLnmeLjxO/AKsZvd
I7LO7gci0U9JniLc+/nLzOWAaS7I8waNZnvM8uRT1scIpKuifWzoqj9gK7MGtCp1bDSnuUkIxIro
awaGvjcdo3kcRK2OUDvZ0YaDOvz3YcZao17/HGc8QrEdj5l7+bjyPxP6n+OMM4SiGTNfnAxIxEdz
jMQ5DdBikV14E7kjnZmqEzhqcePOBvUg+AC/HpqUMxcUHyuy7krHbfNi17nzwgMMlc1L9mo3RnND
7g27tAUC1sfvmhFjz0fax9cK+J8CSPXoEBbm6sx8sJ06e+qWCmwyJs9WVZwM2xMHGvD8xZWLrZM3
4MVsKnynuT98BaJKEp6KnoqOtmBoQy+a09hHPeVDVCsJuJQSKuWQN9YTCfYo+QzKqjUFgutqUK9l
AYugNatTk5b5R5Nn6MGXPArRmZdlmXP02Gw0rYCduRxoZb1NPoJwcJvNQzLNwX0/f0ulVHcDcRQo
pRwqJ0gaQL5qEaC2sXalrOJLvEwQhu+e0jnoaZoxewytbu7Ws270T7aDBQ4pUNF82Kq9oWmJ1SHA
idj1VTxdDctfYloONK6Hm8Svyys5BKdEZRDEQ7u5S+bg1yGIll841A9Wjk92/c71m35+O+gd3Jw+
yOic3OvdYIQnr0z4JAsjfkzcMAAB182Ix314RrKlLFywzgb1k+5HJ8BRvjZOmym9SMtN34kqsgPq
DPOY5ZcpMGlTZq28yfLWfGTj+ay8UnwEI+SskihAYi4xQiHaGK+xQ/vn9TCbPoQaSVvn97WOaj22
edvG2rzwt4phqh+gYFo70cwEnHUK3brN3nedDcZB3gyjZd+uk0FDifHaoEUzWENyE2WWtWc6T24M
sSkatGPVWILdmdrvxfLHz2uNZI0b67/fU86/sQOu4pbymLQ1gz8rWJDI/76lpqhmPofreqr67GL1
inmQsuNOWBnGwOUW6VTJqs4Ofj0MEnIbF9aq0+pz4bmHARZbuP3nYVU5FKvsJT3Bxp6pW0BHy2E9
m+xY31CGH296qILL5Vn2PzrXY+83p8ljiKTh4oj4ofRk/LgexAgXTYYs2daHRhkbN//9LbD+BjGz
2qbFY9tS8EbYjqNY2P85rOBTqlvtBsPOi0REJRn9qPKDD2CZzrZ2QCRRjHXOQQs9hvremRSO5sEk
bWSjMuBjdWc056Gym3O7nJWzXV+zDtTX6xfcXJBYIuNpY3YuIy3Ju18wHdbv5XMmxPQOvohOZw90
OZIJnhWPzCHWd9bHUKtDlYIEgBnpP0QTxXRI79Gj39nUVIX3GCS9fZz9ziF0Mft1tl4bl2tULu1j
MNK3xuDdblRVRbeFi966rpL6bcraN7KAfXxU1eXIjZ18LXPsgF0dDDdjl003fkoTsptV9vXxry+b
fct0VWQU18pSHnLfJbnJi4Jb1pnULNBHPacWJQwrr0ATF86evfE9dP/po9NyTwdJfFaxILCAof4x
M5N+16SjPHRFt7WWOcRI2KfnGaWj9eF6KC1v38QT6aM9pq0EgvhFzq39EiHmG+dyg6fVP5ZEChOm
SdtN6C90CkVyk7Dp2RaNKJ/9+JPjleHZoDV+78Rf7TgavkfC+t7lSfY2jrS9ajfM7ssklvugJqhr
sIE0Ngb6OMD/06fZwmSkvL58yFs73crGISRA6DtXuD/6dJje6yYNdny8qAMM7nEo+v442RZu/MHp
j4ZoOLOpWtn4SaF1t/JJeca7GSTRFzMDjhPOkXc/KtFTPU8pqWHOCby5uYuWg5OWzZ3rFsZpub4+
Wq8X5TGfdbrRpJ75V0HCzsFqxudg2eaxqmjvDKi9fhrHEIuJ/Vhfp0mqA/AMkz6IJNHST+Hp+JXz
ZosyOzoudPv1oRu4135f5fu6Q+HfV+WAs6GL+kPXeWh9llcVe4tk2ujI7mt1huI9HI/pqZAWa5Vl
ZZ6T5VtOiflce7ihog5e3TD4SMVY017WA53LGiHgoK7/+z0t/j2ssYG28Cnb7gJzsYCtiL820O3s
FpbVI24fYEUeMh9ZIs3ap3xqhrMI1Q/XaPaDn6lvENO+WCD9XwbEfbtyGKZT0yCkZrtoWSiSeywv
6w4ypTlA2RStZaLyh3U56pd+9uDiB11Xog4Dt92hEsT3mW7cGIMJLCDAFfZg3xdiGu9tcHj0PL3m
vjXPvptZF6/MUBRMOdR3GhOsTHLPvMBMO/ujZH/cdjYaSJOcT/2tFArC6Hqees7PAhKQn/9D4vn6
hvy5tHIpaDEM0oN12cR5fy+t6tgyayMt8iNZ0HOMar2R6ivj0Hizrq7KsVTEiiX1NoRs7B6NMHme
1nejEMSKF4N+gnRnoFjIMmzAVLEJXrHuHIp3kC6d6X1wUJmi+Oiuqzl4zQaLELNOfikii7VzOIXF
7XrNi9wvlBN/WLPLkF+VlVEDjckcgteK4ZJl+1R4wc16SFgo3PA2ETxl6cfOp408auvW6fvq1IZo
j4OiHm+MUD7Da5sO66+Rtka4lSHjepeT6WuFpd63doZ02Acc2SXmks+mv5lRcWssCqTQysJtYJDX
azTQJ7H0sjVNBFZ4ieuCPTGhUnqXlz6yH0LMvD5pYYb7r55RpgfIs+Jkd5izl9dc+nNwM5VdfrCM
QIpDtzgqNG+l7xtfFLTNTeJPl1yZjPhRPm1RVPSQW5dbZT04OibedK19hOgX9lOnEGmlJb2F/J9D
SPuSt5YMtFKllHYq47MzWgR0L+u6QGnjkgK+XpdZ0brWZYUFoVgyX5uhKftH2sjefd5/CaiaPfhl
HT6R8YSLBhN7Xxh0GqvG24Wl4naWnnnO6VXQyHHe2Dg1J7PRgMaXh7Xh9xvs2AFhP2H0QGsPQmMR
x4za8csgNHdRtdZhGit4Zc9dU7N1FwwwH/X1kFpNfs98dw6a5slWkrDDyYZLvjxhXJ4/T4F3ZQ19
cBOZ4R9fDMeOZOQQqfHyVNl57v9laFkqgP8qdrjU5DwTJIQNFcqT5l9DS57YiXJGsz16BtxwpUus
VsXkkZ+IYvjUoL65JUVsv+4bRw8kcLmwerHzvqBMIJ4GIh9EwSBEMLAu6/2puR6adMabWdDCL1Jx
RADENrt2U0rraCb8oGreRVW/ZLlwfpjxS+fPd1HhH9f7xtR1cbueqWHeTp49bIbEDg+epcsPP3mo
4Kf/99HVds2lLPDHcMFCyQOXRXkSE71LSsb/thOjtUzbSd3YebcTZYxIx6UV1Q41BJDlsD78fViv
uZEqrieSva5p/YLlQ7hcwLANNBx1B1vZ74uiC4rTzBFd2HL695fWi1Uh7zo5THiE+TnrpfUwa4dg
63jE/vP7K3Pd/M+/+POH5Z2Kj5GN4NMuwXd0ovx5aKOwOgWtk+NOWS72y+P14vpwLgbnQLLBdQ5b
5BRNc47P43/OKIVU6FlaSkD/XFufMoiYf/33s//65r8ers9br/3+MYGCqNRM5XEwVHUyqunXYZQ0
cGmJRtuKGtFplJIQzL5G/r+eZhXxhFhQqvz08/SPJ7RGTEvPj/eda4W8V8uTpJlgimPHyDtovbHj
OkKpv3iaTrAfut/5OOAf70Fn6eLWyfRR1OmdRHQGkR23ckx8D2GK3yeXnIhSTvusBMEQPUuX7g0U
xczG9kfcJh2yILqw9PuOnO8Q5Z7YhbF7Yfe+FYpYVAiVu6kg6YBojwagK2o7owGxkEzPPqUmipkN
GiI0zKPOLyjttn2VdhtzLvZkly+RwMSbTAWe2jn6mDBogIXZ1dSa0iXkaCypFGoksyXV5iJt0W2j
FGZZqLZ2haOS/NzRqDQy+yU8usYqZ03nVH8JkUTtfDxDqeiRBOafaggcV3H6wKKbPJDZO9mx+9BA
52yDYNpjTrShEV9XY/CJ8PRoK1DaeWZPjFjfWwgV0ucsZ4xVZ0HtZzNBfLvCiPemJA7f0K9uGjwT
vufsoXEgdH9N2uK79uxTpC9aL7iw1n4eUK76pIVD+G0hi+UIZkiLYdamCY6SaCSekX4baSPfBWUS
xwMt1GfhS54+2EADQiIT5XDpsqdEFDAbW/HUhMSaDgFz0Cy/q2p6LFL3ZEHQXvwO2gwJhSOlzA/0
nlh4rDaUplvTvvJgmDS8rSCf9nGO1ixUty6A6uOQ0gMdNOo0hKiN6B9JEq7w5c2fgIdYJA1E1SUP
TETg8SN8xo5s5nGHR+hTW9CQNLN5L7viMtT4kdrZP0wVlCjgR/1GWM2hrgx9QRdwm9TePfclZNVe
W0iehh3NBtCmA6Jws4Wibse39meds/GuivuOHLwkoGY8pujd/FhtZIyFVAI3J1Q0cxcXMcQKlOct
bdjq67zUn/vk0Y+jJ+oOW+F4D2PQY5aqnn2v+CZK607Un22IRklyNmsWSn6rXl3tfM7z6tgBcKUi
LFCG2darXmrSYd/sMqd8BSP5pScsF0kAJvZAUvV+jgbapQZK47ovdk6P5ZD7eoPIxbkO0QogaID/
HCfRMeq7ZwLCvmfQ/PlYa3/8UA200moK8IWOj3FufQ4q+yOPETy3EIQG84NiE9GarY0WNUwmalTT
K+KRCgcsAksXywRQDlAdSFgdT3wUuQPCNXPISglvU0edMm/KWZNFtyHWajtrP4oIDWVnDhek60U9
RQRTeN9zo/4mRq/bEraMyXPyyuGQsxLQZTAyVWZ5eUJzVJxQwuM+NaY9k191qoVbnqZyxGX/+7HX
U/8sCBdZx6b1sI6N6/i0nv3+wjperg+dwrU2dJqxxC1D4jouBpbLkLiOg+vF9bCOhZbCs/TzmX+c
4p9CQ4wwNFLeEjvCq8hP6yH0BpBbItXXiRTYjC0L6zhgSQ7L2fqcvx/+85SfX/3nednPn9BOOCha
HLDry//9iwBO5h/4/Sv+nBd+X8wawHo/v14FBr/F+r6sz//9NrWixw5Ixik8AKBeKMZ5lS6w9J9z
xXr2+9r6UPMSQBj985z1yz+/+/fTu1x+ERb4qLLpqH3g7SlOA1XoX6frJOzbLMIOZDEt0Tz2QdZt
8XO2ZLPbA3gimAqdBonQhWEwpIXLPB4irWkZE/lx6+OgTd6Ij66vRg+liWico6B3Kx5QEfRXZtZi
K/DFtKlaF4pZAffoZ0W7VoZ7JbC1utV8U3YmJfkAQZWXRYx0U8DwV7fw3WfGdFYCIzXYBUchpv46
KGnc+NVgPXrTo0Aa/rReycPMYTRJk9N6TWHLdYv6VmLLQd8536wl0nWdHdmEFoQ+9YyMOIoLuL1F
F6aPdHDBEOAaUXsjJLExYdG36VFSYyT9X4S9yXLjytal+S41TpihdQCDmpAU+1aipJAmMEWHvu/x
9PnBeerXqWvXMicwOEBFUBQIuO+91reSZG+YrL7kujJEvohHYiwJ6aXPkWLbOmmB9iKs0d5Pjt8A
Gqcp0RzCsCGzxGqyV39YBi9RVg5cyq+EF1tnuJDqglKCd4Cy6x2qvPtnI4+5Wk4O2PxxlQYyC2Vi
AWPraX625o0vavPo9+8JF3K9tjIcRD4pqanoXkCkeXu3JYpDKULUik6oHcpgIhUxMpKTORJeo+CD
jKK0u/F4cHEWhABAAOB88XS0Kxzeig05hZDR8YhEur0UE3AbwJYLA8vpPW1r9VyY7oscqUoavvQ5
WS/zucfGE6u+U9ybavfu3Ymjr1yvxTHCVWuN1j1xnZzYJEdFdqNYWLRxDU+eUqy7eYjs0dj2Mfxq
OSS2UzsGkOMWpqlDhmE5b0xGc7P8aG1S5uqwOVoL14zMZ/mvCaf60DzdOsn/ao50qIIA+/cY3BST
kBk4bpgDs3mTE8BMECYlIXLoiZ6tra95Z0ps64tciU9MUeKLpKJP5MTDRzZiG00NzPdRKC5l5Hrn
0AZagLdg/DTnyoA8Uc8nTOLSGipBjYDcAd9OPDVhqD0K/7IhEOQdrXS1uebRtaeq+BYWFLb0SXsb
+il/78bM2I2qEq1M5K3tNHSXAS7ulbgEot1iHwdSGJlXeQy6tQ3xx3uToxb5oYK49Z6X3VnTQuwA
fWQ/G0OzVwh2fw5LUItiMs/IYnUSsAmXsz3jLA/ZGZioPmAGQVjjJ52I4Z3SM0ZtOsKXLKHU5ttB
vrN5wu+jrD2WSRxt+lb1D55uTkennrDaisx9SedL1SwtJNuhdXfdqdHIKMC1RqIUC2QmbWeBIFrl
bpIEvBMRrn3HxFc7D2nPBOee8qhld90p8FpyTrUUX1TbkLFE1wzVHTKg2nOVDXlmzjXPALmacQfS
zsD55Oamf6OMqeKE1TysxpwotBAVXOG+2iYRThXRHWMjtFUQWdZdV1r/MKK1gLrIECUC13vaE8MJ
/CxrbO0+ruWZGrcjhPt8ZmMOF40p6bmJRXsvXDTmvWLHkD3T7u5GrbceggEn81AG21SHXKJbhXdI
EtoUcuO5brgj12MjjxvxHCeXiZtF6udpcAk9rpJu/MznHGpmQsFNTJU4CQMXEs1n9fyosA5OfUYT
Gby0kxvvaOAi/hbYr90YbdnAvZkiMRug4x+VXVKbrcp/DsnjxFA4CzpI6VNVOfhp2xhXK/M9/OB0
CI+d6D5V6qkQh1RFJ5Cn0U5h/+5HsXmmy7ara6d96bBULntXqFCguum5tty7UhviI8ECuqqs0d+r
QTC+t/jPuX3aH6jhkWX2lK5iv3nOqbItLIwVL7qjdJsyz7qdU9nmXhBRXiOxDJNt7s8Zeybi/lWP
Kyhv0AKzfC9P33uG2v77mJX0tFubWhMbq9balVFk/iFtunGVt8X4qeXeqRExfKiwoVQT4/eLPXhg
eYVTy9ShVPpq2AICaOP1f+zlppWsjBQgXeWW/oqoDehl82a0iubkQMRoIPJfOz8W2z4U0A2IFkIv
0Wb3kBDup6rxzFNsJ+OOB7G6nRwDRAOKwNXIWoPU7Gmn89W4O1XgrOo4VtZyCAE43jmx0yyzVuPq
ilX6NrKvTcEWd+j8uVqR89E6ibgVtSjPZef883kHKYFjqeqRSk6O3LMXgD2fX49DRluaFs5oPBpH
EPz9gbilGgDh6L2YitkuLC8tDoYLCwlK6mHEIUdXNBxO+J7IHoSy+CF8HAkhxWZ6yYCdRpS5fRCH
P8j2AcAww01FN/pvDWucgi4wQXZ1eegDmApqW5TPijJ9DVPyrGktZmxPPxFJU/6YOh3hAPL2Ka6Z
xUe1Q8nGzX6Zou43Veb0J+6Hw0kOQyv/Kw/JDSLNYat04LthfuEM5416t0DsqdUkt3AeGGPTH61Q
kKbCyKXZfAtcBw9FJgiaF5D4nHA44oS1XvoZXZOWLzgaGPwhQRsBsZe4ZGr1xTtO45WOXvduxo1g
ZZmfHJHnz0YqzPKn47SITMf2TGSU8dfF8YLDa/ilsNJajKlbsw7MfzZKP+sNZixw/yfRcY8H9Pnv
ozXEPMlN+zBOXLhgTzFA26W1t9L4AiUSb3n6Fqg5Dci2D4jIEUmOyFIDJhqYrI0iKxuvIfbSi5Y3
EHa6ez9SX3JCxXhScXrhDJ0VFdiD3Kgoaaj029qKWOMG+m8FEunVycviWjlXp3d89JJhzB9CV0jW
US21/RN7sXf3J2xqStpWt4mjB781frb11CDBQD2klhiSKiZJe0q9VBinYG930yYuxmDfq6h4zblH
MhBjd5lBmumQPNnwc54C3e7uozNhzbWpHwcGoYxhPDhbZ2pGCqOcBcNnPukhbY5chVFHbHf+1YA6
MvXU/i18WiiZP6j3aDCMtc7caB+kY3zxQTAvbMVZC8IL3kk6wVbTEh1hzkM3Sr+8Vh0ucdyq50C4
H5FOPhsulpMv/JqJkFbd5kM2RNhTgMt4i0yftElDcaGAUCE44kVXSehJmKEQjwCjz/lKC+7+PYbf
1LxOQhhXc97T++wDYc60/z5eGgQvKyN5DqUS9sqLl1m3IPbEb8UHu2Xq04dddh3S5gBCmY/WI+rI
fxoT1fs55n/RJNk/mJbTIIqHkzHwvTLB1q/kEJv8TjeDbC9HcpPylFgM0QgwjjJ24cGFWFLP0Dfk
WcImm69r3MEqJBxhHXle5+8pz9wRiPdd9zNnXZQIW5K0BW01hcYRs+3ItzkA9WNT3IjskBhRtDeW
XmjHzC2yezFjG1FfONu6Jyy+0oZ4q5D+AcKsWVeakr5TqYcOkgv1We3Cfp/naveE5AvDcqXsKin3
mib/qA0G5fa+MF5T3TjaE/Gwdm2hf8mLAtNLnCB41GBLRKkHo2EgNSiY96b52Pee39fT5/frKHFQ
foy2//GCXOC1GwZQPb2pHWob1Laupv+9R54rn3lSqoewo05Vokpldd4xC+SvzMdIkvyW8v3XXFs/
xbGd3lEd+k9lB75MDgeDvCSRtOXOiiCJyA33my/VNNR/HdIo3F2A2xrzi+yB563vFc7GS7HvdxoJ
2LL3iliheY7EXkSKvwtcBXSbb1R7u8rK7aiAxBRVBgXVK+wXgmiDZej14oMe/x0IgfrX1V9bV714
hYhvXeRW11zRTnL58j8jKbjCDm6vfZNCAo16HNNukgN7RUeXRDCiZOMldrXwNp+VqyK5UioGor3l
K+Qx+Qo094BOEsz3IsNfMS8ccHIcddbAV7lmwBdWLIai8Y/yJOYpZznhCdvKs0k1ROvSxx3MkrTe
ZH2tuhQ/p+bTF2N/9CsV0XmjKW91UQnMImaB+Z9hmoAeFkWd7NSicU5WQTxoGwYYGNzso+wK+k5R
3x5zb5xOqotIDhmp+2kC3sH977AU4mGtxsmwyPomf8ZJQZlZGcWGCY720vaYjJzaC38jAdiaY5hD
s2IqkIcWhjExGs9805SnuI0zNDm2vhtxFm8jKkZnjuVPbWHy+4RkOEtflB2Xl8qH8jVqnd5t3IZu
TRg4ylKebZK/Ze3l/ArjeC6dDJS2Z7kQFfN8PSVhSb2vJfw5wwsK9grlDalL4Y7b/xoL3XioZySy
3BiGX5SgKozh0JQE+QD0Pvhu4Bynvj/apUlAnxxmcBwnAh8QvmpL3MliWbsBTHSz0ZGLyF0lOaPq
XLRV2Byrpgxg8IY8HOWGyU5+qqekXwFVUJchaNcxMJULxb7mmdKW9mRNMYDoWbhmNKpYiopJTIXh
5EZu3UYKCfzUMG8jxvFI+yIqZNWA/j+Ec1sy6aBXN7XdrmkFPyvMsS+d2emvqhk9YzIYLxNlw7MZ
e29Yr27yvJSTDrzanV8dBTCk+ta6C+VUm4r6ZmLFPLMwTZiYTfrNMjvriUXOe5ub+daY5yDILixi
cPUOiJScbepNBmahfpIiu2L+QuYD0iIbqA8cI0QThBatXGVOoUi836RD2dBsoNCE/YCUjOUYBefS
IDh6lk+ECurbAFlgGBmvI+JMForRU2Ir29JDdappSvLSkotjoWF+B03U7AdUxj7Jb0RfQxdmRUr5
AM11TMN8fi/yHWhcIims/qvINOxAefOH7FDlyRAg27S5XJEWkL/kMKg+Y7XIbiramJtfH+TPy02J
d3tZWZCCn5wUgWhBKW/t57hBGwfvmjUryNDU1ZfM4E6GBfpHDr7k0vOV4iFFGmSGDGzQ7k6B9UXB
6jtZTAKXpV09yUP2FGv3GhsdrvwMRVNJdm2Rq8qmgki/SEiTs8GBwIhMuFbMAnHlWJXp0bJG59Tm
eQ5IrSq/SnzBip9Gv0l3Uun7WvnWTwlLynJW5NaIISecNfmF0WVXUY1Xp+1P6ayz+96oAFqeMgcT
VFai0vCT+Pf/b4eCQPI40oPF9VS/25ITodBcMpSt/DhZXSl4EZGUEq0UHvOs/CvmL6zctKqrH4Ro
1qr8vspjjeGM56LC8qLlygWvefTUzmsK0Wvj1afscfCsmuCk+VAXZzuNaQD2LblNssf6tluiC8IG
70zxD/DA5dzZb+hkHljwm8uA+ee6CxJSa0JsBGJCtDxEhfGe0lNqeyu/Z0E5p4Eo1lbEhE/lQyiW
GTleFv0GN1zrLqqziLrz0UIBt3Iwlf00wVXnTu9/GKSkPD2uYLdMt4XltUupUFPplGJ6ZYgHLz+j
w39rPJdJZOqAW20qgXcRWd73MUczTq0R30zAaVOckdsAXsLh5kIcsR3ptJ6ig29RoZNd1cohs2Uh
u6xqNAQAGvVfoa767S5uh3EnZWmucMXZRm4iZWzyEJoSHqCkQZIyArAW27t6aJuweR6K8SdAmf4x
ivMmX6fM8lay227iEN3rBckNULzgkMZVR6KCk149FtaHYA7FnN/wP0XOoWR6T4KYQhSWdvIma7jK
jfR6UBu45o4zHWpEO6k1JsFKG0hSNTOIo2WttDvm4MV77PsfSRTbZIO4w1sXb1xuC9tRU4iXme8s
QVv+QTOaHeQIykqEqChcK8+d00xfiBuJDBoDxKJVFD13qIRgQXAir+NmYRSdeY3Mhpix2e71Le/8
Vnu6k8EClVX52rCLEqRutcXtUXzMvvWgtYOfIwqsle5CLgu7KiFcu1/wodBIEHRLTOJUH3vfx/oC
My5wrVWFEfTZxiuwrqbCRxTbxAe9N/JNTbrnNa01e9la6YTPs1KQjCnLfF7E63bkPUVtDDCkcsNb
AL7A7CmHV2NkXwl/UE56PiumS30koVB/yVWyTFDYJ8B7kN4KOU9TU5dGComS28ksYRR72o8QygBz
Y8KCWFrAKywId5tNqMBLw+budEjjMyvs/ij2gicxKBoL+Nw0edYhLIF5yc33sLTbbs+TQxlJSa/6
NVLC8kuLo19yx+n8f+2UbnKPqRZpTRteAI40A1IVRN4D3zrfuT8qPkbrAkCgArDuuxjOpm6lu8d3
3woh/FOgI2eyyvsnwxbFubH92dxivtBG2psEB1+kpLVnjQY+pX9LdNDt4H7016InKqZSdChJ80Mg
m4f474K1SE42losPDeTVQOXkD/6W7ZhO3qcjSDmeqGxZKJaAkolsG+tWtgM+1l1axSEspE5CFuSE
BfoKWVHjXEKVewom9A+WpMi85z3UNNliriEt41ALt60LYG208PFwvx1/iBaydj715aFxhvFHdEMK
3j+73QgSIVONV4IuigUiS+2omGp8qjyWj6qbPrc4wMmvxi25yI0iIXsQw0pQhxYNjumlVasLxUrK
iQBL6GfnIdOvyFFuBPvJV8bYmit6gZc0LIzdw470+HqmWrYLWuAa+qzDNRTNPAyoeNwpcg7qPGdS
G7c7EqXnE44yj1NyHZ8ShaXV4Gf/nC58PNiGSXzovB6WOr18TQWtuChJMRJnQ8oIhIMVzULx2y8R
OgbExt914sOF4MuFs914nUpYAEnPoqlOdf3VSQ0XqFVLnQnJSxryNNJJ1iVVpSwIEPRADOkmC2aX
2W/fTL/zdjAvrR0hjycFZjtMPASbmq/qBInqyVKwQspHYaSFwanCP3HSLIvyyOyoaC1zMTGv+TI8
KqykH/kXNTEJ61GMT2ZR+rImePUMBclb/7e9PNH/fTb/CswWBLHeAKMZyj7cB/RkWaZoOIJoFayG
CRV7mthnuSikh/mqAq+8JGHFtzXs86dQo3c5tYl+aUKi5CmEg+/zE+2a++1Pp9KffTuMX50C9ovc
y6yKrGVa3Lj0m1M4L/Z7O+TjS8cZR8uyXxYA5DFdoQUV/ipnb0tJ2uQhdGHYGGnHzScCWzO5ot5M
QTXtTN1PrtQB2mVdMitpJiV+gnFBGUlZorGzqKyhKB0SQIqPAt5WPu66+TlYsRDcOk0B3HF+DhZw
bk6gzgC9J7pO5LsV/uV/HDa9aIeTo2vFVoXhgoJ1cC9mKNKlWdXq2gm5YS7kQRXdAwikPYi67CT/
96oCeBcb+P+yucaVtEV8LBpBL4h3JTdB0my4+7U7ACvKsSkdQsZsjNFczeUP8VD0mdFL44fxUSr7
qHXA1fFzNG6YBHZqX6QbJazES6mC8ur6LsPznYJs6hDzW3gpjsx6uzdiFxdqS+nMS1/dfBKXWOGn
HTtMN0NgihfaEKuuMO5O6Ivfkw3yu2iyn5ZmjpB1ZsonlSJcu3PieG6U73IvZIbx3nfcL/EJ6mQA
d/6TOz9sXX4WQrIPDH52Ump1bZ0eXh2uJgeHBzQpiGJMYrioI2LFP3oxVGuvzKFKkH1hUtTUFqQX
ENBRGc9GRqdjKMlbV3TF/jHOX0mlqH5rgfHLCUv/ldwie+2UsbJrBb7r1taLJVgn95fdEyoEwN6A
SvhEv6gHI5o0P+Rer1fruBmzs5zqWHHorBsqRctxitNjI7BZ2PyT6LcSSFyiGE652QcHNZ6e1dYG
rmwm7VupikthuMrOmoJsbVrIQkdwfY81nJiHQRntEkyAC8VRmyXVt+qjba+y11ANqbVWJsXfysOa
9V8P9+3VoWh0y9T83iVV+Byri4b6FMG0qo6CQFBUEqlJEpMS3FzAMJTOVGtZWpCPKs2cocJxsJHD
ImPW1bVlB/Ml23amG1xhXzExmQW/CQqMGHHYl5lYzpJadEw0Xtnss7o31pHtqPfv1+qpBiMuzL/c
BESeSq32MMzK4Mzy6jV1JZ08iCCj30jTx02DcjMlBYyxkGccurRu2TU22u3ZRROM0XAOYXLO/Q+Y
EvWxfHRGJtj7VdYRai79D+TcZho4+KkuQbP7Q0lyaArxjsKnezB7d2TV2NtucVBMhSLtbCZye6c7
+CSSQ330qr18EFdGVXP5obcYfKAotiI+Y6t8zhXHffXMoNhgLCBCTfcL+mm0PyHTeqsUhtKmH7X2
SmljISexj5ksWu9dG5UU22dbhmVBh5xiX10HUkKKjAvEeUQNKB4N/yMIiiMFieGl6FEFdTYEM7tJ
go8k04tVywJv7wa5+GFje7WSPeFMgEFTvX+2sLgqQsnIY2GhS2Kbepvmhq6pg9l2p8k+1nMHt4uw
I3uUhkGYRX/lZys38qO2yK52RzU4P9YUhuN+lvDPmD7o+xEK1v5fT604IoRkpvhZZPxspfGS4nKz
YdqOtGd2XoZzdzjUnb9yBAFnWQ3mcMbSjKxVE/bT41tfEuO219P6M4J1tBpTNFGgK+1rKTz76oGA
tMyrNUz2Y9MI67WwRQhh5P87lDYTSSjpJjbU+HfFfV36faZaJ4ebpO5m8FkuhQFo99Qq1oRp8U0o
EocukTH3tedbvIJd9tDW7YcT80Afkqk/yelW7YDjLBKlO2E74LGO9PRx9vt18iXYyvrHS+QJHzIH
bNDSPjvGHMTZtQMMXWY52L3iW4YQQo7yYsrWAf719EADbdhE1vuQExO6MPOS4Puo+htW6XUsaHlH
Bdy13K7U9yZBzDVpgwAllVirICPFysmiCRVplp+SMDS3+DCgl8jZwNCo8VM+l1hWhT2eakt0OGXx
nsAdbo+0AcHYCT2Z0ZL6a6qA7aQszn3DShEujyDfmL0k1pC96PG4VGqLyWXP7L0hvnxZBbaO3Ysi
CHVmY/mYB/eTdzPLmGjO+YRuW2Lvlrn/+JdsDFqPoacpzUtLHoH7P4fkD8hXfP88UFxur66trd3M
sg50+HFTGuVrlKfY8OQxXbTk6lggwy1LC56Zc7/i0Ck/Slr4T31T6VslcQuWaCi3hn4F1K39wmGa
LTzXjl98Dxdog8d6m1e28ZIUoMa4EYpfRVcdatMPfgxjZYLyiZKD0vubTjj9RuiFep1G/K7SpgGT
CAsOZpTApw8SJsSKizRVmh2PJ9Css7BGSkN8r3UWTWd85D3pHDW4SvnOSvIeVn4de/tc15r3cCax
z+/YRQNChzLqtokCqXCVLB4VhWiPQKt7ARBX3brGvHmNabwj2It3Wg9pLOBiWJgCtcCjzNEW2YqQ
uGkr/8T+PAw7c5NTk3myZnlMk9O2jgOIQ/NIbrB9tkujUPJ/yheGABaP07d4t61xZdLIYeoz8YAu
qQRkhvVHm51uRhwY9KGdP2ofjAfLGH/KKuZ/LWrKM1Zgn7XKXvKhz81mvs/GvCltXADY9jfy0Pe9
gMXNSrRacZaH1IZQ1HKKUf71kbMJfU0lJRZ9R8mlvfLJp/8RRtkuhZJq9MqbQTrA3syBocthqQAh
bU1HX8shE7ZiiXTD2qLlhvVW2zOVJiZ1ADVPIAJmSFqkE3LSUjmMi3vnR8PRm/T6WdMr7WRXmxxs
z8JWs2BfzU51KMH6Nu5h53tj4B19u39jnlHdYjA/QJZ9sQ0sZPZAMBmbBuljquMTFziSB1En1eHb
5ildn6nX/+u4qUP/skIg5LMmI+9qc5s65tu3QoOuAmGpDwFHs6GK0J2ksEMeCUvHXLU2nRPyvmge
xTMALDU8FkrAIo6iVvchNKOrQtjwtWntbB0b5t/EHtplrrX5KxLTdunyEHrsyWMNbHr0oQRPNiV1
oQElwMTvtxcmBXW/TrBj4Jy5C0I8F9j3nV+6Fi9tMzf/trZxsQtl+EAlOJGdYEOc1IE2R6YynFF5
oexL9eJDFCSihj3sOE3trbd6dBfm2tVbtKVmnGLgwhu8kRUgMGd4IOBxwPJmhl4yTeReMZ7bUAXv
GI64UcN82stjclNDqDuDTRrhV6yNjAp4oglmozGTvLPXAPMKjOEa+Nm4dPxg2Buj+WucsCI3cZPs
6XoaT77GequvdxF/UsrDgbLh0Wlx/zAoF6cTvVg5bhsizX2lNDYFC4dzGtcedwakeV3uT8QrMPw+
EVpUzfhD/ArqaVyKZMyucgIqN0WLEllnRpYUmINnI08+22OqoSV4RzOW0rzREyV77GttJ0duw2Mw
iVpCpuYLES4KlCyXdqq8DhVL2aEwaFZKA71qCOFjL76XmHLPaUmZLHVShOQwQGjeKCkJF4gr8BnX
R1lYflSXe6zFoQJs20eBBrG2DH/S/jhmsZ29UdLDnBH19cay8Gj3pp8MtybothVCRJ49GtU+w23K
bdpANUjwujw2dRqTOOar+eJRV6k7LNtB2D33NFpW/20vL70E4dCgbWmmFsRAEYS0acrslULFXOcO
A7QzV9910PKwE0EcJ55EvRJfR+MXu89unN3SydC/Bzr0UTmyM1QlIaBgORps/Y/bduM6DEvzSN4l
wCSHDudo25+1XRXPRuWbx4q2BXp+6i2PNXqZ2pinmg6Dklso9r4CRydntokV7NwmGV5itOJrI68h
Rmux846TZ5nLitl8HHC8ve3Vk5ZY5ll+4J0h6lUBIW8l6/mBoCL8T+ejFOVOfoil6f2sBkX88znL
T7fpPOMpU0k48vPhr+/o+qWPrGjn6Mzt5QPZ4M/1GJKoRGwMRt2NRhUO1x08K/mIkUMCL+FvuqOx
LCKv+2H2HYWsiolLhkgtQTN79AWUg7pDzlTSe/nqWuO3xaPrGSeosYfJmD3JH7C0eRUfvsKXPCYV
dK3eLaFAUjN8LYLhUnXO9GW7Ld32wo3OBW3XiyNg91szXiK0u/QM6PHUp8L4Pe8oZvnYGecjvRme
MrUwf4/sYCOzXmI3/ghajSQJP/IPltQexMEJpah9m0Sb36ORTLW55156nn3MLOgoxvwqPU2phBb0
OuQPhQFpFNXQAehlu2n5s+7IkA92jWMWp1JrSgqDmF9F2pCeQX3vFdziyEo58T7zXL+N6aD+bVid
FCiMUP0pmEdshFqmC6HIH8Zrq5LMQIpp9zOuqosb6c7roCTexixLC0QdoTrqVL/Ca7roupHf9E5N
X2MHkAQFnXe/wl8snDh7DLvo/H9xNM2mrW8/E35RmAw0vyEtmaqF/1Hl/K+vZ0qb9f/7/2j/y25r
ZFcFidKqIEnU1KmLU3/4GbftY2c+ovYtWjyIu4Qe/HO+Cuv3oRIDeRs+C62mJV9ByA5eD0IVVtxg
ryKjdsmR6P80UOd+dVryqkdq/ToGw1vVM5l/1sbhLhfKsQAPbpIGsPk//3bGf/J5HIc1me66hlAN
w3D0/7Cs2awOuH3FPqhAZS6mB6fWU8xPNQ3JBDDSFLhS4a95wrhHIsMxbwUW1Klsk5XMhvFrzlm+
GkzTuaEqN0lb/0mhoRZK6zU7rcXi0avGfnDL5vMxj1Yi5ZClifM7nDQKAwizCFLJmo74ZhWpyKJq
4DehN9vy6O6xexfG6v/8S2u6PpvQvv+o85/U1m08MfzGmgbo5j98/bFtljj1mFdFQ0eWPbqvZzAo
YCp72sdZVaxzow4OcqMPM79aQqk8Ki1PfZuN+8kAPh214fgj09FHcnfVN2ZdgeW06n6diLT6yIc5
8RwPt6Cau2Km3x0x6MdXPohTlSe++OFQ6A0I+yKODZVkho7dc9jq8wNWbnjjOaxa77c786tUgBJF
a6aXQWGSDa4i3qL8ASo1mLNrspgaYW65P9KnHNCMgSf5gxIUkriYPg0Pv0VHv+qaQ1BZw+UEL0T8
xwPR0OZet5Zj1KXm2qtrVlF9lgercG4wtE1EBKYTE+oe5uPamit3dUTcAObN8CiHRV76m0mpyfcq
6DcXlYlvIy52xeANd20K/NNUqTG5jvRvBPe/5dR41jHzpmj3MK46JFIsVK0NvwKvgLwX4xFHz7aM
RLR/uGIpsk0PMV5qgxdEPMW3cf5CSSEeKx6SzjyS3SZB0zIxHP8FdZq3MLsq2knTdhWozclW1Fs0
4q2mPARh8F9nq5x7YyZwCSlo0ahVjntDIcqijrTi4ISWHiNO0bSnFIXTbkLztzHwtDxLEENRNvrb
4xeJpuGTGyapyKnWHn3gq9s8JgULl+E8I+0PdjBVh34u/0hfgNzI4zlV3u9DXkYhqJhNzokzSz+M
sX7yDTtcuprF/aPJYA7ayD02zmT/rYrEu4faSIxmY0772I7I9jKGU6u1eKURzm4i16Ufa892JnbX
8tLVlfGFppCzexh+ZQ8u9Xn8y4td1UgAAsD1zMwWG4aN+dkyLzSfh18tbvCFOs4FpKLO9zgffIp7
WnujDNWesEESXh+k06c8oWpxsDdKc7hCObKPbtmPpMLlPVe7Tt00mnEBHfXaRUopWa4wolY4a1NJ
1RUaAkrXcepfQ9PaVNEgVo+LIbUMKs4imlZah2QzHDzqtabVWxcYm43r3ykP4lmey2XlRPh7SnUj
rxHj9vTmXb/dVsV2QJ790Fo2jlUuax5PW3kxp6FLfktYHLqYqVwNWHKrQuh86WxSDy0iJ/DpNv7w
WifeuhMjVU8WZ+80oXeSihGAQ/W76lQkIPJcYyu/iV1F+9NQWMKrMfGpagH/LE/NH8Vcd69ore+Z
x33KEXQmBDplbC1zo6JNWIL4i1lTvaGYvfksXZdlmU4Hleyo3UhKA4G2SnwbQyLBZ7+vlKZ4pBij
JfpTIKV+vFlagRjKO/7vYRDNRwtENB4UYAtg1IZXXR3UlVzGybcQquigWhKodnpcKaTxgdyw6qK+
yRNGWzcov5lqJ3Vj0Aebks23Iigeu2aVhgORp7MWqJm6VKxUu8GnIiqiqshiJ00kOZldTKIAC/Yj
UlTjvaneqF5Xb6IX4txaf4q8P41S5zhv1P/ZM/pRPUYq+m/WNhG//yrqcf1h/EGgUaZFRuoggsDR
42kCuk0P3Ol5HlWzlE+O1FFZSZ2O5uaqPNdzL1iGYeBtJD5cbnQ5h43dxjnQ9Q2xtXciQ4UbEviQ
+Xm8TrJNrUfWYXTNTykxq+ZejTbnG+TtKk+j5j4pkH6wWtb3XDfN5TTvDfMxedYvir8xjaQLWdfl
S0UUjmzueVRCX3RA4JbfLxUoQFd592pV0hlVVc83LBhhDsq7vT/axvKBAyBCqdpoWfiDUCUmor1K
fFk7EEvuze74Qq+tAxOPE7rO7JppdXsyfX31LWRW+o72L0jWJ8RXIfoF9/n7XqSOSXmoR/tft6dn
E+w0xqkBGZTrs+CxNeJUXMyOkV4/PsbHJyg/zHGubdv8rSYIk5SruLRKyDB88+uqiw6PG04zc5kk
MoDu+ksfetGtsVTjRbXijTxsexpd18gDVUA/6UgVMCUaDiXtCJv1SRZq7ET9ozeKcXKL6RQlUXLS
CtQkdZ8bq1aWRxEIJyatblA45bFv9PKd6bC8OxoTs7HeM4gpDUWwGmdyi2gQPKYdnXpX9Q2ecOQH
p9Akyc8mEU5XmE/Xev0TAQRPbzzs96qfQ34qBShQCVJ/BA5MMTiebo9poKKQEOwSJt83fru2/jdh
57XkNrJt2y9CBJDwr/S2WF4lvSCqpW54m/BffwaSulvd2nF3vyAAUqaKhFm51pxj9q32gCTCBGys
3xQ8KPbs8BxGIAsRZAyPJXrk7bzsERww3PfUayGR7Pd3x84Nt2A0Tayg/+8Pqz0gvd46LhDzYtdY
j54efbQjmoU4ASYwLGKtBg/pmHfu7o7EyX2HKLdqq24B6mZgooy89QYix+6gi5p12XKHmZdNlLvX
0mmiHats41B2urcIY37uMdY1DknZg2SvSU8VZC7VE43n5S8aQmo/aRVZlNcHhRmTy6RXNHG5CZhQ
rx3hxIc6j/9UypKYaKOnUvuBRIg0LpwVDnZ3pHxzA8ljQIKxKVNt3xLRrO59v37GkGfoULNK65xe
O8RV69yG0PWRf/rz12Yc70VSTc6971zrmK4uPUTtho7hFvgBTg5Hc3aqX4WuttwnSUV18B9K2Zh0
w7Z3J3llyj7MZvaReMKkmeX1xCzr3T6dZ0Rci7orXabZLerHI5q3k3rJCAhvVIVbORvpNWxInsAK
KG6pZmhbOvwxitd7d1X1WeOmQ0om97Rw44dumKoXHjhnp6qmj4WhsbOWJ6yemi+tY2pgQTvvnYyO
7lQlQIXuJ99dStAvnnl1G1Cb3OemLMbqcr8zICrxHHt4yrJhL8Ip/84nbdJAQiRSkGCnPuDYG1KI
85IIGVjcD/YfwirFuRrRqDsV39BY5fpZ76dP9e0pkXAjoyW/WxIkqnXtVU+a7+r3HATTc2uOw50s
amN//wk1xuwkTaOw9HIU8LWXnKIBmGAV6+PBSlz3ksP5U2WQJyO4yhHhmthGP3hIr0Cn+4zNSGZX
p3ERENjJ6ulr3xjbGjgnvhHH31ntML1nYbIY6pwDGHRytZcaOwBzqNf0SMt2MB8K3f5IwiT/npfy
kyVpfKqFaeC3WcLUebgkZWu8NBzJ5Yg5jAGHUkBm0aMjgTYoVmfXepkSRJiRDK6zW+AYRRfB/SjW
Qa5az2YnpLjFyN6AusUoO51We+HKByiahK9VTr5CWSKGlYEmibsM5a2qnWui+xKwSfwN2/W65Jnw
jfo0386FMZ81U5YkTxE7XC0br5t0VlPLYZjpXzzSV1ZmQB1zh5eGI0mlZpVP6z5tcIQb+U2RRGRG
qMU0mt+jKulXPXFVTwaZK6uC8JnBQ+6wn1sXI05BjHfa2/66KaZmByE8u0AIng9VFaGUrYHK20uJ
TmbecAWTuiy1r3kNIcIhgC4Ubnvpl0eIszSjKakgRwQWZTzsHhBHA7kF3kDcOxwXY1fCGC43rmOR
pVCZYHJqrfqDIo8IJIubAZ6g6YNJR7XxtATYCsnMc0Vi5r3hx4IPa4kZXNOc3npoWkzjC/1R6VwJ
UQhPuRXu6o7KPDYZB9fLo1zNC6gcHybFeU1YtBEX4tO7NAOoPW1vQcuabIO+bxZCXJThgO3J7LRd
o7sjSyv9S66h/C7x6G3UGUI/SCDMnr8hguig9Tf+oSUj7wP3Gktsf341ORvXYRvnJLHn2d4zbfdq
QSu77w1xp2/vqiAoA3gM1UKMJcIVRvK7ORgspn1zupLtdockZbpj4RWLkc4MpYUOb+puvtY83d8N
+qQ7eZHUO2LUZv3iL4SppKNmprGU76y4m869l07nyOz7PT/oozr69fqvQw+r1iqb9XDbGrMDrUJt
FQwx9Ez93BTrdrLhqEmqnBxbCaS2hZ5oV35wHqf6J0dx6ut8F/fc1uVkTg9es/5bj9SZeShGIejK
xBAAT9Rx0mbHgAbytS3rl7rV7LNqASuFCxapFyecnLNGg+wxLUl5qKzjRK4Fpyzm2SheWNGBfFev
W5FbrKva/lYzuz1NmTa9urm4Nrr93LRMuX+dx0qH3TKdKXONDK/KS29TvCDdaotZmzcD/mrmhiJ3
aD+bIViIfyzSUa09RtOE49n9MabgfYOFuq20IqGBJ3XU8OeR0amEpVUmfoJ7lLgUKB6xc8u7XR2R
QFPJyPkoMT8QR4cUyMRIlxel94Ixr/dzGvxo9M+6ibAjKAI0M8tyVzM49aLUqf9QwLFm0A/qqpxU
OyoPkQy7dUNA0chXvvr9rbwfqo16UW9mHpeVT+Cd65ZEVJN7jUnAfENkguIUpOkp5v73kqX20eLJ
9WDVBfc6afj35nqvGvBzTT88nrAVR0TCJxVZJk7mWi1Qj6Pjk8WNGsy9Ek71pDVJ9RSzqB1xlbwx
J3m546GY1GW7ZETgCBMmJhwaKQU8tZ+iil9v/HpN1u5zh3vnGMW+yxC8O82EbZzcrMdQIJf/z7ZK
9yo8JDM47J/DpG03f/uWvFAnpTY9qe8sC3pMbyxGL8SG3EzTBlM91Dd1zwhCukGu1VHxK7PKRFpX
P7r1jQcgoYK2LQ6IoozDvIzrNaShz8S2Gs/ToKH7T2zjpF4TVh096H5yUW/ace6f08n+LiwX/4rJ
VGqaSuN1KBouGQz9W3XouU1yQnuFz2F5V+hucgNXdYtSw6A2pZGdD6w1wVv81ZsoSpLFlKg2TfAn
YHumQcsr3mBDz4rHB3PwHNL1NOIaRF7ru43d67To7vfzKnhrBKRAJtjcOQJHT9aeAepbfQgIvUhE
Dez6fphWXv9UjgkhTYxig3CWj/frIs+RvFpz+EkcLwjhRQlqDe43LKWvDWA29EpBHtTvOPTABAr9
Q46s6dUV1UeEwirxglfDYrO9ubt37dUhj/NuT8xxd56TLoTf0J8jaMTXONVbRheiuDjj9K5alszu
BhIhIKj+7eQ3ovdmmkE4Q7PeqOdBbWPvj4vmpjmwSKFF3O7nspoZqY2mVVuv0T4Mw+wP6u8Yop7P
89T9pcMl3oupW1zIRU3wtpNaybEK7GiP96Z+r7kjlLpnrn4++zLXOUf8mrcwRJU56trX3IW5sFKv
NTSC1t0wo1EwWjC6URMds4uOMPCpKazmKZ6d4im7qH31apX3xdN0IlJYgsFviTgjFiTIvTf1eTsG
DLdSAqPRQqG9x2P2SicOfyxzraTR5zdLR+dYUaT1uhsc8FGyXK/N+9gm1ctwN9cFEBF1dymAoKyV
mtBaGgZqr47gmjdtuJdjIB+sMk/XSl4Q+/HGs7rm1PcNX+BSKRRe7kHohquizrHId5uVS31y1l3Z
7X23BXu/POmXh39l59Omk8Qv3oX4vYiTkxNi8UPU0mjDl2oOc3KxfGRYy98Jmn4bB0Bm+jnZ/HaL
VbfdiFCiSyGzjRFgC6msiZTNZRXYyXMzxvOXtBnTi1N6D4HTAv1eptx9NvY7EM4U+r05HAOWKKto
0GLW/jyFl7MZ0gPAGFXRFLLXTp43PjVozi73f4AWGzVt6L/SM7auVWv+aeEYOoR8SHsUh/YTvRF1
Ko30X5GX1sQjaqBVa2J5lxcsvLQYww5a2Th/RgQegrcBo7xsOnvmgazKFK2w24M6R1UllFogZcYU
kZxIbW1/byCz4C5OSAOSfwEJ/zdx0/ENy/OE7nAfQqry2wSldSvJf8gtsmypjjXZdQzOJ0zt4xx/
D7cK1U9mFNSJMSXyDCnrNdBlvZ7uzQK1nldWrKiFqTRF08FRDMP78qnw+gtXlE5qpFk9q71i6upn
YtT0jdor9Pbz3mJwm85exQIOVT739IvN5M8I999Gp8XyZGbTqTW4a2X2kLOESBN6KdjRiz54zjAB
PJYCnVRUxR8SwuA+Zmq07XQRf8QIeHEIecn2f88pvCUc4deUgtGTqxsogExHCN9xGFj8c/TUalOc
GEYa7+/eliIyPaa5snsjpO/MXWN6rGy7Q8xavbDKym+s5/0l5gJWax4Bhde7bWsPwzVyMOuqvcYf
QH8zZjmN3cekW81rL/mtvPBDY3q/zxPiIEM0VfB30pkIn+xDn+fymM822EuZZxdTDNc+CDZyQUWA
+ze3R0YYghRKRGSDKZyN28uXMairrzSszp0lo5uW2A42YngJJAjzXNUwMhD9NH+XzMOLJMvWTlX0
G68qiehb/t0ecS6gl/R1sNpF7x+I8zDZ/tMS39raMn51UtBxtVt/76JGABVd7Eg0+fBg222316pQ
2ypSbWWlDuLMQVz6MoY7kab10fVlsUu4VWycRXIdZ4bYBk5TrgvDbU94b82VRIz1qo1e85z04HcX
Gy2h5fJfyKreMmT659crbGIVLHrVoFWFsXz9f5ssGj2CD8Yo6T42ZH3Ji4nkT8clLXrZK/KkOU0E
f/96qRJMh5oEXhvOnOZaRpVcq89rtsK/Ms90bk7wQy3j7c4MD4NAgKMOYYP0R/T5n85S4ARF6Fx7
aBJUPO2yUa/OjJ5Y8aNBULMJ8Le+k95HFMlSVtnOkxZX9lGGVUuWoG/qmH3ZxXJsgGIMAIPp4pLN
o/lZkiY7ZLP/g3EMK6Qsm14jNzZ3HpfSqfYL7cHPNG3daWhP49DatiLxf8zR9MMVtbsiU3zeZJ7h
nEdO1L0ssmckZ84ZkaZzbixGxCunshDSRyW1dApfwNNt4y5gV8W/1/jj/TW9fYwqXX5So9P+J0X8
AyIGyZjApF6wYldbg2ArcJkIsvI6bnjgusRUTKX/L1NW97+/aZN5o82Y1XJ81/r9QsYtqQlYHOm+
rAyxqRebYpkY5THp3M9kWdWrjXo9kVttfPc8/5kq0PzSgec6jh4B3YptUHIaIeZlgbRcJ3FPuift
ni9+CG471OE4GG54f32uvAfQSunJJQ37gUmt8eCmQn/IiWBf6WmIQXd5Q72m3rWLUVyz6RkHlX50
9epVhjTGLKsgT9zOKlpR+HampjzZgwioWMWPwvCiP0xq6BU6EuOpS5ZylKy7PDBOv6l6hrk4YAMX
r0wH/H3hzx4JsfwGSCIGq0s3Q0PguPJ5Wi6AEK/A5qQOE8uejvioYiqf7tjZcfxH1S3sRBb5D7UU
1UOTSqIwO7iK//vuay9311+XJ10u16LPSDYDjHvfMP3f7r55ngXEAerzvvQk7LAm52dI5vx7GHfP
kir8RDg1Iqh55DLSW29Xt0l9NFiSPRMOV3CSasg4E4Txyg/jLH4YdwjzDU4/AVvGXYXCC5+x5+EU
I/1j0RVPy6YZszdi3ZMHdZSHJ25Cw1NNU+EWmWQWRo37XEzOKwARm+i3ns6ch4J1CDjy3BljzT/2
tF7qRxx8/cryGp4Ky41a1iS5IgUDIZnm98wBTI3xrqwYC5k2YDOntpl6CZDc5bnGLn8L7F6e/vcn
bDr//RG7cPVt26I+IGdAjen/dgdsap1GkUzcvR+54cOo+1GxikPvXaR1+YACzN6gdQdyuUDaYnNf
6kwiO6X8F6IzVro3VkfVZGwX82GoRlnpoGsHCX3jdS5xFYcN/HULe04xRDsIfdVaLpMgKwJCMUGl
2YCTJBN4Sc3gqhSxjlDSCsOVRQGAZk4n59ftFu9vVR+EXnVg4mERhbIBPB3T0hqLytwRJmPwufHJ
jkSAQQKpDEoDysd+IgYgW1odybJRe7820nPQrFkVal5nCDZ+yHRBKBScAoX9bTfvwNJBSV+PDUqb
kPkTBDF9ex85uxMxiotnS3bpgwfp7mOsmAm4g+Xj2yvBA5Q87YYwdZ9kh4zHWFQJVhH8qUWGzSNu
lCfiy2nklQxU7jKCSSbloR8D+hEpue+qN64OtYTDxJAY3DyyI+vFyNxlkwP5pvO3KmIssLH43PsQ
RW5k+2CxugdO9qxoGtlijK/8AnNUP61RFJMwSA/63Dii4SfI/K8BcgmakRUyBipBgzzGtdvlwRWW
nv8I/zpl1owOjWSAcMUaff/bmypf6tffGrh/OiyInrKxeSfJAEpaGWHiHfSGuXBCUyTt3fPf9+wC
c+WAouL+O2QziTmKo8aPo1885eJsRGlu76Noo8v4s0kPwEQreJgLOGVHq5Xhy9wk7/69lanXL8kS
FVANyac9ge1B/mhdcFXodE79+nb/IssuozEbTdj8sXztKVmw3DhS7sOo/LlX6tkxwvHYjyZDN7S6
V+7Gcm8ue+PymjSHywSz/B5WRHGM/g4z8FmOE6eMUT+Eqa9vwohauVyqZsJsV3fLl9RDH/OISzaq
8qsmnj0cYh5OcLBeJ54Kz3lAijZSc1gNiZk+DKnXbCA2ucB8Z39/iVJ/oH1Wi61J0/bXOiRxnW9V
1xLG6C/xuIX/IMv5XUTo8jFNzTvfs295Jbon3bQPqrFe/uMIblT31KTuwYbqlIdD+Ga5Ho64wNNp
K9I/lb3OqPSbp/nFIWfgBasBVASlMsdTLT61ASHTaAY7DZDCX3qg7SKgUavMS8qzUtYibmYGVw/z
MQ2Mdnv/0hoL/GwXA9CTy4YVYL0rGsmYczkkUybZcx4aK0wab72NQy1aMOZR9FcnbPMuXmzsetrd
1356BPa8YU6ZoFj/FiQYkoyarm0aWEf1eiuIRu50bdipNbOOjAYxpwAIh0Ig7DxmTH4BjotLYx9r
XnIthnzt2nMnbnbZ29dSgMxgoppMgb9z8hEyjmIkZKU10ucZ1x2y0jVNsPRFzJAPQ48s0Xlh6XMG
jaepJVuDDMvwpNbKecxCibbc4b7IEnlFO10LX6gxSNXOPXh6CwIebNzrfZKg9UC1tbAZscnIehEn
0lUui1vZjvXaq9F2KPKB2oyGlu78Nt9Jx5kusk/JkF/OBrVebq14fkDed/vVca310AMsJSzGs121
d0MST9THouq9TuvwGDPq6wc/JAWupgu+zLwTnQ6cLJpwp5DxSirMp3WJl6ycgfvlW1/a30wByanN
NB4GQ/C1C77eF8MRH/hRPStZvjugUUv/iJYuXOkMCBA+L6vHQcxv+Iu1VWLC58+9l3CJFVBpAjqq
l00MvmMjGRresFGoH0n9DGqTUjT/76cpj8zfChafasUhtsd3YfACov9Ny2eGei9MLZAng6kE8dLm
9Dx16RYBmHhjzD4cUCXDTFz8rrqY3hOWUoc6zTeBk9dfwyr+Gqby6ziV4R/LDsU95rKMqB4lDMIW
A+IxRxOWj6ZBTlkHuWApXcvBGi+az4I7yOV5bFPvJkgzpj6ftW1f6+7eLDiZ9M4Pn+3ArA7UHvOh
7UaSEAtLQ5KOV9syqVpFm66KcYCKx/+FhBopZdXBbu5dz7lkiVd+iWwS9UIzf515mE88jQ+zb/vv
pfanEjTNnv2IhwHfBK34F0QrPQgPEpKk/YUEloF7DwFODa2HHX4SwogAh32kGYHmWlVd8A9BfZui
7qEbk28iT8ejSTIFAe95C1GqBmy9iBwVK8YfP/GF2kek6TaKjnMYxjOYQHEuUVlGq057Tsscl4Kh
fwgchAedaY0/vSUG5nL+2CRWiT1ouOa7Zy0JjWcMKeOmo0C6cJEGm7tOcvaktp2dYH7UtfATufn0
ETGtX9mF8VyKOnx3K6Dii3J0HF71JPuTEkN/jG2HkayG1F0V2BM16kqUxtqvsPivx0zLH9VGFglx
CI68eL+oa40ezVu7dOaVZtrJozbZX7XaN7/02KEPQdRWW32ci/2IU2jt1C1U0ynDSpIvIRN6/YdP
Ku5x8sfqq9YPTDBzDUDLlD7ETG3+tjfMfbae3Jr6zUUPMC0bV7f0f7keGAv81/XgmoQwEFniYdjm
uuD9v1WXji1GP/eyATC6GZ9GnLUwRh6A3z2FUxJ/x78VRsjBoPfFa6ct5kfA5f4xr3Qb3EgXcCpp
sNqXmOkknokAY6+M9em+F/3nNfXuKAGV/fpzYVp8pylhnF2/nC6jQF/WLNatbmBG2NjY2QYNxUQa
B3KF02Obh4H2nhEffDU17obqsC/9mXjMAHPO8m5nEhRHWN0PxKb+mhm0eGuHVEITFc3hXqCpw96t
9waRborSV2mw8fU6KfagrBD3L5tUQrBGIAnO3Zyj1biYuYM692/9ssfwGy4hMVQ79Ybv0tAsfIFS
V+BmBuEeHkzsjK8ezrIjM9GW3HQOC8v6aqDfGJ+KWj6jS20ugZvJi9rzlr0GdfW2Vsw5qpmTkEV3
xQij5r9DGyRbH7vbWg3XDE0KHjeYopK8T4/3FDUynD1QcE7/UkdJtxPNInSFifDSh7Klz0wNppPV
tg7MgfwkTDizDAk//8/4Oae3sb77Kwyit3jcW9mOWOn0HM1m+RAMjI5dP+v2fYFmR+Yy2HZ05e+E
GNXLjvzs52vI+ClbzVDu3Kovr/ia/r5pI6BEAUBr9XrSMOoqkN8co1nCuw/zdhsWXfUlE/RfxzSs
TsMC363b+FnPMfzF2VobF2JdRDimhgft3bcZlueL1Q+JEX5n+CAdVqNVXg86QQcQenNHJudk8F4B
sFjtNlnOoXbIbroXk1PZ1HKjLfGZrJyDs9pTQZpixl8KwyC0S+tnEWix6ITjmL23vW6ffiFj6JRg
X3IM0hqWVCnBLWWr3p27yr14WJXx2TB5ZL0mLpzCsIMIx5rHz8itRtjBXntCpGU+u0HzF3RrnsIt
7dlRIiJ3BvlRQqTY1EhZH3K4rwirBuKEJvmBDiHbyUWZg205x8RO+p0r05EF41Lrlh7eyNYvHlin
p18wQ6M4ML8Azx8Z6GHPmcrYvGaQbjeWmdRf+yo+9UGn74qFMvjLcK321EY3kDWPDtkJseRu3g4N
GTTJJhqG+uvoyBDUkpsDLJXGSdcIEsgid+cWYfulScdgTwHZ7DNjGj4syPyeleifXafPG+An0EWQ
SsrRTDd46AmOBLGJk1rMpHdOlKcXgRVrhcdj5rMwgs1Y4wozs+I99SsG9PoCe1TExzIoNoHUjJd4
kOgquSkcVGdIlPMLekmPCENOhh36H8ysDLXCk5fIAqBPd5KMGi+qtM+LXK7puqFuXuZFwZgaG9nI
cYvrmVFSYXSrX2+MdT5uB4YHN1iHq6GO0hupMLSgZsTc8ZTkwNUq79RVzfDFAFObdsBa+4bWTuD5
yZOVZid9KUEmu3F2SIdgFSJ0WikE67aye/tHPxDX3uVYwTTzi9eg34wYAJx5BptfKrSbeHlqwjwi
erTjEOO+ycxvuumgeoNbKW3jsji2O2EtK/fmrMgjrRloYpUhu93p5LLen6jQeeezZ7rYu1gcp9dS
m3N6V51zdk0hwEybznmox/zgU7lYvXjz3Wk/MiJ5UurRYMLInLqXoLTnE7YJdDn6/FLzMWxMqIab
xnUAUOeY9LLORfFNztVWGJn+FekkIhse8XYtO4K7F7hw0frutptEsVa60TbKq1tUc4JV3KYoVtpX
WjSqemmbFNGhIfWrL51tai3uuWhYktYio1zB+Ty7Xs9MdmlrQIDyzqZdTqgURUBHpPHAuJeMw3Cx
hr6hnQNdvEtEwyLJeRRh3sgZSxPqVcmVlTFIULATs+nXZuyVL6KCsN7YXYKitlz+XzlhUuuib2ps
YFrtx+BwiZXai9aY2jswwx1IhgYuvjcvlnAWNGn4xafxe607n5gsysAXZ6Djj6L3GlTleA5dwfXl
oiaEAD+vygLjRVOTubL3yvQLlnADs5SpX9Iy5EKYNG8d2lhCsERYGxUI7QZ9exlpmQNXfygdo/uR
1Pl9p3TKXesHmywV2SOp34i0pPOA+ix7LIo0Xredj5m5C3rWTh1EKdNJ90FhiC99GtR7cjrzA2v6
ZO/6pNZk1GKbtMYiM4VTeckQhm9z1BNgugUkG2eR7FHGSi66nZ7ZM/oK/hj3zXaV+WIkUSi7DgtI
hXyu9uxokMf7BH6X2mBjd8+GN19odQFbnFlXxhUzMNXnjYBNQG3U/yyRXFcu1xjTKBwkWMMQ07zM
+fS8nGxfy7xu14jc4metbuddJb0Q3eqUMD35IuieYG1epolNrmGhs6q78Hq52DVbgqTozeZmGVqJ
L7Vtvqo9I3N/7qnXBlFBPNW/8Uzrn/rZAJDjuDUYYH5v3SXUORzzVZ2FzdFJau8WY5q4m1wRuo6b
3KR7DMJ4xLG6pBYXORKyOoteaIGCTQo999YNwPFyszyq1WWFPvJqDtlKmNjgrxbU1tvMdcdQczAe
ByLjtsNoQ+zztGmjgt57EYhHW+z7ZgpIYwh/IIxFc6cbA/A4zd0qQZ5FdPH+DhGoEw0dSpdByFBs
2raX8Z5pTb8mx1Y+Gcn0PcxysQYjPG+0usONubQJFW2wznvaQY5rHKHAYCoNBdl9VTODWIY5fGcs
YTEWnkDxiXuihgUI/+O7V1GTeTNpnmBGdDy4rFpw4n9VEYwzpMI1T8T9BHbvUIU2pIJFRJhmS9By
yBnqusckqOaNF/AkAmBS38bFJfpTFzbn36LAfRd5TRrar2Jfz0tuTKB4nUedp+mFdt90yQK32GoS
RbRWyMe6YySM8It8zxhOf2ZaD0ZIuWBVyY7ZMq3EAblrPFlc8qhelmUzcQmvdt3Xh7ugrJkBGRTu
/EcwWRjMmXfcN1AY0ot6zTNHWDvoCm5+PX8PAkg46j7Lolb+HOOVnfk45P72//tvNLGxxg4KfzSR
mKUm0iRDTASNWz5rVjG9FTL5hOghPpedkJ7zeuTMPqpWgURAKEL/sXZsxixhNZKZdSYIk8XbxE4p
wC8rCkQK/WXrONyKJyRcXys+n1FGMsTHd5utIvqrnbw/BATzk2gIMoY66N/0MNJ23iTDtTrMcs/n
1+SNwaIZki4Ft5k3DFICLORZ7mOUobOjj4224uZjANAyP1Vh2I9EaoSeBMbthtgJHdPYgGp10QnY
8UoHufpAd/qD1WxNolMClgZGoKIpwmy6t3T81KzPYSXofUbz7pdQT+392hR1ITbERP31v1sRzj9X
Xsvgmja3xxVvkwNn+b/H5ia5H2IIaOK9ITptrx4+dg/439IHHpCGM50VktsrjWajJ4nLireSNw0Z
yUYjKnRbtmb1WMlX5Xur82483isla7TdXdPR5epHbOULdyTQ3HPn1cFuCnX9Da/8XbjfpuZfSYM+
z6qC4eaXOAnHeJLvWVylK25B0w9dIJJS36kThidxdJaVQrMIVdUmGZyPgpw5/FL03uvOZQzmOdOD
j/b6wSWiRqxKXb8CDGVMyyr3Som28scRDa8v2mHHLbzFce2ilupAbq9hAPfnfP4eF4P/l5EOj5Mw
889ShMMKS0n8jjAt3hRpNTxBhKLSTWR/NZvQP4CMiP8lLt3/p+tz+X5M8CzIiVwScZYB9D9Xxk05
MjcvjWQP9iF96PAHvPiIinaZjtXs/lEnevwtLEyQ/kvfuvGr713/qiTVyvmD08ZcpyZGdbNNv8bY
W66M+odTYC3LFzsJN5I0lLNrlPQ64Fw9edJoj8FU4UxBYqHiRlKfGAS9ILmO2R69nnb8NjSVfrMH
A7g2Vkes53ry7NcwfVOK7KM6VJupZXBS5v2jm2fturR9Y6tSNO9RmoTdXpnaDWevRSyftZn9MhsE
uCGeBDdld9nzgJhh77o4vsPRzd6aVr4H4wieRLj5rY5nYDFzh+6CWc8XkbG076xS3mXKasFam4iH
i9I4qiMlX6YJSH3asoAspO88Oh7Y7cW+pmCIQ1l8i4syPwwqD1Ka+Vqmxvyc1s4naoziLnyrTPPT
n7tzEIX2h/4H8APr029ABYpZG09R7Y7PmOr/pU9iiP+awhm6EB7hQrqje5ah/5bY2GtQfOiXczb0
yRjsaOD0F0WiS6tpH0TZ8FFYIl7DfwpuZdbU58LXdndvIu4qFpqZ9kKvnJz1PvV/2NWpk1XwJ52h
aGUj1bsxw/0+0oNfT3bgf1YwP6eF6jjEIy5rplU4rFtazyjUEPjfwmT646ckyP4SNVbw2tk9XgwP
li5YE6QYGMXLwJnXtu3nB9W5MNK62fshaADVw9AUkC4fAL6VwvH2ONBpW0ZVccWTTm/ZrF8dJiwQ
Xs1+oybmSRTeIGZvJ+kV1/vc1U7FChwXeKhlKBvJ0dpmc6Zt1eGoR+1pBqSwCgum0febrhZN+FGG
Gihk/Gex0O76hb9Xz+UhiwbvNjlwe2qfuKUdsTQ4/HNPYu9N5lVLpOzOQSJw1+Q2XWajz2jplyz3
Iw/gZmFVzYuW+J8Fl+jnf3YK8BNaMuk7+mcWZJFlbdDA6dnSVH9JxZwhnjOiP+Z8eNSGsn4z0lkc
sCd7uzFu5w9MhhsjD9NN2k4o27DTbjnt45MVB/6bCNqDGloNYujIW/SfZWT7l8AOnXNFSw9yaynf
+oGZlSn09k8E7KuwN8PvfVslXJPN+FQ5hDh2TRkfJZyXf5FHGe7vLm7bN4mSNYRBe9BH5bHc5v7W
4MMI1AOkTyNi5WuxqwIR3sbGf1MN7/8c2QuwUwczccLouCVus90ObmYda9+aXqfysY/zaNWA08L9
y5+s8yRatTBN1/fxn9aLH245OdfCLol7Rme9NhgFpETawdKxHmIasK8Za0Y1aQYQYa465bo1KfqY
IsdISKnUn9VeGtIaVntebuDlzPQDwiYKzvEJW893hYRUV55eVJsCndRD4lbVwfchGrlV8Y1TvH1Q
iPzaqb6RSNM+qFXNcmQvmPyCZJSN5k7ztmGa9z6OPZQ0KrVx8M8ZdmgWpRn3NnPJjWIQp+P6yZ66
qK8Ow9DnnAsO0e5q6az0Cu1EYkhTG9FBxTUVs+etiARA1WOFvcAVCcKyRyy8jpM3TzZM01IAN2om
Z9MDXg92LM6irlNQagb5RGUEcVNt5DiLd90l7bBrz43OUNfKcmvnouS9qo602qSYJanuYU8p/GA2
ev6pbp2tZWvDld4G9Viafk/rLN/LCbigcqbePTXk9C6WvOxLOtXRW9Zb1r4i6wWdBbx9oWa2tNaC
O1nHskKggRkJMKbVJ4c+tsB/oghadb2lPyTZRJ1r6fvUl8mLVILKpNce1IRTIXO7camTJ9RsXbvT
kniAGUgr+b5Hd2U3EWcTunLemd007VU7SYTBFsXl/MaDurjQdO7XfGT11ybVthCQ8h0hU6Sr/8ce
Y5YQhu6n1l3Tya1qeIky/RjMfffNK9L/I+w8thu3oiz6RVgLDxlTMCeJymGCVSpXIeeMr++NR7Xt
roF7QgOkyqJI4IV7z9lHrMIi6q9Zpwx7omH8PWiJK6vb4jC1ib/NpzS7Uwbc34E97G59vf9e96Hc
+KPkzsqCRZ8mpHDG0rXl9X/dkYFrlk40GPphTmP3K3nslYINcdfejaguEQWMgChtWB3WpO4yCKIk
0/fFRsfUdQkwPy02IHrXYLPaGOsxIpCorpHM59a0L1wEyuQYZQc1KC9aX/RX+RSu73IrzIoqizsd
lSF1rn1PEgP4SvdL59qX/1dC7YKznRRM/0WHJgqLjRwmrKXrk6tw0DS1w9/aVkTuVbUH+cUhEaF1
qNmEJiQmu9ykGWap2t7L9Wwr0mBll6pKidmcr4lf/ujR8jyISKdYMqR/KY4VHmIVnQ/2qYy4MGOv
dl38G/sAB9a4hz/gbPjHACYVZdwppDusrEUdHxbGh5IDt5FORp1ipu3AoKCxlTwxJCLFJyxma7GA
9YgeJPi2hhK9DPOKz2qrNXILQTWSVC0LopUhtxBl0m+JuBVkxFBqLmICfJAJeQXX5F4KaIy8L68T
6DulnpQzreVnObCgzXrsyJ1ZNjLhpkpgR9D5X6REmAfwohtPbct8zm7ylzMln/IND0ppbxVwjrBu
7c/Jh20JXtqTHkgdgsHOj5MadzOIsBwTqoI4h/KiuqnZUmzMasl+sEsYyXayvXEgUvUHqCN751g5
avnC6DZzVmRrWTfJqEKucnklMfRbjw4KorgQxaVU6nc5hlVT4zLshTld6EWChWRlV0HO9eSrclwz
/HyTaEp61mIfkbsixpV0uyOEhbAfwspsjOHD6vADIGsI1E07ULwretUg+kLH17qjCfNLbkcKNlcP
qhntCiv86M3agB+AtbUew/xkpv5PuMFLtohyR4I2/7fUzPWjHOoK4muWtwmrTK0PIH+HN5uRlvYM
apGWQvQOBQaJIA5frFK37aOTOKGnLVIe8nHICExU+6gllArZ36drck26zzSethmogrNQWRqVsu6o
qAqQTKe9l/K6cqACQX03BuETaPTkG/WGJk2EJSh09htprCEEGGMCbhw3qeajlRBMJde2U5LsWMpV
e6tR8q0CU/s5CdvGA5mgXZ15yldND2UyNvPPgDzGbRen4oAzdAZj5q5iABRAG/T5uUbusxF6Fd3N
01wdDIvNrlZN/jYR4pdJiedsUb5aibw4RWxMngK3ImWyMKqP3HGRAii9QLHcJGTRLtyPkqon0gwv
MDX7xc2nR6RPxl2SDAmLEftAeIp9FyC42wLtmiiYscaSDxOe36Y+/fegqC/y9n/rCB2IHOBahErD
UTVs44/lNc07sp+s3jzktvnhIkU9zH0UkZ+HBAWLsGcSM+tJK3lBG2/txo7Y4yg8CjWw7tICNFXp
s0jcEQuibfnz5wvd/99aXPxWtPFL+mn6KXGOyxlFZi8czewnSVVfihZCqLexH+gQcc4sxqj7VXn0
9N9/oPNH4jvFGQN0ENtSoRtCc2Q14F+DfpqxfYL65h7xxDubkuALOx6LXzXyJMpqjf2MMbHe0utP
TrSXrEuhCrEuSDN8x5B45y4/a7XNBUyU+R6WROYRCxve2XbWs5wuqqOuJ6th2aPqujZeY8yedhuG
FwvCCYD32t8Eqh5cggWUepsfywgOtBEMvXYA+YUzM0l5mX1U4VTiGoz+qi+zwHPq6qB1dnqQjIJ/
HoSojXVPq5TBs0rvCxy+OyCUjUfVMaWmTuvfC0hYOkH8QXTCcxO2FZIV8bvX9lTfT4r4JfXnEziW
3Sw6bSOWoDJwoSx/4tpdT2XqkgWNwNfxKbCzU3/5v/8yrzJj55uqtpntKKfUMSWY1PXFzIzRf2Ff
4LANaRiJbx6vVg3jIRMLZWrhBUseb4gxYZ2berg1rcH4f4oIeDf+uLBd7k1XdVzN1VTdUP+sIgxM
gUjAWJLd7AljV0VnpbX/oiSEvw531lpJBPnt00QciVvXO2kMDCEx1jLHxZqDdU+Q/I5ibYn9Z1l9
u9H3qZxkJ6JYvgMtkADNHtocprXFVYO1VewNhW/SHqMHGtzYrhdxrtUD8+faUMviR45rw0PEq903
isL1j5WYYNtgeszGFuJ5GiSHGrXocxPCi8Fj/EWBX/P0rhjvZ/+ZTkO8kW32wmb0zd3oIoUyuNMT
kEi00uoM9mxU+kAUFmUgzlrbuzWWNExxcnoivDDjggv67eTH3WpGSb1344KWutnUDxnx8McsaX8H
gYYGkAVsZ9rdU+2U6ClFQbN4Oe2naDr3mfV5OwPt8qSH02s3q8TW0xTbGTP5n0ZWlmu44MZOxoHG
yMv3Ne2BlXxVU2t/peV4NctBmVbCAoXQ4iI7VOWY7sI68PeNyn690y3cNCjDb96lziW8EBwexs7l
Q8edtO/rbDpKJ1E5wDYtTVhM8K21o4XcQw5GTtUZNDqm+yiyZqQIi8RMiOJxEDBz0AMfpDCFZk2w
gc9VHW0avv89Ikl817+HXBcuiEPrgSKjyuAkpd3/GpF0K6PKbevDKeyZQHMa3+Hk0FncmgsvQcWi
sk+m1NNtvn9PDiaFcUwMVAq2S98VahONKENfNgFO8jSj5F0XTZE+kTnwfUQIlFc4eX6pTQ012dy5
SO8RsuQkbXhDEw+og+EJtJVGkF/XABBU+5o2opPhbouVtWwv0FXMvKlBkFcZyl51/eChhx58m9XH
2P6o7Ek8ZbplHIKmCbbly39/TqAN/7yHLaGq3LyaKTTsCaqxjO3/+qRQJCgGie9kwrLvXyizrCTg
/2/dHjGofHBGh4XKP+cGBv3Ibn9gYv6SshMlcdK7bIy+otCy7wVQwI/EMZI9dYKvXJuCxxzC+9nU
CdcwGqMgN4wZw2MkPs0UjNZt15knI3R68jGqJ1ltrHSHjTy7TKKS/XOXB+LeNJkkpXBZj/yr1DJn
pD7KAjE6Ln9TZLsIBDpMZdOwtpgt4K4H6gvr6FdDx2MnBYZ5hPNSW07l9RxY1Nidxoe5kWkHHVfZ
xiBU7KVQKZwwn5A88sU9CgFfNNpDLeyt0LX6h9kGzcqI3fTBtLpwb2LHsHJavP9IEg3NcNj86v1N
y4kuoFsNimFA64RWjVnicV7up7/P5LtZziwVI7CUHf792vcbR0OSxFQqRlPzAmWpxE1gaGYnnFGw
N+3jOEzDKnQM/y6EiHWZtYDVoVuHxCroAXfgrdU5L+oso9Ssd7QfaCGg3jNkvFqLM6fDwbKWY0Sx
iOaWflBq1v0P/uX7AC7Hg/3lb60FOpDnfXoOlPF3YfrOgzUFZ1TLyUpOOvIhU5GjzqLPd7PE1avg
+a0gpEUqQnzWZox2zmpTT94GNprUb8Y2uitjbaVDc5zQpt3MwhnRot4tO6HzxQb9jAsKBEmIHQiC
j/puE9kmK7il/40xGjA5qpBAa4ZDQRvsGXko2VAIC8ypKWAZ0PumWvhuDA6RIkr20FTZcFYc4y4e
SpTDo2V8UHAW10lhV9Dp+PJhjkevdhruO5Tu29s/DCJ2sIvR+OLMinIg/3HvLkK6oPy6rUEoGbWe
4rb9buzt6UXYZFO2irIdcY2uqSi7EIVtqz/hRBb5NoAN8/0VObvCU6k2EjnqjTBBlv/mTv67sYic
zCZWELSYaN27kwuvamwUz158bJr1dvvFJpG2YBoT4uqzkvpSE1hPkKti9De67tWwqZpaDEcjtQcs
QPlvJc/LZD1lDm01WbjSyGjBAJ+iFCuRnS2RqqHjj3st6qMNFup6FxLBtaEHMu0QYydrCU2b/C5+
UOJqHRd8P2qK2ekmVcC6D54wuIsdINoLYupVqYLqwOScnMco2Mk36NiiRwgxLkmLQFJm3QBzQDI3
8xZNM3qZ4u8HylHPALhQNYZFfegdFW/wnNTb2Q2j59ylSKIQVPBw07QPNMXrInsQNhONCaJ6OwBP
IPa9sLZhSXsoMMfsregAnlOvdYH3aB+3XlTYBkxng8byPMBdKGIFs++UCVTYo3GHytG4M9v8+6HU
8Fxmq6GLmxPyjva+GQlSkg+O2Z967I0e4391opdBrbZ1xF2e5XbCcgGoSOgGv+RyJy2ETT2a5aZb
KfmbopPgbvoYsHo1bR/lg5rOf+FurU6UuurV6EftzjIGuoLp3Jw7GKrPwEpRDPoqi+Hl1C5Ne0/8
3LRqzdLGSmPkO1lirD5vH5EzUrur1OycpNAcrcIkLNIsdOyVOc6AuXD2N5Rn0QX1S/0mXS7ZbD/R
CAs2pNqXb2htwyU1SUxquJLjf035VN4OojFnCtKjtZGnJXXz3a2/hJldb7ZjWcebuO1Khq5Of0Ea
S2glLQ4/GUJ2hZjhLFAsOznPjLPQF8lod0qdwkEBOeobTIvhpbQd/QyhQG4DurY83f6wadLvpYpp
UYSjHM5vZ2HSriEXzq9FV+1Q3xnHRqpNKEJFK1kTlQ/OUh1tM6Ee+1s5F/SiLKXGT35K+9AgdsOz
dBAEIWzE5gNoQUquWFifQTgswFR/6S9hjSt9REFJYkG/XLKu2EJtZGlF2mbpIPxKEy57k0vygDxT
3BVuiLBl6obXvvV/VyA20Zsskq6ewoj8nIso2mIqs5+DKUgoxS/sGRSRS8dxH0DbeE/d/GYQtOr2
FwFqXL+0jy2vDlgApgv7hJn0iZXLfRqExr0Vu/3J7hIqXAm13D5V65Mf6AfJfESP9KYWVf0K/DG0
24YMZMw3vpK/irp6MVChUX4xpvckb9AJg0hn4B7XOFo1GJCcb/ouQ147q9ZetYpq19vCfonAUmu5
rz7TGjTvaqt/A7r0MVAMg3ZBUzeJpp9JgvE41IydXIPbJfxpumB07HmL2Jjya6uG1ikqg89+yc6T
D5WYdbTayKw+GKBRi4piRbqtyQIrKp9gSMuhSiV6ntpU123k0u+2CqwT89JMI5DqZRhXlodOCZrz
mD20WpNdwoKlkVQiVlaUXQJuc2+qoW2nqY5nWgDtkkw1NzFWSmqJtyHhOsAQjZlJQP/CWhrcHtw2
+TK6vDnieyWuA7rmrQQn63BO6VHmC0lhIZpMMtjM3C7v4xQ4zSIXkHUpLXLm9e2y6xfveUdSr8TV
YTPtDwVrYhrqy0oHYu+ePChgUTorHXfI82fEh9FdG4knGQdc9NzkEPano8t0INuwtVWU58yObE+W
DlXfgYE2ES8S6zY8UzxYAe1WSodsaOURLS8A5CUDrN/kYp2W9CEkuFMNFYpdSv8LzwqwyS57FUYz
rCmjWuck6wYU6pULPIGP2or7yoOVV2/lnIorcB2IriJ3rw8f1LoCyv33kVrrYn+bqhDRZB7k1+d4
+YjlrkQ+BG79jiK+vnTqxHYwzH86gnjkzup+lGmMsHMaB7gbWXS0uYXvUBnPa+C+JLjQUFuFzNAC
3B7QUUA2RjfhpyEA8DvRB+D0GkDocBVGED2RoeFu7Yk7ahDiKuFjao6zWOq2/EzfKTMrNFuh6Jia
qnFHSZ1bcNb0t7GxEGp3fkiAPRFCS03/GAZZcZyIYWeO7/SHIIRVWtOs7D7kpleeRPWnOat/FUgq
z9JvB3PVOlvC2VkkM1xuq71Z/MZeW1IVrFigLtmoFX2H28hbzY6/Erh8biEZbqtUl1AXPyvRjD+r
+X6Y2MNj5V8qSRMQUpm2IkRTnkB7sG43ogdZ6sww8G2hFyDsWu7ZDsTN/jZSDYansDPzEI2SGb8s
IKzh0GqZ86oTOH/XmOuhcIhVGVN6pVZtPZpGhUMDP/DUQTapQ6c893psP2ZtcXvexdnKex7fNdFN
W/n5VUq1GjQrfymK0Lyv6vxrMilw+XbRXLug/1Sb2Hp1oNhu/EYVgJy65BgNh3EkucomP/qRtqQJ
0Aue7UTVTGFAeLYiiw2ZCZOTpWCxgi/ifKKjX0oLG7ZuxbMKdviqF8lrbSM0pk/PAssyXnxWcdsa
zdtaCkUjwkr3NNSJYVLinvetRPsbgpjtidJqj+WkrXEnpBfpoMGPv6xo0TvI08ilUuC3U80aDV9w
FMRvoRqJneHq9m5MA/0Vqe1x7JEBqiPdM1lKYN/kgOCHunqroNe2v6qn1j90Y9KfRsArHsuuBsW1
jYU1aBlnWgCdvMK5MSmXIOve3BHNBCNM4MlrW17+gRYV3lQO5lHmW0G7Hk/68iPyVaBy3ZVRlIV0
/UI7oLm2eCheyvGtwRj7ZlEiupsK4krTMMzQA5q/Ojg2OysjerMKiYi1neDDD3OXFArXekiy/Elu
0ZmD/vwpY1L9SzxH9Xk0wDKzPbORYv3vUTGo38/9cxSEIbNz3n3/XOEn5UUP+VJ0Pd8hS2+OfdKE
d7Ng31NmVfVmiv6ti7LEU5k0Lk7VdkfFAgcTtE3+DvFZtXa5Uj4I+P0Giro3FboeAYrsHcfpJ892
F4lqrM3pjfKyRRr3oplN+WPwYNBZkMqZKGWN02De3slTOar3QS08tXyJCZs9OQmt/nHKnuUdUflt
tPZ9KydPoTSQ12GFlxbXwOzyVVKWyy0PlnzMtJmlE56tWM3Sh7Gnly+P5HPh8ty8PCePYifYBqjQ
PckYMDEhYLZ1sqM8bbWKYFnKjNYYkEG/eAqReTT3FtugrZ+GDfWRsTkRZnFEM4PeSc2ctTP1Nbfj
TPgzCtmnLmV0uo3RE+ld4G76p2zxbujV+FmruP7CsOufVKOzdmQmWCv54qRnUCIVkhYqvMvom3Hn
WPM7Hsn+CxqPvZrhH9y1Td+d+q5HMVe4xiothdh1xtys9VptrllapWh4J4MLeaKoQ69lZ/hjet/b
FJxMBwSv6lI0TSnAOtBbHnR7AF45xPq6N6ELKOm7kbrRB5b3QYzmE+D+aRvMGn9iYhpPGirKk5Wq
r6rRbwYUH8d/dEda2KPD60S9n80aOpK6uGs4iqNEJ3Ja+y2FZVONaIrhHM8jnL3zTIMkjAzrR1XA
DFw25AAYUq+roEirjc82JW6I4K7aYS1He/nQmeX9kPq0fqd2e9u3lrRyvjdwhdqTp2BHnw6T3RHf
Tn69TRQQZtezEd1Az2HfMmLQhFp3YgGRxct5HGJxLBzmKFkQhSDC7zedtykbuGWSHCU9cYNHWSAL
gmD05rio3xG3IH81HfsFvAMthi5Y62Ik+suZQtIRDc+I6M+abIz2cxw5G6VQg1WSpzgUdGx3h1pp
rlKlBc7PfKpn/1FVMBXW4odEj1DKqLzIDYJ9qA0YXJeH1KgzD7Ryfq+jfFwlRtMuw4tFyuQSFToj
v1nxa5I1eBnzJJbyUkt5aSjtHu7niOE6epRGV1MU5Q4u1rA1F4LPiAX9aPbp2hwV+92Fc7IdcsPe
q4QavuTZkknFtzPnGvr0FolsESvPBUvcV8GovSXutME04yj3rMyZnhQuYLywGp59pNkFl1C1aQhe
/5oNBQ+XAp9Ymxygng4iUL029XWC4hfCnFJ7qkr+IHdm9MjU9WIPZfVB1UOg7IFQo5BtBGNlYVOF
006Ebv1cWq2yVqMFekT3Vq4Xhtku7pez1tSCY9O46gaLGV8aLK4fOFweYmfQfncRqVqdZYG9TIBL
aRN5A6L8aFOt++Aj9ImKt4rroHIBLsNAGloO2hid+EF/AbgLo//qyRbaIoxmD7bYlJSI7eZkV+E5
0WL7RcnKDTWi6NCh5dmKnt1eVvfKQ42DCiWsHp8Up6MGQw71NtXDYuMQ2bdj43Puy2j6BNMBkylp
tGNEZMOR6wxioGDKLoo2f6epyUJF77s3ZGGNT90gGWzClsllPWvICj2pJasAfoqCBUitk4WpREp3
gKGoYemkTAa9RD832bhno7QuAvcQmK326/8ehCG+jyGJ1oqy7CZF1l7cnNoL2R7REf3mp8WvOMkU
LR/v1x08KyhMVY++i9WgH1nNsdT4+7CBNO+zle5ZWqQ/M5eVdKgwqIVBuImZcJBHd+CxBrUj3ZWj
cHlOHsnngmCa16pSctP2LsHgkLI/SHw42gv+wTQvleLzJ5bttSNq6xHR+DVsRH+JC1ygcroRurpA
BWEE6M58zcw3C0wzKNrAfHIqFAHmXAyfZO7cO25qB15V4ZInX9xj4/mkd42/doiDO7gp1ME+RiMt
gf1DAhONyiklBHM7dgzsU4e8rq71frEg6W9kWCgMCVix415/dPUsOsuSA9+4u+lC03keLAB/vhaV
h1wX1ip1mplC5vCvnVFTENpmGSXOFKJzqrJrfhqt4UkpodkZH21nua9haf/qTEGeVT5Oa6mmEJCU
7vEc75w0vf101OdfI0aMV3dukw33DTB0p3k0FBusxuS66yQDoxIV9P3lbdQ603yoLTHDnu6fTe46
GtBIxnFNZI9sfq1j5sD6aHIt+NTMNx0QVqAlHwQhJnt7CrWt3DLzdOnG6UdllMm+YAeyinw/Olh/
SdJxmmrAtez5qIRWfqgH8qx14r+pFCrph6uUdwPI2EsDnWM9qOrvPhLDQxKpwB0C6tMMNosDJaEo
uxzN8iiI0AzI2sUidKIn35KYipbqdz620Yk0peLR7i3lIAunhAUSGEve1tFOwnxvpiWFy6CAlOzm
823r6bRaCS8GZrhcpoqpcg63KT4Ujr6/RX5SXSM5u+pYb3jg8dliM6w9udFAMZqKd+GSgyuS8pfk
uTVt7e/HGgeithjE/PizcWpxNvza3BeV84gAlvhYDZlXaKflqoiG8IDDpDvJI6Sd7b41Z1Bf4EfV
cF9y9z+jGoKGg16H6mlek5vgfZd30rg9Bk0wriptMg69Sj+lGWDeZOrgerFFxsTQhs4piyJ7jZon
/YqKlZ8q4gutfc+UCVfDbUacC0ORfb+g2lyQRnUKm06sE30C9K0u/PSoRcWxbGvjHA1eGuIWQ01G
Hln3HozNntZX8buwyj8OCMbdx66ypBVnxAJlyng1amAamWPR+1VV3JUZ08qlr+FsQ/gUWj5f2sWO
Ui8PAm/9qSaQIDActC5E8+zknmO2w2Gr9SYBpEtArVRIBA5RfSZhfBLUduMYTaDHKJvjjJXflB4b
zUmeslcWRzFgkpbPxV1teLKCpeVhe6qMMPQGwCfjgzqp9iqIP+XlUZoAWjzAVfmpYZHOBvjmdipR
sTiejSd8nZHQERsOdakZYIZ88Be4TlOSSMamfxuo8bjWsWGtbPLbbsuUnovmeLtV9QRLpYOZRtZW
/qmymP6IXMUQ3QH1/byh9a1QfqT2UUfGcIoskJm34gfLvbF07TNOfMV3n9RcBOhXxoks65a63xSG
z1iOit28VE/kqwhOo/s0Uc4I7Pv7IGweWl+IQ9XAt8I3H11HEh3WKpqd9ymPX8OgUO6iioDRLE/f
tUZ1n+Yqng9TCAADm1PyaYrEo2RZ7grTcHYBu/pjRR3Wk8Ug+VChT4UWmpAt5MPTzp1keNPt8tQw
U77ebJ6VSIi+LIuTHAwd8olw3KSf1EQMpqpwOrAtuJdXSikyc6Nr6XS7h2UCox3E56o3tfNgOcOO
pfKM1z8hWU726UpFv9MUVmqynxlpI4DmjOiCudXgZzSqF2umvXIUrFEjWrC7GGrrmqGn/Gw1f5tp
C0NMDqw3Y43bU+tAT5Ax4WbD2zxcItAKd7cFFbxuOuhL6bwuy3iDtT/0yro7xHZ4UyI7uZZvRhKq
DixTwtfl+X7GyVoo9ltJKO/G7FsGNE25vYYgAaGZSX6iyWDBB5ttfRMUYk4M6jprBraCkXG19MH4
jUbH80Mt/mtK0S/pvOXnGgcD9L0lFJZa9Wqm3XQvVd3kc1NJTJfo1jIpkIcqBAKzrCg0qvHKEnBq
jNY2GqLyRVRKh/AAUB+m0TdYD+6jQhccIqLxlQ/NnwdVAUFi8sAV2b9IhfWMioQTD//nOmb985cy
5l8FURbvmhkXtNem9snQZohdLpjb3AcLmmXZDniHdYlSJcXjplkXJTa+j4LluWh59c+fy3ARM1m+
xKy8tr4d+9cSMgERk0P4gmoI/knYqB8Fft9QJXQuw61U1GMUeX5zMn0Ch73BCM5xpvRbE/TMfnTx
taLMTx/sqG73rC7MfUhf6jr4dEKtwTV+5LHBnjPufrEK/6zqCQdmSVAwa2X/fsDdJK1PeEnHA/jc
/OaEiiu09lFZrahOjo+NTkvYr8b4Z4Q/vl08BwB435cT3UnLCyK97LnyaYs2ZmnttQVT0BRdtrcS
tkphuAizhfZDUyiCLNauMkweyFU1P6qCkGKkxvVjm1jlNmVXUwbPleheOsI6fswQ97yoyMN7mdMn
E/vqJbuv8af7viuilS0zctn33xK+vyOnw5+Kb0FNIjDwhiGoSHzasdILT6Zex+t+slk6j0br9U7u
3/mNUz3cXH19QA6brjTgXAb3UkYCuDdnFFnbR5aBl7RSTl1BJuCKAutLjwQRxZ8TPxYdW78gA75i
aPQlgvC3T3P8Xk+ibwAvmX9rzWmUDwDW1Yb+TXvCxfKcGhGNVbdCyLXISnMhXtQurZ/tDsJdn+PI
pqRzVw19yead6b2Ocu3kLG1aear3DTwy08C/jqvrHzdk3Ghsa/LC3UwJKKW2QZQof0S+gLLQoVea
vo9zPwAbHax9YxXOzdgG+G0C218FJ9FDTR7cZ3NgG2B3jnKWzXNA1Sn3zSOVivKESTt77gFmbMgp
jbbyNHWg+NqgkgkIQ7XB+uAaG/58sibwwEGHEktHGrtBYjrtzPQUTXp9JiilQmfqhPHBnLoDGzfr
JFqVXEl4yreMZhnUjEnWOskjvv7CU3LUrIrv65U397o4VX3zv4cqt41nIb8eez8/ZpnWXxCjtBtY
9MrzFGJonFO/+EugENK6/q8BtfWr3QWP5MjMH5kFvLKK2wy+hkrsdi/iM+qaHnl31W/GpVqR6RnM
kRLbbb+cduh0vamC/ikvGCrZqzZJlXt55YT5REwf4I1YwbssZQZRxgQJ2oxTE5hdZKfDaSSIHYNi
uGId0z5ZUewfmqFzNknU6Z86sh5cz2+trnyQeHGQAiD5YNk+iXNa7u7kqWtmwX3dp4h/iOoJ8uKx
DEL1sXERAYX4spHTqYjWlLX8NhXVz7Z1ht7VVfoHuU/XsawBWBjoc1msOPIGP3weCTrVsPLRJ7Ct
zeG3wLGle60Mkb4XqWtuXCrBuhL2v+Np1yIRDZDQZ48ReMoPbaSbZZa+OGg9qCKnOMjocmOpXyXu
oo8aD1LSIR9UpRhWWRlEu7bW9989zBmZS0+xEKgQTj1LH91L0qPZm7LEfzQtlxCnrkXUGFWfE8bn
X61A/9eV0+dIjWAj6u6egUy/FY1N3SJHUdNb6B+UnHphYu9eZll/otMblsVDzpdynmKqAlIA8Pcp
Gyh/n3batMIzZJ3DPodYro3KS+EPF2cMPWUM4+dmWSUvZ0Q3x89Omh9uc1ue2h89lcpDESFMbJ0R
XuLMGsipLOGV1MLgP3XIjdMpO4X1/Ktbum1mElsXNOYndUAKUDADbCIpn7ALf5sCqQMwM0Vb+bPy
gS/jMNRxeWfWFBVzNCVUIoHRIKY8GBQbMaIsaBozn65NY9W4tSxQ1kl1Vy+juEqo1V1YDddSzOBp
hhxLsgPBifn0p0G+xeBJDXXdUeAiWMlej8ntXcvfPdlzu2zEYjY49XC5jalBqosreX4ZIk+3YcfF
rwk0TB4uc+saTUT0FOBIypjf3M/eCOFc0X6TLmISfLtzNZ5TG9HQ37kDERQsLWjuNcr0dwlKnS5e
zP2tmp1620LGWLMy1AI9/6DBRxFzscj1XD42tDS9ZH3L1xZvArvGQDqBL5PQsigU7JzwWeM7X5Cd
UoWXM9qW2vh9SjdSO5RQ/ARJspuYNRmVa3ep0fHHpMzJV3tOtFXX4F1xMZyRRBlvNEcpt9KZGKlq
BGRQvFMOtg+3zwayvHJbh9HCC49soMnvLoz+qsTDuPnnCErkcA2ACmwmYr5dv/TvJN8tT8I71Ekw
qtNioloKQogVj4PLihaPFdWVZxldcWVn3t9RkuvRhFWhxaZALbbV0M673PaTTZK1Yl2pXfYZYDFw
A2pp4CpqD7ui/TgTCsAKVc32zdw89ZHinxxWnSujn9rPwKzOaRawqgtgBLWO8p4O+k+zYDFsZlf5
FssFXJkO7sylAj89Gvz9AAz4lGvYVKflCF/CIgLDiCVP5QvyR8i3awGqZuFpWI7+eXUpa97+B7ef
6+ZXbCcudYKgefD1sfTGOAwPBUW9lRnxVcRDvyBznKnbm2jtib0s6AUXpes1C97JmKytGs3BI+Si
4em7sDnScnbtKwHy3d2/plCeUspHrU7w4QUV65gGCE1PXPzYEBwfStYHVLRtlhZPckCWbHlVx9oQ
Vlt512NNCA7olONN3xfDHptHvJahSGmvPrmUqwj8bql9DEHze1wMnEZ3Rfk7/yVcY/BY+3/XXtup
eEuGCTLcUk/raZ68mS3YS5MvpKw8YwpgUAu0KIlu6jg/nG4nY4cHg2s9ol5LDgcpxFQC2FZk8wY+
7LyzOrXZ10vJrtd7cnKd7rWdrexnODs/B8Sml15vzvKbpZlbbzv6Yata69lqyifVPN+IRgyXZKmG
u9Sjue2z6BJP/cn1o+xXkI0n7vDsV+O3p4Qv7UaMwZOG4yc04OcgdKnq6hWZeH4lujh+rbIH+b7H
cny1+zpDKBI8yi/OgTV1PxCQSxdXW1t0B49xCVZUc5kg2onKZLjkNZluYr+LFhHTUidOudVYqGUn
JQ7LJwUksZcvPfY8SYHmBzRR80sSBfm6sQmbkb9ZjSlRO/TBFDcaX/WJ1XMSP1Jl/aUOoAuspWbs
pwttQiviS+Dk3XM1iIOAaPrA7f48lkN4nJ2CHdQyB5dVGGFGYZEhx5kotR6GXqHTJ0d2oYGOrdMB
p/yiNxvQxu/inr/qye9c7S3UIusCULMlDYb3mnWoGesw2rhGou4D1AxPhTn+lriGZYmZtfb4goam
3010aEjV1DBLLjNvqHTxaW4wBNJuEWszGvPd9D+UnVdz21gXZX8RqpDDK3MWqWy9oCwH5Jzx62fd
S/e4219Nd80LG6BoNUUCN5yz99quWt9CM93LOUye2cxfnT7rZ+gvZL46U7CyLCqNiZt8CvjiTzel
84y2bOEpxrWOffdiVlmDIs9rVpbHstFt1Yh8E/rN0jCB04eQ5+YTpm97f8EIE5zNO43n/31BbUQ0
tEdz/8eLFG2TpGn7//4tf71Avg9s4ORIueGR7XZ8GqgUkytWK19GUx+QlITCnglhyOxQe4rnY1tL
15mRG3vsCOZbl8ACF89jFMq3TZUWW5rC7XIsdA2bsubdxjndyisyiubm18RX0HAZkL2xdRT7xLGw
qfuDpptVhOEuYolT4tQhc5CtHc0oYtntu+mJwqz82hULIr6iCKiuuArQoH8qlkucCdikhyRFAFaL
/sao15cwdwxKBCZFb6M/TVrg3xd3jqtN27zMfp1mqYdtoiWiIfKdBe6qCI2KGyx1e+y/4D54i7pw
/IEYe1n5lErBmGBXrlhMER/0YXQkLZKaV+ItZ5KstMI9T27ksxtGF5pbmffWq9aZXKf6u9Y5byq2
xBevheWPzJAyCTfjA3Gr8zKx0NuMKd7nivDCZdW5+aPlWXAcRic5hQgVj6HfQOL1obV0SXLC/Y+G
SdBHsJ5DVZ0/tLDf+V57kkuC+54P9gJ0JtCkaktybGm2r0Y3locqLooVu+CGdFQ2WbKlZFSGf2P3
EhzRaxHYJXqRLozwiqSz2dTKdZ87BPoa/KLE69juR3iFsMZmeG/T8FUesdUPfh2x42b1T/CJYGAo
MzLeEInvLDe6MxDsVjeb73qPBBdTSv4K73g5T+WHCs8IPRFU8bN6HGOCBNMZ/MNEM7JqyN3sKhe4
FQ+N567k+sE1huIh0+ZDMOYtgDOqc3J+cRTQKsg2Pgl3J35K/tRms6BY+GbbmYCnxLhfKzNlVKVV
zLdo9teTwmXCBgkktZulD+bYu8sk7sqvWTuubNHl8FnwLRzYas+BkZgbGx0R6b4FcGOUtWhK+EtS
YLTkJGOLz6qE6rUQC7dA2ffy1KIbuFQ6A4DIWD5JiyGwXciuLDhWkxuw/66n6OBbBC3JgdC24cbN
nfHr1AIFcp8dIlXBip8Iwx9vWJlIw0wLls6dQdEfLRmRCXFB4hBTx1wo/iGOcwiHYnIrANavEiu6
/w9CT//m0r47y12XX81finll0+e6wb3WzuaEkU6unUqygReoWLEM5bO1L9lk7aNZrTfqSLX2/qZ8
xCbJSGVUvnc1C/tj9M/TtKDAqJCeEJRh9JEHCB6UeA5/HRXemVmov9HhrAR5sn+wPHI9B6vM922u
U6gVdTETBUFcKeE10UuFWsH87s168yjX24UV20vuNMTCeAWM3vkv47+n/+E8wk3nWbiLDVMX/qM/
ufGuPsfJpOnAOqXzEz37kxvExQKW6vDFa8JswXbFv9gxOjVpDpxG0QIBOwzdyTiNqlbe2CTP52LM
TyyZo23TBjpe8EFfuqPRXdDq2tg40vmmVKD2ojZ6U3ORrkp1rqSHtyWOe9C4ZdLoOLC731iZkTwE
bmkuCvFjZNs0adHpHyQWQKlv3VgR3pEq8Y2kC7KRARteLDRgm9nvv0S0rleBoGi1lkFkYRK9dF29
nBhQiT8iBetUT8fasodnNX0rYAE+uNAJyB1MKpRhVbdyWqc7WBQ+QS0a5VpKmOknPAbWEJHG5Lin
eITEK4/C/3tEnSsBKG08hiIVWAYFN3GAA7oEQlVp+h01AKiw2SGKAsHRfa91G9RVqo6U1M2ZupxC
FmTS1+Y68X7icmf0wOnlr0o6eDBvMMei0h4pQvonxB3OVk2sciG7PSO+kpPqffWI7JV8QHgJxkZV
ZmjJCmy/sPbvR4qP22HMLZvCdUmZt2elJc5C4YIwO1H1ityN7BXJ/yH6lQBKpVDVD+NG5nfqWYlj
NVrTlyoumaPklKn1492Ca2VlinNRyQ++SimIzsDKmHOygcW+xE2CT4/e1JUBKl1VrDqIJuLqhPiL
+CHsPO8lrqt8GdY546XuuJ9ah/kYMXCwjzw9WruK4azv/uTYzIwztYh6yeUbfZvib7pLt2Wo5p/Y
BK392HYOFROveaCJHsPUmNLb/S0mFrDce5BllVT9RlrbQWSSEoOafoizZ1YM2BNB6SwnOLU7hp3p
gWTK9W98gIVuZ8AzfEQqL5+Nc/0rGqjkKHVdVHF2qZGaC3eet55CWTsVmT/kuWGkhInKF3sPg5RH
jEDTsdCdkdZXrx3oAGARGvtCZC0y7P+7S8mSoN6/27m4xWmE25hnNXhFhvZHEkfX+wGStTQ8WJOD
Pcuyk18Bl6qAwbl0ytbBlPfXxp3tZdyBjxThsZ4RlAuGv3Kb+2a5YZqZ0Q2gE71/kmwmwOBaqMGN
rCCMly1pfpTnPTfzcgaleIXrrG0cg4ozcYb0Qq15pMSK7LMCR72cM8ddZl3JEuMveb5lf5a0b25W
09FFiAftSBV3xNafsFTUT+1EyCdBmKxKi0D5YaENaXPjpPWpSfYkq+86xVokB27DaQvCrj33Jekd
0iFDQdPp13IKdELjm5OpzYs96R85UvCDOXXmRSZTlJFZ7+C5/vR8D/5plZxdNK6HmAUCMweS2gAi
+9c47zdZMfo/vLS/ApTNnR0jPWnwvmc9mVZULSg8pPCqBtFJK8NjGyYGQETw3/Ils0aGk4RDVsJ2
E0+AeEiRW9p9DERbRErR8Nqhntm7qt+/0U77UXDlvvviXiqdaCH/2dTW+slO4pJC7mhutcSJ1hL0
YQq+R5m9TuTjXeUe1FXtdjNbwYpNbbr0S9jzLskv9D9RN5gCe5MfVEJW8VVE+SIQdoRBM7/IOwVf
trW0J3vPiNEwFPXNrarbl9LsRsq/v56+8zATVdk22JICzXwNhZxI9aZxjaUGOQDDmAS850Sj0BEX
nnPTKvy/JdwaVrNVTIW2UmKG/I8MYzt8/pp6iBafyulJ+jwSaiGA6YcdQR72NS5yYj2S6RKbSbJi
CO1JLpjii181zFljP4fLqtfFbQ8RksDzaDUIiqQiOlnFIFBISGOt2D24bYpyuJ9cbXW/I0OfG5qk
nukj9iCCpor3hKDePMNnXwdGpK7MyupJjmbbNTcsB/ziBZjTswRjuJVePqR5/AxsoKcqDc6jF6Jd
uOUFLhFnWGp4TPsVK4++28TpnMNicT6NOh9f8sktNoiYokMWa93dvVF1Tbyao8raeQ4hT65AH3fF
I3oCBVCFanwOobX09Ek9xEqvrBEBwouCcryPmwhbnoSzWWp11tTK+9S8zYyx7CA7/+L3mVrQfBZB
v0c1ZK7vkzMyc5aH9lzS/lwMOIy2WWg6K6/wY2iElvfpelmxl/CztggfuhBmtJvUe4mEkHCIgMRL
t2FUI5qy3isR2TyCFSDfTJ6SFk+UQ7WpchBqs+UdhtZBnZbnCkOj/YSCn+zONO13piABOUqHq7L1
up3J9ntfKC7uA85+v0zB+b+w9KJHdBob194LTpYG1Gnowx8FsROUjVi3UfRYjAS9LOVs4xW5e65E
Wqzt1Fc0Iu0pB9+uo1G5yu5xMiuI1xI7WJXkCn1O7QHhnL3meon3XtC528YnJaczm2zf1wPuozz+
VpKg/Fz3DmfKtJaS1k5gaEBXL+m7QtjtZgQdwcQYQocbip7wo8Vx/aPUGH6j6T3g/kXCjtOARIKX
IMmmXazZ1QZzR7YfYh8fpF5mUgW+LScLQ0dcJKdG4V07WjvdxYeeQba3ZG70ZVrs5PtIB5K/sn7M
6AL41UWgPaSsCW3qwmknbknVyIyV1qTO6/3fxrFPx24YCBIz65sLJvJQddWXBN/FuUmxWVvBFptZ
0O1z8eZylf4dxcr2NTebT6Xo9kGeda+TTnLr/Wn5gsEgcNGJH+8vH8bqqUT+ZMfZRW5+5AOdrmxZ
+6RfNEaxdevW2nENoH1ogq3DRm4Nnfh7F4MzSjugulzLj2rwRXbQ5M6K8Qm3WYgosG/hb8i9wQin
eFk4Rb79ZYgU4c4DvrFDXGMHBapUPqaU4FHG9quyDOBMC21+kFXQi5zsXq4uwsZmr+t068Z4mDUR
UxxbH3ST+2eQlkz4NiY6F9Qk3WA85iYpfU2PmWVIoHJLl7NBi2upNCL0KJl3dxHClE5QQVEWaOFs
raUGJHwd2SO8xBHeXCrRx8hVQ74v2NNB3NZX+Lj09kesGHlYY8oSoYFYHlRR5MaUUC3aKZ9O+DCP
dw8TtQ4iBLV8JPpBZ4WYGyOGA6IVrLJr9wgowqX090jHD9hwTMW8SRxZVmsWxzQsngJ/3FRUJGnv
sUBI2diBn+zNHx49r7MmNvv9gxN39t4XK6DQaUZo0vNrh/YDGTe+KQcpPyuFYEJsNAdn+WAT2XC6
fwb3HZhtdximLYFD95FsB2ZSnZJEh7njFMHOhgHUaXpykDIby7L4kt1whbxZ20oxuHzAs4wnVjwn
TUBOB8ewrLOj/FyhUnB7CSsvxv1pPzhZvBzGrgJLhkTZnpR6X8MSAb5i7RLIKV/MONxpdV3/FAeG
xtoFpb9BeT5Vt0bhulxhM3qLuXRWXY/mgHsb1E4Rv6ReqEDKZwbRCPpb+Mq8y7xEffV8Y+tGgf29
dMqvEzih4x3rqig5IfGqna1kFVMe5VXwXmTqI+P6fDRNLVvnOHQ/lHBYWvpzOVdTAOyuRIZpb9mH
9DsXa/BB6wkMvXeoCJY+0bn1Nq4fsvY3EMzaQvlt9752VDQN9b5BGm3rWC8kqXdnNEfg7GdKI3fv
So8g6tjUvPHlv69MzT/3oZ4KSRMCnQ39wtU0/Q/3fMfGUzUYiA5jPr5NUyBCYQzTXOUoTdAdgy2R
7ttYV+A2YwEV3lYlVq2noVK/Rs4NTYKzUZNRJZ7bNy93/mJQ+TE6f+xivyVNbhVb6xly3Haw8R81
SZR/qdT4omPn+mFb8a7pQu8Dje7zrAUxawM6Dl4ImiPxxg95FnYf91gjC3mfgzF8KysKWrFxBtRD
//7BaBJq8/clO8poW7Vt1XJYuluW+0f2Rgw5dDILGulB01UvqgWMn6ps8CqPCpNR4fdR4GHtc8Ov
ct3RVSF9+to1F/IU3HzDMtQ0FxAcfukmACVzsQZACWPAE9vfLbhubJNDZkRPBC3/Wg7LhbFHOsQW
Hm+yMNDWb1N35lKeZmD4yOq4kYpx7Qi7pycewFhqbndB2egewsnBWAwO46We3G8BElW3ENCtSPsC
TRYQl+WECDXC6VErm2f5vBooOV24qNsnNot36pYLPHPbqRnHp546621owkcZU0BbMt53kUalxe+p
DkKmYO1uLIwmGs8u98gaUU063u4aSyN6ZuGwC2b2V7FQwBOUg8AuVgTSLr/UkFZPlNy617ymSU91
uGaMPEUF6vsxazZ3jV9mobiFY2vVWzvRvENVxRepAZPDypQWzZZQqmSV6Roq25DNvJoxZGqJf5LT
ryMAbX3eO6tqtqOF19DP8UVCTKHKLXjXb6QxygwMigQ6UvQqJJxEzLxy+u3d6c2Cn7y8Y1JS1flw
HDqBhTs2J8yD1Uqq4yOcuBmZj09K1F4NZVDP1awy7xlN+KlyDxRGZLyVlnCT1vbHEHmkQNqboGJT
0MVqd77jxccoJvtErAkyo2+vM9aTne473k4nD/QBUbm21A3BFf/3a9/4k0rJpe+wTVWR2LBlNf+n
OMVdin6BS7/N3PHbjGAZGwd9d40jMxz4vu0BdVRgvLqam7zkYWrAbBlobzGF/7JwDIVmnUpTxVcj
SpM5R2XT/jq6Pyd+msvn/vk6GOPuolcScjjJm753EuOSSL6k6R/+/U81/6SH8IdaVN8Q4qmoNskq
/ic9JFR7UF0oIY+Mk84+c6aNqxNns8xQOi6NEUYvbqpdYeIPBqO8KRPXeLZidTipxahcOstFx0fC
/Zx03kMk0s4TCumHbuieqsj69VQUFFf0UtyMcQ+b1bS47YIat3mvDJSgQavkdHh8TSFbDu/xCZ/P
cKoG3MzYc9W33neubuVeBtOf3hU+ZQSU+c/JbclRyaPnf/9AJHH0H8OeY+muSTSV6VnwZ/4c9jTU
bz4D33hkOSj5G9PCCKbsm++Me+YI5a323I9mJCZPbJtbN94lbfooc9ljq9YOTun9dERjBSt0tB/p
ZCam92ud8XvFkeVxznDagmOwHbtC9UjcrzHBRqqHhp34bI1XxUymq6v36radPWchnwMcMB+pVFFr
qkr9heuyN17k4S7Ia8qnXhGe8F40d91a0E37qImMYyTGG7/E20PtYz4MlnOSdQiV1jt7t/gtc8Zh
TVTgf3DE3X9yqiGJQfDxiDXTQGGouvonYcr3a8XAmqoc7qtds1X9lUE/YZ0nRbOT2VRabLwjdiyu
c4Vrh/2bgTraBLM04eFeNbNbbuhflU8hDu2HEABkGEzlUywekLUwoNtvCrFBp9JIDkVdm1BmYD2s
sA3iA2DkvPngNFJNzc+B0pGh4ugtTHHGal7vz6P6luRRsOn08SDrFHVPJTf6UioKHKvSG9+jsHmk
4ORTEiJqqiIugunA2g756J/wltn3o1ocUcMrd1aC22JgKBSWC6Q4lsL3S2GMyHdzxjmc12tf8149
b0xPnag7mciaLkCwkJn5wZllIPhEA5pGIgLTnJztBWqxepuJ08okGcTW4MPQFs4Xju9Oa531hCrj
QYI0oD6BSEWc8ZUEF1RNNqu1Dh+C2EbkneYe74Prv983pOn+UdH3HBvAmOZqhqEbjvMnMZ74DncA
jxAeeVGxZyCcH3tspaqTeJvB6JqNK5rPyEdIMH9R4zl/g1HMFqCf3pqh/VaSspUZjX+RKriGHefa
I1gO5wXz/TRg3QjENVzpKiDoSSerTdrETFC+ymy3K1kksS3tgfE5ex4mtTg6ffxYqv5TKm5A+YA7
Ijz7dequ7v+6bfVi6w2Rgrw+Jm9KVAxHWTZMIBoNgi/TZzU5LenULO9IaxDJ9OrrUx2a+p3b0rlg
PNu5YR6dk40bll+x+KSHGkr00Z9NuLKBvp/SxtxVo6nt76JsNafGKOX8CFavhs/2Nh+tTwxp/jpy
Wx8Cu9h9RIY9nrU83ci7vzONa2fjqxsj/3uqUtQbTYW/ESLtDdtoovtUFQrNPtwXHLo7NwdZUJ+L
SDnOBo1KGjLYPfsw2CQKwIOcwrkgGocEjywhT1yKtuifndBD0aqrUCBKw38jU3jpC2ZErYKgCHS6
q/o0R1DGckruZNeTl/FX+dTPI2PpWfaRYALWDka5VQpjq7UB5hq1xPAyXSY0dK9z5qErComDR3YQ
vGmKGm+Djjgjv+3Cx9grvxbzuJGxJK3S1Ku2IIccJsprG+YIswebdZdIIFE8n4tIXBl57bLAFluq
IC/NHaP4m0Q0zbFv/X/vGjzVdj0CpWkgaw4LhX/OmnoWuQgza+tYj176DLVqEXUlSoVYq84ITvSP
seUv07oqeSroaW4qUg9ObhNBChhd51cCEEkl/WbMUIViPL5i4zFKHAmyhyO7OU0CXFNXxXLPLA5o
iupTG8JL29AHxfbRDwCB6QPnSfCsQHX4Jg+K9rlHR/AYuNRkAgICroYeWjtC1/VdKxRrht299zFK
TLMpm1s4mcZ/0Ojt/xnyPU03DVCGjsN/7T+HfNYE7Lhrhxqa5u3ysn0Hi0uLZ5zVcKMNuAzu53kD
HVLpVGJ1Anc42V372mZhR6JehIFFDmcEoR3BDRn301r8VJ5q7hZWp/ZBAZTiNrGCVxXH3GnsxPwh
MrssYG5JbNZv/pArW1pXFZyjIdrd834VN7cXcOGKlafFVFrg0zy5VtBfzSuOYGyRthX4P/BhPiKS
zt+zIiW6OXSMC/wlax9DXVl20BZ6tIY3pc8ySsmx8jXVqzVgMP9Hwj8MSx/42qQlm1x5kpk9bl3a
p8rF72YLlJXRclnMYVZviVD4j2/A+TNG1LIt7kRVtWxgFLpr/LGoa+u6MRRVLbYjPcNdKUIvp9Sh
6qwSdiZPyW+zdrajlF+8SsdJ2VUmgoK8e6iLIj10nc7nNyTfjboK157A4OFN0a+RRu1ALUBjJ2Ss
KWNzaybGDW8CEwqyMj/bSgl7T+QwzV6/rpq0endmO9h2dngOXcM6z7SFV8gw9FswOt4qFkcFNla7
LnL8smrzNR5/dMNkf9zLMfqc288O95eciTuT+KG2a09Bmg3PGh3z1WgMI+nQ7JbCdLyodkzVvjCy
hTH5X+UicxjMehPbTrsFrR0soZflO2lQMftShfqmbksVEXFW2SQGItlTFITZ8pQKd3WcclC8g6M/
RKrn3po2u0lduXxwO4UssJKRSZ5CDFL+o0/uihiPv69G+SZ1nSQW+Ph8PMTC/nOgqcPRUH3bL7b3
+YrE7hknBzCQRJ2VA1YIXOpkEAAtG3tsI0N7Ltzor6NiqLfFy++f/z6SrwxG6xGbhf7ajxBulND9
onVFvSy71D/73difSCunrium7NTX3ol07FaWwtTXBNFRgvxKUymXit+PFw2a+rkonBEdWgQoy1KB
XZkB9JwgPBEpV5wwirhcSoDNEyTuKDIxBsq5SQtcwCfSb2EZ7FfbiTzoLGVoJ2uVEMOOxnSrfR1z
PV3nOAzOKbm6e8x04Q6TRX3NvQQwJuEEyIYq9t8AX5IEZkc3V+nOBKa0vgNVQkHblD8usowsTKIG
lBha16AXNpltYbGYLVR1aeDnx4FK/boRAh6TELEab7wigokUkxB6YVn+97UTNYU/y1Cu5xqu41KH
0i1VUC//+T03PXCcMY/8/f17TriqCDCc41vbZ+0BXFS4MRsnxhDJVjPIsuRKjNT3TGzLVOImN+qM
+EGeZqnKTqlNLpRM1PXvzOLBict1MHc1YOnxMzPL4YBasr6VGl6GrAGujS+JpEmi1FZD14b4r/M7
zr3Xotto99k5ce38NhvKUi7RzM7Lnupm3QThvLCzqseRySqAca2+2c2ddQZskWoI8qxDY6DqwfDW
HlqTebqHc75KmKN2+QjOIAr0DoVVBjtZrQlVC0eStqQaqOh7ezG18B47WiYrxYdBmTtFuOfi+EWG
KtUMLABy8T4VJIQOsx38cOF1xC6UGNSZY883ce2jD9cJdjmGaUCvwUXhU2iZCXlANB+jxvzqqiZU
xVjfDUJDL/CtZQt7ureQ4hjzvNe1odzVaKuurBTjlRoYKeSE+ZULzH70lfBdE6mp8uF3dKpCuvv6
vpZkwWKu2xG0qKs4w9qpTNsBMOMT3tdOe5mlOycVVZkgsrZBXebr0vR/EmeXX/NKixZdyZU7iUww
GolMUxpBWowbxbl3hmrf6Ol5VlpyTNExdSuMazgzoGaRRSeyruuo6k+6/t7ppCEsohYfQyVNvn2Z
kAQqYq7MsPNJgUxu8uz3g22ABoHdVhUPFN6Ocad5C8T3ebNqTfPZUub5kg7uWbPJrZut2XjU2fBJ
YmOjb4vWah8GxMXwwrpkp1u191AauveQV3H24BqHyTbjh7sdg/QaGvUTBvPET29GOmtPpH1sdYle
zqxgU866g9+pDwxRPYcI7phUnEqiGyEWcBnmOekNmsUwQv+3WaudyNAk5Ud9ULg6FpHl9E9tqhI8
OtTzXmsBcSKpRgvK1khBQZP7Ns4B8xRXZn7NSkxI1vitsxQf04m4sFw384F6lGR45NWH5Jrl5nw/
k4g7+bPUZPN1yhXvuccw9t2GV6W3ufseeAZgOEelG+Nk2iXS/DvONvdqd+cgdYcL313k2meiXrOJ
x95gd8dezq+RMcjTMTJEJcZ6VFzUZk7hvPC1NLu0ArejtXn4PtiEeZQXiLAo7azuh4NH4SUeKOwh
26QVMJne0usH45J3SoQKjCROIvC4R1p1XaZ0tmQtg8YriTYF8+g07DrhZJYPrVHX22QOw+VcV9MV
KSRMdxxM3HIh+l9ZfpUPshqbuVnDOLIo4qXThv5bYGjGMXTwwJrWxGoBRQ7IPz72qoBtSedGOibS
3vVXqqXVSyNJq3UGV+mYoUx5APX+MnXxNcin+lOjdpQL/UOTN8/A9t03HyEEcE1kBw5S7ra3iwUr
EQ08LM1yOdZBrWmu9w4PYhdZ7Nes9kvRINz9bNjOwRXZpvNYnRnkSQoVR554rsC4u8RrRrPJN4ct
a5fq/PvFeGuTraf97fW/X2DZxed9chu7lZI5QO9Lr3pos8S5ocB8LYRwt26FMC0PnV3fzf2yLRzv
YFBikOJUMyYG1XNd5RoYVn9oY3J72rBSTjqV9cWIJmFJDXMi/ph5Ow3aaSmVp2mU71BX29ukzOpd
0TZwNgQOFwhiV7fpNyY34od9MiHIMu23cvCJxvL7VFB/op+D+av9oaufnT8n3+E7qdzxYfM0wVta
VqN/M6sm/pI1b1JdatSttqmDIt11Exqfvuw2rSaQNCq0yEytwov8/NsYNHIPfHFXmvo3B4zO/vcE
VcXQMFRYePGoqA96UsT7umqaXaxW2Hwi/q62w8ZPdyZcGSJYJK7TG/qUad8UGYDGyuqmEx3zhZ9V
1pn5aFELH/JYzZCm7NM41sZlTtKY28gkZF4tygtKuI2s+VgC7YwqVDknbaPZ29pbOiUFePELqA8P
FnvPRt9nuv0GjGd9/0LdCRNqDIIpR6169NoOWZ2uzFQzI9KukDWW0OBwIkWin47FlqrOYOonAhGs
1zSEIdcZ8VNuephDDB/eYq7e5FGezepN2HEUHGGHOpkp0dfQZY9qX6IhlOcZBcS1Y0ERkb/951hY
w7tfF9MSPwds5tBDfOgT9X0vufQ9ZI/WhKEmCvlqQ6K64Wjfg5QyNh43HCGpX//wqEIu4imtL/fp
aghsUqCGqNhnLot1Wc0iWkVMHuZtkkTLOVN2CFkB0rDheGpLWg3YboujokwsxDWcgjRmP9wqjW6B
FZ572yweLTLCHtOZomRoDy9KjnRhM0R9zxiZgjijF+HwXZ5i6BkLFKzmWzthsEMdgawy5zPOKd1i
l6o/a9UMT2YAy8s36bXQY/KeMYVBISEiaaf3UbOekV+uHCNNDqNA7VRut5hLFYMnsPXnIc3eiHRt
P5WhwNnN5sM06K0qPxOu1qepqrWdHQJvIZ76Za7JoauqCVtJmWR7JSCyWlOJakL4F723cKcnOx+e
g1mZHrwoFHrACICApmzm0Rk3hjjF+bZny0AW6UwGmjkDvBdBDz0ajtKK+vfQA3MwFXp3CJsyvJFp
+dPKuoULHnFYmWX+0JVRDS0pQ6OBfQZZVT3uqjLxd2SmBMf7N5IaDsZ411x7saku7mRMV8tJBizV
bpmpdrga1Zj8ZCAKT/EMdr7sxjdb9Q+trmN9o3NfV6A0ZpcNmRzZ7+Z/z0b2OGTBysFW8JJ1SNm1
NDPwXBtkc0OjX8u0H3OC419iMUC6qa3nwPuZscK82l5U7CQYJTK97sFNkb7H0YyWx+mdQ2DMjEWa
GZ9xkRevI5/yiL/nzmszxprWfdP2V0qPw46qj48KAyScPY7e0iRebhmBiWYNlFGbKtT3SsOwbqtV
t6nbQtnhwiA+Q+2mbSEcC3c0hjiNPVSuUqqAlKkWiYGNFtp3NGFt1jUkJFM5wyWbHyDiHYbC+KZO
k3srYz0CQBAMEBhQ1mcJAAK6W0fqzzVe476rDvf7B92cvfURxr1E8F4lVwkJJB6f2idGyi/VqxMH
2UlaeSc1JinGZYf92xje7HqsxI/yiSJhl+JEo4sVwPbOxL0y5QonlISDuRTA13nb2gTydNaiolB2
aqm9H+LWhdgMY/O5TqryMerV+5mC4uv+Ju2p3sj1PPUE1EBWpRAlJxhe0RAf2gmlRl2Yy0kjNlVF
wXlwCtvbAGFzTxOoC5A8LV5N3LhfGYUXUQ9xZ45G/Mk1m3av8r1nnWwMCthDfsobLu2ZEAg2YEAO
AuxG8ihMml9HsQZvqM7pP5VF+CUtlenCv9Zf2jT7EvSGcgxGY4c81l/G6Nqfxmb2l4U7e2D9eY4N
bbW+Q8nU3iD+jRQB4QwvgiUpJPWNB8IEynh6j6OUo4Z9L4jH6EJujmEo9odSp/lmNssCXoWavdAA
emgEFsBG5r00PWdch/1YMdWLBWaU1eqq6SJ9XQS+8loiahwHUyThVM1jl2NVEE/btC9PPuWWRd9G
zUZvNGbXJAiWjP7pdSIU5IiEeGB94g5fjDBG+YYh5Y9XkI9QrQlfpVuXfUSps6imSPskQtla0sh2
zvKh9an4yR/YcCcG28s+TNQha2iwGhWdcrihEyHIuuhOd6aQWbj1OgIbxJo98c+RPR6l4KydLDxN
xMgvSGBiY2SF9vY3go4/A6cGXbghtuMdZJRmP6hj+UDERbryrcl/T5v6oavir+Nojk809Tp+T6k9
l103rbV5zs8Ng+ABGsEIP/E1VS6V+Ir7tryGleYyYftnQWVPJyV51mjlS79w5BH2QA4eRoWh4n2i
baq8VEHJ54ADEi5BMk5Sfr9YixoKtWPVGqldCXUTiYnGW6oMr5njTNeerxp7uU34XZe166C2jCte
9HYdiaNAPCeP5HNBPQ8PAV7kiZQ7fHHeXwbiuU/28jm5sMHYzDen+/kujAom7mrqr15fBSghG2OD
pEl96aL6PdHa+HtXptfBQg4RwCg7yuJaqwzLmGyAh6jW0lVjWPFhNN1Hk2ClV9bV+YaaiHow6oEU
BTTmS0Yn51v+3Haag3PGn/eY4aEpZ3O79VW0lHflM9DR1PNfHI3pApnjR6IWVP212d9BrYqXbSjg
R6UdkAyJcu2kPbSjWZ8w4gwnXzw4cc7P4hYFY4j7buMkESLk0kfjZrg3xDgXKYLAeMKIo2rp0qlG
aN9Dp31BYPSY6J79GAyZjZaeAb3sA41MNLZjvdPVZ4yUNEwS5Kcydv4sH2tNK65Gqj0PInMeRoF5
mKAgL8vUocvmkeXupuH2/xB2HstxY9u2/ZfbfoiA3QAat5NI75g0IkV1EJSD9x5f/wZ26pTq6Nyo
06gMAFkSlUyYvdaac8yYovOn5itb4gqtnzMbRKGb2AXDXeIEwmvdeTjHEc/MULBAqPxBu1UKMFxU
IeHXLB8fM+XZGOzwUfid89QxiEhEE38u6hS4gTpb6zhXos9zN+PMgm56xhyLUFXVGc6GNGvnLi9e
8J3n2zArjJPiN9NZR1+zUZXbVEbR2VE047EOhk/zGDxTdGnbFv7xpWHNeZFbv19qXGoHog0vZgR6
QS7dkNhlr5ZuP9i4T340JoENZJ19oCpsvLh8sBdjtV7AX2PxXlzCBNiVamrarSzKI0RPtKIwtn85
PksfphbgqpXdh8oXYpq9otQYYkKsXvXJkANvImDKZqG3QwrfX5WSoin3nc9KkaX3JFNLCHHSw/nF
ndDAyuaxfDFaBZpnWSc7RkPzVaG5P6eOep7wttxfwNJz1/QrgKBN95TNuo/LDEui74w0XRbjS5g6
GicrY6dhYMXGymaRDZvisaUyksTJZqmMaPXZe65r6znK+v2MqDRKkuZVA4VygDxPC2rpUWIo/Ntx
LU5/DKl4QchmDetZmuL0Esh+XF7KovrBsA0UGkOiHaEZn38P5p1IXVmFW73R3lrrqZa84RMvD8vY
c0O81QC4Bh23Qvjn2ZVi7dbof7Ruhn3axlOimK9R7xo3JZ9+vYzELjO4eCCt2bwfDgYLUrahkxXY
td0duNH4CeG0mV9sZiZKhdfG6xof2hMdovA5tnzj/iZeg24dBO6AsHAB0wbINwC4kM0ndT2lHWtE
HO3bGG4Bj6DkMmYDlD/27FTxD2U4v0rps1jE2PTvw0ti/1JmL7JoeVio2TdABAE6eH1qAJZlyTlP
bH8Hmv02hkayLRS0uo1vm6vWiqtNtyQpiahHuT51K+pF/SRnn+UyAJVb8sUIwuKkTavQfw6W3sSU
4+ixoVMw7auNHZjr7JdlmxWTvrFoRHoK/NQvtSCAfFHJRW51hVPY70DYEhAz6QQz2Sl8KLWft/ch
Wtg+iNRR9qNCeJI1amiis254kJK7ihikx1B1d1KnIl9cFjdb0zbIdfpLwFKLsj3d17zzpHwPw+pV
EhA5WRHKMqLayN2WAFaa3ROK01A5j4vVKG26+VfUAlUqPzXQXkCquF/H3Lhv9P/aWN4KLeqQ1BJf
/u//LySX6h1v+VpFJUjrR3yfa+txBK32ZlZdvanzpDkrqeqem84PNoVgVKV16RXrrbYycaA99K0y
rpGJF8dMNfvPabpPl6tOcxNnnwHSYtW4DsE4vGG4L9dtI9pD25Ul3PsM+YNr0TNT601b2+VuMF/1
LDHeQGJZZ7NPLBT/7MYs6yDLqCytmU72SdCfhPacLTvUN8uLmyKPWNByAScnOKP1GMLDXjm6fg/Q
yq0GZ51eBke/RY8mhWbQ051THnKutBEWdZes9+eeRIhVuaTaMNvtkRI4ZuPcMqlp6Ht9S5TmjYXX
tAbVTPaB0gQ4cyOSUrrBfEL3vxOiRuJuY7eqgrEGEIAwZCwHCmGV9r6d9MY7ZLOVs+CSxt5s106X
52e3q4pDu+Q0Eq4FRGtZnLWGtg2jHgAnYXBrk+ixaCnjatv5Cc/O2eK/z9ea6pNOPTX9mgmGveqs
Qj3mUxh4LkK9w6i62ROWVhKqrAe6E+7mjy2ySwhEWt6N5RYtzzXklGbPxXaS55/ZN8oB3zNLkxjX
PJrRPWJrIKaMzvkRu3Dp9jTCfIgEjIKiFvu8Sw0vD61gHy9+1qFGs86y073MrVa8QecBWWwEL3n3
DNlwJOKHVto8phauOow7gUPkuuavg3KAuUBdiRtl9k9AnPwTZAkFf5F5RCUHAt+FMZuYwU5tw/Is
ibNG0U7rLHfjDTkvcGpcp/6VgfN7P7aawjMVsyNw7Lnto+omv6NQU8vdvbRtRrydfn8MhDX8WDaa
yBrlxhDY6BsJVFwR48hUPst5Zi1b8mWeXdoBZUDcG8cxMR2YJWCmX+aiiY8PMbUMZx0lavuUTVG6
8YWarnuFcZERN90PvwHwN+rNtyxeBohqaT/2hOjsTHyHzOwxOQ55Y3hToga7oddUCLjmz5nMLmRi
9k8Cwn5tRLnBmVjfgpnoUwQX7VEqRkX+Y7Ba/7WP5/ncBjnZs4s4yW2Ye9c5wc9OimdqkcO2hPAY
0DfYdEhZd1UCsyuWoeS0n2tDTc5m1XLHDhWzX8dKGWzysKGs93t8s0tdD/j7164/pf3j1Pmoc0g8
syZnPuWzuikirTbWWWfgBOpm/DKAv6Vpgbl58yz3FspEkrvt4a5sHeBDPfulW3pzro03tTSqQ0l3
f4O2h0oV8Yu7vMit1uw5a2JtGg4Q+uiyOW7/E9frI5nUEcGtGdenvkuMYC1zACOB/t2El3Gzc1yK
kuQTER3qDX3T8LQ18m0v+0FKBGijtqBAlZDHvUl3nYuLtRX7YEhvFGnEVz1rT31Wsi4JMI8szyUl
DfN1QUfXAzWo3P+B8g23eLQqn4Xa4peRNksYHJongjjchAKr6y42BFr0cOp+1LFarAOlv9qqbu/M
xIS38NfLDH+rWlUldhe3n/HA+1wulFv+SW7JF4QUMcSB9Fpr4+LjzfuNVOpJQbRUteht9ykvqTzv
vzJRIDSOcgWlSxiqK6lnksom1+hLL5IumLQ2iPdKrE1WN8hkmqR+QQD2LMl3FF0xAxbNuPrYVK9g
w3Iv6qHwtX0FttNKvgroHU9zgN+4mMXk9Q6jKGZ3iIaWJ6RZxifi4ZzTtOyFi+CzNQL7COzpUQNb
s55CNy9QaQUzbexYnCz0pxsN4tmKJrfbbMvP9xNHSxWTSp9uJNE1yaau8JWoQLwf5bFG05JNAVdv
I4cRNT2GVqnNQzsShdDpbX9qlhe5JY+Nts6xyKH3HGT7ym4futo3j3JmMS6TCrKlGOIqerOXgwt+
g6wWTb1iTMwvk1VNt5Y/WXPK9sIDZyfX6GrSlytz9qf7Cv73ul2u5cnaS07Z2Jx0XxwM2piX+0MG
tuMOl7lMLVFL//scOzZ3NO3tfhtr51Z8NbCqBbPhfusG0ZJYGRkvdB+mTZvM6R7T9cGdfSqYThQb
lIubKTTrF19Andbc2d0FurBerNr4LK8URr4fZjNhTvFT1O/VsppSVMOLppL+R63G+5rG2EMYDeYu
1sx8g2bqmZgt9ZPfld1udH1tH6V0gSGgByCcu+QL4RnbKaHCWRI52ww9cmNV461U6da5fmxslNKI
3pf/Q53m7+RgpU/8mtx1oU3dEQlA88mYxiOxhMZGlA2wAdZvpHRrTbiKguG5LAKkJKaaf4bjuXLD
bP5SqE6+5eI/dOqgbScwXU+GHeG6i63h4VdTmzH1ipv2Xv6rwoQor3Bsp3OtV7Ynm+Mwi0DTu+UB
hOQ6jut9W4fNexVMRCQznTiKijZ5zCwZy1EyVsrXuRp+9A30jSly601TY/rs5sUjmbbRQdbm8QgE
tZ3UyUvTCbx+HEEUMxOtXpuqWu2qCnuYTOPSO4KHq6wqt/A0ck+KflQFURDDOgpXuPpvGNBJm9lK
2V+4CBUcrl3PCaxXRfHHzcji7oVH60dD6txj2qmfrUWtD+b3K/y7Jebbcb2kpP9RZu6HjPiL4ZV2
GMbfBszB/ZKwiw4S4GZpG6vZTcXeYIl7X6E3yzLdIvDF0n3/kA5BuDPjetj1k5+iOkbMXFWtiQ91
eJQ/VtoFgmG5MDQ12VXmUL9Enbj2pv7Q2W7ghUpqsOZArVEW2o5qNb2m6Rx5pdUmLJfo6aCaTC5y
d6qy6CRhrjwhCHHw1eo4jzqukUWwFwI32rWBoa+HLPY9ae8X6fnXIjxM6guMf/ehMl3nIY8wDRi5
D1rVHIDNGmnAD/PBNYc+wtmqMqqNTWA9U29jGyQ4dXjUNo9GTWNyMe+4cRwc73/zaKr9Qov/QqKB
/rFsNF1731AHK/5MbgxJ2QXaUKF/mrsse1r2JNEvrokYKcLw5vPohk/dBHtpj5DLWXms7noCl3ri
OpYvemgLH2xZ6DmY4Xb3ODZa4vYVtaWYCbPWlvupLEJ8ranBf+DCGg1fe0ihqXU/TLfi68IYTHip
0tebTChkl2n5YzAHpI5Frn1htGJfWqr0+5ZWmMkmRvLv3QHTgWbs7+YRq9tWIPKecIC7m9potLWN
eOtJHhsWSrFIOv0QmFN0o+/yhPVCAO5BM8pMbJ62mZmABrHGDUnl3cPghoS8ozm6b9XLVgK52RNt
b76O9XglV5SRAm2cPe7peBfnCUWo5AkzxPuAbLdCqU3QjFUCFetyEGtQPN+yEbQlnZZqo5s47Xyo
Mp5q5c6V+cZqtA3jpkexeZNb8YyANZ+ZDy3Hjdks9vaY6dVXdaronjCjoCZ9kkP+2AS7XPX5RlUU
g34qs2finfKbVcBuqTUUL0DiSa5XmWunLEB2trCapzbNyXA0ETUVqFr5b/h2d+PUmrWtWel5VdqN
6Bp9jHdEy6FOLLtTEEPC9pklYRomazbMS1Zvb/fvwIDnD7nzXwZE7tT2eppamDckqmFXwheV0/LS
lJ5VR4m2WKmZFi3NyDgp9E2YIhqWW0UGzGzECxEP8bySggTGGtPOKE1Q8VJL30OZutzJ4cwsWjfS
zuoECWZpC8jeQGtHaBTAOCa9O++aLmU5VcEjN03TOiKl/2Yv1B5HWTU1ECaW98qqVMEXY7EEd0hm
0LOhMRxyRG/v6Vlaz5NlQDqXTiVaKQxX8nmnq5lzxj9oO/AzFSIvK3ei9kKvakztTt5GauxG9zPj
TsqrTYPsSIYl92LTz4wSefUc0Y0eYamFZPPlGt1lY0lHHRSmOJINHQhs9YbpDPtfl7nGX6Ny27gA
BLa9fOkCJoI8QydCviPyeEdJuq+biHQAViv2usmV/ABB4c1NBtUTfjgSksAkuDFjLv+IIIa7mX1p
mTS2Fpz7YqRPyqq5Thtne2824d27ghOyDtKoClWnPozAmNxM/0z+VnYrUfc+BejdC7XpSR0yA2qX
RdfCpYX/0k8vUuAiWsPf8HwFhRLn5H+lOJKlX1q3mBWhZtLoFzvUivFoPMitQUmngw6JY5W71c/e
7PVP6pTolyVunmFphE9i+X01FTzRpN+DADAeJx8YBFM76/vGadqf99+bWrwTfC6+gxKiHFAH2hi0
ZLABDEQ6utleYvmoRrL9CM/uTukDz7O9j9BVmLNjKaK1/GpBcHJVdXpzHot22Vp0OcM8gYeVdqPG
VTy1mX8mlVpeTJHX54Ha3ys6SKvcdci1wsue1HFHsgPQau7c9vFOKkqq8QGP/iasWv16nxiKHMkg
BdGZSA6NeXulnYteGU9x+RUt+FPuGz1MPqpfJSgISOmZB+dQrVd3RXlrVe7xjiT1o6E+ohnZlXmD
Uy/juryPl8hN8eKmKvaQV5qz3ArKqTmHy7F5OUbMx7/eTVwyzqV6SJtFeP9MbqJtiz5mVIoXZmUW
ZrnvMIZfB0aWm7SsCOeEBOb5jSLeU2N8MfNR/am7L22ZoifmVk/0DMPTTk/fINBx/5HfaRiMZ02e
RIDDMK0lgrrBd4wrEav+LozUZGXKxNOCMF96ll7nCsQlVdpwS5G1wzGPQyiME+jk8q+totfVAyg+
kG9PksQ1h2J8CbQ7KhFgmNyR7zg9eatiLqo9obTZzjTYlYDoaGkKhEUwIFVcRjSWOSSPKKHzXThV
48aEEvpa4XnbwPYydnEX9q+RWvVeaANCle+27pivygAK3pzn3WtstleCGZyb39YWUkJX9ywm/l6s
sFxQiDx5bP3kpxpE1uvdg6yE2lZrYYUrfT9v1CFzX8uqe8nTSZzRSiOwTPG+tYjx2BjUXonhF26G
KnIZErbuXmOJ9TTotGnttnqQew123X0RODt9zL7+FpIoPoOLqA6/pkuTCeMeChRVx8U0RW8NEeVv
QeKSkaxZ0bWGg3LEDTugp0KwDNjkKcEuDp7JcL6WEQTMRVEeJu5uJKR8XqR/mZYw7Zqz6gyUL90a
gfm98K1iA6YK0evSh0S8OnsKOLpNGc/Aecvsu/yT4/LH4SB83PUr0QTqUS8LR9sqaR+tA8HyT5kN
sjOXF6cNw8tUxelKjH587OtIvxFCvr0DfJ1sfhBDiEe3Ep9YL0xHKaou4UnVvX+V98sIUfXa8jvV
MzJfP0FCi1fS3y6TotKGpvZMR6xLzOyhGEeFeEuKBDiZ2QtGlolY+VJbtW6FirMhVGxMbsLvZ1CY
gGSSOlnAqxryHzMj5qYT3C508F/3E/5+YmsbZNLadeImj81WNSDpJBmxeXk7Xlob7Wqkx9EnE6Uw
+s6w+Y5CYuXkQXAelMpe22U1r3scAIiFed5gx7hVUds/uu1QrOuWdEEeF6DKoRGsZXBoNdkPWVYn
L/J4uhzPlKk/kH5ub0gkm1n59+EBqpP5YpTFs3TKFnVgIku2Ty2mODkJjfyCGWqh3eeiGQaCuzP/
XgQVXDhnTTO6U5Pnrw6wv9Pvl7Rv/74r35gKI1lZGTrJnLTDtaTl4SotFtPqVM6oIn8xDwbd9fo4
pteHbHA/5W7kRagjeTIWNEJ1TulFbyBflJGQ2QGxqLy5ytvs8Gxbc8+jMPQJX2jC7W9q/CKd3NNp
ykmDDp19iuqf8QHGRS2PsFgKvb/Im8fvXfkuOtVf7+pTnoIcC5nvai1dDgxDnV9m17o045Xm98Fb
5MfJoS+zZi3f7dO83CjD6a6mhgGi7duqk2LbwIQfN/FPcQMu3dY6W4XVPGhl8XM2EMx0sQJil5gf
T/Y7frc5LB4WK6PRhz1YbWtLE8j1kJ2omLuXopz2mtwb2JMoVrlHO2/vMrjQ4u4skVx41sJDVWc4
NZPJOOkujhX5kDMt+qvksT/L44za0nVZqPZJt8hVUIO8eqT6f5DkwagZp+MQTqonKbtxw5A/tpu1
2ULdtnNdtUk/GV0CzJC0GyRZcQXhxA26bt1rfrBLXXdlL21ulL4N+iXuJFVV1DfHhE89pqaycmql
Fu1mIJGWuwKrqcRIlG1VEdVaIcwZ1lbHA6TMn0PgYYfRDkjhrLBuk3mcQ/EwHC5z/yUqJ//M/S18
1mJL9UwjfzJNNzw6KMSPcivwV8CipgeMdgyaFzGNkhbmyucOeNXs2H5oy7ZbpXywF1NUgJm5DMfW
eW+KNL6VeuagoiL3kPOTDOWs9brYrs+GlgmwW3glo2p0tlHBok1OOZSiz7wg65li6jluzDhqdk5o
8OmQG6w0RtMrWashPe6ZolWMuE2eLLJV2TlRe6C69flCSmgmS9db7soX3wV9/UqIU0mAl+QTy6sE
pGS6rScWGtTNH0WpqKzZSat2Cx4sSjsaq/uTyU+c9CrdJsTzWVyZKBczFseWG13UqD0Ky/xG8B9F
LMlxqzpqyrUZj59JP8m+Ueh/YMqwfhlEfi1hahqG/lLXSHUtnN98ryRhv0o669s/exf+D+eCa1oW
DU6o6BYl0B9WOBRWCn07eitN/gxapdj9HhFHzfIYsuObbK2bSjtvTbTDnq/WNGEoaOXcQE4Q/pgl
GERWbWObaDZG7g5rS9NnvAZ3AdhS8bNcGIBSbSaP33VnY3yuGd4cy7ngOp+hsDYjC7meZvx1SFhV
Z8kLQfImq7h0PIZGhPJtKpxNaXNz7rK+fymjYDpasUtduLzbttWN+9xxtsRwqfR5PFJm7WSF4YB2
YOwK1RE1InzW9Yjq0JPPgMZkbFAScsKEQSMMipt7rUe04YxioWq1W7txCHMeR64ixL7Xu4+v8okk
7H2WjJUFzVfiPsRiIreDftj98zemSdje301FeKxUmlPCcoVj4cu2/t1sotflJNSyAW9gBROWEpw4
jtOKddL3g1cEdni6LyetuM7eOH/3TQ9MrW7V9xL4BC2bad4OPI8vg0sWNE2U515tn/PZVvYA14D+
Y+65dM6AVnMI43eLtOAO5//rWGoX2bqrDAIywic55wiHAcMoUo6Ty1TsxJA5QVrFWBEXg/+c6Uir
yxJO6Ni41t5OumM8TqivAKpP+8BUXtpRWyOMNj5Ci0jbmVnGixGr89ZW4mydUR2v0gDpbdnk7l4Y
Xfis+va0Dmz32wAAY22AP38eVS1aF409P5ODjdaqelNs7oXDEn4cYrqF/XoIK0KO0qhvWEGh6V36
omkFniLpHX4/ff6YjLZKdGon1jJ1dPAN52rMl6Yadxg9aE0xQXAv9Tztgjzf6YFbXRIRE5SUVh/K
0MFKW8K9CNfqty7iayKowsoTY91euqClluodnOxV1J2mKHTWsopFR1PaPGFSVfkWxCrfnfsFRRYE
gKW2d7ogebC7T+RTNNd7AUKzrL0kTZ0/jFN0ksswh5HCU2b1Bwljn6omY205mk9pWmzuleI/n366
s3iZ/u30wzOrapahWUAnNO1PwkIfjVBUJohKOK1MrwoN9HiZ/9OyCofEPLRWOSleGzwRf+qAzV6A
7TV42ERF8+xgjSWmiq0h5XsogGkkoq+fTeKM7sd//x+/t8htKwWBrc1S0BeGSWmYoJUsmaDTzhoe
67+2zNn8dSywyo/SiOejnPLP7WBgbllU1mpLiQzTBc9Ary2UxhIPAFtW9SL7miJ9JI3cf0djfGoX
822cNtygUObNkwlXIlZXuk/m2xgyJwMOvSTdLWFwBpbCu98EzT6t90Xe0vv+2hq65A2rUHnwBT2s
ey1aqMRIwukvdqSkG5fZnnEL+o5+KfQEfLKqnPzGf1JggHQg/ukBJ0ZZnRYJ6lDm46YZ4vG9m2CQ
WUVxpc8delOpNDv0L9BWl7bwTDTrLoWJiwDfVdoD11i4qevkuZM3timzV00yvSlDOT5UljM/6lH1
WapdyUnoNtzBFNISC219F+cFc4Y7O4NrpubRkyRNpoG69eMgRb2mKF6VN0fyUO0nndHhYzH1QGyh
6AtnTjaoAHJcOJmeevLfZulht6mUStkWUWE8FTpShMEXN34B9UayGeVW0Wh8ZbCmpdcXk2h0DFQA
d82gI91oBk+vUaL97ck1Wh9JPc6nlGhJejZYafkXQ8ox6LaBH5mulmBoVnd85AbHLEIFumpY0+1i
vbQGFORBkxxOQkuAl9go8d7kse/NCo4W+QyZ+fRrh+fAtiHO6BiOneJJTcUiBya+UGUEhO4N9NBY
H8JRxMc80QCILk4FnSuExlvpeNpihGishq+qjVRvyLT3yfXVra0jJ5a635lq95FSDtdUR/CKFnuS
0sajsryoSsr3XgXxOlStj7TRPsmlq4AD7hktTWBBCfYeqWa/lbBypU+m5z+2cmIiDW1UARUZNzmB
6PgCjo2ef8gyMjYFC0otyjeyoEwc0MmzY5ueL1W0ePun/Wzrr4bhPyVtYX2yy7Te8bda+yrklzkG
j1o+v+chZAkJUstJrllNikKjBar6EXLZoZ+G5hL1FrEa7TdZ4JS6/WrFon+6L4hyUhCwO6+otJms
jzkUthLHc5gXpyDKL6yKm09MaT7pAaQXt6ZBRVq0/OcXov1VCles8bf6BNdX1jvyJV4aTHJLDNsi
Ecr5/qnkmkG+kCg37wy7/CEyt17Xpiq8adYhD6uLU+++GZT+MReRdghR+q/vjZiUgBC8kNSfLVih
BX9uFPTwkhDNB7ADORsWMWxrgsBk8RRmkbUn7jNelZl5i7PSefrnGzeStn+/cdtoGrEg24bqmqZt
O/ofRDDwBXlUdYp+ut/9AjVJkbAVdHSBzLVXMxCAfFh4bzJonIz8FHXTRmN2M5BHbJOMp3YfgLLQ
Ojp4UeUmZ9FWydlmBHDOSdeRadLd2E3XgmHTQTAq2el2Uzy2SyyMPVnqiaVbd889lEONtubndCgs
NjlEkEvZYQ9aJLoA5X27njck/AWXvOhuUqhf+1bNrWNoTlZVq5uJbuSWnGjQqIEVHCSzB0dFh/E0
m0kuLx6DxNa/FUHye4M1Qr1tiqRnMOrGR7e1dc/uNes1LtuRQIK8Jta2sF4F9i4vCHLnMBGq8bos
FVc4YkD+VH69M1rNOia+024xnmafJt/57kwtC/+mylBkpC3aeLu/FBXMT3NhteLV2uDTa3d3sGLs
hqiy/MUXSdlZGcYHTMxiTyH3Qxtjc9tn7qIwsZUVw8LkZOq1OP9+KciGQ9BL1PTvY3Kr1aaHJjHT
taEDmSgck6SXRQOkw9jYDRMY/xyD7FrMavtWGc4rhiL/hx9OnhFlyTEYbG1PV0+qtL8Do69WjQjV
5zRrEJPZ48omP/2z0WFEXeIlulyjZ9+Y7rlwiuwg3F6cEAvTUMetodYAhYcRuVOjxQELTj5m05DS
K3dlsR00po6iaBYPjd/9kCDkNPmkWX37vQvxt1Zt+z4gqrzHSslsKX/Jc81N3AD2hC/H0ix1VU9j
ctBUB2laXSRPIPu8sqzjmzzUWdDEK6upko1fah+sI8fXXnQ/UbimP1MS7xNiJwfCD2e7C4m2wT0l
F9MSNJwwl8ysZjogL9nnec/4jBnYsNaFg2MgLA8A/niMQqFeyw8UKam205Hor+XHdeDS/heYADb4
/7iADVsHXWLx2ZhkGH/QBKCQtC11oE0rbhK7Qua4TgqtP8tRZ5S3MUStLgph0ok+ucEaCfZkr0A/
Z1nyctdtuMb4I1bNiERIDRKmqNSXqELdaLks2EG0NDgleqibdz2mHLBFlYavO4m+wM6HuL7M3KRY
0w5967r8oXBxpd8zfnunLA8y2rUiq3IlSBU/ycdYPBA9PYXNvKkz9VvRB/YhCBjyMzYNNo5cO4nU
LzcEuOXruizsWy18+5a2q1KA0ZJHxDjbN0KP3xDqu8ffh+JIfZsyMXpBruYrorJEeb1fG7V+ZrF0
bKBHgxkg3O2viZ3cUlRre5+VxKR/hfLGPKbFQ81TxcY0qNr61zsnr7LC97/LItFGdrpfYA6DhN6J
AJvrcuKbSxbZPAysBA11eI6FHhy43FD8NGUAzy/S160Vdl5VC1ZZXfI5TP0fQNKUj2mMVoNZo20d
55+g1iky2Jg4grmtvWYTaDHptbQCyHyNVl6l1zYhH3F9z7JURfdAQlxCyiQdRmKTjWOuwgD865A1
54/wiIzHvgA7kWFsuta6Fl5zQdaN9Jz6V3OunnLNJTF1mTAz6HIeiFlgchtCgDFjA6uaDRZW1z7u
9v5uTqK9yFSX6pcbN81+ZKQS7BNourWp45M5cXsdl0BJUhMITFi8HCzKeu+/PN3UhfT5uyyxXd2w
DSKZLLwjBiYJZ0E0fPt4ivKg+d//0f7fMIlZs6ZIOxZjGD4kpei2BMG6G7u2W2/R0ySXwlA+ta6C
zgH5GBnZQFXDMqC3XHfqbUqGXUgDZFsOWXfrDFAamdKG3/z6G6D33lNbzdlPWTTd+tmFoVK7XzCq
TTe8s9MNcYbG0HpZ3OLqYu7TEl2Z5W8BWNct8jrtgBPwknQ9GktskjgRQITXov6+5NC4WlkeSQgp
HkHVIwqrAmUf1tqwixGujYBWr5Df5nUxGRRHWf00FooNb8zocLi55XsyJdG6zIPh0LtmzCq4QhO0
1AFplr6ZbZlvq9n/mWvgjtzR7zbqWDMNcarGKx2in7NJIcJtUXJN01Re5rR7oC14KGehfnImC6h7
EkQb2RxZjk8IUGrF/FaHJKJ33K7BbV0bo3WfHZtfJcI6gzQjQ6eS6lhZDCU6fEOjf7kYOihdydSp
0fGHKqFJkGiRDLFSdhQCS4M0mk9tjREMjpRziUqIDfcK1gqT8uBKg67Ds4UOW5ttVfVbKwsY7EPf
gRCO/4WgavxxQjksYrnLupoKSZAkk/9oswSaoltqnu6MGWm423yZe4iCblwPV1zDqCDI4GDfnYub
UhCwZ44ms0/OrFNFibnA/avnhqYIwHBGJUYF5KC2BU7nTM1vKvIFCRbUiyWavYkAmfnSSquMQfMr
xA+U77ZUy9FDbRmdYRUOiNm44OVF1NpttEYOiNdoERBPbXyK3Pd/vqr+gwWFKc7QTdsRhiYI1BZ/
XFSCSUIZCHfccoIDqluqldLNGLckXb7rmNxt8RRipEyj52l2q5teVKyehj3a9uDVwiCFRhuWWG9Y
r8WQ6eeucUbaa+zqOkjyIJu1tVImh6Jxu7dhmdYvGXUMXK5Gz+jUnqDcxyjCH7GttTuyX0hw8ZE/
SXGTvairqjloPfPrVFniQWT6Ta61/9prMpBAf+2NVfPeB0F7y2KaezgnqTEXxJ+hM+xOtOxnQELK
acRitC1aQ5yRqMyHMA9Z32h6dQncGtV9ZRuP1kgwKoJ48WoqFaJlBrVfraxHbDFN53/+CiRu6/d9
zWEUb0NU0U2hu5yMdDP//b4GAUt0fYZwJy3cH2AYwot8cfL619akG1uXe1OUCxttPbR3X5sQrKn9
Uw/8fjUs2XaZ1q2rPNO+TDZS9LAV7SXvI/WcViGacKw43lxQlzE17dvVaE01hnsRnAZGa66dNuck
p2smZLW+KMPMxH9lGGZfpU4MHs7r0rbF3eGmZ2cAELogJsxwEiEppoE3iGYlsNIThqE9VcuLrvec
x1ictwG+jMwbo9fWsrpHhQ7HEzrNGHrkVHtNPrT/7Ukh/mxgWSh6bB4RtqYbYMb+fFJ0JSElWVAh
/SkecpKM3pCeLfUJt7pch7gwNYWyiye3wogYNIemw1NhuP576KDRKJhvv2YOMVWAw2QXwXTVBtr6
YiVGQe63afPaW8I8/D4etsp26mgD1EJ97gl+3QY68MqIvFHwRSOpemhuOlE+yz421AxUlrk1nEPd
7l+SgXt/lWXVTqT1Es9W5WSLkxhFWIcPBwGiEh8CNSpAub1LRwxPSJzuagsPRFEI6zmmIXHTKW34
+gtPaevyIBvkfSX+P2Fntts4sm3bLyLANsh4JSnJktzIffNCOJ2Z7PueX38H6bw7C3UO9ikUDEm2
0zZFMlasNeeYyIBb1IBr9xzhfuqhatKP308FNYyGVHJS++nBpkvmlnZm/0TEG9HjPo+S9IC/kJyN
meOsJ0qOgA8xTScvEbZORmyEeJPPeC1r6jBnjpgIm3bkUdUsV+NicS4C6sXsL/RndDCDXyMycyHc
DKQJpBYc7yD1hIFZx530NL42rPOm0cPJvqbqViQPbu9ZOrCN1oObLA6+Ns3MkMlL0E/tMW/tr3o9
Z7fP/+dZkpnOTggo6q0I9TuU5SN8nnj+CBo0D6M2x3d0l/Q7q5FAV6Vd+WRLrYlURcpmarSflSje
y6jS3gXu273ZAKXBxqC+T1HMZCB8U4a5IoJynImTw9i9pdLLgPU9anVyE2ZhXKWE+yDKay9GbNXv
7GVTmmpNcrV9bYxvM7bm8KFJxJFmw3wKcgz325htyrPzVFf5s2PlD+2SDR5D9/S9HV82QmcpcUQH
05heKYu6vZybBXpYlTxu4VTGVW3aFfZZuBbaQLCBmhnqLVkp9VPgkNGhV8Prf7+J/XvnwpzCoY0J
x0QVpilU518ji56csjwWzNKtwRS3316BxjkYuRFdTDby+p2pzenBxA6JY9mImf5OyZsV6e2dYvWg
lxVz8gmLDflDV/VTXa1JHZuHLifD/vzdbQ06ZwDJgw6X9mv9RcQGNNd1kQh1BScLQ8yNst2wxJ7m
mQTzQUp/NO08cC1Co3Zj9dSmyfKwNdYnG4ENEnaCM1Y/fQGWNYXzv2dWxOWei/K1mnCrFrSwT/H6
lLieB7sdnYuYavH43w+gpq57u7/LgE014qhQAU0IY87/QmW0EcfOYx/Vh8gc592WLT4ZBY2BXHxs
/v+kCWC8kBTvfh/FulPhhY76fLW5rGCMLn7jLONeZ5NcO9na/3bM8coSyx+zUNsoMCct3BgTMj2i
YqLuoSwLAnrXR/DhFz/EkucWHUHUINnt25H5f73m+BIn0NzV5Eh+F4pG/WW10dvWqVRMcHQLHpY0
DsL9Fl5hJpXpr3Nv7++GTMqS1kJHVJNaKsVKh6re6b1Wh7ZakZNhX/nNYhm3qFAQ2XE+3NeqXCtQ
7igWiAlfYT6DZlreOIK2wYLtzcWLOe8rG/Z0sX6Yi5si1T+Tut7bdVtdZ0mt/hmVTXFvHbfmfd4D
kqUSCvcqRH/kTJnmbTYSdgv+d+PMQJDgWUEADy2hMVQieU5Q6PvITMy79dniUJW4ksY6Ri0aB9Fo
are49nxyDx+Tdp6fwtxK/bphgBgkjX1a8pWnYcbwQkG9+tteajOmAy7I/482gvWvulbqOseNJoJq
oP+01X8jw8MGNpadg3IwODbdY6Jow6PaOtbZWuecAIzIgmqsHUApsJnb7789H5SeOtVAQP4Hy2Dv
9GR07tI23Tda65wl65ZGi7D1g6D4EZVR+VRM08e8BhUzbURNqE5fti5M0h2d+dIxs2iXHgm6Wg0M
7jRibtepHNoWWm35h5qg1RXWmuqmGvrjZKQPigiUZzG0363doANB7Y/Qj/CZ1tlha6M2M6ChIVXY
cMHaGBtDQu1tEJHbmYNCzMBIsD7N0OHd1f/HXW47cv+4RjmywsEoroFh1znA/+7PWItR0Xod9JMj
RvSR6UoarTFBvJLs9bbljbUIU5AN9h/f0t60Aotc2bbv0LRYLZZ/HpmVRTxw/Fptsu06M1LfURGL
KdZvZ2iy03Zj7M0qcCPAi7t1n1gKaM1uSAn9/QgWgxdGJLVGainSm36SuYdjlUbkUqof1hS43ao/
IJNlBQc79V03ZPZZMxsPuySJ2QLbCjXhwkwHFNFkGbB0TON6+xCZkXkd6KHtcXxDP0tmFT5rRaSl
yJ5yUUyrIKV7MKZZvYHRdLOJ7QCB+NjeM7z8XBwatrbzFGIwRCdSuYtDSmIz2+l9tYzOla5Dh2yt
pLsqsZwznkf4tn2ohuy3ZTrk5yptiSQ7r662IezU2fBDRvWlUcrwOsq00K/QnuzVEJJN2aWEplmd
crbT6kWdynGXy5YqLlUI1SxqjJFydAWga9dqOGssrYI3p2vBdd+QwwvzRX7+99u54ej/puxyEzcs
Sf2pGxTn/2NFbLtp7vpeCY+twMCkoXV4KgLp7PuGdiULsnyK7VYeUagzzVg/q+X1fBPmwef2SVtz
xH3dp9/fuX1BS9DFwpVDZ7Qn2Xf9nqWs4CAJ4/b7e2RhuMJs5Wn7JDwoduSgYA7bZ//+9O2zXaXJ
ozmAhegdCrRl7KUXVen4kNlX86QVj9uHBq8BVsvcJmyV1zDbkL8VVlfEEJffX6H3DhMO3f7zXRXk
6eu0Cd7+/hsjuxTUx0Tr0BopH+0QcE2TgknfvmTqoQr1ZXFr9+Ix1knT2xigppI3x1pFl1+gk+G2
VZmPmliEz4lk7oZcoZmdSPs8RoV+ZayPpvU1iKvOWW0M7cockqPoNEZdoNKzS6K24hD1luZhoiUD
u9cVWlpORWiPilm5VvXjn4uxnIBPIuc/bpKeWpP3w5D0x35NhJP8bq4g9WI/rk+5dLyBzcSbOX5a
djB+Oklr+CHJMlz1zXwqa/ulZnZ1/odzTm9xe9+FJkmkOigVd7szsxG4qkWh+TlNrtdWGZ+3u6pq
JH4/lPOPmBmWlxH76ZZBZMAex76ONKJtkO4P5Q45WIUzWpYHsVZDeddmxChzfs9S3+U5O+4lk6ee
duiHOvSFZ1N0QzUbJOonGzwHGsbd4JwcO06cA5Nn4m+CiFm+3b4UYgyRu8PGC4vgn4+UgWyIf732
j68jTa1vMQ/MXVE8x4QVhSNDy+/4HSHicysIQSlN+KgZYcweLfbxmt6CvG3t0UxvkI/QXZymq+9a
R0tGTuWSwMMJ8oGrAqu9X8ZouIFuV38jcPWKhj55U2/Mu3J/k650GekXKuFuXjHXx2CygmaHt8EL
DAsmtGbV16VR169G+Lh1CVQl/ExY1JrKifd9omvfluNt6gxg8I3ji0F0dSGbizcjVz62Tt99z7nH
cFaOy1B3nA/ksRVsXI5FtXReMjc/S7gy+h1zb2tVJIJDR/R89/dRWIEI6Wp1OG0hrVavpLSQZuNU
23Dd18AcZSZJh+lTtkcuVYFP+/+v2VG7b3P1sx1ag+6JLd+h6QH3pQeVSHn865FNQpqkJYnIoVPO
5yae5/P26O8HFU3aUXG676/4+7rwuECAGTYRvW0m2Ssp8k9jgvGa6g9LEvoOsaG3nax8qwVavsVr
RUOk+iGj80MzFdUrK5dSvFJyVnddWX5t9bXsk+iI6n3ya4JxsI7PDic1dnKrxi03JXP9Ts8RAaY5
BQRrO91rqhPSt75eIRvYTVbubxFGavDKkt0+bU+y6ZV5YUaWXnXZkigTBcdPGbOd/3sZGkO4fL+W
dvZwpSCkZfFFSTlSfrrGWLPZW6/wqW7eB5kjZU4QYrpoBNMDaYnZiy3j+0WrsncqAs8CQ0/XlMtx
M69+4zijzrltlsn9C+es5hJomgwhyq1VrRLQuu3D2YQ2up7zqWUOBzuctQelEKhd5/hHOoPcm4OE
cCuTfPQ8wkiB0M/7PpcTssLqoe7PG+dnVd8MsAKfMHW0Fy0IXklp62/ZA9U+3rjDRnQhvJ75ZqJY
+2E7jLp6Gok6eZpafB2pQpnGZA/KDAMEpXmKSrk8fKdppSN/CWJOLhv12K6ykzLCkLNdBpvSg2yx
15QinkQqOgtbAYOx4tamC3HaCm/LVPZdiYmsyNtqX6Ay9cnZ/vOnzCiN6FycNqupgv3Tx54tfUuT
xRWYGFbvtLL2eW2z1zOrnhSS2qYBg5EWkOTv9UEUi+8HUOy+H2yfikbF11GGNOOXOYC9+ItXSfvU
Bu1T6W7Q5M2Ow5d4aHNxiLU9ujlDH8K9VdjMjfp0hP0DFD7JCbFE8IjWVw/oYsXkzE+7rhbO7eZF
nVGvn0glD12s9OolLjvQtWHmLquLf/MZQVzDT7CdUGZcXjZzVoG0CN1kzc18LV2FpYePK7axVth9
GtN4/CYCl6FwyKsBdKfmDJisi2aT/PN9fxw0uEdarcDC4PpGLM/tJ2mS+JHFsr2GFPouNX3F1qyf
tVRCrI1cmPUPxdTQyq23NEHoxtWAruAfCKGgX1t7CcXpZE8orGAC67RLYAGn+lkgS/5+9p/X5WhJ
H44NYNhG329HTAXNwVgQjP72FJV64gZBZt2ivBY7GdF975fd1oFLw8m8ZfiNV2BtyKUokq7KAsHF
9tncWRIod+KAHDw9bH/bpBfZZVqiXTCFC2GonXkc9J5GpBWWv+x2V6/WjHFJEmwIon0uCuMtSxpj
DdzxtjNS0Gw/DjB53W0aJm4NZn732+OiK83TJDEufI/G8BSwdjQKSVfVclL7/qdZZNHRWLXpQrKm
TKjmz0nhluqMuzZc/2/sfZxPPb/eKiZFdG2w7UZBNjFEQRxgraqBTc+DFb471KtqIBrYtiSDc7d9
xfbSNnwmt/vPN4i4X67bUUM6U3QA1Vp8aq4V1M1tp2ULroDlmyEKGdBEeoFKfLsH1rkanZpSB0mk
6MtTXqoUXWl100hgC3vd0NWrrXSodaO5CYPLEKLOxCHK9DfVhX0ky7Mi0hW9dVbO9WdGYKXpVOQW
2pmXTW3JfbgexDqzf+7ovN0uEWm1VWaEd+z7JMD36phH9bTXnca6hjLmMuFUPqw0DdivYUmvq1rB
NbtZEonheW3L5mhqY32/SSjWZ8aUoWMxauvYWGVyIxwoxVaHYqRCNLn7szeVWrOnye5WRSJ2Q5Jp
Rwdp1qPZmqixUTUMVgNXUCj2JdSK8bgmWqVdne2mRpWvdYxTbe2B2mWOwEDKWztofsNoqPfa0jTH
voRJOjkhjew4/lHNtEz7qukvE5M6n354dehyzeNARLfb/HybpHcFc/FqIYKystrj9s+PCDdCO1F/
1GVEV5OS9zLY8jVikHuIURd546qCShNYGUVrjudARlDw25KlPjZTV5Tq8FMNM6+1QyJNckaOIBbb
z6CfMbEutf5YjRkGOwTsRN7hBd1uedpG2FKTKvXHCRK0oxBzGsWm+LRR42wG0u31qSyjEzF7Ngsz
Nh4zbZ2jlLm4pw/dY+6n89ZOT9uftn3Y3LkxwtlBqbVzZAbChYCrXMeZTp9BTfAuOnVA9QwVbWrm
iynHfteCNGZ/2kXyZE31c4GRO3DNvF1OqZLrbplGKcLDyfCtTkseHOJlvvt/5gLjC519lCblnUpI
yLZk6yq6bxMiD1DFtSg3UWoZxho7B+ziEQ3IalmPO9udF1Z314lR+a7Yrk1tDLq+dcvZ7k7KpK2J
ygC/lI4MyaajV22kyWHLOo3QXJ6jSr8Kmu5uwxwpSbHDH6d8wMJQvJaYapbamIwsKIpTIcMzF1t3
DCv1zyNUmQW3bVEeoN382E7rQmbZbR1MbqMosM9jmd41trLcTRYW1u+/uGJXcZOEXfhIuopvxZWC
H5W3L0zbAgkQXMd/PUJT6eVCCw4rF+YsgtUY/W2ODCVWjUrXDmZWoWHtAwRZgN3JGX3ZTjhVB9rV
j7myT/VBPgPN9Fe5JsXq+HvTbZrR9DtMkUfz33HsEXDW1qxBPWizb2prb4S3jk7Quhb1/dHsW9IG
rLqi1xe0FwGAEyd+kEr2FeXkwYGavjoNOQ/Au3imexHIhBy6xsq4Gzgzoc+686zr2ktLZLvL3MgZ
HmzcN/6gasu9KPqnTZrM0hodQm0MPC00o6sChpBz1J3aNfClLRp5RnHS/fmwjAYZ4HUHZzopTtvr
4X8+ifEOBJT22XQ4v9fkBbMyumuzHRpXC+vbDS1ldBN7cN0YH/oUPDcD/vCUrmdk367d7dLuva0Q
6BjahAm/U7hmmm+io+2DipYOF0zPFD9tP+l9Gc9q5iDr1ftPNkkpUxO3RGt2qtcTtAB1AY5d/xpk
UbhmXTo3S2MTc2AbGhwtbhJWjUlFa2zk50ur7THmmoxBbG9r/bMrVI91Be3f6L82o8n2IWrU+hbc
nLsJTEbN7txvJ4fZKDTQbTbbQVaOd3om9LMSWVy3IBS9Pgwyr1qgCazjzKshMKLrJsN6LHWlPapx
drvJqrY/M6+weIwFUgKhEkuq6T2IXrVRz6kCcIHB8Mt30yrk1qc1j1ujyupJxEwze7glM3zeq1XS
73r9EbZzezvmlXbpF3AKsySAbf3L87omWTtpld1kNvBjrZgo8Nn4GaYc+mYmxSaGR4ax8G3SRv1c
Wym82TBQ75NM3DN6DnfNUA0Hg6vkOVADxf8+BkE4nHpqNH+7OWwfqkKjaG+DQykcspC+sSDpSx5I
61rVBm4aAJ28LfRlANWC9T7Q931lXOu5aXsAG3YxHTnIaYq8mgqEMRYFrVuM4s5Mf8ieLG4AI8BO
5QMYovIBW8aVWAWERfkYa/KawdD9ZFe61+hrpnS7PEx2QzBvKf0mr8+Abjg1wv44amus9iDmnTGy
JvXT4mojiA6p+FWsMNjCezOhZ8i6oEcYbUgU3aZPogvTPPIBkXLJPQm5tpeSqu3pHZe3GfSPXZPQ
2TWw8c/d3aJLbJewNfZq1N4nqX6FHsfa6zLV0Z7POBCH9KqfnMlX+SnXU8rPdfJ0L53lUZ0RmEe1
JGcq9JdANa+ysbe8tFNeYYfcpyAc/GECdyhGxnA46n6WFvKtfmauHUmwfUyviXoLMReQkyZmVIgF
YU1tND9asnMOMu+ukaCQGVLZp9E0pqNFYmldYconoCHzVGmwboy52xE/5EX1HHoTlj+Xi/kpJ2yd
S5V8e7TRbvrR6x+og4oqSfd6MXmVaV8vPTI8oq7ImnMG29XQn/nk/ii+Zn9MAkZnrr6ux0vlqie+
VqKaU2f2XXRbGDGwbmEA8JFHjkc74FtN4gWsJrsxVXIfMmt+AiBb7WTZrAvPV63R0DQQaYniSxSs
4IuTUTbDBJ2wk5ROcyKU7cNpxC2qSzfhDNDG/NoylPyUpAqmrmX8pG3mglLGspCjiZ0tqBnZrCM1
sULESLN9oRvwNXbFaxnbl7q1FtdhqTK0TN+lekMEvD2MRGyrF9koJ+Qxyk01zEdU+SHFswYYBl4O
EOfaqxf7pFb5L6viUh8NouGFiXy0eoyjwvK1XtvnS/CkLDmuOGf9pQyxZyasu+FUKLTs48eCUPuZ
Gz2SttAdyrjmQNd+XpWXxNK1Y41Hh7UsWUg9mBK4TBSaxSSJAAhmkiIDcBhYI0nkc5rHLJ3i255b
Whuzb4Iu5IMebtxeAdYWxTcrCjbAc8n813wuhsbwnMawierGeY9ThYQJdhfY/aN3SzHNa0BDeh7Z
LjgOpmIRdAVLi0lCrK+aNJ/OQRXnu0yLACqtdhdyUjHSmjtux6/NuLzn+Yj0vqE/EBjKzoyZDyVl
28BWZCmP1f7DyAjjimgRDDHQP3zZd5pFIdB18UOBBfbGAXobKCvCyZk9EdczkraVv/UVDNiVlhii
1EhWLx7ytyk2ryHC/aKSGQ6NHd6bKERdE6yspxvRFynCmds7a/hCmS/+WLX9qSssQmXnCgFdd+pB
4fs6lIhoySIc9Ir0yDbuRooqQC+/tBoQGzXQxeowj8eiv3UkHT7mDUzpbMOnQ1q72bj87Dr1Z1fz
VoOAhCLZLsew1jEaMF2fxu4yCyJN8iBS92VPUpiavnBjvoNJNcNtpdWROzsUpVQwZfAh87Y9Jhkg
6QzKM+cymL0uLbC9qjFbEbF4ZNXt1C55Tehe+GFnUNBah6RqYPBm94qmvytiCdgOxi89olq/jHoG
APDQ90mOzmiYjWcboyqBdslB9A4lV6s0fgR0kxHHMzGs6dUkkFjoEn8EaR9LU72QXEh7NtS9UAl/
5tGYsJEl7tA5jrlJ78i8YbKGV0Yv3mZR3pm9kniCa2MwMLNHKYpFvaoPoOUILmrTayN86wJ7tyjO
4C11iWEZj0QuaTTZPburRWTnsjBZDCdgB1bM72FPzQ5jyp3s2reMIGm/UdLb2uHsT58YQi7PjoP/
of5lMOY7aGiW/TRC39mX0y8nNGJ/aS9RZH1yZJu0Kl+WBSyjJTzbHFG2Q2bwRPfI3O2R97I/iSgw
/SZcJpab/LPTdI7TcKg7eutZdD/yA/pJu8fUpt0HcXYkJWPetV30XlToUhnqvZMiA0AkCN66EEZp
BR/HUwzafW2KiN0aCJ1ugDeYKvceJG/uFPY4gytU9Sh1YX44dBEUAM9kBxmjNzPNPsSYKBaV0Vvp
7GdtUV1nqOkoiOWcNqS6Cjk+puZNMyaY9ALtxaigMuTUCz6oJvzHs7JXCaPb11E/uMyc47u0iM5g
kRFRIVY2deBuS30h1UnfzWFre5nS2m5uTJx+ze8lSe+XrL1vhoGpVOemQ1T68JdvRNvf4xm+SjRi
SAHwvwWWPdCC/dSUgoyosS9RZMVMaohGKUblSU/0N9JBM7ddEnbCpIDIRqLOCewnjZBdFyF8QkEw
nvqBanxmEz5ALL+2OW4uCv33CCE1dgu08ItV4renEVUG1SOQrcCZ9X1M79CtUqhMKM6uxZj9mvTw
oVBXjH0NFThTBw2hC7kQtVhCjN/1QzoOOwJyLw77FW5AvFtpi1ZLIx67K7MbZHZH9q94dttK94c5
0l2yYr6Etazc6MuokobCjOylV4r8dEtL9assjEtgM9GqeP+Yxn0WJOYCKat27QwsUglf4rElQGfG
MhXwi4kFflFIE/Emsd5DXT03dZ/tcFZT2uoOy0J97UR4GzTbSwr2cqOlsghO1V7tiltVqzF8oITg
WHJ/XY1GbXLtlFzvVZC2rlWHkW9bznsBYtvP14gc3XCeRBrc2+oK9yoZBhlsBBnMk4IWXtKeOVia
aGAsaJCRbhzsBjZr7lpqsp7AgpH2Fa6Xe65BdL79FHjUL7/tNn7s46BA1la07rgoiOtibfKicrqE
9TtcqnKvxKl2EpM6uBWCXTuLFs8MNW3XhBXXaY/2I0wyP4PNAbRKKq40h8VN9OUmr/L3vPfMzKLL
lLfOvdVdN9p7GOQNIjOKxBr0UNyNu3S4GfWRisdhJ58gmjCUBo4QAhhcuSn1x/hmjAnMCdDkN+nU
XgBUO77U+xeaV4O/TICqyFBDDN1C3pE6pX04hI47N47h03M/pfYwM5YL4a+KUe5oB6bgbki5A/yx
U7By7ZygQFBtM/JHRgbnamFgWRflfgw6jG4YoGAfjawEWvajoyXHlANbqVDKj5ADrCnVkxkrFfd2
q3fFWuIEQX5QTYutpBEZu5QswGAhi7YdjLcY+ZeZc+obC16HyRvbWexsJUq5c4XXqV5RC1TG7ziX
GDUbixWOjiTJBwHCIGKn6VRSi9OXtzre+ZJDWBvADkYjuFeT/lyyBnP6tONxJIgJqzw6q/Y4jNUe
F0pJ0dx2dxOWHCT27I5M6y0yld63ydkhTS1mNDXP4KCWF5Sp17CwV2YDV/ugi4/BCU8KXXcAvPEv
tjVMtZcKmKXkyMnefCwz60lGU4H2dSrT2iuEkvgmUapO3hG/0paJyzzvpisLVuYu82M0CV67GLHb
DnrpNiEAurHtXweq8Qwr7l5rM5w1zi9iz1+yIsa5r1uFP5ko1uoupzyKCMhQiEoe06lkQHkEKADq
iXlTytbLnVInoVlf+x0gJE+rCOkORFF7ar7GL9tPjYlfE+oMsU6H7cJsEyMGiA/XZKqjC/zK/JUI
jiKxn3s0PnThSuuqHG7Wq2Xgz+sG8mxaFENK+Bzm5VsyAzLnbU10kkH1AIBh5IC4IFBXQpo5aF2E
KMl4NS2dcgH5oqcO1kz8V33L9qG2DDBCccl+aYbF45j4CfOfTsKESs/anzQwnHNv/LSUsnRtPII+
nbUzBdXojWZxi9+ScBkDGTSVh7WvzPSWuPBbNsWFO6qtdhgZeY0GOGynTxdPMvhB+c0tPnQRDp4x
QrW8KJXbcIp+CpnfrB6dgVile6UnpKJRqhsl7/eonUd3QaDgM4H/0dugc/OZszSYfxKLeWy5FDJJ
LIIFcMIQ+g1zvccie2ApmF0kVHtpoEwbGKar2E88AgEeDdU5hwO0+cYGlT3L8SWjd1GW+15c9ZX2
IwhF4yo01fdObNo3C+Ev7aL7COwhBmLnQb566SGWTS2FQ7ezYvtZqDp6fcHexYZrqmsrWZz8de5f
nI3rhaw64895zK8AlsirsSOiRsT6td0ztQQG5c35AmvzfrYO9pRmHyRMnmwAem5KzbMj97txx/C2
Lmv1MjTMya3iqKPY3jVCstMrO3FM2aE/iDLczQMexIWN1VKw2rSDorn6bFPDFnhKA8Ov2iA5j+z5
ZojPkGP42QvjDNILXjFcPMpaCvDVjA3nsck9ATeBM30gG8npzn2kILBvLTc1aPsZaoMQ3yYoNc9L
Y20m2SejLfO9iKN3MdKCElK/yLBzPDIYq12nnXLbLN28KoBnhMGzNGGgFN2b0oKgryrMyVb8HGS1
4g3oaQCrhx8C/ydCAtIUq3bypyqv9kNpXncq/bJCWW4wwUcUJRS+mJaTvSyYfHYB9/+RpA8FqQuh
PLd5FXKOqlfpnAS7zhhR/EXG6FaO0XmS7ioMekA/acA2PC/6KxXWGLvFOthJSq6CLivvo1Egp7J6
Twuk7qaTwbaUm5e0TIrVrn4jeLR2MUsxF2acdTUU06WMgxmy8TC92fVPbqQssjk3rJadme1MpCQJ
Z7weBTzfcMCiWEfMcoc0O45Tw+3cGclF6S4WivgrToR3jWE3iYI7Uh8vaaQQXKD9bJaBubrsUIqF
2JchE7pBksPe6fqHuUiakyJYPnuYEJpde7EWTzdq9OJMJBwh0WIw7PS+mXf9yYoD2w3w6NIfw3uS
zu1LV6UHwvLaOM09GdXqzjT1Xe+wrWWlYm9py8daK6cjAd0AxnLna0rHntFN1N0TmIEDTHmfQqQM
pllS5HbhMa/UnXZDcPoAvD0maa2Bb9Ny1mXsNdw0QgixruP5HLzb8XrSIgP1VTgROXZUAMKQUblf
LCyDPtyb5JBhe4RzSlJVKUwK0PReghswrHRP6rEG0yoJ+DeoLIQyADwyap9Aih5dXi+P9GCglpva
by23TlXff059yNiUba9XZFhYlEXbq00hPIzRHBOCO45gXyzXiRJ7lSW4jWx+F3PwpQU2papmXpAr
ZyfGBtdjTTJZOtT2TkobBxQcpgMCq13YLvOpCm1G2bL9rVlnNpjOMQq61zhLHholandAPclGrH0R
Tfolrmvd1UoLrnXefKXkK3iTRuKmArTJqLtkz2L7o2WYNjSlx6kf7VDgGrSLfxftaPuU8aEnlvpL
6trOjhDVAZnetsFWAw9C9NprHtOPs0Jox31mXYtZfV5G203IxBGhnVIaBpTAufLUZP3zFJegifX5
Ta9bLgmrvbWVMjtjgRH0aZf7AgzHgH3/sbLS3xVN1rOwGSFICyhgo7anPojR+kThRJKvBIbJJAMJ
g3Kra9nkOmL+mPUxB3lAgoFO4ijynj0BV67QhbpT4B4fAj04T1N1nykRiUOj+jRMyDAdznTXUqaM
8SvjwjCtvCC2filjccr6l1gmEjQBscpdzHunGIFXh6LwE4MtNLoVjseID6Gtjb1dTYmrJ36njjiA
1SeLCK79Yp243ac0oUivSwccTL1kBVYY27cstla3D9dgU3DDH476G/cR3aAR20g/OymDdCrWNGrk
PqGyrvvpVzm0hYcsrzi1UY8LMrKb4xqJ467dbuiXFJHojUxSZnASteWaQBaSwjjI+SFNLFLdlgE9
b4IAHCvCs6KnX8THUMUmnad1iNlZLVCVXAc5HcikD09sg+xd3iAolFP4maHA83QiM7nJLAd06G4g
xzuulIbVs4qQ2GtPHaLzNWheaO2zHiKlUsiVd03FfI7m1GCjpj4UyfIjGpbWE3l8KHBfewNoA3yF
9GNKC6vooPD+k4eq2FbkzpEC+lyhDSbZddqq+DQh+/pIkU/2iAQUsxYrjxRYDiAxjrRx2YZ8yaGy
3EmSOWE1jg6UY29L+VWlZscG/J7+DlPsUDvAx5quGpGRv2Sg9h4FrDvs2mTH1Wv3So89jSUvH+kJ
MJ2QDOcX6abimu078RWGxnxaK8+MshfKEfpDwWhcIy6dzhAyiFII62tTJTgqDOzSnWm/z5jGqySB
OI8UnJADnG6zOOad9SbzBSJWSO6sNECH0BqbmsRfdBVXfQCHSZ+iBzQA59Jw7nBWCTqH8lPY/WNr
1xeyrXwlYEgHSxe6GCFk3ITlIUJ8uRtK9avX8XzQrK3IU+AoK0X0MSn2jk4AXeGlRPk2pvR+2GLX
Sn+1lODpMjtSdtowPNrM9Nyu7g1CpTH0LKqAYdgmB6dL3kYx52xHLMhJQf+ZtD2TnP5gNjgQZ7zl
eGnWrok+4JRgJiBy9AnZeESI23oeNvfUVagSx7q6Mwp2Aw5N3Wv676SxNOjXCJ/xlFTeL8ZCatcY
kAWdso9P5U/ASf40sbQacerSV/kanGoAa/tMjOJOKVZNWgveLyzi53yuIrBzpHI1FF0IVItdIKfF
t70gDROv+X+EndeSq0q2Rb+ICCCxr5KQl0rlzQtR2+Fd4vn6O0DnntPdD90vCqTau4wESa615hxz
jvyK3OhF09oDQ2laGerwyBydHYbDrh4c82tXCgYVQUBIeGViGkoS1RtspMdwkYOMknuWJ03cO+HZ
Tjvq4D7Km9fJFjutrCD7dMQ0RyqEnUH+AE8G1Lmy3BX20XJtcwvX7NDwijj96mrlWx3c1zpF/av3
FaAuYm+QQEm8SH78a1TM6ORkOE5mO0eSjoQPpZ9AJHfmZIXXgNiEDV7mCKvQCtsuUWadpM3VH7ui
TbdFHOdroVOzdszp1xo7U/iO8UavmtwTo8veWjMeG5t0PmAkcpv10Vcq/c/KbogloHCIYC3b8duY
aP0qStgsjVO4LQErPXR5hcPNRjlOOUpPJSfYZTPogN8rVUsuyF3XBLO/upKT2jGpJbPaB/JpFqQO
gKEJ2mqjOcrvbMpuYdnrh0iw9ulmciBMi36yizvJVmtjW2ZDuMGMy4arsH6TC0EAedTjbEHHIgJ1
1tTOoXOsOZCD/pDTugrY9QNegkLVKMeY6AKakb/NAcBU7csHfxiJz0vwKABMTmiE7ZQ4bbYo/jBI
OfaIxBnUv5t6fVLjqguTHbI59hL6eyJTc4VG3tow3FsTn1HuRYXmVZIyPlrsHlr+1Abs78Yg2SEV
b7ULRTlx3iKTSoZozYz0HWb8iYmUyPU/4LN/VrxZK/JP5z71a5JCcFYxn+Hq0My9bLRbPw3XHPbN
yupMbZdWv9UoOuR9tTfbRnny8a3scmK+p8Sn3Ya7NQoyT6TNcGQX8BmMUCrx6aWQZ0okQ3yG+USv
q1Q2YJV4Ulvf/Lonqxj2OmlKm9BVTtwm0DyMLtyA6NDowVczwwmk6/xRS2sv0XTmrf6rGZy9ngTH
FLGsMQ79cUKAaUm9RIhvxFsdKMzI3hROXM2bhKaiT39KnZQURMjuSmas80Y6buyEeVUSlYSH6VAL
mvZ3uynxiOw62/R3DiH2bJisc5EXZ3Bq32AXMHuP6anN/U8fUNV66oNkM+XGzdCQhoZGMa180H9l
zUCKxsaP0NJJZqkdKr3S2CbO4F+mhKAQvH1okpWIiS78XIG2syRvaIqRuSeMM7oQWcek+hfTCd65
HYcDIOk8Jas+ooVQ5tMaTKPGlqegy+FPT4RAxnS3W2s7WOzSdRPNlOUmq4rM35WUnXEDxvDTYQyK
JKSjfUIlq5G+uYIQQl4MUznUg0xHeqFWJLqmqKHH8KfTZ90mIO6aVa5GpmWM30lYwgrnz+pLfEMI
OBDkv9KR1+mh7SK1b3cIPU2UngiOgcFjBUOzxl78HMXuq91lRO/ytrf4lPbIjpjEwp7D9phvy1MO
w2vXIkqMmdG9ZAyj4JRzzlL7gii2yFHhLG5bfw7UaH6oTkAt4Dqfbc2pohXBPuq6YF3ULJaTn9xs
9FpnWgtURx27b9sTVkl8rmILz6+0C6tavo3jllpyKhkRhq+NxSYlIF2Gk3a+Jl3Xi6LuER1qt+7H
TGysMSamDlQseohjp2m7qSiag54npyQeTiOCGHVHzhq45dZA9V0kz4RbQ1N7XphDCrdBaxJMx4Lm
bFWDcYAysc9N9Ni0+2muEhm5qvoK9Jz+BkjvFZpcjFWQiAjx2yADbl2O+46AyK0F0o8MNx1dlEau
B5I0QyfkAtH9U14iPMBf94BHeOQ2Fu1Luuf4nHUswrazNus85eQYfXJCgTGlk0ZbQVQnAeUPwy9R
1BqfjmioOzr6sEPd13vf6RiqDIgc9b6rjgLZVzSyquuFszec6m3Uxt/lexV2Ps5lWDFlotsrvXJz
pOp5fglseZykanvNvCVU87NW08GdghRog45oajJpl8H5faJw38Ir9VrXRJUAZmjb2EetHD4yuvDw
51WuPuen3VxNSapY7FTfxqD/RBayLXAkrIay3DlDZu1T3WeCO5ieZWcZ4RLWTrf8F60e936jGsCN
mfQlFSEj+CwavzJWWucfpKp/KS6lv+OcZRtNNKp6DVaQ+ZpkcgK31PwcYD6Uc/SrMfbNoTayTZzw
q1M38s6keOtD648euT/jlhXO0NneJ5lyFRUt1dzMvypSxOieYaCLyvYwtdeiePITpMFqsKUFTtHz
MLQqYJpxcIgDNd+VYPzTVgytsHGpm9HqzgY0fLZSPUnrMRLMrHyVrh9uaK18VQWDUvTQNEnNZMJC
8Q3r59maHYOx2gx8ksha3PqZ0CSLnYPOTkmk2WZof5sOectO+Io3hbygBN6MPb4bFSrLpuOMFAPt
Co3+ZxfitAxw+m+62HhNEKSEUv9gxvBdyErSOFE8hA6Gne8mMCdtORcsF9J8X60aXbbbGx4aauSp
0VeRRz+TSu7Y0jRr5KoTYhb6/8NQjLB5bjm2rE2YPfY5tUuviHCrYVYUxWQgxkMfFk3Wyacntc5i
hjTS2SFpz3aZpe467NVIfRma06pids8yZDCwawSMw5zmo+sCW2O7uYpCLgqj4KqLLf48N0OQLvRT
19A81lMW44a5dUQLn8amLGeF/1ZRounBFdOKoiU8Rb3iZb0+wbYNf9VMiYFKzEt8xJs80Uol9UR4
KuIcEWnhaWDYEehMdmJNJ7K7JATctY5N0fXkg5nfSmJ9Z31JTTEZH4rkdNIcThqUhzZ3czY8hNkF
uv5T6TRnvlW/FvMMA21duqp0bPaUu7A5RbDDGsngrqSF37uf2kgDMdOz6ubAJdkU8z0nKqGfCuVb
t4tvaCx/cuNbJPQ39V5Ftp7IZ9x5G4UsEO7/LUNxcvwkgxx8Zmq5ay357LtqdaigigmfHFAZnIjS
TQ5ohGhzKtKkg+8U/Df/V0RoqNLXwUWq10EZ2jkVd5bOdnw+vBGm1dbbMWteGhXYc6S0XFo+AZvW
t88V6Y2J8TTFZUVoH9sxXSPppnZe7OlHUTk/mFZbF9f49glswJrRPlmxyLYlCVMayRQr3K2Vaq0K
0T2k/sa1SAzg/FzFmaNTLopiTYEJvcTRx50RWTtbV/2rU9bm2mAzmExNuo3N4kjj+bFq7DmpS31T
W+V3OU9KqwSkEKVIuvZx869REtgbRVHOEqU7tkVBu8tAvDXIL12I7lzYRvVcXUPMICe4IRm2tNry
rIa+itkE5i02fLGGQJJ/On70mCM6/FPExoqeh3lluIyXpWZBwgEHEz3I+h84YAk7LKDUDeKwoEd6
SDOXxYHrOlxMoooZiiyEEg1FIRuMItkko/MB7q5Ca0mlZjLYaGOU2XJR+Mtk2OYV0fGIndMnrW42
yIWKK7JRiDsjQT6ZreTXWMKOr9N2D8m2fmoD9Hiuwpbx/lRNm6cyQxPdE+nACqCo+6L0FWy/qn7+
58jx009LrdFCzPasvJuCK72jq0pHeZaeopgI3FyetFofL2lA8bGkCdn2uB1yB89LM18uM396HEjo
IwQ2OC9UeAdygmU6EfLj2YpSMqWtcKywG9L1i6KgZIwWC+ygi70xxuolQ3XYYuq95E40UygT7KyC
aNt8Ri0k1gNNMYG+yGaEkTRNvqvK/kGW7kDdiTbS1knJ6oQhD8DEyo1NjDJnfNQ/ULcXD6OBEGwh
7Sxf0C28fwmegRs4aXTwvnyxE3O6JuA5qG7Bht9/joKl4QJBR/F6TYqHcULeewfnMHnTTyGbuwWA
MGpR9IIf9f6MNhd/4Pw/YwY2cP+ifev7vUesaLq1Z0FHMGc+pPXrX+9vpIDCbzQunyL6vcQKYmK7
P1tE6Ism3e/St6iaJHtOMjXzGMpNnZlfZai83b9NT8bNdyYmT9e06UcZm2IluEU9t0gtcLs4JIy0
dX5CSOiNGFJTqiZGjxiT9ZKtloXDbifa+gK22PwQ6EYWpFBiAwCuw94mSywTBL3Q0LMUYlWqOECY
rQW/pFvaj/lgxCzowJwWZvv8epuIWz2q7xg1XW/B1ptd32wVLD0eU239VUj2wL1IPvNW0x4UI51v
wQAjuHJj7vPTuDeTLpm178l5KruBafL8PPNLKs2FVdCZ3bmhbXft6lHebL+hpnejo9/Ru4ycsvAo
XsQrEvhsFyn9YwVrPhj0LxWrz9dkDNraDwmKJ5EdmN2AASRws8wrO5lvlUIxnidDzahX9ffS6j/r
RZKvDhkzajecTkGlzFJaBJFC5zvZtQEUTIsJ8kEuTsag4t0V/hKM0W1iJxFNMfMawVRPF3b6KhHo
IseO1IuIgQRyC4SC4DvHcXasZJQwGlgQh7e+2jbOMH5MJN0Qw2Zae+aK40cTE86TFV4N/oGuqCR3
AXhyvQGMhlZkYmuhFCbxbIoQR5qn6gWxbuhNY2m+OTp7qgycjogMl8E01DnS2zo/vsVj6ThorpS5
18+t0IeCfYgDY7M45mnWnFTVbU560ru7JC/mK3hQboXJla7UqD8ZygUblUEVTeicUbeq7uWIPGwI
5p1O0IfrrkKLxSa4hMuPh0J0dr7p3cFZox0OrmZYhhcUL/XGrCZnxeTFx2xc9vukCL9ZLIqrrVvD
joIDbcLsXDaVck1ceXb9J8UjG8VvqEjZaqTftHEiWz4Sh/Om6ALnFV6mYylTa6u5U/dSqFDUTd9q
X9zFodj0odxVaArvLDU8X+G2CcFSRgiP31HTE6kw2Mku6YmdWi7MQMQPeqTGt8kpIMhWyOlCK6gf
NVJEt2WNrui+xom/n6Oa4S9W1RZrAuGO8/KlWXoBTxbTVVnL6nx/63vpDicdLm49e8nJLKVKYYR/
aZOUOzmoMmdhAiSNk++Dvv6zrCh2gsjZdrnK8EDPyAqVDOcwSmhrI2y5NH3XHvsaRGcyshvRWmNv
ajHv+NQ2L3731uHMeLi/FWPEt+xa5j0BazE2AY5i211LJ2j2zUyIlvNDadApEj2anftrhChv+C3d
HYSuaZXVrnxAsyU8u6joow9sYBaWNvqHNWv8+CXUD5uKv4l7dVWYTfzLNX4t5iErnH72Qq/eEnfM
vT5OU4ZNDGUW4bYYzE89ktCP58u7DZ1PU89q8rssKqmFXGL5UXxQTNaR5QpVnHyOh06fMjbRN5tw
tcZ9qwOh3RaygVbnG6SJyuG+6Pd9ND7SV+8z4kGiTV/oFv5FsplKqWVEpoQWkFBwCmN6HCN1FpE0
451w0eSOdSyt6cZaPsMpFEc5NBZVIU6b6eAGNuKdMuqeOe/2C2nMKbEBFgXA3eVpqqLFGn3qbnLU
gx9uqk3fQpbPut/VBDooJjZR0/SW16NrjA//O8aY4CmpPh6KkWENkBp5MOfS3jUCcXSIfWQGqKlE
1RDLbKVjfmPb+tcDkjhr1Yq+p8eg7bhrobWBs3VfC6nu2ifV+RSmAOoQQNbugpGUxv4l7wbx7dCR
2OSNP5z7wKEjzEZov8A8FjOTRLSL/o3sr1ALt7GaTF8KIgkb6aJ3t1c4DbHxiOvkFQooSYAgefq0
+wlm2D1UY6nuEHRZj7msgCOOZvqjCF0G4V372EetWMUGrMaSu8i58X3rDePfKu7a4f1+WzAjbmM+
6HN6LWW9kxlmiyE0H5boCdq3+a3uup9GaOFIm4NbypGKA0VVqz+4SF282nC0xw6bujbHIi7ZiD4c
PjYGuX2sO2bPA/3+cpDNkyoUNl5ufG5ibt/Ls4Ea8BzTK8qrlwmKuptU0Y8xRMPfIvK+irTTLiS4
08ifv5BM8a4UkXhXmdPt6skgPUxRkrf5fy7/YPmfuYsULGxIDRiG6KmzlctiPFXIVDjEGcNMpXIF
gQQC1S2+CwXX3eaeiYzoybjqLdLLKCIzSB+JSNb0CL0te7b9FOqXdvZUiYQ6x45mfeMouwt+d7Lp
Rtd6Az28l1p6Llg7nvBcyqcync7LgmjL1D70Usk2Du0Ar2r53UMiceYZmn9lfVeeITTszbIcqUdl
v7fUqgPwCtUeUmSxMqUMLo4BS6QK85eqYT6ftpkksLnJXwjIbL2cE3crXDV7yXkHThEjgNhwvhgw
ms8Lmacc2e1PZKh32gCJRGVXN/dEjcmtUVq3xccYXNQhqj6h5iX8rn3lkapA0LuqfuYVSTJQpPqr
AvN0cRZVhv+qd1J9G1pTeBOLtG/632FVIv6b/YZ3ND7oAakIuUVZVD6YRdpu9Lwo313D/s7o/v2p
3nLD7P6YIn/RmXW/Z9T1G1W4PdziwDqZaiY8onla7+7yu2/eSGK6BYpK7hW90lmOPr34sUNUru13
PzJT7qY6xHM2ptCl9FD+hNK5VX2TOXtivGN1M7ZTU07bZRnpBqtdhZaiXpixFMz3IR+IGTAnEAls
F8+w+TcdPicLelY6BEeXDgY+kTmVmTCSDzjj+joxTAbobmwbe6vUANBxGzFoeteJvD9ZXskTGor3
v0MH+LtewCFG0JGBWPgx4QMxsefzg2oq2rFztX4fF8Fwwiv7D0R1gtSCDhC4/nZadh9CJZWXztWF
cdPwoY8OAOCwTC+yLNMzjb9PPwbQJCkwF6O3PSbJXuQhVMj5tX++gCsxqZlzl+3ws8JIjGpkXp37
gRjQrglCb6hhsS6rrkgJVjOLKb4GBMRvLMqq96oJ35MZ6CzxTpkDmntoCCa95arkYyzcgyGz9K11
td1CCFtet13nkE74aJjymM+ygzOWBbTfll3msre0jF1FnoecouJ7ZLVcG7of3SB9awfNZBtS+Kmz
HttZgTeZbbAT5XiyqChfSBkkn0At1APo/zlyy/rTCotdvIWtAAVT3p/Sagj5oYp5dCaf2d381CkN
vApj22PKpadF57BTMVyLPIOtAcPsfyA+3Rk79g+wx7EcwzaFpdqWKrCKYwP/d7ai1MpCacsqO9yp
Yr1p1LTHo+ghwK2/zf8+cmi93l9ruJDIJpevITsCN4j9V5XYBtKZMHW7oZk93jOiiwxdVk/I0EQl
5RnTIFe6lRCfvryIWlI7jPRcItUZbkpX3VSmkqe7z7FFjOupRmVs6D+1KxVA7fSm9bdhzoTqloc0
mdjwoteqCIZaXk/GUVys0P0Cxj0824WWbI1OxYFd+MVJWsLZxlqePWHyfiqS6M0wXR+4q52tlyOm
EPka6i3FEZJLIpP2QUWI2/IQ1ag0A0kw0/JU91Uy4YzMK3wmFgtiP1RFcI+c00PtrcL2eenU9j0h
g/faQUN6Zaj03qPIRrcMWCOjTv4rg4743sowm0fZu9lL0zMEs+r3AlPJVtNqTMLzg59GxtWCb32I
7eSlbfWPe7iojScZrQoObGIRGR3JKfX3/53SY+r/Ady2XNM0adaYgLJ009Lc+ev/whSuSIlr+Ogr
yArQWye9b05EQ+jZSe1pSNlSk4+uH2ECLyQsgBiTE1EQ1aRprxag3V7+dJCs/AlSd4ccZfOXSdUX
t4YL96nXHDaV88aZ0cMCTxjOktbSa1t046tzXJZAzqs3pj0meq45hK7UGSWRD3h2gzHEJkMGvNoW
TGa9WpfFY6Ra4Bk6itmdQSgXGexoIQ/DXJMYXPLIXZEP41PbuD42Xv589T0Kub7M2PrU6wLvZhO/
EUSIpsRJ7IcG3bpFvsoWJ4PxVNdYCcpY24+OilhHkMVTFdsh5JabGmzgbEWv9in+MY+avDtFDbVW
mUTkJNUUlqXBXVZHT37Sh2Hc1HMmiqb4l9gCHy8XHF2E5foOdq16SRZC/4Md81xN8bC8nkJuuEeP
RkDNgb1fEi2iEzMfwRxL9vcMAsHJthJOE2xaNydRp6i9xcDMXupPuM390jktBs4la0BG1mNt4Fen
B26diQ3oiCIt1dtyFM9HSOc/UAiGh1itD4upebFvu7aZXnWGrFZJZV32keYNnQIyztDNP4ZEFpf1
TJMUhywRt0kRM9hU3t6dJz6V2ni/42BUJE8qSsx1FCBHnGZbGONQiqHENJ65iJTtMPpodGcIISJa
02tF1GCDskJUWnH2s7SYiLlTy32q9ZsD0ytSB2YLbw/Ba08wOTuNBatIK6FcO71fPNkBH4gSh3C6
BL/nqFrdJSYmfYnPyBhMrNI0/KKtSCZCNUcfxdkfmy3X7p6eLvPZat9p1rYfuPLsrGR25bQvEQaP
8z1E2celsbIsYm22bEAtijzRX6qIsqBwQwvLedocbb3b//MBRyy5nvSRmqa2L6501g16v2rFpzsL
O3hJs0pj7ToEXS3fLe66fl2Rer3RJEHPKI5rupU+kId+RPuf6X8d1Ziwt7VBA1Pt5GM50HIemGrg
86bo7svwQeHOQiiO1V86C384d91PkrzOfWi3N9nL7ARaAinj/D4sT4ew3+E1OyyNushEsW5SXJ7Y
I5TPVde/2J18DoZg3IfKWIc4kdXPzuSEhqPhpcIJngnPLZ9k+p77zvOCvOtK7h4044mUrNdVrfmg
JbBEd2rvrqaodKGLdBnDCWX8pRXaX4ZhEcbK2aSXlf9aLMYG7lKvcSpk8zMGpdIifsUwQfaovyV1
vU0Uu3ltCZ8t+QawQuaaSvPI74P+mHUfTtoPVwhPpImrrnoog7h46wYWqL/L6GVvFBehvnMrtLaO
FuIedJkEUltrtbfU9glWjm0U1yc7t8G8+IgNhhmK3ltadF6sz8uD7rPVaFElojHVHvAEAz6VMQFJ
UybO7Uwxt4ZovyyAuOna430x87ldk8mAs+bOnKkD67mnAKLnrD+SAM6MJpbV3uZ038bkXZxowjVn
NbLndqipPPWzhBqzu3xR4oiRRV/3W0dnFtbQA9lQaKEPm9dfkF3upqlMDTUUd3slKa5+llJ1TsbJ
Hc1w68teg9Q/54GPZbQJNTmelxLGLM1rqJDvJxG0ICwfE3WdiTrbpm0LQJcF8pKgAcV7HIZntrT6
TSN4fGUzcfrR+d3cllspCoVrTs90OVBwuuVqJx41qOErljP1bGkk8FDkHHvbmvUYaayQVxB3jCIt
/TXKx/Scqwq99C6WqxRp7evEDJ3UW5DB5Fbib0fSwleWg7+/hBfRTGsocy3GeaxiHr6wmoyGOHgv
0IUht1c3robY0690ZTcn6N2LpLyrtmbpvgq8scdodj9nQwNYWJLVdGsU57K0CsMxLLifayinjCGm
V09nmcw4ElNj5+wrWMyR2jJkxn8pEOsQdxainyKnF9BIuLtTPnvtWta9qH7EDjnyzZw3UMa9eUsx
zfQ5o9DMgmI0rxSpTv3GBJK1TY8HNCaZ+XTf4bUjZNylWdCmUA6lX+MfnXe/A9qhlVVh4zYnF7eH
BjsK0XZwWR4M93Q/Bc1U31UgUdbx/Bcsyyx56vUDbeTSc+TwKnVGmxQGD8uDUebOHssVE/e/X4vt
Or3cQdPKHKoX4FTssDF66txTXd6te2P1n6+U/EFXvKP6KShwC9B53uVt7v51FKk3JhbWkSKovzD5
CS4FENyZxVlXdvIM9UDS/SHuZmkGNgTy3p+2JlEbKeiRrTZk7UPVvbmTOdx8g7yN5UiEnCZWX8Ve
WdSvYdcxV+Ne/CSNTaIVzPsnU/Y08QYgzn0Q8Rx4ka903XX5t0ma9ltp4dEbgmqzlB2WEz6WmuU8
19bUnf55PXTjf3md0Vm54epci1gOyCDgZftKldAOJUcGtjXWBqqo7TKC8FVt8Jr+0Xfmz7nRiq/4
9/KjmAPkO+wIw44chvnVtNRIQOsUcU4jV/USSi+CqeXqv+8ZNTEj8f+pKewZ1GuwRFqarjuWbWv/
sWeMdUgyJNcUOz0NKc0rPdjKwYZPCw/6aXmQDREfhBbP7OBo1SjqL0YV41cU5O0axVqGxQ3G/JQx
CQ7CY3CyIzO5lnNoJt391MMcb570umuA8jffUxWW1wTJDYUays05gIR+UMpi01R74sad1X0FLpqx
2w59oewN24lRtNOeb5M4W5X61CMqROcPYTK/+bmW35YjvZjdRThBENJEwPe6DAFyID6Xo3hsxWdY
kQg6yO683MYHhsb7QUYfsd7XD6HbGJcKOoye9/KyrKsZbUX2QyRcLFFRE7F5QAaSj+WLSUUImtV3
FtLx5EPrVbHNRyvdLvf6fs64DDT8h3bKEq4H+dXoomjjiwhd49xjF8SVnwefPo1PovZ6sOvuZW7R
XDEZvizPlgeVgHWlGgD6QaSHh+4Tr8J8OyeR9jnvSQG4c1lFrj7WwMmPvjW4l4islI1mOsl7VQwf
gdo6x0ko6K0AArmEXHwwfkQrMmKLovzH/qVzvrMk/YgcmV2Chj7hcpQzKd/1xT4SXbpHPCLenVB9
USfh3OzJV55Has4CCdxqCLjliKlH9yQSRBlGVL77zG22TDna7fKUvejeZglwCa3+USv+JmZa+z+i
B4Tx7+eyY0H9cl1Xd1RhWSqQuv/IHmgrKTKIOuKoFJrh9X2eb4zx1a7LeHtn1GnWn9SMxw2uc2S0
4GropaWncBQ53F/s2VQXW3OuFMqpjh+L0ET/8mTaT/ayeWhaZT/Vo+Z1uTu9aIl2IVfxj11XnJB4
4jn/LVmdTOHWHnQL/8M1PIvghjQPiw9aU1A2i7w6JjJ5y2tiy5b9giMSnNoVM182rFjP8JqdOsv3
/Pk2zs2goi1O+MFUZbeAqPafAwex67vLQZDsWmb1mE4gz0QmuThIolB5LxMn6N9Y7xK0B7T3jPXY
9/UpZgq/GWPGPVDspRcy1IRnWBMX69QaeXd8xopLd74OnBfezHqVqHW4I5OeEEyt7V66sLo2Kufi
aDnKQ+2k1W4IuoeluEoMfZsphfrQBCjNGDA5az2e8oca2VUwz28GMeRnQ9jcrtAvvrIkiFXfUQlo
88Rh9KG9KqLFvL/EPhZ6mHmxk6Hha3T7uTCksg6OUiNiaNA6wt2crJgQtRrl5+Tb6p6Q+2ZbqDD6
lqMgSd1NgUthlQkXfzvzm4OlJM6tgaxtmRk2e9M+R/PUl5kj1ZT2WiRF8jUwfVoVNZtYmtbNjgb1
EpUg7OBsWAU8rCgazj5twGMStMDnk0nefEJQN7VS1++6qH81E9zDQCvqfR/ALrBwsHMAdqJk92e4
5PbunLKyAVVgB/3Xf5K2Jtqvsg0RhM4jw4VF1U+l4Pfho73TxBzEm3MNXg3Nt2QU9GKHJmT3NH7G
KwvIIxrVa49F6EbwCsLe0SAIsXAFSbFS3Q+pxsB+3olkERFiNg7wewys9BOyQYPeOpgYQteZgbZy
WRb1mm1h0cfMtRwQ0ajtOy91/Ht9q0mYMQ40Qm3eCixAwIwRAgknHbPp4PcYyZu0O/Gud3550CKs
8pakK58pKkwfai30uPF2yUdYHrpIoZ+lQLGr5uuziKxpFTU5UV9zqncHZGON7N7YLU+zwsgeirLc
LwoLNAleHSMCWnq1UzoeXU0xn0w1DZ4UVV5bDYkqzCmmq/P+x6a3vmbKAXPJVogmAHxCbwv0SY6e
qzt0edw+LetA3oXKmmw/a0UT6RfB0yC8tcpOZ90hIg7DJSOzZ6nemq4M741JX++zhzgtTlVOAuhI
tOEaHXUNmapo97GYhYlE7Z57f6z2RPBW51ArQ4+b5nbZDAYWXgC7suS2YXqGvtJtMSJqTIMZPubI
/1H0IybOlAwX3YS1MOwC8qItKlvMKGeXkGusKoHSPaEQ0vbkfEImjq1fS0+7I+RiBSxgvCzvU/jb
Fxax0cxxeDc4LfrG1iFVCSKS6Q/jtR++UqbGx7CCYIVIx30RNCUi3YY+X+dss4cx2FQjWccZ1LIT
GCQGdIErUJFZ+i6fe6SUIcQ9uDV2krz4vWgUFCuyLvOzUic6iqg/AQiBUMYZVhe2yQs2EOUNbuRD
j18OLZ6m3z9WrcT5FkNNvKhFGbzUnA/uQCtE0TKdNERqjaXgWB7SYXjHMWSck8KOyfCI84valeTh
0bUgyIMzdOqU4D4w7Mb6R1XrxgNC5l/Z4DSHZW9b+jRAsSwidjSdnw643H1LefI/mrogXv5tBzbf
tQz6uaatqraJT9/4j7CJRlRlDYxjOlIV/RrbsD+RkjKtl5mOkKG6ThPxQdKF7y0VUyGgSIMrI+tE
oaRG90lIrh7l4XHZdw/FVJ66FAufqyXfMqO1NKeMaiJcD4nxcL8PGlY1baw6DuHi/H/RsBw1bf4m
NPK8NJswFTSEA41CutlLSxvmUOFZYsw8vARkUMCRvhRRFL7gFzh1o11+jrLlk9DI7WCeSXrpNLNd
w/rkxJ35NkGMW+ZGPhQCZhVRsGVZpg7s22ln1SBkVm1Eri3jBpZupmm6qVfrrB2ap26WXXUZIukA
p9TBxZn1QPrKsdCwp6vIkJ/+OZrbl47EukSZ55+Ak/gU1rNTeHlOBMX9bwMgNPw9tK36tNiHk9Gu
lkHuMtJtufncxkh/Khn9HqdYdz2VnL0d6XwUpD3EIrQXuBfKazxxdi2js8CJGgawYbCFbpw9k6+5
fL/EMb4Js3QPy0/0CyM+do7xtkx12aMeO5gjtDfTaGM5c86MP7qgkX3wp65qnpd7HICYaTcFOf7B
Vjonn7X7unwhQWOZo0enbVfo4EGWFwt3xMMyx7hGWL52gVLTOglM/zrVnBALp5pBA1wEDQQ1uHeC
E2LST0NVf8XyQCTP/DSsrWuVxkjWa128SurctaHmJjv3qnws6uQGnI/52pCrG2Fflq7tsmsBRFZc
h0qP16FUDC/DhULuItuZeaDsx/Z2aaYS0wtMO/mqjRAqnyjTXYqF7ouXp9ERq7qDdNARULs3yj5/
TDMC4jKpdD9dkutxpFpQdR8qX2XmBCqAiV78JDBmHpauTxYocu2gZMQqwmjWN8d3q1fzw9L0WB5q
NN4I6gntCKKuOCx3lMoGNtLoJE+p8ZOaKxBKZgUgKMz6VNjWTygr9ZOQiQ5JbDTXaUwDK+0qf2cE
kmFs0p0jHQP4klznG255bDJluNm4O1YiU/pdG6rDbZzHaBEFKuAZb5F1wVT4P8LOY9lxo2u2T4QI
AAVTmNLb4/0E0U7w3uPp70Kxv6tfUoQ0YYA8R90tkqjatXfmyvGkezZxa4mzisfe+Sm1CbiFcKxn
nbDGjRXAmiaYqN7DZdRI9pvbvablyR361b7Rj601FHutq8KF+CAudmlab6YPKdEdvpe5n1wtTAan
2w5ONY68sAccVoI9Oap9F/BCd7yVF+HwS9VEkSXAqk/pl+2Fj/AY0JSOpf1IvLCgcS7e3BYTuUwc
68WGpq0+0GoAicb0AXf4lLI1qoZ+ydK8MpdGjyryVOFXm/DXezITkC7CiSSM/dyCiRsAgffN8fbP
NMyClGy13TaYyLFpZiThLlvd2Pf2Rlg4u1QfPehd9l6m3EriWZWgoD27nrbqkDbHmbNzl6cswIc5
aLwrSpbw7OPJ36h+aG6GdxpqoG1hYiOiwi4ptmT5WUxY2YLE/1V047RU3rxuIkTG1FGd5s5ytpo/
CRxmnIxGnL1l1U5bVQFNTd1uzVb6x+ikIIs+EntMY0m4ZoxWbVIG0j/nNjH3PS2SRVrAYawn+1u9
iY3MX6OGdE9Efi0OhvI3ftyEjrtOOImvEGJ/qb+oWrosMAV2QKjKx6yCmDS7xb25dB3yJHrRKphd
o05/c2lmqRItx0B6CxANJH6GZWGvczlcjfAeLYZ5ifCO37rglK35UwcKTDY6/jeE53FeejtSSUC7
2JzfJkT4DEZFd68KzVunfeRDx+LHsjNVMXHDEcqwNMVgZ9BQXjuOwaIbedMIgsNDPq+5RbJ1LBsy
3Og3+6HMspPsp+KuY7hFqYimwyC1bt243aMfVtFFfVun1vCuA4icQY9fmJiAQVvKQxP65D6DpaRW
PPWPcHMRo/X1DpVOw4ZIuWEjZ7LfE4Rj59QlBNpqO33X1yX6EBhuWJ2R3Zr1wHi/8YZLY3bWJWeX
3TIyweuIzp0H86WAqP29mJyXIkm1Z1wtwWkOAv9YSP0UOMl4NQXGYc4QqMWNPiS4Z47WSr5rjPO4
HQfWjMYYv90mg3XKF0fUlz8fYJl2BwYtd1jPy2M+xa/g6vvv9OhXwswA+i4RJI1GIjGA4AD3Ipum
VPtnzyFvK2lLxJx4iJgROhyPceK0VDpVtB11WRFqohMjhP9bdT+dqOY0V8rpIRl+eVapfTdpo8GR
Q5nbtpu+dUnIqIPl7gFbmpf12WxnSvecQ9pKCueiNrhbti+fN4sOh6dkK13d28TEHGGTA4ouopRc
5w9VoHgCSXqBUvNccASVUVK/VBJ4imtzn3c+Rj5L/gGcNbsvkckwRjQXHEVwdS+D18sLNcV48gb9
NHEMWnkS22VqG1fURg5aAa1YhyBbSh1oBXILAb56nRvDu8Zxci8dBgQu3AZgWPZh8DBx11brbipo
Uaq/4YRFcTbrRYtSFc46sQtz3UUYxyb6YqeMu2pN/wHZSM9s31puTn1GeT6HTX5qAbpipDbj/8g/
ojHzj/rQ5iZwHNcybGSL3hLN8n+muqTDFOy4ljz1DaJ2CVwH4yGTtMzpn9mVce3nIlvXpWj2GpqB
g24V/TNWjl0Y6MeD0iHKciBNNXrj69eSYB0/W7Q27Ex/8kvDfEn9Ed0LxoWTaYXxfQlUxJfF8I1c
vxwXwM+4awDczJU4dJ1QbPCXFP7LLdkEBC4dsqj7XiA2vej53O56C16ZOvMURGptXS/OzqgIlb6v
SoBLOV7DBDzIxUZNRupiarY+bbKdempXRr6uobmor9atSKu1TeEAA69UiLTN+W0H6HwCakCR5nZI
lBgMARVVg1lmZrgFm9R7CUoTyqBlydtVuLw2k/NDWPq06sfA3zmjG+zayR0/Gm/6IyJxA6DwMr2i
Km1x5IKiSWBPXskmoi/Qec4usI2KHgM49Bmqxe1vNJn0qMlT3mNIZdQkYQgS4BTW8TcLkyFBKqAi
l6shqpzPLiEgZYbTdqFlaNweBLNYAp+pUmRqDft2st3b2Vwkz79H5KY450lGJFKXt48WMfXb1G+Y
Lgm334yj5C4PiSnas83Fqz/FsTZddRYjyim1D8uAMVGYvAqtzV7rcQOGrHMkl0MpXkMPNmx41xdg
CEcfaoCbQifMl/bCHE6v+KNmaLqueV8G5Z3Z+vIzzvNhndsueDVjrjma+waKgviKhGRrtD2YhXmw
6ot6AAXM4LUwv9R3o56i7joBvwxq6ZDu5/r34CngdizVxr93ue1/NgZdVwB58SSHD52Y4L/eQjRE
A58gHO3k0cLEazw+Nsw5fywXwjdvF3ZcZ+9WV36TFiK50OiZy5jzEQONtbaMML3Yub82F8NIxTJ4
jEPk4MLWL9JiH1YdsKksuwOO21+3Cog1e6uGuHWA4mRasCeYb9fEhtbP6qPQyoV2F9XPtUtVYUHT
RMk6vQ0Mgb7X/7uAMfzGsInxEl6slXrngqVh3STzLnWH5qJeUg9qsa54nTlOc5FeHPzHWkQK4j/W
Is6rLlwu4XJe5fqvbySUNCSgiZueGXXslDQ1DhrjUsf6So1xb0rhADrWyuvssqBEn6PdiBv6YlWe
eW7DV3XGm0IIKzVWbRzHufYYuo281hFiYZJpHmkl+4/53BnMohjGq9fUQ2DV0Qqk+6kmQuY6G444
M4y1txXhxaxt9cUhv8Jo2/Je9VbdKX6Zl2elBlensFyP09Gih7PNWBJsna2yJXtctiK6xGtdIeXV
QdfPys/bKTEpbf0xm3T8GblrP6Ky6w6Ykqt9nrIwFFN8zoKsupsxZOIV8JIvwif4GRBc05xOiueu
HpwQ82McxbT6F1FlEvQbQ7fD3xJLpl0bl8QjIz8qCPg4l9ugc5mESu/E/DNF91aRlFaZEwiT8ltj
G/lT2yLpZ2zCKBMVZd4mCRhsBNuOBs8EFM6q5qpVkX+JGWxqdbX8VGTud1mE9cfy8u0Xll+1rIaU
w1hUAOFNFE1Z9612yYDJ07x4tGM8Tm47HK186h6qvl6rd7j3M4xunLEfwiq7i/us+7lczCGJrpqO
Q2nuCz7nHpSJUqxqXXEvEZz6fiSvrihcLNBTt3XyP8yTVvPuQPjt15GFviNqqAbKvj2QX3RE6dat
felCB0nE2SZc3MC/XEPkpSWJa9rvNkYszqA3f82+3WyyIvkDOvTRHbQfuYkSPA3gI9vu19xBpxB5
J1eO4YEmFGiUsm9zlMTcqhvNLClgavPNbJxjXBkC8ySu5eCChf5HgMhrlw+M8zIn/NnFWPYrph1G
P3knbl2NDY3xmIh2USX2VjPyJ5YeVYoZ7WtyaldubMGghlO69vVg2/vd3rUyZ1u0TgfomuCayfbZ
k7Jk40InbHclphM+8vR1IKw8YnBwQEeVRKQH2k0MJowUVRr9tHeheQDYF0a1b8GNl0GA2RCQjjbz
9yUD1mpG4UlX55cOBhtsgWkVAw3ZV/DrLVYggMPTJfUCmv1NEzxxtvbddcZpBhASGpEnP8+CHeaM
S0OCK7Oewjza9tGQtXdxawHEdbHxQbc4hbIfT12SjyfsSC+OYxor3IA9J0FGxuDLw6CDUhLnIzRd
aN4ZmzRw3GPZNB8VtR9r63wpKyToCS3Jyvo5WzR1Z/3LMh4wu4GriFYcEPNL5jarGOzEfmrdn8yV
+abHXXuQvrfGu4dp1Z2fUy8GjhBqh7w3rGMRTCZ0AKyM4Jg7Yubs05RXVCZg6Ixc+1kbxgOQ8hVM
Nnmv+90Vc+bZjWGu6YBoqp77GbwwfXwNbAJSthPIr7OnRYAD65gTk+j2aOtQl9TywNkCsckI/1SO
JGhq3Leyahh0y2d7MLezlz02+R862lKfALyoNz+RXTiESWAVRLHtWUQHddRyB/KYsxfRLv2gLrxI
vX5XY0U1YJyWASOgq0LU2sEoO3cnZGq+Ncl0R3/sR4TK/CGR6LxLOetoYvX+Oc6H0xDRFxFd0m6N
ZR+jKxdjwaZkdPuWiDavJcWxKB/boX3z8uEuNQie/TPydK7m4twQApboaXkXLmv8IBeCLrbQIrvL
+yzftHO25yerZQQ5iq9MwNdLIVFxonUJwTEI20y5z1pr3ZM34vORjbxdGYpzJrT0duGy988cYVch
3HGSVJ4K17sDqLrGkBB3yHswv2dkaOWsFZJIouirRKdniO4Yt5fGLfdh+csS4Npijrf3unNo5CEg
VLyHVJjpu3E89gx10+Bj7rDDogP1nsEXpNEHARCYuDkRwvUxmVNC8UiarUeLDPSRGZ0mVIX1ycCl
TOzz2tC1lTO/OXkGSkR/r+rwe87Ccy+TJ1kk07nroOwjfB8oy7UnT+bB2e/o5Pn6QyztAPsiLGQj
lzu3ExeRnvRRIpJhgH3OR+qpwcp+Begd0D1a4b0xd5xhvsTQVg9AXfHtHMFsDeCqe7AHYY6b3Er6
95pg+Rn2wVNP1GsoM3sfmF5/SvpPaQPp6KT/Ujd+tqXb8z6BegqaAilM2r/2A4SAtIPuWkn3zN2n
H6NQr/b1MtyY5oJNQiehAXbkwTftJbwYWMDMMjKVTXocHe3c5hWUUMDKsiJlOgjr4upM1j1gJf+x
ykF1Jz+KvTdp1dZrjW+uNbVbzgjjKmUis+vSB+IpjiQdWMdUZN8S7731MZZKq/2BWAXEzZKNrfo5
cBf2rWQfJj576CJULmZTHoD8ggCqxoPjJOFF990P1Wain4odQgLhQHrmnBy7zw9z4lG+WYW1jQcz
f8qKEkfG3Oi0FA1v7XSBt5PCStaFPYg70A1MgwtX3AkCvtHkEQSkXlM/DTqt2DDvI5dlEPHLqA0X
jej5s+fk5FGoI3iD4XCbNosiIWqG90aH2u5Wxl7lDN/+U/Rn3cEwKjiZgc3OUJSYoUDceI0XHnA0
Z+tZqUhKLLRMM/1FDbFxytKFC4OpyNR1TJm2o1/LAm2Vmq61jTbtvExiNW8IgeYjE4xPguZ+wkC6
jnV73uERb+410usOPuqF1U0D6YwBZo8U1BFaNqQe7U0FwfCQY+DytEggSENBQUmwqA+tofTPdQH4
y8Rhfetl/HvZbpp/TZGmvERnrAtBpWl6Ol+XZXTyf46+MRVR0dZacJksuAppPNA4dGV6SSZ9eADA
CUqY/8fvGLjfNEkJhr6W9y5y60eR20vsiP5LPVOKwyCFiWKXOid85s2W7hy5V/PH2sFfFkewWQdy
2pTZJPeSC0FGZ1DOxbdSu4JaR7jdTeKiIer7NviOWCLRupc+l8mWtDsCgqSOn60U27Iyo8/Ww2Kz
jF1mT6Ow00pk81rnnnDHpesqa7QNIJEAFOr//C+qhjO7NAPD0p4c04Vs2Vb8sj9GVBbtYBxCUeWY
97k5l2G6hkNs18alznQSWfc8zodMVOEjFHA+VDE+0ro2V2g/lqmtOtBSJvFusiVAbIEU33wLE9/5
Gc/mfsh9qB7SxMZis/FuqTzSs99nYJtt72kY2LYNYoHXYTekx8JpGZZ2ZLFrNpFMbmI9mj20z2VG
IIS5T8bWelTFYRZa+zQr1xGcTHMQ5ZOrk6lBKk61pdQNvx8NETWfQx5wCptiVx7U1xIgEUpMbUAp
6IbxljZOvyIG4a5H30dwA+fdm8A6n8Q+qIDkaHnlrZoWgpdqMdeyO474PDY4NBIWHWpqd+rMPSBB
/8lhHL3CI4wCXc1JtYVQKUZPohCUwbHi+PowuSwA+oAhfp7hosrxPGi8USOgwJX6hUQ+xQYd5FWf
+Ev8d0EyWeQ9pXxSZ3WjWSGxsoTBAU4D13MoDZ2IEJcmFRyJHWRV6w8bl5yVF8k3D5U6Age3eaqd
/BAthX8Sd4SJhHb7DOwwRGjfWrBvmVS06fBQ21O5HnUN/y1Tsn0ZyfloBLN2J3D1bQj1eHByB9gW
8KnSw7TmTybEr8WNnMOXXzd1rmOo65JdoEfd/Z9XUtZPnlnfNUR9UkDpDQh1vztiVrV2FsXk4NRb
QhXk3swS8c559qczJ9N9VRv9q3SYjov0xa6tm2ZPa/DaGIzJtsYEvynLd7nup6dmEauaPcucnsFV
V16L3IZSVVMULm6Und+kBaEWPPScHrY1iKvVn6+pK6sGobWE4RoUHVfMXBP8ktQ534xS/77+iH90
3hYtkafTNrBt3ZN/99uU0mlmp509Ir3xWCaLpN1zcICKDLbH7SC3vOa2xspzjzAjkpubTVnaWsut
Dolu/ba5lbb9YlQSA7gLZfuMA8e4pLXQL6P9Kktp3l4pW/ej84mzUA2FqvEuwYwqrB1SbTuNSbWT
NPmPZYQg3Bhk86SCq9mHYb0R47DvMR0dJtcwOFj/+3vxD+8RS7GH6Ug6aKto3sq/LcXJRN+iFK5/
xtLzOOWkc+qybI9qlmi48yaqjPbVzzSL1VLHeGxZ08eIFxYW49QesyJ30RRI0vnsSh7ZZuZDM8Ul
aUPZTOKMuWJUWH64NesYvZppBQYT4mhkj/fx5EY7atyRxmUYg3rmtSAzIvhimBlct3nNWXamJs+e
pZ95WCn1Q9OV5Tt+Fec8kwO2joHFPJVzS7BNkhWYYpZo1HA2twjrtdOSsXU143QVjvKPcOmtKFli
Hc8pU6UC8SpHwIc+cuI7e4rgvCbhg3pJPViEgG5de0CVt/yaelC/kpLbBtOquKiX9FJficHrrk43
DCsjccevJJEGLu02uQcmod/jucWZA++oxd/4g1QdpAtZ/q439rRr4anrNWzZP11/1rJ3xGb24clR
P5oUx0eefSUCtecmcn/1TUboOStYvx8TXa5KGPBbVEDaVYuq079/OQx9aaD9RUUqLd2SgF48hHd8
Pf7WoybNlUnUXMcHN4ON37p1c5lYwiO3da+CBuXVWB7UlXpttDxGUSRGLF1Hzbc/+0z0d2rbQBb2
WRdVfOYMd0CJ5jwzxks3su7HPVwd+7nKjebsjaC5Bmjvm9vnGkpZbOZWQgYLiFQeuWLoSW0cMKUt
muB/VzIjr6HugaJCug7GovsEMD4RGjNH54mQiNmGrg4hdb4OOfQrZUzRfb4SyxXI+XnF1+6R9azb
li01tuY0xXs3Iy8wO3+6qnBgUCcrpw2z174A6O2mDAw64NqTD40ht6AxmC6tmzlt+4MF33Qb0H7V
GWt+Xy4G4uwPs19iZQTF0uBi5JsblA9xOf/I2lS70GGiWUXD7+DAVt5BTZu+PP2jmIboM05FSmpE
x4g9A40CCvVZWhwz1dhotG2ATrZ8GS2X3W3pyjcaCCscvHBix1Kc68F9VXIqe+LgxjCivU3GbVBb
E4qMd58aPZrd8ZU5R3UKmXdjERnlf6w17t/btVIaaEkMvkcGCqp/KGICEYcWHafxWBrD1esN+61w
jfFUVwIpUVnYb1hrXPrGdbhzl5+SOBXhl+l68uH4Kacp3AF17Vxx9SZr+sLp0Z7ML+WqckQIfjH1
PvuRtM2eiApGGxT/yiSldkpZQZROR83bqqdp5ex8tXIFS4oD4Nb3ZDbQFYMeXJ5geydpiwvBgLwr
SRvP0KyfhJDZfRXOUFC1lHA8ulKh0YRbtkUcGYtcQ/QT39naZPuEzXzQh6MwjPDRKshCqLpp8Tgv
FmG8kuGenivxfzXw1H4hTIbL08SLaE5k+o9GdNlLyZxvRVyPxvyiwVdV+XDLMBeoB92ZrduVzeD3
P25+9683P7ZUWjmOtAkJMxybj+xvW0PtuVPGB+kcNeGQSk2Bl5GYVjprmh/gqHNUhigFw4vd5tZd
NNQaEntKd4oa6y4lUQ689DUU5fAQpOm7CtYVRjweGqcgNiZIgVgLffHEzSxgse4904U2VnjZ/e8z
gxaQetYfhf7kLTOuRZqH+3WAO/k/IIOuD6SoVu1bIIg8cUdv+AGiSBW/A5QZBmooHkciO4+mXWNZ
pZNUx/SMhend8oEDjwNRNixQ8tJ9qIL5TkX2BToOl6jMg3tXluLAp6avo94CI+wPYGSWfURJKLUY
EL7F7CaevPSjGJibA+75fVVKm1ZrOz8YDJd3KCcxlSdRes+IhkmLd+/HUXAvktG6t8wcoUe7ibv5
lUyl9rGF6v0og+JtckbUQ0Vl0LoMSFdpXI9YOOCG+64e3aujp/Ja1M20TXwjmd+arC7hyWb+hdSM
20g9kbRVhGVFlylwLn7R43Tu0MO5Gcw/zT/rzng7DHpt4t3N/fSmjuOwXI4+I4hNgi7xbS6aM+ek
8PuoOYDHSm++i3oqTWu2L4oxxKkiuZAzvzTgF+aQ3VYvv8twi5GaVkzZjpDM6n7yXqaqsg46Q91t
ldTVZ+g13zuGMI+OrkUPAeksK3PWgGhFnPew9oVUFW3PmU1LzhQCwb4nePmpsGPYKKEbLC0pDG2s
2ckirxk04w9tRP3p6sOLD92U/nGRH5xQb979JN/NQ9t8sxpt2HiePZ9Zeson2xp/EbdQfwNjQdab
mRr3Yg5+RHN21VuvvwDRHy7E54z0ZoKDDgHhkhHxtWSUEme4Ur/TNXvXFs1nFfknRl3Fq1tbmJAS
vsS+BVH4Nnj897vT0v++mFK/6qZluIJdm6XO/NvIRq+LhJpOwJoBgbsv0DQgzo0tcniL+RoNS+BP
DiQ7DvqILorusRx6v11GkJCDYz0RoJg5J4x+t3MdVob0Lim777cRQE6eiCaH73nsv0DRKj5RJM19
RDI2F6APpx9F57438QA1X6bgBMnRIPTLQg8jqOIcXF9hatId9QakNdX4TVvaFlEb6Cc1DMFTk+ca
yqwePBz6S0Ir0Vtt3T5+mnwaIboY9jegl+FqK7rJ9kGXRnlPVAd2cRfaujTto6rW27b2DrlXVmuf
UvbEhgiueCacfSiKR8IM85e41yKi4hicWyY58hhyyFAwRft/MjbjLiMvwsibq+2RzFc7RXOXtVJ/
YUyP1fwbklr9iTmseNVjCfF4Mp5onYkVDSMSkRaVrdmHP9gdyme6N8zNkOY8oxQzdzVKoXPJ3I6h
PaSSHooSCa7ms7K3NFCurjMiJVll4dVvOwRTHCFBNw4k96hOQu3GtMRCPEvxHGzzYfRhwjrUkVHQ
bDVGFMz3YaeRcYmHYGG0ZCNbTWLhuY6iMFr3hGysodAW18yq6E173vSR2QmmTkKDr6DW6x3cI9JA
tVl7zFvkQEIfCTiB3Rf17lICZaF27vrOP2uO8M8DKcmrfHkXALdlV+UnuV3pCzU/N2Gd0w5IDoSZ
1PuMrKDVQKjFtc7kl5c39VUnnmxcOWVUX2/PvTaHDU0+0fKSeiDibPmV8aqVtXWxF09ZHY37sWIW
QS7eHyo32CWx9NEZE1wsfCx50dm7wmH1DoaBNSQU5nOhI8Uaya3Je4vhfxZ55tUElqKj+MVrjVog
7Sztl1/Gb6GsrM85Iac8SYLw6BgLf9to31xrNn9q5dLTrSG9E1pUQssHRU3UUmo6/S/flE+DJG68
Ghts715Mz1bTsFXBWDwklfyakjg623GzVKJcoek9NyR+HAjOo1rAJnyZFs2ALNxgc+u3VaXXY9xy
Pm208odQEajCzrbwHyz63dw2Oc1bxN5DXci2zGsjUkwMm1gpdCucFl2qxSgdNmo5V0+t3uk3PTvs
XWRbn8xsw+eiA5kyMOE56jpVpaV7wXYsBv0aQWBQEkn1AFfM2JZ65AGyzF6V15vk37Ie0+/uDF1d
xGcaL1hrSBPAMEzd1ZjRAspr9C83dcSSokr8zeL7LPPs0xZ6e+kWeuJEhDGB7IzWbVE/gJH+oWaJ
jUvbyWGX0bWqeCBUYj1Rs7HG2NmlnRBiWmX8s+/d6tV3fHgH8SxPyESrA4o3gxs1WQdDNlxHHSDq
iKqOLStG/lAHzcmEAvKeNd2x8IP4eahBFyK/DDvwnMURfUJ8itv6RR0JDOee2DznoBz66iHTws86
wq2JIvQhyOgp6m2rP6qroAvIT9Fa9y502ifLEcO9alqBHX4aFmDo5IHkyZA775lMM1JLR3HJrIQc
STyiL6W7jLcsipabwkBLxvrS0LnMyyn9HtWseM482WA3rAO6++TJoFux9id89orJ1VLw3J4OQww+
Z1YgyglQoWzD8HojU6SzKxCxdgwIYvM8FFl3sEbgMCRZHnOEASf1JSxJ9bncUVroFwMGJ2e5RTRj
Bum8UUoSp+jBk7ZTdSscUMGCs6aDzkiRoHHq97MfBr8URUVvGhy6qmOOA315K1NzYy+ovIAvbZcW
3l3iVy+q51hadrgfbaos/G72WTbDlyWXtlbxs0wQ3WVjVz8GaUYYD2tPF2FdWQu6J5+42cP1NBFW
saQkkVgCpEE9hI5lcqcyZlAnc3UUV4dy2qTGKkfx/OGQ6lcuhKtwWTlLx0lPQVB94qxrj+DIviuI
HrPq4k6ZrzuPwTHlI8Yrvww2dpB7+zgzgZ9ZEajGBcSYB1Ny/veN3vgn/cNc0B9CXywEQtCw+muz
vEXMbZs6I5+bdIEZGDlYBal/4RhlBxgNREarN6QYImzBi/CztNIT1VBwAilRb8Q02Rurbt8cQ7Tn
fBDn26eS0UkA55Qz53HfyRTEmrMEiocFL9FheFdEQ2QCGC5zzT92vfdDwYPGRes8K8EzksqGdepa
WP3JGCDWsBsBze3r6FLVJuOi2HE2oX5nDkhEVXlNz2ZcWwzGz30jnU0c1vq2YMIDul9P335f/brJ
r4SWVM+JX37ZYTO+OB6CdlS3xyau7LcoTagvkukj5oR07IpdPhv6dY7EH6xj4rVcno08Y+gI1TLF
v6SHAYbV0Dgr+S06TBusNL4riSxmV7dVcUxdz2DMpj3FjRuguCCOUYlpm7wcC8Y7BerAgO/wpG8w
eyZQExnXqumtVfnRqe6dpzhJkqON+mwbc9beyaCmK57q+toetPFOGMMIRD5/jGCy3jFRmo9z6KJD
Ck3vyDiZsR75ittRCKSzeXsGtf+t02dCHpDIbEBoHXDh1CcFiPCcydjbrlZ+kstGhb0QFEBzlxfJ
BCKq4onbcajuQbXuvGqe72cHlXXQjV8mActrN9MXOwlETveTwUW1//dvran/o8cqXFyb2P4sE22W
dP5+eGQygNIF1VhZljHxOtNZyVyMiNZhX5b6STgdp648fQlGH4NhSYLCcvPWwshJs13Eppzr3Gtf
NpthUQSMjh6t+PakLwXz+ygfSf5gWqSuEjxR2L5TfHzA7p5hTJkbmgHtzg9BY6JW8K4+rC1sj3nz
7E6gsmTCuLcJURzuOgauq8KbvUsipp2us5Xg5CDXsZ/lRsyFGDbTPL/7ZrvA08WiaTTdCNkzfcyk
u1OnX3XmVVdga59yowZ57/cPLeEyk2XpT2KxYCzPWoTXT+o7uTwD+LOXsb0fJTel0o7pLaUjaTFr
zvdnWaBH/VMUDqVilc2ze5dowBZjrTMvNzW+pPqih4ZZb7KHD+576zBGv20kNcHgI/cYvFvE+nhh
kEYmBxNH56W2yp/qH9Zbg3ddnpkoHFc3/boT4RAlzVzuPbTYxwCq04Pb97hrQhCGGI26S22Y6Ax1
Oz6oP0U9TXDaIo+P5reiqqbdYCwtA7c5D3JkAqHXJpODMKGgIee6yA6Nbtz1i9aT1QQjOVE4hMPw
dBam3N0WAbsF/SXMDiNgArkxGy3jjcH4Tun8bVKq6mXHuNkLRtjVqwrC4Xsa5Ec90sPvhNfRXJqH
9C5GwHMYYgOBpxgkMGNYFepgS0DOR9NM8KCsjG42Jybtefa8RVxg7LQWN26wLDRVazyDDJc7xoRA
KEqArVo8OgetLsKHwNMcoKNCfiK90Uf32DIl/hWnzalEGvIFzlMQrMFZia/9h+HK7OQPwQ0+BrOv
uYP4+JZn1kcqh+Rc1BGBHj7QBjtLYyr+Pjiqe7WY8x2xC6swa8XDjaOQ6RsLCdKTwhAEqbER5hKg
LJAsmnk3XAJrXnJU+umrLLyPyfamp1lPhgvboLXWF7ivjoI79z3noTO+TUnn3UdNVh0mR1QrfXma
uKlBunAHxtGiftgCTkSRzR/IZPdnCbHzP5xz8h/TYbzCzGc4tEiGE5bxNxyajgiwElrvsqOQBBgm
yHHbwGlvQJk4D0I2LO9O1FNwaRmakh1gTl9JGLxGkZ89M91H2PX/X8cb+qqLODqWpC+QPOpaZCzm
i/+yz04KV4mJYDxYGTYoJlHPVpl8a7hY9+Ry7G4CePrs5oWb+tBbHgO4dM6e+p5K1J6m+HOwOOkG
gkpGjC1UVJ41ZvL79dQtxaONYITuf/7W48k6Dq3NyWF5mntatjf9kX6KJx40Jp8PVVGRuRSS9qVe
S5YfVBqyHANMd8lUAykZFLxVqffEYviEDUwJ9OkgBlxJlA4kGO4GAReRcwiEzLR2vw+5cbXQWP+U
IHv+ejF38+0VgwtXkCE9yUjbDB3/q3nQFhfNauuDFiCR/o/twfiH4JRDoOl6DJwsPmQ6jH8tasbZ
HGhqIcAZLOKUHyPQ/thO9OLaYYiBSMOgVaF7XHnfZSMJgqUW/Sxt5JOd+7MPmbCMVUVepF2PR7Vv
oN7WDvYYH4pabLW4bx4VDEA3RHYJHP2hSpurCAME4757Z6ZxcTG8mq0oDvGzK+uDXVUZvYvZf4ja
aB0sDJkSR/fvMTsh7YR7kxB3yco6uTDhSy7hWEVH7MYHKwlppFBON5+3gnkSEeKkioiuoKjHK2pW
3CMEOBFhmHVbu7GhTxOfLvXrbatrq2NND67ZEfhgn9sids5dQcybsrLZPoEh0ZA2Z6M33gI7xhwn
5q45t36NxubLsLR1I7Heu605XnEMYbiXjXUeLfhd6r2kUVGvx9mJ8C8iEVEP8uv21vNnzsjx4h3N
9uhjJKB1n7Rac4CZ5hBJGNMXNFzCG0fwzmyUmTOhuSpKr764i/L25uqHQ3GhTiXMDmMb3pz/OZDI
YHSGTYeQCOwYPe8gLDf+4uhVD3K5MkYR7G57jtUXm2SoS4xTWlcTVuSVaIDHk+jk881KhqQJV7RP
hkBThbQZ0tEHdKkUvpaZajv1lzjJWf3J7mC4aHmifcXLD/+PsTNbbhzJsu2vlOU76gKO+VpnPRAA
Z1LUPLzApJAC8zzj6+8CI7syI7qt8ppl0kRNQZGEu59z9l5bSPVXjRODfi3jFYxjJJSoRr7LFjdz
OsqnH74lBhhv5aLGH3y9Pv+gkmgJ4TuEeHQOOlOiY/HVLIM3gDY/BEERQjE0+zhSrzfTVPnwJ3Gp
Xu/q0Yhwrk79TaICXW9G8tKu/aKrY//6ubRqu13bmm9Qtf2dMirajW8q9V6fZlYV7slELdxcP5qF
3ngJRAH3etf3JVAIV2eeCLHk/PnUz1XfbiIkzT+2US64SxfrBupK9M24f0uJNSkY3B/cEnzmnkG0
KOMrMCZyE+C2MdsSdA2Cwpg5085Kioe48IpEzf/StLj2MALoJSuYV8ZhDEW9GgGHXCShKueslwzg
30W6/3FZNC3XFG7cRhb4xqV595+XFX1ZNf4cV6IrEhhhVE7pli1bMn3Rn1eV63y7kOuF4KoekpB4
C4jS4vH6kSVpzXmmUwDnXNEf2kondyjFRasqofGQtuFEFlI0ucxqjAdsbvlhGoB+ykVnoCwNxU3a
Zqfrj5rx2DpForTi5kfCRTEG8UYmyHXIifpmxkP+C6fxK+PsikOqqzrdDDayrxLeODmyFCiEzh2g
lfqAI0z5lX4cq/oc6TfxUCuXGh0Q0olSeU3pigIxCAUCnwVN4FtV/zwQR4sl1PgkkKlZqVXU3KtF
Pv3NRqwuXJWfn06d8S/FJaRGjfylX57OIQSuGpZTsS9D9RKHiG2ZFonngCHCCgxnfFPMHIRNGuKc
SPRme9VHXG+uuqchJW9JDRCj1mZ3vg7nrzfDlW9XdmA4utrY1YNGIpxiSOsYgsHeyLQ7eJHzuYbE
84N3F5oZ8QklVfIWosp8ydVu2ISzJLn1Ykr88+4VQ9DMgE/+8xvL+LXZbpnCJjBawaxmarT+fiHQ
KH1jlqB08r3hDwVqZj1i2kqwtto2l0XexbZsk9WwKkbFPJhL04We69Jb7TJGKUSqpkHlTfOiPurg
gWBzpoacrpT/jGfYS2fikZpC9xSo68erSARFPN8SJuCSMhVscluNm7pVlF1fY3S6lhDXu+1yN1zo
WrIEu1BesppCTDh3148CJYvurnYn3teXsgzSH5gNDgPJRZ5JWLPSyRuvQN+669EoR2VzhFysnQuj
4N9JdJtaFHVSOjef0HDse840i40xI+t8WMy1JvDfVsNwG2KqXV3zF4w8RgrXTMPfGVV+vcAtk/mq
yuUtBJQAot1/vsAZU2ZCJTRwT6prSMssw1WD7koTewZ9aPnw2Z86WSTvZQk+0rA4lVmmmXlkt4/4
xXNlC2PZsaOK1bO0SDQfp5cMsi3HphJGXGxnN4ZfuAiAKabH5C1Ps3B79dJqipTujNJAXS+Yxu4m
5J+tAjV7yAIoNV1frE2hj2/L5zECqKt08eojX/u6xnn4Zq6SRxB+v75F/31P8hPTMXIkcPUwW4e5
p8N8BcFdb/qqXTMk6H+0lP7Pt/H/Bl/F5ccV3Pzrv7j/rUBBiuao/eXuv07Rt7poiu/tfy0/9u9v
+/mH/rX5Ks7v2VfzH7/pdL9++I/fsPXuvF+/4ad/lQf3x4N339v3n+54eRu10233VU93X02XttdH
yJ+5fOf/7xf/8XX9LQ9T+fX7b4yl8nb5bSSB57/98aXd5++/EWrxl1Vh+f1/fHF5Cn7/7YH2/tf0
P37g671pf/9N0/6JgBgbmqHRp5M5yf32j+Fr+YrQ/2mY6rLzGDYdPNNgyp5jgw35IfFPzEA6LRJF
Q4hmLtqrpuiWL6n6Py1lGeoZyJ5/+++/+aeX9s+X+h95lxFnnrfN77/pPw/xTYqo5ZStsRuykFuK
+ssVU9Zt35kUnXgo7W5D431l0k3Zp76BFttEcOZFZbJYj3pg10QRm+4P0nqPdlTjjbyeY1wGGube
GyHkXWo9FtE5BD19jErgj5ZOnNyqVkaxh38srxQ5+RAj2aQZBMe93Q4Hso4/fxxBFBAbTpGhXO1J
cL2XOQk31gQgcEYPaJK3CVUomE4hTjKkhAx/1d4eN2Gr316/6OMcSrO5BgNYfR9oqN9GUiqtqjbb
KkUUM1yB5DrZuuX1qenZQS2f7CiH+xf7KrpI+SMfktNf3gF/PNt/fXYFM9ef9sjl+bUMShhZMRYp
hGwsfbC/SJnhcAlOt7ibshxqpkE2yipLGv9cC+GfVeoHT6nryJO64SPSg/Ss9IYAYjh8tErrtJWR
3gsWdZrrEcuz1eQbUWXWIYzp/jc5WGHyl9PsOIvj9QfzbtYeOAJfpc4QVS0yqw7R6OceslD1GXv1
Jacze0tKA0nTI3F4PFlid/3Z692MgduO0B3M2CPRuzlj9mJcPpJ5GZZBDdE6ezxU1UNSPg1GNjhR
2sXba1uN0jjb4UJ1rru7vu5QhTRjXj5nGjCKMKDKlTGOuY1Qih2ZMfLWptZ1xZiPT+qEgwBtrrrW
ps54BLk5Jqj6Qz1dd5zoQHc11jmEI8uMQjNSyt/EWMv0weigxgT4EF1Z6Muvbe3oJaqsvegsNyQS
ducnEIRXBS/upqhgea4HMB4uPc3VXA79s65OksN8JNpf7xb+eFN3w3irhmCONdBldCNlIiL0mX1h
ES32VGG6tUQIZ024Dckr3M1qUWyCfHP9Y+ckE+fYSHY5ZKRgEUZEeo0uqWnC/Y8pIx0n26kmSoig
C1+xh1VbFjbD0yl/XiW52+ZhzEFTn6QkXYteVk+Dth70qTlEWbnOTKgKrjHmW0Yhw1mrdf8iwwAp
adicss5+LdWxP6rKEoww62Lzo3iVORRfTadubpry/vpSzhpNE1Mm7LUIpK9hSvCMVTuzGsdt9G8B
HwP0e8HxZ3OtPK832IpKlAE0FxRzPGMdT3YtxvmTTQP9OHRoMkrtnGXtcGyb1FXLsXGGNgV74jfS
yZdrEr1JaSm2XRO8j9J0zEPV2oWRbZ5aKdQ3UUs9NI30rDBww4I0UYYs96S0D3fjknEBmaWhf9pW
rjzQpLtGev+ohDsCkc1lUF6n6jkg7JIsofp8dcmOnXnfT1J67mWTNODrRGT8di1/i3RefPTlqanG
I+fr6tQpTba1M8gf4QIBCwbbWJkaWIgg1D97uVYPhZE+c16TT2pHJ82Py2Ol9ffEW9v3ZGTRjqs/
RWlTYSk1qjK6LjdTUN1ZVsIY2DAvEo7l1WhM/RuRpffkF696vahOZVW0dwI57o7caexTX+bcvFzH
pxonQCdmgzn2vf3Ym3b9xBQiwqiiRgj4wBxksX0/LINTUZePSjnc+TWYScZTJ2u5CWZ67FpEMsnS
Ri9tIua7qU92jdWnO9UailVdFubFGGfzMuqcthtsMatGG7ciNOe9oRUmLAcxeMOMkzNvR/9cQno4
hxgilztRJeN+lfsTIbwmvcJJuAhoGPotvzCuk8QlY9dc1ywgThqG007OleCh1Hmic8bYDrN6IsqL
8c2SA/vSp2QzzvlI8mWtWBc2GvvSFgKEQ0nE+J+fw+RlbxkokzK/fIuaR4hAB0M79D5qNKHm6sbm
XP5AekG1I70uJ6kODZ2t8Kdq0FmvX0wXqR2TKZgBzLZ5tZP0bQ7HPz768Tkg3848q/JZl/M1MS/N
d+zDpzQxzVepAMMISV3d/liREfcXDJTFgvwQ3SvWEm8wrAEWoJjWV0KJnmSIhFFUulKKoCAe6/Iu
ATuBKanLNq0eCKcIlMQtWC6BKFrPoVESv25ykvxh6iAhThD+aUuX6w2KV+IVW30/RobqdZLYqI10
1wYWoF4ytm3tUWqh6CKyghqNVYm8SK2cX5rCuo216JThxzMsTpZKy5Q3PMCEIUVo2oTVE0yGO6WX
NsCucZnxqYac+pBcSzKgicTa9jWCEYugLGjLlZTsq/St7Wem6+kzY8JqldMkDePczYwaippY20Hu
WKpB+iXCJLQSmf0u4pqMWgUeS7ESSuzmGgvLYHo9dlm9H71Y1fBIG16CGR5VtzuBWhCSspMCcwMt
bi1SlR1Ld+aUFb6Y9gPbgDxA64+yW99ovB6zSBb5bpHnJRhb+7aOkp2Py444g3bQb1hO12qNJRmI
jNn5O1nXTpxz7tJAW6f+cAr7Ykus9TwEbjZW6zIy2S+nkyLwOMbIpoi8TQrJA6rW46RWfRM2X7hp
CWv2O1oxVuMxQ/YShAow3o6Y2og6RADDEzGb0kVNCqfrMkINCRo1ASLMBYUepi9gQq+dzZ834mtj
wB89yaq0yyVpxcnBiaKM4rfYhLCqE0kwIfSdjoUrZf4ABgOr13omeLNVhqPG8IdekNfGGkkewWqY
ezdN+Zo6Hhh0rOCceSaCr3JSkfiMbmZrYBzoMEnlrhkbKsbkyQhgPOHPaODYJNBpW+ZpBFrvAj9e
1z0yjWo4+p3MvjEepCl9qguLuU1F8gYuwMlwIoLSAizYOD1daHJrOowr8wJVygnG0APEOQMoRKJ7
sMaC5tfnIsvsebtkOTz2widXHPSXXaObzm4jFd0Rq9VAf2bM1lPfOY0E6X+YUbktDvbKI8dgUwXm
rYwACkHZqpyWoHvbegv51wjF8BCUs29oJEgCFGew5uC5QvY7Opm109voDGET6+/sQudYjjAgv7Gg
y/RIofTRsbghH9NLy8CzoIZavXVX1TuUn+uUP+ydvqMTo72ErrG27Al0TPlBPrxKD4RoRP5Nmwzh
TjVR+FYuAKStiujbZyYzBN/btHmLYEhB5D+WRe2yn3ukWhvhVjalb9WgulZOJpRAwazXe5k4aILZ
vIi/KmQglknShYCCJ9gMp+W3RA81iVhYzrGk3yk4vWfeOam5rHrBbdfoK2Koz0M9btsgXzcx0YQS
AZ6J5Ng9iWOxWPuBdN+XnxVu2rCv11U1uH4GPaeJNsv7OWqmU962T42sHvxovqQi3vPI3Sp1OONC
9Mj2kb+Ey+PUH5pNXxiAU3HX1uYpsYpjFYtdZrROV8inkLF13GVrnQu6K5G4yZmrGhP6e2slxpb+
oEVX0ILcqvHiLYXKiZTDnaqhiatHwhUB5BHwh+jJIWHr+ho3+lnGuV4a8FKsaa80x+VF9qN012cl
G2DjiCHEhdtuEUrekPpwfXCD0NwREVk5ExBWZk/LWpjZ07mgsGheYFK6KidV+Mmw57LbBJVMJ+TX
aSAObJ0HBa/DdB5MzqWKN00kryvflvUshe3Y3WoD5qbZ3vUiO+pWzCrWMWKTVlKiP3BocwC6cYUk
iIJ7F+k2/IxyPQj1opNHUyT2i6rPe3WMD3PJUfOlRo8FTfu0vAqtpN8qAb/R0DdzVbi+Mp1siL5p
nb/0YLaX/0nF3TSFdkGKm6zGUvrGRosHcHxtAv+cl7nTpMajXxVepshbSywjqe6GRcLJMrGpwyVG
hwsHmdRoqWsFcr4w+xsalLsgf4eTy/Nv3I1k1Lq56p9JenTxVZ66WAKXRU9plZQQZdBs0hN0ZeQi
KVZuRnH7kgCDqZtO8Tjclbhcg1F1/UJ4Zb34ObT5CZbKLlGUgyqGrZjVbZDrr3pvnDLRMplxAZm7
uH1JpsgKQCm5/BwnxDmnVQT1QWM0T15fO1jeME2PtvrYJMmt78MBs1NKXZ7MwWw3JqQbhNDW1lDF
mcQNR287nivjJa79HPZEd4yC8bXl/WvI5Us+benikB9dSnsAJvcN3PHFNZIHb2pz6wcYmUPdtazw
BgXHaWl7g3Lah0a1nhbljOgiloLgNZPyR5keZQRSdSXX/YYATn5aey+U4EXrtVPSzdnKwEoGb1Ze
adqDJEJWxH7LlGkbmNuJFPSVMQlCuizzsQxTL5+0DWrADCaFacI8JT3DFLfAD1zyjrIVJ6QvzvpH
Px0+baN/07vI6ycmazrHukZwFUpA5uI1WqNtoNKaZ45++0XM/bGSjQ8jDwA++OU3KiMmfypB9u2m
yeZbLcIqjMr4kFfazgILmaa3goy4VaKWrUP8wweS1PtmPI9aeYuZ4kHrmgsw0Ltu2EaN8RCQzG6H
mpeUyZrwtWrVy/2LUSPUHKvyrsZ2n435KjbnYzDlX2Uu3or5ZZqVJ7nEI9nX9VvbMdIN5XfGhBtD
G56g7VYwJ4uTlJgPrWGtIZOsgfBsKbM3dTN7ii5vp4JYdzN4V3n5cvQ7ajCugqjZzLm0j2ePGbxw
Mkk9ICV8kXkTYkwFPifOYVXfj5H9ahiwQCop30efVREe6lJfowOiDnPtmjK7UJ+SJYJas+8EUzKp
ODcIQeEznXAJu3hcP/tk3ne1/10mgt7G1dgU8UVPId0M5T5iPSw4njWglmO745Ci7Ef5QZeb21iZ
PnIwaVVgI08PT4NJHDfCUq7OaJYfOeO6mqy4ttJ+qtfRkvJkl9hWpdbqHOztpXhuiCxrOTykq3lU
eK0L/bVI6dTmGMrG5ygmSQhlIu+ZJ1xurwryyn4IV1WRfkK8OWtS0Dtd22wNLvycHb7Pqaa1ZLyh
jACTQ6M5Pgj/TZmMN8hZ+3ouPodGQpLqkwqtwNCsUJaShrOdhxCVE24K7YZ0tZjXW/psOT+stM9W
TYGwJYQhTBZ9/FT+VtSAIPw2LSED2a7GK5Wq84Nkwo4oQ7IrWcyU4NQF6oaDI9aIZBoFrSNSz2Kb
nD3IOJEtbaNpU0gDIR6J+hGZ6T5CBakZ0JUTiJL4MNBqd8khFaBfhbZkChQ3Zaax0lKAbUqzdMge
dNtWk53SROXbWYrkzS00Lo4EK1kCDKttyzDi8ref59jeyiwxUaZvyzbv3VkePzLZWLclR89i9trE
ekXf7cIHZnMt9lDv3m2puRSa7uoEQ1Uct2rT2oFxteV+PffdoWDV75XJU6CUx/Ho2iA8gkU1PlbP
RtDfSvlmShF/ZC1775sZ2BCeCYUhEbwChEC2HRtXQRqNXJ+i0TpVAcG+HQZVl/bftpPQFSPEOfQ5
S+csV3C55ZQ4yoxxE4mWzqjxKbMCagQbYS1YO9dGUN2zs+ckAmWqM4zGtwTa1sqP0QUmHEwGIaCW
qpt8BAiYYYecRoMLLUQniuukWvGgN3OinkRpMpLfwFZCOzjeMiTk2J50sLnvtV7f4Ey9KWRrq2ZN
tEIbU6zm7tuczIcihJc767etSS4txfsmj5k59cpjrzQf+K2AaSDBjIucgWWHYi5il7lDZoSWUzrP
OoRTNGRFD6cHYCSprYoUf290u1hhCXnzE7YUqn2tAoKb0vhhrWilxIkl81agguGdeNDz4K6L+hsl
o9HZ1IeQ7Jagi9YoljkRyLtMRKjrn/qOnEPkAfZgbsrMfK6C3KMIX4fqAGP0kYn5vk3IFkoY8qQf
EpuQPJWnKIUArun+yabi8XE0tRyLV0KS1+UQ7TT1sQ6YXgzhbi4/0gEtZxJ52MdWeWJ6GdiMiQO9
UqdOY4z3aU58rWD5oXv6gvvRkTBreTKygcbPN2YpRrKhO451Wb4jxt1r7dArWdsRGAGQphmDtkR5
pYi9t7qsP7Y2L2GV0xCQQA9NJsrIYKXgd0uk+GjMMWGLBNuMzWY4JiOpVFWI43kk7qWvudiysz2L
dCWXgq3mjs4a26wgDiS4UfxsXVnGfSAVNzR313HUbsLMPpl9uhkRHak+8xzUPtOn1VJhgCnn0m2d
Ks/PMvEP4zhASB+2SNJdbTJuNUB/RVl7MQdA4iu+56W/rpPixLlTrt8LyXoaFXndZP6+Kpqvgewz
coxAFaaOnQXsY3gxarKG6RKTGEVUQ75UX7J0jK1io3WkdGmGW4gYIP8A00R3cBBII7idEI1mGX3D
FLULJMXLjGyVYrYwMowV2JdubM6msopSvgs3wHE2egRCyk+fytsmQlpMOvCXWSPqjVkqdHWLYX7b
mrA4WWhetaDZDrLwOl13e3k+TZq/g8lDZUiMJnBCieZ8XyM/to27iFTk3EBAHum0+gYz+DDIAVm1
nYo/tv1eg0eAG2XAt3nO+4T75U73I0/VlQs6cxbtoiSBmpgAhN7OxPkyacAmjM12lMkLrKzvSXky
lt3Id0BSbfxGfkoQTNnE18k+V8ogoHuGN1oL4kC9wxuxEdH0xYid6JD+UM/MNcWSrA2MWtEvMVgZ
PxVrUIQXHRJaQcQZHcmLZbUUSFxwcnic4SpUooTdULy0/TcE4rsQjehMMKNcBg6JGzRzLKeOk4++
EbA+sUDM1ba2TG/Wgn1K7Gmj1J5hQgDKWbWVMvKyQjxLgqDJhAO0XR7D1Oq3ylx89Es52VvuqAEi
9lOSYAaXkc90DA1Dxj2VFm5KPyTV2x4kENpUqGiOlvmvvj+u68Y+xJElrYauvFGZnqZcMqn61on0
22ixdhqmRs/jSdeK1RDAw2Ytm/RPeF3g9KebDp3IXPRuoY2s/cZ3XkWeZAJ3erIS8jr/GPR3c3wt
Zd+tTQ18dHtoUJBUyHroCq8zrPj9EN/DlKEpihVJpAQTIFOKAjBGOi0zlJpTBXXDbJ+LxnaxKYSr
kRgTdWEcG8TeB/DoZ2OdELMpaea+apegPIUmluq7vMkg028Zct7bYVQjfdWh+3eOXSekkekIMNXL
wG81aS5zpRLWR9cbnEtBHpvuZJW4dDblQPrgG++52PNfVUGPQpwazBBrBr1/0uNsU6jjuhjsvTps
8wkhbhbu8DeD9Ik2U0z4iqSNrgYNNdZnbIKtW4f2NpLmfdTCl05xhKa+R7/wreotbdWo+XdfhmHE
sfdAsvEqkOaneYyBnNBqZIvep2NYOrg1SM/YIzfgKD0uJBUK2ypejiLOhK2mEcclOl7ijLu490Oa
p4NR7lgf7tu2gUyu74kl9IpCYQkKIWAEW/InVoqPEtBkLt77e1lPsfwuvI48Wfdq7Kq0n/IJW2ju
e2WsFrukcfXaytcCI0QUki5Yr4mK8QhpzNhDBeBe1TWV5rygtuvF8q5A9BUfY2V6iR2Icz4+ZMux
zbSn96obYcGpd7MVHmhjg4z+qiiVtTh8HQoVi7rv0XClyG/QO9HdTWPFYRC3FRr0Sn0zEP6Imniq
seIb4FXbaMNZ/h2A0FEPpTPDkU0/fWg7ohkGJ4XljlXsrtb8tV2WZ3mKvTj5gn/gBICRzJh6XBLe
WFLo0u3BAfmodxpUaXWbLcq1flgrThEnAHZL+Stu1GPUC/KhYjKXCMaoLd7taFaV3sIMKL1r5Bit
CLJ0jTA71j1BmhkctnSntMo2T6WzhOpJNRle9vhpVrJdnZoafz1Cy5p/ogJBolr3qBjciEmRZ6vZ
qskyVr3aIeNyk8vBLp74g3TLieJiY1jQBndhETiEEq1DOgI6Dc2yXqfKygAMN47RgcICE43lqMNi
VAKhXBYe5rBgZSGSS1v7InFp4XTmDE5KVGCQqtPtqXa3GjGd3SBh0uOQmjM800uYAYVjFhJv1AKE
1+xa5f2E9dbAEjwK6FvkyoP7i45N3HwjasRrOskNI2BtYXM02zcSUeIhc1rGbtg+M0X3zG9J8Wl0
lB6yEw63i8Jozmjwyr5TKjvL2mUWRtb8VVIe5PhRTt57/nTz0xf2ZbZD12Yr6H3iZCLJs5XIiZVs
Y+2MGjhe/22GgqmOkI9qZlIp52HzHW7JPeknnoHMmkk3rbgCXHK5MuDA5ZsyuCfV3hugJlIEGtGh
8Z8yVFV5jrKf85ZQCNokiluKt9mRfTFriFwaur017KWwcqmSVi3uJxXmTGi+MK48CHJp1DbwjJBG
aSsuQf7WSs9atUNuF2vaue5n12y/hgxLnJ63W2Uyz7K5sxWF+dv3KF4MZM2LaaGhO4x4AHDu7jTZ
oKH1puPpmkvpTDdXmMZetO1Lmo0eQnWnlosVHSRyJGqxt8ytEjU7g1UknQFTS881bDpqMU4AWeQM
svRhlfPFmo+03rr6OZ9MrLkA/lX9TIQ9A3d5kzJRjBEMRbMC/IMI07zZWHJyA3n8NkzjnaUwkMro
/mUOuFWnFe1dnFHkJbz8MKacgZYdiSn4jVdyGqLTaXrKLGtp+WkbIyC/UA4m+tk0l4p2D4IZelwE
CUu3t1MzK2wLcrkOBon3dqJeCtVLlEo5hgH0GrWxtwyiWyfu4LyFyw1Re6rQu1usR5aTzaXtQo2v
jzVnBg6mdZDyVpzMm2umh5TW+66Mtl02SxxTaWcWDFyOY52EB2Fh2zKgOpNqbpwSBis7XHate1W7
yEpIUnDCcLDRpPM17cVkUsJYBIygpMJQJdDui+jFI63OZ1sKpu0180HWQmUjmc13xpbTQVKmiVo9
mA7Xu+h0AWBmzWLn4KvXG8Ja36JOfzYWwlY86JCmpaegrz6uToJ8FG6F1OPmehORv+qoCTRl9N/6
odOQ5aWB8pwqSenqVPg3XQLoGfBou+DabU3gLfET5vZT4EOoaXz5TqkAXsZlghOon+S7sjbucjSi
2ygiqzlfxOvNjIhinnlv6GWOGM6fg1M6sWnoBbw3rSTSIyvr9Gy3vn7f5ckhGPzg1ewfQSn6O0SA
/UqnxoXFD7LIUBisQ3mmlm/AwSly6UhjVH/YyedVjBg1Y0pjETizZWYBVGc+ymnrbgKRcZoymQWs
hmXGLeElgj3zULY2hJpJA0I7ANK/mkrL8tCJTn+wgo4eVp3Xh2i24UGN0YsUjH8jRBT/m8jCNtB9
yTpuCOvKgf6LyKLKzdBMAbM5kt+NDsnD7Lm6nT7B8pTWpCazSjTjd6Td8gdNITDOyVEl+vc4bzDF
EA+vM2AU6SXrZw5FCbDEuG0UereheFAo5Nd/owr5WaWGJsSUTVnFvKOgItaVX/PqFMyDnb30xvRG
GbxOkXq3w51MG66fjzkmLrBHD9AzAs74+8KQxA7zW+ICwEzYsAayAbR9rabna+jAEo9ZdxSwul3J
T4jUqULjwbz7m8f8s9aTx6zaQH509isBmYUR3S86Fmlu1UAeZOdHAtYw8+jK+Sy1MmeaKfBwZeQX
fYj8c9LpENAMaBOJyjj/qnE25pYOw1Qm7E3rKU7mW/Jfg9IxtOqzJqgUTnxKXg+zg0FbIDXMyb0/
s0jnuP3KlMf//Bcp/1P5ZGtYUKBamTbKLPELuyiAOREVKTlLdBqsIyS56qZueJhFIZ1HhQmIWsB9
ScyC/jCe872kmzU80uExIXqJrc3Q73gzOoU2jReE2/bfWOSuNpY/1bXXZ5wMbpNwKNteNKW/POOE
A+m9RCoBvGkf3Y099l6u8myr8QAHI5np2UQKvX5Tk6xj2D/M8lRtUp698/Um6P2/UVcaivzrO/ca
R6Dy2AQgcAuk+s/vgqLKCXFkOOeg/c2eaVA74azMRwkhr61VjKgVJV0hQ4Z2DiNQ2woVUF1Tdju0
Ta5IZbErRhWjQFCtoqaQ16RbMQ5p6r1N9yv0O5PuSnbRq4QECZkMTSIp9FgnCiSr822AtgQ68+Q0
AePHRJ/P4BK+FaHdu5ZSPDe53zoAPTGNIgnoI07ptOOIISn3s5HfFrPq37MSO2jRUHB2EMaNuDlV
Y9et2hY9z5zmRLFHMZO8VMNTaGcrSe9fezAeaqyg2jRAbY5T9QnJ4g0iVOslgOrWXVOGKwguEbM9
9ldbo7ukBo6Rpk5siJBDf1t49aC+1NmAszXvurVcSJtWrWb8x8Sm1pa+E5yfsErHazsGRFF307Fv
MTy2Oslp2CKiLoXfO0twcNha2x7SX4+oqcy1L1+BEi3lyp7+852plm+SNa5LWEZrVqF7gtjF1rQG
hB/WOu7HL6GQ+wFzDUiPQpkNJI3+/HGCK1cL+WYigtihLfMty6fXoS8pbfWnSSgBDsSZv8+IXcma
VCeZ+xczUGlkzf5TKt3hOzOe+84+jlKPh6VB5FbLlaMsXvaopTEBWybfU4O6VUFrouixoADi9ynj
axrTkCNQhiWPo+aoTdfBhJ0Opj2chNBI69zbeXfK9AEhrDKB2GRg5lN/9KjCQZqL9WjAjGTjpLGU
T05O3mJfp19KiReRsrt04K5RswHJzaXa8zNgrMSWI+yJw8eAeqvtGf+CeT4yxiBLa6gesgoRSJv1
xHnGcuqlACDDeTgkPXoGehQh6RNMUqn5QFnTw/EhRIPOfNN0eoxBoAAepiz0qVeHIXhj+25Xtt09
8jCxZ7Jsr5SukdHjjQhKmnsrN6kqIhgYo5RjnEkOapUe4ZZHXlWStNqohu9MMWVJUtibjF4J1a29
C8wk3E7SZKPJ3Naln+6SQjxxmPmOJ0k4zJhIpCJ29r6NxrUVZw/1GMabEgBvkQSvPaIJZRNbvCkI
qTX3GpadcJFJoGZco4/meA5fb6LEQmoz0egVh6Lwv6rOeFQnY3Lz0d9E1YXwdvTqtZE+YeJRdcjx
QWyTctW6Abwoh7C4d7N8EViw1Cw5wmHamU34mARG7CgmRE46eh4hEJe6CeJdIzOCjM04O9d0mb1B
Jj+01i4IS5Xb0cqsO73GBa63yby9hZZsUd9yM0STddYYG/hNdE6h1bvaTPKiSEsbL0VhHqwIbELV
qiVI8NC6L/WYYVilHTmtWwCXpXeGvJIHl7R02xpSyFDc9fCvbzvSr1ZNIH0gcnwAAHArWdkRkkF9
7ql6h9GWz6EpQST/f0SdV3OkyLpFfxER2AReCyhv5E2/EN1SC2+SxP/6u6rnRNwXxcw5Mz2SCjI/
s/fafeNssAc9rHX2adZpv9PzYScM58vG9LxHYvXe6ZS86J62cdy43BfuRkucpyohvSWLed88fOcF
mkS3Vn9V604Ri++fAcwXj9VqBlK3f7eW+FQWw1s/EfuVAKmNM0hMwESjaEo6D7bdPGo2qd9twyCT
TYyHE/qEiHPYaitmYOK0uyv/wFEV1Be+ty57hsk7jKjymGVq+y9NMlUziMKU1NDRc4qz3nNbK5uU
F18QU6tt+8HRzxWg+t644/8HY7p2yDbDe+jAoBcYTZSJic5K0wcr7R5aneA3Y17QE92dydrM9NFE
K+gieg007c7hy9KX2B/1c59z/rpaXW+XmMzZWAIRK95crGwU/MBQ59ktDgyqkLhB9iu7ZtssZsvz
r86g9opjQsPn6MYCIxAiqHVALOqfHV6dB0sh5iukPM1mTzpDcWe8ltovs0rcUzmKZ80rzJsG6yNx
t83Ijl+6hA+qUc93ud6RCkoVwiSf5r3VUQ0V7Rj2VCmzW101S+k70s5NjvjxlSESXMFXvL5cZg4Y
Dboa76HOVdBqTfFsi+zZLz2MzvUkL0tNjk2OzIdMN/+sjMcEB9VGT92fljRMxFSzc2A4xnyjUXBe
OOo75Aij9Ei6ns0xdKakP9FJkzkwFvtY16+qlOk1vnt9UPndmX27Ohuus0cab2Ix6alHdkBA0moZ
J1vXF+qSF7TsuFBecLQx5sfvfYcvtrq3wpJ1L6lAoeVoDB7h6T6NPYC3lLKDnA4f8UV1TTvvT2/Z
DccrJ7bJG4Um6Jq1oNLiVGcKa84vDZLHLZPVdG8D+AgsO5GgMtzQm5P5UGq2xiAoflFVUT/pCILy
loxrg7kB7kXiPR2tcy5WjlE7qfvr3A0pKbX+VnX+iL5GLRSPKD9mBrt9PRxnUcOVbBL3uqJX2yJq
Mo5E2sWBvUoVjJPZH/POCX1GXbtYTnt+++n535cUVuYeycW1IukhMNjHRKoupmuqxdmBkccnzBzM
dcM67OIG7rU7oJp01+IjXto/RO4yuu+RI8Rjjqx2pQ4nzSg0YquODEXocbmkMaAsMQIS4ENUs+ef
/vcFbvxmydvxUJrILFjTsM2GEInwgH6wYkjkZgQ7tEa/t1dRRb6bClYHC4Ybr872yah/dHcVecwu
PEgVUn2jZPtSWeaxrfIaXQ0+Fpa5wwlQJSht4UB5j+OLxSxhIkGJ0Eus02NZnxh0s571kmQ61eYK
CbpzWMy5qwM8rXousvxTVarf9dkrNpg9qQzla26OTYREDk2XAT6KYDtjazX6W6tEfhrpUo+iYIMn
/TnepBY5lyNBLa99az+5ODoYnTpOBDXWOGWm/5UPznBm6BzSgHIzW9YRVz3dqiVSAjGT5oZm/cI8
H7IoaJ7QdFsv0qt7mJSfcoVNHZittJ2vYNu2s5e4XLFSnVrUqkxluuJiGu2TWbMgVPFydMyyfPAL
xH6eiN9Qd5IREZfOAR4U1h0zwcnGfsSuUrh29CMsS8PChwmUWqSZzEOLhxv5mTlDFbTaO2l9YfMz
2XTjdoYwq840BiWrUzFvYV+XOMCfs/jBnZF9GJzTG0XYysGDdvZY0elM6YItTIGrLszyZLqlc5sK
hjuDJbF95efRZqhvyO6Jd/EKUdo7suj/PfhXt2hIHyOFiMGm+OpLPd42voIlrekROB5kUx3wA1sv
uotdE9NK3IDft/2+xiuAUeFmpBncrVy7eER8RzC5j3WKyN/Bzn+fkhrBWAzhqpnxoYCpoRzdPmUa
tczg6kMkFz/dao0EeCqADsHILjeCIe5FDlspHll4lWfVMnh0qaNCy2BM01bUabZMkyvVn3ZZhXPu
h2raIyNPR7EeW3MYGAR26PL6a90Bpl5MKiYKx4+F3HnGZl/DggoMV3gIcFKnKOHMpDoAsIAJueOu
IOXe2LgrQCLpOjbXy8Eqvfo4VXTOrL+KBvUUDC3QLCZRamZznFX/vy///hbvKunKS/deumlx/vcF
m0JP3AXSyEVZ8EUyEgptj1xRfTAeXSSP4dq7WjhaVbgWHNarrdHfTttxdqdTtiSPmd15qF6VjnFx
DjV7VUcyHi0iO+OJ50ojvUc3iutYyvK6ZipnPOMsm14nFd1UXXHV71/+/RVjm+JaLR7xUyQbRIPO
VKdctQ40u+0/DxrCIbBuOAWRbQqvZX1pL9vct4Nq8s1Hy1rDYaoYs3ItJRrhbZbP228n1amv+nZv
+XDfY6J7KoCyYV3l2Yab1NkmxT1RQAYJPdltTbT3cU4JNtNae6NLYzw6dU1KvZlwziHbWyz/yySH
pSqwq9riMc6Gs1olbVt+y2bkARqobJPRq0APsUsz+11Uw0lL59dCJT/kyjKwrp+AOsbB3Go/jqyQ
oa/NLnMt7kDq7AJRr1HOT35ZfhQaumtdHknZJtKJ6y0q0YIRClDtutg56OiwN87IOgA1cRkAb6m3
mpP9IVvilOfk8ZjzxPvFFq9mE6LdZQqeg0MpFzuJtCdsJvaCMUrRYHSQDFlYXYHnIpNZa51zTSWB
uyYvzjpEmV+8yzW1Q4prczPHP9gJiRsTS7EZk/I5a+wvMyUJtm9XmksNf/OQ4flILhYzxNDHFuUr
XCjulCAUWBgy0HwHM99tei1GR4bgtK5Z8SyXtd94oiZkTziojAxU2vc3RznZvmPOgcwCUioNISZL
k8I8Qwc8F3YKxog1cRwzxpXzXkN8FyTLtLXxlm3AnCNG/Z3DrjlMU4vwuixDp6z+SCRUkaXHO8oD
jeglKr6J4TDv0q8BS3xA2dxvm+SxHzuUChbyqZE1VZsjOzAZ7hrQdJhyqcCbZRK6VmTmrP70mE37
svHNsuGOv1MvejY62QzMBL1gkqy8nF75aUm5FQpFmKUxA6BqfsAR7Yd6p9+F5suvipEORs1+myj7
OZuWkwSd2ACbgaaH5pEAqs2gxj9E2q8HqYpdNs0/8AYfpiFpdvr0Raf3BG9ZRG6lXhMlbv+OpWJ2
UyJfFNcYmys7k4hQiuIB6FMR8chefW7MNAYIr6TRbHUegx03AX+Yfm7SXG60odUOpR/TI3pnLD/f
a9dpp0Zz7uVriTVcneYhkdgAJH1vM52pg49wX2LCo/oOOXHawdHrrklrogzx1J/CZwVMvbL1tY5b
kVhmrPl9aE0DgTtq+EAyynGs1x0tuwuQwX8j2zJHrslbYJtqDVNelM4hu7MaM1Cw2a/WnvSotEfE
bQuwYf5HcEjIAuULIVvFHiAh6+khWBQ/amnWxDeZyW8TMXhUO6LHsKM+aibp+6qN+53QEGMsnm+c
Er9/HPKqOTWZ4wQCK0FQx2bks33noRnmvW7Ay7KX6VmDSYKKjyBtLq/Y4aDYpHVc7VoHs0ZJpe+l
Cc4IM/nEydtEhMEhcgD6QzfokabCHzUDDTaWAVk2cajbYjIOvdN+LBkCV7Kd1sABSqNYI03pvqq+
Y+IVXmr4F6bX39yxwgUg5jSAP/e3yorXWqYyYjFeJfGjDT8cvXZ8FqPpnoiXsjbo7p2tKD6mFgxY
Xez0IjNeIZ8FXuO9FvOSncaOrB/Pav9OHqJA7hmez+6cDrQZjHVfMVic9E6qqCGiDf0ciT7uwLig
MZo3u34g9Pm16CC3rFCEkO8zSKpkZwTagqLZ1stAdyAYZv6IuUe9LbqyQp95ZZMBbVrVsIRdM1X7
0qhfqmL9YvYvCfe07UcMb2xxgjz1v13udWYjWjSl+Z+ynhIY46TZWt2699b+sR4XFS45wRiLI1K0
VEsgexcGBx44zIpI0OpO0GTzWqGMoG1LMckstVFHqRgunWuMm1pvYUAJWlK3Fs2DRBT37y80SeJX
lZq7ak3R4a1JEWYiex3EaO11U/z2OIvPcV99NZxjMDD0wyxSWH0tbVFK3Iew7YlcuuTEZYVpoZTP
LohI+GfNmci0K6FJrMFtnh1bt4udZ71VXfdg8jAEJGn8gKBGhN7UhzaFOFHd9cmlBTrGTIdHX9Bi
lHNf7LSJJxQ81JN8kbZlbMH0NBtDMsOWiYbqwUp2CVeHnyn7Kg3t2wPehubnWFXid1Oh9u7s7Dc/
p3/sgAYyx/Qj02Q5V6K8mDABdVpxFkXZv3XsLF2blRliHN+srmLBcyW16oL0ZqsCQnVfc6PGRD/L
T7jQLIZY8FEt3DeTzBCLxByuC4pNR5X9cSrXi4Gr3UcXdqrZTWoGI4C2sXLmpU0VOop9EO09oRUq
DuSUH9aFX6o3s6ys4ogSaA9p0w6xz3vscGVQqOpXC5OIXK31yxpmWs78G6ixOGbtAsVoWG/V2N7Z
22m1rcax3qSec27i4RaTq3BpS2iHljtv/HZhyZt0R9NHHGVW7pOdu5eWx2RX5uPetcbkIpz+aebt
ojomlTczfDdkdMPWTAxdYFZdRqSMOpsV7wuv26ZZ12e9Q6PeeY8I2729zcQPmP8fFGU0ccKPdyuD
W8YW6TZzUjCgxbZl3hAi6WYW5OR/+xZhaZ6NxD8AGgvxsEbCZLZiDxT+ceq9YEjkP8+Z5SiXwZ2R
VocBu1DrWhctrpwXqN4yT9ojkNslyLhf34w7mq3th81kut3rlCQvuK261ru6Uhs5h1fMroMFjHY+
Vw6pF7pckfmtb0Ne5PgxMfZOwPNdiXvDBgsWw8um1Vs/mVcXJMYVp1po06H915jMe/wMr3F7V7ov
RRG0XlYj6zd95Hnub50IS7VaX7VWgqfj12IgWkOH1TF2cFRy4NdhctlXwbKqi4fWIMJGXdCyEFIz
3k8qYxlBmM+KHo0SXsY6inInuTSzAJ5en4tOr3ZVo1Vbs04kW92w6wpUsXI4LOQg9Zb2CCfQrbFD
9JNP4156xYHcAaWJkFDtg5+646VazCKcHKQBTJCiJvOpg9GllEk+bGSRv1nDVOw11fskUsk/Ip7n
INOKX6mYH3y7iSPf4bNZeMlM6bFsstddHtdISFXbhQQmoO4xwT0aZJX/pD4WktlxDyiqTivX3t7I
O3p3MnCmZH22tNAY3F2mEREkMtK5zeyj87XHZMUuYZSPIMWLSLFFs6E3uiO8HWuSYcoAZ2M6C1XK
gpzEo+np0KvM5ozq1nqMR6ZPCXboVs14DxBAugr5zCRqRaSSQXEzDwZFjoGoIx6XB46wUMXyzTbp
irlW/0AuIQNAB44r1bHXkojqv3uorGf88EzQSJq2SCrAcifMbUlu/YoOoctjuc0y62JxxLLwdq5d
L74rIcuIhcQ1zke6eAQoQd/AfNPvYWQYdg+2LW0iGNNbVhnVgSXNPUQxN5/yFDiGzhACnw1xbnTv
Xo90mNSysC1diRi5ezBAtUb01PhSGcDVdnObNe/vmrf1Eev4p9E+VvZ9L0KyTe4GvSp+lS1CUgbJ
mQG3xvP5YepyenJWVHJryhnlYv0LLH24O8apONOLyoyP+T4VPbt194RH8zSp3t20jAavCK3pGiGy
SmSueCeaSI5KwDHLEFuX7etIyRFkS27ssEq/6EQFcenyuGoxPP4SzPBQWDuzW7/zrDOe9AxD0oL+
Q+EQZPCGzLevDeqJpGCcx0dceG25mWo/2VmZHDb+JDbo85ks5JBY4K4LlDYu6chck/IwGW+r1hyU
xt4KBEAeihm0l+1mED61vmHrE3/6HTcjVtQQze/UA+QsW65S23yf2vRrcOnjvYHQMAGLLhzs6a0t
7fTY9fOvnsefhamHmDRpxmGTcuEEonnOM0TZjp+NkZT1vvH1Hw+8YDL2sPv4VQAXMzbUR/mhi/3h
wcxNoPSJRXW1kMApktnfmnGxBFhYZyACxHqns34z+y1spOqUzCx9/PteIOGoqoum3TcQ97x4ts9V
Ce6K9dVrlhiMYd6aGN29God3T7WvLo76RmxSDRn8lPhHfbilKoNLNLDn6Iqgd9Lhs6NYRKdZPk9Q
T7AFI8FPcSZLw4hDLhvCWvOzgVqfuR0+elQUpzaOEdfcwwNNrBJb22nxGrLXnxhtobhg0KLnMw2Y
KhAaSpoKf8LiSMXHvFfz42Puu0FRkV9bkFmWde9WhkAZFU8W5bXD9t0DecXlziCGWek8PpjS2Bpz
h+SujuzqC/XkPhsSXsqxCdq02EmLqZo1NMz/ex1xOg8GtGBBUsxW4d7GEbxyf6Ee74if9B2aqhXZ
9BwDevf9AFcs81iZhvrifgoe5lNDT8TWW9RnnCboGcHhcpJPgSHSR1+11RkrgB42tENpi03acVpW
kYRglSsDeAZ7idCdnToycicft+gIUGU8VXjm0bf7+kG6zekeEZHXnO+avEd090EVa8CP3bTdE/BX
Uz3rXmSICgNutSBq1Z/0dagDrIHNMSeBMSIu/GB6OLXaxWmPipsGu7KB+aiUTNFkvxsKHe77kDKZ
RiwL4m5PF1IRcqtVsAnTdzOxIteeTkM5HmbTeZFt+7YCr+NzL0SoCuY77U1nlxmUvnGXIamQ0u7a
2D44qdRqosRA4tuXWHVjbwgFWrUkj4dzORLJTR2elqj5XQfHViqRwVo1PxT7qCQyhUHrruvuFub9
W6kzSGhEgSM+eW86/2vpkUPDzg/xB1qbJR6pc5eliOqChWXZMctn0+lX46XTvR2edjilcY8DZfHe
BHBuS2NoMDnXFPTdVnd4jgciMeeMX2Duy008Z33Eb/JHKLPaqcGctzJnOtKR1c2Gon1w73rqjjet
bZEEo9hheJy6oVF38VZ5j8yIrkbC2KJjzkQsHpvP/CJikW91rZlDFlZ9NEkYRnnBzS5BYqB6kFsK
YDtyFwsWrj2LHeW6j+d7+XRQihTCmS7j1L00UOdZ/JaMDdfkg0jczwZc63FKpBX152kcXuRQYilJ
Plu1Y1h2WZaGwqRg3ujMyzGpvJdBuimqCMPg5mKyMS+u9QIwaWAWI94hNLVQWjoTXxGeEbtIiPFb
YMzmLA0ZuNbv7E9uAixrZK63hSHGEW/mtKnc4pEEBO01rfBS5ExIJ91WB1VOO7cfnauPUQYAp7kg
Q3RKilq2fY0pDoZJdFQPW39NieVlirlvS/Fi5SxsayMPet6kcNbYo46VyPHuYDwG2ORu0tbLIyMR
P84dwSgngiIWs97VjSsfSkJbWdSrN9Z98T5uy/g21S1RyYmUn3OyH3J3Z5Wx8YEAbtlJ5+AUmtz7
aopZ6C1/577LjsPFcAhcBHen05TYjyvqucTpPlXTmTtQEw6q1+yjddVBslAhCMv3JRZ91L48lxp6
Sd7PmPY+VbBK7JKhWAYfrPUYq3gx7OgY1Bqia0JCoxn5ZnAX3+RxddAmGvkZ7yTqzbPf8/94BcZN
LU/fltLdxKZNG/pCRRV6dplw8DF6bHIu2aFIPtK8IYVNK3DPzgChZ5nv4PQ8ejHE2RZfMwea5lBX
rf1tMZzhOCa0M8I5MC74VGb+NiOqM9KxiDwamk212B8CTZzsGwN/cbpywpRsvjFTuiPQA5RzqOF4
M1fFUE/04wuVbuSabExJL35Mcv2RChFAMvvtaCrqL3dxR4wl/xao/PL5toiFOY3N0fZyduxTnvNh
6T8x2MmTX5tz4IzsOmerC+BQwnYgi80+mZl+UJ4lPzXCDjmzh7PrPFrIxzdiirER8QT507rPiOxq
cDCVbz2RMbRjWR7Kzr3VkH+CrJ8EwHXMeEbuMOGkWnAgbW5a08lC2AuHfGZEw9Zj26CZZa/2GNvO
p7L756bsxG7o+Sjd6S9ZIQbJHsBSTHN4WDDql8ygwnTRr03OUpQMDNyRjgGzH+cQwRqHYWY526LN
DqwqxlxGzA/Ce+2+n0WBOdvpEEr2PIHRw3Loy+GlaOxpR4kIyof2araQpIsbvp1xrUPHxT6JK53a
A0y2eZtV4R4r+aHmFj6yPY/80erEWZcyfc8G7GI/XsHnmvZ5fWyW+Nmc09/0CK+mYzqU5cZx8sio
RgBie2nEpkXfLqP/N9UgTIIiZPTWMqqz2y2h0reavdm2t8uwXPFGwm/bwgPa9cX4vZLshAKD6Y/p
zd9zgvkPYZyZ4ZIyZwZULT9eZ9Ub5U8+CJHktpq8mw2J7ACZip1CyuCtHgbsmioGwgQC3vinWovf
JmcJSBNgz3OX0h8mdF4moRIAITfDtLwxnIsMv9wznfdDye+0xNwq9JSdbQNz2eoEnTDntT9qfxB/
a0gMO0FwQJZGBpFegrUHy5PIGAyakSL99Ak35Pk0dOJb3W6nGRrgDEYE8Adir/9sQVzNyGDWQX8H
+MhI6lpzWybATfuP1pQHDDerO10sKlOUYZvOGScS3wTABIPwh/6XW1g/y9R9+o3+ToLcB1Bpl9Bl
llhkpjFNMTpS5WP/iQBmhjrisipsVfZQVaEBRf+O/sje/QzxMZE7k+VEvkWWZFXTvtSfNmqjqGJV
jc4Jz6vAmF16Zk8foGPgsagRJya3qFoYAwzbdiBSW+O0jbWzOYHUH2M6xokWEs3CJoMiIRghRHFO
qdXsFnslBsRaQouXuxYx7gntCzGmRCyqeaGeZNvOqB9w8V+XJrifMw6cI2kMGH4MsKJ+L7kNqXpS
eItLprd7Lug+SBcK9IScIR+t5Ky0R63rf2qyy6OmH3Tg4vlzb8VHWxwt/9YkTG+MzDzHqVZsdUXx
6Rj4cEUHwZGSk9hKejA0iajuSkaaOs9Da7AUiQVQUJfe10/wGhgETEI46eIdq4YntM9nWdK9EMyq
h6LFTezY3wPqGUxt1Kz2bO/GIv1beflfc9J+9R1LoRQgbb0ghtBn/FLTvP6py5Hbz/ylN1UT6uV6
RGb3Xa7I6+zY/kZ9v49t45dqrBe3RUemmtOdmJCvf1dNPafrWzo5761F8rYwKlbmPzjpGnzo/i1d
1V+6B1oviwVdYe48l8+pygxSFqzs76Cq6orVxWhtK+hcQZx91b/orEmCVQ4q9FIBDjrJ2T4AWPJ5
hMzFiEYCprSFlcPS2kj3elcP7M54oG/BbgcZTBY0MGKqfjWmi47bRD9FN3PrLLKCZwcgC6k0Gi9C
Aa+RVmS20naXjJ2DXUI+xBXOpKSnxUqy5ITn1un4RvJu/E51hLs1FtgNkLGnJk0+pIPjqFXOH70e
fZYKLsqWAaqC3SDCL8fvvta7LdT1j5RASfpH9eXE7cO0YgR2+6ELTfA4/dAfUz4le+HKSrrm791E
H1Lfs+QACpPw4zeP+iTu+ZU0ZDy/CoXjBi/Jh6VNeBT49SGGxX3b5bwdKUZlNEunpZoeq47Oo5v6
y9BKDqY633uCNZCKqfsrOkycGQuOqvy2TvGta/xh+y+WlCi596Zq+YDNWuPtFOSadkBHyEJhnbii
vz6jR1g2LrHADLm1o0RZylkxTNs0QV9u+gWoEzh8N1tUZZQZaIgcEZMT4dWfVmeS714cuJeroNJ/
EVa3bA05kIBNIDbjjrYi2HQooqnrkk9qApxBQOQIewoYFxH4q+cw6fJN6k42U2G9OsyYKZKu8siQ
eUkETw5sQ3SWaAolDjK2Rv2fOGn/1hlSJel8DHo54YHl1uKxPqy1R3QUQQCu7u1N3qMO4YxpiMtg
W3vLL3/n8t1aYo5NchbvoAgKN3Z9CSKVamTxn5dAA2oTjJRLiWnYv7A6i20HUkN61RDkbJjhUHX0
Ud3E/EY0CDgz/UHG6Ymp4riry7V89sJ6coy9lxsnRFOEZ7K6ZPUno0LTb9WKd4aQ6SUCp3fXiiZR
Pm4pHJugdvl+khJwPrZ5pVuhXowjb2xOGN/8XqXuL9wJva+zaeYfZG8vowaQFmUkW2wutg05CX+w
UH/FTfwrX4Q6iwoZbNauwNiipZvoQbKMN8jXe9aQ881Ysm+zQFiB8oE5WoI106SWRIKmgPJG7v10
zKf+0zH8P/EsHvKG6KmC9dFsA/nyeCvaqf0enICmJ5CJNR7EVL6bCx+yhMrMWBTJoP3IVHog0Wx6
IL+ejU3j5rwEHEWEskqPkNSm752Qn4SoSzd5cJGfDcRFTzmjwp5Br8O3THa1E/Q9fTnJc2HnYOUC
eHAVSp+PVUHCj+diEcKD+QRC/XfCgJdbqzGoi2zB2seBMGmYDRdvQlFAhReY8ZdPIJfu9BngH+2b
1vJ7Is84shNs9knJnzbEGq6gO/Ksbr9i5WsbAkfu0AX/9+z3LyO6CqANFplolF0wxETkg3DKDesw
rQr6T8euoW08MhnKr352maj2H3gDP0wVvycU0a+y8v+WTCGuuu3eDOV/ZG6Nd2aFZU3u0Ja5xnYB
IOvG3QJgu8kDMbX7vIm/2U78qmV5QdkdsllYiVLKDoJhkC7bmok2Itas/qgwgmX3QNfaSPl3xXyk
xXrMhmMzu7updfYdIx2dti0s7j9uJeJNa2f2qS+MnQS/BIVlwVbkPiOZOsZjwM3GfrjSZ/BxR6Jj
4HYazOC7hHOk9NFShgUqvWP6E9emiWlWDrwbqFdr58mMHWrk/EYy/BneUMLc4xCD+9pkfUOt4NHZ
eE6zxZSE+ENLwjjzvgaftfi9OWPXVN35Rb760e5CHq++w9zgLVE3tFuvkYyJPUTsAyYNYiAJdIHq
VuxWiJi2PLM9/Z2n2mW0k9+K2zhkns60TsgPq4Nfz7n2y1/qsLXGH3l3ySdnveb8aMu/w3yoNIqP
zsDkZFpMfIgW3trkV28SsT7OCXDHqV+Czhp+z6bZ3bK2RuCa/yooKCjbpiaI9cU5EMjJq8C87MHO
7kbfJuyHbyrkvV90v6eJqzh/yxCyHOwaLZewFYOPhIXD6k1hSiAeTqM2jQaZ7cpkeTVQmHJFfYx+
gqGZUX2IYC3MWMIxZSTRGBi608f93ndkGSonah2Az2uMbqs2rGh25mSjeoO5rUoprrVjuxg/GaZm
YfRgT3NxpeZYA81Ozm7GNHhh5j40DbEUtf3ZeANUNY1AHPRem9QhTaVO33UnZTQyMlfUHKBoVdFC
NLDKYLXLDz6dbdrEyzYDLSD16ZWQ689Srk/eNP0QmLirJgSyqX3V74NeG7VEmBjlJ2tcqDZxKZne
Qfcx1zWc5MSZPL/mlQYjVHLs2czL0ZM7bIc4wn1eIG64mAXx4G8H2/yqFxPOVuXN8AUkxSpH5UzX
Feok3G9mJCxE0JBNqa/O8/3vbB9MKE/gfFS13T2CBXn20LKNsICQ71lld2lV/TxpsfhOU1g2qHcC
TNTTLvGH+zabL6l2bvLJuiUMPhp3MF4m4uBug94/jwSRG/spSdXtn13LI5A9Kn3clD76CGBz86ej
irch8ZqfzPnuJH7fikdqRDr5WHPSIqODHqIhwF56w7/kWuURAEeBu0Ghpl3+/4uAAdQWHOWmX11x
j6M9tJ3yz+jXyTal5PyjPI3y74bhqmHGiJG/SuO7cVrmv0flHQkuWN7ROVwMhS5NSHINXV2/U8hb
g2VKlr1KfyTONG1O6FC8GwOnOeJdbkJAdDyaBkrapC8KeLmNjNLZYoBcgLduswoBzXTt64KBuGUm
j4kuWCzfDXTq7qyjAiQ+B/8ETpDumPhd+SiqipXfCs3Qqcc/JpgHRQDCa4vVPWScKDCt0zJYzbQS
7u5XFyNlfnz/BlZNGC//YfThk96jKVsVKIZknG3rU1ZwBTveND9ki0GK1mCJ07+wk6w318N/HiPH
gS2wxmN9pqakVzZfIW67TyVh6XHnZvtejFx7I1C2vB/1P6UQ8ZOW5gPQIPy2NhUYBCU+Oy0vH4BH
WLSZ7t8FP+MmtyvrEhe9w785m7u14i5HV+7fwL83qsY6PRd6xbRn1l4NXBHbSpgwXyqmNWUcw2Fk
Nm5DSoafrnZk7DHO7g3tbeWA2qx5V59dq7lYZuaB9UN+qSu5oBJICFBrx4kFU2NKTvGGj0qDjeHd
sasS7hXXXfyCrZy9zFq90PBR0XfFHCar7QdpqlV0Ui+8Ue4lv2NegeVNm3Kqjh3ExfCft/DfF1e/
DzEQ/22Ne3QUddwQzByb/2x00CbxOIjk6LeZ8ZLpkmsCF+5WLPm2Vp46LpPdkdH6ZJbe8NyBcKxn
3QZEFIBG6chJiiZahKd/f9N78Royg/4uzKHDmZ+8kXLkwTN9+5cIJ8jyU57hnLx05CMWZowrggv+
qFzz77+Ph/2eibEMW8l+yb37YKypzuXy619iljP0b5ayokqH1I6YaWcNqXzCOisl1WaK0AtwQQx+
RvgAlBLj9A9tWjs8Uk5XH5WmA7sbKJC8MZ6JXUJ1vTS5c1oUv26dlacm8pvZTfmNFqHf/ffMWbNq
ImOqTpXtn8ligUxqD0/Cb37KBVA3IBykehJt/HtV6A+Md5bHOnPRLWq+91o3zWaccWrO/0fUeSzH
jWxB9IsQAVcw2/aezaaVNghReoJ3BaBgvv4dgIqYTYc0o9GQ7EbVNZknHe22vKuxAaOVyvZVLbkn
nfKQ9TOkamqSmuQY1KuWOCvb/VWNxfQ2texbyWYGYzD4n6X/Rfmq3rpiOPcClWQEXZu9GnpyCTLM
9vX8dRzEtFk+KJFBCTkarGeiAgNig+2pQnEjI3OL98TfB3Sed/Qi7ka5qEOiSn21fZ3/diPxEfrm
VtZE7IStbe7LqqG66ZunEbfXRgxtA0mZRFCl5z6ajaTgcx/q8jLY2Yc/NCPwVOABtDLOTjFmfiR9
g+qjffVMu3qpzYnDL/LgagH1l1RHjOHwingrI/Mnjh6LYCv2xXkbawiwovZqGba5cbUuO5gZ+Bar
t9yzTIxfZWabFzlI8YJME2CCHMJdbSNPDYATLy/sAaNDI7QPwzWb8xzhcLbmXwXmeGtS5OgBnGaI
mUPPzDnzYWV6LPN53dQenX4vo/qSUT15HDmHvvCqg1I5JezobjJfUIuMw2uIxA0OIuCZRNMNmm2O
kNDWn1XGXhxK3nV5aQXGamUxcsMJ7D85LPmvde9vpxCZitVH1RuL7AoBk9xDcuyxcRmnMYFX4ZLn
9DKk8XSUbEkYWLhYI6IG5YxV/K+HOMZJ+GCMlZ0JAwRfarno7Sw5x3uxdhICc0dk3XCJNJckk6+1
V+EscBrtR+aHjL3c4a5G+YsEQ3lJnLbcJW4YIrIQDMAiQQZZUxJvlEVVeU3BNK8FOVoHzVR0Vi55
BtiqBXRWrd5OAdKLWlbJnVtQf+brfze70WBa18X7ag6bpLuYHf9gfCELgrU1NTiEwh4PmY8NIGsz
8eLFMYDADBSckyp0JAk6VSNpYDNStTPWqgl29wmNSljldXlA9EKhqytOteAs654OzmCX0vstxoUK
Ba9GGb9SU52fO+Qu51Gf8nPKjHEXNK1GwHmIbyufXZbLS9rh9bM6Fma5TOEszM9CVhmEKVGeCpgD
y58iWia65owxajMAvm2gJzAsrXksL/FEZwyJm8ceGW5EEGBSzwPWOTgvr2lvu/JdSIq30I3KY+KA
SnLitD5lOpWbaY/6zg47A1c5vFWMiv7ziASh6KN4TyZVBaucL07BYToxynpJKm+8CLM46UXdP6cS
j9GMnA4KgCNGVEBman2u8y54R86IWDhu0GjF0RHzlvGF1AgcUfxuOe4hFL4gAyntDo5KBvL/unvd
esWt8+UvYwZKOMTmGlVwtIbpNIbx/zTPDI+VXvUnVK/DPfLBmMQT32fuep+jQh9JoBFZi/b3izcU
z1bWlk+5Htt7WsIfvYvAyUFv+KPpARoY2vg1jQ5TIDSH0lXWh5VP1MZlRQS7BI+ttEuj2RelgyEV
wCFv7vwS9vlbFHvRnv2Xf3Jr3z8tv9Jb3T9VRpUdxqA7tGFXn3WmWt8vxSCBZqVZ9JfkkenmMfbs
3YPh6z+toZu2jYR+niH8P5v0y/ClncvyIsfeuTC5evq27ObZNB3+O1Qogd2Nk2FqY0al7JWm9TcX
FtXp+zIBkJqjcj7kwdTSMgUyObthGtH3jlpyQtdjbvFgEAsZ2NaZFaZ1Xn4bZkm8Z6XHbKSoLmJ+
wUibtShbkV6SLtYzlHevIM/YG88NH4Io72KmTGkEJNtLEjHGKCYdLrAzeM0uKrRh39v1Ru/cXVZO
A6dMNVwc1xsuxehn3coFM10jGMTkYo5bxXG91UY0v45oHhS0LsrK7fIb5jvtI1KqOdSE/qwrezhW
vtsCTqf4rPUJ4y6Jrhse54Ynm7zgpRQuFT/cqn3EWAZffMZPbtAkH4jCMwB2uaKlcZKPkoR5Hi4/
3xsZKyKruTGqb29V2LS35bdaEEAUbvKnquWLTC3WIsu7Rk9ZXv97+f5nBSp87Ldsw/R9zWr33IFE
OExT/JTZfcsafS6bJvoD8tjXVK/11u6UzWrCFtY6t5Dk68ox31DCoVbIE9bZhCoIruW3cuj/LKCI
UuvuQIXrfZtXzrubw2LOZixB6DqsFDrss5nPt4wqe8pTuWNsGp+8LiRynQxeY5vExc5rgvgP/zlo
VY/l3SyK3mRztEQ+O47ShrpQy2o2ghaQpppYt9QbuZns6JaAqAMdEuqnEgkQi8FHPaER0wJT3ktv
llHWmf1k2LvlNwEnAUWR9rMmfPww6R2fQXZWP0o3vUx1tUvaIL8ZsrDesFhw5pjeM9vE/JREMMKV
MODRtF5Or+8OOHYn/1BpXr9ryA3f6VY2vOgOe2PXSaJjFKJ9EAm0uR4gkxu2T2DYuMO8jCvfSljC
pE73GjvdXis8Ezk3Sx1DyWr/ffIYik/dsPHmZKU01BHU1218wBFub/ArFDtRS/IHekO7am4PYzmT
v9uGLsWnjnjtxtrf2oaXXUzBCqSIBeeQTr1BcOTJjvvfZXBy0zF5XirOkuzZPZMduO8m7fPAO7fc
2K5lwQJT6OkK9pQgrfmWZojNg0nQ1qtxHzMV6Nf/AtmYA26nOvCzo96E4cEQ4hyj8GbjkZWHAeh3
krnGpZiN60lmh7uix6lTzb/l3kOxNllvgZRnDHj+wc9MD5AriRwrhGL+JgKxd8ZZLUqUD+bMFs7z
rakGOPJJ4CAsmeDQsTFuWTX4yPFDa/hymllZPio0sXPFb7WTfgzs7I9ZWOET6ntu1/mNT/T2d6GL
J9NutLMeR+abcDYuan4G5RGLlBYkeYp41HZKfgTDCIv1+xsWLSKA5WjFVP/vaDUD61PpgQ0enBKf
zYM4T2EjAEJ4MKwj/GFGeCOWZros9YCLJQR9HQ3DwlMhnKraEqzjrxwsm+MqlrLfaXF818mgMiwH
3Gcz0+DpRRBJ/WUBGB6QrWNuM1J7H4ZEXJMmYZSXohm2I1Fue+JR/v5XC6IZ065t272T/OQfCiaD
lwDAUJeZNWa11ux2JQK3lZwRFsFkB2cTcPXWB14LfEghz4+qlC8qpKWmw9o3fJxPg+15G0FyL9HL
PTrUbOeJlsV3wkYhshULy74hLwyb1T6GH0OP2d2NrIKTk/M2RFMUXl3McyKGURqN0c9e9uyM8xhW
DR4ifyi7a8wFvOkG79PNXRhnzXCzDR6+ocjan5ZWb5SXnaixjVfFRPM5qboto+B2TvhmsYaFLZTT
MZnGLcEtzg9tNMKtbAUgo8Q5dsxcntEygjmvuZVqiS+nBQWb4df3UvZkS+xsVUlUbn7s78uZ9yoY
x66QJP5umI2JGGnLqkTBAmnS5IlYCBoaBXeSCx70mIpkZRmYgRl5Okd2gWdvGVuwSWVSbVxz7CQu
DI72aHs9mYtNZJ7tFCth1+IIy6sapzWjnvn2p2eI2rcJ/qDA6/jvv2Iq8TmkRXFvav4dnl9Exuuu
dopDHZX6evmyDdK2aVWFjc0c1gRBO9ee0eX6u72D2xAflgd+soZwFtgf44YTVNixs/n+2OPWJlhd
iVNq+yGNBcSeNGtoPpP8uNwpLT+YbUkkQWijscNJV2EyucsYiZcZq88kbwQXVuCfSECanpX53GQe
elcmg7TiA4KCORAJP5JaO3PjDyBGbFo2STReSbANgUodoXQC4bDRy0RNdHctDy5bkN3Q6JQ3Aw+6
fbAbvzqNc/qogyMTeONc4sop/SBV8O37cQ77uD8SNYJgr7IPAdnWb6qC8IKV6/uO74xSrIdEV3vN
1MS2gD6yVYFr7wxmZuRiyObE2OTiCK88NB2F7tKWY32Ysh6uovpOlY/pRjB2sJJtquZ5zO0fWuJH
l8LueUZkI8jKqzdAfjpGtjbPeBjLo9tP7GUMPHwh8SJL5pFnqpc4tf+Fsnpleup53ua0bIt0dfQS
TtSYpzCe7A9RMDT2x2NFiNvVLHFtGh1sAHSHZ8E9SqASw62x5T9mpsDQmTGKIsbmvDQXWh5cvu8l
J6CkJ+xmO9Sqe4yV3sw79uy9sYePUSUMLJzee+79DAkM9/Ly4isHA9RIgoSfue//lR/maLP/mUBM
NBCGL2HA6RGgGtx+n+4TlrSNKiJWyC4nUeQYn1HUqRcnS+/fb53Z49eiav2vfp1s7JpIokt5ERVj
U7vTL938ly8vkmCSlVsVCWHw6XCRXUdVBy6CJV2FB2v+Z4HdWIcozu4p5/ITkw9Qqq2s1ssowuo8
klsYOnCDB3xxvo5/00aUg5uXXKncpf7QKlff23Hc78AUPckCB59ZhumDAGEW3vXFy1TxrpP2vovy
tsUVpSimncY9MiA6Q/X+KID0nVywVt5Ks7z26I4sbIDX9te4uOQjaAl7CMPzd5GdIF0LRz6yUmiv
GvDKk17W2TuHPmSy2Xeu1Sa7EgkXJQjZsTaT/SNQepFB2gp0ue7z9OikHYvXur0mNQuGbJQWob6u
sfVZHc0gtAfy/i9ybNqn3jSIiWe1/rMBuAYwrOFdTqfXkiClRPjatbH9n8XMN/M6eqFlwEiRSFpT
UBtngLOXpbPvNLCGc5HDVqXfxrYT7g0UQIeJ2c6ajynnZZ5qDGxCKm9HqBsJUsVelJrEf8tv9Tkk
QCXjLRSdQphCwoaMG+s2OIJErqLx9wNxoIgZLHFuteRJi5mc1GHpXwvPMB+OXr9UJh4nKSjeGf8g
PhV6f2uU8Rs6xHgJ++IRx3ryiDSC4CfQtqWugMIEDR71eVPQ1CZ8dYwWEbQtdxWTcbTqLIp8ObVM
gIjg7iGtgBihMkiaU1SRKDd/CKlcyRfohc6xAZ0FYjE7DR6cSP0vrDQbv1jYs7+MPfDT/oClnRUg
oU9c55PTAUJLZiTcjJqLqarxbAfOdvlcmsLHHuOkJxR2wUHCAluX+UDJEjhnB0rIXvMlIh0Porhr
Q9c2aYAv2ph7G7v22frZBLaVNmVRISay1efn2R5lCU4voLTKsuwoErmfgBOckr7XL5i4JdQd6qBS
yPTYddh87CrCATxPpQ0X0V1pkEgpsoFVvB39TCorezdDMNY4BU0W83DLlkuCvE2UFMTr6pmnX/wo
QRSWZP6JZcW06yz265R8DvEbZrdmBj18CurHdWG62x5MwdYaO/umheVvsx5rrgJ+NAaKxakQ9R7V
jdwb9OPnW2rj1mQYw3kU3i1djA9bRGzRJRQyxYoa90hC2ZspPpNFP6Vbwk31DSPq4S6a35FmFYd2
NDqsEVhSpdLEqQS6oLX1+EQsB/4GZbOHN3QCvBAUpddE5T9p5vOHp+k/0nTQdiJ35WmStA9uFFyd
VhwRneavIKpxRncvbFUfhWXVa55Uf2P1XvMgvQCKSKSpayRVf2Mb/FAQgfbt8v/KA73dsFH39jAO
LAzUw3DoMwBQeR9QGE5JDl5+VhNN80Cnm+c7y688M6E0MZ17OKQY7rK4xlAPHQfBhwkhecBJM3nE
ONCGs3RgPs29yxHnWvkBbr+/IdpAbZq5vWqT4dcyJjFHZJwUhNpcEE4t31JmXoiCwns6z6WYVfSr
5Q+KzM3uGcEjY6H9dJXkmSGqehUmCFC/c55kxQPR10w57DKa44icUmfkn1fruKvfWksws7Sx+ZeV
SQxMHT0xRCWlJo/HO94xCysrIWkuc+ZNZQOQ1zz7O147iUx9q6xaoN+i6zBLYhvgJ81vWlFCVBgR
9US6b17iEXuvNF7tOXJdCCvYm2GmNrV2jShl/mZe+RW0FBYUnN5+IMeosLA0t5AvDgH2laOvO+lK
8OXh2y/ZODIc3fa2L/d4Hzmo9fBk6FF9rmAeHH0Lhklv89QkHD3oy7TMBX+rWTTb+IpwmPspmCFL
vAQmfGJkXKPn/vEQA1JfYQ0ueIj3uhu1JzZiiLbDmjxk32WBN08Sk2DML1bx7wert4H+PzB3WNkK
46w4V+hkLMRaQAeOmmretT6fvrQkl4+6tFBbzA0RUi391Pi7Uol5jSySZ2uWjWh24a9Hgrj2lCy/
6rEHRFEPR8X4YJcPiMs9xjMbKvGS+LpOvGcpxbz06QNduwIVwhR/6wSI/9iwqL1XMXBwZTCjD5L6
McbBixpyeoGBfYUXIJLLFKyUCLeVX+cHgsWGe+Y71a0LCvXSC2vv4JE9GPOth/66OzauOCWEgF4Y
oFn3qu9YBJlU/diuNiImS8aI35Ss/X3Ru6tS2jOJPRtXOfiQo8Vtx3rWvNieWa7LIo6fXA1mcUm0
nJgHPNLF08EFGRy98BdHL4Cp+a9qkDud3BhnN6LuZI6CAqtX/jQn0GV6yv+44MY+xabl3Zu4UuCK
3E8mvdmbZLOiiQS9VNTTLRDUQ+k6AV7Gxr2sQgYXJUtURt1Bwxuq6RJ037zkxXW81UJNnOvMLG+j
k/8xCmc8WCrHMz//SPHv12zEnb84bPEIcQjxlgBXj2Wn7yJRNEQy4zhgO0S0eZ5UZ79sfhgak2+v
1gfSTB3OU4vemBTuY1E5zMuEebTmJOAKsBLKUOtoFGh5sbVNb92IoB9u/jkQtvNkOD5IT8DSWtIA
ZnZqELnz11QWrYNmgg6AzsO6ujigN9N8u1mS7ctQutYGwTLI1bw4YyKZzp4fEnnfoCxEl42pC8Mv
1e5HWza/+7AXp8wifkIDbQkoRQ5XYpkXTiCprV0OnxN2GonBgwnzOM3DQ2IjrYp6fEnLzjRsrXTf
hjSKZjML34lxm6djy0zMDUR/0PuX1FGPsYvA+StGp+f5t0bzSKbSQu87DKi1ug5puKyA5ahmTkTm
WhF9914zzp4FJD7S2Ix72TBAaecCYTif6VPdlD7kfD041hpzlrm16UH0XtVEaKpWE/nAI23i127Z
+Stx5joD+ZKa2tE2iT7vTNZ4wAX4F1nIYcLjbln6rdJiuV62FBXFPmyFsjmBWH+mHsvXqBCCKym2
Hu5gYV/LCew0/sKLU1o2bipuuqFkRsFm6ays0DwLkGjbsMqzQ9qSbVh2E6S3sOyeGqqLd9PlYGtF
2qydLiLUBKkv4YcAWnUveoEVzjmzg+ST/CEbHNmrGJI9tQ/2Ia/J9lhtubsar1hNFseoIScGBNHQ
rclNzYkf0E4q8fK7mmUqhWb/BulFS6lPH56pZQBdAmiJWQCxgkjqw+ClDyT/yA89/pAxGyWTNr+T
fnvo0yr7rDuxR88ZElilvaH8Xmue554jZPwXzg0m6dFXQ8sLIWu4UD4g5wu605SUSLZBKiWh3p5H
Leo3oS3t1dhaD7cMvH2RT3tEmNkVvhgJZtpTwISMgVnyUhhe9OV668LWwRKkk3Y1WZIgKf8zy1P2
gOrTC4bMF6j++gmA4cPPccfo5RsYgfJO8GZzcE2VboZi9nyF0BjBva7wMQ4MUE2ArugxAEAHNXMw
amINtlMaISdNqpKV8fyU1eUQHZx5ldHmw6nIfZ0yQx+3US3oUwQWPz8qNZzuB0NZ6lzY9NwtEzg5
8PwEj2be6TSlwR2qmxegYN5mnN+mJNH//scorc32YCt0DKmsf+AYxBLdu8Z6MmxmWeZg8+6b1r4u
Ovp1SjQPg+px6Fgwj4PxM/NQgzMuHj/FGHXb1nNhkM0fq6oq9BtqCaahfKtj7b4uSGOkVqdJIAny
8jpgL5RXZ2tejgo36U8Uxazt3JuCqUC4c88cTp2U8qKLrqofzhTlJ9RnLnAPBqNtWzvbpKua61Lc
qcxs7x0gPtsLg5cyJdt0oPLYxWNt4znnSrFT+COhG6CbqMxf/Ii2NTKBrh6MFwNr/7Gnh8XGoPlr
QBH1tpkgUsDiSi7SGcBnB+nEpBTVuacjF6chydYyUyOpum2CeJTuo9HcQ1cCtGx1554ym7haPfKy
5QeAPc99AYHTrb1w2AXM3z7hSpSieXLd0jgsnZ6NxOjiZ7Jlc0p9Y/bvdgD9z8ljONeDx9iXulrT
R2+TIxtYt1rbnIKm+UgEMZ2m3/wMBbtMDhkilTLLu4Z53+0FJnChwVeTS6U3RjhlGUNhiGbyy1zc
+d6eZ7HMTtyCc9H9v54vTPJE47tbfih933O0ynLsT50ZPetTtO91U79NbqCuSVyev4cUU7LBcKPt
q5krC7u6+dH74bs+/pYy+WEM8CyW3oGjPDjlWTcdGE4hF5lGsbe0Pz04ytuQbPTJo/gpmP3THOM3
sNqEjUtWPfcZ3DcPwQHbFfyT7awgSIYpPEfTwAR3FgZqcZO+2sX0EWkkU6OfkARZ9LT9vUl/sxyu
HelyE5JgQdpoUFsfPrCR+ROqS7pG1r1nfP062s+DlgX5L0R8iEIVw3Sn/AXCZ8tk1l35df0k53jo
WR1iuKROLu+fxODvWiaZ04Rl7+3pAceH05ELmvaQI6Qj+8YDCHVvMIE9mADy12KC25cCrwmqsOnc
My3dp1MPLJngqy1eM7Fqshie+YR4Fho0Bf/cfukG9TujZ4aaWVAzCx1ewhbGhD8fGpqd+iSBoCaw
XMBNGOUsJgGTNTtO/bsb5qyGSs1aqdY8sQwrt6MbVMcMzA+aQMkKbq6rUw+6fzKSeKBZQXFypt+h
ZuHhX6aBdb3B/qu9RrAB16bCv1676pEDOXiKYudUEsOTrpIvWXj9FTtYvJokmjEGPlRp6KLXYTXm
Ozih2GE6D1ZZRU2GrXG410jJlG5Er6ZJRYdo6BoJIF0IuADSZ7q/qmvOF8/OAWyi2gTu5w+XJlRf
VYMCw2aDf05Uop0t/dgRurdjmaVvl5N0ngJqQ5vdI+JKwhiYit1t4lkGoDra8TLqs308az56sk6m
Lhm+PAdb4ei9jsAckbeLpzhg96TrmjxUveJ9ZY6wUUMR7TDb4Veen3fEGQfEjRkhrelMBUJ3IDpv
70wwBLteH3eBlxuoQV/NLmN8nJrArLAWxgwBPAd+M033asHDM/7Bi7U0saFHLptjlP5T4WI/7y3m
ViGf7jD3WVnMyvUI5+W5l4zCmNoyBTVCV+1EKN+JfZgOWq8A7bPPBwAcnOOo2yd2eVJIh+zDLGFs
TD7japr8J30A7dOlhAHFAN9FCNonNFDE+1hsDqWWzrHD4Bbmp8Wu1L03+uEMI1btdDyOK0muoBMl
w65hFJ2vP8IcM4hos+E5dLIWqRzg+KzWT7BNv4w+zJ5iwVumsSqaP9FdXcbkUbHjlVXxWaLiOLjl
/FNren9uXBHIDISHA8M4AmLrXzF5hBvZqJ8uJ8CmSIf3Ip60/Wji2M1aWJ1a4YAunT/Ky0UWwlXd
KTqI5bJImQJiuWU41dYdGGDvxzT1vCEWKrH3jFXwXLToCrUt+wTrW8NSesl0sczxbFST/14FHy7S
sZ0c9W4zbzKXARnTxY9l2Dj55CjmpDQQk0qoF9ugastAiBNXEXuLfVcnKh1eapqC8K0iDtplKVSk
iJu8gdTKIfETsizwlycRI2sc++XOWexz4Hv1VY6XJyzHn/7M4PPlbmldtHHOU6ipO5exDx2L+2S7
7qN1IW1AP14nury56F+O+CblBb/YZpgXHXUPlLXQrTf6RYR8SxfU8qH0+244L293Y5nZpubT/aL9
STKBZLdIGEo7zBrsONq5ehMcTEfDGUm21AelL/2Z3yTH1iQBL4t9sXdFS6qeBvBgyJxNYHb+Wbd+
WuCtmbgDLAL7V5x8kD6BbY7U3Q2gMot1x8YdwxTJ2DyP0Akr8ROU8SMxkgzg6n2ducGuzmOQWmwp
NN+nuXZj/xpahKOMDAJZaajiTBqDXHUgKIux8L/bVOG55p1xBqZEZM7nYQCcxRWtIUg8sPjVrtJH
ssz8eNDlHkV5eq9iyVcDU/3IczmSbBa+cP3VcxERn1sx/eqtMnqZwFE+jwOsQIu0oOP32KPopAMs
uq8JQCmLHQlN1bs1x4pjUVqx840vNs7o7wVNapPFoRU9b5Y3ABaHK1BNHlNjYdUA9+r6pZHGvGKt
0GvRrxrwIJ6QEMHSIQPwooLxb9kX3RacRP2A1Pwm8kn/mEhFTxVidFDXnL9Z8EtQ2KnBUdcKZO41
Ti3QLgYKGE0Yt4wc3V69dqg7PycFwXBArLVaxC+8E6/+gEynl4I50mBReRjGm9cxcmDlhuHLR92X
xAI437yVYwJxwxKM+FBn0jbfwGz49n6W9E99g62rGYfgleEBCvYeYzrdRr5M/oQRnvq487+LCfaK
/hWiIIKil57nYVME1ec3b38pNlxzLoUt2T5gX69I8PTXCRntq67RxMUw/WQTT5ZYK6btu9QGrpeN
bnsqq0yS9sWVicIQpDlAgaPUdThgJeOKkyNj64NOquOySI9800gY4rCaDn07VDfh+e+x1n8iZN6i
CsieoYR652D5U3VZ21xyFDhTWr9EXv8WhpI4KR5l2BfZOpsJ+EOXOUAMmuE44F63lGJfTgGCuITq
aUAVdygaA/1TJ3BC4M+PCbY8lhNh8Mxy9KOH9XxNiO8eFXf6VDVJdM0IrAEZtJXDMD5Go75AIg3P
okO9VbU9ybdzFVxgiquQhu74q/rTVP4iGYUUFSLy9DgHF9d56kQNk9HAHjU00+P8qW5BLyl7R9Bj
+2gS80aWrnOsbSZfDhZoFj3cam3mgJgJbzEr2ifGTwim55tChhF7lt7azhuNpwJv3gY5MsY27W/m
GBqMsKl5UjypdesEJ5Wh17F0+6usBUFhLYppK9HDzyrvGFGQXaAJ/722o+kUAJchugC00yKcdKkx
NzSVfzIPwWfDNPi1sLS/PUte6AXOH9+9lNlzY07lR9mR9h41zZv04Uunk2l9dJWHbn9oceoRZUPg
LzfSUjYs56Pms1CeyijfisjT3tPGYpJvRuRDzDNNq6z3C4QaTwk87WDmrs+bndqi+PND7Pnct+nB
s5H4La1OY1SYs3LPQE7P95eZgQSTiUsrxm5GjtS26Nx0MwY6J/7c+hlm/kvyPRwLFEIFj6eRpuOG
PJL6h49ednVlYFM+EJUjShJlv/0uG8pM81kY9BByjPYoJemZYa8AJwf+bvJgoRRUZrvlwyal++yH
Cp0YQO/X3qjzFbbmpxaANaIa7iETl+xu8kPrrYydP8tPx5GMlzMkMw+7B4/YCorARR/LaAcq3DwJ
cmY4G7JHd7Oc101Sm3R186C29GMWF6K13lCxAyInoJCRi3FrQs09IsdTDBjxTeHJm3sWVHbkGZQx
Myiv93c6cYkrx8wI3hkKchqaqHhCDjxudaSX57S6Sy0SjzRii+623s0wW5iE7m85px/CiYnWucS+
2zskUcX+HO2BE9bM2+eYtcNh2cQiWDvK+tnXhnszd3gyrt+NobhQcVU/zIr0Q0wjyLbrnE4N4K4U
afCG55D1/hCcmB/ixOrd7tSMMHPisYTdj3PnAM+EhCGRfwZ4xnSShVofFU6tXGwSeClxH1fjT9ci
CQwBNRGewyrBH7jvJwXmKWF8Wc7kHgHy3Qo8tp4q2k15qK07Q9r3Xir8elXNKooqKnyuXn0zAJ0i
oSYpB4qOqmdHTPViwdT6bc1xeWLMGAb1OVWYmyen5aMwdXF1dixW88Y0ZE8D44LVUMaXumnsf5/3
foq0ExNJqD8BgGCHZv/fVY3SM19PvK012B0MfUvpwP2dI4ex0ABVrJShGvJU2C6bB39kOt4nw0kP
O2TVcQXcU4CQWj4iDB/LYwSOuo1UBSfc+XSmLH1UvkgenT88zzN0YifKSybr4Nh6ET+HwnhRuqU+
Qn3Vjnl0D5JnLczjp27C0Zelk3uJ7fYwVZUF+BA5DVRq9YJDpGEBhUMtA6KwWj7l38cbC2AUzEhm
uEReJ5KDyR8fjn1qJ+Rcyq1l9NHT8hKjqGxd6OVQ9GzQ0EO0a9Hj7oapJe/LrcpjTzjpxsd9hGhy
vCx9RlkHh6LU6ivbMnouHf6cyEP7aEv2hqpR0ZsB1Ik4Hb4IUj+Wik2Ymg/BrGVyMRblJraDbI/f
0TJl+5nUBHlFo42AQGlqrzS050RUw6JzIboW/Ww8yaM0/4iK8u53UfrhFc0uNlDNV3FivaVVCnaC
NPF1Y6Avwqr6gYsg39Q2G5zc955jnwXPMlGyfZ+dbYjiCGUWjQH0aSsM9OPIzczfSGh1obB8UiSC
X8VmWQLLL4i1td2pORQxkpg1YtJ8fJMqNOHeiTueEH2R7iNCumkB2GqjsR4DkosDq9fkMBveCRIy
yLbXpy1NQAvfX/MeYdZeW3DzSLwwVcL2A1Uw2kxwOisiFT53/PfGCbfd6OiHxq3eHN8zrqK0rBm/
4rqnPh2ejS6Lb7KTX61GdqPwovIxmIz5fB8QuWSbzITma4wHLDTu9FhONpxREWHbZIePdgtkv2dS
FMU+6PnYqq7/2jbXNU9j4737fh9+kIc3YI/3uFYb+KXjHIhltA2tJo6qY87hTTuBgFj6rN+A0yb1
oUHsdTZS41pa0NJrsrHDQKkDvIK/jOD0c4wbYStx7mzkvEVI6KZSFy+XMD0GnlNoMdhXr5yY2oxa
Feqi+5VcI6Nhwu6PMfDe4chDR2U5RFm3sXNzvHw/e4uM6NBmbAT8ropgyyHILOgH14znp0sKRYMx
hK4/hiSITkVXfJDmEB2DOvniu4lekBK1K5UY5rl23OrdZd68HbQBXbuiFtC7NtvqZkIetTeKF6e5
Z3PFVw1+d9K8aCd6GT+8fII54vwRSifwomyaZzfK5VbL4z8ejtUHNz/bQUvP9pBJuFeLksjMGEJB
offsacQIAkPl5OWNjbtJmno6Iy+EtTFFwGGm/Lftl19hTOQZYE+U3KOuhtXQ5PLc1al9SVr9bPQk
y2Lqk18eq948yv5aae1+gB6mV0qc/7mj/j5vHHaDCzgwj6tnwoVA0V0RIin6Kn5QBUrzjSG5CXBa
A8gAv7E25p0g1pr0Cv+YFTWIIYay/2fsPJZkR7Lt+ivPao4m4NC0Vz0IAKEjRdzUE1hKaOXQ+Hou
3C6SXT2gcVDVlZ0iFODu55y91+5Qpqq57j6ETSH2sNlttGGZdUK4BT9D5s4zODEEy0YUv6m9Uhxd
DTrQ0GtFkA39qlcyQM9USXWhj576hcoAn/sgvU6ufHBWsMogCy0wJjGcJSaRrWWEV1taBf1DqBZ9
oUTnMf9Wh4SSOB5pM/zrInZs6LdoRPAGRcOjzvT8pNf4IJa4xAPcNZdkCIfbvE0gkpXK8tfRQyo5
9Pl1ZIfviS5pH5c7/KyQS+k0HXKe5r4X6EF7VSQvYnRoReVFdiGUeXmGV0Cbk5Mz5bkPGHv+NUb9
2epqk7E51pAsY1qGaOeXamMPqRCSPjiuWkIxpd/VDZGBgKWyb8oIR8r61VAU5bnMcCNQmppPFSpS
3zKYMoKDSvb2giYI7PSH4dhEFP3ut1ixcf6d6ycSxJygVdU8o2Apk19q0ju/jAija0xNVMrsRTGz
6RKvcH+Bp0OPmTRHOn1+ve+rfRE7SyDLUAEyww3xu3xK2zLCBFMRB1OQpDypYroMTL4AIRUoQ343
IcL8PfstJ+xMmBqjm5+MvtD3VSr7k+7s1Lkn5mHtPrI+68yKQTStB3viS0dZA0VpJ463Q79P9F69
NQ33aWGECgOKLCUN7wEeZrAVSt8/ZKiNSKRvlucoc0Ew8LPgb6gdp0hB8dkivnGjEslmq2+Z5muv
WUI7ti/U8xx1r8uqQxx1+GSRqejHyW6HBxws7x3yzABoMGZ8s1eeptE+Rgzcr0Nfe8jssVfJTtyz
08PQrnKm60WbAOoajiEuLK7znuQBWYkg5I8OVj+h2ikO2e+jtuYmtl/JKrsK201v3ULieUnzl/aL
ftt0yRFk/KsPAxEUW0tRmReaA1AZu0o5aAzkfCiJxF6iN966q/svts0KHsjAjpRJEURxFF3ZGD44
jmHkb0lvJkpin2f5paeXeTLXLlwqsh/4rgYrz6j5Uz5ffw8qly5xb/K8emX0Mp6V0WZYvgSwD5YD
Z0gDFvhgHcgxnw740KdNuexpEjCUqJmey6EYdr9byJD4g6FXmQTmAFe7bhp2dm5PXlVlsZdMZfU5
JjU6mrh4Cvv2pWZguzEHkd2ljpJcML9Z3srCMj4iIkVKtreKWSOxJY3eAPLK26dUtnex2qLLXb/K
VQi++pQfjVk0AYtiziZNYKNSqb/CqdIekQMRnsE8D65dsWWubh+kFkcejcvy0c6PWU50PUnJ6OP0
+zXNAG0lM8hIvkMFvJ0VHBn9ovI2YWep0aXwGjA8uqZZIZCifyBpZKUa1Ku+yaGGDObVoHcT0BxZ
wbcwGNak265wuh1WOPDM6OPTGHVMeG8qY+4zXpM4NHqiS2Rl3SyFGEjP7X9ppO1g/YCMq0j7uXGh
AMiSGKOFIhq/LnuVDb7RgdgCUCA7JVPnn35n9P2Pz+l/Rt/V3b/S7tp//jdff1b1LJMo7v7jy3/u
g2vw3+tv/J+f+PvP/3P3Xd28F9/t//OHLr+2D//5A3/7ozzsX0/Lf+/e//ZFUJJIMt/333K+frd9
3v1+AryA9Sf/f7/5X9+//8rDXH//+cdn1Zfd+teipCr/+Otbh68//9DNfwsxXP/8X99bX+Cff6Ar
j95l8v6fv/GNWO7PP4TzD0t1VAIpbVMTQiXBcfz+/Q3xD93WNNMxyTlEHrMmCZasD/GffxjGP4Rm
WwaCcYHTU+iEILYVGBa+pf2DmD/VcoVh6I5hW9Yf//t1/+2D+78f5H+VfXFXYV9t//yD11H/LcxQ
wFfUbcN0VV0YtrEGC/5bQmcx1n0p6MJ4paW/Oap7zRK4UQ7un397Q/563H9/HJ1X9J8PpfOKmByq
hil03bLcvz9UM5tzTdj0CMYeAa+ypR3+FSUKWEUkeSilPpNi+uEoQeWt4oYs4cVkKZFCqYl1yG3u
uAE5gloUjjGUQa3QniN64ng8EG4nByKTNqtp1ANlz7TydrYgGlRpmHuz2rFNW1erpWK3CvcW4jDu
NJuT1Ki9tElGQ8CioANefFy9eg3+Ww6bU8FKtLbI7pdQpQyunE9usGCZMBoV6kOm44vsTMJs6Ci2
c3ewdHweRdZ/JShMGkLNtzUDVYQEyUNr6Z/6ABDM1XPDK+FxmLVi7SPN2LcgcGkKRha4FOuRZQDq
UO+oHt2jh1FEKNb08aVshl3iaPZmJHAS+CUdiXw6dLW1p/J6rVXzJ2OC07oh+qOs2zZm+FKC3kXf
tQKQoGh4k6YcSjo1NP9QGKfztWrrdzrQx1E5tU4B66wgwSuzkltVyx4T+1QL+wv6y7CMH8RgshFj
TQUAQcFUxXQ8EO/8/o1Jzpccym6xPinmhXQEtOQtJgdsgYhXJAY5ArLYCFXeLnTmrUh/H23IMlYJ
+CMlqkTP3+oc7gupwqZATJXT2taq4ts1WhCdinrX4dHdTNhWB2t6GYsK8jtEbonGGupq9cnm8tTC
kXN1SohBJjbcpAZtN37yi0VFuLEzYwqakQCLMVN8JcPW1wIHbhB4eBPCD7/WiN3p503sVgpT5/BZ
phy5Cxxj3I/0NLBc8yCwe8xs9Of5UXG7F1ks0yYfOEMXhTtuQXuSsHGsJeyaJgTTaCygNzrlsFCk
kUaJGS7lZIZ2zNdZalH7dx9SUuwWFfibSh99Gnw8pgyExkCo0kuDHu6sIL7VILSFjJ+Aq7rt8tik
ab3pFEBq3XJjJRbmujCiFMI5k/R24iEulj7T1WPKgQA4kAvFITkKi1NtKrOvVlXbzZ1RlAgX+FK0
hCWa5mNdN1RMGlGZnV2e+RRhY+d2v6nN23nmqNOXRAbMCgnj0ZQcOP2MmxiKbWv9UmS5YlIeWz4c
0eUHRRWnPJ1RdOc7M9ZmAMZkhzm9+kOc5o3WtD+m3f6iucdkfAYPz7yjwSqGbKSWZLpNZM/F8ZE8
Mgy0pHrWRkVCW/dVTdzYWekc1Zb/EIUZcknsagGBICyZDK8pWcNoPnUNhm1oz/dN39wS54NMRO2+
RNfelAO+wSZPLgUd3SGl5EtNuj+LBtdkUky/jSDRdnW+UyLQuLL0mhg3ULqmFI1XkykgUlfwwOSG
DQMyv1mO7xLSgM9MbD4os5kEIxU43dwfjTC43M3Y/iuFNymlVMeK8C1g1NA4W8lHSqDOya++Sy6R
QYTGZOExnZCehSHSwULzR639cOgoVMzWMMPLXU9CFmvefTXUB53imDCfQqSc4bKBdmMc7mtLvx1N
a6ctv0J1fHN7UoL0drkfx/xu6He9dO915vic3XYNtSVPAW0ZCkaozRazKAn4aKlNfFfGrp0I1ylo
krYWWCZA258Wg3kyyywkmlHzi8yebivSfGs1CErytG83VlJ6dQGcJtfkFJQINzZ92RPVOtWnTnE5
5Ln9PiwxlaDB0n0GtRcVt1BlQcNBx7sRriiJv7j0YR440M3T8A3u0DHJzbt02FnxdN9PzbPR6+fa
GB5Xm4Wou92owfdyCTge+lOIhrbTgtZ2DnKZAkaJTJIt3wz7O0J63xO7PuauAQLMQCsUvpr0jCYs
UaVqbVV1+mi6coA8ZO61KT0BByaI0X1msu93xp7hB2u4gjKPykcUjoKaDP6RGRExbONq1JaG1cbq
dq7NkzHQTpSs/Sy98anHpj5C4fHSwd7qFgi7eKnpG+ZHJdU/SmVUoYjuYlfZ6z1onjh1L7Msb5E0
CUxfx7YIukjfDUC8zTzZWSGxHNyUmY6NQXY7gj99oVbsnB2BDU2ufk6MI+m1KETSwI/Tv1plBpVO
BqezsBDOhXULfXlo0htFTffzCAi7ZWzEQn1TqQDAlFp+icE5xpn7VnTv6pyjXSCgZdzr2XTblwWf
VEkYgVm+dzjLdHqG3sysyArLrx4bvKq4d22FkkmKp0aZrvDgXwjOfo5qotlqz9DtVxQN+v73RlLv
2tiTtXgWN2GHbqiGyUsy0rNATst8dPwaF8HcnkBgWzxK8jCoxAZ7OXRjyjhPueK9vi1r7UPT+vs8
fpykfkzc/paO1hmh9H3sShgi/MOxWi3QRRjNBWfrJsxpX6eEfRBK+BVbhIM15SUDLCOXG8y1N63h
XvOSAKLZfIrlcreOx+rJa2tzm9jJyfpJxppsgJTsscR91XqwQwSu280WhCuerqp7EYt5GiZqgRLL
lYV8JyF8TMWMZ9Y7o0/OtR29N7b5LkyVj11deRW7tmv2c5xuW5qLsnUfStFclgyXsglvnpHVTlnE
e9tH59Tp3pyYhWRatKdyealK8aZM5bc+aWe1AE/XhF7ekUknVdbWZH4pJFLUtM62DqlNRpo9xq31
0I17EBdXvW/p+SoPo1HfO/ZNpUcP0bhCSfrO07KW4VF+b+MuKACshuVyMhREDmqpkdPS7/IWZ6hh
n0VYf5olQlk4ix9a456/XKO4j4GvbAxV36cpPoPlrRPqxRLAzzkCsm+mgSnnt9CZv+IQ9ZupfFsk
vLGcpX7oGPeCQxC0Gccnbxjf4EwxChAFTfljUlrqBjorXjPioCmx8nLYR3m8rdqHqlYJyVMNZke/
8+esCzPSFzcy3g2G1oscdvNIQsqiMLNXyseoiF5DxkybyS1PuVaTyFUem8Y6JVF7sR0U+2gcetV6
lvF9Eb0NaBslH98AUde1o1PSOjU50ntTrV/q2d7F0fQ6Zv05kWDOOe+9GF2/s9fjiC5uqgQPEs3n
TbS0qMDTU+aupz46HjLL7h39MWrGR9A5sECJIdZB9WVN8sZlHnHHqc8UvvEGVhUeThKktM5nD/Ny
sHWGsF9hMe2FIHIFmjRWAiwyC1QhLKtCouMfDb+C7kW4Nf3m+VKZoECT5GiSPofAh8IYtZ0+7tIa
PUS9Ril1qfIQCdR15H6lS8SuQsQQezc9iYgG5bvRhwdhTLcmfmp6W1u8Z8f19iytzitRdqDWIVh1
uLUhPeaauic/PJC59VigXZRReDOU06utUr7WymcYaxl7j3FnjPWuJyhq/SfjROG463FkvsykqGuW
uVOj1GdMcR+386VeskvDSiunl7neCd5MYS7HMnNfGGKRbqrTtQFeHBGxlhDkN2d3hDbQGxyARouH
VQOhK723ZkGkcFfKVDlEBNRV2nivnBax+Iv2iaFk69LUtSnoYctU5AmFiDFIpcn117xgL7OrewcT
MeEIW3p0vvNmqC2ssflG6gLXavXUA0vPw+E46vrq/Q+YVeyYvaKr47dJj0TO6dkRk9GxOCSiCGpx
Njts/9BHFyZw0rxZxlUJikouakCTZxi/ANS58xGg0QVq+KFXL2027hIodgTlnA3bQd/THdf/FRZo
xwngHvwoC/Jt1hcMouVxqNQLbExvnvUDSpazI+3L+uQk129vgkjSMHJhx1Ha4rj+/2jZmG74qIaO
4GfvHHS7Uh+e1k/B4cSgZDH0fXbUZoQZ3lJ2uHvb+BJF/NDW+tYZBh9Kpkf+206mBu6sajvq5Bsb
9k0Yk0QxJfcgQrcqk0sRcYqorwyHAsUixOEpaXHvGt0FRT4CJuWOS3JLghU4UIWdoN6NJmm+wNNA
GlJrwRGYki+Wp73r570brHGriLXO619p8/ZtHqMfLilRM+VrejLoab7qNuZJONtOgXun8nJcTvQO
6w8bgnqD9xuQ9CXnuCeb92wbobabl4O6hFesq5saWCDHvEBEw+0Yj6cRf6KCtx/VpC+4utpy8Vuj
2RoQFEV21CAYrh+yjhoKl+Xvx4S8M2zWz5j5STC0FkskBVjLcK+duFwSF1vxsot1GUB63GbjsmvB
y85cNvpERsmgwzlnPkOCmVHdN8SHKuRtTJ3r0co9S8lwrWJwGH7ZU3XA13iCKsNhd1PxHuogXp07
yBObED9ixuSM5JJgxgDXd7YH6ZZqhSq4cgiwzemsTifGkfs4nhETAhFN8u3Y1gdCc6nTp3PHeYva
8GJHmp/FyRPTxUBR6oM6Gbe9sC7CnX3NMIhVSQ6aJQNjxO0MVYO5GjCewc+xEMYd0ndVBKYS79gZ
ziowt7bZ1ijQ4Olx2mwvUHwZyAua7I2PEoyIyiLQuHKQJSDlVTCvPxm4xbXppXPFVuteS5v7YsN2
7YuQ7MMpOfVmuTeyylNt5Q6bv+dqXPa5e+piIv+4nu2+CFSeodu3QcsAVa+SXZpAdZImMn7PkdF2
hTLp6QpBxIsxQHqYnEMhEKgRPZ0rW6xU+ywcgVwYW6e2r0zfLxYLZqemnpD2TsWSiUz0FnQvTEIf
dOehVdz7ssRtnifkEtQw4ujZw8u9d5L8MGjVoazm40yPHvUMgHwitLmhw8jehb1+QKZAUkniE17h
uTUWS6ofY5iCRY0DJKbBup5plLhjQrotpFgyl7ah/EgR9M1ae8xsO1jfCLo1QGS7vYCizCx0W7pl
A5sqf64r7TIvb9aA2SGO9zFer/VPxfa8n9iD57hlnSRlgahljGJeDGzQwiiQ6095rO7WtbAxkpPU
OnT7zFAIfU6M5EIn5V4H4+yQccL4+QSo75HcDsSfhf1IIiN8cAfJiHIlg3Jn6Du9yp2gAv7dORwU
hcFMOEZiM04JN8SMgryUp1wab3XpXkOgLSWNnI06V9+SUGkPqsHZ7K0vA897XzcPlcHIN6eV6oNW
4UQblhr6dvcwl8Pb7+/Z2iyY7hqJV400zqcH7i7hVYveewM7AuPQZEs0DFq+yHmmZw4DaNSfIuWn
FsTK5A6swUJjsI4oIvamohxxMilXzJr0ozPeBZzeXovtyMl/FgvefHlOqhSnoOOYG22B+5FQSnkz
DOjNwjOVO9NdnspqIYNU63Zak7SBTXmSEsNN+gpq4MxSvMKla9d0pDJmM39nGgaGIE6Ao4+2sirL
vTXSg3f1tyWDr923pOBI9ZfWVj/M0XjwBf5qNRMro+fiW+soz+dEXzYwPsml4db0GnC7SGmvUczK
1Go/aJy/F/p0Xu2iSZ0qmugkjOAS6t6l4s+0hBIIppukxEQ72SG+gmiIUMGtMSglMFNr0G5s29lV
Fk3tPq4XckcJMGrQ5LKQhdWc35oFWep8praIV3hs/s1kA87waF81K/+uUvRIYqFnlFvFj47LVca8
kkXyRuVVfJDD9NM0/e2Q8YFUCiOqOubXWS8SHtx97AflljMgScy8vVEUkdvWJC92w+yrobEPdlZ/
MuI1lY/6bdQh2A63qs2zMbJvJBq3jU72Q99jIrVh20YxfAe1eycJA+I0/RUaQ+FDZGCWrFjjI9wl
ULW5GrXkpkDqp6v1acpERFbzexm219rErJGl0WdnLaj61eJaprdgoDCR9EQDNbzbrdLtVTX7dF02
AStNjnR0y/1k2bzzI89Fzigtpp78T+zDXqqw5aTo8KgQ6olaz+bF0SXcjAPJQGr/lNAw442CXkOm
EV2gnlBd0t8ARTLMNccXOfCpaxZUYFHPkXdPmjYnuDpvA0L3fsbIgJ3Neg7Lp7wflMc5U9xD22VP
UjHLI8KPijsIX95MZ2EoITiHZJVEmvWiRA1x8IXbnJZe8dP4nTyiepOEvIKaUD4ovvUJJPCOfJYP
Z409RAEFA7rZIWzXgxQTVjxv8YldOounHUWztp4wHirrzogsfGEhftscb5i0LI9maInUbM26mZOf
GVGp3tn3SsEZpyX/w7DRFvcmmYzgLneqM5beWKVfTULZPETmI+EdvOSJ9lsTpeQiNB+zqbzB3kKU
WDIlJv/UWd9ShMxXhqaCLh1H+463jMyAwU8AJySwr20mDrRObNUPQ4JDkOSgaUaMAQmr95Vt26Bh
RhDKbtoB6+z59TEqGdeNMypqisAFMzVJIoIEHLt5sURtH7XbctJWafw4+6QscsPV6FJrPWVPdcwB
FgUHqYa+GqPvw++PluBVAiiJrSTL0/Sbpv6GvPRdi+G2JrB3o9W8DV0avTJW1Q66VAqcClkI/l1u
rWUGz4FUdDVAA0FLP9XsYMNt9qaItXRdlQpRt1tupm/dYNDYOMZLZmr2TQHWdV2ZGcwTBhh3nooR
Le/aYVM7iCHlchsWqX0U/XQl8eidVItmB9sw9iOnK7xpECrWcLxAilg4Nd3HsfFmmjRdpZOddO5j
5NmUSjlYmvVR+o4VgWH0WyqJzmpq9Jo8R4MD1goCRItSXiy3PtexzrEB6V0Q/oRpTYqEoaHXqtJf
pkvZXndu7xHtepsXK3jmk/AZMmOBQhQ5R4mEP5aaLH1wCTflupW42Mbxi/TEJ5TyrR75dHGTs86D
14VkvV4eVTxtSJvL4UOzsHQ2UofBItDboZeZd/1+GPLPSLJCaRnSpmE6DY5KmnydYyCRSMSK716t
v0Nj5J1g9I51NMixhS9rmpeIHVTx0HH6xCBsriOBNl+7ghZoKsEdPHdUReQ27EZYbiqT9xu7zYE2
dvp9taSW7zjdFUcqGw7tmHEmoSlzDd9GnbKxwU8RgE3KGKn24cDZQS+n79ixDV9R1X3v4rnN9Kjd
zqQTmx1BohZgp8ElrfD34oFP8Dw35re2iqwazYJV3qU7Y1hVaQ4rHrePsag3U55dumhEAOhczYz0
wQRrAnAW/gV97Z7PY51s2hanXexWE5sKrnwA5EjAN/MU1TeiPMwusTR9h00ybIbnhN7+QbZ06UbP
tGN9qxYm+u/M/nZDwVltBocrocUr2fSxjr2WmnYpMQ/uXpqkcbkTSZ6lYQWwcujM6tQqEfv8xgEW
oTKVQg9ivLrD+NDO8QuGFaT10czh1WCGXcUPbqQCg4mH5Aj5jQOOqbR0M9r3LEQklcoHzeDP26PF
AcSaLk5DQLBg8w6t8rut4T42s074CheKVXV0JGb7eSmY/0xwmLe1zZGlov1lGwVxR4rzXEXWNtXM
Qz+ySK+XiTHNt6awDMo2LmSh8/GThBch2I5vkAY/WECGNpaqbHryDFAS4rUBi7bDs4tew1H3RVpc
F+XDrDI90IzJhYhlTEfTVFNaXkQ/570B/GHEHQQoCQpzTrJX/4C4TJ4Rlz0bHfwu4udeFJ30h3gl
mqmE0zBU619yUgo9ax1lR7L9CAVmOo2R6b6HRdjBnD3zFqnnJEGHFOm/xpHuauYWCfxmhQxbHU5a
QuKWn0Q09fBSOttsOKy6usAs8CzGIyfhetazLWkGSChHBGQtgzkf16vf1Zq46UXS3yOcqskdoQ1Q
ctQUsUZHxMW0AXZp08iiJ0aeYYkyZ1953Gt0R7JL1ecv6jLod2XxAE82o+OkAONKXL9cw1kry0ba
pn6adtKfdbfjsjPQMCZxS2BDjEHW6fDEENWKsTmhRuipeRBPM3UdffqWm6Irodcl8ambWsOP7DVs
wOwnYgfGB1exxj3nsfcimy9GwpDAFFCImgaPGJXZE+pVOsqdHPaaCsNxpkxWBo1e8lRSxiZU8FUY
b7l2EIpH431aVo0XL8jBO9v8hLJQY1AEdTZYe2AhEecuW2NDQpExYRTDis5DmQ0X2jRsF8uwcJpH
d8I0bq3GANWlaJuUQAZPk/rDWFa1N3JYkguwwKwhPjCx9/VMsiKCZx+NUHVkGWixGdW5eIuEHm7z
XtuOS70cSJLkI6IUG/PHbqA3NtfdociRIDruvObTvqeLht2+Z5SIqWpLMu/NMuFKjULXAdNJyZkj
BlmAHT5JF17RPV12EIMZZKyJMFIpTOWkPOEKVrwI2KOe+Fdy4jW/58yxmdhBPUGtAEU/84aoWu+E
IBIA48eXeWzeSLu/m+uBg1wdR4E2QfypukfTJeQ8Hh6datLW3JFnvZWDR/XIKpQtL+6kWVu9N4B3
jQm160QcIN1UxczfSdDDOBuaZGTb76StE8BCRLOXxN2LLkcBCZruR0jU7TI7IPFWdDj8Zt9owwKB
eC+9waXxlEkqxrFnSCPRcooIcQ2g8x1VzzrL5lCKq5LvsXWS2nvkgNl4s2AtogVOCiyyFYc1aBWh
cbUI7IIAt8MB7G4pdESXLVeDUBHuKdNLuAAqGJUu3Bh9elGYpUMtaplfN69qbOmngkdjLMDVCxco
3CL1p5cr3UvanoeuWsBXQV81OqqLHhia1n9lFm7LAkM09MmaoFZD7lsrxrXDIBgbHjZ/4nEcs3gf
0g77JcQEtp54X5OtpkM61lCHU0gp+kEvhgB6DIK8FJlZm4gD9vvqpDi0J+2K+d9MLO5s4fCzQPIA
z4F9jyTLW9KOOUHEMAq5OcOHV01NmyCXCKVD93vRcrbYrOZ9aj6iIV+IwFjnXJGCGnk0oB1xWrKG
k4BosG8x3ueivWfygnO8+CGI9pXpdLZ+GISglOJX3WvRlhkiRXpXfcyQmkYmNpNLWETTpHdaOvTn
6JC1TnxMwvncJhxdpyghjpR2YFer0TZUzOfOqTU/Fcdx5WLoRt54ETkbZ0s63hAUdVZeJLVdYKeE
McwQcjj3AJvkrCDK5OAa8RWxPBZmlVMCPK/7qU4/yiXDuDU3Gp1sfQf7a/LtRR+PoUPdMVlyI3X6
7fbID0QVydZCA+yJ2RJBUr48J/OvEBmD31TFAqTLNrxxQOtdz9c1Yj5AImVtlWwvEroahk3q5TxP
uo+SmxklRKrSiI42YIYNr6Xb8sJRslHZiDj0rLy2T701BDY7X8BSzymoRe1UN6qfmqUf6pFxCZf0
Gtn6rWvPCUZK7Jz66B5MrPhxTNMZdVjuha4CIKSyN4nBveBMaGxTDBxhruLjF8BBplx6izDRkUef
abaoQWpNsedWT2yjViBA56gI5VsiJT07fV5zIQ7YomyoGeOziBCdAnaGLYCzcYv/hIDMbl62lihe
iU5U9vPCou5kje+yJpLmznI54KcJ+wii0WTgHh5OPeaHzeRAaxGxGlhqRsSyMA/UzDeOw5yuBXrj
Y+VSqOMpK3OBZA8FxDm0sIUXjj14BEs2fmc5D02J59EcELVmcXcbogkG6FthCVESRhFyOrVp72la
A/zPZobIQOGMWBaCZosXvaXVTrKjL+uEUJM0iPQCZrpdAq5cib/0WI1UfRQtHuako8RQJf/VxPIR
43S0s2kWNNM4+YxYeP8wLPjEzUEVa9iyDJldYjRyWzfMAukUFvkHJImgSYShlGAlyDG6b3KTDb5T
TdRHkRpIRRKizCRnB8mtQjIECJ+EXqSh6L8dSca2YoBDrdI4kDAzOONERytkr+A+X/tc4ep7XyOR
4DcOpXFqpCBclPyGmAadH053jNXmILLHQ2kn+xBmZTo1pOKsYC2nc2lVdBz5MAaSzATHx4we6EYi
KGpzc1OEAs68BTpkRCmEhbbccIS7jGZ57xJJtMlsNT0LgbEDaTZjSXxYwNK79XRcpSoCxy52oLAT
HjbCR+bovNoX5/otUxD408X4COkllyXRaY4ivqoRYyfSA+ovTuwUXW5L0TOh9hQVsZbdbBIpCRfX
GC+mWz26rX4mWGW4MdfIUqPSf5lwqLQs2kZr3UvSOWTZRbW9megisUzXwVUehGWHdI4YpxrbCYem
G1VE/OXZ3kxLwHbtA4dmfWu+2RIW9Arajheekpo95znaolzUZ0MjVWOxEB+V8KLruv9OIoJDCthb
A1KjwdCabWRS2RVkabsZEiCdRdFl/uWrJIUH5XyVw1AHemt+xrp2ly7ujpO5mb/YdkscUi8QyWgk
NFDLvE5NDdewBmlo2wRWSWXiDBBddSRUm8LA9W1Z3HOotnD1xozwifgiyABL24RmclVdk1XNMG1A
ajZA3wm1ojzCIVDoe/A7ZVXe1hE2C5fw+I3Jqb0gsdxrKbS9eaG9YHAIsuUpA1pYqKZ7G6H9rbLB
3bYDIEvXST+NHmG+O4tbTIcP/SKVYFZU4rhyGz0WnbVNQmjFRnfg4hg1MGbswiURn7qSOV6PbADM
hwMtornF7s9pOzIPeIG/qrRp9rJkqhMPGZQ7PflsAAMMRNF6Nu8myycdpkogI9ITQFErzqt2aZoo
PAZR6uHB6GwEWaS5nsk5+Whz94XsERp79nCfJk5zBAT+HTl1TsyW0fpdNx/ontz0S3slo42G9QC0
qi+DRZuf1T4PpKYPHOlMHPzWeLLMeaOrmKYWJ78zFDv0MVfSL6X1W1hx4HS1vdVUpFoIOw4WZGxZ
SL8SBk831h6XMd7Rdwh9whQm6uPqu3XjYfU+WUdtnumZE32JIXmQsOPmSL/PC9iDJu1ojoD6Pqzw
CHQthye8/nvkfJAzZfkzCvdYOc1nO6UvA6BZbVW2sHqVq//QyeExpXMk92gA97ESQcIsn3BCM73s
x0NdGocFG9durOaLAmmB6MK9gVSKM/NYMA/Iw93QENVkkRQUzAYIk0VlOuHaABun82gB+gsZbVD7
5xkNHMcGLapc66YLsipjzus423yayy1KC0GTGIoJxerbVKQEjdfRU04uQ94J8wz68ttOysjP53DN
oYoe9S4RXuakCL0d65dovlFeloBZzD0Wpn2djte2jlk147AM6Ip60B/TAKoWEWQu5Qfr80ZDZBbk
DLpIMuoDmbmPALHudI18LFWyIWeuPJQFSD0cbsNOdupj53xMpa0eI9CJgck01LJ/+hT+hVWazKPx
yKidmcDG7sF7acvJZDqmW0yVpIUOy+HEZ1elQeslctafvo9za9xo2D+8sYkJCYZPOZkLMe44pR22
IyZtw5ZEw0KJX1WOgeRWGGfL0Kz1vba2c9NtU/FOf3AOpK2CFiQS/ESw+P9i70yW40bSbP0qbXeP
ugAccAe2MU+MYHCmNjCRlDDPM56+P4SquzOVbZl293dRLDLTUgpGAPB/OOc7b0VvFpxBY8XfWr13
ELuEh0DOlLBSpE0wX+C+x/SnWxkClvXcIV44YbvMOPEWxgw0CIX9k4XpvbRZVqH10xZAvyIR7xmC
4IgvlvYQ3mkx5jLCsAsmS6GxUHUwU3sY8jC5mGcYA7Uf53joxDvctRxmCukC0/JljIdWbwnbs9rs
XrCcKqX55fpcUvgf2fcUV+a/QBpNHU5gSeOhvXtJQsxeGBHj7g74EEDg+PaF6NhP4TsvRD9c7Nr7
ITkQTST6RLgRxVk8ajLENUmkMCW3A8Ib33tFEUrlwQTAzzc6ji+eSN0eMtvWJqxD8Id4CRBEG2uH
PnIa0HtN6qxcmwqRipPIE57Xbb5Cni92HXw8VnakKxiGu84s7n9tBD9jJW24MTqNLe3IhCE6jHpJ
+pg3bNBPdYveYbceuLe/bezUZ1rJgYDhWV5BHek3n7YToYZsxGKiLGg8884CDbHQXRAWGmaQhcmR
KNyCSJQWMZ/P8jK1LbZPmaInLt2l8vgruVLXugakA6v8W4bDXCvHh44YYI4LQBJiwsc/e1nDehCo
BJF3sGLYZtGA2hTX1RKzIC+ial7piQqSm578KEUU5xPoh/edaCef8ezgrn3X+O4IUFdJ1B1HrFCk
9YGoNuPqIWkIkMZNt8a1BJ/GQz8GihXta+7sMAojSiDCeNLIcXY074OtO7gB+txNUeubGCLj0gg/
U0JVAEqoB2YUJ/qO2ciJBqzPXnlc7dCC/aTQxP5jynMdkBLYY2bv+Nj1gB1wti5rjRRVT7DbBu/h
I6Jye4ser/AM7pftMAzBqnUMlDMELTMHR8nXi4kHPKpDLq1jU9IxiRAWFRwzm1VHsu0AYdMkMHWM
/HrZZ0mx1HkooF1ajDMKliHHTu8SDJ7lY+yqb0GNgEpF5VsjEYZKwr5Zoa2mJrBJUOQI96ivupKy
WbT72GFTgSHPWLYWCiK/7ghkibyVnLy9kQ7PeqN9RixdyHKteY8JEfJjD/m2zW9Z0go2Y3ZlOgRz
rpg4HdA8+1+VZP5SNBYR3374XttMfcaJW5dmcTsUPcA8H9hhYqi1ysuR0AHtxUZvmdpxx9KUcLDW
Hi+5FC9FO1KKgcBmLArVlA+6x5BCN71uG/GTFOa3NnIx2/U8Gh3mhE2WMLUyqoXWo+7TJ2HSiapd
1zs8Mov2ZBbA5VMP3H8WZV/WiCARrc6TVftkh6z6WiQIoNIC0YSLCh0QfCmZ9TJ90GBj8qkE1rWz
COVR8fhddvHz7G4FyLYuqhJ8sGpXdjO9mTFKu8FH7y6d74FGbeRNxt5rJaRBsU6lgn4+fNnGnZa8
ytT9pgXI7UjHRFf3NSbsPBkSvaJjClCko5+LuISWTfqqOsaN9E0DzQDJcKX70U/lZkyFs3I7FxRJ
Q4BP9LNAYrrWC+997Fk6BOiysUqZVc4+yDCsde+UxxKZqj8l7pIt8tlBAJIasHSFyLeeZpxM3YVE
KJ0TLSFRKaXxGvf5W9Hpb73ulGihPuzCvgIiXhSSGmOc/2FBZztVzYtvI+Jhv370SlRnZsHdQXg4
4Z8MhrmNOW31WKBAr74cCeS0JP8dWWpQhAM7DV6DHmEzzOCGDR6yrqjeWCFLbZ1xvU8J4DC5g9FG
PLRBbmfLSh3xB7HMesuhR0+Y5tkr26anQB+xCQO5YVyxo02logyCB12jDMeQgIBF3jvdBD2YtaDS
zLvWIsjK8j+Fg07H/5ItzgT8zE9pTQ7xyO4rDcWHGkvkkLr/0uvgAmprPIfD8JqRMbOsbWY8o2vu
LXKdVrUxm4Hv5SywiTt+KRyY9Pal+SiJE6w7XMUSypUU4WullW9qyuQCGEj8kZqttRx9tOxeCSco
697NPhiXrmDRoU34xzKXMOIqfMlmkF/fAeoPFU6J+jTCTEIefgDiZS7sadwlNmkV/JpBqGgIBE0J
jbBRNO+VHD+LvPjucHq6KPxDfdpj5L7ParE3y/571lI/1vUEGjek4Tx6DZpR9q8oWTrvG1Rl3E71
EUgFKnQ+YAe7Jc+H2CEx1YhQUUlZfBjvRHUui8onVst8830qvhjMDCUHFH81PjW6vHNsUAEV+X8L
MzEIVktOgevvCUR/IJD+2NOVQCa0UBmy+7rrVUVX7W2lUXwSH/VgIeYYGJAH/ZXJ7GveseyTwwBH
97sxlhfLduDRm88y6y9BE30wICrJS7CFeiyN5pwZ3bZktO7H9cMURSQo1p276FumY0ZABdr9lF63
99WAssDLePBX5uOIHFszUrLtFEVkJt9Ym57RYF5hlJ/I0D2HPaCa2iGZ07cRMCEVlaX83rUtylqf
PSuslspI2Ux4d6Z9xz2DRXX+lxHeBLZbtA47yqMXRKzkjWY86QlkY17iE0zdwD5PQjLMLbgR8tSF
P+ESnDtD1Isw4pIe7eldw9vXYtDLUw5M1tPn0m6QjUf7sKJqnIlXTj18LyCdrm+/ct9Hq4luv61D
vOIG5O9Ee05Dc5d3PzVrvNP9ZpNm+rbR70aPYg6KA/L/HOtCWCSPWKnNSX0PaUv4pH2m5iF0GjYE
CWma1BpcjIZTEWFJ7CY4ETNKPwIsz2YJ2kIViB6HxsWTHBDZJRlU+XQzlAz8seIbglpkyzw3HJMr
dm7JxoZDEF0C8xCP98syf7LKYg6gR4ec02hBuGNKly6+eQwP8cEH3x3bZ77qNF96Exy90Dg7w4tK
gBl4Bfv0sbP2WWs/uIoTIk8rLC/zCJKskAeCIw2BM9v5BvF7raqWiVkw/RCNhU7amg51mL6Ogfyq
LYNdA4ljpWKoTAgJl2PCSVnABUxZ3DrAk8McoH6hDR9sRpxFjaqyZ1RAN0LfYfnuUxLKfT/Ma6ri
4rrEeprFR1hh+2cFutAb/yf5uZfUsd4b9kALHFt11mIRwbjDQ8i+C1r/XviPNfBZr4Ls2mQVByVe
fHw32UV48dsYlQUDzm6dGFq3LtqYYDWzfEjN8tT4BlckRRZK9QixJKEQmqJhoNglcUUmPz07W5gp
86LSviMbFX/HNEJhL6pLOwTDqq7htiYgr8kCQuTw0pfxV4EoN7Wix9adPlnLbXq9YGojB7rY5msm
BGdFunEznY55QnqOemudCwxM5k4z3hRjXMeYtkVa7Z1G7gmtPRhTgGQT7puMGWLHpbnVqvwVh+6d
T/Qk2AsM0DlWXBb0SIpMKteouUQOqT01nrqFGriThK4QI8bbTsITz+d9fTaHdYavXqCe6ZWugj82
waBKFQBRAmE+5Nh5R2RL66CC6akLxEvjk1Q2PfdoopHf3zlO+pBW1JROav5ouuEFPwv+KQ0TVT6o
a69dcGnf2aV/wi8il/Of4oNLSgEW28O3VukYwmoGxqhEgUw065LsqAWQg2Yx0cWhmIVYVdQo9RJ7
JhBSl5Hne0RDazA/IRLzy2Vjux/cgmuHFXlYzxCFPlgBKIkxTVp3SjgQ/v063vSWdXYNHju21cFq
ap4IkcFcjafJNe3vAVno0uUTZ5/H9S17gMUyO1udUtjBPEpLtSRaDPGQ4DXbub6yGQIR515/tfVs
HoY7HdTDi1PNzxzkmoDHkuc+yPdW3Mx3Ki4XqcUnGCdr+OOnlCR04TIONKqCIy5SXINZ9OVY2RPx
0quG7TD4MZhBbspbWQfUjdNLXb+7UXTMoC8xhXotRIFGDHq2lUaUfGO01mL7Hk/ZW+ZfhB7+YGwT
mfVnrYbvWQaeRQWnWlhMlVFngw88iY44sJL8iEp6zxDLFEbjhHKd891VculRcBIhNl0YTB8gkjP/
6xLMv8wJCg/FPd35ogMyzB36lrSkh9c2Q5VCu+/z4F3ZwIdFqT21UOkXA/77JfCufE1ws5CQtLGt
HVLmQ03VbwcOJzQW1xLQ7bIZRt7gKcdmWQ/PVmOdEgQoG2XWL4FEJGCzT+Jdzhns0I4aY20yvQ73
cuq+5pc3FP7z2A4/jELwACzaczgXbm1L6YGuqBJBy1C1LjZV+Q0VUn60TA6hqsHeouvcvwzmUbdP
2t5J97lieYx4wNtIgi/8EnuDP7uUtKQ7pwAStsQgeAed4dw+YuXZSZEd/USVRCU7zFPk8Ow7aN8d
gR2Aka2z0dvI2Nrxcza0OCjaFF2HxBoSxOdOzIQ5sQx0h/u7atGDDBdTG6wlGHlMrQ8AaiAr58FD
3eUfnWJ8KmumBcRZoxrKwe7TpbmWvQi5WRcaKIEG1avPNg2q6Xetiu8rxv2RbK+oaW0PjCTqKnet
H9AbBfuhJljPCnq11GPeYVFC6hldshQNsn/WvuUMywAl1pryobSGdN333sfQYVhjekSIm1kkC6OB
HKPYITpkqc0DaJfbhtdeUD3qRX+MeHPdzjGYsngnN8ZgOsWS5CqQu4U3Z6dnWrbB7zjPwzgqiugB
BdMlNlGz1TPitNV7CffKhpxkqauIaImFHE6me0IESJBG5h07k/pQH4dxwxqUIQFjEswDCGFU8hNo
E3NcIZdWbL9JcNhzE+4sS5IQAoNMWhJBT5J/NaDWodBpfgZCXeb/TQZP/8ll1eDnerZ1RrpD2gjc
7ndNZZ4S5cbo9pwHzpU7ehI6VIfVXI0a0Rzkt8SgOLQcCKNdGmyMxgIy2RuLzJ8LG5CzUhC+6U7b
yGTRbwKhA7bGCIVnfFnIfUVuC9ufQ1/rb0BnSVDtTihm9Tb+Ggu2zcBjADmD46bZZqIFNi1mlz6k
xrDoTT4FexDBWnIYxH3xmXoYVkz/w/GsLz81YfCrTzIKFkkRPaUAORdhgEDGt9+K4Zhr7NRzY4JW
qubcx43pJdf5r0Wn/ZE3tG5pc8Fkhjqq7td9yufTs/mwSdKpIehPLZyqKItX+Wh9+hmTqiL5yMMD
OrxkaVWUamaivzW+dZyr5sr8qU3BswrLT9dnowZ530MvOr/GSjN/hEWssSq7Fgywd030rCz2rEyY
dqHdsb7rCEXR0V+ZIsYhR/COxnQdXwIwF8+bliBoKl9/jpjA+sX4FEQ1+ScgWjNzleQOExgD1yCp
8SHSoIaNoXmaBnFforgDDvjBLbwk02Xv9vod69OLr/yDBuTLTOcqq0Iv3w6w8Jko5Rac1e7qzajS
gMuhxw/C8dqtgEdhvXIIGPDzn/0MgDWyRY/kPmPpANw42UxGRgjfDBu1gw82keumNV6ojmYq56PL
QKACx1QUHK2pgXuqfZv/vzKrM3f3rs6ZG04eSm244lA6uf4mqCOjqN/6wp2jYgDjGNqjz7YVybfa
5rUFqQ4r4FK3Qi4j8hfZWj1koIxR41erlJEwuXrz71BVd7ZOv5tXb7VCFzQm7aVR3Yvl8CgieYdq
M/yk8sRsSxAE3ueEUoWUQcqOliGs/UCH8lGm8sHMOfwo7XT6X3/lAxRq/OCip84hov7IOe4XyrB3
yomQz+k8SSEHrvIJten8PhOAIxdJixsbouXJC8wHMRqn0DGfUOw8Q0+mF6kIAqwuyTDQSIAlm3+j
TnabtA+OXTB9tuDkPfs5IvKU9c9HHclHVP/7PNXuuu5qteO+c7T3evws9erSaNZb7bBtt0vrPg+c
HUEwC6IyeBCNDjImFw12671bLjG1toXH3CPIJGnjB8kjk9lH9y2C7DK2PllV6PFQ5y9GZjWjgeil
Fs2qlPREfsth4uTyLtSLTSvkVnjflcJVkBPCy07Qma/pQMtehyrduU2wnpS8Nwzc4NEcGEo0rdve
9bQTwE6+Sb2+sG/ZF02Cco+9jxrO7NUNfHBxzSQzMKonwKiXhuF9E+T3vgw5PUNO2LlVD0VQr0lE
QieLrzKgbkpL7WQM6FLyjpk5IoVLyv/q0lTU+DoxYGxYY/rMlRea90VjHJIpeu3qcis1G59kqN+H
PSIkNlv07emd7VAAuOjhObajkoqheOOJth/ih6nu2XNH7z3qHYuPuistJjw2/rKrgzwSsdCT6RG1
Y1+KDsk2ybIluuIexQMR2yqTL1EJNpyCPQm5Rnoz4fkv3J3JRnlRsO7cOCgccYD/xHX1Qa5xtSwr
mGvjR4ioZOmH3aeOyijBgO4mjLC8fGt6jQ72KNBXoVm+powtWxveXqLQskfMZzdaizWePTvzLpsz
5oVABWiCxDh6gIGWSmj9Eln1U5baZNeMByvL8FZhWyCHib01FPAFfHumx+JHRIPu8ZxeM/yeltDr
lm3s4zGJV5Zm2UtCGvVFX8Bo1iDGBAJ7QY8rIhPZFfLw/Dgh3tUiAMU3OBnySiOA+pAKJEmiTebU
tmobX6CnEqaS86QBqoHQkc2nEh9eHDCoF9pOb2KxjOYmIBBsfwkM2dB0Peeusfs///F//xuF8ifq
x2f+/3EtIFcs8/YO/eLZrH7ntTxnYfPj6z+O7My+8vSP1Jbbf/gL22L8C7S9LZDTO5aQpnLFf3Fb
NIAugisZfbsyhRSmAzUl+wVukfq/HHBaSjdYROmGLfmvagqnGdzi/ss1TAV6gm2cKV1b/L+AWwyw
MX8gt9gWRp+ZD+MYvDbHMqX+Z5wKASjohIoAMFab/7QDwfRlaK6WgHLLLWE3eHPh5QKOvn0Z9KjY
FVCNz5nZ9MugCwikKHL7RYvCD+FN7fYPb+j/wnsxbeA1v70+omAFb5tShimE4BP5I1lmRpklmZej
Uyw66CjdTc+rn3sFOW0sKJM91k3b24+3LzmVUlJm2ltJmu4ixDRzXxmORimGyLsomXjf8KWmhSQJ
UkOxQgpcrCI9nr6lbnwtEnubah0RPa6ePkHiKKgd3GzfdOri28OnPz/0clmTuUSrsQ+wva5Ek+qw
PjQcPaXd44EMw4/ai4wl8Mh8YyWAeuECXljc9p2pnbH7MUYwB5IE8LCAGdeibT016QtygnsJxHaB
tt2QW4XQif5CMlGpipiDIY2PxNjQ1MRts2T8G1/K2V0D4+FbHMkQQ5ZDMDHV8FH1vG7Xt18Myw8f
UydZaYbVHUNJIgIh3/FLijp5YdIrsNLQDfaDA5oO1Ycn5mrpExJYQl1bEkT+/buhjWFJjvZ7wVr2
2w3SJuXbGIZ4f9tq3BatdK9uB5NkQL/glqEG6JqxbVm1Pyxp/NSxMT87xMWvp77ZB0qEpOkZc0I2
nO24ZPRVivQp1f34aVy7nQdXZIyhHwgtWLHDD/eTrAhD6Bm/llnPh+A/BG4z7ozADHaykU8Jw+8r
546/xK1NxnNOHjSEb2dbu0RWuT6y7kAf7hskwPeDJrMVJ/OFYCCxvCHOyPRODuhPtMXtx1j66YV9
u3sxO8nQNSo9XDTar59aXRtPgZ4egLYeorGghx1RyS39odW25Yr8ARD8QIuDY4ykfEKZIp1peo7q
qdpaVkZSVn+kdZrONwb+7UsGC37ZwyYbap9NUsGT5FA0ebFLW0V0a4vSY0z68S2ZGhNtZBwubTth
wGmoJ2vo6+stYTeOtHFhczTn04Cn20vqy1hTF7OFtPeaX/xoDGeiaEvo0lXMZvgWMG4ghuS0dN4i
BtfrykO0Nbrq0TCtxziyYGYfbvkPrF7rEx/PdNB6sWN1lKUl4aV802eKb0ip0DrGkZ3RgqPvZp1s
44mnljiAXaUWmbnpS3nNrGj8HPlGi3oGvFhGrY4pe1o3+kNF53oILbtb15jCFn7IrorwQAzBQ8xK
oOg4DOPyCpxWXWUaJXdkPt35GMXuTQ8v968w204m9Mvmg40y7Hj77BI/+pLh86QT6KrPH2bGP4jc
mOi6tj47BQpBZt/wKP8rMtXNBkTtyrNWwki1oxeM0zbMajIuqeyo6qvke9TRk3ZV+aRjG49m2VyA
k+F5YOaB1CqKvud5ee8nafDxDw/Dvz4LlTsfGcKwhVCm+duz2ou7Ed09DsTG8LoTTJf85FMEiBmX
iZk+VmF08UzTfva7B60S2kvpFK9FiFbQuLYIWi6lhX3Dn7tj4D0mEUdMrUZtSj5H5T+C2LGfHaJS
kBPHe6YfAYO8fiC2LF38/S9igx3780NdwRQwUaYqScFsWfO//wMujJUOyROGzjims/tFy3YASIcM
T+ydf/hB6O9yME78bnxHDkmxqsoWmL7UUAazIH1vqmSjhlDcU1RVSBOA5U9ehSSoz7Kn1g4eWxqQ
oxUSRm0o6+SPnX+HOn/b+kN+LhsnA9Ixr/3MqFhZ+DRPKfLxha0xNSFpLzp0onoXpImtzKnCbNG4
MzUPC0Dg4INyrfax8xv7LWCqvtTteq9cB6Uny+YiHL9ZlRFvWVOVYLHmSKlk2KSkTRG5wpjq9h0h
x0iLA3/192+qOTPW/ofBxknOmwoUkOmn40J9+/2k1GVJxKw+41Mnh7/acKzi/Raa5qmJMaq0Pqj7
3dPtUUvo2KuwR4Uu1LuV9IM42DDZcWuxCZMOq65B3LEEmW3+XX6fEPhzhR+GCLzwzcs/vPL5uv3z
K1eg627HvG6jR5mv+z9cDoXGoSOKMYHNhNiyaPX83HlbUWbWuZ2PirYmGCRAhB2pu1teZBCOLv04
v+8iq5tuV7v2u6fY93mYQrkOaj/b67OTWg+y+4HG5e9fsPHXqkk5usWbrHSpO9LSf7uAq0YAv6lT
htKdshg9I3K2zNS83r4z/aYFWjadMcfrr6HX6+uJH49aXNTnWnm0xlEcHqEb1Ody/jKKhvFnQ0v6
EAEhfskNP32gvNiNVXyOyhRMneOQQVmV432pJ+9aYRYHXycawcfmRzQu4QyNzsKJmdO9jdB2c/tn
U8NO2UAftrLGbh4NARDom/iJl1CdmMeZchuYzGPAEJRD7/1oZHkOisK5Op4+J3BND6FXHDQraF5H
t2Iy4cKxKtquO/shw1NTVFdlp2J/++n2zzslIiCUaE4KxLg42GLncLspVdfvwIRXxj7s7HFV5WH5
2lXEMUduvcZPHZDl4hjHwgZ3oIHVmn00SEOS3L33zALIRtSgRgkRZzZ9h7DIizbWqKESSBOWlYO8
QKdTB1ebqfdKK96BZjCpTKP7zhjsx3rqFMP4LNwiLYFOfy7n0CV8J/YauDYull/PBd7s/uAgXsRA
Pd9BVOXk/ZlpfgZqT4yQbPsK+FOtI0xhDRJNPSj6LHlrdd3hV4LlTNPN3iFkz32BH7eKW40dPW6u
B2Bmh7+/BsXvt7t0DENI29Aty53Bi7/dNJmMsiHthxTGWnvRur58h3nGWHwKvbMyXwrDHw6VUasd
JTQPQ9++NwviKTxJ0HAiTPWsfO9ljGpnj3c6Xnv0jWe9MuXR8g7s1je34zNISPKef0rYkgc0/e8T
Vk4LruhdHKOWsewWwbyMgWU0cOP+/lc0LOf3BwMBITzWaJLAEnK//Vb8T6GM215HgTdVbrpN2+gw
CA1ZYGhk1YIUim1pz74QOzLuRWTLTc/iDI+Y7t9NgITOftDSo8guevbRpBMiFWGKqb37WIz+XZXy
6XoNvC/AkbjSmiQiwNt1sDDlTEBj4o/7MBMPt+8MIIMZspym1dxtk5qExNC5rdIYQIxidqYBVf+W
zXAaUw9ZYRaTsaqcbwmFOkty7pP5iw7c4yhKj06/JvzSImaG3dr4meJuf6souXU9es+C0Hg3itpZ
iaIASJHL6G0Iv6NqU9hIoh4nOrttN8jcl5aQDvTPjYVOYjZyUm4jJ53al75gGQrTtzzpKvm45TRB
YEr3tcWo2DJeKmUeW1Par0mPLEJ3RueOB73MdI3HEPX2jMaDZGbay6An4IKRJJYSx0N05A9zN+I0
kDe9oEf42YOx7FqtvvOwV5JRsZsalH9OSwHtODE2DtPaa6Fnks2YjBt3bNMrqq+QWAmiNDqVMsvX
2/FgO6g3dAVtI9MS5u8BTl8C1LPWhCpfMYhUnP1szMz1aODfJqg2vUeeLsiExUobFH5yV1rdhOPX
oXhAAXEpmUWtAuMWekcqV9Cm6qDQM8FNzoqzXht8x8NTlO6uA3uw7HSP+VtS1Jc4uehaXL00CpyD
DLUHoQjm7Ml/8IAqWMRgC+MpIqVk6XiI51AfGU9FQmKIqdkaMHgOdyyf9/Dnix0hQ81qwkD/93eG
9fvNzzEvlLB13TKoBJ3fu/a2lBoHx0AlWNTb2QLGWFNzTuCpqj36R6Qtc7iIVSTzg8nZ67qpzWrY
bqdqD3FGBvmUej1+C4T9Lm1Q9bpXvUseAa+kEi0iCqVnyxuHi6xJNhvRcYXsGkymlGbWuCvp1iRS
pdajPQvI+0Li0KnRd8Sy/WgN7p45EXlPh3o1TRDvPowA9FzyHazGxSapcpcVfvgPz0OTicifiwjJ
so4hig6bSM7Q2z8XEeSQRSQG0o3ZrPA20Ozyk9cwsZWJcbp9EZa9mtpSe+2c4kt3PFoU4PpAuyht
ftUSjrv1WDXZji/BtzCGrlxPrFJpN3e+CO+CvvD2vcTnghGy+YePVPzlWcecRzB2Nm24Gw4f7Z9f
/0D9JvCOFMzhCZIjseU969HCFb0O8twT2xD6GescP7xGRrxK+kQcSbl0V205oWI2suikt2W5Eai3
VWg6+34+UGMb1ovOMOkKt5SVtt1nnzSAW/KIWXunZXkiMXBcReQHDoNdwcQbujUxM3LjTA7+kEro
JzOjG0UUc/Rdrd2Dm0JaQOTCIi6Aj5M84fwD45cZ1l8/SmFYPPlhE0s6hN/eiq5z7Z7jLV/SB2qi
OZbR1D2R9l2smW502F1i+9xW+bsTN86ySWtuWEe0s2XxHlqXv7pNeLJOubvbj45ZjsdQaMPK9Znz
smot9sWc0jRU/h2SNlTZjaG9SI+Tv8q1/O72o1cUG8syX+RoW6ceHv8ym9CUe57FiCxQiKeHMEUM
KKtgUya/Qh9vMzKKzu8pFC5lkrumSgs9i0ytBz/WrLPAMf9sMfBIK/CXc4XuGeOPdnYiEjCD0r9C
Z1NMckQL6AeI4GKTvbxHoKy2vbX0TaV9idYbd7cTBaCHvxl6FxdP5/34lWxjoD/aa1J4x9uXTBsm
MsyQwU6obTZO1stNHOT5a+ysTS94TMlT+Sl0zBCyNr6KQl7zumVoHyXvgwVEMW/Z00wBi8rByeJ9
27Ee7IhAOKY6VNlMuEhHiOwund59mIxDGOrRQ+E45ppCTWEpIl8hitpk02kl3FcjwMdbokpgioKs
sJuDjkYfJKFrYinp+8AiWZDSC5x7ck0Tsp+tVEGHmeIEcqK4j8ixJGyy7p4orRYh6J0L4M6dX0fJ
DtaxWKtGx2bgWdWvPEIzhCDk6nj8Q47vizFM67jQjYuejxqiBbkxRF8C7h33Smn+dWh+5lo02xKI
BlmkATqTX69RpRUfsdMV97nTo0Fobf19DFjc+r0J6zM1iJnO+6/YcknYmxLv9Ou4kIyDLP/u9iUq
ClB1dAYa5m6SydLubNDNM4lyGlSOCPjnQ/2+a703EY8vuh1VL1hSL/hb/Xc71gj87U5aU1yqssmf
QpuPoI+RgBR1/anZWIxDv7ySmCQfocl8MwKFki1IvVVzu7huP3e1c+EsQQF7+/0Q72gAyLgIjcJ6
SAsIuNjq1ZU8kFXsTeRgzl9u33GW4xCcKiBHrqbYyKhyPy87jDlnQZN1/mqjx0Do7o93dpf7OFLK
jiYyBEDSgAPAjVPQtqSU2uhOSlKUX22fjkDzf0QU7mbpXV1WixdNU/Glyhk9tyRboWXhzG25jvdj
THXd+RpSiqFO1reY5DYIe8KC5nnNaGdcTvlU43Kqk4XVNDFunFwjMKDYl8iS0tiKN7mb6/e/Ppk4
LNHlE8B9jHxLsT8nhdtpoMZqRo8u0iyL+1tvhCnjZVTlg5YzmPMdvX/JasgzE1cThiLGsUdIjeoa
xtxO2ejR2sw/ytKR1y5uS9Y+BH+ZBpmOBqihQxPHxqmOhLuWmRFt9HDkcTvHMhgNoHCpPRvvXjcB
38syDELRPxTUfy0bJP2qMQ892BzYuvtbPe37WMLpEvCa0Bc9aDw9La11zpOrIxqiVIxsoe+lQYCD
F7ZwShjkrg1RpGvFiG4d1x5zOtDdDxaIcPpd9WVTNiN+Ss/5kIJG5U9W0q4fPDjfqIVKbI+63Ie1
3l7j3t7dWoqw9LIdsczI7UK0FXYY7Gt4mwLVTr/pCIFdJKQKUi5HQ4joPTKSNTFX6u4WhTV6RvxP
b8pfpmq8KcjE6TBAham/FA51XGIOqah662IalvQx9XGav4STax1G7/5XRoyHi8xwZ8uIiXgUU5m5
hylJ7k89HMqosR4rnHltkoRXizxue04Kvf173sNdnzYHqkYybuMuphhx6Zvr+z4u/bswbUhK28aa
7LZWrbBNsaXXzohAGrROtSeC+0rXPXiVOZah2YeCgeQz9OS9HenpiyB9fRUJcW5Sm0yywUhxkwdQ
/nTydv6+5hT/y6msqE3seXRHlfL7fMnQA52Wn/fpFlk2IhjiOThPlhjFPSQ64iPp03u4g3VOR6Pg
7G2ZW/fJcF+EaJ+Z+EF+T3OizHXzOZzli70tnH2Jtb4qq/rSdcbPwQGGmvCgwcJSuxsOYn9jkYl2
TLRWni1oglg6uFV9+vNdDj5XpPXzLY4MdLdDibBO0mLa0Ph1j0k8EH7T9sNehwr+92+GYf9lbyZ1
NKxzBc4iziSn6s/lmpGYFr/D3PFVaKaiIQqPty9lX//7u//5Z3YHCbwrhE1Ks0t309hMFdvWPldz
KFVtwPmrOozraaSlZGRxq92mDibvyqGLmGDNQwwhvqQsq4fbDx1Zoku0MfXu9qMcyfEVVUAebI/u
9NfskRny0cevjX84MS7keOSrCvvCZaLkAl80nJVTo+hErASQwdPQ5DnvnTOFu9shmwWNBzAYF3fA
FuZhiHmkHeKoJ/xVzWnAM4KcCU8dQHhIIbPWIlZvrZIQ2MxwvAotdzf9fxJ2nr2NI10W/kUESFYx
fVWOli3n/kJ0MnMs5l+/D+XB7oxnMb0LEFJ3D15bIqtu3XvOcxpPR0tRRZtbXinBosseYsehG423
2fzo46U3d7dA9Wa4VG0wHjFuuVvNk99vlUOAoOwh2t+KClGh+zegrq6N3lVX2Wc/xioejzZmTRwE
yaJzkxHlBJeA2g0NtDk8VIOu093FI12wvq0V6I8nwwzu+sHZamYkvV2bYH/uyho3ng6Ej40KM0Pc
jHexpsFzaWy11bQGmcE8j3BDDGImMxysz9AKs5AtM58kkyomM89ZX0dgYFv0nvOkoaMVs6+t0sNO
M0+R9AJqrzcuYBKqjSZ17aHgblgC81JvZJd+Ewzgdsi/+ViwQ46HDP/5+Xbp+8bfDBkKAkTXmGUQ
bKPz9lmMjJbSdkrlT1H0GGg4gXdLgrfaDTPrpTOltVh1HdbXLs72VG44jQk0DFfSKYcT4gYEbXDg
qZudcyRIusRB063qmGB3L1U8POhu0RJVFfYWTV1NFOt+P7QX4hPsPzxQ4p+xHnSvbXseaVuWdBwG
A1+PbxN3JUJiNks1EUddliZRkJDdrMoLsZ6nXLyHeiDfXXOKZN0x4DuaSUU7H1nkYRqUutxWRhg0
YsMoSVvVEiN+V5X66tbxZ1cEFWc8u8PkXrvKfsFpPX4rC90l8BKEL/rDLYLF9Fro/saEtzamkpLD
kCgJDcPcRMUUHQ2al58ZOJ+SgfvPLvffE03MeaH4R/Pbth1DsKgiArBAp33p4/laTmB4n9PHu/U4
VW7Q6fw8jwa/b81ToC79pZjao06AAeFtPo+Az9kus4vXMc6Rq07Ft86Nh/sq181rS/gW8mdUIpFZ
bm97Zzjn7rW2+fHfq6D89yLItIFzM/Am1+L/vvzsPaQ/rVQ+PM9h+k7MH4yqpMdcrW8aml2HkDzj
1RCF7ipJfB9AKZ2rJuzhp0YpM6lI+TTx4CYknd5sHDKez8REPN1ugNh3YaXnvX5IA0s/3F6ZuZw5
9+ng72+zyWHsxotnp1epxuhB1MkLTI2cwPPQfnWDjANqfR8qr3wZfR6p26er4UrRpyqxUP+M1i7y
sg9TTRkcvLcRGcSarU8dHdGooz6/MhuC3v/7M7sNM/75fXN7G4Id1ADOTv7OPzeOTpKZN5pJOh+/
g+QQhf50II3hNSEyYqfbwNSKOvMfbq8CT1ibGK/VxiC71Xd6i0hsicMrQIfkdv2Ha/TveTP4dxmV
8h24IxO4EJVb2qTWY0qAsVSQ2m1B7i+lZrPRMnLDDVFDa2xBFCqMoCUOQPhvNtux19b3ho0doSSA
uxcA21Bbi+RP5/t/d2o8RlS6tF1mgHSwv941AfB6q+sQpVEEwyEzl3GnKWhTM0GmaN01qZHJZkCz
dQbMLc+Gx+zOc6nrPRLfT2MUv90adV3oyHNTUEiEMNOxHid3xE/HR8Ybf10SLYqP2ui//Pd3aP+r
V+PoupgbNfTeXc/7et/HLj2ATPbp8jMNr47cN0wkgKgN6522/TfR6zQGhcivKu+KawxTviyG5r4m
MuRaSByQRRapHREphEwgWnaVbm8tx8HG2kXJldQ1e2Xj6ln7ng7/Beb1sp0n1D0BpNvYwOXrEibd
OsCwUjkeY8uLH4eKvHKEtINB0zochIIAE26VK7JV3yvjwLhHXUcsaDiwlnaU70xPOe+2S5Q3Nuz6
knUNMhdZXgeTpTDKCKT4XIUUh4Mg0a3HRuT+cmTwv/pcqprJ/kmDKDndLs6cvzMo7B/KMLXd7Sm+
jVtIZHvT4rbf5lmGkpPm/ZxeSFcrgRX931+M8a8alS/GFTo3Fl1LnWHiPx+uaAiTUNpltrQy4n/p
Ycln2IL7Yex/djWyarRY9bMbip9OP3zrdcDraWQEq9LpxKuPglfzw1VRYqElJbR7xG8kdpZDCYAZ
+A/rPieMLws/Axxhzgs/qitpO+58k/1t6klrfvQZC6bLoSjtFY6UVRhYVFNWkzGz6bIfjB5xZd5m
CQgW1/2YHW55gsWku3NlC4CrNsNsSwokNgsngEKr9x3JbzlWwNavxCtbN80f/VqS+AGX3XWukjOx
lseb276awTV5tBTYsjCV9dZDifqp+glhhW1rUlaP/iT94yStficb4xXQZbpsjd4/1UapP3nINPEO
t4wPTXMtq75nXbWOthNwzyL0ubVDAAjyuUvYWW00ZGCqiPEU1JF4bRkRmtPUnrMWN2mcJtW7JZmY
uGWhFlpXfKd5gxmW9ONFJeLkzm6cH+nQR3co1uo7S8W/GtVexiLrrwkirjVbiXWwq4JU7hbVpUwf
XG16xMGV7EFD5IReuu6WLKRoNclkO6goerRahgYiFM0OEPuT00bVJUQ3Crvezh586eVY4otQoEnH
l4wSAWBk5ZDfG1rxG97wfVzU7ncCCsxNoKDKeKsBm9HvrtCoiev8mztWz758vq1WHn5zo4Xh+XkK
bp2Qc4n0lgA+uF3noWXWVtfa44t2U1qMYziE6/9+PNx5Zf373jPfcjZNZgOe9v8zTwuK0W0Lh24l
gZkIJYr3yveHvRpaRh/U2kuXp5NPEKIOndmPHEOqjkng6FVGgRYiQc9KOtyl6IL8wCjI3TgqUU9W
Fpwxl+9B65Wv6OntZVMnxoM2l7lp6NongGH2CgvWd3vI3KMZ48AwABXe1wnZkCFW+ic/LECO15W1
qSi9dkBYsl1l1Ed/4Ejw2VQrezhiuTceWqbYSWZkT5CP6kcjh4vgthYS3tHe1qbxkVYU5WRMai8T
h7I9U7Fm1c/9XTkM58lkOuVNwPbLOA6vfY0v3CXT+numoxWnR/5cWxGjNDee98mWrDGwLwJIR+ns
qSBxSxeu/xBrif/QAjNZ64ZxV5P9toqQAJK0xA3i1UN1vi18XNSB8zAXo7BJaOy6pzTWwvvhnggA
UhBcGWP8L+vVOL+NfTn+4cz+r+KSL5wDu20yUTBs4Xzdar0a3DE5yAmC67o5V2YEolPp8ToZGvnQ
tupXY3fpWuBzePKSit5DBptOQg+GiVX4W52NjOlfm+0DwU9oJ+a3bMJ8eAvanrT8e1ZWzj1FU7I0
iJ36g/jT0O2vpwLblbaciwXPYrBD+tqXNdIYbKW1IFFprH6LHBNGQDgSLT5fXOmN+16HgRebWfwg
lBc/1GOUnGjyE7vCv7j9UdkNNA1o1y1SO2WHElAO8yFuty5BFfcutTnOEOfn7d1o+KeRbWrrtX65
naZa3FXysZ32QTOKe1G/QdryH3hGtYfRK9yDdbHqSznlaAkoNG51x5cKhJ0lWtbM8DdSd+uniNrc
yet9YGpbMgu7o9OOlK0JLmKyMUgpTIZpJ4ZkXLmN5rzQFf8VYxX/iMntjXyNoCyvXTqDY23wgKKc
lxGRZFRM/Bu1M+1cbK3CtVdpe0/OvLkvxfRdy/nRmbaK+wzx/zrjhL/Pq6lBDtdU3HlUixEj4oeA
sag04/zJM0hbRX42P9HgTUoUnoBHnQq1VecCeBKrKHEywspt7chfMjnwiXDiW/L3NekMKFvFa5JU
xA/FH5Bx7gOmaD9zldznnCs/K4cAd0umEv+KDVNsiQ8HvKnCza1L7M808DBvjxgeAoY1LsP8KWzW
mmd7W2kpbJheN/4g1XVZUAW8MeYiWKEDXZzUwROOqWAhZwp5llhyzxgtWbPMkpjXwrhjEPZuuUl/
j9HpouGPX9dNfYI6qy5oRTNuxWOa6PZxAu3xGOrOb72TD5w1lkiIo2ti2+k28uScONEau3B0yn1T
Wgm4egsFcuVvvBas/mRP3mvvzF2VzqsYllj095s4u8RwlJb6MGt7FNHvATnL4Kvt4qzFylrkmtM+
m6USC5W6M+ctxC1F8wq/DOluPMPPthcHJ9g3Nc5t3roodkzD2pNXHNM7Hvz+0NjGXxeht/q+LKgI
5gRixQkLHSZmg9vbcf4zn+g3dElQOiuir9Ez1heGbcbW6dJhBSlSnrqyRzwXPegRXT6PVtVd4DX1
nTtG6vNVrnv10giTbn37W2f+J7Wd55tm3lYrmAiJL+VbXHQDhFCR3AWjMHYawerHrrGKjdIz+RBp
cCpB4SWvNQHiOOtLC/+xd+9qFLM5crEtVGz/DL8gKhL14sTtyRNt+cN2gBtXc1pX18b2icJvttEN
xQ+0nAvD8Z09wffFCj/WdKTTwxAO+d5LXrJ8D/UvX8/WrZ2QVaWFyVVJ9qW+r49ZQANrLL2I4Bzt
ijBpa0OW2vi+mJ2QzgQPsiAAvnae6sqPn+zSDa9GYgHp4bPeYfOBrDK/9T1IDATsShgTTrVrU2rM
YLq2bmI83i5xnb4g8y3Pt3ce8uWNodlguarqsSU85aAH2bCMdIPE4abs7+JQ6z4vY0WdOpVme/BK
OafPqGmbxbJ66obqENGqwpUekIIhYMN8vmxNNAkOlaWDumtfVNo+Fu5xZL151muoGlUHbb1u+g86
YLCStVI/SoY2xyab9GMJArhC1kpaPAZnj5nwRJwN2d6bolTaXUgVvilmjjAyXfd8u/jDDJ1Ldxwf
vnsEEVYEwXxwmrzHvBO8+2QnQIDC9BQNO40R8Core+NuYk4PIm4gj3KR9XqMzxLcezfXbbKyi1Nt
gqjldOQoBE+brinHRxJvsye7R3tXtrI8FqkXnbzQTwHoI3eoJWl6qBXHZ5FjQ9LwNm8GGnvPUztZ
61iS9SdK56OC+iArOGFeS6wGwBlI+UOALIVH0iRJ8pBo4fOI7k4Y2r0Bw8ug7KMRH79bSOwJhl3B
3rm0PQH2Q4JLXU+9daFNqzYi2S83J5yjBehNs8S+YxRkrgWVD9u9RMDkoGwV6BUXEd+c55Iel+zd
QL2wnTkr1YpDHNj9mqRqh5Wu3nWp/lhG7U/di3fwbNXOEzaovKKMNsrFqaUVWYs37fsUJOsKNOcq
g35rGkW/9qZ9NubfxRT1qOsClONCMnwFp1Se81RMW5wN362R0OkQMfQeWTzWj8mX29wCEgLdYFwW
hCSl5MxpVYkpoSt+p3HDoQVe7BIBzKsXm+m6VeFFFsN3PaVTqSXBsaNcXJDr+pFivuCFxsQ9fRaB
k279m54Ul2o0avfMk7n9q+JXMwz6QecQQIaYIDmqdYJNAxzQk5WH2JsDpic4mXhnMenpyk1EBJVw
nIM7YWyXBlZRccXFwBapCG8xaHWSkN4by7IQ5V3KGg8jUcfCr8tnUkzU0tOtCawDIbCmWieGb+6C
omJS3qR0fIfjILvvRNJ2pAdar3D4AOcb8iEOm988gz+sbtfKCwGRD50YN8zKk/nMAfdOqyGG+LAp
oA0tM6YDnszT1RjIZEZ4zcFmebMC+H4IG8y5QRWfixw5/zg6L+BIISCbJLWyIa6U1Z3bDEwQ/f3u
hIY45bDeCavcNLCqjTA9ljXNaFWC7JC9pS21wbLWY35s4PY70eTuu4n9cfxtq+GY1N3Gtwj3aML6
wwgAK41VffITuFi+o7GBSHdd+oy8Jg+vSohprmvES48zeaXL9oEPnq0NgzjQLHYVvz9ivlh4FZRC
w8Qo7RmM+x3ujlWFJCkaGrD8jeBw1aN0Trr4W6OCdeUVE3I7v1xqISNGP4aM9Nzj+D6AhWqIVjLj
ZSEnfjfbXPZG3SxbpMFL8NzfvObDdexsWaT6NXeh66Wx/b1pAVvrIjSXLPdiVm5HO9uGokGmTYTG
yW1oyojid1RxPNRwgS8q8uiXSFtYflwjWubYcjEDk2WB+O03KPCnIsi/54MOdzb5wME6kSh6z/li
xxOW79LALA4MOvY0899EgO0wts0N8Ip5vcDpUXCQxLF414bXeCImWpYt/7zpF2PX0bNBVjvxLLZW
O27pcm8BcSJ/aEiECpgObZoUfXVbILWoHY2OtCKiqMjfXHdE3wFlit1w7B8TOINh1mq7wMeui55z
5U95zvAS5Sm+X9Fh6vaTj94r+0VXE8VlELZrj5hGFKXD0mnRYYwYFAAZ7aiAuMsAkq1NM+eHq5hL
j+LsOmG6kvoEJBoAWaFmHLsQ9y7yXRKZluy3a3vI9XXjuG8hLbplbDqHKgsuJgcDeGZlByu+32Zj
AWfKJnJrUj7U8KTaD5yhQLvpB1mV36aYlpBtEsBVsdybYN7MD6uV7S6dSEPU50qPXhY1r34M5oRS
xngc9tp4k9geYGjlP5vZtPLYqlaRYFyR9odqTKtDV6JnJSqKKTr2emDnIYYS+u9b+leLJHGorVs0
vUwy8UmFcyKrD8TrI9Y2jHIIQuXTLCYo9VgwV8NAfy0txlcXcOOyIqVZFmWwMyssnxBplKQrmUys
1746ytzot4VTWmuC1kgL8RQ5FoI5cV3fqZsHVPjg2dOpPvajeQh17TGtnQZxK/3pIUZmVyRI+qqg
gtwZ2hiNy+rDdypv23JEWuaj+2uAkXU2KntfxeGG6IrHAODXgkbjRxLEoMj9bWTHUGzrYd+W7qrt
/R3gh5dezQSDEJdSElba2p9IpG6C9NHxoewaaEzXMHS+F5ZAgh/11VLia54PvqtMMZEpU+mzFukk
OGNoVyA8IoMWu9Vpq6EfoU6NoJvTIZ3nVsVDC5cPitY2yGwymR0oT0OZL4YamFmckUREYO3FC8uP
pogvscJFG7bI1+Jkk3rmC6HlM6sRd25eUFOAkSO0zmdNyUS1GbQWfQVQK6/3DtRu0LGK4AcxO2cU
tA+hP94nrrynhnhySLwlhsh6tlgDwepB3CHDr8+Z77d9QKfP+05cUQaH7M0gkwcMza5z/ddS8Tv2
kfOsFcHPQrDxoNjzeCS7aWFYNgmlrr2LnfBXBHzVqpJ2T1g1+DaV7l3PP+S29QgcEBMQ8WPLNjBZ
ZlkGo+zAV3q1YSgjBNFPoU+kIAatBA1ugarVqOWinzOaVfNAS3cb9x8qKg82jvYz6z0O/IbBZEYU
aw+QF8y91e7hDC0HJ3rVRbUdgxg3U7nNujCHHxqf68g/Au4Ca7elVDPtOEAak/XLKh3xjIEFzjLj
W4jbcAFWL9JhijddUPO7ZqCaekUgZQX+MqrQ1YCfob601oxzLyaFcDPxYzfyw4E0sKR/AFcUBf1q
RGpYQxDaBdb4A7j3ok3aYWfLEPsIAUKsxx2IDo6C/PVYQUvA5L1jwdpWU/ha0aVdasrxkCFam2Im
GUI6FTsUgguVZw5MF0nFxc5j4vlZlStApy+1St8dGNYLEioxTeu4MGP1nrkUHBbMkBWRoHxbYhmI
vj3GfctyMYHQyEM2anjBwhe7cvCwj8dzTFvpvTuyQwHUgj9xR3oDmfFdSw2fvDEkfqUKlr5NLEib
+WtzVDDmoKIsiiL46JrkSizfOJnTsqtquWaNJvLdYCamp/m4GVL7jmpUnAIZnDh6rqocM0tELg7a
TfpwPQcPaIabFvgkRQPbl7BMel/MXIfI5ADE8Pr2uYQt66wYOnVElPAxFcE3HtlwrawaXExdLgzs
ngsZzzN14QAURuksd35k08U3WfGTfAS1LY5G9FtYRxU5xE279cFrKVkDfxJbfAEYMaDQ0QcMCRyt
XpnYYimx+Y9Ds8vX7eQhchxpo7jsOXrxM8QctXA4hi2c7jHCD7NgUHg09e53TTiJawbQjLEfgnJY
B5Utl7Ky3rwZI+vow+vkawJ4ihPtS5gFaZ3pjxaa+c410BH7brbUICxHJIuQKglmxQBisJ4AhcqE
M3rQw2LJHA1oZczgk/9EAP1Yt2sd7qeKIK7Ltqs3UzY5mxgFD4GKLt4ABdHQLve5msM6tOKnjw4x
UNyjBCJC1ozJybMzYzcpy+ZUS90TJs1HS7Tewp60Ld7hmd721JRwmViCnYVtf5sNlgI5PMhIwLtV
kjaPjV7ryPs6eP7zWxDNzaNfsYTl+yLSSQG2bPNpsCE4ur39ByeV81UXbnuObpoOShJXGqi2vozW
tBqbG7GOEU/0LK3soOMkAnBR2/T54SZkSrs6uRJRaWlFuC5VE5+SOB93KDb57dCOwOOLDvXsj4Gf
BoXauDNp0m1YA4vHVDUI8zRsvP7gwWUIrTm1l1/c9ALBWIW3FWHwn6OI3jv5aQLNSxueykLz7sIJ
GSZUAlKebvLD1iaHJe8dg2cDklk1YbcG6CLc4NEaCIdo9DI5hHBFHulaEzNVo1lP9XivlY19n7D5
uG0GawNB2iIdMvVwh2eYQPbZKDvW8r2+DU5QXZbbug3lfmhiayuT2tyVlvZeGe1w17ble1hZFh3q
/s0pu+KMVOavC0Hi56iBtf/fLXjr6zcEnxmstIHoGSun9a+OrG9TiuZYOLjDGLaS87W8qZWDySgP
t7fS9Yptj9WIHJLIIJHX+2Up2Wz0rhyPt0sTzrdr7jwLy0NSWEaE4CWVsUV5py5TRQhXx7e7LAC0
35Ol4aKj5Cjq5No5loFDWzP5uL1zNaATtAcbBBOmupi98u4ckRoPfWDs+6mYx0IL1Mz9xYp7wnqK
omVcbVPw9FBl6oHAjMTou2U9T8/KgjN3muYGfSbe9rZ8hmKln3W3afaaZv5hlGF+HWXcPkcXFRqy
Pax4X8fopqJiNjWZMkucdRrpJOddrlyxW4XntjCznRbY3bKr/X5BokR5jR2Od55eIvzJiflufW15
u80dr9qpTGqf06rYOsIDw1c4MXvDJSWvcc/Z4i/1QICvg+wjQCDFKP5wZ/x/v5FlMOYz6NXz/19/
o5wHMusrPIWf8q2+0Y51zql6CvFk4tHGHUnmOfTzZJ8mBAgks/+Mr3qZklMUpdEaLBpstHLSDmLQ
rXerKI6uDnbIclqCXGcNUgiGmLLvr6k1+jPpT69qku//fZP/a+zAfa3bUs6GBqF7aE7/2bYP64kA
SxNhvdnE73JAuJ92nXsMbFpDuoWf0UsCKqx823W9uaoSWjiB1xpHrXRMcqL4wPvhaLaR9ZIH4Iyc
sXAumEfalanRftD6FAi1l/PbGfEfxrKm/LcZ1WA8xo0lkWdY5leTNYayPkCCSX82cwnwHiXhOLNs
037hVkpfO47X7VDttCYLt9ngUSZEkiZ8bq96H3hM53v1Q+/Ej6jaF7fGeqql6X2p1JyCZ+XHyIts
+ldRcy3Jrtn6qYUGbB5F+KkxrAzG10t+LfUwOuOhTARpg/FOVFmO8My3sUl67JJNF+35meC8zoI2
wep+P0hzMwtCR/BKHSf77TDpF7Ou7LOJkes8mF2w87LGP2nxRDK9gTOmQCNkDaN99I0oe6pbgrYR
pcciGE550tnrPCYKmRPScM6r7NRHhrjLcjt5aAln6pRmPTXzxWNuVEUxBJD6B3W8elA2BJ+gDout
W6BOpTdpbm5bjxWSkjG4ZkoCQYSYUw+vYurTbWaZ49y1mGK9exzmizUfMzPBCW3qCaoJWZou8XzJ
Td9dhYM8uxmRiGqWjUKL1ja5RrpLL8LuArRgW//qAls7kRMAEcwRyLO7imgHLTmjVTLXIHiKp6wn
ejhsIVW4SGvjnkPL1FQnze+8g48Q//NSpuTvaGN2oi9WrJpK1vdl2autIyPaMb6uM0CBdjqNULZN
v/QI8pp2kuDvSxQHL6QRE8m0ExZbpMqT+G1MCnMVWfR3wiRlRF3EK7Ld8nd9GNOdiQl/YzEmfqeO
vEYQGzkqRitNMkRIavf3zcc3I1i7usOaYtTVbmqhIboTB2Icb1YRe4/TbHB1fdN+aVO/XurlWNz1
mxv3osmZkKZuz/+4aZi7mzw7rCStDRk/pEkbHlnzV8OM4y+RouyIx7VeAUy/6BAoFkMFEvEmQmHg
yHjKT5CpkX9CfMdkibuAGe8xgsMeeqLYgw8lBASNh2e6q7yySapFP/iXiJDDTnfpA1deMbV2d00J
ijaKhjc6iumpUSn1um08kdZcrLTYJUg7bCsY+bZa1mk3fitmd0zgTviOkyha4uFp9tJqfiSdKi5F
BosfRgj4S3w9u9sN0ub0uoCts+Xnm2iuJ7Qg6h8Ebaze6x/yQpXQ/2RBLAW9Y0XW7JPW0i1nvvWt
qwQ0AVFU5xmtbPFprJVyHbGOXOIXLb3D1RkE1YHdj+4575gnYoPQB4szQGocrbmPPnmKNKAwkAfk
Wpz5Qw/hmTe+FRwp/nvhNb7OSx1kJjg2cAbargkg6Mu8dAzAGfIrykWJZa30BdJ0z6GSsqDbNZa7
BZqBNEfUdxrZcasevckssUJAOVWQYjstpcFj77j9/6D5Mr5qvhDkUI1wGjA9B53gV2FOAlbBS+mj
0diN2l3L1pQzh3u1nJr7GarYIRh8bA921kLbirafO1SsCKLpYNPByLLLP31W82fxdzEEP5KLXZAe
L7JT2EJfamX0MSSHY0tgfMzdgYxF3nU5+V+5j73OmfonvVc/dcM5JGl9P6CsOENjFcsp7f9o5zT1
r4oyRyIxlx52N2nYDjFi/9wxO98Pg3GoOKJqKEH1ergjTDHs22LTNDOapJ66Qx0E4AJ1dQQLII+B
QTCal4bywU2hvugclVJ4H6ss0v111HrqXOXwHWZth5nZam9K45tFMuKKdSZcW4WlLp/CD4mdActV
kgdA0yJE48rvxLMz0Ym5vU0148V1eliJPsYezhzYp6ZZl++X7qYT9utfOtyZ6mqjSxQzeqbqQN9p
ecEziHZz4ZIOAzcQb5aehtyaxHqslUOFNf9bupSAY8PcXau+K8nswl0qMw+8nhP+IJwDJg06/y10
/2xTkNGwjq12lppl47qsZLiqRp7NTwgTanj3PCatR0gtl6wFjZZmuJOs6sHKtAe43fh4Gp/P9dPj
H5juo82hvs7FM76qmKnquqjLEefaze9rJkhB8Y4cRzcNd7qKzk4/MSXGgmVNomE3NYwn126vEvDH
3TgWxhONFWq4MTviCXdX6E8JESMSdWP5bE2ZjxrK761xrekN+G4ajXS8x+EegCT76FBbjxE2AUJo
5CXTwV8H9bNR4EOjVeud4iQ2dqVe+/RjG/RKlnZ2VRheambEm88j3+QKSNWp5tyHnrdy7Ugc61CK
bUcPJHea32kdy71vGu49uLLogCCQe46j/DLxRvBAqmHEJUWvzlMA7YnElJNyy/wk6umvV+Gp0cIT
MRR0ZCc/YxNgBSRHroShCeKYQ3uEKoIIGh4fnEKBkV83tysVenH1EmhEfYxQmLjSfueEQ7Ytvebb
iEfkIjtAtG1oyQPwGetQ5WGFNUzsZcCdNQ1n1mZr14WwXBsEI7SMI3Nxc4JpfllvXC9392J08Wkp
mW61sScDLrKCdWy6eAJ1l0iKZgqQA1QZSUTrZBac9XF7xT0+XdGNkVRU4aedT12fD938SpPjw1jp
xe72R4bWgKBx+pfBi9+mspCb0utAFhV6AUm2Ks5egzsI0S0slQi1hVWRbT+CDeaghZwfwPSEN3m0
mvtqvvTQMz9hX2R6U3H2SX8eXGIV09R6iapHKxkDGltEJyReVBL80YvxbhpJtLUzNDdJ6R3x0hlQ
sbiMGmHqhV0lONSljruLSyvZIbN+vL+90y16S/6MqAiBSc2KYUQm/t3tFTuHvS98/dFVNkc933tK
UDOtBqsNd5Nlv5s31079OCq6i52TQbDVM+2kJ5U49rkNszLQ/LMm4LqaTmH8wNAwJqtu7GFbi+Q+
wwh/VSLX6L/J6eKqlvTqFL+Ef0bLoI6YBoHoNw1hE11GQpqEkLBHFLCtZnOC6dpwBrKRAV9BN30l
qwZ9VhwHpIQZ0C+9yRruLbPTAamx32EtCS5+980JpvEQWRTSjCvoJ93eI58nGn0kl2R2hmdeCThF
JNa5LgRSf9lZd+yvGGVT+su2U9trJfV7fDTj4UZx64hav3UWrDmbtoMWch0tush1+pAL+fz5d1Qm
RNPO9Wo2TCu7NsdVSiOPSVlkgTBnDDn/d/Ugs4dhvE9n16hDD3sTYTXnZ+BtMubhGZRQuqoJ1Fsn
md6cU2areMSMp6620scq/z1aGQvTLKJohl+1T6wxnVO1aZXSfvo5Lfax8y4l59k7nELVxh8gWMWz
dqeOhvEkSvnbcFsG6jzymr+DFcJUqB/rB3LqyosGw3ocr//3p5prhueSpbj6wXBCkteFfTZWxj4v
PVgDiUpXMKDLbYmNYyeKwVtyYHqHfN6+IWOHXq9b39r6MYTp8ZhYWbSCJThcQT1H68ho2g1ZOPG6
TqaSzWzudaimWJt5pm1z2S99or7g4beDiyWv64F5+177+dz5A450UQ5MNucnsOgwHzPG9Raf1JaG
nuMB6ccpqxzsIhWs3N4vCPqZe1yyJ6/XcjUG8XxVZ9AQQ7E1LD7IYWy/5Rholl7uUcfOF+d/X3lS
kA6hOnBvQW6e49QLtgi5SK9lasDJqqmpaYcoMU9j+ej7ZrAbtPg+4/k+FfMlMfFqmG65iWuCJTx2
8icivYDMcUiGz4fAA2e5HaNaQn3wgVmJFHvXvR81+8NrQH+BKu1PyM3aNSQXfSaX9qfbXyi/eXLR
X+9Sh2n4oguN5ORipK/DUTuDzqqXhLbWa2ss4NnQfA63GseHdORgNpVh+6x8Vy1LQ6jL5/6H40Lf
/f2XqpIKRnoO6NGmjXGGHM5ventpti+0a9dQZMVJJ+nyJSq8X24XiP1nP7DBnUASg/YctKXxY36h
JyK9+L5VrIgwgPBst89N3aLetcptq40MHYRz7hl3TAvBjHWp9TaVWR5MIEgyROx6WfzAlQORVteZ
7MX/w9V5LTeORFv2ixABb17pvSivqhdEVak6YRI24b9+FsCe23fmoRkkVaGWKCAzzzl7r53U5VPx
T21/R31f/WjizjgkNTdPNwV0++kfbnHEXrs8mN48O7KZUCVlurMrOV2xNZpbvTHFVrUVrk+dCOZl
wY/aZNgMiWIs56WHuA3lpxmiPUhHxz9nduujqB7fQ7PatMTVnghLDXBE/vd0DJi3Vbr39WhtLF2O
PrOdk0AvyUqtVHtwltVM6UHEoNQnC0xz6v2IqHO1KKaXuk9p1vhkl78I0jI+UINMx7FhRx/OSmjq
7hhYymFxJFvp2LTRjYKcy8HR7WmTzzB2vUMVJ2/zGNONdspm8G/M56PFFJ8i9d911FJb6Y4toHdn
yKBp05bQyjp6xcFPkFJkBRd3OYpzkDfOhOmt3TIIz9CQVn4p+pOcveJRP5isiRWnSVxMD9/7fw74
xvsR+p9jl/rgiKDpVjpL+fKS5AvmIKlNu2CCwU5cgSJWj0jrHXJtbwOGOicvMP27uPvguo0Pn19h
esNZj+VH2pnGxfDobNsBXIX5MEfSaPri8koFw9M4ggTy3A5DoGrDY6kQqCwv49obngNj6g4lfVJD
yuyrMvR/4oEezePyYCpG79+Rg4OsCA2W4d+wrr4iwvDCc5WCX544qBtx7ZzqknEbDOprGGsJZClo
4I3U2HADg+NtT9D8bKAupIItmEXp42Vv9wRHmlCWvUmUr2PR/Q6G2v804LRknONOy0M6Pxvj7rOt
I+sKZyW5B6H4W0XW+CXYQLmKW3PvlOX45cV4F/XYRK7Iv8LY/rswr1FSxNdqTpNe/H+EGSY/qRoY
5oRsXDTl7WOAu2inAxp7F2PzHk0MpuknolB0RfWUVP2xwFOBniVLP5AJr22zDZ4bvLiHyeyIOSmi
+C0E68Ji4F5q3DE3YQQRZXP0XElZHuuxJso6Ma6l2xhXSe/turxMiAJZ9bL6hVUif8oJ4IFqWnJa
thiKLy+XL2jquSrx+m1HvzuMvRuuLTFmf8hdUUZm/p6G4W+Ni2+hJ0EX+/ApnV6SbADZHnTWCvlV
Ak1ytkhA76m2lXItjLBFfShdYgyb0dVhopB5W5O8vK3S3kJWCQRHuxW5m+84xaF6qq36knsRyTGF
eeJGfdRPnArUVidBbR1qaXFDu05Wu0dyUKgKMpf6Al6ZEP21aMuGcGy9v3KuavaRNni71Bj+kNxX
XzkWT+u0MetfYKufDO6o9y6WBnoJk+GrpDKAnfkWlVq2yUDV0lKaOSKZm23aXOflfDhbvuo0ajq4
dabtWvrmWwxBJEYHI2hNkjw+tNj9zpHs3YywNj8Q4mzsrB5e62JoDzUtv9Vskz+TnmecUfSD91Tp
aXm1vO8NqVUBTeCfOP899VGHis3yrxr9l3AD/eSOjb+BkUgMnvTEeXnw5mdFQgNxvTyNdRJN/9/v
v3yPKlB/tb4HUTNzGhdiI9kB4WYo7JxdEB9rleKjhVP58KaMDE+V67tPmZf6dwMeyiILbCY0B1oj
tn7s1c/h/OAQxLSm9FplWVG9JFHCiF9Fv8PCIQKjtbYjftmdPjv/RVb++7C85OjYw/Y3iZf0QutW
m/K5yXTtaLtavU6aUjuDEBJbx6i6Pbuz9U6XT1DBFltPC7Irx7LiltikkMB9yLb5VCU4jFuSanxb
kMthjT9Tzz1y74zvTlYSzStbTEiGhZggI4ggDd1vnxhL5TXNpwORQWRjdRhs0jcod51XR8/eU70i
oC4NnpEtRZfFVs5dsEcDxLVvGOOtTsR0Az493uysQRNRBff5v1y6dze1hlMhQu2jNdSHHQfak49b
+lqL7FeINBvxnPtN8us/dZpG7ymaxF1TucbJ6naB5w3vXne37bj8zEED3aIufuOj3er4ZP6WinJh
NohPvvnkOqm+I+ldHD2natf4pxVkoj54c1rZbzNJSuviQ7CMQB5GY9DhgQ0M6amIo6qkYBJMdFPi
lAgnQTbVm+WXDbZ438wtcKkU7Jc08reLY3bCYnweSbWb5T40yLNhWIl8hJWTIQ6MByf70/QUENAT
3hvN+VNG9WckU4oi+v0Ukr2gA5VVrwJw1gsbAm6hqtf3vu/HPyHMLdbh5W3akNiGAzgVodO9E2H+
1Q/EJTG4tt8flnGDPtMR8Yx99Iv4JYdi8RRoe6Zq+R1i4MaQobp7KM9PTDRh2glsZ0xgwxc3Ij4e
s1PHXmtTU8V59IPbguzSyStYz5tg5RZoJup+SDEvlzmz2lT9isb+4PeV/qE3tApMjh9rUZb/CEfT
n0D5oDSbn8EiEruJ9vUTxTbvlTpVeArCC7wGKyu+1F8kHoK8JS4a2QeK+oBUqbJKm0NSaFeDROYn
KxlQ33odhcBIAHbQcsCkeXtKW76ZnwnyiLxKHBwHVmDSgKapWZGlsKK9bWJ0bx0j2ac1ukdnHj42
xqbt7OTSSCn3SKx+ca2CuDWijlaD3CVDc5q9fR9pluKkGabuzPIcfZgec/TYgkG1fLVs9N994eQX
gVrEn4/rSH30ixiMEtUByqE0oD4KoqHZp3xrugqxsV3cDNr4goAofh0BvW4St8iO+Opmh3gOA3MP
WL/b+33Kh5w34XYsx2Q/+k57yLGGvw906wxKvt8g1SBf5mP2pOvjdcDsscNJMB2LondPouTQVvjm
Lh8x45mTXV5Lb7C3A1vhaxhE/oq59FeSRuWNbHv7JOfrQZuvB7COzEXIJRsw4Ae+TSU4U5DN1NPu
DbOakZhqajjyzTls1mzA2eG/091yxMvN8twtaGaVYh+okgEcaD/HtJptSsSoMJNz3HX2ixlq+LWK
9M3zSfAoSC/eA/Km1pZ5YYK6cIpDNTS/ahXUb0FAcKrNmranyj9EaG+e2oAAEjpZ5d+IP1nS/iVl
u1uZWSj2dqny3VCQCeZqifzOnI2f4dyJ7eyXQtW9CYIgu0xwIm4pnKW1E6TZ578btu5fMVZoT+6Y
U9xXFfV+nLqv+WSFryIw3jK262srtO5aFDbRDP4FK/nwqeU1cUAuTJoqrPUP2vGbxmg/FpK2CrN+
45IfM1qZ8TpGzUurHP/NS7pLnHnyIyQBx5HKeImq9tmZGQQyG5p1aI3bitHdW+cRaRp0xbmjvsWb
U+PBKRoNZFJuyrOw8UJpxHVeDTdq1nGqM+ybgWO6FhwKorJ6FCMVrSL6XMADG7ISGbbl5W55aS0Y
wa63N78Ltxyu2DIFdH7LxYtRFBAeC59rdQq2eMyr61A15KY7KSfi2TXI36QnVa6FAJjTCXPg0O8W
xFOXpn88gH9OAmosGS3uTLh8ZMvwgTFGegDDM2l9Z37X0TybiHQymu44xTUxZbekRMUPePVGE1cd
xaBXJ15Ey7tTeyPi3iWc0k0w3XvksQV2dIWQXX5MLL+aZN1wyzbeEmeIGGxUzqcRYPG2K7J1hD/g
SUumS9Vl+qY1U2MjyUna5WgqiVhhHkeqs2l9YkRkupp72i5xa4R3Hb+t0WPGSUwicISNdSK9Cpwx
L8sDd4HO7MwudmE7di/BDXV8eDcSd7tsCZ1b5s+q1sHc29omttnJx8Enb6X0+O59pf7UIwQTVbvN
AQnCgL+Q1HrwKL/0GAp1Z2HY5mSIhoez0vKAQinlINm62+UlM9XToECWtFbPdHMZbZLfd8+kuWuZ
yL8aJAUutk+lo9lb8KuFntQ3Rgwyt/rrVOPlGKso2Cwj2NjNnFOzINydvkuvYC+qlcYJ/VgFDoFL
PRGzjx8LdSwxjkkB+sOv43VkT/Wl5LLc+DUZ0Q+EJxUbKXbLnZ0RsndRgDv1Hu03wekFR1Pyf7w2
vT6e2lqaXqUBCiHsWW6rGHGeiEl2WtzILLXtphxL3z4+G/T1SB6bavopZq1tm3kYrjuqveLoP7Yz
fX95CBJD2zr88Ov/3mtgo1xlGe1qnRYqzXWGAB3ss40TD/bGzMZ657CvbljQGw42SXXOBrPe0Cn/
XTZWdFmiDjpblSemDiQ/zIO+3CD4EB9ttSezd4WocPyyEgs9ZpxUG8uK8ksdBJQE84hlsGqwOHb0
D3OQkFNFCAx1MsI3W2lmu05HMiGW33cyfdwkEWExy8vGmNID0P9w5UZhvbPanmRKrzXe0rqsT+hQ
WdfHLn8u+yQ8FYlJHGItut9U1dspNd0vrNlq18xjsDxy2Azn4rbnQvxfD8rs7pmBhnBS+h/Z2OFf
PfnTx8OLYoc6tXW6KVmUz7HBCQaS2WoCF8xOjvF6Nw0j+zNJ5AfM8tGzitsHGsLHHPfaKDQuEjsM
WgJEw6mmIx11UQfTTF0eQAM+62qmFcjxPVX8yI/2ppva8X05ZLbOlyM9eW+cunnqEZqx+4mzP5/1
PbdPoEvMr/99WgIzTMEpXoVfXNU06re2MAijHVVwilvyo2Io1tjhBbQ0XL50F0FiPOWV2htAHk6Q
LOjVzSVuNeqoyHstvTDseo3qMeDGvgBsV09IaMjimDr7H8YP6O7zNroMbRVf0jr87ec1FWmrxm3t
GfYqPZB+YP6tAv/V0/TpvbHLfaG3f5c/n+J49OIzqXfnjut8XT8HJatstLGGBNV4qblnL1DNbwMY
KoHuifwE/mVyoXjpqScVYpN4jF7mqUNKrMEdOvi5UybFASr7NQ5GMBd+0+FY8IHXZ9RVyi/OS++X
JAYGMRq/rcTVd1E5ej4nFdGPCWv6OqssmwhYUb02AfWlK9Qz0djRJevEp8Hv8cFxnaEu7vfllT6t
h6HIPmSot+CgAJb58k/kB8l3KGF7jqn2GVvJtLWRJOKjcapbDQrYVfHbQt3sK/t37JHGJ2pU1Cls
hPNUARjzjSa85aHfbUkc716Ib3fA4U7dR6LT0WzynGmGtOQWD0B19jxESPM5cNnPaue9aoz+3dD1
P1oWzKeGmGK2u0IeJ6lj/EapN7C0V+YrfjE68cS/7pWd7+sG+gfZaszBvGCOskBYvu6mHh/S/Oby
ZWGQlFzQ+ljZUwM6/n+Sa5ZnBfpfz2+hZlWOJr8xjGRaqZ16kw2bimJ+xGJOz2V+lwRSfzep9oP8
wuqa2zq27oFNxa0VUtr55fKFUTerYaXcqrqqyglOhS+3y1f/+ydpzzC3HrT3HmTXfYQUd9RyLCg5
Guv78p5vDe2VP+MeMR8hMDqCi0QX5d4rp/bSz1a+5VnW/GD60xA6ETAoKHy/vSgJfEAbSaa1kaAi
DMfxIRjGv0uQsEcV0YYvB+2b+QregLj0UCekAieJG521wMwu/z2AWKgxzHnfS8NRZPpMdgQ1W/Xn
sbDMc++51toZXTJLzchqn0gIHDeND+R0WU2cQkECKXDU6UN77FSs1lJwkURR8r3Y8XOVWMc4hc8K
+wp2nNPW+2UfalsnvfTSxMXTXjFey61rtdErPbJjDrX2Us8yn2hsBvzoRLIukSkBEmT12USDf+jM
U2Nn5tphUf8xaMS9DfnEL/HJmnISHt7CkXrlNQ5YqPuR3vqgt79E4TSHtAjNo9d2x94xSWqlcjip
FMBYFDCi0MdGri3V1D98IdHB6CRXujN+RZvKZ79F7jV7E+FR4NruwY96A6neRlD/QnvJvVAZ4pqw
994djc9c9lZ4tIgD2i6aw4nqZ2W5TDD+7f1Sw29bizlfHCMsRkc2obUmlTwJgAy0YQ98V8H+K63+
yRgx5gUeGLll71wa4Gbv4+W1ij9aR1B96frnNmHARgfVOTNd/i1VNTIxmcFaBAJhRbWrJyP+Fcb1
cB9TAmphApz0uW1aj2G5xULO2LBlKGCAj/qtFfyKVV/8pbv9T4sa5521MdlVhJWfaf+3V83eViJf
xSZetwcSfHJp8qIG4PQz76NjEzEPjv6U49MQ1EdvgeIqvYDuBGnLkv2tnzsZC7WoR+7dWsr7IYj7
3HR4Sy+1RvFhjPZAZG/8Pgx9u38Mu1vZxefCOrVZ7X40I4EfyIQDEp7Mc0T1dcSvwgyc7hhhmA7d
9QxKpzIB/M7/t7Bggx4zGtjpTEta3kucP+yTwxqRYnRT6FLW/dgBtyuiWZVYbWu+7U4kjvM2d5uP
CIvRIs0v4zFMr07Cmc9Su7FB9ABjo8TWM7si6HjaL72JOm3+qu9JcbYUZxRm78ZrgdQqaIL4K8Ce
f0wGtPOMIMxTDJpj4wAUSl0vfQ/6PtvbVVYeGU66zyT5EPwcQvB3hX1ABmusZdf727j2tXRr+d1T
32nOtm+tT20muATzw/Ks860ES5WZXhjifSDdmJ6V56b3yrFIMyV66YeWR/k2l84lpHF0zY0QDiVk
7R8BPJR1DyP+3HRB/K6D+Ab6YJwWmcOD6KJ75nhgW7M4uiXjvYu0O9Me7cOsxx9DlobvhEwzjhDt
ynTx8AcuN48s838LvTiAlfDfgXrpOWp5POxx274rf2RkheywP+bu8IyA0K/1eMW4twcVJThQzMO/
5VnnVj9bn8HV0q6bPJIwXf08uNpt0bwxWVklUzStOBY4lzIdjjhH6007x3ZF5GREnpE/N4ZuHJt5
9kx/2LuOU/7eunhqkQn87CvisOqQcO8lkSTxGvB5xoTGK8/JTRh0uAp2MhiIIONizgi4t0Y9cROw
XgqtKpDsiam6xLl+9qsQx4YDju9QJwHrclmnl7zhoi4b8+B2WXhSFOLVTFlavpYhWbqUlbqVYW21
1EPhxIpAMmWKqOXkK+jMjd9Ge6nhk2DjfPMNYq8fXf/Yt6a195iVeY0J3i8TW83vvpLIYEX0f2uj
fMHJDALWco5ERMGpUDCpM1P8tUhc2SGPIG2yHOdA2wY5AtnqCR4iYR+tymYlwULQaVl0CvIULXvB
abTWDPOY6tG/1alH6Oj+cak8uMogqQmvncudUQ5qZ02W2DRJ6a1tZkOMSU3u0JbBOW7Y3WIyEMAx
XuZXFqDp++P3Im/YfHaF/qwG0M5OBGBzqZNowg/7hZrdu4JwK1OPNouU1KKvdyEn1dvYCC/XYcj5
hIF8fAEpg5x6npuE5ZtWjPlnGiiFyCHO2B5KaxtNQjuGbfImey5rR/U70RjWeRmq+4I2jIDodCzL
9C2X9c8RkeOTIRNaIKVe3DXGhZSOSh2wPWZnt3SxzNXWs5ab0ZdyNUp7qoVJMlScXYqLDCusg3hd
Ng2W2qj6XZq0T20qwTfmR6/SIJg84Ey1t7IQVRTN0f0CotQlcXTJjFhqDuU80C8nxMD8HBt8/e1X
H/cvjy9PKIql5mMyLz1tZU2eOiIPfkT9NZ72gRkw3EfYqWwCdVxlut/Yt1HqHEUQyn1lzErMGUIA
ArYif0JNW81rgo9+ANdOqJbfmNjxDHUv9Is9C3isYllIEa8/8J/IEoJHPe72TrSv+CQ2ExyPTZLq
4mDk6YeMYu1Gu8dZa8UUbrU5HLvvGDP1xMxq2hzjaSLD8hE73ehjfOhSZffS1+5+3o8nmjqIRfqy
+mHCjl0tD1HRettmgWKDeRhpiz1ED2iyyDrg7LOKZvfJWDnGcYEZ9wETopDZJLEFIf2L2i+Mq63t
2QGKm3LNo0MD8LhIY5n91o4o9lrY2vjY9dMyfViEoYxXUxFwK89jjS7rBsAq/rhPEWZs46aqNvUw
AIkpUARZcbTtRQiDn4H6oxVTISE6RrV3axD/fIXeKLdlRLz4w+UjDkliR9ANSuszKujIlpoP5R1Z
9SvQ3r1dT4D6Jf7kZRShY1eMC0HWVU/zUsucz17Lku9IokTpiIPzSuaEC5w4RG66a7jm8ZSBRIQJ
o87KKZ2NqDhFOMptLstDpOs/TUYiHMlBBLG4ps0xtpDexSFGsaK/emResQBmhPEt8kk9cUdjk9Qs
fQYFStWS+OSMxLk3o+Ruy+ynINAJbqrd5+XWCpXNzpj3TyrceA66ca8l3PlxQf7126T/FjkwScfQ
erTe/oRJk7yQxzUmdC1ZZRYGRHZPi9BfWhLCzORBSfxkFcv1qsHmdJ6s0jrENXlE/TDhGaImOzq6
p561CPXK8tIosecvmQiRiIxL3MAII4Rqpere/UAbcKQZTxe4GjcL/0lRh2w1xoPP9K9MiC58NmXN
75Rm7Z6PRtXBk2dkDNEXVaJ0u5e2CoL/9ZI/gPbILOqzQtIk4qzbS9Jqis5NzlNd/bNcoQXSK6Ya
Pa2xPAHuXYseRLsPt6p4rmqfmX5vNeExGfWtnLU6C76Jnld7yOIXNgDy8ViHmVhbNPp8+Ba+CQQ9
GKLgDt7zD02ZfS/QtXhB5J2Tsv1tuiFsr/nU1Av2LynBbpKWV1ySTooXhqs7rbK+GweHbGJb/1e4
lqb2pY0ZaOa1yaiZ2HmXnxpwclxZOLWTGDaXnWVkDNZGsuo6+VbmNGTJOnGOg5uTBB0a7WdHdD0j
x/QtUrl8BduELwb1Q0Sb7yGdStJWnB93Rja7ytoeqpPlkxcQzTv1vwfUgn5DJTXraPVkaBozSrY2
EI+Lckjo1cvXPmyi35qY3WWdNVui/e4UWw7Ylcn88GoOZ3kQkCbpWQOGK467/z0scoblZd7b79qc
XWSICqrKDJAjH0W8tRBL93HVsePbrbuLTLZZLwFwtNCaJrNYKUWEzoJtwuAebGufFYMMC5JzZG7e
xhpkS48GsaHDcEjaIt51JkjFeUkKosxZ53ESbSNyVnBZ1iUsYKBR6D7LakPyzkRpMA+VWSvOZUpg
ssLn8COt3uqwKHZFMUiGLfGr4RXaXwuAkqLSXhm5jbACoRW9/LlJpYVWojGBTBAR2Pg4tU74QC4s
7pq5RxMB7/VLg22jhP4j8JYd4rzJ96a0tfeuC56TxjbQTuQFBX4U4LJVAh+bl9t7yognciaQfXc2
jiYyBiaiDLpiH7iR/VaFP0rV6X9xeHwP/NFvGtJhTq6qWudkpr0vz4ijrelmILg+OmbVr8Q8Qmld
1qDaHp9l5navXsMS4cj0zqWqIYhkSCsG96suA/OwBIJFZvaMyGE8PnRkFSoL7nhxBgtGqHZljj+n
FImpPmgES1Std2vd3KELuDZxCLAfRPoRfpe2SYvkR0TWU7kO/erL92r/4mGhrt0R+odbYj7hPLJb
mk62N3mHXoeD6gpuSBt3zg4Be3kHqo7emrrBg9WzjkpD7vJZpSUIgBBd0mwXzZaG52C3PBMWmfQ9
w9O1qKafndsO18qX8T6MUohNScRItKtfwxK92agAItIN8U7EZpj7UVrwVHMGFVhqjOciS4zn1ARR
xmJnhY25VyA01ord4hgHBNQuC1A8eL/a2sWrwXz/JQvsqzcVf3TSkp4SshQQ/KbcLjmi79T2wkPT
2q/NlGhnGXUZ/Bi+oS6D4gt35p/CZtwNBHwdpV70EmPC3jOgP5uoCg/EDlRUePHdlE5HHKz8Xrwn
nWv/Io3POQyUsYgACZrSOBdDTEuzP2nnH3D1pl9h2CK5GeriVBL7u1KOI5j+0BhonOlXq4cxmjuy
A9NhwJNZRfbKTLEAP0B+PkkHeVLfoSteO7sz36WWJhtlad6R4XkGgTuz1wMYK4LD2pJROAKQzWQF
zsFt6/GVDvQuTVFVmUD1Lr0jm3tcYlvXSSTYokyx3rWY7OAs+sJKTJpsX96W2p4FniKqf9Xyv/2s
JsqM+UfzMvq0rUdL2dL2JFK+CqnSNyl1bszZoPtY+tzWfF9a4pVMiHkIUVQsLXESc9cwgfaGXrXH
Nm78DzcdtyjEx5+uQGKJuE07aq31R8M/zwRYt++u8OuNSaDUmUNU9GbzQZDoddeFmX5mMv4os2T4
MTV1AgMqmV5tX6ptN8a7sGtPXufY0Gatnw7KFJrQTXRjxYxubWg0FLBusc/1ApcWqICbhv3sLUoR
OADN+xpaRF86m91GD6Yb+8RLNVS0EvB9PmfCRx3sed2+tZz4VcIlonK4mpDn12MAw1zk2o9FVv/o
E4xlqQM06JAGt1m288fhRkMx26EAJ7u29bETJAoe/0Q0/RA03t3FtLiWI2y8KgPhkKH+v1pabT/L
evpe/hbF/7zfM6rDcB8zARAEMC8YcvSI5zjpq8/O6C+WG/6yG8IsZehbN93Etawb0E0yBxFj7nZ0
+Lg6Npw60bWCVu9o76JXwZppMSuM0eh+JUQtr5MMDzZU5XA7YCLc2pH5qUUGw9m4dqMLvC5/GL8c
MlC6rugPXdMk+9I0YUOjO7u1dIKSMrtVQ9xsexun4jhvFlZGqxRdNrD+2DSPQ2f+iiTmYbPi9kQZ
mH/hN5zgB38aTmNjqSO9rnea/EMEE3gQ2lc4d/LixUC+vEqlOZy6AhCqVebqkoTZcxKq+j6qqrp4
baY2GkLcjVZJf5sGg3OyKLzXQxzi86R5vq8929uWgULf4LqfRuXXF5ol6jKYpdwxnSe3OPi7OFes
2b6SgXBdcfmEZ7AYIQiBPdFHcls41nivEusDDWz5rEuCXkwz+ONY5EGFAt3h0gf5ry3Smdqu1LXL
5JT0JwdrL43KoB9Jw0jrSHIEhjLPMSRKdU+UnwG+zoRGlwJE/E7VSsCib1OtQQNcZ0U2HZaWvEgQ
3SZEeQrKgXg+Lcqito9jOPRrv3CHXTF1LKNzZxP2drs2/QLXTizvWuRFP8Ad2n1KpoGm/n2S5lvd
SMVHojXtUwRjAOJAS/WH6I0g5ZVBA+k5GZsfgT+3twIkmyJM/MvjVI7adaave8UqrmxrXetOv3MZ
Y+yGqJCvilNqYIlbOee4A70uL/U0cVKdXxrEqB0mptsb7whEscoJup0z8obQRBBJiHC7B+NcvzHH
Z/iZ2cVfS3sZ2ezXDz/OYy2yY9a5xAr1SyezbFNi9HyzwuLNSxk1IC356fkRh7qULk1VIZro0vJ1
+WiQwG0R5B1ZO9VzR0/uYtnyg+md9T5ZMwima7ngtHjW0TTtnsUKzTPA+TfFX2fraa6/gz4NPQQz
+yUmgN0O0N0slglKkvCQTsBGUitGW5zkHYKj3HnVGucoVTc8EQTlvALv95g/64ikFci2BvPCvcht
NDZ0h3Xm+ccxi8c7x3pv03ROgFWpgWjHfrf3PJ9JvwstqO7b8fkxOguhfmxEUQ/XRtL8QvVQ7zl7
uDvO3eN2MVkAo/v3ZdtM7ft0X5JvDIlyLpmYP0QzzD8ReTpza/AKZegg8LD16om8+Yvv2hkRntiq
RCmoI/nCOlt0vUibqrUfxxxG504vYitrFWO0OycWuB3SpB82UkU78NYv7ifd7Pm9QwLOQtNDjSMZ
gCnh4US3k5+WH12dbrS+2XSvAP03tldYl4XEEFaEtNWTf7NqPId5PoJkgug7krG1Ix/Rf9F0yrfS
YXVsxTF7VNUC5ZFvuQ7/w+Jk91HyrOO/QWCvd9s8sxE+MXz6eDxLkC8ty7th1umqFAXiSVm7LykH
/ocrc/k5JCCDDT2uqYv521VG75yZrdXHRlRvRaFve7SqpJe404bVLv4upw6GSdX1J49obZqeAQtG
V3yZBN9us4bB7tKl5gS5eXw+rW+TDjLvPEYikA2xm5wGI9zVRqU+JoSgR78eFMdwx1zHPcjVxKy2
riPCv3VlvpS69ybKsXqzA/lNfkj6C0vUdz9UII+M/ofmZid2N/szGYn1Y9TITH6IknXkJRu4TvK5
syKa2GOASacZ9H1euA5sSf33cmQJ00E+dagBYXlAvzLYs3ZA4//p55jLIKrtQ6ACyIBJdjeHCSE/
Ffaja6aLvOVij22YWGH3KajGkUe+PHAafnsvLV+uIneSH5TTfHJ5Xj+1lVEfzKSB4NbWG42D92sV
hPVJEC6+qmYJ3/Ke6P56BeEVyvE+9EraOyZ9HwLLGY68yvoMTBLkdVNLLsaSglKlGTLQGDJajGxv
48xDIZjo4+GxtpBXmlwXI71P/b2HDXQWhT9gE2LC2fc/wlZwsBsnAANrKpQJsFKJ9iUzOzq1Rmq+
Dh7d+1T2HmFLNOFj8KP4r/EY6LONncoG4eJspwZk+uSjVTl3pYq2etGbP7vEW7WtLPZUwyjtZ4+8
50KnG0KrO1jLNoGdzCqE9TJmhb62wi49ivoVSo/1HgpoiCkz6g0WJG9fi4SqPh7Ti+3zuxq51z7b
dc8MyS6vk8y1TVjChVgZvhxPj6chw+It7TpY6aCR67j+Ro0GHLHK9w0od4g2zGrnNVM3xxbbyM1r
S/1WMcrf9yA6Lo8PsPcQ9XsJwssCnfDDGeRU6lK7lr0t54fFcN1Dx9OtQ0An5vj/CfBTU8+3D53j
FI23TEuRzQe4+f+bJTVMPEh9YZIzW56ydiB2kUMqYn8Gd616yayEyqn025Uk4uH8+MkAy6/CWYK0
+G5UNJE0HOndxl+a11KHC0gw06GPpLcS9WBdbFuKQ8os8/FsKYRwuyhOxKV6jvzIOJscLoFukJC8
rG1BjkQrisa5bVmeFvRAqAO/FAJGZ2JkqC2qjlauCwt0ikJBjveUraiYnN8hQr6A3fS9K/svYL1E
0+fC2y5tvmXd6UJTbarB+z05WEU6p3VerELKtZ8W7HW2dYsTXV/rLhOkwsK0YCATUrgwAMhP5YuV
WWB3jRl8FY6aWOeB9a1DLj1lIm02SabivbRqRf8wVRdJeiJ1Nqj12DTCNd9cuymswZytqfJpLvwf
ys5rx3Es3dKvMqh79iE3zSaB0w0M5X14d0NERkbSe8+nn4+KmunM7J7qmQJKkCKUUogit/n/tb51
UHIr/ZzvZNAnPse4OTAnZdef/PorBf7t9TnXJ1P+ou1LoG2uWRyQKbNu/CChoklXfIWMs2Z4iMyN
nivDEW8L0iyKUK+cUth+QbxeHDuSF2piBT0NqbwSe8Ri7J94nes9OSN3Irmy84utENkTUWa8mDMK
H6V+fdRh8j+iBgzIVeuCE14p79Bk+ZvHfvlwvYlCQRYMeiBy4YxdFxSYt0rP2OGEoRbZsHKvkCw8
xhJAZWMx1ivEx5yuDwEqvngDtO5VZbF8I30wezUiD30W8slRVbxdMstGcGi27hiBjTX6Xj8WArFH
VBn9JmkB7Tmz4r9Ou6ekTZ27qg+rZarW9lZ27XM0FcM+1uyIcomq3sEBJkiIorkYVlZFvB0V2GTP
CRlDhK1gEpjoLyjUwliApHCtJktJXnWLZ5zzEeQygeI6MS86J3CxIM2FZrzojJR6tPc26h3RSGiW
9UVJcWPTVcUPB4fc26j0WLaJbPyymbaW5tPspaCGWk0uQUOWr+iufngJf0uf9HdqRcJD0GPywIZJ
vD32sTJMH4f5gdLx4+sT/N6Mvu7986lq0Q4Xvc6GJXar8hkz8TKaCTVOI6xVUg0JRMKkonzXL32N
Oi5OgR6+GwFomk5nNbSgiqUZaVWEfP32uDWK1X2dCvHYxhelddql1Bv9ppIjzIJg+shHlfGiUNQb
Gef1XoH3uAYdCS+YxvB2UPvEbes5m6tqyR7RKEu3xSlRg2kOGvRXecsiF9R59KyWsnRBC42nsEyj
5yAkVFKnFWSLpkQbm+9Lx4+fC1LJwKmCp7s+yyuzb61nZ5uihwNpOGS9afMEcr1pPP+h4Mw5+HH3
548KvbkjBck7JM7ELjMw/FucGPHx+vxY0h748oY1AacjQU/tPSGJIO4aCCOCtPMs7s+WZXYIdbru
nNp0JVn3xEtj/hkLwre+SgClVQM4Y6y99Mcp28UUfWhxojvsy6pfdBauIziL3X1eo+ERZs2lMlTr
q/TjetNEdnpj6zgGozQe11n7/tVx7IMucMeisb/DuTSoJH+WETovDlX/UKLBdXtVhFtlQF/izDdK
rxO7bPqUY3BOxRlLhmLULmGqy52gJkm+E1qOvu3kWzwRiQN47akSw0BBt9NWKW7svVp6mG7CdtbI
yUii+7OsA4mbVI2a3llcH2LdA7KRjgJIo1Ot8yiZDkNCURD1cU4Tw6pflaKd+BqiJWvg29yO+hsn
yuhyh1RiAFwSscpIVIkMUyYMrevysjZEsIoCgDhGI/rj9V5wfWgxNYguvaV6bt5pkEIMP9k0zl1d
qjqbGG46vZgOVrm3afYsSj1nb6P7cBZwTN/G+F03VeD3SL9y7XXsbsRk2W+ROdF5sW4bcIknSXcf
Aw3GH7ev4mB9/aESVMFmVBD1xkVJPCyi87KKJld1kmwt9GRw+6bO96kxYklOHHb7xiksOm2Jfp+u
jqHP2MLZKdYPtIpqVyACe40VW25zwoAXYWHFEIlaY1p1WPlLgyGzSVML09qgrIOq1Pe1540nS1S4
BSN9eoJd+i4MRfmsDb4jSeGXXJYPQRV0zDOsxTjun50c4ESfOpehteb4+LmZ7TuwPwa5a7DrutrM
phpgEu2KGYUQNSbdVjopY1WwW6bNf1ZgAVHjDb2zkATq6X1U70cJwptS0biwuibZh7Ukt6VPVjGF
invdqLONXxBGwm7tmxbG+BFaCmxNOur7qTDqm6/KUCEst5smUBFw+rC/gV1r5ockmzlLmeT6pvGJ
rRWiKw+4mzl6gOu3WEjVLfhzdV3nGmnFIbVqzzKyG0DvIVQ9wC5G3FXvYWbuzB6/X0sHa5NnRbYZ
e3/Yoc2ybtSxDhedZpXfI6DPVYayzEmcI2RJqMlDmO/w7tkbNRvNg9bczQb592pUveWEZuAwqIip
RjHtaok0S41pz0F7C9sCs4Ucmnvh+xc904dXZqmxstE1z5tmhIXVHi8hXnrbdy6lLvjg871GGh9p
RzjOZB1nI+ATqTeHoA3sW0AP5iMlKj/HsYSTrKIm54lF0pNRlrVdtvY1KzzFmhh3Ai6Hix123Ght
l7vXVjT6KP3YI6T5ir0BC7XuBz+/DBB5wuDumvJIn4zVt9ctFTMsMR10/sP1RkUwi/Py/vpA4oTD
w6MZa7+cu4spdFqZd9raj8XoGldDM6VvWgqoSFc/u20F+7WWTbVbRfqrVYX6c1Vo+Vahr81MzEOd
IvwiNh31EJXekSQhibIW6SxzI+TBcucrI2UZ49t1UiZdQD2W6pi5ozK2XwLDtpsthdiVXWv2xF6t
sONYeoeMIUB17GwPNP4pLh3jMnRTue1kQ4SxL73FtXuvxNI8yAhFyvWQCSsOD0YdLB1jILlp8meX
enmsxss1BxP/jn7Kh/JwfcTGCPz7tQ38ta6VemWAi+NfjYSwYuiL8/XVuG51iHLB8r2mini7diWD
WTuaKJgvYMJjlCx0Y9NmLdXYeVZOsBVaSXpfwUWtJ7V4DQl5WHupc25HwzmOXRRtR9uud5mmlMtS
dLSqqSKVZeE/d5YK+NEAggx10L4jW3F1dTyFur9uu6Y41Ul4o0yD3EaKCgjTq5ulcYVCBprFJGDl
P74ewniZG+4ETmW5cwYjjby11ZFlBq25+VrS5Fp3fy10Q2G2F5FTd1+FbhIl+SBTSJWdqk6vE1JM
J2hDZMptgU+GfTEfkjIhGYHZMULhdVRgjlK/ne/a1H+P3nxDZ93e6En91DkenQsZ4Rx2DB+GK+nG
tdaz78ziSyNq9hpJ5R8os+HH0idlCZ1hkdiABYd5m5EmYNByYGVUk6hp2wQ6XCozKrdjo7SbWuZw
9uPsJmyMzC3kaGwxDj1a9tyYVpqAhKT1F2qmwoyWhbRnxzYpDFdvIEqgDpg71O3kLSEZFRVdr7S2
n7/EYGMYJKugHCzX7/3dtQegNagKcW4hINKmXFtlSoKcsDdO8xZAydXiI7SVO99qvHfNe2Ijc0LW
E303RfOOPzh6TGTob2gshcuvKc2ZiCjpapZZNRvVDy6qmwCX5hOvu2+mPl90pawek7GH06BW1qeB
Y1Lip5voby4z5kI8XM1YHa43XS//vAew8Z4S47TJ2SeYJ5uoi6OTmxTOndBZYU7BAVL03VPLCbK9
bnfNuDBItwcez2H5gedAuzHyNsL7ZcvDaOnPkfDNoyFADhiTKNEb9X/G+RDLBBSTJejXYUHlQDlf
Iwj7eoPQx9tgFuzddPD+/Nn1F6NMMM0izFi0Qf/GyIN+XZbZIc4G/3zd7OYSBatmYrLtw+W1dzSI
2LwNEwzHszi8TPqnOtAMdNQOZUXH0g/Xe2prPoxwWKoV2Vj2Ic5DucBXqz2LJPhsAFR/sntd4ChZ
ZuY04F7EmhSZKBpR7vfg4mersxea8eL6nnoLkLpOwADx7qu2o32SZaFEW0Amwldppx3JPQuS9C2f
XbHsBbDXZLU4lOkA2yJIAY1M6QF/EZmR17uMZHS+1D20fP3UwYqhFlMfr/Kw0s5G9kXGsCKGD8y2
jC0AzcE4E/kl5q56WA1sZQyIsz2ZEfNNLYJDjZf/QIMxENamabI1NiDqg62u8E0lRHFieRxTue5B
Vp9l0DZ7Ui6oq5fdeZx/FMwZKT6j5rKZdKCKFSARpTqWYTce6/mma5P5xiSBPlet1WCOFbMdDYbM
MN8NTcndXGW29UPo0CphfIe8nph0FC6qa9hqqCL4ZVt3I1KjO9CCo9c7F3TCuPUWaoU2K6accQ8z
xw3nUQRDmH9EJvHuE4O2vj76588VbSBRSZMuEh3ccIU9b7dGHUx/EdvofWk6KNTNPwZyXeOikh8d
d4KIn+AoN5nKUjjKN41I0ztF+rdXYVDldTX5kKxk0CakhKNVL2p1G1I2/hgAlSxsquRnNZuA2nC1
652RCxeJX7EaHB8ZzvytNdHouAScgS3MU/NChgVN07klKlBJLuqOEOPgytCLYpMm2oLwAECGWc+O
soSVF0h9RLGhPedohNzCKjD54v8ixaQkXkJDXuC3bDisiWpMSb/u0DtsAx0tWw6pnp+u0c6RRmOT
839H2XaOs9Bo/1MffcwdxjovLFCZtQx4EF+Ucya7E20E72lg7wsA0xuQ7Ifrq0bcHqs7P6HIchUY
Wn22ywilKZzhpTYtbwn3/rtvK+U+noE7TRlT0hsz4FU25EFHU9KTpSjHggbFfSmD91LT7K9Hmoog
w8aaTpGMX8ZBOJyQdj1dH11vOiRy5gQz9/pIphpxBBkRG2YIVytJhttiKH9olK6jiPgsyiDP16Kt
SlhO1knnFCgIwkpW/G+shxfFHD6VKj03hNYhR1A0t/TQoi+I34WJmlG3NGKPxi/xWwbJrvtQmu1a
QDsT04ZVWcJ5bRqHUr72OmaYZTSn8jRmb1GXnPlrEf0HBiw6e2mGoks1b6fJVneG4TxjLU2wx5Ex
xNKzPzV2+oJu3d7jv0rXc9K3Owydv7HmEGDy16ubqRmqm7ZTxX9CW/8L2tCwBYnrhjQMVTjMM78S
8sJBExQyOFlEOeKdDopdDafsVKHbvEnkYzj3VCa6AAfRJYsoi19CUk0O9mhbpyz1dDfVnG0/x7dd
B/2CMJEtZj0dCCc/a5WEEJzqnHuE5PomFdPrvdwY6K+gg/1yZA2AIL8cWoiIJlB9yHvbQaaYqDAo
Gr0SbYTS3XzV0ROvXxaG4aLqLr51eUpnehzo92Z5Sw0fIVI034wikidpx3IPIOsnPbFnUcUxIxC6
WHJoZdlRxNyN/KmF+UC5tmCFOPvSGp82FlU3/SZtAFfVEl1/ZNyQCBKv2EgYX/iiePAslzSabFWg
AauhR7wKqyxINvDGB9QRy6ZP9VUdFOqmgRRzhVL+1y8R1/U//pvHH3kxVnQzm98e/mPzmZ/f08/6
v+d/9X+e9eu/+cfpfv3wl0/Yru5Wvz/hlxfkbf/8s5bvzfsvD1aoppvxFsvxePdZt0lzfXP/M5+f
+f/6y//xeX2Vh7H4/PsfH3kLDpJXw3ab/fHnr3bf//4HZ+5//fzqf/5qPgB//+N/Tp/Vt/cwev/9
n3y+1w3/Vv0bfWipq0IYFhlEkhfrP+ffGMbfpDTgTeq6jsn7+htM8E3Ar7S/OapJsCcZPV+/qHP0
RX//Q7f/RtqnamAHAisN51L/43//YeS7jH6efX1RHIY/H/8cVa7/ikaWwuRVdJWgQtPUbMnf9+sl
OLbVgAS0S1d2XAALDkmbodVulKlwKyOy1xX5JfNmvlkQok68Ud0foKxeCozAO/a94ORH+oSJioIv
UOJiERXlnq6YzrW2UIzirixTen2l3DbYk4AE2+2qhdLdwc6iahLuvST03d4y93j/h6+z9JeT9OcP
p/0axzt/OGEzcmsaKE7HEr8TOKcMTU+Va+HKVuSrLMdzILFHO0hubYsSR3tPRfvJAzDrCiZj/D1H
fSgWlt6+OpPz+dMp8e+O9K+DndSRvTqcAY5pqKzxHTH/sT9lA0f0SgonpumvlNFLLutXzIG3Ia15
VCrtIjK2CVpBMYZyVQ99sA8wwuVRd8KB/YP9cLQMpPeNXKTKDQjjcOypWCSishFNB9INLXoHjcN0
lC7U0P6uBfazzrJ+NY+GJpq4nCpUrgps5bAiwRU3t8pEzy8KFdrZyfNff9Rfwad8UqFyOvNZmYFU
YYk50fmnT5p2pq4qtq+utM5ECdv7xsZQn6wR5UMa0igialU/qH+OSf/Xb/tfju/8ro7JdQQr18LL
8eu7RmMSUSAiwqjWiLREO0rQRboep7Ja/PXHk7zQPyGz14/HNWshPBSIuUim/vWNJClLIdIndUUC
1JYCerlClo9mQbNd1YdePtmDt/r/fkuw5ZbKu1nMk8Zv546VpiacA7Z15RTVB2XE5J6Ci3DSEJui
Y7JjjVCC/PV7ar8NDfPXCN7XNg2N0YmD+htMVyt0B1sB63rdMExgYPtcWI8zK70vEqTVwyW3iJkD
prXM6UH8B5TvvzmHLN0iqtzSbZ0j/du4hJ/Kg9KfDSt17tYUw0BhgkUsMQsssPTH3FJufZmt//oj
/7s3BSXEkGgY2pzn8Os3q3hoYEYrGldwIi6+eDBhuyMFYwFnvA4dYjgipP7jYf6VWXw9nSxOV2lB
pudYG7+dTo43NnpcI9izjPJNCf1z5YtzHkIs9iwnXtZp/2HgeLaxgi/h9FnKNgW4/B/O6X9z8UiV
RjuzlGOrXD+/fvJCEK4J5J3vOhy2WZRERChzfuXh518f4fkI/nbtSN7I1i1NQoi8kvp/GhpouqCz
Gst+ZaOdLZJxhSL0YHTb+WwuOtXVIlr74v2v39Q0/uUYG/zHCCwYGHSdE+vXj+e3kRwDo4xWoSHb
tZ0Ht77CSjLWLsTqIUc22QB3GnnQQXyJh+w7Z2SwoPxdUrpsvinpLUccxXNc6Jshi7ah4z2mVURS
EZlUaZd9b5SE4DLoeHE87aBpbLtWOQajJ13kAok7Keqj9d61+k1tokcfB+e7Vogbj51CGCubIX7o
g+yj0uJXPUyfc216gXb6BsT7YpvLVsYPfmn2rkwJ1kJ5TxAMysIYVv6M8ZHVWKHW195lLlGzBetM
R1JWDz8osRKvnac3Jm07O/4ImHcHoo8cO3wRSnJx4vC2HLwzKdxbWi4Kah4naXZar95JzXwA3blv
SrHNhw5kTbQqWUob4XRWJ/sieY3FJOr7Sm/c0EPFixc1CY6t7cNYk4mLPc+oHDJGZXUqEC8lNg1X
ih2heOiJhKXr5ci1lVb+KjHKb4bdmntjUB4IeKPG3EQ3QxnYIB9J0bNVuzpwDNlT0e8vQ+0AJ8Wj
WmE6u8QjKaMsHok3IxfVTm4HK80PoW4vxGwQofY2bgysjHwJbUiBVw03uW7+6PWzRXNtiyP8ra/9
AXedIhe15+/yoEvuC+PJM5hYzd7vjyT/YdjV6xNf5g/0N67t4JmXTp4vNbxLugc7jmERBQKNoIWX
agMb/glIgLJsZGBQqelnpYWBs/tEwKo8+1EHQNryHuN+J6apXjYqsXO9qtxf21HwuJcRoV+LCOPP
WjGol5uF8iL9dmM2DhGyqLJcxyHbCUXxAT2hvw4SaA4hBZDYn9O6nEvnBznpMdadVMPxqDT5tMXc
MTc2KTKYXXszDc6OjwxZ2MMQXibDoSGV4Fn3yhfEU7cxkGN1gL3aBsRDDka+qyPi+PL4rnD6e522
DhS2e2WmqATstkW20B345IoYXo3JGPdmBkBLdQhq0PVExbWb4ys6d4jEsFfoZMd21g845gsAjh7S
viH6KBycmzapVPTyu0uorR1VeFssCWdFRk8tNgQa0Caxdopeks0qN8IX4TILi0es/d+N1nmKgYJu
U9RvSdjFXKgshLhWk7AhRXHikqsN2WxbDhS1qn4viDpwPd1MNpGqvTuNCQM9T6YNw/sF+XsR6bd2
A6HaryBeBZa5KWfSEXmWzhooIsjTGkAf/bPRBXFRrnCI98tpTDcscWYYoT9S+TvTaCWDUIcahYxj
ocP9fM0KcefJ3EKbFk9LL68A5jqdvYZbq3DOGqzXUs5RIje3oWW0+8KOrPU4hrcxUfAHIPY3Y9Eh
TAbrQr9M1Tlzi4xKJIKMcWogfTQxJyg0V9/XXmmAsMrcCXTXKvFYiyqvBOSn6nVEzJvk6J47BcWK
OYlNc+qbKtx3XfcZmKW3tOr6Tet7cwVkq91SxutWU+SQ1sf1sTQDDeT34LsWC01nyN+zWr+wFdb5
i+nHNERZJ/7r2U4EgtpOATreYCk0fSjIJUSGWP0IlOAQpoj4cie7qxuFer5ozi1I0GXiBOj+Whu+
0/BDeGNK09K8SyxapEI5+A3DstokdOmjrF7kwADRZucbSx2WaQOuoqbMQLyA8iaL5Aa4l0f2NNmb
EAdOjF/NzrHg5BovSB9OYwa71nvJAtJnIk9abk6Ha6EQ4VBoqptOjQ2dxBkfxvDS1NDaOkUbUWFT
FfRF0aIaHdJ1QR8h1MpvZM//6OoiuoHJexBT/Ra8GULcwvbnvAMGHBcPJFWtxoEdFl6wtKxWjS3G
DXKhjcx79EAwXV4CI6LsBln85DNq3VnEAwIsxeiS0fuXajHsShhOi6po3viDsl0cwlMyB+LgLFW2
2F2agUIKrk0oPHLls02gV2HllzEwsVp607Duetxx0wCU2rQE7TltA/4PIcU4KXeOUJRt5OMuQVe2
oe7rH3AwQZNX3a4kyL1XMi6ZKl9KLE9L+zkrga1lBVqLVkD3i4iNdBMVynKs20/Cb9a9rT17ml2S
A8joIxNMgSBxulUs5CdQsYPmZY9jTXcGoXKAyx2qJTnjb5qecQbMmSP0X5M+WvaxTFYMVOg4gYoc
hICDq9ABdifg4h8t5bdBfNdDvTlnU74WhfkhadOvg6YDNZmC+W4EITjTHR7k576j5q8E93GiQAoZ
FhrtjHPW35ewuVdTRfmNyilJ2ZFc20H3QIk82BaJfK4TVMg5Ih7N0t/LccJVGufPyDYQB8/xTuQf
kbmdlItrpUaQgjDp92ETDMehpBkGP5/AA+mNa4maHVJ4h5K8Z1IgNSWoebZv1G9G7dAUrh91DbKd
xwsbVnDfR9YtZNcTNi1q94n/vbA3yoilp1TUOwykr8SdLoAGRheDqvet6THLllG1spLEJl0UIGcU
2PMFTY5qE/8I0UQaOvEHlvMtTqbVdEyVVF20YfTNcsp+TwTTLiOBpbfhYNegatadOn4iCGpJhkSX
WGNFIO5DPCg0XbZ/vUrT/2X1bapsGEk7EfN2g/7Nr4s0RzohIwc6eWAj+aaFfInpDhp85xhLHzWT
G7dduq8q1heD4g97ZXahobZ3aZuNx35U35En5CiybC4B5t4IeNq2Kdpxhw1vXqZkRxsX70LUL1Ob
1fdoB76larIiu/iuSaCHB0lyjkailQdS6trMO/pSvuMu0dcJhZcF1rlh6TXlDieHci5f/sPHN+3f
yhU6tRgKFo5l2oKCq7DnRfpPi+MWIzd2KZvSvfqphUoL8cvg8qjlO5atbwp0xt0kBJHteYocrdxl
wE91g430pBrapo8tZiw25QsksSM9z+7V92J6REl09BXCZqvU3niF/WOQpGG2dnOxe53+ZeOleIGH
/iJjbc/h0lhfTBkqiDo4DkYmqSALFVkZxkIk14yoJiTUEj8CS8LYdi+a8OTepGNKS5DEGTslKkPU
JB30clxNeaNte2HvJyNOl7Q7ymWTahPhOsnOA4+377FEM9ItKgph7mQog+tIcQmyHMa44nsroPW4
VG5JLVm1tZXeUa96LaacLNoYl27l1+GqMYJ+0cbCXg166iCli140NacoAnjugJQGojvTfWixxMky
MPzepFJX76c9Qvl8Z4f+D0s2r5CsUF1jPIBTpgz36mdO/4l5TUPVEyP0i5QK218arTDQsHap1COU
NWOHGufQ9vVTWYhiJUo8OAlHdOEBs1urJr6BsWYdR+XnaEP6J3Vz7WeRQX6FU9LVEfmmUNJ4SRQC
Qz/Lx8MUKqgTvHEfUNPaFLiiFizuk01F2i+9kXYAK5HTl8wJfTuTUwbdyolP8cQug2TQbJtKgUGb
sOKNGjpvYOE9aOQgd4ol3SISlqtOXZAwgxmF9ttaHf1dRiPxsYo+Smmvg0nEuwG9jgjqdlmq0fdM
wU415bJZj2pIGLlOCMPgL8IptClBBG9tb1DQMZJPogfYQ1EdEHGgb7R+9m6axUveV4aLHXlcpilf
kzVE3bJL4ZuFXTYsgpAIbD9BpSbDAfspqgTNvmgcCNJ9bQJ565H2UOx8y0Ro7CvbYorPlA7kLzOx
q1LUd60gYgqCoUGYmhWteuAImM+b5hyyFp9DsDsNvU+7s6NpK5Hu7UWmvGsZQFG1MAY3KxHiNSqK
18ho35KaimYR5PXK0sUeOnW3FvQuyY8GHI0Hbg0OpNuXSnLo0fihakTHlOs2+rfC2Rddrzz1AU1T
J05OVmJx4JKycem1aZsoc5689g2uxRKOSXOA5l67gx1s8hyhbZ70hK8Dr1uMNqC+ocr828oomwN0
oBNohIHcUg2GRyNROqZps9MVHPwl/dZD3hu3tVW1fL9B5GLWnGAMGB99hZFKJ63hgMuJ+F8yUw8K
ZO9I63dd4mg3lRUjRzHJmCQm/VbHBuJUU38EgCToIdj0MP26JyetKylKXvRe2jeRoawttHfnSnaX
rHeod8EmtVVJgxLa6YqmmHWGCPDdyx36riJtd+X0DjPbPuiBQQQYMJ84EhfG06hNd1UKbNEwcU0Q
BHEKmLDXdcmmsfPJEx0K7eSPM3+n6vdD/0MbUFJ4esrq15sF8lbves0Ur4sh/Vbq3nenhbHY1MqW
LhBjpjqNOE/mLOQIaUnB6ARLktWxIGRgqYmnsjMwYvWfIvfhFxBSukhbgnQcmLD+QKcPdvKyLta1
7sdPsdmnS84JwtGbciE14exCtm54wYqtnwQPIf+zNzOWeRy0rPjpIDeyPaU6egOz1dKlYlXLbipe
FXWUa0cML8mItDdhswo7TxSuF2t4Wkp2L0aUvSmN8+hF2NMl8c1E8ZSO/ky7l1mx604t/eOFLxnN
bSs5BIBsXrNqlwjwVHpGIk2W999Ve/qsfT5nb5aAh6BrA7k6JnVyiX0zABTUv4MefOy1dD92AL6g
WWLz9FptmyC1AROkrsqxHSGK1uaKaDQiVLzsFJM6DAc/ovn60BBkh1y1PMdPBGCw8hfZKeA0cP14
sDcQhp8Lxo51VdJoxBM3R8szxtVKvlFxIm6FAQTaS5nVe46+GNPIlUAy8ImMRAprqWtSQT6ktpVx
XWkGEHZVEFhj7yrVU9dxOqiLxuDcyRwflrav2msvE5ywWWYuUo19eNz1qI/PSeTlxzD3sjUrzM8s
xr/Z4k6byAfwxzev8vVTNEbbbuqUbRvFn2ZlXMqx39RVpbmYNz5tlhHLQkcYZhM5Khv2xIaSvmQJ
JQ2ImLdeHH9vkOws0cKAaEdwZXWVsytt8zYPWIBNNSv+gFzBG+H3gSuVoCSnCeaIYt61tUwu/fCh
eeEm6NX41bIfSod9Wmqg+9Q8UN9j6KOxDzIDpFixLJKnoTcnFiXUTuI0mRE/xxKnFmUHo2F/0n/Q
fVJXw8AmyQqdXWzH9qII7A6vj0ksMoD+haiIiXcyls5AzV8rZ1bTB0s2EgYg0sRYUROiqXIfQptd
mI1CZI5HIhRKGTOrL0pc4+VswIHWkT+4qoFztToT/G27BrmHOP/zN4wGhNN1GPlM6MNryvSNO6hy
WFtRu595g91UT4tpAvHOpu8wdFm4djLWyK3fqm6JHriVDIO9GTZ7O7rg0+xW0htIRyLT1K29MVso
AggZfO1pXdRsKl0jsWZ2DHAQQluOA9na/MHr2GAlE/gYBAEwgvyCoSUTmg9eVKerPgHTNpsHO8Bg
+mQeqQrEWxVZnREbqLmyfddoXI5l/EmieLQm85dy1fiROlSA4ualb61qbWTGoTABx+AQeuiFp6/k
xIZUVk60UFrD3MiUTb7fJbupBtFn8HbqVGdU0kkPo8OM33VaUZDK1kTj3PgyCpdJO/xAGcdgVaT7
CX1u3lCJqiaaGRqXguvbasVnSdSTABi/GGol5gIDokVaExUr02ndlmkHOWd+SmkuLiTSiiXF7u9t
Swl9YkI7Y5urhB+2LmREhxz2g0635kByxA8PXPgmduJD30tYyZNNyLSlZwcjNdUll4vjclkTe66f
r5XpAoNxonG4Ksa+Iko+k3zbxUm45agTlV6zwa9SIIZ2xcbUwiizTuzAPOUaSB3iOPudJDK5JQ2N
XAOlW3Whrq7YgN55Xocj3cbcFiPGLh25gBxP6rwZY36eQrJx9KTb9wznC0dtzK3KjsqvbtJYtOdx
kpBhEsvCZNgTac3YYA6wp/os/CZU/C8eucGkUeTn1MASHmJn1ukRurHpW2tikbujhV/H7cO8WVpA
rbEsecqyn+KATKsELzVzTwBw+RYQ5iM8D33RD0QjeWAZCKp0Xjp9m1m2+ViZCtUu3HOeolmnyQnF
0siQ6GZF+FI52kZpiGfw/UJf9jJSNs7swCn47Fktyw1Ep5qFXInL0YBDOShFdALIm+aBeRZDuUnq
OqCcY62CTik2CTaUnTZnToE+XeA7ZW2MDIiQAf2ghVOw7shtujSY0omeU/u1JhLrmJtVeGgDslok
RW7Fybu9CSHUTdJIv2E3qcxKR7RRI5i52kdUh0elkH7PpV0JzAvtUzlNL6k/RafJRNHtCOLmzCJ9
blHNHBHaREsRn6fGzM6aYaY7v0zvC5XksDT68BqdUnAZhasIqgslaTHPPqCqSlDUPYJCc5he+yJW
v8Ux+o4Ir76T1zdsnFAcD7DOwcB632YpT76n/BYviGZpiR+hfAMZ4gNNbn2JKX41vJSaK8VDqOd3
gVIzO1ZjANlSt5bVzOZC/Zrf0eJqVwW1Khp9GWiLmCwALSk34GRH2E36N/ynyre6cE5hnaQ/2lQs
8dcpwIgd45YcGGi/Wv6C7SNzQbAiFAmzw6Ckw4uOIFHVlWdzJF0tx8SF0wFZyf8i7rx6XMfS7vxX
Bt+1OWDe5KVFKoeSVLluiAqnmNNm5q/3w5mB0R5/hmHDgG+60X369ClJ1A7rXetZRWqf8N83OOvF
yGI3PHeByPeRs+Dgd0pcYHkaxgBXHxNbXsrGdiUFH9jUh4ocz2gfua3QqROQnKH/6E5zxEK94cgU
cYvYSGphnoXsA0RFpoSVGYOMWzQomKb7MLM4V0/BiWCyR1nVWakbYCbK+Gnl8xOGMXKJvfiOCj/L
dGanFTGspP6BBswXYYjma4sZZxuNKLT2DIbG1rA1A25hqx8o55JVD07CiQ6NUl/HtgcOAfHHH9zw
KxxaCES8rNgFulmYMw2FPwlVCAdFL5/zKG93astph0UGi68qcAjHPXjnocy8yiaDg62WAi9uG4yx
+5s79YQsuZlExjx6I+0OfqQutRX8a7uAu8qUhqOmhIOQEXogcfMwWWHiW2YVrRCad/mgj1vZufrK
NHTTm6cxOKpF8ycioYsnWrlw3lyHXURMoGA2FM1g51HLV5ZW8+c12Z3Ze+UpLjVlTtQ8aYVJW1TN
ga4YR7lyI+vLnoZ8Y4cTqlYMYdtt1EedzFMrsQXr+igZyfRsYA0+Mkg2XGLTz76RH2xr9cpVGHVO
cAfiaYJkb+MCsnT+ry5FXmat+yVGNlaHOumBjy7iuYGaip+RmkilhH0etozSnCm/mR16x+zQj+bO
+9ZS7YM7Nr0HeITdmoQi1L1q3QRauLKK/ImsHbDjDC1UGM6vypNOBE55qYZfoOTxqhc3W3CaCIt8
Rl4A8zFR3TLKaT8GhIRmqulWTr5w/+VjZbGTKxC2Vq5V0FBW/HR61kJbpYYPR/aDA8J/VoANMYbl
HGh9h0y9eepohRkCpUZzaH4w0nMPc1QCMCHZxHFGdtVcQVlIgA9Rwx3stZn+nfQHFR+Ub5Y0aRQ5
WKO+Nk9q13iFqF4mu3Z3Tj15unayiGQ6EdZ4TL0ry+0JFoIqhP+mQ+8nve8EFJFTiglelJfZqqa5
07Gd+ja3sDV+dBS40fXGSKGqzihuHIXtM+eU0XMqaa4Lt4Z0gglgdAhMFwCDPC2qmB8seEw3/81s
Fuu2rKcT3oIfruQ2F4/8YrjMUbCZrZzWExPSFT8FUmde7rlVfwrrXISETvB7UM7nFitsMicH+XQV
JhaCSUE8qFPtna1VVCnDWJ7oUiXDQb6QzMcKhfC7Gvsn0RenXGtfGal9YlgvvDmgyWfEgbMysaE3
U/QN1GU391zWR6H+jHOMEXymd2E2MK9m3KgkizemQd8R1Yc+GNEa/5vts6HzpRU6wugA71H90Cv3
ByNfvxJB85km6XuKuWgVGmPD98AnpchnOHB5ytWOuahRPdkqHE2AhaS6MnlN4PWamYl2Y51CXXzn
Fj3y4B/KVQeajBe9BbNb+Vqh/YZ68BipWEXNAPMvvtcLRRUZLX4PqW08UkND0rt4bS2IP7Lr4SIA
11Oc4u6o8SYJgQ7Xk/0SJDiYWjZZtadSzzCWMZob/dG7Hfxp4RlaAY4EM+9Nw1U+KkPtJdA4Tjni
P1esj2qurzZoRNoril+7zFZZVDs+2FZO2i6lALFyJAbYr8aErVNNxQ9JVoZ1XZtuWES34Uy+RJUU
gjrQ3W32A+6k9qqLhA00lZRelPt1HD65rEanTOhQXsGLqUAsqF/NcwSk4gCE/F2RmldwRvG6sgLc
r6B9zTmHWemyB1V9vQotZjDCDX+FAJ5oiyOORWQGh5ZspDSnW9oJmbyauobpnilRQXDFderfyhDP
SUmcKtZ/49Eljp68QZ5hDR1c3TdC82nK5sybQ1a2CBKxMQ3XieM+jmAc65omM14RzdpweTdONW7L
NPxmuDxuICuz4SsuHqZ53YbgAgLGcKt5yGKv4LvAwQzXO8/dkGrlyjDyLfjFaaVYBytl6pHhsVxx
KULepqNyTbQDTaIRG9YimwJzhDhlWPWG2qLAtCPWYfFK/fdbIR/tAJGfQsNTJBT9BBQyxw+xGQxA
h3CWvy076T1ozJo3C2rlSRvc6CUnJF736q5DSEmywHosYKSWsjvQTKw/JmT6j9VAlD2B25pRigzX
l4lc/UtfxbFIQ9h4YejrlM7BPM2PFW3D96Qcb72m/Gk7KdCvDTyrrdW8YBsONoHt0M2rMoQS8mtW
CjynU8kcT/vEA1SvKo5mF3Gdcg+QSc89Tp08k5pvkLOTuETByAyYqTQU4B1ha86yUrtQmoCeUAsg
d18pbV6d6rwBVXoeZwg3Wt79qBXG4al8LTSr8A0a7eukOKUpVfRuyd2tMHgR7WvZQAYUtsMlqmUc
+h6AHecMiM6FquX6k1o/ZW7jT5PbriZ9+E4szfJcuyKJWDF2dIxVUqo3ugSfxVg85zCznLH5VkZ3
0yUlIAXtxeJiy0bnXPUYgWuWdkVQuvxI+/mFifhzy/IQl+LYkNbG0nuopuISkGB2zXuhc45dVHyO
M2ye6W4GmImG8UGWgQxE+CQr/dSM7neLjMwosqPzL75HjXmk9Kbmvx7oeInPTk+EMrug5LCj1W20
MokJ90ygWFgAk8706agclfA8BGNme7R85Vv6sDj1U+4ZPgz5mzlHNzp63+QsgrUdb5hXnAQNLtLM
D0WfbRlTKgN9sRaIPGZYhbKqrYPUsVdpXBxnUITMySCD2/mta4I7aMFbyOqGuga1Nkc/nMke+yk8
wdSm3smKIGDSopN4qW5bfmEkyxhdO2h9W+NKYFYOb8DpuM3qeTJ446A9C6Sgzm2/JouzQKqWULHm
i1GXhUeak3shbWAApaORy3JOT4EajgmfKeWaCrb9sujfk9be1wUrhiMoSNWmmeMF2UQCr6sYXFc5
z5AE4D7ZU5ysYpEfBg04bxCypcwvKRd5P5esmSEVMiFJMgi6LiFaCJo6UA3WUPcz7kay8LFJoix/
idvuXUnVYwO1NiLPUM3jF65l1uOexiAEWzV5lq68cJjKoCCOpxyzlScM8bj8g9STYtVn09aIm3Wt
C9uPDMrJVTteE/I5VFbzWqjW2aqepd0xGW/UNxkGj12UwClWSh/Y6bytDblORmps6eLeyrG/ONxd
YDFQkD4S8K+IZeKXZQAYmQteP2ITSsKtOwVvre1+G3p/sWomdTHmF+ah4p1qRX3Vm7RPRUr5RVDw
YBSwoSzKp3y35H8GotUjrIU71GKRTeJPO1pYRaBe2NkTL2lwxXF/uZUjbagKCJzlsvvEc6Z4w1zF
F2NQVlguFiZcfe3ZRn1uzYpfO4xxGV8pr2JkztfJKt71TD9hlBUX2GXTUxOQ5jGL7GiVMnyV6UPc
5B6/qp/LKqPClOigsMe74yY93iD5GoA72MZoAFt4V6+BWLNB5p8RFV0ZJ6bnyTLo7QZtUi5xujSc
wmtgz7+ZwdutGOWG+baQ9d0x+FW7Va+5UdAM7lLpnXEQxk+DViA6TKwV1Es7ecQAOuPm0G9Zin4R
09TBZK9L8AKIeIXasKPTJbfgCGc24V73aZqtd9wpu6QbL0pns3MpvV/Xgz/RRqB4RSneooF3otwH
NoF5UPYfGIo56lBpjJBPXnjwoibWPDeNoq0kImCUileF+XkqEf7w+YZ+ktQrEVmC/lZ5T1yHypGw
eTGFQVZaMJFsdYlE6PYuU/Dk2OaJsqrcsiO1fRvqvriPefrdQCCAPLPcupvyE1NXce4xccleDw9D
/1S9BiCM/RHDFr4LJVpLBiYLg59bpz4mu9RaBGdZbArNxirsDBtJ47YCrupsuJXPKHo49CHkDjBx
fDUodQH+eK1tb5wwKHEaHzncDdDvY64qBletHOacg227MXjPGjf0UG7hpoOi1TodcFOYbxAYWMUK
ZVfnygWOyDNOau5TdvBniOVjTlm3pYsHiohP2JSe0ga3D/eJc+co77Lj1NwF8qVaPk7y8u4+gd+7
CrcjXQieCcxooxmOTacGEwZ4ePvQeTG0bj1HWsC9jLVOdfeaAX5kgdPiYvcCFPCAI7o0FoZotRnM
TN10+luosKQtP4Rq0F4EC1wYuNM0s0lxLIGHZibnF5NmewBqCp+v1DPhsIN0R/eQ9BqnCArZhy54
5qIC4j7nLBCD8zexGtQO9o3UWdrRM+ONOX5CVp2KBprYKPdUx+OgOXseY+zmEfJ0RPPqap7afu30
xN5UM4gvWiUpSm1wXQa0SC7dJ2P0IKilpNdcOKvWvWgR2uLADqp2ZzoNNMabNHLh2PBbJ9ySE7Q5
aZpiW4NBWw08TObcPxujBjol7H4S5vzqm9Y3+F6E8lLq7oHE++/k0k0RhONxEvUNYjnLKhV1QH5I
483JB9I12ed8YOQ6U+0Rim+ahOsHy6bHamk7IYzpeDGi8cbpjEOCXwE7RHBKamQ/oKgPXNqhAKs2
FS9zsotAuB8SaXBTrXdDtVBSMQ8pDW0HYKkADsaSjcRWv+PEpsx2+C1yjEpUigMcC1tOgHrLuS/+
o9NGVdn49Vv8+gbXzrUrOBuqSRKsB84Rm64xrnQqXEWmoznkYiWs+ipbx9hJIzv0RtWRZORcWBaw
BV26tdm+ykugF7tU7c0LLj0qXwaCTu2PW4+jB7x2k8mhWEca8WoTq2O2sKhSyzBYbpxfLuUNj0dq
bsWo/JLD/+msj6ihJnY22hczGv+wDYGt4BLSVH8sMNDrnulnNE47UTsx9nEseHYxtZgwgNUXGtJW
xa1AjiY8yuE+ONm7awMSHGaGI3oTnulWXXVuujXM6pXJN09Goz+qIKkg+01caJRG80c6xskFiScl
RUIVDS4nCx51Gep3nCVPcaQs48ZwZRREWuM49UXgcN9KB4X3HvdkRuQ3gSnIOqRsLcjpdX/NpfJB
TbvNqsrQE1YAwljKfWF6a7vxxbR2gHi6o8mZPM+6lqInbTG28mOZhf2gSu70xfJpu23llS7/VRwg
hXMTqcYp9UIk3ZNVP0M3eavI16HepLXyKU2b9WBEny+PSSGbXZ1FbwaFFpHgGq1J3OgfmMetlVWa
fHlHnVNEdU7N4c2MSYlGSo9nhepLPOMaegLbGrV03N/UOYCvqzfX2cwvdNtwyOGr7U/pwZBVcc/H
1NyLkWm7OkljBYqJquDaVpGilDdE61OU64fWLkeC/Vq+0eeEd4qpzWxn2glzXWBTBNYUH3pQXU2S
n/ggH0Xv5HuUB3uZHG/z2UVu+HXpFGrwrPYSEy/2DKzGVOpAVvtDBreA8YuqWpSfUc1+mNb5Zaxx
z5V4WunajeQ6yKUvuggLpn4zxsje6QZ95hTgCNVaaXZYgiDS2o1xZRFivBa7LdYVwQmk6Y+6m1he
Yo2v/Vje07ZFP9car8PgYFukrqtCbLtZx8Q7DnQBoITEeAItaTCyaLXSn8Y03kIZp0dmBV43ebIA
IHpT3sitk4tb66j6q570G1Bs06a3F9GLARdUMgz0KXBLIO8Nx8u0HjdjlxNpS+2jW9l3zRnvC/pn
zExm+UN/jJTqc6zB2tn9uVii0aLr1YdYOdsTdzplUl85X944hvOtcJQbFk/UOMnmFTeosXVhSZaA
9CJZylZ0OV3CrGjwegcHDo1PS4PbWg+4fpViUrcRTcgrSrNtbKlYrQKTWmR6v/ZpUIlLteU2pd+m
9BnTBJElkupqj08zYVkNwmXreK/dvdopnZchnTAew5Qjq+hM1+4PUQXe4GKS1950UBTm4fkfCk9J
T2lGswDT9mjeM7ffNTjz6aTJwS84qs/j9ztjPMWQx/TDCtJi57I0eglrGwdJvbq0Ns8G+V9w05aZ
rxdHQUv3wNmIFtdPDkeD2pP1aJvxukaiWnMJHFaSsktfpM6X6yAcC24ID4FKxpCGcH7mKB0P+qhR
d8MQIImkxf1CBXco45NWE1Ncjp3FMNdb13TvLjKZD/EfbP+EWS9EPOIW2OED1rQwJnpjqF7YM0k2
3fQqgp6FcWAnYJhnQunj78bnzFAkSZrK77kkr3LIx8KSDI8yDwfmsrgrwU5neMLSRkhLj15M5gUr
tN5p5TGPcFcN34hVoRT9Dt0BbmSfQVMaDFAfxRdnMmPVI2MGc1Suswj/GxkwoYtfxbUkBwHVp5rV
8nVxjzG0eXbuAkXm7kxxsrZWFR5VBxie1HGAMc06Vz3zbolzN2rZXFpo7IZifvZy6tYELrk2AjQL
WX9KXqmB0FzWy5A61pnKNPahiMSTpuJkSMN0raeacsZ0zY2oPCns0mDBd42aPjSxdVfsRXDLaBMj
ijIHWb81TZReV7sB1OHaB597hd2cXnapvgTI5PRCX2TPBLDqItXvl8K/sMQkoTaAi0oiZ3E5IjTh
2McSwrAGYYwvIVllZ0rfoCJVxzFt6g1nq+9wDiVBffc1U6KPMbNmaKv6LjXceUvv6udACVyWNoZv
dEbrqcVS+VY8shGWC00/5IVSWKCl6C7R+Gwv/txYjZOdXmr7BigE4kdx7ceBBG7/Y3Kef5iDOKGW
FV1Vs6mYmIQTeDpeg9kcXkozxTvlxle3bWB+EYzjerSXadB6YfqQTHDlI8M8pPPgDU0RUAFVRdes
HW5h28p9DDcBUDbbzvBopT112PSxK8Iu1jYId1Lm0Tp37T+5ZinbBtfzDR1gOid2RlkHgA6Ms7M6
hFfXEtQylSXuV10+DKKsUZ1jShYL9WM0mCTwJCEFPoC4Wdll/NHSBcNX7DpL49FNOC8UW9pfOc80
O11tPh71yNrVevMRZPOzZSrvg93dYQ0e0dLPVlcwyrW0JwpFtnR4bkc8wjEcCX4PJjDfAbbfdOOG
0MieKDqEu2lXx2JjwvHtSrph4rx+/qEJ7LXWKTqbyruTN49VmtxLzbymzsw+6xO13llz8UI2g2F7
If5MevdMz9bNHhfI9kIWVWa+rtE6rI3eE0Pw3AAqKy2+GMDdUXbL4iuN+dNGrByMQW1ORmk3sIaX
IdDd6RufC26C6Lqk+pP5UGR0l2XmS2eKe1aOD1USw+vTt2pA5wVonbrfD8sPD77uo+f5DY0P16q2
lEk/aWH5y2jm1BbNa++UH32T3GU0PEid7DPHycQdjrkOoy4G8sYyeZ/t6MtNOCwW6bsmaV7NUS3M
w1C2L2HhVDCSMqQpvl66O70GzFE8M2RbQv/ba7FxG4qKPietL/1xg11NMJh0sL0DGnVifje24RSG
bPtSd/1bbVAfOYbbnsKj1UD9Ne6DvTO3F6bou7l7Iq91rlO5GO2eY946wG7MBE5xkkBRDw8paYvw
4sBjCSTNPtG7K90LaKSN3lrrwNJuamC8OIvBBa1pyJ85D/lKUpnIdRXcxOFRW8anz2bXXaN+fnSD
F9XKj0Fp3/K+ex+n4KBeZByfsvi5iLNDbigHy8p9oSW7YlYAxSmPthm+DKW5bVzzSh/yuWj2jNIO
dR3dtYDMeOtqE0b3CxVKACm7EZgYI5R50L4Ca35tE/Ot7QmF6BsRKDsRag+5FdRcwPQLY+vlYX2Y
Q/dslhknKNQXNKYxcznvu78s1Wcx7Juh2zpVBD16OE2SjI/s0EdxfMxpvOu09hgmjOW65IzicnQq
klrlvGGsuwM5fsy4aUz6S8Y2DG+DG4fVAKvJrKc81c6dike6HR7sAYqmae6HdPIURncxXJIVsnzj
QR2gRR3CKGnmIHkqG5QTqdyzrnzVQqb9afo458CCx3lHEcEDE9NH4grberHr0CweB84bd4snIZ0X
TJEdYxeR5PiK0ovJb5fGfDDmnmY361RV8nF6c2TIQ8CMmUtkr4MCytaiJpnSZR+6lXxUg7gsX2ca
wAHSD6dekzkrPYFZuvMUqsh3BnfI1gifKj27Efm/ZmZ5m1Ng8mrp23py5nx4gTpyzgVty0a+ni35
aMHHWaohTIM/gX4ctWMdzaajYHOsmNz0cf2WstPQyac/SRrE21q9Ssf8Q7vDAxUhPAL6q6JUb5X1
qmq5tm2oXeA2rXM0V9uDaXMICazfumQr7WgCbjHegTghGQDI5Nvomh8HRpp9iLruTVfbL8mNKSjU
PxES3qoE8cx9e7G2TKeSTUjPhz+0PPAYMLCnqHbdCxx2LfUcfBA66vrUcFbNWePUGjR9GUravTTi
dNHe0LPz8ha2/XxO7fbRIJpbNfpTC8XDeiTJ/mlFM7KKipae7qrc+nBKAhDGc1+YN010b3Oo3etU
Rf9NfSJqd6EzY4zy5oWxxNlRqqMTjVsv1MR5wJSBKmz8Kos8vPwnNvKpy56YldE6UNKL4Yjvwore
ByfeOQu5d3TXMR5CKZ8tzL6KGl3G6qVPi8fQ6k5qKG4zB0FPAECZHJNC3Ymhl+rU35VQjlKbngSN
jSWuGTOAlFSkaLJUY3ymQf+cEDmI2iuTXTh7cKLwJmpDvMnC8BTKcddq/VFY7q4z+Nbn+dmMdlIR
H0kcvKtB4hutkq9IfFJ9G4lPtMl1hmBqpMpXa7hXpwGOUsxnlzm7tO2TM1BJVFfFVUMYJLt1qPE+
pbQiKO41HJINch4HcWv8cdpI8SJLe6tr43NKeFjSaoTq4TMz2RlcObl8b6rIOOtRd0xV94JFbm2a
w74uzXVbGrhYe84U83sQZ+9QQb/nWHp5+jAbYpOj/6jJgBkC+reL5UrN34nr7V2kFD640S9nboGo
EYyvbrHBF5miZCMrtlYLjyM8aELZ9515bPi2VCQOKErAGifotDFOiBxo+d2aNeDYmnBXgmM1Zw9W
wuAUDiRom/PcQA9E18uzT0fVWPaT3bKA2WzQ88wLTABBls4FC50Tm8ix0yHLun3YaHuympfBSN9d
1snledKMcAv5hZ84LZTHiTaXKpruxeQc1aDbTsYJb/Emik3K3HoynVIB3CrRhuSJ3YVmtLAkXCKn
8/JiiBxu8y6kBSBfJXm/7wbl5lBD0JXqnb5vddWl0SNDJh/M5DvxUg4lLg6MvCRnJgwiFdmvmPU7
n9sxLzs/4awS58lOPjdJfAuxBZZD63FP3TNDfuOcf9Nk+e2w5iRAnPOPZCEsst9r3fQwyfAhW3pd
GElWXfLSR5yDVbHnEoa4xYXXxw4sPTbEoMnBO/0Gc/FBrOg5GpqrPfW3RD2IFqvzXGOiAgtbxDSd
pVbTbp2g3VgEvNYxJKyPDut6k3U4CbL+o5BntZW+7C3nLkvsfHETeNSlD6QexbAuK8Q09pQXsmJB
ErW+HC3rMOMgrIE9rcjSVkjebA9ukGcbW0TYewobZI744p1HaI+1t0CjA6wyuCaUjFwe7NTdmumu
wYe9rUun3zVcWF1zPVVGeJ1Qd6lXLV5zuteqOFS2rWhdn1q/Gs5qjfzrgHks5HgQs4ldCMvI5IRy
1w0dS3J3iJKOSwZaZTrPFJQm6gd8ufIa6CWjo9eIIWA3BepdJs2nQcRxTwrvMDgV9ii8FlNoQwFm
XombMMl2HaVDWdhXFKeCm3cbvB7Egio/q0kVtGAh2xG6KLfgpYxWFvkL0wBOsvn0DqvW4smOi42t
Mj+YlvFGbEaETFybLhKT5knVzCzYpTlXZ9uBNRchTk+kDKIlfyCxiw/zLijxJ2ijdHyVPrNtg+Pa
R6B4D/I6Y24EEg/D8M0cyx/hRvlOa+FZjCaVSDjJEdA1MHFolhe7VajqDPpdb6vTkU9AhFt6ecRD
w4XRb8cI60pPHGCK2Xw6xvslSvBGHd3i1IjxQSUPR89Z/Cotfu7Ipu1j1hBhmqUUIhl2Uz/FsJ9h
47blAPbEMB5C2MhvGddXJ4d9GueDPFUGCuxCz14DUUpWI9l8I2+mU6SqGchGrUTha7yo1ehUCrj3
dQuOt855xVWucU9g4k4YLFFedVrvGUN5ch7pujfsNcVK204gQ9K+9pY1mnLNOaUmMk2hCDF6Tlrm
ulz9ge9dmwo6lBKqz1qqvSY1toO4M+09tuo9pe3TfR5ob6CRw2vted4MtXHi2d5OUrFXg8LgDabn
ccGgDjGNsb35p1V+1W5+5yAM6kUY4eK+ZTpBPLAhajl10SFRl3p0gdwQteEdSyw6e/ZlcT9Cvcj+
SIfTFY7k1gYbOWSCsLa7ieqGma/cASzG5VPTkmZiFcD30rLlwF+VSXbsg+yQOSkpElSb0OT0aKbk
aylaqWP+ngmL+9s80Xk9ef/4h7JP3yFGbeJC+wTxNaw08KcAy7Bt1NZrUzL5ITzhJ037NGcI5eFM
jyt9dR5q9n2kqhK1PPu0tfgSt8fcJnPEGwuttlCMdUuNOD4zn4+xWWuUshIG1D8yI0m2ZZClXqEk
a5fjg5em8MuTKLeYj2JajnMC3Jm9LrCo+w52gsVbpODECddVOR1kOF+4f6wBWtA0ODAEj51/VJV6
xfKuYoib8M0XmadBdmiwovApnzKXjg8dUgzeTOeT0AKFvdF7HtMtzAlSZUDigQjo1jxM8YXakU3c
Acc1LTYAnvZNbyq115H3VrqCG8hYv/e8jjNuvHuty3f2i6vSJV9VW+8UhJYVT6CzcuZEUJyqnIJa
ZR9uahhG6nv0ktMXvKG59EVPs5OuJrwS95c2eN7dEuZaHSjfFmwKotrRno5rjZkohRb4oKzgp2Qo
BkKBR856E9Zm6oOXqKk/AhV4YBsRV0+n5jDMwDxHcz/VeuClbfoty3C/DJyrUjtqebOuHOrZTasj
ks5X06y6xxmtvNAR8wfCUH5JDwjODIOSiz55VOrnjtmU37YljdzWYrpU4HfjYWyYJPtqkiNWEYLG
vli/GkogdmEfnih6M/yIGiRMNMQKqbpyhseoL+oTXCLBKWwHS5QfYtLPsVL9RLJGJ4filSxh88r+
GSf1twuDazrTc1joeH5gb6F+4FNR+JrkI6J055IjA/suDe1ehunZnOXPkGGiiK/jUgNdlqdWxZYX
4Dba9lmiHbouuej9IumldIthd/M5s/w4DNtSE2u+yQODLIb1cgx1AmQ8JvDkn+Z6emJob4GUW/qx
mOxWxiltGf3C0CEoMSS7cDEiuU5HmbEV+aHJD8Epy6BJnpktvprUYP6p6eyEHZ3G4/gR2dXshZH4
qYx8nw8UTLjQuVWzuwG5xO7yO+Zo/KiOH6H5kk9MoybUIZs/HO15X5rM+i5zXl0MNX8Y4sBrlf5X
JIhXlpkQQKQR3Oq+qPNbqAU/eeU8EIyxpvmptsdX1t+HEk9pKO1XHjkCKUb+YQz4kk17G8Wi5e7f
0O+KmEqlYgI8ZpVJlMVqBOKczC1erXEbaOnPnNJpNA8dYs6sfwREm1qcuOmDTQuXBMZccIBgqq8W
BAT1j8gteXbM8MKzLve2CoeZz4FcEZN6Brsx1Fim/ug9gdJeaxJ4o6mCQXTfna7/UeJkr5TpE0By
kBUtbzPreTRPWBvI0EZFAUxWPSnLcL0ogBAaVyDBf9IpQoRg0A9/KpI4V6AwkupSIX/8QxvijaDN
7RmHRYjpfX4Mo/ABUewFy9HdTNrlDtR7fYZHNSx+evibUZS8KFq1U6vgRg88G6fpj9m2MN7qkE+n
X6v2vOY+4IP8gu2RHJd/F7aI1W12ZcYOq1Fd2apzxuHuO3lx11u5EzO4LvFQGPmmc9hIDbKkuUYf
Wf5kmWRoxPBYm8hFQVM8FI7rm6q7ZQz4lI/YSFtbe0dafW1UDhE2IyoNCa+Un20pN05ClVjTUmUc
3GNS9TyO02vuVkfOXFslVj8iS18XTQkn2iW0pMcNxTrkQK2clXQKWdEsZROyg7ou9NvGqBsPj4hL
YoyvY1uSfDF2CqJ1GRWPBeYOhouFD4GHh8awr5iJJjt8Erq8QhnGE5vyoIyg9B3typAmr9VvGsuW
K3u9AfR9i0LB+ATOpGTVqzaT7XAaF+/cOl6NfHw2F3r9HOxLdcQLIS96sQfqdhUqBjfZhl9OaUEC
XdBjH3ZefMDrvWcy+FPWB5W+xKavn0Ws4XGY+idjYHk2IFrr+X3mkx0N7uYZgHy8UuVtKux1LhiU
m6F9bZv0Wqt4oCi3p0RMibegyB6wGGSLmv41UFHWJebLlLJkQyPbt/kikgf6K62Ol4H6DJ54BgkM
salQHW/sw5+EcP4k4V6yuQaj+c7xkdWtS35FlZ57aooshEZrOX+ZjJo0PgbPWcynqPGu/DaSBTif
sAr/F2fEYkESMF8rjf4g8ct4kYJXCGwlGMrlL06nWKseAwUoTBKjwk4gIMSrSgmWiQsQFbu9TTAs
fE6b/aFRc2WtTEvibIiPrr3hIs/XxywqGIqCgNFIGI4x9EuzFLm78z8D6/+iDV7/CtP773jDf4cg
/mf4wv8Bh/j/hpL4n2EUl5/zrz/Xv37u/5+URE0l0v6/5iTuiMn+7bj85fG/3v9KV/zH7/snLJH4
/99Nk+5kF0weNvOF2fdPWKKmGX/HeM0nC0NZNWA5/cff/gVL1PW/k20i9WhbqBm6EMZ//O1fuER+
SbMsqFa2IJkJju7/CJe4IAj+gq9CfDFhCapE9xf6olD5c/6a0C+mGMtN0AK1YfydgkEOkcJDyyvt
L625K6Dq//L+/OsJ+yvB8N9Qc//Tn/dv3LfEKkytxFt6dBJ9xU/FFSBfa6G9jYFGuNXX/8WfZsNc
VWFzae6/AxhmlckNqAf1qEbYFIAVlxUgC9A+wLU8c9L/Ny/O+TfA3D9fHXbf/0bZeS23kWbZ+oky
Ir25JSwJkqIglUrNG4SobiUSaZDePf18K9VzRkUxqDjToyg6APmb7dde2wzR8YFpveI7aIbAA5nG
bjp0r9Tg/P38R2LuLr4FHSKGIiPyPmUMIMaRwcfuY8h1jGePLua0o7HezSlxOGvai1ZWXKyNuVhl
vQM/jYeqvr82z+UE9oHvPCaCdPeWeUxrQnz/IWFCrf5Rm18ZzO0yCTU6Kl25bx/UF4SuDYGU26eN
gMAFjdQDrVHxgPq7PDelsfEo8JXoJb+BpsJZX8Zjl93PPKa8ysY41jMvyVYZibMgIMRgoPXyIzVY
TXC8AU+jN2kontOU6cLNDkj97DAj1TlaQJbT07MN5JVfNWQE9fFnHvb9o37Fw/bb1r8iRLv43gQo
WheZz0Rz1s6LBXdkHIE6sYBf06cJhv39z7Sstw+cxigmmoYesvxP8YmKLBpKbzLhOfGoayRgex1a
fIsVXaAM0n1uXO+m6//Vm4QeRrurx3sYLNY2bBb2+U5nHHEel4pzOPs3LodgZpw/JxyljwxyAdV7
H/ZQ7kLg3vsips/XYVxgDBjpzABmmC7X4MW2EtwiMTaw/a0LRh9esV2twcBEKtlzwTDL6XjpGfbL
ly6M5TC2hIAqIDAmbWUw1cjYZFcuAZ+rV/rBvL2AHTpHlL89+NA47XRiqohlMlea86UhWa/NDAYL
BvQwEA0kfiAm95vUfR4ZJzaf210K1YebPF+5s4x5ZaQ4V2w6ptlzC6oh6o/wS61gj8GxJXDpuOLM
PSrbfO9eicUti2jvcrOIBN/PDNy91nSRgDvURpzsZ91Th7aXBJqe8y5+ijsmQF6eTfOo/YQzYTDu
fXp1T1zM94/dkVL8TWkG/3fqUnK/0JpMSVFQlprNg1eFt1ofabDNybFXOk0oetaFlsIt4DHDk5gf
dimdjAnyVuctvSNHKHbW8DTg5ZcbTuVvm+a00cqoo3L8mbGxrxBd9M/a/XiifB3Szz0w2YHrJNWC
Q715f01vi8//LUl24pclxQDKoiQ2zUMew60H960DsWxpwjmDXmas0bq+2nTNG3/4WCnE33cSI2j6
vu0Er6kim4kJNnHnmof+Sk/amXz/iWzo6O7eX91CJ/r6cyJoc7Gyb5ECVzY0OcxdsA4n0GOSVZ3a
dTrGl08dLWLG8OxNp41nRBszv+8S/QR1zVDeoxEey3I3d+hGQAplU2+IUGmNsuDKAj6PmGNeVxFC
mSD6nLRP3/hgJjfgrFbUHS6HUegbKWVmbsFJCKDdA4Bkw+oFablkA/xQ/9zEfzpSR/ywvy46gvbS
9U0TyC7YdGiD/3mmaRudp5pi8uGEIuQqVikd9OaNxG8k1cNI3WUbknwNXqknmU5f3w3rv1D+ljEI
SHAn9bPMgMwFMF8KOWCSp+egTvdhn9NXAZIRpkKDnkiWTL4Qht/iD1r29dVclhG6lmeZtuXRa/zP
ZYCXtWicm8dDCm3B2SxWZ3DSWCgnBXAPPNd9cac/+A3Wazdl+cyID7QjeIvoEnr1mc6lReam8VBY
7EFSUFRnNAnDfarL0wA+uGJqCuZMMk6f9Q1TRm5MDJ3vP5cEhIxI2ut037/EkOO+caAhERX/c1wH
9uV/PtVUmdW1ncwBMIe1DUKOcaRvgvpRYDFqmSuqn8k2yxJVNLLL2bCDDCgm3ZED9uKEh4H+kH6G
k4JTK7K1dO2iV7kBMBWs+wbTgGKVMrua8S2piXVZo5/rfHmjnH4OWXynwGyldy19WUYd3l7Sct/G
O71bQHQDEmQz2tAE8nHjnK/l/0izo9X6MLiVdPgQDMlYdFWBT/KcxvdKQUvt+0ygkdVxUYMgNS37
UwHGUQZDDz5Z1VFvfeXaaaUUF3QpJyIt4nk+keHF47P+OkLcaHLdxo1NoitfgTCcAiij2l0x8vBo
bJO/0mmOXF/QNzXF0lPBH9IMNgNKvCRIxZwzbBBXaC72iVvBQF1tAuwVjgbQynUx8FS0MZ9hlsO+
6qEG212cOOZI7/2ztYVk6AArzqNjleT7PnkjNp9NXU6sxWvzobPB9sZKjhb2ViclO2uP7v/bNj/H
RPer8+Stpb6a+v4UP4AzpRRrbIrQuzVi6FrkeCR3DXD2Js1XZZSvDObKOWW962tubNVsmD22LiB4
rug9LL1qM0XD38GF/zb3AScGyIz8grkyNCDbWunuoJu0Wc31R1VNgMTyn64sLirgajkeuFmLRyv3
pS2o7uDjnaZbyMqAb+LskuPggKRx0iKGvMCiDQaL7h8dh+uRYindelM1La5wu9xgxufcOLQyQANb
unBsGdy77pn3SeJsbzj1Ts6JXOF4+NccAd9j0oWf2pBbVgysOm0YH0NHbAErlLWiBYtxLh/yqwGs
lvPkeduFiRMfBb1Woq3ikRJetGmHx+mHoLijWR/hLYFm8xmlaU8dBYNF63lUxEmLI+3VRgv3gqOO
7Ry1NwxNW/ndhfdzGHT6XECDgLsekiunu5fqCXlGdx1ezS3LPlNjDNlG3K69ri88FFvdr/TiMx+S
q8A+SjZ1VIybWMkBwKsBsYj2MxiKgnCRDyMrSwaNXiawjawEid3pXaMQUwbRelWstfYs7W5g317j
w8vkTZAWIMpjgE9BMBKQIW7wSLSZkWltXUQnGX+KvpYjKxgyDrryqyOt/w+z4994g/l3Wvo8y2k/
nXFj6N1qYirFRkNajWSHNa9upTKfK+ej/H2FNNICIUfkO49e959+shjWjZS2zja2FtskR28qSZKz
FBLBa8AKW3qM17q38nrG1L/Vchvbv5WWS3KyM8N91z4za2lzDQzGAPPK4V6ul0x6EDzk1VbaSIoE
0KXZPk0JBLTWFzmmcjZ7mE5RR6cKtAXPKL0W4K3phkoH6rWLVWRjcMJv+CybmEbbqOuxSCh0Avpe
1pIIDV9BB9nxvAMebz8wxY/1aDMGPqtgTtIVbaHLApHVvgM0DMHp3kTW5WDcGgy5iBMkytrX9Q/J
kRxnG6hDeTbvi8FeDelzPBfH6+A9ekP0QRXwCPj2hDa0G+/RaeytosYyQMPgjuicpL5kEyTxMt8z
fMs6bz3zxba2V4RbrozUHnHKRtrQnt0HuJE2oLeWB8rGdUmvR1xDgHl57n2puMteJ65XemJLMemS
MMFuMFCEoeDgSsZP05UxPCDRzSH44OIpw3y1Y/wLXf6A/y/EHWBnzr51cIbyGNbBB3qPN0ZoP2g/
Qm/eGVf7r34+ngoPEkPoAk3iBXwtjwXJ75I/QpF/rYC0xelmhI+8HNqwoTffFmBnjSu4A7wvG1Qc
b7TYioo7ReRgc+CX7rSvu2xv9wC6Q5NoKrmhL2L2Jfc6IAU5CpxPtMzb3GDGKK0zw8bwsPArN4vD
xpmXOho6fHx2d+K/fm2tzNqjwycFvvx3ykGMXG89u97FzXPe9Weop3AvBk8elj9NWen81bbnFQ7A
XvG7bdbAZaNNF2EPnXmr2E4+10ga26hpHT6hqtF4ulUl3ur5upflKjB51D52fkfaEcftXO9kFAuk
JDOxmy12j5srO3NFYfXpLvCdFT02h9PkbsaSvPe87bi9ivQUQ2qb4a1aS2pyB4tCGFa31UZWJgUu
NxOPJBk3nN8BV9mMF2vVOmhhdEkyNTsSA5AHtSe6JPM1tP9fMFhZBssdiqBzLdhbmRHtUC+l6RpW
RZ10VyKJncmvKIqwa9rcxd1kufDerOVtLxuP4X7fz1qCjtd+cwQ5ih34pOW836Y9DH1A15MzMGkR
7W7inCAipn3HBGaMIaqY+TIbaWmpUkWjxSlfZ+k3mbiyR0PX9/qt9EdE74wRPjMTm9IP55TeS0dn
7rMcanxYbbB8sARBHNujHQCT7o8WnW4SRymq8cb24A7hVCUeNWZSf6R7pB2R/Zm58HPT/WEXmLry
e/Twyy4sc1Z+iQg7NwscpjQMB6nwM7j3y6f2jGdkvsSQlKc9DzW+DIRtaQPEN6S13PjTI7zOrkSm
64Yhrr/lWnaIAfqnvxuXfjH4pxDPH2srfaa7CMiAdAGhCJvjVfYiDx1NJO9fAsv+bfl8tiZTkLL1
g98mJ0BYeT1PoTEeFM/LFR4dXAVo9bAxPQVm8hiOwLYIswHr9MDZv/8Eryn+WS+zq8grKQYhdPVe
5Za6sQDll3bToYFLIcV7haH33jkfzPDbEpGcD2Ro3fPhQjiE5UEoVgrcZYTw4gJ4EzxGsRNp3gTT
C8349Ce8BM1LW79YMzSF1ktb5bAJeit+EpGN7fmTkaTk6Qj1I79mlipne9uTPku4kANWa5rwxr6/
v87XGWiWCcbJCz2T6RgQ67065DacrDZN/ZmxKnQ1u8eUXb32JB2yDlYEmrH58fuf+HsYxSe6vkvK
geFFS0L+11wHufu8NU17Plijt6ejRLvHFPMbI/G3739S8MYt8szI9Zg25pKyD18tznESswzaYTp0
7HURvRgBeT7wfk5zm5/jbZX4OpVytCmGeSuzi7eTV2BQQdSf3H0P++wEOkK5csMj8DVpWc/pi3E5
2w6cUtWvS4B69AzQq2xsQqd8Ksf8qcG4WvqInTYQDmr6En+mVvR9R28eTIRPrJrqFaTIHaOvgf/n
2dO9Xdhgr7gSPC4dCJC856sc2I++9rlR4i1RHrVpHi6XfK1fLQ+pTAGJIqf9eV5oNsLyK8tKqfdB
X7RuCm/HGJ3bIvJvmQb2pyP1XieSdIvoIXI1TAZF8XqjQ+gFxxjq/QPz9kIaoEihaZNGb1f6L0UK
Ed90IznSFhaQJFWGt+p84868xtvYgUWjREwqvLvye8OvEDMVJhrKcfQePVWG/ZFxaLT3MURqfEkH
AKahT/n1aqWU9oawwgHyQURydZ2XHoUNiy4Z+X7NRL0Nbb6Qw94NwNn0hui6XVN5O8MHzDExJp6z
SBKYeXJ/FybBY3OG9CJ2P+Ym8SB9leAmwj/I3O8pFeiVXEpL6DWigOXa/qLbe5D41yYBNs0MnOHM
yq2XavqaJ0wmaNcGML3e/lPh5w17os/UTDwSZYHnvhKFKYurLAjz6aBkl1xbDKd804IIhahIuaeU
YodCibigdEBJ3AJL8L5AOm8JpC09Q7beRfhfPYXrnwc/BZdKPP4djshV1YbbJrNphiQgw08/w0Rz
uvyUiLKGDoM4BLnNBm9vxQHdp8yixPyNTLdqPW9l5cO2Wc4e8h5gtkfw1Leoz5bph+VDC3UubtrK
Mah1Zcf3l+K9uZTAoQRIFEiR69VSUiufSshWYBlmYIUsZL+0HaMykGY9pJ6f2yrN4Uf0vSEMM9pk
OOebiv6HwT3mQbQOF+mnLpWuEFvPBWI1P+ir4XttfeOLvrkxmBMiNULKzc0zXD3yDEriOGgQUDrW
sYeuob++qIjoVt8TWaRbt2y2zBBn4Ey2gX6QDmfSLKdsI7VA1fEP2TFblcN/em3cr1+2Q9v1y50+
1ZFXxdMJZ4Hwkf6tjdvek6LRxhDJK6oNwer2ZNQVKeqaKVJICMD1dU1EJ48CJOTiXOGxdqBoTGZn
UN769P7R/Z5ddCngBj5GBgsErPqfj3qmQZ1SFUzGFUn1wdy4aAEd2JR6dMhen97/NPcte/frx73a
GTuiAesM+OsgbzQOlzBZCT6lYSrvWWkYSomqGeakpu3LzwBHZRngRotkZLiaPQ650n5eHdzK/YRG
7qZt7t34qICMEp8ipXn4ZBlQGP+VmR8IreMBWQbMfZx6Yuv/JiyVBTzXzw0n4VjPHoQqSmPy19b5
cvP+0p23LgUSEoRkwZlw5ryq1Jh+eMnsqoIXgOYyxeRFGa6gIidwa9rvQ7JSakqVTBVAodadARly
TRXfXwMyNjjrrvWsP+g78k5sCUU9+Xt2S5ILMmAFnzALrjyKA9rPrtqdNzAWwHnCPp/zj+8vKHjz
6nB7lAJ28E5fJcOnuqumwB7Ggx3QwYS7ZyrYLj9lkbuC7eqGUeabqkbd8DUeu2RO+lwS2SfDupvh
8eKVMoEmw2M890V2TppDcf853Q+cxdydNjNjWa5wdI6Wu3NO9s3oHw1CoQZ3EqnqbI/yn7+VPjmd
oCvAJ5B+rLFveu+6o1pEtk9KQw7G9fJ9gsv4ekrvaQpf1IFcTtWHyy9z9IiakapQLlX+ptfTtTy3
S25VqqMv6a9khfJXUjxWCUqYsfAGz5if4wgXXMKW1VV8sl5eNH/yMX4r9srHcE3whJQiMJ5LWfAX
DQPDBo1/UzMxTsPRJkQUJYFLSJ+CR2daupyeAtf1/TN33wiDmGUZWAQDNq7yUtz65XPNqM3tyKgJ
BOp7xz1tlLlTnVapM93kav7rCuepzBcMVJRtnLWS/0rs6QIrWzHxqNxcKOegioFnizyd/jszuX0q
w8dLAali9iVsTvvs9EwfHI157c1HGk+XfLFBvk3ZeIJNheDK1wtLoOrq+0u13wq7PHwDG/fcxVV4
bdTKvCkY7hpPB2uyt5eAZC4f1kzmVqonnb07Zd71IBQMarqlKF0zTkFtl3uzovDB9/OJnIp1XZl5
Co0UFS2S9HN409F+pghddRuD3vE2+6SMsJSC5HtbGP+yeAclFpfiF0kcKyDKlv0wEHISJ5ztykST
GS0sU1eysMZmSf6O1MRJzumxVLHVLQ6AcMrelB4qt/xUkyRVOlbKRYq0D9O9qo1K+6k6sjyYBQcV
h9ITcPoqjZAzUv1BhfzQJq0UQjkO2bhqxgD47rOs3iinqkSkzJs+So6Vntq+wMB1DW9Hk5oOP2d4
z5IeVyqaCp9RQsNH9i3LfybTl0of+RttAI0pK2tfPHl0hlb1X+ndCap/xK56nor7DmoXpSyBDy+f
2+J6qBSjALnqYaN3PzLJea+sZ2SRU6ToyMqF+FD2yzExrlQLhIHANhu7gB2aI2Y2te69Yom21aEq
dSUAgVQoZkHpOeX7hBFQwpkEiUv2DnrHm+CO+ZkwCaB0ClwdJkGR0lKtVZmZcHLXwZ4R8Su7sg+2
YZMEhyM/o0yPHWw5CWVYa0Ch3AyhE1RJg4p2+XrunpXcQkHBmrfgLVTclOanv+hniSih0EXtVNrf
ybioHJuyilzcBYMxUaPTlZR11NoEfwEdMQDRQI51jTuYvE9HPYhjxWrfdHsKMRQYmMS3uMe6e7KN
NY1YKmfR43PDmN+VlVSb9wXPesuuIHgRhU8q+2DV/umSpFVaRnRjEKgOhD2wSgg2oZPFi6LOIelD
f1yMRZso/yFqnPCKdclfFN8Y/f/vGEnlPzymG4a+DREO89FeVTuvc+v2c9VODDW012B1VRuZKBcK
pqIUMdgSjmdxQ1BY7++HE8kHe+1OEqZQhCWsRO2+8tHgNfTL0CH7Ypz/W5Ez3HuVCaRxlUnO6npj
XquNykcdZS+V0ykRdGC65GAuwKn6XjU8ZeGJcJQT/N+ghxiytu6Ex1HcI2nyqfiodgH8dqvXquyy
OPVevUEn61sJ2X/1CV6pH1FM40UXo9zIX5GI67mkSig23kzTv3RqKjwo2Zhm7U4aSCiGjgpmTBpN
eVQpctUspbyW+mVoQ4CEeIXuHdRZY4BngHrULYW1Zw3DvX+BrjLkkgubjzmQUKica5Mxr5vjYiEG
/3ZoWRzSFE8+sFsIiaUUpRLIXvK5Eg10uJKXPlk8ZrNvVANSnV056YHMsOpWmTzSbD16ISKeMSg0
3tINTVxB0RuNIt13RYauTzWto6DWXAg0QdvlBiuMWgjrZQsweJQolPZXuZcEngnhz5jZWxX2dCwS
qLYiyU/AqYOQL3wqYAfCndGeDv60OuZXl19cpNRadAHisBR3sBc673ZCNjGSVmrslZ50MQjK7tOW
CEnrMZ9YJ6Vg+ZuW+/NB8oCj+Gsmr1hAiMHC+TtoX6AgMDYyEg7mib4uSHRPe8oui66v4G7xM1jp
p08W7z6zyXpwBdIqMdZUBWl/W9xZLeR0Rm+W36STZFpkUlLLu130fHCMy2ajnVRqmpQAnK3erRkU
uzZRO2q6t+xsT+y69hLSghRVy4G3QZ+78LOpTuUQ73bnDS5cYdtrlXqyOvhMr8s2zL1blVTYpMqi
FgDkBLLM5RlO7CnjHW548XS17/ME1gcKtdcmW+cAyto8ub3MIKFiTtD+WZqioqoCnF2l+6U4D3RS
To1B82zRLWu9St+XzwG3KDXjl3MR3AJGR0VQSZROhnYWetpNkdx2F2NvzNHetMpNXj8wZeWmLuqd
7rheceXJhDHIyCApUNERXqlqTB7V0diB74h9du6gCdgnl1KcoHuVexZLgpdy7nay/jm5UsjKt2eO
RJg9GR5Vj7srlLx4U11M5yrwgrxn4ia/t6HVUsGjavL1CY4ebR3N3g/C+RkZPIHDg1LcqLsMB6+j
ODkTpTFadqUbvIe84C4rwlvEbQcpzH471ozBoi6qKqpMtHAfMolLQQNRPTFNpLComWIAVfMTRInx
krRQNps0+wgzBt4EnHh7yJmZTGgD+fMh2EtETM7sJMp0JJslxSoM/W/4U8sgDvWOOkbGbdf6c1wU
AZuE8tAOyxHQxYF1a+uBk3fPm8sVUCru2FIpxjeQvJAhkhMn10yqyR4fEtFIA6zq53pRg7JOKmja
ZCLK+W7MHu3DfKHnIzjO1mfzWjKhidIZrgVc4NsLGYEyCW7HjmVP0wPj/v5gLpy3rEUktHYER5u5
hG2/uOjngWYph/GZS6WCCAZQwTMRglAtLqMbn+UExGQII+Ad0q6CfkpjqHiM0bB8bje6R8IltaZS
ZkGVTnJTUVFSvC3jL90qJZqnMACifuXI6GcJJJrvryh4K2mA8aP6Bbg1CJd03i8rOsE3kDhlPx2k
letsa4FmFtJD50M+RWZLiQPV6AUvUz7hQvVAKAVyJ7LVrN8NnqFvXGIlnlTyJOc0sI6C26DtwIPW
2Tc5pTJVffrNcVc6dYpp8pRlr6TBlaSpAmN/pXvuDKSJ2svi+5vkk34qbEXmEwFhiaDDxS0fX7Kv
+uiV4pwKhdWTCd+bJKuiOu4ijVwzPTrpCZ5YW6ztVlVZBkkZCqQ2Hv/dRCS1oRaK6q1cQiv4k/P1
VjbWZ6ydBczfc/E5/ul7QX5t2U0NSr1Nh/Xph4JxtzyCXDYgR2HG/Y0Syu8fr/XmZ/rUlwCr83/+
K2zgOZkS/D3bPHSm95H0pMnGLe4mjCo6Izjad7JZ0t7YVVltObvC60qhJhXTNZq1E2b3Ix2I7z+c
+5Y0+QFJfBiIIV9WD8avqbzkkifm3I5sCCGMxEUBmsz4BdJaaEe2CnXH0ScpUa/pQFTytsm5m1yy
/4U8CLoCcFM5PV0hKyCtTHlZUY8wC0pztBnQrB7NOzCYdfFV5E/BUgYw5Sd+QjAQYhKtXghPqa8o
p/7MXSkJwE9l/oelv1UMg6XLxuHE4TUDpQJ+kbrrnGd9yugRodjNSAvOEAiSHSjNSX0L1sv7e/2n
D3zl5sa5S37F5QNHqPqK+Dv/r0uuqiHJDNV03v+8t+KMXxdo/3OBju3T8RQ481LUJCvkIubKBCld
cyVf/f6nLemC1178rx+nm/bLfsbD5J2sxJtVxI7LaSkcd4m3rit7W4K1llsBxFUOG2GxlJp0TZT+
iKMHFZcp9ku3ypAospfT+v4TLmWP356QhhF6gFx1+rw68cDQMMrEmg+e+zJP2Ua1PDgZDssVn1R1
s29mymtK5sc0zcXe32Xnr1CebkXfNHekaAUhJJnDX2GTJa4zP/ZrfswbKn82zRZUK0tjj+/8p4MB
gNnwQGSokEHTLQPuMls3Mils8Nfq+lE6TRdByfr3V2y/eQV8l+aegEQP//55JpRmMoZ+h/Oho0ii
2oXqFaXzcm2+N+TDteCa2VZaDo2PG139MmWwGGRwl3ZtXz1obqhfj/42hpAzDb4mJXMQKLNEOIRK
eMbV3sWgUol7/8mtNwC45P1QSLapHOBvANy5YQRVARPSQRZibu80W0dxwpJT8j7QiWOe9wr2pbRU
hJRXo5MU5EuhoNkCcOURlYDB+AFrpKIJz/3ixEIOj78DXgfHQFEmiDLy8vLb6ilf62VyF/ip7JTC
T32riEYhiuJGvG1sqzSfENkpcVAB3kYABt1zxQMC9tC3tBXs0sXrl1M2l9leMAaeR7giL832pz5f
wmxpSyk7WPuGmJDxqL4drD85cXIY0pTCerU2VVJsu3KG8pX1ocqP65X6mX7nqKfpCujJx/arDOMu
IF/ekrk/2yU3khJPUCvjRfoWFu4F7KvlK0QiasOnkmJmaBR26BnCQSp2zh8U8FIR+E0e6d5iOBRQ
a3dp8fpFY1yivmBENfIoR0dWUVko2yGFSKipkxE6Xlgnxf0ONZDlXPDF/Gg5VUgyV3kOa81ESwh2
Qweq6Mg/d9gO3obzwi0UAEyYLIXd5Lj00zhk6wgOFCYy49AKvmAEnKTdvX+L39T4vyzwlfjFY9d7
duLOBxjOwXpxN+PvCRT+YU5JkEreH32NNytzoRnZlH9NcCz2K//Ggj2n6BoE3mNqTUore0Hjb+SR
jg3btecbIOPOK1UNVGfoww7CEth2QLPg0AF2aak1FNAGSZEJm2CeqU9Tb8RrupGBUqHg/S2y3tqj
0LK5AQ5tPmH0ymxkBZVG14jmQ+sd5XsoEhemTXkeEz98JOxWql3pSPkHiItOUCAgSbyS5rq3wmS/
/2Rv7SVeuUMBwvU98zdfEZk+TdV1BC1TmmuYIT5AnAE77NZKo5v+wFG6COPotQsA+kKuUL5RHaYb
VaQhvNkIvRGf7d1eZaEKkrniktBj9v3952SvZMlfCRJd9KYfuY7j2l70+tTTPvUTBgYeekZ+jTDX
+h4wkPZ7Mvw7NDi9vN3WRrO14fSdkpeUwq2Bda3Kepvm362u2ZbD3+1ASYM581HJGFwTbTZ9SZN2
Y5yHHYOFtkEPP4ZPpz7AWE4ncpgtFn9sVE2Fmv0cMDXcbRjD12yigVwRjMSDbZLRpGkhuW4pgXiX
O1fZK6eBa5aaw7VgONF3W7MtoLT3o+5wWzMjNx3abVT1n7WK1P4JmREJWAz9rapb+mcSmdIIuJpL
bBT8FSenW08Dv7taTz1987xv6zKCD+4GmER3esimjRiGCs03/zUawm2LSJyOlur6GTKAnS6cTZ1e
f8IMu3Sw+MerY2ZI1c1GK9arTiRxYFPdFX27OfF9NP+dWfAlnRFn/qSHbyfyUJWg+uuuJsiaV3rH
sRh2y56SYHK95O4kFwc2FUYNQKfar4Utsq1plzIg27B4YMJSa/47nv6aSLaxOxUbk0RPUVKvm9NH
YqU9zerr/Nxu4zmiB5SWsbGBeIEI0pnofGSLjYH0xOWuZ1sCZ9zBLrw2r5e7EbyF48+rgYMKqhyO
YQaGOf1nHfXsePtyGnf6OmRsfNENnwMiA8/jWDiKYh6OHvEc7IIbyz4siIssu9Nb18a4y9wTyJ9m
awwfCyh9HBbqdyei0GY7X6fdmU2hnrinrWLvTqsOcFbI3riQXF7t6VDzylNuPnksZvjGSOrNpfj5
2ANUJYGT3J1t51GAzZzZRmG9TZgiU6Th12mYnxyiYWOub+YW7h1mouRW8pBf0zu9TDdsAq97Kofj
NRt3Lsjw6okaMpkY7l4zwcRFSgQ+0dGNqCfVOK/NtmhJZ7DP19x7BAi6dUtcB26Cwz/01V57cLUC
UsjbivHWYdxtrQJoInfeuZrweZDF42vyMfTIbfVKOieg+5h2PtfN4qpdLsWD7pBOTP+F73ffQq0z
58Ma/5TJA18LG0w0XPJWfJSQ4XIBvDj4SJFnwUlApjD47NUnYMl7gK0PHRN8qir7UTO6z+2CR13J
M2PIznBCpZ9dPTn7o9+k/rDThWPwMkzk7fbEQdRwU7QjSeNg2OnspgyGEmDR135t/qcmYXXpjG3k
N58isj1ekd2FOi0/hciv20rf+NNXxwCdXu0M5pqY1003RKx6hu0kYRpzu4XdapvAjuRN9VZ31r5M
hxwyv6TNHrRy7YjNGLaITU2PRTl/lKC49YtTZncG+EE9VndnN5edAVhU9acro3wuqLPJu/XKbZ3S
dMM1CEaxnVEVO+PV0p+D/Ev9qcReFKx0fJEgMyOROemcEzQ1WfdUWOndZF3AeddLMcBRTsNgIqde
Mad3eupL91R6NOYGziMDrjcjNzPKIWDlip37mvTfsNOfd1wOlyupRVokUCVQPWZtUXS1QW111zpP
8RfPnxa9CGf2k153Gj8GRbkJoL5nAKy0IWGz5gRudZcI5tbnDJ4O3nmp81Mp1NIMT4SjgMLPPBkH
DJX6JkUWk8Sk5pU+wGm8M3kKe6hoQgBuhW6W1oSSDCRkAzkT87PQ2fosnbZ7yR48q1/PzJUlnUHz
+XcnKzdT2Cw6b3QdNMSyZj2F3uXEpGg9GQO8dlJM2rbcDh4vJlpha5rN3ivajfRsnKHp+AspBomQ
zZC+Lu+2Ltpc+lfqKMz7RUWljb+/1sPuQ8TbxwWBQPxR5z2i0qTWXO9rpAkAvGXJ1gicyVysIqzX
DrUd2YDLyLCDy8EzVg0i0ScPZ/rqC4bvNgQChNwSRW/IHrS7BT6kn3t7qfkJJSn9XWUJ6DKmYPPn
upRuNB0cb9xJHYec+wg/7HX2HnUiyWXaxcAgzTMpePvFrESm6G6z8rxLGYIi9Z+m4yG4cGFBWJzY
+C4eD1CTb5u52naex7DShFtmAiDjsap8BxB8IEXk5T+kH+b8PzOI0vMZ9wj4bPXkZwjHicasZq0F
wK16t1gC7qpZpw+QQu7arj80fEI7Vvu8u9MHs+zCZnggdho5XpSRWSMSzUb3C2qYreRJSkG2PCmS
b17UHufOuS+zTzPyUXIkWnBB2UfXBHzvSi6EjlO6TMYsDf3HZE4fZJj1TFkwPDHkkzLRuDFG2PX7
9MFCaHQNewY2OvPlbhEUJlxEoIZi82Exex3Y3NZ/rLGH2sDarbcTFZeT8+3K5b9U7T0TRFhUwHXK
4mEXDcobDsfZ7D7H9fxUTd69ydBdnTkTxrdtT+o0Yoam6xwcf+dat0GabyXSFRSwfu8zKPxhDBBR
w4emicEvq9pj7h2knFCvfe27GU1DevLaoTNZmx6yDRAVLKfPpT/Z4xN03LAP1yQTDYgHIN0wsNLc
Xuc8PxW8TmZS2y4jP8796rQa7vIzEJ7QW3ufJZza4djxHpkE8/OveecMIrORDlAsQ9o9VWX2UJh4
oihGGD7XxRjuJ1BgeFvaJ2Ln24yBday6G8adxVPoFK6clK6PbLk0qyxxNCcPUmW6vvobeT0uIqHr
zvCCfckRXCpzYzdb3XoG2S92TfpExNCSRS1QyuGSZncybIwU3tlqXplfzPJ7OZS4AnZwexmdPXT/
y+rGa/QoNZOj9Ba4p3E3WGh183GkbGSVyQ8rjx69nNkccfo9bC8P6Mtg9sBjIIEQB9lApp3+k76d
pukgW+Zyhyq4RIcR1AKLnKfPfrnqnOsXpxl3veSLreF9DHwWfahc2HM1PskgygT55xMX0TzE/nSI
kuS2ASSlwJQewpt5vDxA4kyKczpI4cjeS9LxyDYm3p8ucKmhE3Xw2Jv/qodpKxdAKjxumHKM3Fww
EHk6bSzmqEl2nGLeRsmHGsuDwvZx0XUuOgtJUDX2jLsHEiaBxB+xLqcbmZExcveD1e2MyNmfh8ud
zM9lKBhnzBCYBGM8zAcZxyskLHnVbWG2XxxxvSch8iYvf8D+e68rMQGKXF6eOPsPzDF9aif8GqSx
hUxeat1BF4VwPzpGBof2y2RPTxJ4vVXLtdLVuJa8fc+Ih6RbPPbZ4HIjRk7dpjf5ee9iV5IURNvl
r+aEiuHPKXzflMO/rwVN5c/n6+kAt+4tlI2ohCzJvmmRejKLWKVv+nUmVwWrJOPNNOe1LFWPozNS
GjCTb9UQ7g2mfHQnuvQi60P2OKPOgtF91NLaiLocpy9vv8wYe2tdHlKMkjTvsiNcATntrm/vyZE/
KnzKCJTlOcn5kjdSnGaK+d8U3ejZSpdBw/K0ZcLUpmxSZ4y4mjV6xwi9fw2sfLCbRyfG28EsXcdu
1bcMxOqG6/rswXAdMMeP4Qj4V+QT+/zgB5R7vCskNLVTQc7MSMTgfGLQrsUsToZg011rWHdJFZJK
t2aG4jbWj6H5cEp5L982mQUMSdbMjIfLBV4ShoMx4+zSHYw+o1WOZrPTDYP/wrvGnwjKXCCgZr32
SIoBhiJJFB8k9zLbM/dH2lRpP5z7B5m2kJVJ25/zcutdv0+4yNqcyE3vYmc41lFHVanZ5h6OudGS
b5q+WBH5rQ52Ljc8RC0lKT8i4RwP9ZXifP/1jI3oDeK0hrp/6XyNKu+rGQ/HrgVOjME9cV6+Ad25
nZjbqUIFFC4TYvxw3KRMHWqBRHEm4xc98fLOttEeKtjdT/73iw+LYB6f/2rmfEeCwPfc/UWtzVwu
uUWSJheXtUORMyLTT6cn2XyFE+focicP5NJOX6LB/ZrOmAr/smLu35PepvSe0rPzhXGTZKjTQ2Tc
5lCT3LTm5YedA/nAaHa64eN52kwp0QCJ8Hg8Hxvz9pq7DA76oIi2xteS2o0nFJY5HseQNLMZrc/T
l6mDbjD2kg9dcf2ucMQHty2D4aGXaAO987nU2Zg+JFRZ25y7Ou4UQPV5B2bzWdpL2ll/fTXdfUb0
JC0ljaV3kkBHeL0pJlYm6AwPeZJbEH6S42RSu2swdAD+Cic3v5hj940xmjfSjNZ1+Aw1wI1idgYB
7qX9xt57pK8YwqRN1p6WSG8Oxp1COBmBzpt2I8piSuiuZK5IWp9JjfzbMdJD003f21h2wt7NEOxe
puMSXXZPSfdUxsqmVzeN5381lZTADsqRVVAFB/UPSbO8jbQKvtqO+TRcy83FtadV/j/Encdy5EiW
rp8IbdDCbGwWDCB0BLVIbmAkM9Oh4VAO8fTzIavv3Oqcmurl7IrFiGQE4HA/5/yqK6PJWLZr9Vt3
yXlo36qMsjQTj+yhe8PC0HdtiFstSaEEfjULln3Z61o4r/XW4A0PtY0kVt8V/POyzi6GV17W+qfq
sg9czO/WOwpTmNjQ7do9+wdlC9r6+cXin80HP5zMl1y515IUoh7HZkEmh42Fq+81r8ms32UN01PS
vLtBbZy1V+IureePMiDYpcN2ndCMsVjlilR0nNHrL9dDSSTFT6tVO0sowhO0/NemXpbefm2k1q5r
3cYA1k7mPL/0gWO+LKRKrH0MMX67dbjwq67SdjSC42mtVwjFIn2Ijrv6MbQY4Qeyf8I6+UjSM9JU
tWXuxs2mladra2kv1svhTndr4bpenXUdrWBGIgckSM2uEdZ+rQLWyrwe5p2z6C9J6b8t2XIX5NUF
H8/denJjLes7WFM50GvmO0MZp6bLjustnYa42KwLXnYzLCAGjSkNLqG+ve1e13lFY7l7xyOgFWOB
ddmutV9J9eMOyKvXRUfuwCle5PZzPfWcgH2Zi+JrFI40hC3FO9H1mCCzt1NFAXee1r1ANf327wdx
fyFmxQLGZ1DowgmFM/7bKHNaiXUeIVQn3a6oycDFmTqvqP0IoSTBwh6oD94JyLzbcv6DPKxoPA+S
7va71VNs5SWsBKeVuuYhA1shgBWjXzWtK49onYsr41kakf/mksCwMpNXieqq1TRc9JorI4Bza0Vd
V6LRiizrWvD0i8nTGluw95VcBhn4ACDv0/Ctf2HVihnwoP7+avwVhdvV8XVZEVbH8/Tf0TYo9fUy
t8svnsYKn/ziHSwPK9ARAGWsLjYFjCTwhb//y6uX3/8Yh6Is9Gx3RY6A+v8V9YrnRSVGyQbMUD/D
A8uBFoFaphiKSCN3dukVkmbjZjHWnyHqw4JfEbAsuHdif+sBig0CmisAzToHr5U4/dIYQeJZ4bqV
f/dvseG/Uk+4f/7M65j8T1hI5dZV6mDsvmKT8yS2mKlvJjjQK3AnLR4KpJqQm1cQATxyxSCd2d3Y
FBe+v1kVdqs8YNUWZrywo2RtsvMaOIqGeP2/8Ct3fzAqaJy9T0996iM45fyHooiAiH+PB/8Fld5l
azUtC+YDotrf7sLieo1SMSetaaH3AjdEOYDhDsKH+te3WT9wIX7p/2qFIB1RzoqLrI6IuJRuDN61
Yqk6+oMVNf33+PivT/D72NyAjool4wo/Ob89r3YhBYHlPeLUGHXaLyXHZ2IrPLyhccEEYIaw+h9N
ibapHlZtLLXc6te3lh62+iWp+PuVu87p/8cHwovSNBBXObr72yNjlrphuZP3hwx5Vct63S8geVU3
/v1fMv/y7gQ62LAdeOgsfvvuzSy9ijxNSMgsMIsqS9n2zifZE42UHPzDCgULm7U3oZdlE14BovUp
yNaqhCejqVfZCE8DRmIOAJIFFvL3H9Gw/+JqYCcZoB40fMg6v6EaQ4k1rM6M7JejJAmZ4VzR6rpk
loK8LyhqND2PVq+09b85SFu0hbr20bjHXx/kn5and3/cgN+8WX/78T9f0zyVP76nH/+xvu2/nVP/
8z/+5afL4/bpb19w/VCH6mf9+2v+5d/kT//zo/1furGuFPD/3Yz15kfx0Q7dn21Y1zf84cJqmf9g
u/cCz4PbHpicJv/PhdW0/mF4/mrPiqGqh68Wv/mnC6vj8iuWva7b0KQsVuZ/u7A6xj9MsoZ4LDAI
AIzjOf113cWP+l9u3v//+V9cUQ1rhV3/9JhxMmAfubLtAoNfGr9EQH/aa5tgGclGsZ2QjECznKK6
eExk6V1iIkh8jwrUGm2x93WspoRW3XuFSYgMqbujt9REX+an3pTGblIBhEKjNU+ETaOESN5jCw/0
0pnIp4F+7k+PeHV5JwcTM9/XHvu4vytml8Bk0mAIP9zE1kxrhvd0vKSnuZPg2h1P3OJonwMN9Kp3
Yo5yZEgUVjWOlgSC44rR0W/qk/fYLb3JU4i31ShTyACkn1PL4WttWwNUAD3G86vEQqgyMaLCHcUz
uleyO5MtM2FSS72X2vfY/UusRfoGTmo7k52c6/atJd6rBlCtF5T3nvre3C8An8jQ60NDmuK+drKd
5eMxD6A8ZmQdMMEshyac3f47KN/z3HYMwT6JpuOAsVBkQ+axHGYPyVhjxOzQe1gGST3B0RrTYdOp
KaM3tkg9w4UdUhbUsulo2fhiqvKld91063fWuW68qF81+YkOUz6HqxWMCybOUIvtbD6K2mjwnfnK
3ZqIc/9HGjdaqBrilRMdIA4jr5R4+VgcUIa/rnekKOKfdoXJtZpWHredErVARy+88Z2+lWNNjzT1
UhnLzzdd6+2tLnof7jhgQhkNNUGMEyyLaWhva9kReuVON9K8G5N+3LoNtDU0ZOdaj1CeUiInkuAl
jMa7Rk6nl1LRplSG6jYzRLnZ056I8Rg2GPxLsw8RqxibmWCCG88dX3GyJngiPhGJAOFWZ1xI5shT
VS77LIV2Q/42TDLNeiK2Amf5jnzZOdIH5yOJ8wFcvzmmkKlvhpZ0GX9UGzlJEtMzDcCMexG4ehrJ
CW9yQjuC2KGjzxQ6Jf8Sx92dWJIr/OlgN93WC7Wq1qYpxG5OyXQU/q5Lsy8Z+9xQvcBycfnUfHFb
zvocDqPjnfu6/JQOIbxOcleNNWkijTeFohllWDlKhFNL2pVne+cp4a8DTO945I6NJ4iVL+tgE6/9
Z4HHd2dx7o7EEVN3vfjEfzFr4rkrEuebRYqawWrbpY1OUAFBqb4B/17Hf6HNvgaDFIjs+9QKBGS2
eAaYJ127Sp+IvAoAzyyN9eKf08AkQMCN60iMThCRaDJteuI5ViMymniYelmwDPdd0u+1wqNE98ca
+s6L4aypRqt95kIdDYeIDounvjDjJep+EUmZ9axOjV+N0ydb4ieIe851PKNm92tWObORYDFP7vvs
pfZZMaclqqWKYkOZ16azoH4uJJXUs46lU2Pd6vWxzqQOXc2g301w0NK95t5Otr2bghG3cx3ZaszC
GlmE1U/GeTGqe2VVDARW37WMdOBNPxKE0vXOvT2Chy5sA4lWZ9tmtp50dx53WpU4kXD9R6btnWvd
DgxT0rwJQByjpXaqdXi4BrHfknh+nrLMvZo57l6L/UpJo0eqY+akzeJU++SXLPP45Fb+89zjAmXX
zmdK83L0nTyybM0Jc3N8k0HlnkhUdk5s+V3o+XZGHtmonXpr8Pcs2EOrsv7cjMF0nDMjdPpyDnML
A3fGSzljkw65hEhhhmn3kvzI46KM8jZoySI1RbYzy3nnZ6KlXOEDBSDZiFZ/Oo2xHKQxhaVbJZjc
ZMO2GS9tHTeY1jUZA40822hJL+hwzYZBVv7arEu3SpsXZ9Y+hJAkei7VqTNgLfjjcI4V4gTDY07V
LsM+K0d0wkW7bQh6AvCmsTPap8TedrqrsNkqz/VAmzHJLTfE0ms4F0TeQ3QneAHHN+nQ7jlBy4wh
ibcGrwh7T15NI/H2tfBP3Uz6kksXALo5+TAgrDc/aAsW/BLvtr7jitVM4wlv1mZLzDWhSO2mcAju
dHJ34y/JVytM0qmn5XXMWjbAsg79lOdtFAfMyZIbm+QxiOXLwbLRNTkGzBqwtg7VXT1vzfY9zRq1
qQUzPNsfXpd6emVEB4bn6JJFQ3IwSU0TGkAe6cDa6Mj9t/3cvuqj5BoEzbbJxEB+RUaAHzusNKwX
0bjpKe67TeEnzoXD71orUz7MxWflw6dJsOe/ol19GFPtWHJrdTbhhcAIOG2MqD8lkUMkxTv+bswa
PoOmETvdmMPBG+q9vuZJDLF7RzTzd6wRlDUhVuFWe9rAjDsOProFjaldx0EYk9uRJxlbg23KW3Im
mY81+UvTdTopsHj/NJa17+px2AQzbYrzqcwh38Q8G9WiQAwyfip3Aa6E94aq3gpv8sCLg1MXtH7k
BAUHBBuQvcxMgjOK7LgExjArb+c49d3gyX5fo8PoMn/eMu5lB5znaOqc6bPcLVnRf+ZB62IYWNi7
vCofSQyud5lnEym5CI5ekOTWJ0Fv6bolhNN6lqqVB/TzLIDTaDBMtorytolxuWlMfT/VuCsNgbq3
GTrdEe618xAGMd4ql9Cek69RKbLaNf+H6zvxxiiGoyWluSOtdG/GmbdrzeRb3NLTmXK653ybbhqr
FxHjShamPmjY0+Z9NCIAEF3SoVrAXAySwXFhHJwalnfuCAzTG/gsXt4cJmP8IbOkIJjMI3qpsR7G
9Qs5ekwAq8B2va27Wz11jEvlARDrbvKWDR05HC5ZhQ3R9UGDrqxIfi6xd+OPxbsyjTNBxkTvVAE5
Sk59DKSqLyWBQ5Of+UdcsDzAOWNaXdWyEEPmZBXnfUGWmrcFSVqnuKqaTTcir6qAYQ1hfme/+9bG
ZBt1Zd0iQsKJy3QBs3s3jONmT6bkS93WNrLiRp48MR8NOQ5wMBDXWqvSSe8tI+xs5JOD6N6MkT2a
8PKJ6UtJNmv1IH2fyaq1NIdEFzsjLew7fwJUD5Yy5ipkyNsUssNmGnl5J4tIVibCj7rMNgirEsh+
rL+6FRuZXkfFxCB3G3wKNP02Ng2ciAkAjDR3OQwoLeZ8Ame3hzIi2dRwB3KHcrGvuiA0FIVduf56
sM2fU07+YDCvCWLweuxqOtheWaBwdqZtnzRNGFsN2Xha0h0NLUBuM7vUDQsRbI3uhg04m0VnHzvz
k1LtTKL4nEEp3ZAXPHPemz9Lw4J+RODQ1tbvqymYEVuXguNYX0I4bR+DNWk3dqaXW5ENA8bnUkXe
xDSXvDt6Y/LhVDlCX86GjP3IOkzythjS8pbizCXqkhg/PdsvMDvOk1Vs5dJ250DoCBOWlAcku+gW
8x1VpMnd6Dobr5nyMLWJeqtrH4A/T44LItjd1NpeNDQwSprEG3COKtTW9+YIiiUHpOq/OuFgH69B
/NIbOBZ2kW4Mpps30jPRkxFJx0vlpqhT8jKXWR0W+TRzzm8qDz/EKt9aFcXg1E7beSEXyl1PmGKy
fzbaeMfk8Cxa93YNE3JUfu1i+TniFxcVxJgMH2PuLQTmtQfNgps4ec4hDhgOD9mbD+qYxvE+1bFn
NxKQilrUYZCysSLHKZI04UhIwoJNr2/jg+YwBBumjyWeyr2TavsF/5fVXsKCzD5GRbO8F0aqTtOT
PTdxKLMmifzBuXeZRUo/aXb+QjhSn873IzR7gBPMhdKM2GznAerPvO0Sxz7KYSBrJh0/2xrmLqmr
49bqSSZV5KRn7lQQCQ7UlPYKUynsOeMeLkej+re2S3IskHtzOxIyBkkYInWMAwot437q5D6Z/IOW
2mpjzkOwHRM3uORw9EQcFp2cokw00Gvq9M7oYN4TTthjddocS82vjlMNb7gXRBUngjo0hSps1vhi
prDhta7IoE74keXj6lvnOBEsnZaey0ActMTJADiZy7bFwIlsYgeywBgakuoW4re11VUaeUtLep0Z
k0UmkBu1Zid2K+m/dSSqgFRudGsOQt2SYrOodN7EZXJd/OmcTo0PqmJDRlf9cBEZgijQ4tnSoeD4
JIoXXvPexll5E5P5s0n9gJgvjVm4KYk6ZalVnreclT+LHc5FX2SQH6cSB6yMcWY07KyiKzlC0Wp1
1RxqvTRCNedAdLb2mDr1ayzyIdKDhUnpkH9m3RTODgtIR0yyyUsvsnrasEw1wKjtc+no1Vb4o3Xj
T1gWNfQF4VJ7JIVDh5REwql9Zpq3FRlh0Nxmqj/fOHmlgg7fQNRYgo3prFHBDWPrrMX7qAj619b3
S4TAycfQgrbaLMeyaoiddkj+nPKEfDm/fyqJRkLkdwdBs4YP6YZdwkC3AA4MSZKi6QjtBfqM7QbX
aUrupRssN0nX+jBO1DXV4LcEY1TS02N23TxlBc99VR6dSbyabZ3i8uR6kWvRA4tkuin1AtGWXtzq
dthQPoWMageyAihu8Y+hi/UJn4zdnZtbHbba6XMgiZbjk0EJ9L5rDvoRBxRbrUbOVkEMoerDWCyP
iZrf+hhthSGBSuRWM/Oz4+tsnMuTTSy3D3wJV7J/gPRNd0foVKus4+xakqOX9NG4ugYw+IULAlA5
zWsnrDVPXNu5Y0bau1HgI4jqsw1FJnM07JTZ+fCY+o6HAe2o44udBBurzMR29Om/0vKUk7EUsi1B
KywCACx1IhuPnEUQWYVU40YIojQLywsTf36L/TYLzW6kvi4cHnk/mifIW4YNyc9+gdz34pKLCEmb
RGsKxkM9QJNuMMavNRjlsg7SsMzqjz4jcgrE0g0D62BPIJo+SJVQ5argnJ7lgmGpVZtcUFW+un7+
wLbzNqpzMgY6poXqlYxjh2+XojVW3rH2yy8eIRou2dEwkN23FvTwJXh1nYFtxT1LNdWHYZMSS8iu
WEuymzn+Co8A0G4YeAf7Gc155W4wW49I/Q2w8ujGBmYjjvOaCmgM0wC1fUJjkk7sHbATIAL4waar
n2ydhjzxybGa4u7CCIywElVe41QD9C5s4M20PZR1993wGySmGUOgbpSwONtk2/WVubdz9cjGsnMU
TMB0Jj0+Xpz7Tvb5rsOiAkZAGdU2f4mzQF1/kAp+zVFg3fU1is1MuzjQ0KtRTGdjyE5a9qTioI/S
GkpLZiG0Q3G66Tyt3uE/c6u7tIPJyj+SQrW8377XCSsvWguix1B+R1ZEDHWaHuvWxCHFmvBl6Kl6
Y3S1ZXNfN111xJsFA2pVRTjB3FtjeRf4uLaYPVdg5GTJEiONxsEQUSPZxPD+S3EYEITiVmOPajC2
iM3RrW8yD8o93pDTVneK4WYwgx/S7a3NYrQ1KsRMRHOrjGOgvqd54F/x5t87eS6AgS+d4gRcrPQ9
bueQ94hzMVSXfFiw1khXWUH2VNLh3YyC5mlOLoaRXWPHfNaw6g2TPHheOnM3LIvODjNQCFFHD3Kb
M7LZuMvKrsk86MFrbHE8hUVJlC924DVkqXnHM9JnKxl4LoqN1KonURk/lWq2MYnjdl7vKCRPLT39
MqhvPB3Eq9vNceQXeWlD0mzRZ9SLwRztA/8BplF5sxVG797m+Wm1BcMA1oU86r34ZrsnOnKTGBYh
avMtrWGInUaUzBNOK53An2FB3QFsVJiKfoLsZUfdW3Fsb+1MIwHOP9iJmWzgmaDqKnwmY763kRUp
c7IlICNyaighrTFENQY447jpzO4hc1GJWD2Lc2lDlVTnWTss5RwfbOZ1U6tCMRbtBkFBF5rkotcW
jXhqv8SlPMJuwL8m716h3yNBGd1mLyqZbQgf9TYlKY/4W4CQFiU2U4KkVFNHY04bLZjDrYeNUeUM
U/x7GtjkatuMUOyxhzxcizs/TeurbnqnYiiL21Fr7wsJc8g13MsSE5aIIKo4uc5y0E0JwNPS9uT1
VowXKy0BzIZ876JIIG8OsQRZ8Jt0cUbEREFyGqaApVwq2JOQ5KbY6/GVQfqPVc7nkHfLdvI5lArP
/PDicnp0pgS8bVnCdGxssontq+pzK5KtPWHrGU9Rn8FIH6SljuU832LlSWpfWnqYQMU1kYuZuOmM
lUq2AMZP+vjhNfGdqjJtS1JhyUi4xN1cpRTl1CZe534kTaXORX/ypwD5w4uUpbvp3Ol2HECIAVNK
lgMimcw1aVNmH80h6iZZqovpJG+lyRJ1TO3eprnaGHZ5Z3As8jn9FU90tpnJxR/sjI2YeUk+0N7O
i7vPp04Q1s2KULm4+PplmJb6VM3BCxNleFaK4VshNdgyZXJITeNSuwD0drYSjZLxxkLLvC8RFedF
dy1tz4vSJT5ymdxbg0+5DMLceq1otmpJaa2r8YMdOTgG87JHSzGg1y+qaOGUgLrCcWV2Pu0HfAYy
stiGhRls28yKQ4KKOVyzbt/Gq62EAEWvpgXWfCoUXCBuqZt31M0sp6vUxClRzDgmno7d5BsftSrP
go8TssQeeXOMFbGgwxhnH1qGY5LJOzlR2lo7yHrLu0YCud6Wj42baxdNFExR4bkQOo4feGY/qAS/
iSAgQRUmb5s7wVZfGpd5UjOgGSpPnie7q2OXT03/rOs4v+iedqqVlu7TkpB7zTL3VRmfZjyIQiNF
ex0HAYLr2r6RohTRkn/MqicmMZUmCnF40EQTQyiABe8vyL8WQ2z5Qt1F1ymw8bxId7Cxl2j2hpHh
a7tRViCJxu6daDGPlmbMd/FkhLPFHNKNp6OjFtKOAdY2CV3bxoWmFKSxf6Op5MU3esCJejqMRTfc
xTWKshm0tKvqu4BKAvmLLTdu78Ddw3y+TofdYCLm8wvsehyLYVmXgn4sTnxvTvp9c9/aw3jQmBWi
+ED/p1dLuIwm11MXR6kZ34kef/LpiYvR+qlR7JTxMl4c23w3PUwS5BJ6sQpO7dq0qoa73xD67XmF
Os6rI+fUPGTou1DLEC/d4Cuxa20SN3rcNvrWSDcuM59tZ76RSQybZiqZ7rlTEpUZo5AW/jOZEbBI
zOrJrPTgoMPbNydKDMs8VDbWEcnEhK2dg02R9sulMOy9DvM5LFXlI2N7MkkjPNzBxVB72qxbCBoP
RSlOqujp/C11NWh6N1J6b6VUPzumtzdOUTQQ5QSHGNMBe067gyVyC84oblrOkmWrwJTRWZqke0Mm
IlxsyIXToifHtnLTcATsjuiiN1pOwktddM+ThyfQSH/bltalHQdk1qm5NXPnio1QCh1gxLvUnu21
09O3Mkeqb5qv7ZTft2qAbC3do1/U7741Uo5Jho2cewtSFP8oizjdW/2CjCojAUw4TJDGhv156Tf4
1O8o5RRbX2/vHTdmokp1gcfyQwtI44ymFRkBsJDsGujJ5Q8SSU8KIyTXTG6SIM6iJaFyQw6q4M8s
lISO/8YQigbQgFva+N4uHfUeuItg3MTYBQ1ftwubfnbR1bYW1N8vXBa0A3/Hrqwc4c2xLQA4iI5c
swOCau/Yot03Y/YujEKdlCePLgUNZ2LwlXVesafmuaiyl7vSRU47upLqr2ClF+l4lWaSMxT2420g
3SQyM4abmpFz/jd5spUVByGg1qVK+lMuUnkQY9DwUOhbm9z1l6D/PuhlQMMbI1cQUGOUv/EdrM0y
JT5SjV4eGlY61TfrRM2zi5vexA+Wb6hTy9CjQJL6OS3fMwMd96fnv3fzN+qlvLy64rXpKw+JFFO4
qpOcnyspKNDyXV68enn60cbCDy0Yy9StNLET/nVnXV9eKwFikKIpbp32e1cJvB3LQAtrRyz44LvP
dcDzrRNVPiutZ1pLaG0geaRrEo3DzrIwpDTPgdLznU//IPqT8Ka9UbkfXqe+pFO9I5UcNt5gvrmL
lW1/9KN5O8xze8kCC/SiIh9+0hKXqZiSZHLIb0a6jPdB/iYrIt01QzATksW0N9NqNwvNO3p1GmUS
TyXdNT8XC3Uvu561K9tiR1n/bsBz3aajR+Mxffd7imYU5eO5yEjX8IxW0R1Iaws6wtaNr+RlSmU0
zOYrK44Tq8VOK2izb9kHYx6EW869MI0vRndcB/sdsuarGNRNkJHvnXDmGRMfT8XG0V2Ed4BJG4q6
xrCjXDY1TcHj0CQkSqSPlVlm5y5pxHFok4YsM+3KAB3sRYhns8hPs45auPaTn03iVjvEcLgCdA0f
UBkhcbf6zmv6H3XbQZ62r5VTP2eqRxPfzRLcMYhKSFdHqykfiqoZ2FfET+bjT5TG1raugGZ8XIDK
RQX7bvAtzgB54TviSQK0N5gWFk+YEeViZhPW8m2XBu2pdwG+mPiK3K6+BHBjnUtCzWNMSaB2Lr7n
M+u6VdJhgJ+7BBN00NlMWhlVU0TYMRLQgKEEo4VBH5/7YPYuGFJWEV0/pZ5et/AsbcYRWuxEWNDR
fzqfBRICwByJZ3YOjFuVbGuBBrMStlNN4BMWYxXPXUcaS52R7+iLaCz94qlixvo0de5Dbwb7ah1p
mAm+sxqjlBMXBZFk6zxqTC5OnhHsCuyJsMLSQxvhH7xRjrEpdSDtNR9DkHv3sSlGQDVas9YtiqtX
6JfCe8LIWly6Mm+P/VLd5poPvzepiW6m2M4cTsnIGKDaqwavVmYiJW5s1TvDlrNRlzu7N25q/tXB
zs9j+uJyBVcXcLdCFpJgbp6UnwkRi2Cyh2RiTAhoNF28Dr5chQdb9lYULyVT4sZ8SBDkgBngl/Vg
MxTGdK7EWWZoSuYMMoE1PhLuTMlCXGQ2ewCVL7n47NCCaxS860mILiM0QOnL8aZsb+Pq2+i+19hQ
iiq/wuHYGSJ/nLipCvLl0jJb5iDdL4l51AztubTGjT7m8M4yczvo4HbtKrgzyAiHQkCPy4uSG+fq
KQPVH25ADLp40haOMyfkjP5W+e7PoMLHMPd26/8zwNZHxopdfd+hAOmLPhz05pJM3dUL+mbDJGc3
W0TIWz9gXENGwqYzht6uvgdooggXAv1gTA+EY+Ejnfn6fYdtPEHRax3yVFt3Lp74Mmf7tMXXPP9s
LGw9xM+O4GwGWhkiRCnqXa3eMnXW5xoVF5NdQaw9cX+HgqGsqb1Xdfzm4I/XzYQO2oJR2QuBYAQ1
5hFKQtgRo1ptvYkPkFaU+LBIqgI/uXaTVz6WCslmiXU20viGpbLRIBN3HtiETwrLlzkcJVaQiX9g
vd5Ns3iZfaK3/TSa6+zaSdpDjVEkE0kR6eR2ZzQ57asNXNlXbxVulj3gS2NUB73rSKOYSf8CsWl+
Ds0UDv3eNNXLnLDGs3DOCtoN9wiktHVm8wU4LqObBT4B54F4vFWDGc55vkWUsK0FqsNmekrM/NVw
RMdArZyZtxTEwvHsSkb38d2s31uVxM56n+BzuJPNcMPsiUgu9pdgvMcE6sbuvrUgGUmSbKR1OyNy
KEV8sux5RwHCjlYwA1wt366xyb2jATCe3d5fEZ1jbspdS0b5PXP7O0tecw3eAnilbE6BerJMFnHP
Va33lfXNGSV+WG9+c196WTR4bVhozU5vlt3gPoythhurwuSfcZRIdo4cI7RPOKTc5UAaNBE3AUNH
zY5D3aiiemCg2yxwjeuDkX/11F4801vb+XDG9mZQAMKe/jgIvgJTwv6ojCDSjDedMBDDYvA/ht1o
XnPCxJVRnN0M/zWsrdLsGegjSsfxxoA24ZY6ZNSfK1TgMuEWEGP1Tj1TAINEcjusTdciLENuUON4
0GUNes7LWD+kKvkaaEh409M44BoHs37VRsA5ScxvhsHbQTJ8BMoIMpB6FyhOm02C+CZJ+ntp0TyW
8aW0hf24uqw8VbH2pDd5e5WVj0V9R4TDMpkXyRoZLCM4dH2BxUmHNLVsgvZQDGq+ZwCmuO69dcjz
4py5Y3q18yA9NJnaLeqzjEPTeY/Fx4I4Yh0SLIPc2MFhrirGKhASJDlrsAuN4mS2VBLNGNcbJt58
3KlJdsmin6mYQBQcw4k6w8ZUfgLf0vO3mlHTJhXU2I7Q2dx7hDR24t9rgWDMvsA1cuspkjHGXgVU
cI0F4+rDT2/JbkcG6FvR0I4vSR3Kxkcxxm4yQKlJanHqnotJfc+L5TC1H1bFSg/8sLSar0GRahyz
VjDLERxM5nPVGqe07OTNkJl+WIzx1mW75ZDhgLAWEryMeZtN+YcmgWRJGzHHZY6SzGY227wVsdrF
q21JXh1KVzuM5gB1G6ekxC9PpUcDld1ZWJi0xhqQ+Fy8IsJ5aGf43YOhzkHVA/j1OR2Kd2O7dG8a
YMWNHvsc6piosZN4uy4INiJFvAZggsTDugfNO4yWhYGw2ruWjlxZO6ST9zp5YjWn18CMzYtWnlrK
3hFjHVrYT9mSvBHMN15usJSmk4rldkjm4xA4oSvHz45B8ZR1p9knBqWdfqgjQOyLbPMXtyShK4Bq
PUJDmKAFUBmUyacKKHWxhNoBxtBq2sR8kqkQJcPz5Ps7pxZ7eBhMkZ2oN6YSt1DjDPIO7dZa8SFc
omia4D9R4U2AX+aOjIst/hoht/XG9+DCyNcBa0tvng5SQ+lgFvfU5VeD5sGRn3YPaWP2PhrJ8zah
yQmGkQouWZhHVd/wooM0ho2qb1w7kd3XXrYt0Y9u6mGgSQyqQ2L1z/aSbBeHpcWDbqM80DPru15+
1Gn9YS7uJ7RsDlaPYVIfFT6xJKrGOyGJ9bfJhgLiuU1Yivom9rWzwxlsBfGJFNAqbEgYH1JlXKBP
gHv3KLVlYb9Wmv/YNMalSYYeCxn4GHVxl+ZzsFtammivY6dE2aEGfPb+i6PzWG7dyMLwE6EKOWxJ
MCcxKW1QSreRQyPj6f3Bi5lxTdnyFQl0n/PHSHvLpKwPaRjay8rCgwT+2bNwd4ZYq3VONZyWvFti
xAyrX7I01V7zEvQnfJB3bu+7lHlRbyGRwgmSLvU6vnsWMaWjQM4p6jnoHd1Fh2oqBTlYe9JaYd5b
tH1+q9tdpu/AIJeWuhHutIRs9UfvOoAAKsn0iNWan2FToKQYr+TOhPuqj5pjnpen1IiqVVwFOJoD
XhMZW7FPkF6BXp+Hg1K9iFM1PVKUvKhNOiIiFEL9uOtJ1EoF+YWy9tUMSRj/7qp/s8zSd81kE0Tx
1Ri/DT2HcFdIn3UWBkdF76RM/rSIpAiFibTbVfK9fo+imypPKTZVoSxxy1nFRFsN1JqHHH07lpgD
zbXevDnTtu48Hys1mrd44yIzEu1p7D7iVq4FAxjRO2vdgmaOp02nfbhDh5qLCeJzZDSUpt3jvh9u
hoprb1L9WdZWp86ydYdND/TLEhkwevpRVtpHellhJcS4HVPdg6BXiRUO4FiC7KeFkUjlYLCc4Amr
yhY/GpYuZCpfiu68pqQwBhgI5cjcqjSi3A/Q4CtzFOecNCA7H/ai7pZeLh4pBm2lwFNjOKm7L8bk
R0OQuTIqlWfFjs55VX+UASaDnlJAm/dtLx3FJeDbGlbZ4M0Fdcc+jc+uY7yM0rp5dfoQmCXlqJ8c
FEB5MUF8N9FBDyp708afhVvsQT8/dCbtytvgqMQD5y5pT7Bcvl+1WdT29MCGtQzrdBOmL3o7G5CT
07x8BucEl0J9JJRIK4iI4UIrW+6e9zRk1u+C/Ri5a9PFRkUmagFPxmU+ac7dbJ6x1nCXUg/DqFf3
3jaIHnIWxuX/1Da4JGJaabZChJe+zBKWV230ibhfdcpEMQPCRXPajGW+squ7qsiTB7/XaOaz5FYd
o+yUgJYty57Rq/gZcIyBcK4996Xo8F+6lyhHwEF0rNd+lxAJTBnrKSh8bYLsbEpkr+8Nj1wqbrby
knfDRrWatTrgA+yAOaaQe7XZlh1E3tOjjjSqsDeDkOtUWbUUDUYdNuP+dZqopqDwvmdTQf5JEaNe
3jmpFjJJYdIHTMUWUYtovNoNprSNY8xAuYEaLtyODBWSoGVGfH5GsGjQenXUhPAJLMocEGXo/WZS
fJsaM0duE0z8PQ8J5OdSojNg93LWQyKRWq5ku8Io3qGg6iMYDkZ06TxFdawglubhC91yXpOnoSa7
2MHD6fU0gsiXsksvwj6B9MM/1EdXlVvUz6twsjcCurJM8do5987BGUv5gw1dGwC9ZWEGLaJsmuoj
GuEFkYdW9l8WkR6sdEsMjeViUlMW52Taw5yt0iQ5wRSROTMwnOIs2Gup+Zcqw74eLszHoFQ5/Soe
gWihR6ATq9ukUmMVsFryryzLW+oN67Yvz0WsoQyOiUbgZJy0e9LG5KuJrvLdHkVl3pBCF8pLHALS
Rj8Rd2dpVH5doXXwTpjiBJrLhWmdGnsk/D3h7U5XWeItq3wGI4yNU/SrGZZOikPoeusE64fMm23d
N6dKvo0WrA9u0EVYzUBnuNemZNUHcuvFlrHorWj0ddEe4na2bgT9QjWkdlQK9LtcnL9pwshQxufU
ch+BoRzZNHxSdi+OR6IIIgRd7JlUhw46B21cGjhPDyJtYTEch1Ljj/mV6YiODLd4STyGVWKm06rE
uKf5HhpL7P2Im4Rf5i8g33iyL9iCjolkusj7f5FEX12w8gZOrB4L7G1s0cwBeQxdN4pVXcfYkV35
Z+rhT5lMN8XjSZs0qOrSgfHYWrH7LyzrYwyRuw6V8DUwDUwg8n2qlEsXJO+TVuyQK9AYBWCgUMvQ
D7XcmnV1JXzoWIZQ7Dz6orPhfLr6VqO9WYnoaZO3DeGkcCCPtItN2l5pS2utq0htI3Ou2dUzcD1v
QDAM5Unhp+sldyHRRnrZm9d9eum7E8IFozVJPMC//shpvR6RKFYu93pNbzkkTiLfk9hZVdCTevha
jyH5vvoJDdosJXOUlxbeYauHtFGkuFjE2GrosJtTBtIc1PKQifqRuuAKqiyk31Q/Rttm+7pnbBzD
RVzXgpXM28Xx9I2VhxMvMvGGWfE1mdzfsHm1ptIkxFW5TURNKs5XqR6rAtWkBnM1/iLq54k3591N
8aVTbXB2veo1IDRR3+SskyhD0iMUhC1jmLifwTGeaZZg90xhHPp4XXh/fTQbpYqGAVM7O8IBjl03
QQJVR55hh1wWou8EuC7QzHhbLUlWI2FXWu/cE018j90hiQN1i0ZsX4UV2RpslemQbvRuTSfSBR4I
Qhito9uL40Ry9zbyxhcsQGToBK04KBpPKgEYk8BTKVSOsKHfujTrEFT+lB7JRAk/2cxZz9RQORmI
alrFzjYFRwS0pv7gvH0XQ8DcQ4zpou+Vl7JhK7NQYTWNuWQkAikJD33RHPJ8Ijqsl9dQWMkiLssT
K8ZOz4pbZYYoGuphUdfZNnPVD4U4Q3PSfkjhob6HBPcwku/qjJ+kw5rsuYMb1pcoMabVcI7yfieE
fh/acRuq48aoSgKTUARMOhqn6IDseVG1xFajsUEv9UFmzVtfpQR/taqvOKNvDeWjnfKdYfCMGdqP
bIjlb4wn/2HyafO1JuwVZKMPp7evYXYWmo64pbALtJdO9a33XXpAEntrPJWeXMabINy5avQ5eS6V
BbH1YGY+2tOva0cBDlt5wdNz0ZKAehDLeOFr3dix6kdTd5wQgJI1OZCLWgn+0Ybr2IBT6odCvcCc
HzQrX1qxd5Rh+YFndkS+Uh6ATB5YngFHnUuTaRhR7EtZEraHxrgwZ/i1hKWAmfOqhGF51ytIOobG
u0491hta1qLkGz2AHzsDsKVIfheTTgG9ifazIC1pCNdM2WdkwSi1auMgXE5XiyRi5OEKZXnGNcuK
o255mzj6TUhKL6AKpPo6IpPuyAh3dL5+FkY19HXTXrVmeS9UeZvK/jxAMZsszo0X3OxKWyALxUXk
D1jwG9zAZjRscQIv54zntApuBsPYQJq6Ir8RSXXdY3bETna/ljq+e5WxMbG+3CxEYYFocGyWxsQH
aL0ZIEAZgLCBuZzdgmSDk9Ee4zJdGrbwvVDMUWmHQgn3tckLyT+yR0NBfJAZPDuhnj1Scmquj0Q/
ug4k3jIhsaOKrF0NqVsaw4555oXqjWNj8rxKlXSuBEgPRCmWqzYrNy4RvaUTXYQOJFhQbU76h+yN
R2lg5zTNW4iSPBzUXRQ+YxRxS06DxtlHTCKliiIBw1OQ/6sa6zyBBo3zGGmbtxy8aqVNxS4aX7EE
74gedWiTtrb4bKcAZ8rYg8VZbr2nzz0aw7UQpr3ODYs+vvDRpfUsK4WizLvwkSI6X4gguiqiGP34
qrrJR8xc0IXFXe+bd62Njpo9FeuyndLrNGKDGILbCN0i1GnrBt5DJIofOMAKI5LZ0FRX4h4MCJRi
qBdzlK8jlO8qhtgPlINsf9RGWQfdO4KjtQdzoIXKpsBGbA89GZbcT2R3Z1G9aSWuJtS/09R8ORnx
UCgb97zVgDxRuWWXpuyjWyNFa/zKFYccRM8R1I2bVnAIhrFY2GXz7jU2gdxgkJm1AVNoNg1/S0ci
UUi9e++1w3vauvu2CeaHMUdOPjC30eK5K1U7AKTNyFF7zjFSXf3jYXDx2IRsNz4GKdK/MjlQQnyr
vHDf1ektfA276OAFb+VQsJ/hcBGYrQYtn1ffnpW6138aD/kC1qydnOxykRP41mohTij+mukad9Vk
tYs+4JHyDkSH8DwH5aocxhNjZoWwGjEavB/xyK2i+MJxnzwjSfBiakwHJZqtVWA1q1bxlIWjA001
DoCkpe8aTdvkRP1ij4jA5Sax8pzq7oQzFpagh+x+e6KbzCCd85q8fR13PMCtsW8n53t0xU9Wxj6N
wig0ufEa3S5XGvIT9LNMjij/pg4iZVh5aXjyCgglzKmAtxzurnPkM4HfCO5Doc0BuhiBUfAkSfiu
6SgUJzutmZWRsqekxgxlwractLswtc/MdGjKaLls5DLX5DbLCNzjKyhbhe5XgUJJN9uVo4lh5ZSV
r2NNWRkG2x7kr99Ozd5q7OHmltXTiYZn4iKPiKYVE0LInooaPqhT9raS4urAnB4BwkrHHnyi5chO
Maxvzo9nF2O+Kj8H2111ActXRsZEHG6isF+W4EQF9sDlqKTfyOBV9Ghrg55bp3VYhOOSS6aGiXbD
X4kSELbtg/bEy5xl4QbUusYhr8nIMO5dcqhmvS8ByphTSlM/GrZ3C8godLLNIO7hPsuIyUy9U21i
cGKcDPTmOlqgZwapv1n8LG39PCaP2unvQQPYL4nHKRj1u2DZ9eV6bNSDBg08VtGz7J/SIf5toADe
eunpL/fy+NVVxgwKy92aSn2UqXZpB+2SMGvURkhZT1utXc4jR3xb5iksNJbUv9iNllFKoYb+l2Rk
HwL5uLDqJtRJ/1SQCUhopz7tljY5pKzpFZv9HMAWKRGgEPBUPkWryEvMZaxKtLnGg/z8Z6JnH0Hm
HSnEWqiFfkpMZNxtBU0RVskKW/W5GjVMSMGrSG927xBHlvhcmLuwDn6LGKmDo/lGCz9mJHe2fwQ5
8aNXKCCn6HNYKh0uCTiXTVZJtE7qSavtTYJRqLuGiruv4uFv4V4wjKIDG+03BXiIFB4PwnKW11tH
xZE9aFlxqVWyy9jDCqt4qGa5H+toO1TW3daSjRej1AwNgUOimhB0k1LZOOAWVSFmJc3/pVwEXRiH
2B1IS9K+XVqvsIwgJgqbYt1oEQl2ZPZa5lFz44PINKxT2avoAShUPTnD77+BmR7t2vrKSNpEA79q
GvUWzF70EAiVjZsDZ6s1KVyqXSNWSYWfgfhwp66Qhq9ZdU8iIMROR1FmOD+hxno55MldDYJNqg87
3EUEiCy0WvlyIp4mDiYe+Evv1PvWBuLtoSp4NbT8FZSRBz99RJVg7A/CFdlhS8FmNljdWqspY+o/
0nCkUWqjTxqnXBX+ANzsaiM9Mf7/kwE7QBTO1XczKNsEj1orrl3VkFdd/+vi6WRYxm1EPIgoY1Pq
ymNgtKAnZ6OWEZdOcdCHiSi/D0NgGKpc+nm0fC9iUptc0ZEv52qINKtvFMFfCDUIFoXcs7ADKMRk
A9YZN5ATXZZ7EaWfddpPizap7kPCZZZBDSZ9/ifa5D0o0z/TLf651LiZAbbFunawYHCU1+Ic99Ag
9S0MJ3glCK4I22EmQO+xe+h4kmboPNO2bQQwGxZvmaXso7RHP8v3BNyb0T2ZFzptWPHc/oNYMs41
CpgjBA41bw1F8OdG9P/GwP42oJLqbhZSF+pdQX8hG4CXJDiajv4emG0NLD5+RHSxjxCAfST3OfY4
DMN88OjY44bkPWMRcd1g8l723DAxwBuZ1YP3lhXDHo8fHl2W33RihU1IidEJ4AI9xDmmh1dnFvCi
vZR8xoaB+gRZixAO7xWgNHQC0Uf2+EiZ+MJiF5BfW4hf3YEdLvaS06GPviYg0FphREeTJxZqlqp+
4TblQpfGr2MDq1tqlvv23dOIkO4NuXQMjliGWFknPrr/I7jAK7DgUnbMi7rAOqZTWAg8qBTrXq2/
KgPdm7fNBJGEabpVAU2KUrk6vevHbkwS5biCProlTvZEv3FPCnWdj9jM+hzder4u4Nqk2bBKOy5J
PtVNJslVU8a3ZOfKslm2dUX/cLyLnB/clfvSpJDeDNOVPlNKBbe1UO4oYLZTgYUsDLtwNVoVMnm5
cQL9owp5pkAYttZoEL+PyZzUlUPlbC2qvXGtnPGtoVZJyy/2qnvhtcWqIRG3sK16Kb3gR0qxjcvg
OrW/NfICv889jcEa5MqreDNxdnm596yj7kT4N2koBSkgNqn+TRT8oiVeau304STBVw2sZpVQP6jG
r3iTJV7vAJ+PaSDhMowTpqZjNLp/DrAFPk2Es3bgHZz8NWcarsjRqixPLDO3eq3tGAQvXurus1Q/
2tCYmTBeTh5l4RTb2tPfddtCqw51qyT5qrGGK/UBFwzy+8RDBkOLhGwh2kwQC9HQ1+WOz6BdZZ0O
jYzpZTKL52Ahq6t16sJEZCHBrbDvTAHE1OA+dCYffOrOewVxkWa8igR7z6fpbzP+5F6GTL968apy
x2X1pcfOOkxShtDi7Eb5CqHErsoQQZZiy+gmNQWxWvvEYXYrHfAaIx33bu0+hfEMlPjiTU62yNA5
N7CEVvHtlnBgyD8zfWK30NYOWA6TdL8eqqOX9ndTC/3OLTZ5xu2Y9n4mafCF2sv14BGxa2Atvrtx
c8LSjkWl5jUw0GJJZS0aJUDDhdxXU4+TIc4yReuoRAxHmK2Na6QzmpkliHCwiLHEChN5Pv7abaYk
+9yODWwlyaeqfEZA15WVbSLjC27vMPS974J7ID7apx4uVGHygcurLZE9Gc5lHsNM6uhRinvO9Aaw
LCUA9xTv2pBPccz2ATNvqbqAv5a6SjnZSJk5lyE8ndvW3xFBxqHhwKXUj4hvtlZDOkLsu+PyE6KR
Gs3Xarrjh1iq0IjSQgahKA9BvKq0zF/4ywXfubvGSov1MKuXjKGwGymCbH0dSkLhIsLRXBtjXIO0
PJ0rQiKobU6lqo2XrqPdFeOd8J9HwcmGKMav8L+kKdCtPsa7cJrhUQR65OeOqfvReHzSeXvDHb4u
KFMIYkX4uYj9KMXy05zTuUSwjiEm4X0mzwSZHsur2pL3jp87BHkOSDYyyjpZWm5aLaNH2sc7TWe3
L8YH1s7vJrfXPcLdeIguk9ZcC7HnzgWpz15U0B7b7FAoDCthuch/PFB0dHEa+RReuKswJAZIDayp
5lly0M63C3WdZNmrhXkE6g+oJzgp+BNqgmeyGI+2We/7wrt12rWeXkxL3/atcdDRUSmn1vtNM2Up
B4/xbI57JKJAARlAXGFIBL4phuXRhRiVG1urMBQ7X1I3uDCuUSmf9IW/txMIsR20m6r8CIlxHmdx
qlm24J/9kQSBPfNJ4qexs42H9GEAY7d2d2uDvVa8WJl+sxpj5aqOL2eJeIilXkdDqfM9uxOFEu15
IKe5ts6KYe8IIPmBZl5nDRA7I7mJcIRmdwIdu5eqZB2aSLgoyXGQf00DahxDZGTleIyNcm3OHGoq
HjlJ5EaPn5ul3Bh0eg2B12gpcjaQdF+FSp8hO5rhqEcmhHuEKXIBhvnlMkBrEJ119D5lVCqU4L3t
ILxZSPyFAFJjUyPpqDsjyw2XaWyDmOKzGBW/CvN1zGylqZAQY7fK04LouZIUkPA4qra6Ma2QRc+M
gMzEbWqdUzpkj2Kk2NeElJf9IQi0h8IK6gmigLNdkuPGG39aab7XlnUcUMjFwoVAT6zXSufYTyUx
GnAiuPs2XDvb1kUYbweH3N6L8llyVbSBhJfI/cKB5NaNQ9c1y6ZWMDGaWzkioBx772k0EadtdRgZ
NcLCoEulJJp3HanIQYIxXguEKnp2lEn1rzKVN8+AhaFGUhH93janbcvqlYgsXESMO6OUJw7rZTPX
4SVBQ63w+GyC8NPMxpcS/ELhpQn17DJ3+xa1sksoTzCqbjendw48SYuyp2LWDeyrDpgZCLDVuACo
qqauR7WhNCvTTQNADDQyg+puhK5vBxwr7Lq42LVh2yNsSCP72nfXXMPskdQeAGl6pLRnb9RY5FMc
RshhTVJRiSN8CZX0Czfl+zSGBAfMvxpY0ZhPPFG2+Wm3GXbmTVaMiyGFcSNaFkZ2LDXwcJGfakU5
uqZYaMaHFO9exSwTZ180ZLFUtwT0l36k6psKiJozavrObe0y1t6aYnSk3ctCOwZ9t6Z2xUzpa4hs
91eqeGJxtIWL3NWuUT0hpK+BVWS7Dex0rTtpuHRiDWdB5Z15RDoOghqO3vg0FJXc0hIVQRxuA5W2
4zyxIIqtaJVAq4s7W8Napsy5RfCidsqW+M5lIjQGRs29p2G2UWLCdTqXa32OC1FGUKoaLOktG+Jr
E+CYR22EuaHEna5ThjSRdTHOcTkwv/MBnJnZyVU2LQCwEpqncmj22E/26Eu3LvKBMG15hKuXwP1D
twYATrZfAioHeDcyXLnU1rQY2EwferWByxvVf9qIqj+IjrIxeRk89n5BMeabaw4YbdBPxRugXJRF
iKPSZRDCxiezIFO8DMDsFdKBhfSM17iyfSYwS76G/OipOMbpTxY8nXgLvfEXMTLlSXFXmXujaNqJ
LN/EQ3ZRCdcf633Shb+KYiwRnC77tnkXptzj8NRHFDF5bhFLQiQfmKhf5YSA2uNLQk5zksT+YJZP
l0KZiktQUZCWC/1TjJTlDtmxNcqVHX2Iej/g8wy44nKcw9hwwthaZuPDYVTKwI9A8QmYRIVGrtBi
xMHRFcryFuF3R+e2BOAgkJwE88FeRpl5aASUQl3vR1TTbpfvIo2XCborCP7SrN14bYZc6lfF05SJ
myP/DUCnVkp7EmZ6S9sn7nR1ve5FnSPmi60I/nltyzXrgE1z99Zro/vq4y/HS1aS1wrMRdgCqRZW
iVjj593N7kMZlaWQ9bbihJHFp5GqBP/ctLB62sk8b1oXJcHIl2zjWhI5gfxRS3lDTctjufN2BmqS
Rdir5zpSkTJnq1zl7DLnKPR4wCttkLnZObkPm3WsXXPlEG6mSixs0ZkPkSAHNEfeJwTGORte1eQk
uJKV2RLMm2EndwWBUG/2bCYgWEZHLFVH/q+9jfvHfApGzmIZKrRwKPHVSX+54DFRDNN27P9lRb5R
oHq77F+lD+gDSn8okodRvjgxjtZ/EXynbgyoVQ6ENDes3rH67dpbog6WoXknkJg8ZLngbmSAedjB
NUZgzu1ER2pBsOmzN8GFxgsztw4TK6lFldxCyGJ1kkM1tIyGzJJ12qtMR4TH8anU34gLP0Rr83dK
d6NH9p37Ztlcawv+PIrxzafl+Bbn3T+6cZwFtpXWJ/4kXbqgFlsj/WHzEsmyw1NBVCC6Vni2pvnU
u9h6UmZ2JrVg02FpOzo95sG+Vc9hUVyrtrAXnqjeZRfavrAy97Wrxl+tEgMyY1xiQeT5toaXjWib
nWtdktYK7jgyWnwYfLa6an5M6fQXEzQTKg0/UGEaq3EpgTyGG5kTmk7KXrHKeXltN9KAdqx0R7C0
vRsAyABUuh8VkzlRv2q9dYobeULlS5Y+YNvHNRQlgtlKqlu9rDOyFZ4Eovtj8N1zAJJaUTg/YNPF
9Cm7rVL96cmjyHY98uvMe+qIFMecdTjI1ibOag34IqC9MVf/pfp7O+Zr0DKpsjDReuftJEHHZrIm
dcQqvyYO/g5aZURByxzJA0lVDFE60xoBFZRwgzSzMBE28rEL+yCsd9yJbrzVY5I4qotNvkQACFlc
e55mxVB2o+WuNX1TQhBwCKUlocDDMmzQOBVrzLwMSlfZgw5eahb7yvpDU2zGUPfYwu3uiVLUQ+dK
xIROnc6ERsJ85hj87GAnc4KVBEkQ/aq20Z/Lvxh5SDTJDebRpeX9k0q7rog9SNDMZSVUFuVA6d+Q
C3/OMLO3Zshbrq6lw4yLDk6izJ43WsFxjMxn8P7i/qSHz6Zl1In2ZfjbyBelcn3T/R76VdzdE9Bg
PCV7IKPYQwSoEQrgEt0cPAJJKDWl0DCHxXQrqT4WlQoAcxD9zuX8zeQe94rf16cYk01LNHdzbqeX
sPurtIP3140svNqeN2WpxLuifM9KiQQrOuYweUUdHxpJBDP2+vaNDH1VHxdq3HGKEmlUrfOOdwso
kl19UZGmEKhvBOItnPJD4uVURvq0jh5jtxlV6wbc3iI2F7CFzqFkpcFU26y6hX0rK/ANpONyoYL5
6+KcBue29HxP+yDygFCYheCNhynDY+i2iLRZWvQYTVC5bL7+f3IAM4IeZ6FabLSMqcGdDeVbu+rQ
dhmLgk6QqPAxdPZAnU2BcV672danqF2/Nzce2WNTwnvAheRNFxYJYvJK42hrG9O+JncTN2IlEegw
gBC/T8AR3oSJO38Zt/FO4ZaGPPQwH2O+giMnLQeOEV2Xhc5vr06YvfloMqw1xK1StIf2gKRePdZ9
h48mKd7t2cAbPLwB8BcgTTCPxsVboQ/Izz9TA3cDY6IMr6FzpIvh6NTscBVnpUKo7kfDp2xySekc
UiX/2+PVa52roPFpLEj6chatWu9cxER5+YbMD8zFbc4dCvLM+kIpEKjcEBVTZ68vSIrwLQweCRkQ
fbXRQfSjfh3Zm4ApsjK3dQnhhAaGJZHoNSx2Ng/DtemfAcEEkhy1rPzNi3aXYjPorU8Z0RnBaGlR
LD7Rt1khNkE4ih6GBBRBQkm0zmE/5wfG9F0bqLjYtlBM2GqXkfXl8KmVeuyX45cq+aWmWy7NBXEG
sm63rfnsuJOHmGem+4dME6UJElxIJnignOMqhiK1iU6dmUodGtVoE+JYiEAkHFs0e6LxkWqRZj8g
rKIcFNWsa7Fec5JEvMMVdoYUgnlkSsNUpANKhyHuCNRtXvEowvwhtfm5xlZq5QwhWkJZQI78D7aG
91rlj5AojzwkUqgXCQS7GwJe6e13o9gEgtBBRJP80Bb+BH5ZQu6UbUFt5t0izws6Ys14R+GDF5T4
UKqAjFr8SsuspUmZgJx2mSfSLzw5I5EArkGIxMAMh3YdN3PWxpgZmypOsETxi8IS+Eq66/NI2VRC
vJhR7sueJPgByCcUeb5Cj92/OVDVyGt+irlHJlOq0i8SKzpHrfoa3IPSaKE2YvVVzN2YSPofNJdT
qOB0dwM1ck/k4BymEtsglzYML6pZxAGW7BlY3xIrRBGsce/FAEeAzui5u0kh2O+oxZe8MxHlOxuD
L7aFg2PnAyoqlyMx/KRW7SYIKw4TpJCUXqTXsntvMTIG+tkofnHGLcSpDV5Rou/VMCEHpd4FoDgG
2jCuuhXtrNNCwzaoWtmboZEMkjlhcvz/vwyI3mQgHtxkgdNgyT0D/7FamP+SgqYbcpIDX6gyJNlQ
+xa96NZWBYUkAhKQrN67qbbFdB/JX4+Vb9HmtT9oenedxzPogU0sOhq6GpIzlIq0Ep3mS/KIo7VR
hS+OkTCVxx+Jjc6iNDE6Yr7DwdwaKx7j9pR5IEiOVMzPmPQqGTHxOH4yYAcRxVTeJVUbasHN4eB7
ahygs5exhDBSJS9gA7rpjLgFVGKlnNmaUI0cFnU2LvvCItiww+445W/hFLz3zXgsMv235/F9pQ9u
TpEj091Oo4NSli9xUptvTtVnK1NJjqQjMQ1sep6nGIEPnn9iCedIy3FKkTpTdYAtSMW5Vfs1Ui3e
Yc+gOt2kpcjgRC7CUzNVd9JTXyrmcsvku2upQiWkDSWpGrrvhN9o2HQIH1eydhlY1v0f1NZZnW5y
7ojLhEu2Y/09Bge7Gj6bsaMoJriGRnvKLb7LKoVsdGALXe8P5Q5Z5ojtisQ4VkZozzEnl9QyXzGM
XisWuzlVuS/IqNQoZdqUDb+UBX5eowQYUGDjJVFJfgvV/mPo6m/dipHKNsuRggATqwfGaOQKMDE8
rCLrD3pn3fPQIPXxq0ZUWVX83x0XP0hhrfxJs7127NgDXvEGxztZ/wvuaVDjvyz+UorbSCFxcw5k
tE5Vm4tM7LTykTvfLQrDyi12qdqtx3yHz8EQ9wpTA44/3wpj4gX1ZZ2dtARuAh11KRBiFZBEyDZL
vzTokucXqqzkGnFJ45wi8eKZgi16I4CeCj8VIklsEBhtmPEKDvlZ9O7m730N+t+0r4byN5hvk+AP
RQCSrb43yDHj3GS5+eUt3xehgVwt37xm7DZjom0kbhJLRs+MDrMx7tdd8Jsnc5kCs8qYxOt57g/X
AY0lcWjt6JABjRzPBpEJ9H0bazO1vuLoZmjsoNyPAgWkXqJgSIDH22TaDlyr/YipdiSIiISSamz2
qaquJJ/sNDiblphv5JjWR+QMt3wot5qJwqqygp+iyfdJ2z1ih4ZIeYLQ9Du0S6Ubvxb6QatAQdkT
zEj1BzjHCjFf9TEGH7LIPzp1WDpKdpcBSTUuJB/mHlAiP79muOVTQyy9JKLWFkW+ad861nE4UzJo
r1NNWlzSVPsAA6rUXqNYvkcW+Vz2uGg4vB1iMapvLxN+oecXcq735Ngsi4SNk4FVAfYyov+YO5Pl
uJFs2/5LjS/K0DqAQU3I6IMRYCNSIicwpSih73t8/V2osveeEleIsBujZ1aTZGYBgeY43P3svTYu
YqthR6Fl0mCiYPbwCiNC6Ew23duNF+x9qXXCCA7esJJdFheqfi7ZzNJpy+s4PC3vLCqGLqUDM4+r
ligpT3pz6XyoRb7LWBD7AKhsYa5M9BTNFJHFck9m9w6ldAxjp6n9U6A/GWm1HRV6TsQu8T/Jdzo7
gK1LioPEqwLutsLTV9VMqJT3FsdcVnV4O7ZGzWYTSM2Kb7tqtB8tiYzhFj4Fn23yQWwTgi/rEtXF
KYx8NxX6W8QDSFnGGuUETMKdIRHCOw5Ie9ttJIcnjUU4yyTJE6uEdKi2rN6Y4tuSzy05JmrFa1Uf
pv572NKEVNl+bltmCrGLO6ECK4MPZvwchp90Mw8R8euucZKVdhf8+uWHGv9nvgTVKwwComhosGfa
Q4KUNNePvqRC0+VlQ0YSt/na9z6NpluTOwFwREN59sr4T/iEd0Ip/l6HL13MFAQdI96PR5c1i1D7
x4bdAT0ST/Be14SEII92MaczXx+yKdRrbZZ8HRtXQhtCt1SN3ifZUyMre2G6617KH9wwfZzsk5H7
lEN4zBjLulLZI6FdWSOoJ/l7Gg2cF5GuLI1fgpbhYOwOoPm+KUyFQgD+qkY7UzY3hZpsU1vCUl49
9xDm+KYUpM6w3cQ2SUWDS/PZs5OPk0pa9v/qoQiIlrWNXzxZYDLaAViP9pRhDMCjsN8CIFzZffPD
T8uXaWqlIDghxbrZE63D45kip3LvDtX9SlXFocf8n4ICkMKjilyX3KA9gwvvDcBEyeX/nVD/7RGG
zqmihlNYhKZ/zAzEQZBRMkvfJ4WxNdAzs8Ysm/KXhGAwrKtjpCovFWuBwT15KTGyw6qX4+/5mG70
z9539KreW31zTlNYh9iTMJJ2VBxcDXo26MLUYS8b0rPeEhJkRw8V5oq4KiCKqSQZhzUz72yfdjs+
Wg55zE4ts6BtAJD2L9oIHiFqrZ8+i9ig+SqMkrEy2sCGesVHsQsQStQVYS54AllECvtT0nN4T3Qu
pWf29FJb26Rq/hp2w677kWnm1sQAhA13L1SbWx0Nu0qAiTTL98ZmL2akW/PWyySrhYdEL46+kkHj
0DZB+RT21tdwyE6FRvzg9HzgIuvWwbDeXKaVJNg45uSUmXo6lIfF/hZdk1SqHcnqVrH1zc9IOfsZ
D8mmpVshfCAMYfIzbNIvGi+/hLuBwmOqvpdlKCloo30QN9FQbQd5REPdHJQagVYt/YCp+ghQqZb8
FynCEKZ3JPKgoQGDqbTBrtUR1bbxuY7FTqEZ7SFbxQByytinFBmqXLreIfen2Gi+9MXvABAZ7bbV
VexgWIL0GFm+f6+kj0nDnmEVb7Ag0eeCj3BQ+AhoP71uwkvcaSzNheSSSfSKh9DSzF2UQyjCo2K6
/he7s7dVW5wJ7LFKdrJ8Sp/lQQFvp432KvtfHjNarX6u88IB3sxqtFmLCiaKotzF2uAkSvitHZ2S
jfpM/Vk2r5Ev4NVEkw6BMXWr+vmhJie48nM0Cj0CWb7X6HnlKN+lrEui3Pv0UmbWTH7shDze8Wwm
8k+j3AC+3sbBiDrszWh1gOUolv9CoAFAyH0cY/J8GvczhH6Sle9p8ldA9w17so8esQ1Sx4dPemSH
flcT+BMW6O43LKRSPNBB/tYpT8ClAKzSrkF9pHrv5jAtuLy1+EuK6m0D9EdGV+bFzdYgPcVWPpjy
fRTM0TE+YvCBHo73MWWrM2E/lH1sen58is7ZyKavNBAJxh9rNrc/Ih22XkImD77S0Pwqm5A0h2+l
+7NKlVXNwtmtdzYBFHm/lRom1bL8zCxVodEEh3tviq8ItTZlRpvfRkPMtDeLHrLyaTTjZ0m8dJb0
XRKPcd+Qfcq3s0EYY/6KUuMBUs0d7sq88L6nyGTVJlzLuQRMGLC21BGIC9Zu/KXyme/jvdGj3QHa
w3R7W+i/Bp9UxUzaC2x0ifqqZV8AVkLxk1DCuuAZadaCdoRJhLww27esQ+GuoT4PN1N7vsUJYhfn
yeYmFGWtMZj5aJfjJN1YRKFgDPzuq9Dok+458cJ7w0RYRANCyjduR0thwF4nXqqUr5v1qMXG0+Rb
SgskqfTce5AQclZtjKDYgYE59D/dHFBlA3gj6KuVhyWhMcqVjIzujmYk3Bl9g5RrH3kyW33djwBQ
Bms9vMilHaEsBFEOUXAXtidZ35evNFokJqDxrn3il7rkFPbnHlewGT4G8RNCcOSnUmGwHfPm+k7Y
AsL7lNlx8zbs2Xb2F791xnHbRQ+Bj99tZX7Y2QTjes8Q5jUlfU+1WEslI90BeuFeY6QRv9Te3uj0
13UI/hVfLGt4aJXmXoBYbiveLccPpma9/SJSNqT66IHu5VCGx0K3t+D3jlbFfpLxiRyAlwf9vc30
QNLu2pJNyUo8UVPMj1vqyt+SLsAGTeXo7a9UklFtnHS+aTCxWHtor77it3dd6RCpUHvV0eSDXvRY
Zbt7VXJqP9/0tXS2jmH9KoB4ROqrx77mkJArWMOaPABcXIWJQuvoWNJyTGiJWueas/dl/0PWEmlr
+GrlZP1H4sE5k3rvjEyCPD5QZaIp7bu6C4/tUKqHwG9Cng+rlBQ5HvQuZu0mgoQhNtZT6FM7DPWb
xy/BW8v2PGQoErRatobgBKHjiMJE3REkQ+Y42mG5CFZjVKbO6FXyE6q6lTuWsDew3KyNMLfXXqQA
LNQtnZbsFB6mQLsiHqdaWUgK0K8QDZyu7QoFdxIb+P1hYw2At17lfIvntQYAzohQWaZ66BXv3Ajw
Yz2UNoZsSQ9Wvld8r1He0XlPvqmKO24qYw9bJ9i4vvaLntD3pknDUwqVmgHfO8jg0R9cSIo072xW
jQDXUTccAgBfpPKNBhLxPD/5kkFCYV7FtHVY5mpu6301dMIJVbhE23//Y2WCHAvsHGXo9G/xBuyU
cNCeyW5IvqBrF8zsK8QzP8IMLYDShoMD+kkco1pHEy2l1I/BPhgRhubJrNOniHXKHl+MbB18JSej
PoLGVddjuEmNEbGyyJTVWI/WNhtsdjBSyziyBfwZ6AP0OM36UEhpYHrVWWtZk6VjlftAEKPRuy9I
o4AvpoSwUArjr66M5WNNa+loZ82vFFDmpmrkZNUoIeLRscPlCa0J95fd78qcVcSgjtWuG+jl9XZL
4KiZPNr9UHBSA0ap5bmb1gDJ3xQoUlTUjSQVxcyK8wLVbRmRyxjmOB1yk50XTTrETSNxge1TqfXZ
JiEbM/ABPPrT3pxsgVaN60E9eHEqdiU4uiiRxNHEuzA0kJMz0zgmyGR5DavHIvUzzL74J5mPgp4J
OgfosHWoS3a/XbkPmHuo+jbxveDBD85GNyrHrHkLLJE/gGBUmwDVjKY1+FvZJ1NSoNimErDv4I5I
35qi2JOBC00ONxBmo42eVh920IJX5YMrQrCRuheU95bgxZbpRT6OzRM3zjjK5X0fBOV+5AWG0AlR
X7XYeEb1FMepcTLkX/BNGMSy/B2Z+YgCRnqsgG8yBfTo7DWqtRtNPkOYg04jph0SBiPF/dHLORzM
mrWkn3cHX48YyvPsI0BqdSold6eMZbL3RPazG9iRR68NMcgNjlUvHYSJyU+4Bdmaqr5OYa+uWaqy
rSbF0bZO2gOftpcaIo7kwszwZVpnfhv5Rxp7MG/A4Nia+9YMGW7OqGFdS0zNXdMMNqqo7eg27q6W
mLFn+rEYDdj2uN7oxBuosBKXmUGPEAJcXz9Gk6wQqgEZcnsfjwy2r+6ETxrDE2uGYl/G7IPp6bTd
HmA27EyMHbEtYxGhEz9k/XgH1kmWBxfri+PRq9yZKvidxHyvJ4q3NVkY9bH4YkjFhNJptW1fVK+W
hpktTHIHuh9tg6yX4Ryn+oORvlbQsfetQLjJBuM2i9ley8AvFhkYPU8/xQTzkpjJDpLWQoqFA09u
Al9REi4YqxKd/qsEIHUcmRWJBkhED+AUmumG3hs41MHv2bVTkIEGaMkLVJmu7pZfBROanewbq24y
wgYNi70oCaZQD1q3Xp+d1XgSwTAkk/rob8xObZzWr1oHWfEPvQyj/Qiaw0vVU1LCcUnaIcBKhcor
4JNlxY8jL8MdOi2b6GJkvFUAV9DOrB+Gyoge+cq0cvSYKiWE6SQmtGrgQ7RkxTQ6xF/KJnkD20Zn
E9t84df9xlI7/PemT3iH1H1V/VDAbI/kjd18yQO5OGt+8FOP9GAr4y1F1SqZq6oxALJFbFTIGRCA
JjB3A8aV1wjzoW1240qVMtymgXi2JZpo2rRlUdtvQVWKtao3n0Xc0o9uZcJ0dohfieWKFGMlIx1L
E/z7oMqCDXFm09zJpnyTRlrLsfRJYgPbBSpeQmAVAcp6BCnVIAOEdSGyDZr1TW1q7EJAxveuwBvL
Vt9deJCAcj2wkU5YOg0cOwVyqNfqq+4LXBl2198Zcv+pBBrEuCAVqLnT15FFWMxGLVQjntWUTyiN
JyVhudblSPWgNOHCJvdHa2xs+Dl00n8z7dOmOOZ+/92qzBjTOMuTUkO+mkzm0DHrPrvGy070mrNT
qPzqvd46uEovtvloPio9Ab+mAGUrNeGDVBbsAykaUeW0Q4MRlm9LA46ZMS7uZuj20CCPA5teDwVi
BBd1iFvJLz5b33u7ju7LHIN7Dqjnbkrps6276R0v3O4zkpQfUqYcNA+8sFWJfD/So47QCnmR8YL0
w4jgk/smZiAhDc+IyvQnu/gYPHXHPp6O+RPmm9ezZmt8RdyFKgnWgqaOa5dkrU3mda/n09QkW0Wr
BbA7+cAzk9e2nMYri332usjObl6gWufjsjZpn6saaxc/aYi5gsccdMiCoZ7pLATK9uAL2BcJojUz
HO2NF9uw4XUJRzngGC2KMnIS+oro5u7OF9lhesnPowG2S2JjC1VahfvvuZA0byehaDNz4P5ZxOAb
Sw+oQd8tM2drObYJ8iOpnK3I9l6zncA24mOhuDQkh6LAsEC6RynDSpC+km17SNLMwm5l8i3w6i2Y
ZpYCUrO2h84FOZfkrGpLC4NIA2XTVFmGZ2ibbFOu97GNVrD+qHNTP+kZOTUVijXXzM+FpYa4lZmY
8X3KVjSgEvbjPW8dS7l0SNzg3VBanL4xI2cgTXaxTIWPRyun7OsPv65/xYbJDJoEYkQF1U4emFlI
OJDWINcjFRxZZVeHxEOlrXhVsLZZ7+up729kTfzMPfNrWKpr/rV/z5hvbV0SuldxouDipD2Li/Q9
Lq3uONbWMwI8A/savFFh2SDWDWqpaQU+RBSAdsHfa9qXg5Xz8cTJqLuGuCuiHlwFNA58KrjlLati
/ecXn2woPUXxBFDqPXJPE6xrkZSTcGibOXuKOFx9CKQ/Bthbk6emTJBI+lH32DZ5vfUj9UuVR8Yp
JVIBxA1CWHjZMltC9Bgf0eWfQFtrr65H57UzACA3lf4XTCpln1W4y/vRs0/jJMPuWDwYrbqLc1c7
Gqh0Qs7xkKM8udf574lrGerdwHcTWXLyBpQw2RQwf3GkeY5cQH4co5FHk8PTVau/ZFv65oUt0xoI
gCIrSvQQ7EOWRb8pNPwbYY0okn0LINONBSQ/gCrMmrlqjfqZrsNeIRALC5N98EMA/FoA7YvlPuhZ
lo6rIhEdfOVe2pSWMcHbtAcZTQid1voOagwraVPZcwsRn9W0yc0gABKZCH8lehfHa8TbA+wXA6Du
KOyf3AVxEE342WSjxE5Z5PpracFkywCsBqoUrgemP98i+cM3+v6drXuJVIGVnCE/K+O2ONQpagld
Vd8wBbwUzCudMQoOBmuHM2D8M52fdsNU7RW1PEluKjqsrOIX5YO5GQVqAMDcQPOEWVFagh5AdWq1
7GE0sFMM4FfvTVkorEVjDVU0CeOhO2ofMFW/98PXtu7FqQ7NesXcPS/Uz7RP5NOAiEExaF8asneC
HlEdDYhciiiQW2cC6AcLg6APTqZF89GI7aMiS+9uj2qPRSZ7icpkSLBfhyaZtgg76IpD9Mw2Dxub
cvFgChcuIrw4YOv2IffkfSuxbkGH3KzVmC9RF2nHvq8jh07rfSG57zlkdfQ461HA0uugU921toTO
OUAtB4fNbm12K0jFezTHFoV74L13nZs82MMTyYQeOpIpGMVkpylhQR5GtrrSyxrnrOS3+8CKVzpI
LHReD5gF4Pgo7TsG+P0QxNqmcofPVJaMrRkcW1KuUp1GTm1pd40haKunzS/iVfC0BOwyteh8U4Fk
J2hQ/vL4gEOoxUMCcxXvpNvdR1r50RHqHiqZC+jM+1Ct4ZVv57ZiMb4TA2NX14BE02rC39SUNG3M
D0C3WgyuXZVLp5KuYdpHPYxrsY/LgRELUa9sjS9CyWwn6dUVuESTD/gAiLdmMx9gCZFPzFq8tETE
BNcKgW+8Txpr0kYE737jaY6JwCmXfIBtpTLs8K5BKNG6t7zGlBnowGXSSedoKf3eCgHvplbS7ehJ
fNYyG/oIRMBUh4pYRZh7FL96pgMINAlQ5K7jQePBTyqzfjDdZqMF/FzCB056ozbbsTFC1L42Epow
H3ZS4irYOjUaJgZzPl5lwtdkbZs24SZXX1C7oyBBA3sXFdFfCMXp0Es2EXOJ7ZRG9OKXyFQ1BpmV
L2KiC0oZZGAPAVA1y2ZLDu2napRsY/op/PbCfkjrwCS/LloVvTquekHcA7uZR0+r8/cATV5kFyWL
gDhDBGA/qpKEF37fS5gc6hoczEgmU1+iKGQndhVQz3dJOpGriC0n5Qh2SYhIaTRh9va4cbuu2pro
7gpNP+d99SZ7Euk+uf8kdLSJkafTcEazW5t999WCtF/Dge08+iksgsi1UKoeu5XfbdBKY+9Ny4eq
Qb+iimqvjOJXCcFt5Y242tnYWXl225JlyVKl75u73i7UNesZZJzhsRtq2Dt+dgYK6QJZ2EaDgckF
zyZO9x9kd9mwDLMj74m2+S+ZzAIyflpv7SvPimQ+5NgTsc6tSgxGK3Os0cUEB71suk3HKLnLkJdV
UNpXZN1L9/BmyI0drf4+Hu3df2VxqALV0ccVnINgVdlMKnITiLUBplygv8WRWpuopaPgPZWecxdh
ShZUBBCqX2xXdLv/fcLrbv28nuey/i3cdfszO39PflYX/6M/JcBOaa4/snwAM+7X/3+ku+pEZi+n
u977Qfr992zX6T//T7aroun/NGXLNGXTUGxDU8gN7n5W9b/+YWr/FJohhGHZzE50MaW+/p9sV+2f
zFds3aRhaSCpsImCrjJalP/6h2L9UxEKkxTZNE2DQcD+32S7/j34W1IV3dQt6m+WFGznUoZ/TPbZ
2fDMzVBgSurAh+8qT+T3v92Jx/+kxP4eH/v3UOL/d4rp1L9lxtqBlMcR+2bsUBog6/km5S0RWhF7
eLedYDrx7ydoYqMAl605oteGtZ6M35N27P/zovOC/Tn8dukGzdKewQaQyuWy/2RFJLXKHbclymiJ
Sz1hSJd//9Ip1L//fjNVXN/12vjR8uvol9vBTmiMdvo2F6F842VMwb6/3SPFYnerkqX4MWcS/26z
yl/lYJ5RObeoFC9fx9KDnmVwt6pqkRmMHKgx+2ET+ER2pi3rmctHX7hLvO5/vwK2MPuhKnRH7sHK
NSpr3iDMrXusEvaVm7RwAVMd/n6TchwmTFNj1EdAFVDXsXJUViQQ4d657Rpmwe6myPxBqJnqBHGo
sUMrCK6niTrGacTXsG2b8j8B3Itv7dKVzMo69kcD1kbPpC5Us2MWEA6rlYO2v3wZS0efVbTGTMXI
rBTFcteEO2RbyMkj7D+Xjz7d7f+MIvvPf/3j/44X1nTW315VI1TqNEvoTDaBgnMZBbFnh4DTNCyu
em48lHBMASIV9o33albhgDCiYlRz7zGJwuKdQSoz4FmQH3ulLJZe3Fl51wYpbwp5Oby4nvvk2g1a
gDbMdiWb/uvLt2zpgcyqO40SEaU46J0sU83noDE+VKOzXi8ffOn3z8qarmXgQ/HNHTW2ugc6gBs2
PSPwi2Z22883Z6UtuX00KnqVO64BHzKSvWKba9VfN/18c17UsVfLKntIDj2F/F7NS6IfI+WbiLNy
c/kM08/8wwtrzqqanS1mglGUO7r11c0s5CVa7XiNTWyM+hMXXQcPPvnhqs2VYWrhgZiz4h59C3Mb
gUGO58IvyHr3LZPa17IWD5evZzrOn65nOu9vBai5CIV9uzIdLOMbaBnBuuh6QB2+C1ndYvfi8mmW
LmNW56GOjwfshuYUQxXuhEIMr+EG/TGPCcO6fIqlK5mVts93u5bZEyC+1fjZNQNKttB4dn0LqkTk
fVw+yULxmbP6Jk6gqCRtzJzMC+1v9Ci0ZzaJmiujx8JoaM5KOy7SlAiPUnP0RrDERoBHay+jJ4/V
oqgzTCFqv0MCmV0539Itm1e7lhhhajSZozMtWVmm8dC59puLMPJO0bMrb9jCoxezgq+lyB3QSgkn
UIZhEw0iOPrERN9Btcg2Nz0VMSt7oxFZbddB5jT6wFDuljSRMpjPPy4ffukKZjVvjjm53kQyOFYg
c5uELL5CfXNXZmFI75dPsfBeiekJ/VaGdVMbGuYcy8HCiJwjCQ3cZLRP6CtcPsHSNUx//+0EYR7g
tUj01BlkTf/G7Eq6c3uk8FYFjOPyKZauYfr7b6fogwbeNg15MA+WvsGiBoQlwPR229Fn5W27vRoU
vm06XUjGI1IAF0Jw0RIqf/n4SzdI/fuvL0FOKGpYsh8UiejVi0Nm54FXkN3BXuFtp5iVN7t8vdYr
Ge+RWhbOAGZmTRp38ZLz6l75XCxUtJhVdB668JCt2HI6EaPhdAU+USwYu64Hh9CbanfbeG7Mihrd
cEKPRwWbJIui2TQ1OZCHsPCB0yrKMF45y8IbZczqOi1NTY/dUXG0KEh2Ztg+u2DQrtyqpYPPqnrE
KxtKbqM40/bMkzD8H62iZrd9J4xZPcdB4pk17hKnkWE2Ethb3ecicdc3vUjGrJh7fIqsI1zh0MIn
1sFCY5dI2kdta9rz5TMs3ZxZLdt+FiPcwBnm1W3fPaDZbf1D2edEzV8+wXSX/zDvMGblHJNsyoRA
i53ItE9kyJgbNwwdVzfWBqhNJGbB4+UTLV3JrK5bcrLI4AwTdi17RFpdm8rBzlWKXn667QSzqk5t
bFwpBFZnsERrwEKuCYDoFNp6tx1/VtJIB7IahL+LeDNAtZgj2a87kNY3HV2fFXIeSoruqd7It00L
T1WXw7rtDXHlty8MqvqsgMuiUWSjlS1aVfTfQBkOazdXKlTwnf/1tguYlXGvS74bFBYjkZrJuyjt
QmdslOpKHSxdwLyO1ao38qq3HD2nK6YTxo2B15UOSoUE5LYLmBVzjkYmllw3dDwf9ZFsGOF3uTPb
a4W28P7rs0rWIj42IgEy3US+xV46u0PD2sTmIla3/f5ZJZdmHWil3EdOoEe0hKtM6V6HyGK/+rbj
zwqYVSIaCc01naoMtPcklvA49DLryBuPP6vfkZHaLkCVO4NdAV+j+XFOtCb7cfnXL3yQ9Vn12jW2
2iEwAmfwevHkYSJw75O+Mu4btc1+DA3o9CvXsXAmbVbJaVGYZR4qitOxHbRjLiY/uEM33AWD8B97
AZf38hXpfx65tVlNa3ViV7k91E5EB/GBTa3qI2eX9OW2o8/KmXRXEmFhuDoWir0Hi8/cdoTR/P22
o8/LWUJ7V+qicqq27TaEhrhbVSuq7eWjT7/xD980bVbJ9WiAjCQPwnHpcJySKlAOMs3xVZd3GiA5
newfu+1eL59sOuifTjY9nt9m22MWtbUnWs9xY9gWXRWhr/ZwSqAa/XX5DEsPel7YNMkICk5LBwsF
wb5NOuKT04cQsOltJ5hVtmQhBNeY1TsCGtDKKzUcEQqbApePvlQPs7pGAFSSGDSUjta2b2VGnrOd
EDWGMt9Dt+cpVxZWS3dpVuCoJt2AT2jhyCA5X+Shzz9D6rC9Um0LV6HOqrqV8yK1rT534jxVt34o
P0dyka/NwdTXaLuu7VsuXIU6K2oGJF0TTZE7YkjiT1a47kda993Py49i6eizomZtjkzdHHKnw296
8trcddqsys+3HX1W1JjhXaWxdY6OIC9edYVU47TPGpIFbjvBrK7jxDaDuhjZcW3bYW91tr4LLert
tqNPN+23Qk7JwGNIylMnCHvxXQZJ+qzUt76e6qyIFWwjAfQARjxbljfuCBIE5tJwuvzbF0Y8dV7B
tkhLabBakLiThkrD7qCGAaHt00ZoiFULOEJ0dbxYGPLUWUWnpmtEBJmWTuAbaU3Ga5hBbSgT2phK
jWTz8jUtVdysoGV/yKLY1VLHtkeEjn2cnL2G1MWmryGJGkK/8rVYuBplVtlwSSOmfl7mDCWdzEEP
CafMi5NATnPlSpbOMCtqs1GsqBVZ6LCDlT0YEUygRq7bg5Lh2Lh8s5ZOMatswyTb0ZVjJk9Dg4aP
32/btG6MJHq+fIKFoUOZFXcKv8hu9CZwCjUl3Fj+NwkQ+O9tR58u67faU2zLJljBtc4wqdUXWvHB
pmqzGzs1yqyy86ZSgyF33XNRQawrRly5bSe9Xf7pS3d+Vth1ogBOqiCm61ncf2mGEO6n60HMktq8
3V0+x9LNn5U3kdVVUQ9ydy6SPnsgsAOgCWZy+A63HX9W0IR641sDs3T2vECYJAuE6qkcLXIYLh9f
mWr2D5Okf//9t+erCThACniKs2uTCKFrA7ygqbgRfOfxs5Uhvg4wXf+FtDw4x4OM7YgV37XV78Lt
k2cVTvqJFrJNmZ0DPfhEf9cQ1Gt1V4aPpWuTZ9VNCHBMpp2SnuG4JudAqhV0Z9k0U4uaqsHW7Q+l
gvi0juxVpLVKexchZD+aIxl2VwaYpQucVb+St4aJeTc5uwjRwY+Pef2jVoxrzcilw89qfyzCxsoj
uz4Hk4VSjUP8i+SEolq9/HosHX9W/batlihOI8KqJARiVj9W4dos1ODGlaU8nfe3t4/3zFQLGP/n
Lorsc+XbEpk+pVx+u/zzpwf9h5dbno0ASBJTyG9+eSZbLWNjC5xHMthoaoPJRVw17Pi2FWLxXq6b
5EpFLd2y2YhAjJE1SHbIOUfoXEE+VmctiG8Ursiz8UBpSt9W+j4/404dz0VjdluFoDmiMK6WzdIF
zL7utcjLvFVqnrkFaAThZ1Zmd22nBrd9UogF+/tD92vTLQWrgLNrpO+V4dpPuedfW9NMB/mfj9y0
ZzVf0p9FWVqVZ5xuQfqIpzMvHvtaM0hdswqiC+8zt/C/sC2cJT/CTihE2pVi7IzkSsX/+atjThK1
31/pFKAOgSp2flabiOQ5CWiDbhX+Vzp611oY06H+dI3zqvejqEsgG5yLND/qAZqiJChPVpU+lrL7
1uqpftO7bNqz8jfCGHo166tzU9W6AGVLStVL2sHvfbtcoH9+10x7Vv9GH0ZtVnKCKE7lBBkcOmgs
WM3VxeHSCWYjANGx2VB1Y3HWw9COtoB4RbPzW/A8V3q3SyeYlXspcExh8KrOXTZV5Rj23xE1RVfu
z9LLNCv3ERi1GiHFPwstqu68SNYAy/nJRkIPd+MFzMpdqXVMEmpenYNQdyEf6RYsEkxWNz3guUyN
EZcsYsmuQJHa3TYZDVJKBqn7cvnoC4UwV6j5aE1cfeiLM4FcH8XA+mBQmhdVV77m0z+k1rXm88Jz
sGZFbeY9uQdCFGfyNPWNF3nq3dBWChgQ/G6Xr+XP3yqO9vdxgzDozILUWwE+yoh6V+CXusM4vFcZ
smxjiBMSJaCNkMtqXdn+WXh1rVl1AxUAB5pUFYlChfbemUTr3LVDMsa3jR5z5Vqeh2kCcKM4d2kX
eTv6Gwj6fKgs8ZWXa7o1fxgHrVlxayVpEOaQcIIkxiPkg44FamdD+GOLTFZK17n8aJae/qzG697K
5EE2GUQwOh4LLcOYIJNmpPRgBW87xazQJdnN1CJ1OUVp6a9WOuJeyMzK/6pFZnZlMFmqllml19Hg
dgXVfrZC9xSN+sEyO3kdhLJjF9AcXRhzN13MXMCm5XEYVHbGJ7DPpQ02E+m+aUtx8IPeu/JuLTz6
uYzN9/GtpGwNnGF11ytriOo7lVb1muzPdmcDEN5dvpSl88wKH2yEQkZ6yXn8EBdGB3iQbuMx8kjU
sStxZRxbqMS5hI1MtaIILOYMnk+4XWABtFZwNV15HEtHn9W5FLT4pkswPE01pEAtiKwqht7dXr5D
S0ef/v7bFN6grxuXUYpputa/6iPJab5wldXlgy9Unvk/KrwIekZ5poqwVXGBtP2dVxkagP5r2qul
nz+rba2TNN+Wme2CWGg2SRCNJxl8+ZWyXjr6rKxb2ichfob0bElEvVLRGfaakhiAKyW9dPxZSfu1
SORR67KzJyLQD2kXH2u5Vm57tHNdmp2hLBlzi6ObGvnWBIw+aunY3yQAMeeSND4EHX52ozwXE3zX
VcGWA5a7bc/YFLPCzSdmjp7HrCwTn3w82QRe1Hpm/nn5xVy48XM1WhsHsmeqOeOChk7+QbblsHuS
QvAym9tOMCvaGHi2akd9fJZL1BLwHbstK5lrUrGFyYaYLuu3olWSDP9WLMfcnapwClJaAQDTHLjP
bACGnmbi1Bt9BWxFXV/5iC7dsVkp96ViK+AokrPua+RJqmV6CEnDvG0uI2ZlLInOzmOMcueuU6Sj
jmhzJbe9trr8MBaGITEr4zJo6OSWUnJu+tFPV5ahea9qZGS/Oru6rQNkznVpbZ0bmTlqyVkt5Eja
kHCWWy9GZETj600XMRekGZrusRmhpucM7hVhIhFakyedT2X5QFeiqK58mRee81yRZvu1q4JHZ9Dw
rXjbqLFYG66W3fYkjFlZh+UwIhVIpu9x3cKGMOUv5LtodyNxHN8v36eFT/5cmFZ3sqW2fZucBcSI
e69jr5jk8WotysLA7Yj85/J5Fl6quUSN1mSTlEOYnCHPAAHQVODzyki4kGc8Xz7D0qOY/v5bldtR
rLctjB/yoMXHACZtPUqWdtusYi5P84c+bowuYJsoATOm51M2FmEIN/70WT2PRIYNUJPyM/FYA5kH
CAM1Nr+vNOWWbsysnv+bsyvpkhPnlr+Ic0BIArY5VVVmUp7b3d7odLe/BjELMf/6F7g31bKVvMPC
XtQCpYbQcG/ciG51UCvmFAEUgtsi3Lth7cW2rqa2jxtnciSIuxRFUL8qF8k+z/PF57nr1F+P59Sy
akw2GvwNXRSRISKLTSI5CeW0sFOCOITTbZaWWTpgUtK8QqK+eqgLyIBgf4NRaQ7NWD+c1afHXbB9
38Bw0edBDhWL4nVWcH67zIOU0BLwMghQ72tgRfabdT81NAe4MEaKt8k7Dbnm/zVhsWwsHtsMrH9/
8/WGRKPrNTJ/HaFeVg8R/IWgtgAbg2YXXyIw+Wjt5EGvGmUNr3UKjx1oJvtHZ9iLW2qcw1Uuojmk
c/6agAl9zBUKrx2ovGxcW2yDY+AWIq1Z1dBqPeXL6TPUetwTnuT8vSOq7PB4dm1NGOCNPFG6Ppvy
Vz04EPWrZ1gCtg09Z13/+74WDAQXDuTWfV3lryXcoCDXK+E3Rny4hx4nGNrtKy2B/sB/1xFkhqHt
PpDsNVdQDVErkkdHoGy94ONTEG6eMxa4mWy0jqkGTDdcLOo+TXGUwecE8lLZy66x8g0wp40/zIM3
5q/5MrZ3kgYQI29qOMnDlW4fnH0DzqxNJS4QdfkKqhvMx2EnE4bw/mng4ravDwai4fWS+gV0vV5z
XJDEiaNq3bn2EOEYXjJdFFsnpmXh+usEvdk4AqiWqJJ5+WsI0a/nvAeZqw7D6NkB13cDfra5NsAN
nXyK2qQEW2vnIM3VF3r+IytdFAc/Hql1yH8RcfMNeK/nfTDkOn/lSsdkte0AG/QzpyqeNKI8jxux
jZMB8KkpQCBuIRSVrE+f3p8JNEgn8oG1c/TpcRO2cTIQDkJDn+SLKl5l0EIhuYXL9avHJ7UBinXx
/2KYTEpahMRJDt2w4nWtQ1UXObnKg+xqwIrxXTBUWf9SQmkKasfSmxDoe9wny7D9TFBrR6ibtVhe
cJy8uLJLn/qu8Z5QU5ZtXFlt/TLAHnVKuJquR1+yMsmdbnjGQ/L73CMOyqVO4iFX+v3j7limiBio
H1QwLwMUXl+TKJXHcUSIBkrA1cYM2QZr/fsbLKZRh8RKhpiYiJD1UCsjB9nt8KWaQUTd1wED7hBP
CjvpsOxVFil/mnuUDIKNtcVltg2PgfQuinquBfYsTigOphyx1fxEwoSNp30/34D65PhwAsat7DVx
cQtpc2c4lU2+xTuxjb+B8TSDqBVY5fkriqmTc66L7gXBIKiyOdEWt8s2QibGIx/nXZEBhFB2jmC+
3sLVsSuq5cOuATLZaU4P4wKSzMUrIpKputYQJoGqrOxhcPy4Actm663BmzdrtPUgqRz1bfFKcgTI
Suwo0AkrkBsaRjiIziARPm7HMlCegepWqTwMKAYKFjvVQfGmvzSen2983TLTP9HT5qVpkq7GTC/o
BR8LyHmguPIMG+Kt7dbWAQPMXpuoqPc73Ah9PILqJociKMInG/uq7evr399MQ1OM0b+bnmBrnBL1
CedBq60ogO3rBo4nNxy8eSjw26E6+S+D0lvcYl9YzDNAnIb1AFo3wXlNuuXDzMOUXIdlzMm+oJ5n
wNjpi6YfpJCv7ogimqP0IQB1iAoHGlmP16blxDHpaZUbUujYigx7P70KjiR4L+j/8J7+RCQ2VIjG
70uDm0w0aPixdkiUfFUNkiRgOCWQmhPhxr3M0g2Tidb1dGRqWA/Oll17D+Ew16ne01z8xoL+k+Nu
pt4se4ZrYJm5KnGnoYFKP+oe4ZPOUtEeqaYF9IC9pfnDcejAN3JjFmS7xgnd9Qv4GhwuYmEOZh3a
Qsld2LbDhw7SN/sWsGtAu/IyAl+j9ZEkWgiXT4jDOTisN1aXhSEYmPwzX9ddhqMNyysdx8ucKlwG
cVAXXxUDBhP4Why9uYVFb1XT7wpOWC9ZuBf6Jjut7XAHgTJ79jonMJuA6jhceVZXmMfIsc2OAf1I
wEC2D1UGuXao6/zGoV/Mju4IZaXzkKaUfH3cjGX/Mglpi4AjPLQF0IzunOOoW3qeS4iXP/66bTkb
Z7hTD0uqoIL5WhfF55xF/IjY7IcfEd/Ur3etMf4THw0M5KJ1QW/lvgujI+jg32C8tVUH/usucJOQ
tsgqHIemkq+EdP2lDuDAIigSvBruxsfBhTfp46H69Xxzk3cWIecBJ3EvfaUdCkm1h3ssTGKhFO3n
+2483FRHq5pi7nQfOnG/ZOPvqsz4y+ixZWMabB0woO5x6SEWVjmxzsDmILPmdzxcxzMcxuWuTZ6b
dLPWIalGNj99DTsN8W4dZmcSlv3G120dMI7yNh8gW5w2qGEr4ToEWz5YQoU0gJHopnhc9MuHJY9M
UKdQfc2cMH3VGHd4pXjgIyjEry8izL7DZXj+UM+wApsVOGIuZLs2pubXIOeRccwzGToDHMRT0J/Q
IMoyM1jM7Szv5ZEBcj+SnLTQM3sN4QUAfVLytXPgdvoYFpafbhLQmij3RgAvwcmr8MZA7j1uU70v
3vJDqvDt3TBIonLq5sKJyYD6PCFwOw8ESHqPf7tlQZmsM6gL9LDVSJw4J3P9QQspz9qX9cVHFmCj
CdvwGGc4+N3d4DDHgScl3mF4Qw6nzJ3zjcH/dZqZmwyzCpUiumSRE9d18x5q6eqg0746jCP96GTO
b0nSQqYc98bHw2Xry/r3Nxf1BQ7cw1QQESOfAHFCijh3LJOJ5TvHysD3VE1I+MPTNxaqqP+s0dy7
JoVD0MYGbvv5BrYhIOtAFx+zrcIK2kZT5by0WfX3vrExEAwjWCfynUDEQjjeCfon2XOWOPsSLjw0
EAxldRoEPRzZclTSQzszTSD6vECmfd/Q/EQoY56jXU2cOAlG1DaIGvw+kBaSfWQRbrLJvN7p3HzJ
o1h2bfNPrXkEFffe/bJr7E1BtKwX2IlHP4wVm5OXZJ7CuEnqYd+qNLlj8IvnoFHPUaw6Ip704vBT
1Ivqad9vNw5lX1Q66KdexPDCgco5FN5ldk5DaC/tCg/wwABtC4Giahjx83uF8rhZwW6iC95PFRyo
9vXAQG1TJ+MIK2oRq6RD7ZcUq/NXO5dwqt7XgIHbqqlhHz1XUaxnZGT5COE2aLfsHR8DuFOFwJuj
qYjLQnTDpawTmNPUdSuLFweM9m5XhTAPDAQvXApUmuswdgs/+Eg8hMKhQjJ+fDxEv37+cpNI1s0j
IwQMxzj0wlvIcYcoXf2XIt2nIE2+NQSkwccNWfZQk1NWwEZLj1CHhqfkWk+gGW5eY9tucXQsd3mT
VObwIHWgrxTGPCgn+Fq2sS7C5yQKPFjtJtHOThhnMphfUEegTRjXObxvaydzT3gW7jxmuIHolEoY
S4w9vp7Aw/WcIMOlj9A/mT/tmwID0EGxOEvkkjAmKcreSFDWd3hqbiU5LC92zk04p90YMVUEcYVy
1KHM3qN0+zMqCFs4ikMZv9cZvCvaqHqPxPDvxbKvzpOb/LJgaJu2iFgQ11B7h4h6UUOdP6Lb2WDb
yjVwXuWya1rRo4Eii1DYo7t3HswNHs+JDX8GuptuaScIlLIYzkcg9XFUeuq0yv9JCji9gYcZxqgz
oRvH3bqQfk5+cZNnNpEy63yJxiD8OZ/BsBFPUQWRuwaFaht7uq0JIzLur0JGqIYI4tlLYCMKAbH0
aziICj4R4ST2BX65yTVLa86n0CEs1jle1GWCzMQk2y1RI8ucmDSzKlr6GXpYLM6DRj3JEFGmWSLq
0JfeCEPVPnkJoAm6cYxbNi6Ta9a4nlemZRPEuWbXMvfeiUBByacZv2B32XquWJYwM5AP5TMoK88O
j0dnRG5e+JH2jx6UvDcSarZOGNB3YJ7Ii8bnseunOSyRCCyNvQyeUF2ZHcIIZlSP0WLrB/nvO6JC
4MyjZcli8D7od8gpOTEtKjkfH3/e1g0D6W00zkjQ1vj81MGs2YG5+1q+50KZ46lz6o17la0TJuTh
dKByGZF4VgzmuPAcOeho9je+bumDyUIbakglCL2sX0f6FPTY4rtKev0Kczz/AGP2YmPjsgDdpKKl
FAkvuKaxWEmIBJYMMQdJpLx4cLHYN9t0xefbVyNrYXLXpSTu4TZxUSkungG4H6fHk22ZBroO4Juv
o8QK0jcswdcrdz7lUgYnODZtxRZtX1+H7c3Xo3Yk2ZQMNE5KUKHcTuC/tgjPj3+7bZLXVt98vXWK
wkVduYeAHOouwlq0vycyXd6TsCXHAsHYy+N2bL0wcM2GUpd1MHkxIdD7FLB7OWX95m3KtoQMNEdB
Wo2OmkkcwPnnUij20hOen8TIt1aQrQUD0E7aC1YGcAMMPV990sjE/5WL7nfkwoLTvhEywFwNsDip
mp7EnJT189i3ExyDEIR7/HXL7zeJaBFZPFWCtvrv6zeRIbxNS4DZJU21sV/YmjAO7M5dOPx2QzdG
YHJxP9BBJFM8pthpjzAF9L2/HvfEspJMMhpD2Rws86o5ngOfXGAoC3/Kau/jwuShNXkL4coO85zn
Cib3ERLBTG++4y1oM6XRwHaZQhSBurF0qvLSu7jM5G76TmnRXKN+6yZomwgD09kAJ7sh7+Y4XB9d
yKV+Ewv7XHXgae6bAgPMaVHKMVfwYuzVXP0eTm7/JFon+WPf100wV3WQh+E0x4jYcNDl0ynCvRJe
YxtQsC0gA8oZFLF4HS5Yp6g1q1Zv4eScTDtrPJBO+u+OyhKv5BDYmxGhDHBNnfFOio5wdV62qHOW
328SzzxIh6NQLnVh9e102Qmu91nx7EzRuBUDtawfk2TmE5oG2ouWWJeouxSVyo65RpLGW4s8H8/x
D/LALx4QxDiRuxK2pX5LlvhHWW8wITleJjo7wvEveSZ1A19MqCm/d92l+Qrx0QiGo5CIzse9NzST
euZ52iHwOEQnR06/9BP9qmTeHmG7V5zHZXNTtCCerGP85nydXD+J8hJYJFX4mde1OMBh4BMKZe94
aO7MfxAD8FXHeCoE5I/7rE/nc994cG0LVaPnjfuTbUUYgA+6GmbNrXTjMOTF80jT6CLA9n6GoF2y
cfG3rWoD9V2LME6m6RKDULdMRyLdpr8WkV9u3XRsDRiwj6g/QtNIL/FM0/qpn6CqgrerOD1e0LYR
MlDfzBSecBOmQCQa7roZ5Frqtq+/VFVRbWDG0gGTiwbTLOgpus0SoxgH3u0UBBNebUoT2L5unN5+
2NMQN5AlVrwLUXuL9L4PB72N4bHAwKSfsQECPc3gTrHk3jtZ8vCEupDfSuh0+LAaOj+eA1sX1sbf
YI0FNQs7UUzxnKIoZ1z5W0W0UzIHNmT//foAt0vQ/vwp7qXuvnEvaq6OB1umx7/dsn5MkbRBN2Gu
k3CMtSvdm8ur9yVByZvUIEA9bsE2OgaG/QSeiKHDcS6tAos9nK2/IsC89QayRDpMElrhCxGqAqee
K8k/ZTF8QknLR/h5fkzH4XlIy70gMFBcdQmDvPg0xdwBn2aOCnHOKlpshFBsY2SgeNAy8KIOhokl
hRvoKVVCwyNaIwv/eA4ss2wS0GCmLV0oQfaIMMr0GVXLcEGHi/oLmChb/i+WLpgstKacwDnpVYeb
NwRMyhIslEk3W1Ivlmk2qWeLB4fpdHJ1XCOUiWc63up8TKYn3QBsXM3F10mBZr1vtAw8T4UaXAaT
xBiO399zeMt/HlK3O3We2Eq8WLYlk3nWQJgdhQ5+G/e9L1CoASNhWJcXxzrE6ws5pa0cuW1S1r+/
2ZkaSLYFq9VZnHuox0qUSI+Vs1M6lZscM7h1+DDwpDruEufFr6pvGXQ/Hk+B7YcbpzJDhVKkKnw6
8RNYgPqLf6rdeh8vlpu8sg4pCt9N2zampELFtZbdwRdQ+dj32w0ww49SdQ6ofNhSy+qk5dI/OdnO
giUYVv53SqFN684oMFCxIun0lJdu8xUEs/zLnt/OTELZVFfVCNFPFSesz9WBFy0qhz0UEm9x83+9
8pnJJMuiMmpELZqYz132PGYBWHcBbH3kRPllBK1p41z79QJCvMgYpkZS5qPWLobLu/tMNXw2nXEn
NYeZ2mVNCX9kD1o9sWiB35IhoJ6L6c/Hc2AbIgO0no+0dd1ORSz8zLvC+295qkXnXri/RBBhAxQe
t/PrQ4FFxsGc5RnK6zy3iAPlpGeUrLzzHX9+5nTZBWL2E6EsWfB2avsiBteM+we3SaHwzxofj4TH
Pfj1qcBM6tgwFEPZ1HMVy5Y24Lcv3SrBWD3BUMN/Kt3pMJHNtJBtQRmobkNovCu+oDM53qVaQKqh
yCEr8rgnlrkwmWSL6IJK66aJiVjkHSoN87ns8NBJ0025G0sHTD2zroBTSr1kdSwXxJUkik9PC9mp
kQGP3P/irWglSvZFXsZcgWCk1CqBSVBzs294DDRnFOKKENYr45zCOGBkXvIFLCPs2s6wpcNlG551
Zt4elS7VdRGKElmHMPoEOavuH9awtt9YqrYJXpt98/mKkybsh7COS4nE5SqQNU60OUI78tvjIbL9
fgPN6chG6gjZxIkHFjAonCAAowxx44Jq+/nGeZwyzVUaqCKmaT6mx7ydSXIizUKaZxQkOjv7YFyy
PXfIaQjPqRivBOYd5pA00cGPhuDjvjEyMNwVsAuIAlLELmvqy48bcKo276iWGTCJZF6W6mjUHXaj
ESpVCBzl3YsIwr0nv0kkS526RpxlqOIfNd112KXwJ6y27kSWvdQkklVjJNxmnMv4hxDWWOC+yCmq
Ycr+1RVN+pRV+6SzmUkq81HLDaN1VcUUGawDPC7IBVtqfWlWhuuuiQ4MMA/QFc14OWG/yLM1qiBy
FJ8Vc9F93vd9A82ZOxSgcbRFPEOq6SWn8Pyd3XmrsMoCNlOYLGJ6LENa5DHUFKCplkN3GbUjycvi
ZVt5YttaNfCcKRmU7jjKmCaaJIcxCEZxDMJ0p7gzhOiN/W4OltQttIyTFtnDfujkCT6Rwb7zwGSU
pfBc1t6wyLjMnej96KPaHQadLA68Jv2wa4pNWlkT5BGbcz+Jy753jmRVYxzGnQ9+ZnLJWKG403gS
X8/U8kEvWXiWuM2cHv92yw3SpJIhJqsy6RHnHjLnN5LO3lNO4FSTVP2lZfueaMxUKYMRvKR+gi7A
xzt9yrsOB3NZkQ3OoAUDJpMMtQd95jlpEsMuCGVLidMv75Hmc7qDCNx95aPwjvjvIvVGHcDJZXDu
Th11B5YP0A5zB31MXcTLH0+FZVs1KWVtqCPUzU3OXcPhEkySKqJfJKgGLyMCn184yJJXp96prsNM
JlnjLqhumDLn3rKPoP9Un9qFt58f98SyZZg6ZSkeJaCmiwRa0Gl20zjkvlbDtEm+sw2UcTZnuoKn
ZeBEdypRxdij4oGjehF0b72ectmhGPeVZCF8/d9Zz5aijcRYOXelRsj1q34e3jtOtOwTaWemSFkm
RTHKMkNPUKFzmSa6HLwu9c6Pp8ECDJM4lsHddUB4wbknjRfd9YQaL0Wr5NwFOd9IiVi2D5M9FjVz
8+/2gUmGvgTiYD4UgssOOCyyzVScZT2ZtDGnysqOlqG4J/3KACHIfzn9rDduALZhMqDNShRV9lMU
3lG2geLOuRtcMPrm3GMfCp0jWfV4NmydMG7dTudXY+Dn4k7avPuNlCiSGsZ0i6xr64RxSrc0zzx4
2jv3lKUzaw+ebuFkkCHQqj83qum27n62dozDevCXIgUrTdxx20vOJQIbp75v2NFbII+yb6AMeMPo
coh6vKzuLoPI9bhWrY0LpAYef93SAZMyVhEmBJQkxF0QEAPc3OufeJkD3JDQlxt1arY2jEQVpE/x
wE17wLoK/ac+I+GpXKA1sAhYaj/uhgV4Jl1sgCMLnmw8vJNp+MQnhIeVaE9hz14g2rWVArf1w3hL
L6OPqyto7HcnqO5dEnoHndf0MBa+Oj/uxjoiP+fYGV1bfvPW9Rc+hJJ04l5kNDohL0BOdUDYTQZ1
e56deXiZoKn+AqGwjeJICwpNUbPAa0fhUwIU+uBqj8wfz11Uqcvj7ti+bmB8kCjdHqdB3OHSdh1b
kR3aKf30+Nu2yTAQvmRD2oYFhipPkq/+sjyzqXrOl+r948/bfroJ7MUbalG30R0vIP7SMyzXAMJK
GwNj+/EGpsGtk7yREqW0EJV7cYfhMvuZOO8+qU3ymCfLiZdZye9JVucX4kokJpud9gHM1C5zKG8z
NrPwTqNsKc8inJl8DyN4CH/vGn2TMZZBJLjIkdG7u/WQHogEhFmHyN6+rxs4ZoHukpwN7F4G8rvM
FD9DwmpLTsyycEzCGNRtvSZMBLtraMSQZzJ3ITkiPFDIfeezqVfGggpW9Wz07xCxCs9JIZIntyyd
w/+D+rkOxC+2Id/A7bQIGnGZ+Pe5wDNa6eh9WCMqtlYGpbTdEGy0DZQBYB/KmEzncrn/CAtzcPjP
bYjI5L45NvDrTfMQOjB0v2viine87+aLoP0+7XZmMsaWJW2UC+WOu0hl/SQXUC90GuwTkWImXayt
a641NMnv4IhXyYHnTaDhR1jtFKFgJl2sy0aIGbp6uhMUZp0krEAuYQPjw0qCF/h4/C07nMkWwwM9
y0TnTXd35Mx5p+qk09ex4z25FQOKQTaasazUnzhhtVfXMHEe7+D68pcfLpE8U/0d9gMo53TBNH3c
HctiNUlhsgjJ2E3udC+biB9Ir5aXBdGlja9buHXMpIN53J28CEXr97Uie3290SxHqQYu+j+sU5RW
cVMPn1ZDiMIrUU+zyTy1dcyAekCIZq102nsysJvOcP0b8lFt9Mv2cQPiFe9ZhdIvfQc3aTiqYQlv
Ubjpt2RbYgbEsac2Iyok1V24dXmhC0ydecv5ZVm6LYK0rQPGOZ12DZTXF9neuQtZLKEb5zgM2ZZr
mOXrJj0sgmBmIOuiuVNsT1/rBSo6NOr2qSkzU6eskQmnXZk0dzeoqiO09LrjD5/lx4CwDL5JD8Me
FYydM1X/7oBjm8/HUOfzSzpny8YlwBLXMCXK0gn5yRBGYfe5HSLvSbeTvKL+MkGJH4FFtfo8IZcC
2hiFO85WdNfWrfXvby7gEzIbTley6t4L1Mb1Enc/kuJmNrEh2XfumbyxrkfGkkJ/5t573ciOcMWp
n+uo2tRbsHXBQDSctHoueqLufdKNhx/vRZgMB7h6h98fz71t3RqwdqTXIx+KHuR0qZPzjNts+uIt
C6/P+xowkB2B6CCXMSrupK7EmQ8+1Frydtp481jODFO8rF0yWdIprXC8FsmN9czFJjsN1WUOURAp
D0sAueSvj3tiWcMmfczvK560KL699dJ74i227iQFwz/p/Vugpy9BsRnAtEy7ySLzlTNUyTDPN9IV
KMoSSa6uCtKj5WGKln1uEcwkk+Hdu0CBYZxvMk1L+cSdCTLwAVTJ59Pj8bLMjSletrhDKibWzLeE
OePJXRCEz9k34ql44DibHjdiWb8mhwxB97JNSTffRjku390i+L7AG3bLX8s2EWurb7YQBmJOBllz
TITy9Ct1EEZhFGU8i1uRjWiHrYmfID6TrC5adIDj3cKTZg1l8plcUNu0z8OGuQbIPQjm0NzBTLhV
/TcsgJd4KtMtO0jbDBgAZ8wLshplHTfNcvfZDfC4CPLNeJPt68ap7Q2B14G1yW4/vC5GPf/pdvMW
9+fXH6cmiwy+MgNqaBi5URd2vJRXkDin5d+PV+avJ5aaJLLUmdpwaAi54Tn0nXI3P7oeIvjAdnF6
3ILt568b1ZvV2TYpZMdVPd3GtPhM5ZqFQFDO+/Px122/f4X1m683pVdzcLowOJMnToRn3TdawPQl
nfotZbtf7xDUJJA5aykTaaA084PP2gtkRpOqTj/kc/C9c+DM97gntnFa//6mJ3MPal2fqfk2l7jw
J+M0HqIK6pOPv24bJwPAHVENCUTq3zTlxRNR/te8BzsNufx9DsfUZJC1DW6ToIF6t3oK+F8jm+mX
gDZk1x2GmvSxKWpUWinfu8GnPf2gHBQ9KuHrnV838BtI3CGhYDrdKHF+yxu44QX+TvNU+hNfDGrJ
ZUn78cZnl3wFlRgGYCpH5ffx8dRa1qdJFmtHeEiOs9PdoLB7h4GcOMuy5OeR+7cCV/3HjVhWp8kZ
Y32rJ5iMdDeois5ftWTyUzVsln7Yvm6gGFHnHJHoVN96tlRnPbjLocjbrZVpWfum+liX4G2roqW9
6YLMCy6ocPKpsaPeEq63zIJsPTDQ23r5JEcYg96gfNmJAzwcu/zQCUW/7xt/A7/FQPEwVLq9cZFG
9SWHIGZ/7DqKp8njBmyDZJy+E4oD4TeakatwwMLpy+YuUN59RsHMzhVknMA0dHqPkr6+LUjKHEcn
k+clpdXGw9/28w0EdxlPgkAmOcR4GP09j/L8wiGnfMqSNNt4HVqaMDljRVk2YTm1y5WzhH6Uyepm
iff5y+TBzOzxJFigbNLGYNLkBQneOTeI3JKjomN7myvc6ZJIN8MhijYFMG0NGYdyUcEcfiKOd1W6
kJckSJ6XPnrGmgW1ok/3rVmTPNbIJWHV2K36uZ57EXUG0WZH7TMlpCZvDNIcsnGyfLmWuJiqS4+i
aSgKkqXfZ2hJf1Ikg4RdFIw9uWo6B+owFyhP5+mmhYZlxzCZYxPMlqOOtcWNemVy6YOuOmP49ynl
0cCAs4MgqEf7oLpJ8Fd6v0qOEO7cuDPafrmB5BZOy1E5T+RKwOsFrU46H2E9uU9hif7EF+sy+Npn
Tn0LEeo+QmrT+9RMwc6T3qSKZdD9TFjUVzfw5/wrDUn40uaSbexClpExqWJZEkgeFSW+3obIzB9m
lF97+QFKUVsJTssmZNLFWBmCxVDX9Y24g3AOZSXCujqExahymDanfFo2rqO2howjGfaP2neJrm9S
L8mLC/vSAylXF5lh2sf7oCZvzIFuMJNiym6NjMbuZchwz/5A3LlO/4aU7Rxs3I9sPVkn683FunA5
r6A+VtzyEYkZV5XNGVLe8sQ9np0f79u2JozTeRp04MDSZ7qGURvkx7z2cc0QdfGR5uW8RU+zLS4D
0lhcXtDnJbvWSTSeeoZKdAbt0Y3z/9dxI/oTZWwOI450G73SAa9vb05gUjt8kKH/DTUIdxbs1NnB
k/K/09E0ZdjwdnGuiaLFuUyhRg6pF7ZxglpmwiSMpQns42jmhVeuKKrccY1RiNae0lBt6albjk6T
MtYNtEApA0ELLZR8tJO+g3tpdRBh3h+itN3F66I/UcfU4PNSL+FVEO/d2AR3oVFd0k/QxPGWagPj
lhVlkscWXyKejuvelY7ZHEJXSUBY6wg/nC7aVw1CTeZYIcuCtU3Ar8kALpEbQshQRzl5bTPUte4C
nyk3xqhba5It/FpPoC+DLK0uZdPp19YV0YfHTYRYmz+np1GN9t8126YZoxUpgmtJwyH7JEoY+dRe
7+lnPfTp5xoSmdeyafUTBJlr/uVxo7albOB98lOOlHWEC47PYMsrXJXl4P8UuPhnXQXBk33NGKf5
EE5REpY5u3Ixjh9F7qMuKAXVFTJ9W9FD2/AZkE89t88yyOhdKaeJ+hyGsO1mx8avwvo56UgTnJau
Dj6VdbW8ZmWko11FbdSkmomcpaOXFvwajYO6Q+3QP6DILHy/a+BMTbKuyJY6X7/OXUhgUcU+ZtPk
nkGu3graWPZkk2OWFoJSp3aWa41c7VEpVF/0y/JOVlV2RMFkdypq0Gwe98ayF5gCZV6Emq18LPlV
6yF94nqEem1P/7fv4+sSf3MEQ3EkU4woDBV8A4IXEoJR8jJ4VdOeHjdgwYrJKkNoVy88wnumnNi3
cpVQ+eFwWyXRRoTI1oCxAwRqtdHwI+9K4JnTuS49+pH6x4922nFSaqC97fwoyOvQu7rQzfw9p1Bv
W1i9M3xGDZAvrIqYUODEIQ0FPYF+4Nc09/Vfj0ffciRSA98FbqIlQn30Crmz9ADJguagCqDAqVx+
gKDYlumzZY2aHLNqydoQCi30Oge4n+hkFO+6SfZfH/fCgjaTY5byOiihS02vqmpu0Ej803Wg6R4u
/pXJ+jc4jW7de23dWH/AGzQ0RZFGqq4wXCXXV+r3zqESzZbCiWUyTHWyaWwj2Li39Koz8V2k3nKs
x/73uZ3nc6W24GDrggHowevaERdpWDEx7kJGBT4EvAi3xMYtYDMJZ22Y6L5Ka3qte5Dx3BH5SxpB
CHBokGJ5PNm2Dph47mbH7aqeXgmc1KYjDbvonobLtE9ig/5kkAkyUlpXmAVaBOMXAmPd/FSEQa5P
j3+/bZYNQDuiHJq+nvyrUMSPjqP0insodHqQKl1iKJyXW/V5PiProPzi+mOSz4rGzWZ3yV3MR5KC
ERx2bX/Q8wQOj5st+cHPdXXNXBhN4p93DMZxno98QKhngtolKCZRxg8ln/gHDuH4l4bP/fcyQkE2
+DnydRBQmEGKl18nr0r/EJ0zvIc2e1cc6nEKk3MxJ80/Svp9+cJV3/xDs7JITvnctMFR9qQLXkCV
Kv6AAWnxUepJTUcxDjVIopJXTwKmQZcSCj9/uorD/CqpEjockMx0PiXEGdSBVjB8cifV/wHpa3gu
yCl4ZgmkVoifOV/FXE9/JoQ4iLsuw0uFYovmIKc+eI5quEsfaNi39xJuE+OlXJJwOIxDBudYKqEk
eoFfHB8PZO7hgoayevIMvT2Fd2dUdN2xlvPwocpBf5ZD44rDmMn8b9HP48dgtR1QSdJ8k6jvB9t4
VRokNPnNB7v5qwsm5rl3FUWBRyDoF0EzdfGUU5BDzrv5pfcS/1b5YFRJNvI7lIWX7kCmHNFvEBTl
ierWKY+JUy0LrBAh95eguvDZrYmXw1MpYN0h9GaynJOgUqca3gqo3nbldGxqKKrMM/M/wlpUHwak
zOUTnrfVSTU0+8slAxRw5tafnoOIkb8B4fRDmSg/e8KVNX1GVTj/lkPeKT32vizeeflAzqXbtwh1
MnjFlelCLlHmLMU5CnCRJkveF4c5K5CTqQlsDptSXupWpV9J7tTuEwSAkRsTrje7B1r26pObJezz
kqL+0mX4SNi4XP4fSWfWXCmOBeFfRAQ74hW4m9dyufYXwtVVLfZNCCF+/Xy352Viwl22r0HLOZl5
MvPOHPrP6Gr1KdXEJPZJ3P7ZpljcWjvGyN42QHqXqY08OJz6JoAUUbxp79KknX3oGYznqj/S9xj3
1imfqnAs5pLPLWa1krQ+dWu2d3vyj48HLuGxxzH+KmkNcx/n8/cqCLZP80SPuIyTOgst/Ddx2O6z
7spSFm4/HSb3hwTPwhoRyHi9LyvJCHXv5JXVeG2A976UuhLApolcunxbq6QYdJAk+TwI96FJRkpn
n4zzX+MGP5OJcI1fQm2b56lc/e+SkNYkK22QVI8x0ba/rJuYDxuRApfNu1x/y6SVZ3IR0qdjJYSK
qca9IbdGltclbEyf038Ovx1byod6085ff9dR0YTYgBwO5h/WrpNTeIJ8pp7pe+LffARxpbsHcWbt
Uv2s7UpgfNyMXKN+b+25c5aoqOd6zIzjBreWwWJC8Lb4479RJTqP6RTFgckJrmWbRT1Xu2jIJfel
Yz6mLjUXJOX6XNIXddmS+kTmzut0vPUL2ZJf+1E53EWkmb/Z1j1y04hmzvqQ2BkVeuI5DQyv218D
943TZFtz4TUTkb94i83z5uTsu3tak1d9rgg1IjRLY3oC3fKQTMIeuWaw/oXEC0ZJEr9/neTiPvX4
3b0Gph5/x2up1jyJjPPoOql5xU1T5tjyBq8oa+undo6q7eTgv/6j5GGZgl+zPrcDDBqni74kvdxf
g5LiLNscEm4By5HUzIJ4tpYcujGT8Y4h0CynoMrNNGCrPUuGM4Cnnccu9LrvsTuQhdKW/es9POYs
9n0if+pIPqvJ2i5XZsOJ30kIuuqS7rGWFT9oVhHz3N49FrpN9+5T4/nLD7/35DPXI7DrxmNYjnY8
E9nT5oMgJ0a0g82XiMqrD+9vtJ7kqzo2bTKtTV044uAYwFKUp8QGftHHtjzKeZlOZtTxh0h8mfdR
5D7sBwr7eNW2sCUKyvSIfX3ShL6avE/rxOZRxD+Y8dn4V6/mSLIj6lVV+ARNXleHA/Qxrmz1FJZN
+Tk2vrdmrYLBypLI775BorBSVzHV5laaffQyg3enBR9Nl6ckSHZx8oEjttvmNLu6pPNBoO1Zj260
qmzpavUcBtEoX1rnmLY2Z8Ix3l7LeRfN674swfAWLuGhJ3QMDBA+aREH7ZTJxZPtTbje7j3NK/lv
RMeUXnBqa9EEZ0fMesyqZHEYP18PcymnJGierR6w4RJz26W4SoWpeRiXQHzMCIb+GfAHF5h1x/rP
YYY1Qe6YNs17tw/9cFpwpfKuQ+wN3rXmMpiKUhp+9nQMXnw6gsS5+f0224c6rLu2IOlz8nKrmtVe
ymiCoTSuu4z4+UTOkc1jMH8jv3P9fIigfd7Uqj+1XWir08gG+JpM+IXLzRPbrSMaJMkSST5LNsk+
0ad45XsHMu36rPTKJMnwyg/SDMeD6ShmLBXiwkW7bvNkcOL033tMaJQP02ACfgDu4XhduvVwadU4
byfmqGJbJDuI2pvbls1wMquc1RPXkHgKxjCuz9RocXnjsW11FpvN1kWg9B68yowZ8NBm4Vi71cnx
LRfDOm6dxBHeyPVUIRxsrs7YyvRSuzapzzEJ6X9ktZd1HgT7uuVYpcfay9zUH79qomQfo9Fy9VAb
igg1tDLzQ6eoUPQYlvFD58swztomqmTGVsSBCTzofhvtTVy9zAv2qKe2w2yluH9k/Zz27eLmGl36
6zh1o8gWZTSepZu3/xYVSeG3aZypEluVDOOn0ueA3zhM5UOPl6aTeaHaphMInbufh0B54UsZEwqc
93HJ1ykxupGHXnMwqFVVLhbj/ZbmBMxP+tnsto4Lj9u4+x7x52ko9mFtTjruMYsS09H6eb8o93Xa
J/0uca4wGXGLQVausY1uMVOsexaVuLBnppZrM+fYc8zDDVfwqb2OlrV9nnVK5dViwdo+tGpDJDPO
ru+du340VUHlu0wImHY/yhrtMAM7cp6tcPGO/TRO2Buc7ZFWf6Ex0q0Qa2QOEsVr3V+EHahXNLac
H0GQyP3rEe31VnCzCbqCeZH9DVvTRpytuw8/ADBn7g/XNdXJD1c+dmkhVa/EtKiPOrZHmXnQDFFW
H6EYs8OKcDv7a8NfJiMRvbvu1M0nrS1OIASchyVQYqTLa9nI2iHZdAUfPZxkcVlVS/MR9pX7WHqh
K3IZRX1f9ILZ0qsY1iV+a7Cpd06+62BsOKbEUlxIR92TLFhU654WLmSZ7W4c6F81sun6sR2bSV9c
tSyw2M1EVDV+TFwQAS4uFCey45lShnMWmrto6xK4G+bZcV03xDxWk2IrIfXssqM33ZPGmE487X68
Npg5mf132cyOext38MrzvLrxx8rNO/AE5+mL8FZWgN+WvOwa8m3LKJJDXayzw13uNkGjc1FPzV6M
eCv95cyUf6JZ1dubdUVznw1wgqyinFb5jCqK0RRTJ0tRNjA8j6MTeQdBurC/0NigD6UI5yMPTeUG
mQnq/cuyU7y8iXZicUgGAvpL3CzegP3OQjnXTCtK5TaIWJTzFGGrtSmq1KVNiPGOg9TonNnwBRZh
1+azW0fHn0MZP85VMMQrIdk+OS2Trphrgd/gcSwyCcLLGFfBceq3A2h1ERXF7Eh2H47nzMm3BQub
/7WRyzxyKthcWRt4i0tiarJVD1GF9XThL1bumTfuNEPl3nXtG/HZFiscr6LgcZdqYKBiiaMyR/oQ
r69xtFAOyWniLuUNRF0e+j1/cunHw5QZDihxFfgjHhmJxkw9b43kXYVby1ekHe9PfxVpl+1WeX9r
9rSfKbE2HwOXF7+pxkTrLP1R/jG+QGK0DAO/6P/Y8XFMGnw8CGfz2bAjyktVQ/yjwtjgqErliczW
ZftWauN2JxlOU3MbhSuePTZfe3baNP47QtJ9Ad3udBG36QzIToyZzdgl1LFz6POMjBnkH8pbfNen
wa3vGa22P0nNON3b0Xhzg6UuWQIoR53ZzcvE8v29nwz1cx2GbM061PwUa5PdzTgu1ZE1d4J2hGKW
WR3Ey1/bjMOPRQyctkYu7T/dbpKpcGUIsSekDk+z6Y/nfp851wi64bmuUyqas18a3vzKiTBThK/s
pJo9zlxNJI7prIgSeiQuvGyfx603fymy1m9S+CMDveVdsMi2kk6WzI075waNIT2gRp3xFqzV+Hte
HL28TM7KDHM99+wyV0z+lh2tbN7rVlNo+fQxH7z30WRkfbgZbXB3s/3uN6cuCbb5od0Y6bpqf/PL
YjNzGOe+P8Icht4UhpcwcNX5Pvl7VhSY7FkR0i2Y2D/jQ0//AOyMQEEbXzeFXGu643hSUZ/1AV1y
7rYJf0IMU6xy27DvCheXvCQDKtV9ZoZopT31bd3kVAx476iWNwPV5MRTIbmSGtqsjkKtX+fkK5k+
zW/lOe1foj/K4TGqB+CHkCIyuoY73/PV2mb+iSsH55dyhyY4rUe1Bpl0iRa4Sn9nN45bS5XommPs
HuTRE9AV96X6Rnb7fVvtDvOLfSm6EsOhBgnDprDBdNf/3tqawBfGqVyfKRIj78VFlJlkzLWMv2Ur
VVdg68tvDoOK3zYzzlTesF10fsWEe3wg+xXP7V4FP0va24+2csOqiLwg+csy8wdOvY5OVxwVl3FP
3HiX0emx1ER5b+e55xZ7aiwRTae68Y4k7zw19f+EREH2uR1murd6ogp9M+PU/FD9bL9zMsUy94OF
21LbA4kqqEnTECm+3PcRaIou0DwHP02A739GODiLiIod03/RhGx8PXeHn8neDYk3AtfusLk/GNIK
up2tVWOF+RX7BEwAGJHgEiOBbHwNHdRiF0r29ZttPH6/Hjs0Y8viiJdRVGxXLZoqvlaDuv+2htnd
zIJbdK9V0PNHYOhSCqzWt9A74VnN7/cJeA/e/FQn93jBbUxvEWmq38Wwr0N+VOPBbdmJZfqerjVB
PGS8xW9l04ZI4PaFbdaX8dydCYekoU0jnRZHcBeQM18jcTSkFcrGdGl13kIDfZaey3lUOkETnrBs
EivzgvNCF6jdXmbYTrKyGQBmb+uyUV5WVi5fqY3lOksCwSs1ScI7SkYpt5som2bPtTnC5SxMsuhH
bSvzwz/68E+9bOEfd3X8n/0erK8VW3EDPth9dW1W4hG+lAweD6Aa0FcZpyT/vy/vLYoOe7+9EtCk
n4BCeZPGpTbI6ihO/qmMcL8s6XY/xxcOqcKPQrZIHJc13WerqCCkSarvsWy4XCgV9ragj+CEax01
nZoAMhFzWX9+D7amrLM2RGSWEffHQpznRPkEdW3pQsLjxHlHhFC1Z6h4y1dpljEsfKcKj0J2aavO
SxIcO11nXIrXOjTuVvTxBkuaKSQ2vz1mqYO3Y1EcZwpAaHlqI2H015YZkprrHKNMgwanyq0uzYWX
yZ0QYMsZpi0beaKBV5inEFjuuFw31jncL6JaeXWxLoPPvSJpKBHu8kPPJMo2JYtPuWX/F6+vuvDH
0D/z75ZCqeqX6MlLMccgTiV1zxkjnooZKy0uKtyGB9ql4SS6vfupwzG+BSoSP+Ka0fK64gfzyM0l
lJjxVzJoH6ZtTn6qUFdvhnEXRFte+xYOavzVL3Cam8f0ywYiUhyw0ieOR6444wyXhUnym6qW+cpZ
G1zWziLPrYWy5ypd/fxYm/WWdBwckXKiy6rAMdoxDnIyf+dz3NNARwP/oYyxGONOT9/lVDePdRoC
WZBYdPITyp/QHEz36zV6LjHBuBx+xdoK6afKnrtXam+ueDNOAza0pg/KEsyXIckk2TkmjMi2CBqU
q8TFCdzwaxtH3WkMBB2E18lz6xCDR/MdP2zhypHt+Pgu0nbUhfJZVffK+dsaU//HGksmSv7gYcJc
5zRbILj43i5vFtjR1Py6OmByL1Q+MA6hve/Ketwu/88lELP9x3r8zSLxYpK9kHBkdx32bz81/TtD
WhTvEbgweLS3F3VAKJSZou4i4639FxtlCxCxu/yZEd8+DHcvsH2az/6cJM7DnEbxccYJRloCQDuV
4fzDmVZ1Jvln9pO0o43Y2VauXl0vDyuE4IM7VG+i2Q0who5/4VM7/xyrwb3GgAKAFUx49IYkQAw6
yfsZwAAV75MJZwe4MQ4A9HSPP7XkQb7U1qbvlvP7feyHg5hi0V3Mgo3YvZf78t8bpP3yHhafsUnN
3n+nMhsfyYetvjMvaL6Emo4+ZaN+TTufk6QuMZxd44nh4AYX3bnhW0BQXYpcUcGzKoWvIUL28Oj9
lzpOopdZhX9FK/7EHpbczJLUjzER6xeWVpzrzU+uzB3Ku33zP6OzzgXxKu1XK8kR0AZKmHapoeAD
cUe4uF9jN2TRuT1qdrOR6Illpm0zrbfope039zTwUl5CRNxNHvnb90Q68+U/34aZlfBuYj2dwhZ/
ymOX6Z/wHia/NdCdrYdV6M5Q8tkXVY/GrQ63KDOHwCc4IJqX7wO4Wev4ZhaQxDvmeIEv5QT0MRrl
Ml754r4AjMf+dpP+1HxQCFRvdZfey7VdeRdAa1GIlmEULCwBRnC6uZWVdW7heLAoHV99040sP1Xk
cH4aVs4YP0GkpqYo/t443XiuZ0MG2TJ8w1WoA+RY9U+ZYh9t62i/9qLTQFQ6fir16uT1Okqw8WZ/
rdn017DruSJqPgXA0fwubbP+o/d6/jmRVk3G3BZoAKOp+0IFcVy2BN6IfBd5S3tdJ3lgKVUONTM4
79c46OLEaeqz3xGBoX2QzXpnu5uQg3+dMLNk3vRe/BgQsGEIzYlM0fVVOPsBOOIYIXAR4jmPYTNk
qcfC1JN/AOGHdwuPSoRfapVuNyvdsQjndn/txkmfVTUff9LABZYetP25rMwmt9YHaFxJox9NCjgg
HYyW8YkwF9/sfLQBe3YbaxwLAFbQM7T9ueUkePEDPnPvE35Ttp687XdWCaBhJq27L83HRjDptd2N
+uxCbAAB9pG5LPNSXZTs/9FTz/G8ENOCnT2IUO+H50naDuHdbs8gMSy3SCwFeQnR4zASU7N4G86G
4WC/SxuhD3e6eS7wUxJeLnfhfSjJvsr0YJOfpMgS+Jg6d5+rFmVU2G5lkRr4O0eCktccqSeRckJo
d6PIcbhmM3ANZkcjX720A75P7cjAX4mI66Tqhr5NQge9C/qTK1CPe6pbMOE5IYMJl/zmZgzeFyLC
x6lM+/sp17VnHYv26xgO7q+hnwIaS9rgPib5rt52m4mo9N/Kfkjwal7n639BCv/FFUHT/Yk7Quba
jqPR6wh7nFfc63FS/07ezMC1t4QAB6yq/9yFkUyE596bKNBVEl2AudMrMbPjRYlAnIeEo2eOUYkL
7+4D3q8sNqPU8UkFbGG3FTVf0/51NER7xg1OxbJt6of5gJpAtmv+iii1mNr7niL77g7Leiv7X2LX
q7BOegallc/jMFMJ4Om3/FCkkReYE9AgH6sQLw0V6vXY2vq8rcbJyjZxv0hqjp4LFJw0s2tH/mtN
KLXtaVmw947/moNFTvcOxpQObVU4Trt9Nr4Bx5We4U0rKf/URCLSMIeK8Nspvnv8AsMbv9aP/TRv
7WVPCOEEZWKMya88kNO7THty1vE5svHvdqijLzNOdS9gIfSpPlQyZTxXLj5doNOcpgyRKxrskfty
Rt0BBhTWHEQ+e+7/r9vyfuqKbVJiI34W69grQGtE2jbo4psImMdbmdY6h7jrgdazO1C71XRwVT3n
TtVSuMHEBV7WzW6HlC8eC6dklfUNk0BHx9kBNGnfD7Sx77w3cKm9pZafMUm4agvUeKQQCuHY7V/6
1FAfhYxxhefRH9U5Zc/d4onUSEOxAbgxuOEfWVPgHnBS+6VrUyd5aFc1edejPY5np5nqm0vGELzb
0b6NapheNBYQU64HaqPSLubzmDi7l7WDQ1CUbO64gu+E0LFHuP3ApXLxciPr9A/Jzh4onY6/9/fN
Zzq1/2JAZcs4PdNz3TjRTQL1vQPk6eMsXADVOoYTw9sgzUuQhgZEWlMxU7Pj0kGP3F3cI+LYE/G9
hKqd0YRPhvDvNYvFCn/aV1HsPBBRXH1v286bbaZDdsoYeduLlno4uTHjbLLsxrdhgZdT/qA+lVaU
cTGnkMmAYABb5yRi4+/tRnWntlQ8s7QZ59c9+2akRDvj51H9tI7xzxY4/e+xUa5k/LrNvFoYRO9c
I074qaLIuhgrUzS4ccUcr+vNbKPOHn22th4n4SoQNhda+vKGlpYDiMas++7Lfn6wG2N9D6XHCojT
O45iDCfq6zAk9JhO04NBRTM1Q1dzQ7GXqi+4T6rPBvRcZ51LMTmi8eA/3zmqofUe5O6xr1c3/Sa6
Wrw6UeWeVR+bk5tybiWEjeXdZiUAebmu75FMmv2qm3i0VzKs4089IOZMqw5YJGlr7u+wZirBGn/r
i5I0h7Fwh9VZPpmUUMyH2g3AQ+nsF/XoufWRFGq602g9L5mreQIm3Tzb+XlA6zvm4wAQcZ2rFGfQ
3KczbS8tBWDzKhaX7BHVDcND3ZB5C4eiuBndg5sTFyz+lvXe/qZ+0J/ruIug0+fqjnGmEz2f60M1
8CDC8P9VXFmv/frK9hTJbTwofU06mLMMLF6OfoOghwIlLR/UGO1Ps6ugI0bIeLC6Q3eAmkebm3Bw
Alw3YNGSeZhfl/hOxokm5l+JJomo6MeR8mmewfh1tzLLOgTyK/GnzT/AT566aH8Ml0wGscSYHFEP
bB0MXdvt+rJWVN4edBATqil5k71AUEE/UIqzkV2Q3sKkW2+sDs8+tbvlwk57QQRm6ajxMgVCfRM7
WSp9uHqXcV2269Ru0Pqx6FI/jyqVTM8W5P3miTD4bK2Kit1L1jaPcLm+iIrrY7AcT7djoWwvTHl8
4As6FF7ZOGEuKip8uJKE9ta30JZ9iXLDNW7zfU6YWVdhE/67VFXzPlumRaOY608NrPAiHLhgSt+h
WltDuX4JvDB674j4OQGmj3M+4N35rQ/DMj01VdscJ5KtbXLZOuXvD16JrIM6FxgTaoF7oG+rt0Q3
6ytW5RxKzhzSmHX9wuYd/FS8EFkoXmafAy+JkdNwycbiK8rS9KWXHmTLaEaIT19SV/kVj39MMQB0
xcz+tIy+fhJkaU+Zn8x9fZUNVaJejq7wA3Y8WqYmuoVVaJxnPYIMrKNRF4BgmZckB43QzB2rzoj0
eLRuk/w0zXR8akOHoPEZNEaj/uyBfOPxl0rD8dd/O/ToZP3Ahzq4z0d8s9yR66lFJ+edMS6JrqPQ
w0Pv4hZ5a1dMhVn1erzO0Rz+sMAmCCP40L3Hk764tmIXuV4kqZY8WokJOftYOUEulztuJO2gx4LJ
0ikvRcoTnZvUPLpiuZ+fNPi/atr3MQ/HjZ46WfiB+2AfwnWvvrTC59idJWZGPeYnn1pl0fDVm+UJ
M2oLEMT7T7M+6QG1pQslmsWH6i2da5psWbn1Ys3JcKi+G4L4ksfZZ5A5t3cHCN9dvG9+qqJ8PPoa
1eHCBVcOsv7rt1XLH+BTPora5VwbtyFscjgWeZxGsc3wIJtXP5otLYEoV6t/mqH01aXe2/RfN54F
lH2Tqrz06SFIxdrehOBq5+LiIh0mjCja8ogLPDIxoiGByJ7M3Xh6TwZTZUtgovExDhZ5TEWrbSqv
5QHec/XDkIId0LXGgy9zQdj/mRcq+ow/+37LM+63QPR6o9txMpbrgqzFdPNTPyv/l/BkVyc4uLhg
PmM/Ve5LvTW1OtH2ePZiNxf8J9Zm/yitWuxZIV0MgJVM1zpniV/8I7og1jqYPH794HEj0OWdYaZM
ovXRitShT+3GoHLmA/Mblkbn1DSnW2Texkbu6yWN+uhLA74xZ1V5aEC0BuDvGvGJyCk9HI78IPLU
R18F4Y8GrfqPUZZtWsRz/B9pI6nG7+szyA3vDwUGwM8CWxrr9k8tOeB/+1O8u+cjMs2z3/VG/hDx
3n3ug3pUV7fxmo9y9yxgLX5uX+d29OSln5qlK3BO2r/xrR4hh848p5ls6cKKelB1fPUqjw5yQ5hg
i3HAT6Kl9RmKeB39XxifDePzbFZ3elKu3sE168WbXq0HJXynyFH+hGu4v/QNFOz7LDvns4tgoiNL
u11/tfs49dlw4EpUzJueXDKqJ6XzvW2PNyakuWIQDzl7EcFREOaxbuUXsx5ywyUHmw7wfF/32bjb
7ldUddJ9CPuVB8Z5E/8e0RlvV0ZNVXOq9QC5O60NarG9O7wHj9Hrf5kI5iVg7E0nu4blYK8lBKHO
rQiSf7Rr6ick0A7WKXiJiqz2CL77Ha3RRnMXwHn5c9s7r5Pj0XeWJBd/Fyy99hwmQ1rlYSnT7XR0
iIDyerLpt5liBx1H2Jr9ggQEeZcb7Ev5QEwqJWS41iaPwIds3kbAZQUAMqgdCYcJ/JlUdKQGxqr+
pPFIFU+iNyylkZCQMPd5p2TBGL0dFzxVA5/WaGJB9VEru1PiB3eRm6q2+rTF6QREKsLxn8pnqi5D
6tX+auuVOnGNZns+pFctbyMcRIwMrrprmgxQ2Gd3URFylyVMP8VTVS9nlocHgBIym4ew4oCwkuXu
I0ibNv8FB8IwvI7adshKVpequ0z2+SkpF49ThlPVXoEL/9snCw6zJZK4W7ybvjlDoetHHx6MCoL7
vT0tyOeikzvfucR6t3F1ojADqw8b6LNT0yyHhMUSyw+DCO7IMdWW0cMQLmwOutj4w67cJJR/PKHv
HiYvrBul9rBQlY9+KpwdJoNg7rhWYp1W5QWT4H26/b8oYg/fiehwD/yCCwCKFvsblaWLX32emVIs
cydswKpgyPpXf9pMgwIkocSMvHFpT7W9I+tQmlRcrnfEwzcvlM53Uflz89lLXRmDPuj2eBr3Nurf
y2XgLUIFQxu4sUS12ddyW/hKeTyGQ7j658pNOaIMAE16ppUC5zarj+qoDAJHvJcWAvoqa/ClW+BV
o3kKiBSlWgCFwvWzbPwE3+mDk4hjuNH7a9+uyfhJJV0kbuj6uuFBBnfTqdA1A/dHSz/SbxnHK+Vx
HyJju8zuNj4Z5ZUfnUse11UtaOBORsb1+O7KgF2EsnN9VU3v6JuuR+fzuG0cNKPm9gXNnmnx2igh
ADDz8YbqLmEV1S9EZVcIBsaKTwA5hRrApylyL472AYf2NFT2B/ixHd/K7s6ChWRs75minwgv0HmV
S2Gg9vFND6n3Lljjb6VBPHCeU5bHKZwM7SOBjIt/Qy3KCigFf9lbUwYUAwRlfoeLO7rrIKt7k0Yh
8+9xuCjXSrdsq2wXVJWFSHEOzMKK6yGTfpyIn2FcQZd2NhHB13RzgihrV7mXue6iNs6wIERhO+rV
i0pkN2HnfvOlCNR+8v1ufvBnLVzIcVi48BlGGIbA9x3Wjx/49FUkbNA7otPX8/RRr2VZFpgZdsik
DutQs2ObF9q4qEhOHE9iPKYX+iUkHm3ptuM7VHnQvaJk3ZTLeG5ttksY3p+YhiS6qbaFs6hnm/an
vr9rLbLadYPgphOoey+FgBa6xsI1GUo2rhioS049l686tYm2GnKPi96cpKIJ4q49OHW+tdEC8RUm
oq8/iXsWFupUmqJT7IiYCWdiK5E53WWHPcQ15hoTlwZURz/9W05boIoZUBdOxdgl+WMJK9gvaBzL
5fc83Dmjku9RRbscMJO4LiqvGFqtf4Xzishz8hJB3oNdxw+fBD2bSbW29qkTnSQIbTzCP05TgeGB
5lF29UnZ7jiH7bv67NN7imKokmg6MTNLiW1IqG4+tfM8tLf5CJDCbQ7s9F9POh1SK/xTHu5OrsuR
BUFJgZemxohTFWyt10P1uyGNVCosl31JyRJb4wQPkM/bTJe1dMkFDJPPcCT9FOelrXSY9yNipE8j
XBSM4Uyb2C4tH9b2Rn31lShbcOzZd08tBdl2Ur7LdrPdQb8NhbmqQiWAeI9Ls7IuVdxDjkbgxf4r
NXXnZjtdJOiqWY6XqUz4w50DH4yczdj+0ga84mTwQ+0zzwy7V8iAUhVaJ667m5xCUOfeJYX4nLgB
BUfsdkI+hg7kEg3ouKy3atsmLKiVQQrRe5sz5+4+OgwBOJ6wLxFq0fI2adTMRTc0CDs9f0L0HU68
r5/ofmV/2jQM9YPYQ7e7lHsfic+pgxFvIZY+fTAoCeuM6bfmA+tfcKbdR7n62fWAppB8VcOgsnZK
m/Qa9hueAt3Roi51U9TKEKx+R2bWLAePZRaV32kW27mI1UzULjoHhKOxtyx/K3QYTVHVd92pamjR
r7hg9JTR1XbHWuiAvgYIk8AyJtmxBBtipp8bEuB1rqzmAnIRNcUk+8HywyYMicZgSqZkzI0j4iEL
oexfSYUJg1NQ6qR+YhEiZ2iCO25S9wOlspp5sTAEnLtNmvLoeZ50bm4j1Ee6GuxKfeDx7TztcC95
63vV9j/Ozmw5biTLtr/Sls8X1XAADsDbuuoBQIxkcJIoknqBiRKFeZ7x9XdBWbe7kpWZupZW+VAy
iqEIBOB+/Oy199mnnNuo+HP63WeDwg2U5scvjWlM9T8N2UCHA8zN7HdAUDxqMyuy60np9NbFzeLp
goKeaP4yr7QQErOr80MWQV2nnEc3LSQ5haIc6O5rrM+7nAHFTA93BffOqKfpc1NvCI6Ob1d4rUDB
A+2BNv0UAx9wkqli1yswuLReSjrATVFJln1npZbj/Tup8GO1MQlhFmX9YQB0PpU05RbfcDaAbaHN
BFhgreKtiBMbopiUc48lqntowtUs/HhMqU8rSmbu3MKiYIpjfUHtHXTH8ERIM3SI7E3Vp9zHer9g
pICInOzPIC4UwPSMVprdFdxGB7rE/s1o1S/kYLSmT8mBTiORfzRaRBMnC9RBtP5sbWd5p61zkXui
5JG+TtK0EehUCpDXH9dcdR96PSqAXybmVHE6khr3jRxDawl3Ttbn+ge5xLl2m9RqnfeJLMLhc0cB
NT1wKl3EA+tKahPqi92F5yxrp2pXZaOovlkZ5iNOfObIIx1N1sKRXSMyh/hLWGoDBp910/LqdhiG
ICQFc4EVXMDIsE44ZnhV2XqtLq7Z00vN6XKJO+TKJXplNDFNcIdCoX2g1MiMgD5cY98CiQD/uB2n
sivNGar5k1HO9I7qqBzdyatJDs+fmX+XG8+KU810Gif6b7epCe926GytT/bWHDodR93WKBDPRxd/
R+N1K3VIhK+ilPnHFrK0Oy41eOZrC+tvvCWFpNdhz4u13QpU592xnDXZPLcQCyN4aJ1PH2kT5O4x
2iBiLwPvHM41PJt2lgI29DOiV2FuPGkOpeqFYQesk9Z6rl6ntVbmvqxap7kZ9Vw4x6pMuvrglNEG
yBVdT8Ej6RQC/zpwFdQIIaciyemp/UIJqZG6b9RN/nEt6tC9QZyCMO9Vbiaf+8jouq9hQ3tw9vVC
15bvBXPps8AqVA8wNhr2jIBBQBMdaG1ICseru8ldgoQW9hanUHS06zJwzTeHxibfdGZHWXwwlyI1
y7ODhNZCao0LS0GibJcsD5Ry4RVLbIWPdU/X7ULpOnTXQmDf9lv0+3T0c2vckFnblnNqQMRj14gf
lHSXoUGloEn6tXB5gCLNDvN8N7aLPrFJToaWsE4OoWaY5FfPFnhSvkZV/clNxOJ8bKulsm5BEpIR
RsBdmybyaTCD90EIidKVh3YIK/XdrLD5zP4ql5Qjt8UJbvlej11Y4wpsGnNwbxelTAt9g3pokR4j
ldtaBBkLesMZKXSq8ew6NNRbb0C/qrsG34XLd3JNHnU2fuLI1VYvjrvazgFzGwiYH+YjyqBXVsM8
XlFX56UdrLohU2iQBrtDHmRNJSkK0tWJ6kvcq8nlHep91I6gK50qTrHdA/kdcsabuCQnzvTKh6Ai
1JsGU0W6UGd5mhgjI/WVMBwD6ViOw6tYNdfM95bpamuyb8LIar9wrkiyD8kQt8UtjTVtfcRpsZpz
YEYyiR6yEDjgZRb2Gua+vi0CjM7J16al1bZm9vjZDns7e9Y1sA9UswRbzMFJCmYaeCtn9pZWccRG
d1+kVeO84vPr7NukF8naM943KQ3QOjZFzYMrMsVMJT8I84EoqsFuzmGYc5/s8yx3xb1bmkm0eNPC
gVzbaXwH7rKXzbwm5nEeSgT5M9m0jGLfrqHNMl4miaGvOwSQMLR3dq7JcfI0DjrjMzh6VDpemaL8
fteA18fXRfbUpSjQneq+VkjrkfxkMPsY2SJ1LAQDv5aqK1jThTnkLstsz98M2lDL2a+sXIVa5RnT
Upk36CAMGN7B7VOMXUJmJXTG2aSYhe6WIedu8RLF5dh1PP6RHjn+5Bj4u2joaDKy71pHkXs8Rimp
q8cQ/qR7GkhooXFm9LHbvw7rhPjSD0VnZ0fhanWX7FPDjZLsYHRDC9zPOF/0rcBKR9JifTq/0zQH
U2omQjtNubAxipmJPU4yoMyR8ZHR0G7bBWsbubAvbClOvHexfFmkzidG95WaKKnuOG0m3cD2Zs1Z
5zuioZHljzS1yo+6YKD4gyrXDCGBPaopfJOjX/MWhz1U2tAwh49j5w9mYNZNx74yeIxd6ZlGY4nW
X5ZBkV27YMazW1RnGhvRnhKXtxzM69wm3wk2shMD6koNrPh6V6wZVGY5Vn22U/h6HBFQ8rsqDUBa
+1zspNWmnXHSQGr7A1itWZ7SbJpCA1AVaxp3Ql8I5z5JTWvN/RSkqveElDyRB1El8QJT2I068hxp
EGHleLnNfKfMJ2gJOp3S05By3OlgC24ROE4bi3hfwr4q9yiaWshlz72lrPqmcWdHhQHpZHNU++ug
LzWtB0qWadlIoXR8i2BZXHlUhY50/EGf54V8XZtSdlnv9CZP8uYqhLmp2j3TSKz5UrW6Vq+HTLdD
6ztWCiXFlZa2eBWOFcCOLC4m4JFMT43BmKW9njhEiu4gRKMKCSGmLzhFHmbJKWruoE6cOMr3BCJP
5ehbM12XLgi5NBPktb7QufMBxOMaL1GaMJzQb6Ox0F9VYgjnhodldR84eKQ0bNBe29oM6D6L0Dys
0oqZtTkwnmdM7gdgQ4BGPEOrP4rO9ep+TI0Fi+PCdw4EYbu21nq9nEXK8kxYbgQRZC15qm0Iupqr
wJ0BO76v41rEudd3Ca0dL16qrSlilA19DcrctA3pAybRtgbzUJtN7Ldjo5xmR2c2iu4GG2KWBrxB
6yIPlk3B5Szclm55J7JJOc8lummVHTj/tYXjaxPhbIcycYw52XUcKeubyQwjPupgjOZbqzVmpHmQ
cvb8RVkyH15pF1gjfVuVEUYUkKNb6sahWeO5f3UAuZtv7pQkJu7KpHNidci4fVoLPAocnuY6qEZG
X4hUkJp8fnCzNnBwDeU1IcVGGT5BaM9I07LKy5eI1CE8TPTHQin2i0YyPd25Wu/vjWpzylk0ozJY
8qF1jhAbqB+L0EYBgaGlOq05kn078cTkWEI6Ni3CMR4QZHLOHIB1xrbONpDtuDbkYHag/XU15fOh
1bulPrhaO7pOYJpm0qXIbhxr73tNt+wv1lQqE36v6ob4VTNCavEpHYs3Siy7ITAjUbGzXkXbGu5+
Y1FYWf9JhjDS6VBO1shXim3S1R4Z7MPnQyzltmc5dVaCkFQ7TxNeErvT+F5F1jFP3OPTrPF9m4X1
+oos3sr14BgscDhG1nKDA+mDDbHutQz6c2456IfpyEkSGk/u6PONISu+qmtu7631ap4aXdUnR7d7
lMM2rUR/7DlyjNqJ/ie7KaetqQm/2/SXXXautBvn2VvrwoiDmWdtAjgDpihOTUbDV2AukxUbtwWf
4VxyomWGs8W9Kr8D4ACVK130TOaZdDT7O0yqxviSNPjxThP3afHk8n2uoW8N4ZwVO22CNz/h3W3c
R9YqK/qM+BLSh+nCAk/jGaNUzEkgL9mPTJgCK63DgIRlY/nu0j6a4SJSoxXIyVWk8bWNU6VS+Mom
LMQdQzuHIdvlgIdLHcwkqtiHqKWMvGGoBo6yHT4Zg4eKMhZTMktB2IcIuhzoUtfPprJU+c5YMjZJ
ZSOk3lnhONsHzTKG8klnpGb2rUgonz7U1Sqbxjeh2ed7IIWuq3wxjDZkWAZhtogdqqquvupVY+kv
kODt9MIoLPLsvNVSlZh2dEDS+LpYORlh1rGyMLf27ICb3VJpSIixnyhXlTewfEN7KNZi5HGrIhEt
1jEScN7nKGKwQ3UTWiStRDy9MTGMQaqlaS6wE4WrwT7YavGwW5PGzsKTkzkrxYygH1QDgxe5xq+p
Is2b6TAzaqblvFMrpuVwM64qv8rXXB9e9JwjTNj0ptrFWyIZzCjIEBB40sxlTBnA5KpP2/rv5H7B
OSrBGIC5r039HmrBzekg527KA1xENPvwVcFhXK/KSpkCY85Vj82dl1vbV3uI5LJTGTPK3MO6aukF
it6la5lauJvUaQ1rc8j2bMoz4r1lYropfG02lfxup6JzfGsB4z1qjImhe1Ew7pxeMS3v6YtQs0X9
16cqI8F+GSkBd0aRWzI+A1qiwgXdmnVTBUM8WfVOsCq2SxCuWuim/gBBn3RweXpjngSXyxZsr6Di
/b6JGrP5ttA4jr9QO1XujTYhpqFnzqoZtycOpiSiRdfTHfNgZlMDcQ7FS3xqU5FFV3Fs6z1wkjTn
+ks7TqXNZpFppbivG8vVH0anYnphUFv10qRMR3Kt1d1z82jIL7FrpHi0twyZWQayjCjLvAITFDyb
aOx5fB2npOR+m9LBbF6bVGNfpMpfmvqK3gPNS9wPJkF8SEpABYhMUVmAgxe5HStcXQPlh02nL82K
G1EMUrjHDNE8fTT1ObU6bzY1aXwml5DOjKcvyQBAKQuX5rWjZXOU+vSnC/WETrJ8ZTfkkxyaBmH3
iXPYmrwkU8eSoIaBHuW+msaZkUPsANgsTqsahP2Blly+0jhSSC9joBpBEJvf2VUb0jPETVmm1xwz
S5BJ0fND9yhFyySgcmzdwQ7qUsaZ61cxahHzaLQYUTHtqmR4AESeM1yQNs1O0zM5b7W4QRyasA/I
kEK/qnSjK0GXez1pw+uCdc7WKFibtnnFwJZWBigHB99lD9bfhd97nf9veSpZLCwmVlJo9m2WwODt
gS5XCVgjJF9GRNfMeMOaavKY1YbWlt8dmgzWC6N4mHNAW1qq+dts51ELcWXiyaCLktLiw2ghbJt3
PEAqJjfFluZ9nPGfI0jPgE/zgDoD98Yzz5BON/bsymqie1iqoV68eRwQup1UzfbHMY42I0UCqTZr
HhjaLJ7ziqAMQlWdKFLx54KhKgLXlAOg1/LqRT87/oKHuHjghFFXkacjUuRvuexFLy4NQwun0NOj
polfbbtuwmOu56v1mcyHmVsECl3vTyKhyAhvJr4Y81tc2JYa/NGK2p4bsHIxQZxdzBO23PW12Pxo
82SUKBdjxpTTCEZMWlQ9dokByqM5mRbf+MrM7tCJePs0g4LDLnml0kRzqkAJVYEtb1DtdytDSV29
mndbf2ByCC6Y2NkBeKW0MZrbPjZyJlKmY28+FoXLtrqLu3AZnuHAauIwzCbvm+hQaSLHPYJhor5v
23xpDvEcAfPNi0kB6Dv4L+jyz0umIZssSXzJK6ltldGUlwIOvUzM9ZWHTuQ3jiLUYsSXANFyZ/FF
li9lv+UXc1hrDBnDDchi6Lzcqu3o3uroe+A7GWsQ8H23uDo1lSNSY2p2hD1wiAFetfUK0KHTACFZ
RtwU1UKvkcUktlfmuZ97bPDxVR/F28Yer5Gz13Dlpf5oVll5MIZUqj1lEqZYfbFYnskkKZNrZ2gL
90RZ5iweBxmNbDVD4niJs63d2xOPp3zS0UrszpWgHFJVmV+ovYxzzsyQi1HWgFV6qJuWrzpLnEQI
KeOlqc5ITpMT+MWxYNLRWQUkJGR8ecfuzDCqBvm7wsjUmvOut/J5P2pa/B0hxcQi5rT6CyeF7lTj
wF8Dt5qcWxXZC0yfFImXFlN1zKpqpQkEoD4EtNer2i/RrdGqOXYKv6kX65vBILjrURf5c97putoZ
HXX+vVsUo0AfM0cE8NI9zqQ0vDGxNDrjyB0ir8xH+5JrrviqEZaSeltbvD5w8tJhFy3jPuqabj+4
Wu8bZZ5/q6mLjvgZtt5huNl7WgwqtvqWjGI8q7LLgf3TpjliiIHfZ8zKaWURuNVry71gYeHh0wzL
PBuKXA2E2Y4tGbU96MZhvkaZM6/LjCZvjcr4xuGggwLjLAaLgjqJQwLlICWVC6NYWFZgNJg6wnXG
rdOYofvoqnA9UrbTdnOLGFiHmHQo2sWutSiI1pFUmlArpwc1JetNRJFyVJOxkRCFY94O6AbIZiI9
1C0jdbN8BEKxchrptqnRJ07Hxtqt1Fsn4pNxKFNmHWw6yl8sDEnHEKLI16quJR7A7V5tIL+Ajtp0
kDOYtW03RJxQ4j0UunBeILCsR6ZWbb4NVkoArWIwgmaGbUn0iTEuhoF7M12yxhurrr6J3EnfT2ui
P1sWYbYeZTzaFdrmetFNW145JPD74VCzTNAHg/ed4vSqbACurX6eCcIbVt8GrNpbRovekmhk5CDz
TfsuVclV0m+/SNsLOw7lwfrrOJeq080z4eaIJjjzsC/US4hsjQcGvTQ5w3mTyF9G+X1FYu+v1GhE
Rt2hGECxQNZGnH5587RN/sI8vYX4rxZGnnKRFOxgbOUny9BJNpnEDHccYoCJCq1+alIuO9Uv9Vvb
EoXnqQUzAGEB/SmHnPkcRu58dFmXOZcWrvFCu2L+OCUqOWFBTfaaiWdnKo34Y0Of8sMiFvdjqogp
oWe1lke1tNprpzQ7cPBkHyfm8+zimHLF1Si8NPQbn/B+bU/acXWd2JtdKdGrqxLnahG06BtYrJr4
vmIz4dhFtuCyQ8NWH1TNssmkwfww4uG+JroE6qHFxDGP5IcQ/8IQ102u2jerrZ8yjcRDN7GTD0Su
ogPX85i+utI2z0MLjjiHMn9yqewv9iyMK+yCTUDGWr+zJqoiLc8EZ704zfY0vtPnysGdVRQ6CggD
JaJjG1XDS5g1bA8Y7YYnOnrqaIjFvm8UumkW6fNn3Dgg1yGJIXgezesfIU4RoK9vWzI768QhXUYZ
JjcKK8/T2MTJOUnwMRgOQzGyWoS3aCDpa9g2LcQWkWbYl5YbA1rnyxJqhPu4mJWunGpTcuhP5NdF
vORkFGnrlV6EfGDbppZH+xHmoeCLcbGjpfJTvRjFB6Ppib/IAOsIZFg/Rxmx/XaJASmdt85U5yjj
Cr6xJr0BgjQNJB3pS2/a7rdwFNic9WZgdnhJwBI1i/2BSND1oQpL6jTdei6JUr6qXNk+r+XcfLBY
NG5nNFMRwHNaz9EKbEhIkg7U0gEyoyy1YN/YFs2rmi27Y+BVPB+MKLehpUGzng2hxrvQjYCtY/xu
GQ1/dvkKHZh1HPkhpIK+zkYi0R23rE90aWmumKOiyZgpI35aoBXZe5wq+7zAuFt7F6ffM4z4fD1o
mHl4eCROS8pYgqw0XPk2WUeB0Su0OwyrSN0RWJyHKQVfZsUOcjbg7y4hnljUe8ZFGnmvXy8UqbQF
WCMiGw5xScDoOzPvlp0Ly3M75f0GmJJeZFNBxrtSNstpQOZhnyvn6yUau4MrsQvOQDY+bdziJmIP
oasSpevd6krxJeaQSSJCnkBsl+4hnzZ6XpbxoRb22HmNy+9kQwc0YJtkNcqaLLCs7LozyRW5OOJ7
Xw8a3SMHWIdKwWPqtYkLlNka5zp1kgu4nvsxrDGjJcqM35Sp0l1MAs8neBxnH7erwLA2xcWeI+/y
VQMAuU8iic5XGjwNMmnh6WKchpoL/NJ1G8uKGbO6WgzZXSI2G057abZ8hevU9qNs4kNkGQmejIzr
s7qO9dEtqx/ZXiUAQSKX7nFYjPCpmUbjifOQc3RcODua4HguKaSp3ianBW3uY1u7/LA78WwmO1RD
5Q9upGW72TDhq6wOve/atvSeYydZLPk+ZGtPgyaP0EsFUH0aEM4rApvzIp4NXdjnhkwWv6WDhLSK
B25rIz8lHJ51D/qPxbYkSGPxm5binH3Spbgkrcn6NjIgE7+lnV/1xHIcy3GTW0cqZxiH2Z0+DRJB
Ncmi4qmJocwxPxhYqhxUtS3KojSy/tQoXaMZRIvxqWxY5/BFAjB2ljk9KvooWVABCn0MgTufowFe
QxJoAw83pOGROSXD0xiyOmGpDas7PhMB3aFVfeoyRnV7Zl1UewJgUp8Dd3jUOyYKFqaRHgBzl9OW
44Ckv453nL8kP91c5YiO5tXSzB2QcCg+NBKKn+SGHl+n0F4aq8w/KjeuvjDx2r7VWit6zGmk3pVF
hV5QGxnicMFdgIk4Q8f985i+P4gZfD9YNZZo5iZo1NkASwgse/0uNifoX3vxLW7365eHpIy6v/8i
/o9K5YjkGTOgQLGfVGkPeq+06K9l2b+fp9qn5pJmpVzPA3Jn7lPqR0CvtBl+kmD4R5dmSzb8l3ff
4uJaodLlGeAV53tuEytWJ85ffPX3AZWY88pBjvXZiqFP6AEyidJbR2qaP7/2fxBR+X5+6pz3NYci
bT7rVe4EAOjFpafHGqR0S//iR3gXUWmuDfqoa83nCsuuHzKL4hCbYFh//gH+6PK/y5t1MN2R4tVQ
llkNhsdyM/5j2flZJOwfvfy7fEpHOskw6bI4EwGByCpi53Yb8PaTYOc/uvrvAmcJ7ue8m7S4UTA/
0NOc80DX6DakOv70v3R9hPrt7SkQplKrzatzODch8Wt56UuHg8lfe/V3j+6InTKRVV2dDbJliaPE
T272lJx//uo/ppb/TmDn+1mp0A1OgYBbkbdcVwtLMqrQfCmdZJL7JSOWp/WcJi8Qt8eGYmaZ6YmP
V2gasr9tqCbGwm8SYPoXMsjD6Tgx4JbQJzanbP7auMLqTniZXbgC0v8Sqn2ySDQHcWawSSCZllgl
jwLBPzl2kQDb3SVOiMKE4UXI6Wltujh+Y9RQM8PZpFOKJYtSuqVNJ6SIzW8cFHLrZRFA6O0D8V8Q
9rlDjQeKlWBkoIxv1KAds9gGPOGfXrNfv/P//Dr/V/RW3f16hbp//Dd//lrVS0suUv/uj/84vFU3
X4q37r+33/qfv/Xb3/nHcfewe/8XfvP3edV//qvBl/7Lb/6wK/ukX+6Ht3Z5eOtwDP14bd7f9jf/
f3/4H28/XuXjUr/9/Zev1UCwFK8WJVX5yz9/dPrGXrDN5vzPf339f/5w+4R//4Xi4EufsKP9+mL/
8xtvX7qeX1Z/o0GDMU8p7DsgyLzW9PbjJ+bfLBfznrIctYUgbcNUYFz6+O+/WPbfpEnundJRAXVM
BazuHTzq9iPjb6br0NDXLVIX0djMX/7fO/vNN/O/39R/MDMUuz1OQN4NL/QvmbQIQwzkMyyHf8wS
jrSNd0vBGDmUASTGeVZX7KpRoQu7Vb2Jo5WXlhPxTXVdnMqGQKhZphWc2VSf13DMjgjkz3C3ow9w
XR8Zq3JfxUr8ZNrVj3ng//sI8v6ktb1DgZZj0Vt9PyXVYC5hNi46Kk87FMGiK6IK3FRe5Wb2sjlW
EhXdtlHzSQHH0GnuAyql8SOdGVSRASsgtrQrOgqfyral+BXUsEwjOLS1bZ15joFZ+kjuK81Q+5ww
VxPb223m5PgQw59uRP9+raVp2rZLU4Ev1ZbqXXD1WA1ZNOrEVYfLriX86bDSBWDRjb5CnMAspszO
zbA7khtHwtuQx685qTq22ZygpieIJUzIaXI/2j9Z535Mlv7tRTbp3RqOznGPN/e+zCpXWRIT10b+
NBi4jXpiUOb4Iggn3ssVR+CQOydHEYXN3fK6rkO/czXouipLrqcQ3YWp2AExNtnnvGsOoAiwZdF4
+y/P1D/v3N/cqT9G7757l5bg2C4tHiTLle+23K1JxkhWGDXLilYM8IVLdk5IbgNmaEKUdVWeKkt7
7IboMZa5OmhYFGgOpret5lgPBDJhJlVWjJKefZs5RDxFWXhjp/pzGhVZIHubuCon7AKHrmqgD3IA
PSVMFmInPs/wVV45436qgTfwnoVZYGhpdeyGhTutk/r9HLwR9WCQ6dmtQQHJspuZG3XqSLdCNWAC
kw2AR4eYaQ14qe7w2uMULiQ5YM58GRztjoeeeBYnQ6AYYLfDrVsjUbGp9GrPbdeQyNgi9k1iLUKO
oFd8lccISPdq0ZjMMKKmegn5OAcJlYQqWxu3C408pIV9WqOFmlFCAo6o+l3WDcdwYMySqVUk07GN
Fo4cvXjUyOHir54Hs/LT1ciPzWRlpy5aJyKS6bv1feHntKyv7bEP8IukV61K8Zda0+hpWd0ex6I9
q0z/JFB+A2rdKIh7J908+u2ptJeO6B4aUzJTB6iR9Gy49etQmPlFWAv+XwdMmGSrPTbygRN/v4ty
UX6KZXWNGy28coD3f1KdiO2eeX9PGTYJE2h9LokZ7wqJFgYboUGP/HigHzviCybO6zBYzpl9b+WM
lJZchNwIEAwJVAjnbxVsNM6+STz/+f1t/t5bUbZDt1Y5Ov+9K/lc0qOLaCNb45V4CrYUrygU8uaA
6CXEFUFnmP9mc08WU7/nxv+kJaUVTKqKA4Fo6xkKHTdNJiswgY5vlurFHR3iL/PO3ovB+Y4rm6SW
kSjPpe52RZV+bNYJMgAyZnIaXDxL0wWETY6BTM0PiZ0aB21qf5IX/2NY+rsLjpqt01Jg49PV+6kf
rEOtzmBzSIBI5ZeB+Jgr7YEaxAzc2Jp3EYkA8cnurzLHOY5Gkx/QXqI9HheWZCCaP7/mPwq59++G
OCyDvVfqNjfBb6tUh4R0K9RwAFnNqxDim0mG1T1u+luWy5xoYbs7hFUEV5iTdjkmdefrGv6MFddz
Xj92TRWf67hcg6EeLRaPn7w9FrB/vz2loyQEP303ehLvqmjG5A4uDcstBuEJQdM8mIMJwOCuF0Dk
1FtT8won7QshmPHRcViJRW2GAdh4vJtYNV5SIb8OYdGB3NO8ILP/3A95clzJRmDsEiAF8NxxKvIQ
fm6qPvF8fB1afBS1m15mjJCextwkP+vkXYyi4GvQopF21Vhz9fKN/isL2xiRlyCjT/Ps3kt+jK6S
PwPTEQOhETI9VRuun39fXHRtIK+9ZtTLxV6Psl376zrOyUFoCVtst9xVKzs6CdzWoMgdbWY/arTw
3KSDsUvX+qXqe7UjSk4dZjKBqVXm6Eir91XMicJe8IF/KjtXBB8RCyPn05xISdEAT5AudXzGGQ9H
GpHhZ/T2dQ3YctEZ6nBKa/suHcevqSijM/eb3BHWTIpeOFEEydnydDOhsW10V+7QfHTqtv0YqvES
0QWu2+ICc+EcDdvCfrjOEwmi4zmN86cw6pml0sX4s/CjcDPfIWONPMzNsEtrqX8ihsNh5IN1R04N
UcuFYTxmlFCBQ985s91hR9Bvt2stkpwtk1ZUWM31nkBPPQjzAf6kKfdxM4U4NfpAju0BszaZ+qra
mUKdIJK6Xe+QcrPAf/faB62W423frq85V32f6+o2aUrhl0aCc7f+6g6T9mg76ZWx4gDUovqJBDjg
rGyYj6uoj5Lb6wOr4GNfiltX78XVEFoXctP5dw0rQd7mU0WjfagdNuKCkK2jgTR1yAjgWXdtaoY7
1lYOK01on9gFA7WS/VqvldfOdRFMQ8HcKdk47C+YkKb4m2J21+NcmQ8VZQDDPbC2zHrT+qJo5jto
vPCs5vtuu2huI58sMT5F8AD7kVc0WuctD/UOjwy8RNh2/UVU3d0sgDbcDHzYqAlPNRuWE0PA0Q9T
tHMJ8dnhT+G6RjmclUg3R8P0ZhbqFKNjIoMkaFmrfm1aTkhBEJ95Lq96ArxNVidysRExsYJ+x+O7
KxadfwS/t2fj1DYbLAChs7I/zkD20ahF54hY6gp/sVfZfp6elokqG1K/OlujKwkpTZYAgFkGa4jh
HWq6IOLQaU9OQ354vfa6v0Zt+yHmA3NpxcPYNuqAPc4+ylCXvmsSNSlDB2dzQ2RYfGo53ZPhNT4I
1fa+5pDerw3z3ViGsAgp/b3N2uaFdjK+SeuGLIFbKLL+Jw2839topcvCLzlk6BQy2+73L+2q0A6x
zBu02CJ79tUYTn5UKBKIquTOUJH5iLvHbx37I8PTMIZBtXpR0q+EK9TJT3oGv1ft2izmFm49CnFM
6b99K2OriE0wWFQnNLk9Fi/q3niWeGXil7YkHLmtZeKZocJGN5YVxhecCJLirSy6O8YO0E4m0qYV
ae+bsQGZa34OU8DOP9+bjG2/f7c3cSYzaWwqzmX/VpoQ7dQmk1ngdCkG5a08E360hfCAMtOtD0rb
vGBTNW6xb8DqkUrrL/WjYbXrcxEZH5kIRsnV9m9VzjEoKcXwgg4fejlxY4QkqA/pVC+nn7zlrVr6
t7dsAdfbzrajvp+a2rrQfX0C2V6Afp2SoWOrJIwiwPvS7Quz6gLLao6birMfVfSl1+orvP/kcpTq
oBMwGqZW72lmNx4LHcl+O1xil+h3pWkj64ywmRpjLAweBwRHuoVcDoL8gLtGt7z0VsNAFetnt8vv
fg+2vn0mKRzCBt6ViIVdyTWxXKwxOsxeTbj6cciNSxrm606Rkrifdc4ZjgG3i6G32+WuHZSNeKu7
MmCsSLSDvSasb+qcw8AUFkyOzZdoS9BpQmFCm8/xtWUPr3/+Vfze80ZZaxIkhGy6/e+3N7kt45ZZ
LiaHpXoiabUKDdTa/mI1141BTkC8WKx2MtOCDpzHo2104skvkZai/O7P34rzO0UMJ0tdpwUiKfne
d9Nm+MzFyQccX+RxE1/Tup7mHtBLGgbYNOsO4ST6v4SdWW/cRrdFf1EBnIt8bZI9qiW1ZumFkCyb
8zzz199F3ZdYn2EDQYIkhtTNoerUOXuvjWYprk5YPlRXKcbqNm4ic8+xUt/KyPTQWnb3Smv/YNvs
HmJnAv6ExAg3dHIfmfVda1ZXlUrkWhnzYppa58Mkbw807/YkDCw+3EN8O47CGKlOT2XezW6YOljg
1cJrGL8wvRGbCsni+xQhbybz17guIEIC8Fx+ZWmI2tgotpaKCqgPp4OC7uTayqRfON0tE214372o
GFT2wRExPS77vmFcz59E4Nu52ZRjDu+yqxLVfd5l5SnMqx+IjRvsvqV5aSfyLZQe4EqVPsrQOWQ6
UG8aSVeTEwlX1ed3hDr/qn3135u/a2dFR0pgmrpBT0IFovH7E5KPValruL6YFrOh6hlQukltTzCM
iYGordlnlbzCadr5TK0alpDxl7HgenNafZORcJODa/MWdKWYWjTEUoPDviPRzea+xjwVNfarxMbe
azMnTlJ0/E4vYewDPnPrnLqgK0wbr/FcbQfttFSTq46d9Ia0Ks4YTysWYPGPlV9fV/Zv6xPSIv5S
abdBsV8vyX83oSaDKaPEoSsH2wAjCcdAC5VbJWwvDQezm2hSSrdjQs8gSJH+ZPTM4CIrPadUtozh
SlSRhCpMmhocE/Q28cBEPRnu02jaZyBQmBXq12IlYpYR9COO6+UxmeB6gSNRcTGXi0t3xPBHZrkH
KEoabm3lWQyF+lqPT22o1f+K2/s9jO2rfcawXrElK6TKcevbAcKRlUiTcsRSICJ00GTW7Zu8uUP7
ctSHKr5t8p+FXQ2HZIBZay+FBaSS59YQc/aEk4qVe3lF9+DcIv9RTrHQwB8h2t6MsR6dnCh+ECG9
mGxYAsQtjKDIbZlu54HiRs6htkuhdOxMrPG0EXFLm1Htl0gWbmf24DNaP18bF7lrV3/AaAFc0qpG
vUHovbKCVtFR/1jiEjzOzrZq4nsEMZZb6ohrUIF7Bc0xv8s7AgQ0FS9VGGIXA5XQZFeOkplXKYJD
aykcGt2IaRukIf86y641y++Pk6FzTmdsbrBTq99DZm2kLhmBV/AjFvx2OI2UbVjZEDdMCzcCZ0ch
RsOnTE3Z1IYQjXHa8I3be33m0f/7KquuR9X/+TDoqdZOhuS8+K2qyedG0ZqaOw33Nr7UdrSVUnPx
aa6Y+pAWQDvuVU277sDEeVUQAYYMlF0mfuZO2P+ra/u/awtXhocOvb6K9/d7Mm4vFkQaPXSLcS1O
yU1JWKxDZZut60CBePK4tA5k2qjxSw2DdDzgkIVl55pWsdyjWOQoJYKQ57AnkpKzvxlF7RZCDpQo
5knHqlZ4vaz2vWiDcCcSi2MLtq8k5XT49+v6Naf9dl3XPjtNGbne6K+N9j9rhqMEomeCKAgn9mLE
YB3BD1ehhXabhv+tOVb1K6gRBY7KHmCE7QpVXqGrL55Ki70h2FYMlveDoGfqNOuzoZuQeqMIq0wy
X5CcaE8Dy5DoCiyNasF5UzS/0MHrr/q/JtHqn5rpdPhxpNs0+3Xl+5KPbg/tI4IylPaGgou3LEG/
BE9GOwWeTPJbzJ4xNlwpSCySLqfseTuv7qQummwgKXho0ulTJt6i9vWbps07aCUq6zpQbZVArg21
kt+ld0X6gN0Wq5hSpmytpJ3Nan/709LVjZkF7UtWRdqGVwPoCLC3w5Aq5p1mcZcBaofXE2q3TTmZ
3X6eB4g5WDuI17AeTRE7rprcZOjO78kJ43U328Fj1Ss9oLn2VVEvr0Mqrpqgq87LipQayuZeRur9
HJZ+A3/vXuIe8agKGsUorq1lGq6mRpqeJHpsx7QYV57GmY3+rb20VwX8jx1SGgXJkPIq5Ag8YQBy
hLx0W5smnQtx0EWb+qWi5Lt6F9xHSXULdQKJo1AUFwYEVgMl3Uj0gE1YzDviTiNXdpxpraLXtlh8
lm0ryOBJa4jRBo1Qs+5KHKU0mgj5gKkM6c0VK/TVmCgrtaXP3wTVb1YY9iEAVH3o4k968Y6XdeXI
iFjb0jtHSlcbIPsxTc9pPmLSozMYR+RvCMOub4uA/JQiZGY6YHLbrVsQ4BDlFZczKpCsfuyVzjzF
tPvhcSRXgPgfbZPe0mRO5T9ODPYfFgrLkIoNWE9aJn/9viPL3LYQpLBQSBWgqQ1Q3xNNj9rNSHSv
x4SROHQpNipuq3bZR5WWPVQYesnNTCAx1bNn1+DijYUHOAv0eKuE4GYwED/LfPgcsZoha4yrAwkC
Dd2mrvcc3CajM7/hGNlFQCTvwlShV1DOfoikbRdmQ77BUOCcYjrUEPhoAteZw/4zTb9CQn8uao2h
KOnt7pSLfSOj4GBMPBlKru+MYbRhRWKkwC9+Rav3CNFBnAnIzG5CA1oNwY1bFIPFB/A0esuqsqmC
obrtyC9ytUiCLei61hVomffB1B2Z/Dz3kP3PpgVCWJXF4EMqfVgWKIV1v16vpUOg0YpX7NyOa8bQ
xpqREdcqSz9qcQE3MJbpywwINYj8Bozlm6UG9UaSGbaJuiZBS4l9ZzKXS2DnKkSi8l87wf/MF03g
qwr1FmNtHO5y/f//WT5Z6pOi1TQ6mBVGcl2nwxGCQGWBYYLSD+uD3crXOkpoQkcnIvTEzdxWuhuU
GJgJP6/3ambKbTOXB4TVk6uV0rzlsEG2iW6O2zEWKOuzFiAXG8DWTE7pSNCeGfiiV/p/7AV/aMca
Fhlr7AY6c0lbWwuC/3yZJhfTkDNu2rSkv/hEeZxjAEVFUr6AJ8O/oSfLehfI0qmbmAYZL9vSruyX
LHibdRFdTLRyq+sF81LenjRHljeNk11soREGwN0ZMsl50czeQ3UAItUtqQ/LcdyVPV42ojXdrCle
h07/wP/JjqrOe2eJcQP08gW1OQGbNmvLRK83AI5xp6ND6ND679KgLanLF/MhCpttjfgMtfuk72lI
X9GHyy+wURuP3fwAA3jyS4IJ/L9vo+r/vugm7zed0NU4Lq2vheA/ly6OaFm2CSNGkz6AO47tOWnN
1xACuwdO9kE3tKMIGTkMAry/GV86P27HB6Of3pD3gjhSnXn/j4/0vxUTH4lhJ0cggAHye3Md/v0w
6kMXupMePYHkeIoqmuvNSABWCn4lrMhhDsc0ZxUYF7g5ER1EZwj9Kav4YKP1jwruK1n490oDda26
DvfpTVE3fTuQkQJtYmjPaDSo9Ej5wDCXiFd9Cmk3pi/wnjBwB7Xi8216d0lWJywNTyycOPOLogZH
G/3IWo4tnZ3uLDGXcBuWO/JS9EujWthrHc5t7H91niV+GOScwxqbMkro9FpJ28BZ4Q0YurdYwg4J
8no/soWXmMWl05pLpgX1mUi9+7/fBf1/21x8a/pclsVbZSrGtx0AX4pcg1V5MBgbx/WImcm0D44V
99vOKRQODjjvZ6jstJKM1BNFnt0U0XLXkweojxU0uDR96CBNX2ehAeaHdhBe1HjeYBysQb9QYPTm
mxoZ3mB3xhOt7mCbRibJVmq0i0hMchtnHvyvr6dPLwPl0z82uT80HPmKFmNr4gAxEHx1mP7z7DMC
KOIyg8XRBPINnn+JhWK8QbLD5HhtL8PUOWMbGjdmzXbfLBWKXOZNX++3KLFnoN1GyIkFzh+s5SAS
3+zL2P37jdD+8DpITUpF05jO6czEfl/cWigRIBFp02Tm8MipHfG3meG+XWC1rDgX/MhKHNOV400s
iNfb9PP0EGbJk7pOnjl+7UQ5cEJOxskdU6PzijGZ/F5eklLKHebh/jA64oUN7R8qtj8cfSTryjo5
XVdmxou/f3JwEosD4Dx054UYAwkSaJPEeM3bOc5cqxmLG/DXZ5vIms0qUOCth30GZ9jvy6MeNfo/
XuQ/6Dz4PLZirQN7yU3/pvPI48zUFJMCFW8ZOVHs4Nt0NMglUTHapuRbkjFDzruQD9nUzNQj2hvA
gmb3dbT5mo47C6MtmW2/+iZ/v89/6AxKPp6Gg0HRDObI3xQ/qjBGuKgGE9gxUK8iZdo4mazJK7Jf
A3oJO9Q2hGjlNRGp0E8P/Vavw8dZMR/+/jm+5Bq/L3cSE4aGAorvzT++PW8WIGATui+VQV+/BotD
unQbjdczPLS9yIGTg5KjW2oCm4iHKNlaa4wDTj4GRsvIwAi7g0+S3d2ormMSxEM72D/bHniAb6YT
7mlhghsAXYHrLdd2ivokKXgQzZ7IdgXAZZoJzj0TT4qp5H5fj89CCBqy5qTvGmwcoOTKk9LiZ+ry
dtkuueMc8L3eD1p6mdfKXR3Da9xVnOR0GyNJgPFCFKQBBqbCqU92hPa0mOwDE4a6AByUt7ogk5Lk
lL9fyT/M1LmSDisLeUAAEL+LGJCqBHGUM9CwiqI42E8B9IajGXgNdvkDrUniLYBnxeCKlFEx3GQk
H5MTh4+QMDhhKG/+9QKsL9zvt3ZtLILDkFQQpOl8u7VMnUlbAvuCq9YpdxzOhkOTtTs5acU53iuL
fUTQeNfPwg8Ad14zDiq2o8ZmZp5DXL5Xejg7XkobxYWA8YrQJ78qEvvH3y/b16f4/VNKGjcOB3ua
JrwP31/TMsaEr0j2/2Rgmph6DChAGzi9zvVijiC1NMHUmFYbQA/sLIRe74esyT3cSpx1tT5+o8lz
V8XWZ1gX44ETZnjRF9VvcKGdwPZii+L0yLg+C05TkQew0aZmnwp4N6z4aZ8e1W7W9lapr8lbXYua
5q4wR/syR/PoGom40uEY+LOQ0WMsqsLVs/LdcJTcQ2raXnKkZq6uDeHOjKzcU7Jo9v5+iZy1oP39
EvFEaTBppa6tIoTvNzKeVAgjEAbmwpRQSI3g1KmApRUwyDO4SFY2KqL1sJTfL7PFiGw0KCam/pDV
XeOLaELRZFqbVlZ3YdE6u5IYD79emsnVi9Z1tHd7yOCNOKPldbP9ixaaegBl+KEXtgb2Y1IuSsLW
H4FN9Zq0f+2rKTkPqSQoCCv3dnXmYKieGOZnUjs7ywa4SHeeZHtCzpXvo3TIT0Q75qdBmS26z1Pi
xU2u3Q0WvxGDbHvTJcvTQuNoJ7/i7+z5szWWHVbr27bVrW3YqJ7+xdlKMOwR7WG5Ude9pp1fZUwA
OkuDy8XI96Rq3VNlFl4FX5TTEMGbrnCmo15b1UWSLwyt6Gkhy+xY09xh8I2wKS5K37EI/kgik8AJ
Sh09udc6fE70nE60llDA2PW+kklz1FL8VB9gddlhy6bcOoWjXP3/3xz9H7f9D30iW0GTCh0PXSol
2fpY/KdgKY0qcSptBLAZQoNmXmMXn3oJHG9Qa9csHOwG5GoAp3GbpqNWjIurmJRJTC780QSjLumQ
J0RhbleXft9O9/G0hkBqwSUH587bXR2+GoMASfsNyNAW0Wn6j3rmD/scMw2LGS/FpYPW6Ns+F7Ws
hi1GW2R7KS4iMT2GMwoa2K6mn+ThiJWamWkAM2WT0QvdFTyjUxXgtiSY4B8fZn1Pvr1H1tp5Q2ZL
NiQK0N8vqFUbGcyVHBhySq6B026xbP1j0dUBOn7/LVJffzZnGjy7PGPffousCUNJE4JDq7oPNklz
UMkla0r1uSWZctsDvrCW+UfUMsG2lWpau29wkGN2WSOXTyj8MNMBFAfR1R/0MYzo0dVbfYk+tJLz
UBWrPyQw1U0mwnfQ1vQyqzBiiSedrhWLn5YMQEjl9ch/VtykqwEMBfcsTZ9FMF0iYJ3VSo9f+ltu
wU5w7CVUffIrggGpeRc/gYFvITV3g1eOWumhy2o0bZB+1jQuaidwQUGb7aC1EHM7kbMzG+W2ytRu
Cx/6s8WA6pORopJNtj6eUKWVgmZ4omDTbdt9JtNo2wMO3VSWeWHNI/EVznWb34+y6D0U7tqms8BV
j4LU1xF2t/NTm7FTp23QrmKAClym+QPYGoE8VoLwHj5CasDX02tqvEX/0Cuvz1TMdgqXhwERMFMd
UCj/JW5RS1fl/ZSTYZ9B5MfKEW3RLa3XUnmvus7mLQF1KaLuZD/EiAIwo6Io6Jf0jt16RvahD+5U
RawuARps4ovdhgMoHPrXNq+8Vq2ng8l17FQgdlMJUV2blDdQtOYurIFukJPm1+Z9w8PhBdV8sovG
JmQg8hnWowKh51gwnPATs1RQnJi7fpbXtUyOeKUAADUrwj8J31CwXKmROAu7LsEjcXGYlIJoY6JJ
1/qIYcV2CT5w0X0mro6cdizopi2qoXtqJV7I83mdc4cgvyYz3DW3sbT4NwiRLBSJ9ACS3TDuuU6M
ElJFgnJMiOw6WfPX01hv3FJEN5Em3pF7n4JC8/qIH8P+Dj6imrxOlFBCJOLMoY0WD7c6oQ6A2ViO
q7y3/SHMXsNB3pNVfzTq+ENE2i1sQ50BePyTVASjTS88JK+OzbcN1C3+1MxL8pRoD6k/BkQyu3lO
FLUI68+R3LBNy1DXiiIvIWqAb+sg5cqeFT3aJ3lpUTIMmV+Uleb21u0aM6wm4lyPfNXe4cItYvhp
JeDvJ3Y3K+S/qNlZT5wVRt+mm0LnsA708xekLS6wUTzCZW1leNYS/m9PGInr6BZs3Ci8CXHbOUt5
T2YX2e8DbcGW2663PA5c+QHbzWWKDX6LABg02bwv6RRgy2GlU038hGgvP7XK3NpTc+o7rUJDqoGP
GLWEcObkFLW14SrNW7QUV0vHSElmwW2qm+SM5myI9ilV6pK+q0q7oTUJO6axALmIiBCJIUXj8F7n
C35QIgNdavy9HM2PRefnoICiKY2BF4wj2+bNAg94bedm3uJw3C2C16VG4q0sJbKEAipdkzNpLOO3
SaUhMscPX68rdzCCd2i7MkoQzlvmVRDxJhX2+irHwy8H3FUvITdieUVAJsHeWsEdtugHXp5rHsLQ
h4XK5NbotwIy4SZeGQoia27CunuvUAd5zfQT2fTqwqKPj+D8xzIynkYqV92Wnf1p6gXxtRbAEPIf
UOfkQCnhjbGaiA0c1VdRT9yW/M5Co0PHxXkn6DJ0+D6mHhpuhBh6k17MuVc2sDE2dqT8IveqYLnN
XvOIXzvFyzZKoZc6KWjt0Il3Q5r4QZFedJj69FUZiiJIgvW94JNZQm/aMzyFHaqXhwm7D02j6V1r
uYokUDxLKz9NefM+0VwGWvusiva9JwjNNRzNN5vhM4Tkx7M9XxesVuTEMCJKudGYF3b2YPw0q91k
isEtspwFM0zvlUo9yiK6d7LwvrbheGTQjim02NMTp3EjUX0qyXSXy/apWAZ/sAV9p6UAlRk2V+Ql
XtUF31aRXPVkoXYg4HbTquKprnQTrQyNqcoWF60ivHFkuc1nmXvnqiREEWYU6DhQDFqtklgHJgRf
W7TpUTMYyFu4pRb7UFoQOc+5MGNIrDKLErRrXRRenRt05IyUPb4KVvitdCYGJ2W4glq4vUFc7ow0
vFjpLWFauGJEwdhlye6rVtwuJvAiIDa1J8wb0ePUbZTIwBtTfETJDJ0PTZcHLZ0slulHlTZ7tIjo
b4cohYbIw6Ym9a2wm18AiODY67mvAlfE/000Qp54gqBkN5HjfZB2D3DeUB4HFSaWiuFCR4OI8wK+
bXnCXrCdrAEXhCnIWbOfq97BvE5SALWWINAapBN45fui0F5wP+jQhyWiz3o8VcT9MTHfzk4i4Qnx
zAA5dkM7DDZFpY/eMDAxtyfH1yFba2G9MUe+XiRD+M9MLtOBmxXWAA5a41k0LSdNDdwZFEdA/iym
ATFzyoBmXmttBDPhePz6G79LI9XWXxZKlFV/pDlIEFWeAe7SAxL9HxbcNdea+cEhKIgJJe3qqfwx
VCHGmDG7WiI9XMWQMzO8ZTthE4AU3R+cTu19QygloDfnF0ej46gED5HNw9Rh8TEFa0EGNWZDFtBK
qLoal8abzBahY3SDq/K1UYALmLJFpTmYrxzMOPMDQ+DgCPayqZ5Bc7+oM2J5pMFQjIRNmLS2A272
XhZR4k6WqQLWaEePrYsswpIqh6NIqlh07R1aEaWT3ZhazfOshoWLk7loKKK7bqGtbCR35JMMQfwM
xM4zgic7V96aiYdRhbzHD9FeA95ue24bL7Wrd4MzhigbNG9IdAenfSnBq26UWT1mxlRt6iV34a8s
btWhf+5r/Rl28hvZGbFH9ukLmaIP0HZt1ygiRBO82DB9Wva5idvFsWJUlWrfWFG+EQlEI1zem0UK
uPCJxQEp368hLDUDzqJffllpA49UW0BxOOATppYKKTHc2sJnsmj1aUpHEEAm3pQ27m/AblibZEIL
QTmE5oi3myweKjRKhFl3PpuqflWcqdsGwW1ro/7OligmcC68gf9GNefYht+RlTM0gY+p6zMjBW2D
RBaCZ84uV+cnObQmEH/lPu11pNPN+zKyT2ZZ+SLAEWMfUExwjPYjUGZKLdZqru+7DebAG0yz2OpM
SEaGiuTjebF108fhfdvRJi5nEGojse8kKaKvJnhZA4uAeDe575hdunn/c8UyXIOh+NTmK4Kb1/rB
2CkaqxmPwLMV1KxtJiJfwSMMxNFTI6XxAqnuch5SpsuwdeccsQPPaaw6zyFUNczXFneVe2hp2RPH
8HOROe9QNukj5YrtLYK6x6maQ+egua617H10EEGofOMhxyKfYoWjkwfdaWaT0EAZbBw+Gzr7Kkg4
tqbaxiEgayOVLdo8WhMLiQnqZKlunMM/As536Jdm2cqENJQ2e5U6e6g9i4ciV/yoLhovpqrcEIcX
MlCYx11YfYZiRGqnp3fqoE2+s/ww6hrWdKxsdYIf09lCU24WJq9ymDLY113QIONmKdrCHaeJtX1D
vk7lOcZsemMXUb9UktTUUW+2RacTdRCzorGgb4xWpYFQGm9AyY8Rbc6jZjcA88ggcjsF0kER9q46
O8pJUy8pRK3NRJPPt0zz2NJngRtBuDZ5i7vByJWDSS8wrvc6XRZNAVWR6toGDFC1badfpNkQWltZ
WxiCk4eIufPz8a2qwBpaM9N2MQ9beFCM/SwlYZ75ow6j6AbGko0OdFyQHSG0mWAS1bBg3A6Rcx01
e6Y1w6nUNFIU7PE8Tx8MOUJSMDUamY2zVVUt2YtJeg6k7QMxQecBIMWGcLkRAeOKgDOaF6IWoZgp
NkmMy7xXF53c9lWZRWgqE51nh+RjoNtJvknC8FpNlCcGjUdLhW/ew1epFtm5ih29zAke82Y+DhoP
HRnC0U6L0x95zUNPL2fjcKXBZPyAml/5s14YW600H4op/uwSAk0bErkNMXDgb68IOqBiJ0WTyqfY
gXT/5CR0UwGSZ51p0BROOJRF073wB0k5SlNj02cPQHKVTYt9wSVtR3dLbAxzUL/AChV4M80LxMRw
ozci2RiyOndhi+6BWy3zZpNK5170zgg3jwWitoAk4p3sx5Z6ZEa/oBFVRvYxfDWG6k7Y0UyeWbE4
Q1PEs4ouSvuJlSbguFjGfpEDre81Qo0GkrMoHtryITdk44alfIM5OJN0vAnzzqe5GUFQITCv7g1w
ivmKRrYOdo4YZTHDgbekOoh6nPeVAbEkad8Hx4K5W+RvjZJSEa1HuGiadjFMMDcEQpeb6q+EvA6i
eGOIbTHL7TAfUDBCL6HTXQ71r7YDuZYqRN1QTRBX5BIUsF0cmwuZ58/FOHq4e7qttC12uWAGdVMf
uhrfYDCEG+lUL1kTaRwBSQVHK30bYjze8oLk28Ew3shg7ThPUrgsqvrRSwhxcgZ5qJEL4hmYJhj8
RM+LOn0qE4bIDFJsA5JgM9SrOYTFCG2LShcs/NlBsgHSZO+hlerc9uS1TgnzMNMayjy+8+ZuMvWG
3ZEkHnOuaQCCTRiVSVwloUSsQmcsbPANAQ5+5DBpEboFv45RkjWR36dNh7COOU+X3VkW8CjxxZ+b
sfeqnv03bbv1QOYNepVt2ilNtmHfIePdqLP5q5FLs4mqJPfMUT+l5swsVIWHP1QkNw9jA+YsJt+r
uaQqn2MIwAkKntI0QNpdNxUJw5hMd8k5WxIFnLND8qAWGk+V4/zsebQ2lgRTPzQ63ysvoj33LmZ+
MQK8X4yRxDxzBzPNYm6GkFRhO6gnxEYkNSAbhAVaqc7ZACRYEAN63wbP+Je423oir00V2PPy1a4o
y+t+2sA/m7bTzF4aKU4O0cLtBJk9hHEKnyDX2tO1MeWoLB5Rk+Kt05wHvLyTG5jzBzk9t2G7PGlD
ku06VFubJUKIGIDBp50tryXlF/w6Grck3vDCmcG5zzX2drsNEAE7rAj5vdMSXUZomrX+T0gzWdHs
Bt26EyPVbZzc0EQmtpQA8FM9d9fOg6pzMtKIcHFl0e5HAwZdXfePYUn3FnrlKQaTM2QQ3MsGhiD0
QTTBWBojjDN7Le+8qE+xPsc5su3lPkcZ6M3q/J5mrHtKyNwxciCU1/lHQpqfF6HZFmrF8XvQj7A/
CgqX+K6u+MmDwRoypbtE7wGBOCi/9ORXb0Q98X1NhiijI/+6XLMoq/NYcxA3ZvDcFEjhquEGfIZw
LAx/LJFDFMUIdrIhjPuky/dBtvExFcFby+nzQHrVhlxLiRq8thGq9hc2zDciqxcvNUsyP3OTQ6LR
7MaaE2xhf1TF+9JSLBfgucYquFDZE2LYhceGkda2jx/ofe8gpI4bfQE8GGcW2xellh0dneC90OsT
kLEREmSZuk3fUuf0O6OI1Q2CK7cR+plD1WOhzCP7S4mhJeKaUfpoMSI7DpdRdxNJJ94uGidSXTvJ
WMTb0JTo1BL13HbqhcbZkxWiL+IxQfkdySMLJH7BkG6ghAPZ6p+Gjv8YAZcXFSi/l9i6rhTS5qv8
pgrUjxwnW9eFn07JCNToLuQJUX5lfhVxvOpqd7Ra0KX9ZojGtxKYgMu/z/QKVtglTC2EMGpq3II7
u9Dz7Ld5Gb5joZp38MEPRSFAjsnbSm2g46oEkgmVDLQybmjDuFhc1jLbWwpu9TL5dihtn9TWjzGu
LK9NwnMjwfarNU93dNtNxikfB+NMT/m8cLpAAZkeKidNj6Gw0cyG5wKwvdsvHoFazU5XguvCEYvX
2ggG9eCiRCBfqYcyPucu6ddVp71plGLYs0vS2pf2hFgoOdjGHO+y8IXnK9O306Jyiq9xTtdt/Vio
0+pyqRMqwOzTdurP2Ix5elXWfCeaGAkXmKRaaNa2Le9Ywz7qbNwM00NQ0D3IU0htyUACBfiezyQb
zzKXe4Bcb3SqtGvDSD+CdPgY4evtgdezbjXagpowpcCGEEUOH22JhvKxCpTapVovXIdLv+SvSE44
goitvfQ/OHiOW80Y3qAbNrjuwupUTnp5yig3UbFox7Qyl+2gr6505Vez/mml63/WvUWEYK1zSxtG
okrlMj7Eo9nFb1DY5dnsZ6pTvZEYCgpYvfl0RUrGG4yv0dMlLlEBDhw5dWu5SZk8Ebh0kHm+wPLi
3RUUbQUiux0uNGYnjY0u5FkAZPZNAh38rPMIzgG8WdXvmkLaSLeQIVKDX9RZ20D64vEVOi8lfMaG
BEBXI1yypg82Wf1jp608VSgJ6JSlggHxmpMWCOwJpDCkxdCzzHaNlyjADPXZ5GfxQBDPpF2GXopT
UkJRLSe2Mz0w9X0ewt2bkn6fNnSMgbcUbhgxFUCnWrGCE31GP/aszRnbKnFH4D2nrVELfJUQy71K
uacPXotVat+08Z2WVGCx5KMhQleJ3Gi0B99i/k82sVZ6cSURv4wd6Y89D1VhX5lde0UOyXHJWQyY
MmI1TAYOLNmUXOYCUZsSkoobT17b5G8O7B4+hGBPtWsvk+JVgkBAv5d8UGUrR3NsppwzvdJ548Sb
Bn7mWhr1dUbg9S5RmFqVFq71BYMLGUHrdk6rvG6NM1/aPs4h+eqaVoMyTrJtJ3KcMvgCXOzptFKi
kkZH1Vtby9Q+TFDBLtEhlK87R1Pu2Cqulhm6G5rL2rYuvRFf4gjttM1wnTyCtc/nMfUt6HRUW4Cc
y7FRnV0SO/MdARUHSdyFR7xS7tcqnbIZv6g/pzGHu0Bcy5R2dRISWG5kW6GYNUC8jD5kUSZvRmEm
biUzguAYEBPZ9CLcQOSkwwkIv6tzzQOTG9vmSiQ/mBMxpVawLR0yVLQl+UBRfDd1Ru+v7Sk2keZK
x8lA9XynljUzwfCksXPEnVH+7IaRMY4PNvUNH24O0jsFwQ7T7ooV0oe5OLk9LifxpoXlp5BLy/wE
kSjda2PVQzZ7O01Orc6BqB8tA7qf32p1zNps4mEnYy+n1VlGBrMS8pEHmVtHa4luMqJ/F6oRJiD5
6Nl2c9S7Yb3IdMjMcrrOTPWnTpqwE1Op1ZlhuUKZ97Ten2IenmutiZ+rzHpjg7C8wGlucp2toml5
xaxl4PrQ17VNo3eR7ND5ah0UyWBWolqoaHespzgbzowdMT4PRuE39Rmw8C7AjkNuK2vBmgfYi1sw
qY+Z/AHNnlh4AuojTHgbmRtoyE0qCPxa9IuBy9cB+dXjDahjgtDB/O/ACu8NolGpsxj0N1JcqgEa
/9DyG+w5+lHOzfWg12IHEJUGdIvimnF+gsETfL3o81+CfKCtIpL3kPyCfQHwgtfgNrOKHLWiMfrd
qDynRgSgNrc/WngD1DKc9JeY3zLB+3ApsH6O2fJgaUI7Mb1lZ0pbv5UGSu35tZ5jir2UXbZmHx8c
MvHKsYNlrtC8LSX92oxUa+fe7Iarzj6CnqYE5ndrIgeAbJSUhAZmOTX3yeqmGJCPSxjyTIA4rtPH
2uruy3QdeQYm9lEVX+Y4xjYrJwIQJnjDPnYAcjNu9wEmb3lPj43ZiyfEcbidcaWBzmnqDrqEymQA
38Um7GC+gox0lb6vD2aFObUaOC/HGR4Bs4ixfFFybkojoV+N96ElIsiLdJF5lSYeZ4r28P8IO5Ml
SY1tXT8RZk4P04ggiD77doJlZlWB0/c4PP39qDs52vvY0UQmyUqlrAhwX+tv/dIm+KHKg6mkE0fU
3GvZUgcWIdxbTm+D37CIAUcowEE8SoODMwU4+kKdQwYfPExou589LPxKxDudysqdvbpczT49za0T
I9UgMEgNHeXQJWqBGEHaNPbIiOS2TaboCC5+ZyX6VZjGu6RL4ZxosdrUtvuotc193lkj4UD0Fcg6
Fft0Wrja3GI/iZo6Jsc5jvo1jTmViYvEKc6NieLsqvnLGxVvoPbTp6356UXOdiioyd43FmxOOonv
FljwoCsvBZxEJj4kw4kj7iuOM4kbyr7o7rRTK1cRVav+VKlPzxrvKXn6ikrZEOdBdhCqAFq9rOiG
8Bc0qqPwo0/34+C/KcEFYJqfQ6dpG4hWcdaz5eAURD1WONXcZjmQ5+Sf5t776WX+bHjXgn/vsK7K
CvgkcdmkCGaWowgRMh0R8jUB3Pm571E70Aqowzlh5AZjBjXaQ8YmgRWJRzD2IB58BOoHa2HyLJV3
dpw5uWrT8uxPzaUvXC2kAsvmli5BkOVv4uErJMEOrQOOy8i63LIo/lAtFeBsNDjneWWxMMXMBd6f
JikggilJ2EPegZsZXCceCq8DuhgRtonzEDnJPlcaScwtwcuEA5vBUKYs4PMd6wF2e6DrXTdr2b6j
HyrIuyHUifXABuUve4pM8V7Yw6uPQv3RzbWLr+Zj1wr7Bix6GOhh2Nv28kbt7cxE6Gx6k/u5m5me
URecpKaQc9T5S11lbpjl+ku/NPp5BJ0lyJq9e1nLAs2zrGos/KsDJlOfizC/fdKqNy5GcnI4PpJc
jQcL2Immru5IHpwN51V/UVoEjRHXNDZYR/oxNlBoB4O8x40VO/AY5UQTvXbR0jbwlfdc+pDGXq8B
bYE9ECrEM+0zBiFFReHcJBfeL46cFBJfeUa2V775gq8E1b3z2Y05IMSYPamEVSXnYeGDQXjO0KRX
vz2jeCVroufSqsxjnw33XJ6QyglsekP3HmIvbKIki5BITECStx0G4uprbzhWRTZscxNI1cigT53E
2dkqD2T1x8tNqrFpBmWNHX6cNGsuUYXZm2gpDJrpSumwcy4vKuutQxoHpgfBbeVYmExTQ53t7XsL
hAG7z+PgulBZPfHjdf+Jj+aejktywcQC5ka/lRaxJreJ90sQ6aa7n7kL4outY099zy/oMdhcvLp6
a777oiaz3o3/4C+++AiKD8xAII8G1hzb8Ag5z4+uMu2gXpNiFMSwQ/7OdrQoj6UWdzdCt3IRN3t8
4S94TPw9F8g1iYt8T6AJ917m3DNwnRUZMxuC5nE6cYDAUMAD9jNpROWK27o62wtSfoZNb6mh5uMD
1BkxKImVPuNQxbXW3yGnAQX6a7p3HspypaRhKoO4WOaAxpaXlIFBWmSRLLJ8pzlWO+m08G1rA+Sr
9Q+CIZpoT2whlgKMwu4T5HptHXPSIlxo/y0I/i6eSCAezV/yb9diaWyXInqScH4YqJrtUq1XXaJ2
niZrul1mdK6m9ig7/6B7J8nVj1Wdms4EzpHN7+AV9gfu5D9EXyTw4+Qhgy0hU1xsuCDT+8QpjKmB
0N6NmV+Bsz74r8muarU/HQXZG5mUB5/s5Iq3fdbt0B3jAf5cgmREJHdZ7KFU/ASmYqyeW6QgQ86/
Lp0X3rpwEKreQoBhNVDZ3jTfu6R7FgNAdIqQcWNV0EZF7n5ETZdi/v1TVo36aGfriAP1uafA4xTF
xlffxac+g6TJK/XVmGSIudlRNdcFuCZyRUBZLKUVLkxVGpefearIItErc0tS/dGcHwute9Nq8avi
n7d5EVJAVR+cFCe+ZepQUfg91pB3jMP0p/KtjwdV1x85QoCjKWsyfxnh1t/Dkn4WxrFGxP14cXUN
i5H1rROTnwL7da3dIyGpyJ3t+fVEnP9qLDwz1OZwt3ZPrX/W+TuKVaHT0CKLqaeE4dzpIkwXeW+r
hMoCAVJOuQNVv65J3fxiDhtTzx9a0mwHUM6tbdrl1l3YWhLPRFI0dr+4xL4137aQgq0YHmyD/YkM
iHRgDXcgpcS2oYXSbvv9NL0pZyZfR2czG5Y8bPtvc+K91uuOXmrYTFyCa7h2/wSFj0jS24l27C7k
xVQyxekirGQLJX6U/vI8F+InKlftMEXt0p3Eo19oZ44q5j2ZvuJ0f6e19wdbTxl21ZV0lrfR8x+y
AbhIoDXdZIa5XbrZ3SYmn4S1vnBFW5tAExkMO1AXREQbYmvtdsL8gX/SQV2ilRVhTW5S4pScvABd
gefEc5/u4AeObLGsPO3qv4vIqp5mFPVJUgbJ0tJZOlnkKbVHmrPAwmE2nU4EAw3kG2ess1CY28YA
CbH8GO5+Md/ThMT3HFKw0jIITMd7cCfmaLStYJYT7KFPr4KDvgneLwn4feC4SZDmaVcD2tPmYBXJ
EC7a/IPco7czjGJRVu9JPKAWazhYXYHeldz/TeYBSMUKS9Mws+tyvvjUC47ubHBcAz3KFSOE4z5h
3VBQfBU+vHZuTnORPef6SMb6sjbrRc5DTBi8PQwAaB7p6sqlJc9zLpj+tjjD6605Kb7AZPlxiKtG
pwckgAJoZ+q9vSOvnl9lTrBEoJyThXVSdiPVckqsRQuowfr8g7Aqj+eL8LaeDBGztHllCA2jpozr
lCD+bd/lhEDQ55q46NxYoZmiDcWTk71MUOHgWPon+xG1uNxXDi8gxdYnH2lRQNsPcFspXgsZNXtu
f1JWOasJAqeTWPUFPVXZnaDSivM37HXye7Jy/qxNP0OPtbi7bJfUPJ6c55Nt4eMSgL2kuT+OZjWH
0dqisZfdDOjrICwYqEgtBkA6BJL245C47LkLj1ZNQXOieviC3N93vroqpyEhqmVim/wXDAiY4amE
Xfq1VuO16UaUT9T5beacnWh1jNHgNHmnZnov0LVvea54k0FHNrVwrlq0CKrgRRIoTV//Z4Dj3YeZ
21pQl1VY5fQjZMjviV0qkSQhKBx1yXHgzTRaL6D3Hcy10/KL6zfI1ThsW5iNGXY8b151v6r2DHJY
R5YS3LBFTtU62aFuXR56w8LA79Db22sAUBZKuLaZy7CpxpuvCD5kydJ3iiAFGshKsg37fBsrE6Q4
4bKP8F/RP7eNHCQ/js2WFPUebxPfbTyUv00tfptM73dBHDowEvRUk1bPHWKZnR3XHw78ghIAKrTu
7Z3UfKcv3QmyuQ0mLM4w8CLaVh76sYK0kUDCg3Nn0Vss0DXl+N23Sc7nF1sVERiJsarx6P+2yxFV
okPpua2maI0SRPnieButkQd6I/lZPY6Zcc6Yaqq7HFfzFj7MBkuoH3OjAu/hrU0wzaPPgFZtqUHq
y+bdjVFsxNRyb0SNgo01MEXwwaN5hHmbN00GOmHASm50kzYVErX4qYmODurJPLQTSKIB7xtBCO/+
HpUUYPLe+7TZ1aS9Jon9e0q7w2hmMOtdh/59eQNq0bdD+eXmAGrTWK63rORbrrM6KDJ3P7Z6UMJ1
kj1HwYbieKxMqBuyfghAkaa9wwQPXTTdGaxfG+GawA1s/BzdTP622xzpFuxY0oatjAaAy9W+mHDz
nnnMGfQA5zcOQqttHpU1zVrVfSGzS5/Y85labyxvMRoHE01WWWm7rOBazVqYMfQu2qEfB8Bdu0KN
YiwhgBvSM9nnx1Kv1nn2y5z7sBF8F36LNo7NYw/5n17y/lb42RkxQ3TAq/rkDNRcGTkCmYncpXJM
QEsIy77jlqc5qyDTCIEK+QQ5q7RNrHXGUL0vzSHaGzEQlDNlOzwaLOO4dzW0q3z+oBeV0f1KdOMT
n+1IOugsdjHaOrt1juXAIaA2joQcJuSR1pC4uiYqpUO6QajQUzu0VYgJAn0w7uboOkVklMlkREQu
UvrGiMrZU6jSolToDgTldPQZxV85IqxCw+ikD+ywwFXvhjmblMUzpeUrkOLBSaVeC+nftLvYpclX
WQCtvW7AeiBVCzCNcnFW5K/5y7jz6Ag42Zp4aLusvVo+UXsJ7UaxAedvuOrdIFGt8vI2INK6O2LV
4122Pxd3ArYVINNOrZ4bydJBUBIfo6vurVENO4XUidC9njXEPOiu/mgYyBkkF2nodNnIncAYTi4J
+RFqyNaj563wWAxnvX/yp3jXt/73mm1Fk6OYEBzStDvtUbDillvq3RjldMGCVCRlCx5Ea7Wm+SMz
8tATqOozXemgrGrk98NxzU7BtPA8Kf+Sc/4bg/a8wD3awwQjgV08I2HCq8aDoPCRCF+Rs36wk6DD
paSbTNAMBRqmhBe6bd96jMFbankEvRwxkiCvvGkkK8W2D6MBDs2gm4Sau/ZLe0c9Hn7ZdOSScsFC
aeer9IhmeadYHuJIkZqSNcFUYatbrMXfKovpaR1v6GIBFSHRc5uWzTOP40LiAlBORSIt15WDqKL9
drv5w4vueoe9qy2w1ZTLXdnGPkggvG5FuQ7qqm0vk+emtfQwb6ABcjaLJNEBVCQ1VQu6KkWMF4sl
/5RXyWM+93NYVoQq5L4A6ZYq2WfuwAwTQUQXEY2qBBWcNa2m9HkOY4e1FbCcCZCLFGqK+jMLuKac
XrROHiwm0GBRyB0otuxPtZNEmxYaWxtbFAm+We7kET2ltZ3N+GnuQILo63adPN11yGpp06FBxDD2
dl/bxCASqEyrVR/kinvFwYKNYsJ76FzkHIVmk6BQSCbdghbxptg1mKMOZlvx7pjFb4TWOP4z+QMO
9+zFJQKYob66Wn3XKPedNe8P6ZIoeSD+tsawYDxRtQhkNgQAoNOu0pqXItGf144SWEQyEfPCfvBk
Cs2adlfUYpIGEqdh2QHyNRTgkw1Ya9BQ5yMTX7Mjhy0f4BimzvAooYUO5Ld+5b79y3WMLb295yab
vss87XYGFDULQp+FlMfuEEd/8cO3J4UOfcNqjyLCsEl80f+09ZBccllQWQ786KJsQzemKFmmvbQ9
g314d3Uu75MR5MyTBAwKL3uPZpTEY1GQAK19mRHJpmTae9ShrHRtVt4nqW0/O0lJb03xRxqgMzY2
oa/R4wq0CbIqET8HkzadFq32w9hGidS38tbI4kUtojkODLeTo/1KOp3irzUfirgHEAFZf06NaZ5B
o4FfhXeHUd0+l6RAaKlyDpZ1JENwRPMIVTka43iOuzIUS0JgFnBvlZpEJxAAg6HtUdoZKiaKpULU
MZwgOPP3dercYdTFJrq690aiFO/Mob+bECDtipXmwdQA44/CSqyRomglAk6tdN+3zvPf38CwhxvY
vL8j1mE+Jy0/BuTg3o3M6Yi9rA6WnizYxCKCVGO4XbzIua322SrvEMp5tOQYNuxsITXkTT0obzmM
27jjR6sabttOWbcs64wHPzKOYzHQbQ4JuVfGnO0X5y1zLdLTdE2S4aitKn+0HB4oW4RKyyEzUaqC
PXbFgNwunO3KDVBr7MauBE2pSdKL2ZFKT3THgnJUNpvSIdsWmMg132KKewJHzmjo2NlgEdsArX+K
X2JZdrWMwr+ZarVGJ5vLb8UYzd1OkWFBR2lm7Vo6jjeGLpMDeDOIWPZkF8IKcrJxtvNoImfoqwuB
f5feVNpz9UW5Ux2gAopOf8PEsuaWJbl3mJPpKQFFCY3FdfdOiydcSmEcUYleUzoCGcMW3LJNn2Kq
REhDTpwLu8st5Dctk3ynEDKWismLmOZYkBaTuQuaYDRitRRHYw2hXqSJ8qrnkIvKBO2/8n1C/Jqd
zOH88C9sVunYxvYqeYx0JQJ36LkTyZJABklUXW0w/Cc0zIdRlIOVWDodZFVLLkc6XiqhDbAsgHl1
58Ak1NrBnhxOiGpaAstIy2fqUreEBrX9xLvd+Z/0u5L6mcavftmauMT0Dzpnxd5r6teB7OUbzjXQ
H8+9z4DnkSteJzmrJwyAgKck9cSMGK+W6z39jW5ubO8PxuNya8DyxiDyl8EwsBTiZx+Vx5kQ87Xq
MYaavgVQSuNfGfvvbakYC4yBx6UnFT+IJqT5sx5xmzPOvhP/e6SU+0aBm7xHYMoIvbBzZLoFfZi0
6afMi2uprRP50nhnL0Yu4pv1ITd1523qki2QXfTbytS7lrJJOuaDZSIrEVjrNnOrG3c01/0u1lxW
UFPk/6oYbi32BLla80D87YNb2I+9JJG+AcHXmQxO7ip95A7T79Az2ag2Ej+o++VCwm7xyk8mbmB9
oWGQd7V43nsLRcukvoHvg9dChnOuKobAMTNfy8G1tiozYl4yvkSGnf7mdngXjHsC3rv7IquIeR+i
LkgKrw+coo82IIY02MXxHpFqDTI4GfD51rMzWeOWlMUOmdhw0cwJk8Sk7UsvAfUbvDSgrBCHwvjK
BHmqdbfFbeCUl8mAmG4QhFs1oNDwgjXfuhNjQfQ822KsrPdmgDmtyVvb1IXr71i/i9els7euHVWP
Eglcl9QibAyZh5T9aa9JYex8Yr+XFA1BJOAc8cPA8gHgaPQzOt7TkrHVD/06A7k+LuDatc46IoWZ
TfBHW60DblLAGnXiRkWqvEvojKI4kcthmqr4UBAYdE+DebmLoGWCeNEe9Vgbr9pi1GGsZL7zy0vm
IgKPuGMvGYktCEbZhKfIHgO6g1G4a0axM8zm0V2Mt6XLbnrZ5PtRNcTgrG+pj3HvXk/RwU1/ckDs
2B/0c6z/9shbO3eo+ZYB3aM7mfoutxXJjHJujxKPKkD4h+lX5onE9yAfe++9QJVd6zCa9NE2+6iw
ftd01d27/ZhvJ9fSAjWV9AmPtnocUibp8Uxtyoy5U6T3gDBYmLON3kbpCTRKHWwy8SPhpI8IQS66
308bFhJB7Mz4PJvWOWOTCVULY0qq0daINf0Vp9dwyDG90m8pQkTSB/E3AYC+BwtaBU1HsQTRPH81
CNiveCargxilHSSUtjtjKz6khQ10RRNte8wesso1NkYiiovbLzmrhez3XhZnR4PkFuagqKREk9s3
TeV49VnFas3XQiggllML4qoT43n0UJb2bD66oR0m3oWDgUi+7Rz6Re00JADcCMxVyc6rt8fcgJAu
9urL3+y21k6HvecoMl3jHEG6HpnMVHVyIbzkWC/1Rzm+TuMs7+NivA06WRxoYdCpMj5jpx3feBmy
Fi91ATMzyTXEan24UtkhvKpoHcu0ZE9gwyntKZ/m7Ts47dAeOwtuwI587V7BABIJP8d3/sAJUlrq
w8zGO8IXT+xFBFz3JAdrve3xEl3RSXWHCkjyDAD/mWYpT4EsLKQJq/Us+2wjzYTu5nnCtwL+61ff
rtBfiFHidS3y93bu7BPBzEBwztXRm+mKakQFkbuibz2KcI4W817Lyg9hcJPPxNReFu7sgz3LOEz7
8Qb6l11Kb672ksrb2WrcS0kDKSkE9WZIZHvWJiLtkG9WW/zhlFhQYpml+XxsJh21qSrLO/HtLNQh
gOHNl1jBEAFJQbNpODhqY0ye2haG2ZTTg2Vp2cklQeRU2LBcZgfeSGmbhjAA41QaUUDkjyMTxnAZ
F2QMiZriKyWnfugPNZMnGCQRDAPB1WU6+fskArb3xSe12DAaTabu08g7lv7YvJYZNkocAOu1h6tm
rNOXwuzn4G84fZfD95jGmkHkQPTF89hfgRySbZHUlwQuYOMAeGxotg2zbmJAqJzysJhLfU4L70cx
NO0IHcXU4qf+bvKpIyDosd4htScC22GNI9Pypx9xNZJhEHRiyL6m9DVlxMJ2JfUtQZbfnUm64JBE
VkAXNCGbMmE6N9MH6j2wKbLb8SphSo+7/tXCmTwoF9wute5tv1O3YQ0oqpMKJR7DusteOyxzCvnr
KRQooK/eDERPZcp4Kl6GvKJYV6PRs03/+L4xMJBoiEyLfvrQZh6zKD9lHv75oXvrmlzRhwHlQZ7A
b4GtApbEZeyYi3in4dvjrWAUnmek6dWTq2n2g3QUGInBJwRHihdp5BX3Po2emFU9S5a95aEG91uQ
OZk+25Ya7yz+BE4z3vHtPcctQJHeD8geTULsdPvWcqpvCBb4Rgm3mzFkflpc2F3sfMNy6y/a3H0n
3LV4w94S7AtvSmXPY1P7JxsBGu6CAR7d9d4h63dzgaaIVOPlfVr/bq51Vo8oGk5xTj+z6ywCqx//
EZJWjlONoU1g5Pilsd+MC+7dcvKyW9yN3zJfGIxnzQ8G4M6zVZGcis99p7nS+ESEc8y16qTyaX4n
rigAwF2Agqhr7eOnxPBR5ttZd6x86NuqPsRRXVyEASpPUSAgTUz4Yj3a1wrg8mGBfrsI4gYcgJoB
IDEuYQxXoNHhxh0IbGmtVW1uMwcu6ifXMhvRJtypVq9woe2fak0mx2LEskJlr4X0wu8IhFoY7jaJ
ThS00Q/vLOMJqliTeKK5qY/Eor1HZZ6d8PVUYdN11R7F24Utnz91Ueh7g+jujevW4O+QNFr5Ku06
ptiFQwZ+ACdY0r+l8aJfdLJlJZNNlVcFm6TFul83WbDQWiKAJgbNO6bN5J8pRF0jCylRSOLHqrOd
5wFZE2Ktcq8Z5Uzpsr+ceVe/KKB3TymS6cKRGh9hdS2i8amPIvINI97YfpgIobfKz0UvvQB/bBvN
hLgiuJ3bQjtp9KWgNnVdPgValfM5tBhYHgqdr8O1SGBLiQsugWUOsgRgjVNxVQukA1+luzOzFm2b
bn+XxoBEZQaNI+B+I/QKO7n0MO262bPWgJmze6IPrN99OjjChMtaSLIXNaID9wVVty0OXfSCyanM
zB+eC/hcYP/UsOZd35WBnSXuthvePAt3KWEeoAz8JBsySMn9H5I/HoOEaCP75oy/DNnF21TPigOZ
zkRGSMp5/A4JMmWhyMWq54EcrbBw5hfWNW1vY9qiaxrSgpxffL7EG+/naRW8dM06TOlrv20dTOjd
SSJAHW7dzLmbD5Ref9JUhf3F8O+5XoBhvHYI457HTenKRR6fNWe3+3Bx3N08YwaYLeaTRI64TsH0
RNsakgbmJHKs9kIIibqEtC83mT+0ST5586q26BUcGUBqYSHrKGInMJ0iP/VcdqJdiKWZSN/9e6Xn
LoToIGw0RdFhEX9XJsZClAKv3sRDFLtlykMG4SIckLJE53GdgEfCuei+J691Q/DNk6dXz3SGpycx
ksUIHg+SLuI3x2OdIomoePaYUEDyBMxmR9frQRZmdx7qzngUFeqNocfhnKB3YKXmjKpgUeTcWZTt
pkClGAQU28JOpSQ4EA7w92trBwFzolVPTcVrwqubsRkTUEwbMq808qlzlU57k1jlx1nw2QlFgKlE
GIX3bWumQ7lt+eK3pNYvT5qc8RMme2CoEdHgTYnZuqQ1+gikqckN3R1UhSCCf1oSLUh0746+j1VG
57YvjW3SeRq9JG174xzyLcTbnWTJT9hi6FXWELTakQNYTD0SHg9k11jefdYmfy1CJoIc+WqqUE+Z
aRXMva3tIoRcob10zqXLs+NIJ4PWjOZDS4PLtp5Ps5O6PyNqMLv9hB2cfxW4qxmQXCI6GHWZnXry
1aPolCdJcdEzbdw37Ztsiv4a0RtAn0nEReNA8OcmKqwqa53Hag0OnY2eqBGMZDMmxkc3wxBKf4K8
DOfC19/Hvi/vRZ1kh1zp7SrHvB+IBH+aXLK0Fgowdg0o5bWVZ89cAhIq0X6vcwzt66TQ69/eBPmk
8T9E66c99OvxkQq9uTXp1L25iKMIm5vt+zHhQdF6gh+N7jGTMdQyITXbKCniey0uTlqav5dTXn7L
yDi1NPsehYof9BLQpLZ9cjIp7VkXlf87C+dvitI/MjyQs+uuoADAYGfW//Y3/Y9QFLSl0nUxcG5h
8gB/4Pvj0mdYSgJCbaoTq2gWkuTNQYDAoca+EVWYEtp5OvS6c0go+QlG/21eBFMkusva8MJ2ICEt
lrMO92bdXEJNN9OaLc79teuZvGk+bxHRdR03bVNM//In0v87At41DbGGcHEYWSYO73/GkuC1Z8Qe
0Pr///cSh1h/IJtMXRpZwSk1COOHUlpns7LjnRwcQnKIVRXoEhrojwGRcf6HgTC6ZJQMX9qMND5c
VCcLBKwGc6+NA7a90Cf2rd+YSd9f4nBcDxpnVr9qSfJ7j2MFiAKSj4gNg+zhaf4hK0aeEQFz00xN
s+nqZsKUwr0m4gFU2KnHUPSk0kuMbZxby/A6z92OIDbzZIy4Z5hvZ9VjHS077HKT+TlhF9zrPeaD
Ui7b1M+/HBMnv9/yA0iLyyLK9ogyibTIO/3ozFREC+dVSTzqdVGfjIXLpWkidKY8anMzfZuwSIcy
vzcpr9hZdmpd6bMNcPPLvWyLCBs954sqMGgQ53k2k+dk6ajqgZjeQQm8di55NElUuDtp98Zx0MQj
Vd9gE2187UtSHrnxs9Cnvv0+95cHcHnseml8Kdv5Opf0oQw90ueq4QfP7YhWJUydY+Zdx3LSdt4M
19xmSPurMSNLSfIex86JpP/6OMrzWPvyNoJ2Aq9HT5oSxZYJ+G6kWehYRZ12dTNf3zQiagMrs/Sz
5ErEkcbnCVAZuXs77/0LUkDnoC3lFZuTfnanRT9PJWJEFAcnoD1clw2iK8uMpx0RvPbJJGbt1BKG
FHtwFzi6Y77HqfiXPC+W9v/OvzFMExqO71rYiKH/+TirUZXT4MYYSBwLti+Wd9YyvsM3m0dCGeuN
/tODFJzGNDPDiB4A6LZSu+RzV6GPXfi60gENqiDLPk+1OWBMIUUScouIkCxnbOouRu2lh8mwvRMP
TLedes9BKFL+dDXVW0QKeP2oEdwFWD7Bc4e069wYsrtbO6ZnZ3n3oSGRXW8pnvxEGZIc3dwtDlZv
3KQrxcFQ7W1CNv2AembhVj2Vhq1fDLO/lvN2SK3oJOwqPiXFbwLGM6BNBac8iZQgktrW76Lm6HoJ
4QdTNpxxGZZ72Cgka6Vm3KVpY94pP7UoorilrZg3ck6qGzhUdQO3+Y5L+6YWgloyTTVHaOUHNHlf
olPQN1a6SdOcV9sG6SfhpgtJyNo0GJj2eP5gatkguviY2g3HlLLpAKNmqM+8XcefMBpxyRpoCndW
k5F3A1m9yyAUDzhaQWCqa5Ya6FBa0tdstlAus4LcW0Kzuc1EsLToBKq6xpXi2OMNwPdRB5s9Ryao
TyFsXE71tLNrn4C11omOE4UNSaPb55q4yXPBLDgV+TmfnIKilRhfIRkj/5Lu6f1XvYmLHNMxPYOn
yveF+58xctng62tF/XYW7ZMy3DvNx4+HXMQiNmmbKZeHgSXoqNG7lmvlnoFXhlwQjW+nj8MsmptP
c0ZUBobiJNFTlPWRBKqVA0xo15G5XS7mC0pA84RkmawmTWlhXBj2XTyOaztj9Ubud4cVjb9oFiIm
s2CWmlOrvNCtePKOvW1WD10R16fC5DaldKU4o2b49JCon8B34LEbPpyx96G/aEGNZ+euLUhhMBHu
7grXiq+JpoiDFXy5TSG+RytXqP55lnMiHA+Sn/JkzMb57y91zM8u97pj15B8gMTkoc1mdcMwgvan
8p37BdeejRXqUsRoWHUip+kOCXownXNhV/rV7RYvIElMbinMEHc2LP/es0p63Dzj2Mzk9c0Dfoz/
+3Y3/yunmm+RlDvLIAvQXCtx/3l21CDnKUSP3JJpeN+brXeI1zpFjHgXLcZbFlHCdDG8MuRC7Pd9
wgBV6uaaqkgKhyV4Z5m8qxEHU05bLdmQnmIazQ4D6Sm3iEqNWNJjCP1Ag9uSkPk3fUyl9YwTdtzL
oU12yhqeGiav1iSv1DF7/FMdCXodGmdrKfo7YUwhCX/evzSE6P/b4+u5tAQJWxDaaP/H4+t0s5WS
Y7p+2SSNsCBW4VLzJsfpbLIHMawuCQyVm1us8ZMPf2gDMv7Lp++vR/M/hyubUYSOZEt3DHqC/iMm
HPO5mJx4QjfcZoxwsUboLBpOQnzFy6oKxT9wafPh4qpWvPXj8opvDZ2vUr/J3nglX8P/KNzkRxm1
E65eZdKvG2IqJiL2jmi2m02/GJh84Qix1xRbDn/OfA0YY9GGV2lUXw7HOQwbxVITieIW3U045DHx
1yiHCeaAXVzX584/sz0gPYvoRkwnQlvK8c8EEhoAHJA1CwJeWtw06KlZY4fuhs5y0zkpHrtJMoSo
oJnn6WhG2P4GLqAFU/vObugysn0M1XoDcmvAcwBnOVsyPV5y+THHOBIsjPPbLMXf2PvWm5dQLZTx
ryOxJpEgR+gX4Hy70r7WL7Giv2gzgHJsUOnWEDkEiswEcyyYrTNOAepqHmNut43DQDMt4g4aBNlN
gqqHKA0SA+xD25FAOegATIhuokqAp3iWCf/1IlCkzvwBgkJSYDsUCfLKiPGndPxgHLVuR6jWWnj7
hYEkDboWjDvxp/fBphiJBH5Yz9oPhHSeycxAeElellzLPbuu2GbdHO/7FROJ4/qCPeCCtfax0Ik5
72LKYxn23m0PH+V6soBZ9Nw7aK97dmrq0U+DhxweYWXLOHtyM1JLHAWbmXoE/hjFd22I+xWWzIzB
IwQNlWZkuYpHYSQaRHNOi1Hep603Q55PB3txvkRLLlo81neTS/lvW75aovmQGr5lNZEibOKViodJ
bg2b/6+BFxLzQ31nkHG0gCd2eMHIAKP23k6fOqWjQDawOSj91hSFQh+fFHvwPDW4fLTOHNJGXe9x
eCIGJ8lVWeSqjHaDDGeA7ZpolMH1Rt5ZVSRtiEwFTwotD9wxvXdXpS92WxdhMVCrBIETFP+PvfNY
khzJsuyvlOQe2VBwtHTWwgzGnZhzD99APJyAAwqiYF8/B5bZ0xXVMtUz+1lGODMzAKpP37v33A6/
h6p5bZ5fzfc0tOZ7z4JqMOVpegTNjMI8fizhou+lROsqNT081QbXc6SHv0W9VpHxHY5gWg3YbEm2
m6PeP1ELaTeGAd/CGqqDdPziOgrn4rpP71JpuEduev3UVSYYHWFy2ncybs9upDNcJrSw8zhjdm0b
xsEWRnTjx9z2mSVfUwEsZ6gYKCl7vSyjPptUnk4OV5UmZl4hXJXWoqAFgboYljksD1iNU/9W0pS7
jXv3oWpRUoWTg3ll0aTpmYNwIW9vfQu5VYK0cFOaVnlKIuvRFEN8a8TFdz8V3sHLOd5GXXnbkUjI
HCde25Nxk6lY7lLNAXFlx+VOCKRlCWiZAzCChXGBUcYHu+qEZFKU6NZQLVxPuQ7nGYHHFoGHs/HM
/hMYCuLFkpY8USAGYZNffdEjGVQWuH2rdbyth1RLlGSdkBzv9CtjnPpTCQZG1B6mLUUfRiQ0pskc
uG89Gr5j7FwZxmJZRc+6dgrjbVC2eQ266Ukbcu9YJjmC2QhAYRFbzQEFeyfHAynwy61AUdH1U7f3
PA6UyA8jAoXLt9FpCNRB90wBT9u8mMPkXDZoGMLEFFcwPTxbOSg4LKDyRfHdKjM5JLkm117YnVOT
rha6NtpczvwIUKQ5lXgpsKiP/Y+02rqoN/Own84ydDDFpDZ267xLT8nQTatM1eOd7kWbDvnZA6gh
1aT5NbvDE+el9tzW8/0M2Y0VsTto1UxHEavewu7gE/TC4jrp5Q/qCijBiZ0Hrh49NF36NlcVpzLz
zVxEBky98IbFMihThws2pKBmkoYUn17ktNoZpl2OeDIbr6WkZslIJxvRjWzc1qOkr6uXrhbtHaTL
09Rw+5ZOnAbpyPyLhJxyrcYyOyQVdTH6b0Damk1Pv2Jb0eE67eaJzL/ewdeLjyl+AVuxcW2Q5Ppo
+vtWMoHsJdi80klfSqcwN1rtckdD5ElSVG8c2+NNaTA11Aa05WXtFY/1kv+4DKz+9f677PH/bfc1
LZpKPpJhUup/LX44xkwkSPcpVhhgUC2pmQCs8wFnXSP2mD/vnIQS6PI3/+1j/Pfoqzr/+evbv/8H
//6o5IRaI+7+6Z9/32/uN/+x/MT//o5fv//vu6/q5r34av/lN10/bB//+Rt++aX82b9eVvDevf/y
j03ZJd10p76a6R46Xt5dXgBvYPnO/9sv/u3r8lseJ/n1x28flSq75bdFSVX+9teXDp9//OaQbPBv
//jr//ra8gb/+A3UHAELH+/l3+6/pPqZJ5x+//y1//mzX+9t98dviIZ/h8VsGTZdKFRXLr91+Lp8
xTV+J2vL8hzMNKauux582LJquviP34T/OxBn+qwGJ2OBjp2fait1+ZL7u21x4X0uu07qhG3/9p8v
8peL+F8X9W+lKs5VUnbtH7+ZvzJobdsRJn+CV2aB4rdItvz1VvJrRPVRgh1ezwcvwIrhgyrUvuYx
y+hAa9uicR9LH3FiQmrOprBRPaITAsee4BSPRa6tmygm6dRmk55g2MnW2rhoOp2ZxVhPxvLQmThl
QpNFjbUJr4tYOYwJdmV+GJDUVPXEsVLXMDio6EmPS+1/eFYEnaNfHpflPRpk6uFYQL/pGsL/p/eo
ma2dIG0YNlgK6oNeZs9+Eh5jC1suv61eJ0aLV7ugJdI6lrXLMlzyZalnRwggOn2VRdKZI5PLWuue
ln5TGee25N2hS15P4exsDb3ex4VW3dVFuW37JN2OhXmmvRaiRrX89dRm3yhJk10jZpszlpJX3cjn
YPewoTpT21V9p0gpte9ICRromanh2IsmOswpOWtMGfEMwYZozeHKGzuWp77XkbVHGE/8mG41rqNV
MdGUCytel+xCbce0F+NV36LdF3OzUUujw07rZg+l7qfOKYYuss970BGEaqEWruXo7ee6BNNoYGU3
lSyPnU4hrhrvhytZmyG6vTgjkqlyMP2NU03+RpKyu0oqLFFJyBAQzyPsLVKxL7+17ntkyyLC4jLq
Kz0eGP1NQ76ZCvnUCutnrPXj2YybF7/zE+q2W7vl4setey6I0cRks4ef9KSB+X6LJqbHtXijtuCI
lUgmaVzEWTBJQdFwi1LuiHAeLf7A+HVsqoOVU6d7cv4hJkaXnofRz2Df+TOEdtCvpVMlu043XobZ
AZqVGGvN4gZGpTqvM8N2idtBYJ1ndAkgNaTbuJrA4MxDEszzDfI58+An5Kd5tUZ6qOh2Zm5pVy04
YiR66aG0cmYjdKdQLlrJTql7Wi3NpiBL2pfu2Y2TAnph5q5dn46H/zI4WRVMqn+YUaj+MEqV7kMh
ced44lHfFFX9KEuLpOpWLBdcnWa3gUmmKj6tjl+l5Qh4VdajjFvKTNcZkt0MqYZ+XnXdaslVZVZy
ZQzUh2I0rhDgg79l2GpQUB7m5bGHScdkLo8KOh88zGzmCYJCJlTexN1BQ2xbT89FjGmDyJ8HEhcU
T8r02uTy2u3S6qRag9Akt/ICy4Je0eB3pcV/lQz0NbLeQq6JWkvrh/C2jHBc2X4JaRMnp2iRes0k
efOEVPFGTbhFGiKXAqB+uMUK88c0G9baL51LRNvApI0PiHq/Oi0dt7G2mOUxmtngif02MjxR6IhW
Phrk6yGX+K/Dq4p+71Xpmzi3uaYgtPluBRssjhwaQHhRJvV8+cRaQ56Ub4e3l09SMYrD3IlyHcUh
2Ca3pK5J+cS17Qypl7tT+ywdxHu9oOXmsGoOdYdYMKqafaxGKxAe6Gbqe3/Tht39iNyet5F8ZypH
Feu4tzWpMVo9LQVrU53iBAaW1jMYxFr+50MZsVatB1V9MD7mRuqb7dhx37VR+KF7soNzAywZwkil
I8WdiAFGJYIMpqUqgIuFyHhZrym9dm4ycvrhawIrNioLFzWzMvxNjgAQ6APuk5AO6dokcXQzRgVw
z1DdkfcwcUYWPWw+qz14dZgveuN2H8bOqvHGZIdTXl8RuTFcIWmUyU5o+QOZ0C5zKu6/UTKLiKnP
g0jHD9E37kOSc380tngsQL2v6wY4IxJCMrLFBvpXQ/8mKHC4Y9PkEjlICwKW4HstIiJT4xbqXJ7t
yyZV6qkX4GHHaI82wR1R6IcT/xN2ALXB/0+VhtQfOeef6wGj45rcVg4kl8fDmdoD0QWfmh/VQTu3
b8B3NeZ5sj0bwiOaSXNharjzfVPa+TrDEx9IbzrnesY5BrVsHdpqa+Tpj8vtIJvyvoO4yhC/XBNI
yEjTIZw+o+93ea2u43/Pc/N1eblzhse8YhLHKQj5mo1Qmv4jlumBq+M4pO02KJnwnJsg+lfjGNmb
yw0/9cuznadnhfb7SK+DGy12Y5pNBUQgq/A3mvZNrU3mNjlMJySAPmquPubhKksJaIBAO8L5+CWi
K5Od5UBV0ZRJ8B7XrSY4jzvdw7gNlXeaIL3DFgCJfa/w+hxip7hmgARatoqvmH8Mm4z2AU10pFM5
r9Lr3efLJ1HW7gZCypo4tWpLDoYVzAB/Li/CzRYUX0/POOtc8icVViEiteathgOJjUttL2uHNkx8
fH11SIk4DYDg7dtcy1l7Uw7Ug1yipXOoYsRHZiO8ylZV8SEZINtiYEb2tUCwXbRV0uQ40Pj9lrsC
cNZc5re1o72nSvnYWXknGg1yZAspbQSBjF+LRDDw3J2Y5jWs6GtjAdpEWroQkXnivaJOdk61EBSI
Pwsm+iqHNKePYerHEPr0xrEZD9aCUXg+Lj8eTrvOEzHt16kJ0jmyd0VBmpAquBKWtWWgRgeymuu9
TbxaXPAjhBxTbXkLTkkvGpBDCK68NiNGdSkaWCYC4Knezhy0OlAWrqJac6mXUkVuMYE4eY0k2PYV
MMmeBkvn+m85sYYbHxBFwIHv1MnGC3wd4N5sW9el6UEC8GzOo0sbGVUosilMypenqLNs7CMxER8a
lh7cJZsWIPw+whkNG7y+9duJ8UIZnsplO6DX84ZY5gXVPM/2HH8PgNdxOLp7bpBhpbKC1a49oLbW
t50ukSRYbhkgXl1VNgthlIowsHoM32ChBRXqwQ2jz7mu02AwpjFYMrFXYlII2odtVeh3UVar/Ywh
YsM6irw4h0o2AHtirvYxFgSSofoutpaWYLnFE4EhJJjCrtmTZbZAoDle19FrxNO5iRbzgBSkECk7
QcuGptiEIE+AXDSzOZXPXm19JSLzg0tpG9EPwCzxEg0Zqm4LXhRuqr2cwnwnl0uANBjLIRwW7yoN
ywYObrPrCLyFtsRTCHDUx7F4lL5id5ric+OaKvAcHhSJ5roJrfChGEgKYcC1cN/He4eVN9TKu8LQ
MJobhnsoCEwdKws6AG3WuM4+kGc61BMzEurIuKOd91B2mKIzIshj28AsYOZXlwJdzViaLA/87uWf
CCz2pEUd1FjUp8v/+MsdnibmYmstDumiCdexijMSNZ8xRhNFt6yoxOuxrtH+xqbdrvQOUW3vosmN
tzP4451AEMfPg0ajZ2glkQYblKfHUiShuf0Xpls+B0m1OUY8P9GicrMKLzBG5lwt60baNLFcWYPP
Oo19hglCsvMb4iuQnt8QWoyOr6NEq5fKTY+/tB58FkNy0IF2yeiq19vdkOY/IzB+DJiwVHmyOmqF
9+TNFn8huW/plmxSiT5Q08Yfsuk4g0TgMRnnTyh++4/Lf1Xa1kcftjZkl27AEu16j4YTnj1GCvGE
Y5afEMvDGDVTgKRcW/c+TK95fIvLgmh1fzhEpvWWJtGpMWD0AKPBH8LHd6mJ823uSzjNOnSH0Sxw
hF70m5Km4uVKZFo+bsmffnWWTdQrMS7oFi40N76aw3YvI61AS+06G5+53yqtS4ZvxK2i0ecA4kJr
QLVsnZAFol5z7bVtgfrqSeRaXd5baxa8Z4SIFKd0H+urKpqLA4040S9/LdJeAfLg4TPOIzs/jCw8
UXFnk+HNbkOPMAufoa6P92knnj0mf8E0YAxvBK85Yly3GnwQPxiSxE2TMRAYQMoyIBr3mBGodY1p
HUYx0DocknBo3OKIHnZLxLl+mFJ0SwqnCGexpWypnV6tcmR3gZ5BEpsmSO4Ivie8tdizgq5fnvB+
WdR4FJMT5SbmC1NPrZ1vD4+D5ztrWVNW5V64ivQl/ad5daiET3PnPEw0d7Yi6nea4jikWwMOcxDi
2Iu9eq/LYRPmI/B+FAybEJ+MPqI1dJHCbPKYktI1x3vNZAf2cHQw+EBsGw9LPd8MC1xuOXRFtR4g
BKFEp6KxPYKQlpvGS5u7hFjXdVrMiBeXF48lfCWgee7d5TAVacY56qZxn2qIt/tp2lpKPvSljRRM
AG1oJMuTQg84UPqfdIldUnRzgN7G38RYZ0ehDllOkWTamUmyhj4Q597uC58Hj/zCZoPBeMPxoTo5
VYyn+mwuA0hnQNrhpxS2htvhvl6sx3Ymj6E1keS58L67zD+aMgWknNjelZpxCLt+Zm4HyRC96ABo
uLW0kHyEOKI51N0UU31jGlGz753Ev8rsEkor+ul5LOy1cPLu2hnmNmApWaNF9K66enwtK3W2XZT1
5kjdR1YClpWeR45bzr3Sc7jtMLW2HrKSteW6D52Gqp22IRC/qniJkPqdBq/qPBqLt0gwh610yNKd
RnFsQkcjiAN4+GVvNu1J20I2h4WlkHDDXgiaoX2MPB7boa3f2tEZd0yOQcn4JCi7XfGNoHTpAHaY
5KcCeqKIk51Bj3ZWqGhlQTHQG93dlJcA+VGPb6wp+nlZaoZmvM69rjtWLY9dV2iCj8DGK478aDf3
WKH68L0WVstpzB32pGEuap0Y68t8vqyWk5lc9FfNVXnhFXMdCSq47ine2RL6q7xmZNFnnRZY87y0
XXvSgwwdhr0JJRWug9o2mF4zffgxMSvdcmTryeMd8kOTVlXgCeZQLjTIVeHF3YkzQLqGBPRNqCnY
LE3DeZqofWUm7sbqq3BFGMGzbkId11NibmJ8Uf1CXCV0vF/nkrKFnHIvJC8A3QkDMFN99wJ+nFPX
1tYnEbbhPr3crDKV3jZCwRqZUE9GZRIGshw0L88Wo+IZG7OB/I7Vfz8sGI/lfreLqLv3DnrKYwY7
Itkxtb1GBI2DO54QQS+Fom+j6mJgm0Lq2rkTeoolUPqyd/QaL1CwjjTUXLU/fc197RMoxhDOS/Nr
En0AdKIfXzUI7Gk0A2teRMKFnX9j+uN6zbgxPLq8+EPIjMt9ot5gEhpE+ArtNWwEL4jcuPXltcbY
FWnYLDgFdmQAtptiBM2V1sSgJ99mmTdoSObXbpbXHE7aTWg3m9of7tPUGNcpqP1d0VDp5Rn2rjGy
DsA8FsnpObN0Yp2Wjavpyd/KlPUt8+Emre1sNQCyZRBsPPU+5XnWiBahUdfv5KxWyVLGLiKXXo6c
syiXN3XELUgt3MeggWOiCsLG2LDYcjrr1UR0W5mxvczst25zpwZ87SPT79aiiZLadMtg1XD3ay04
RaSV7tBuzGNWgLS97MaX1U2Z01oXqQuQm+MH4wvgBuwBtk39Ys/siJ5b2e9OW3CFu9b9c5VMSIld
eF2nUrM/Z040ZcnlsZS5Fwng6suDFUK3sCFBrQfKaT4v0pFN9GyBaKv8kMYTUTTBZUUFa3/b8wbW
f1Y5bopRHNuB8gFTXP7LZeBrCgS8VKXbTGS37dJ8aGaeUk1KDgj0RehF9A5+Y4E9vCBmCyuBK3+q
mapStSx+WQcJQoflRqkzvF8+kqqly5dNDyLkSY8q3wqs13iixtKDWDgAEKX1EOmeFSy3g+M7HwNL
Ej+u9unESuzn8c70OBJeVorGVe/GBPBKjOdLn4VtgLWNjqIn6b7GffmCdgmvsNNtgHzT7bGm8Ty2
aYU0kHQL23lPGBShrOnyQOvMn5dnjSMZtgFMSkX07ROxe1hUyUKaH75ffzMHeeIm3Vp1RKdk1D9U
Scx12kPRkBh7cqPAz9v07whmUIfrMsCq+GOkHYDafaOK6lvFIIPjItuMrbZyC2Bq9igyGK0YxJAm
wEwJtKzOAndaYtBrwMtlxiGvLPFFhMNrtk2qEG6nt2htw/IpRpLZjo/ECz+PxL+t3U5+G06zi2LW
H7aeyhqO2ijuyOsadwR5HiQcWih87CJqzPeiguCKVFLexFr7xJHq2qiVduOkYljrnY3uemlj5m1C
e2iYw61v2DldXMIWzMzCOdCEal0I/OMV+UY7YAyrOU+agKXmR6eKhEcXybMsP20hNHrg0FaWLrrm
aaj5MBJXpp7ceGCUhiJFPoNKw226T+y3PAXjYxtP3BDCv6fjR7s3fXJn7Vma2R5169Zy8msS31mh
5/DKG9R7MxUPjh7tU2z4PW/exF+6NjOOOXQmCtKb1pOdBMSUt+vcqIdN3fsP6cQYmtDLllZOt2Ys
2AUGWQccYJKtNmB/78xTHRIZAESBjKMtN2yQdvGMcqFxV1LJrcqedBMNfXeMzebOXiBOpKKuVAJY
Sfe+0iL216zpP6w6+XZzog7w1BIBNu8rmz7iQGs/7u7SUp6HRF+PYn7J+pmKG4us1kV0DCjzmhos
5iQ+mg5gqmZNm0RP0TslzkLTv6kaXwSxnewjkR/NWLuBIfWAXkqAEE55wpyjESd44tSA1L12f9IO
2sQ+a789PbqDsw+98j6acrRYenfou/nGonhY2XiKyhz7r0NTJ0W3NiRH5fYwELrdXAMn1JJnUcun
OtaHg2qH5xtOLBsn7r5wpd4hpKg2fV1C6nOr69qBMF60MU/J04hXauUqvlKP6tgJfw8p+2uOWtp4
TU13I4nXc/jS1KSGU13jhC9t+k6J802H7GTE5qtIPFIaU3c/1tyUqqlufa8iAESXd5SZd+BMnpzI
/ZCkVnFMP1INXws+s0HuRbmpkamZNbJ9n2Xd0ehBDMgaO7+ldxVXAUJpl6YpRTcDocCwrDOKyXPa
tp8qMnbkXj9KM3lvALGGFXo9iPmYtCEdmAUwZ/QIqPTsc7KstzTIGAZNHUZRbsVeXoRvbDsZQLcx
V3hGTJBsvm7dOnbnHohdu0n7FEhdGQVzVPuHToXcDw2xD6B7djhvn0NRAxRr8fAb+c5KcwoXDhd4
dtYM44artc/+cGtgFz6U3fzB/kbeEV5mW2/g6eJX1sJdaLjpDiYrevQyC4qF+GimY9DF0XzI+2a+
GpJ4m7bKpmzNoPo28qBRcq2axIIxG05gWuzXmUcdmUdHGCyapbVVEmdnsRmsB0nJ4tfkjDreu4Ul
JqnH+m4y8lsO+zYrCXzTHvOlRqcCNFUndsMIERZ3A2oJNHEefCz6xyvpRG/6KOyrxkQ4kpvlPsox
k5U3Rk5gcmPx90YrowaTAJai9jya3ojtxyTFBBNtWNovNB23rJppECqSlA1YDiFGolu9gKseLnEA
D6Rf0bSKZUExFlvPosDvrcIHSUjQRiKqhYEWJ0Et43ccFdnVDJaOucBdxNV6khwwz4yeD5hv3W3s
FfFJN8q3JGVGQLBNeepGLhAyHLDm2qsMjexo49ydUEI+NNy7ymvuL//AHzNuAHgPeIbUg8gMBhQa
LyBGkvDS9Dm1NeqHDSIa4r5CGb542jtoue65EmpvzgwZi5oqPSSEFzpEUBSTtWv9bpkkJvlt2iY/
SCF7ct1GBlHov1hSUtuAgArbhmCTr8zEzEe0ccuvIY1wLCyWG3PPIk0in4acyMaYSC/0I+b8yw1g
edFVW3uvoelFa3bakz+5KIbCQmwMuJSsrGs0kRwMPKpL6ElilGetcGGGkcq7AxeHEVJ077mIYbf2
32yQ5bYHo7tG19qsKqYCCzYCfbM3Y+xjmlVMJsiGpalBZQq+r7S32dKY16B07oyEjkeuQ+2a7Ocq
ZsgyXLqPeBfbON4ILFxE0c5YlmiGXyZYPCD+Btv/vcxKZiYwKcQyGJs4nXcJruZLAS5SOiaR52xa
BHL7aJkhTX6VYMtao36gKBiYCYnlbw8FxzHzMAhlX8kJWTT3qNcQkB1PKDOgGqKopJku8PA4a2Vw
zB11xPsy1g8LVcZfqtdQEMJSeuo12epuPj3OonqfHc4RvT2n1yXB4VqNor/w3shVHih9e3FTLW3Q
JCJJEgHHR2kg0v+HYf1fc/B/nHuLXwWMy0zYNgyPEB9X2JYLlPzXuXcLhJjzsAk7c+nZ1o06dI7L
+UmY9OuHL7VMGxDx8RG0dx6IpYF9eOl7wjWrGWmmQ3Zf9PZDi8G8s2h0a638HwbX9q8htMtL9HSf
rqcvFo0lLpZfX2LRM6GZHKMCH8bljaVp7KrmjIFCPxqoo+BLMBfm1ArEHsNy77ic0RpmFqky/edL
pQwSYulaR0cAuR5Jcx0LvSg4pST6d8V058Z71OnZwNuT5yz85CBLf0ir3xzdOdqTc6AiYIRggHUr
srahFbIkBZrIoQfAiRANpndrtFxCGMI4EIiFTq5D29u2D37vVrdz8nGZMU0+dyBBkV4AFFUPCEpm
AbTM8czcHQlLzs52mUvwMa8xhaWn/y9c+ZfClcVH8X8WriDRaaLk/R/VKssP/KlWsZzfXdPxHN8T
hi7wZXDP/alWsXTEKqh9PQsJi8XEnJ/5S6ximb+jMLJoFxm2aQnXR670l1jFEr/rtmXruo1OyTR9
z/p/Eau45j85RkyEhobvGpZhOZbuG8Y/PbXElVjN3MKfatpihjViZNGH6gf2ZMb7ciQPKYsCw4VQ
EWGBYKeO65qCSLh7ugz2xpTTV9MmzL7z2BuwIAjrkTqfAeLYjTtsDnFgg4RA1CGJ6MI6CNAbQ00Q
Do5/24EQ4yn0yOEqVHSIWgF+1DHRUEC8P6LNZBXtgUvgz+QYI+qESWgot1AA2/sZsebnZLS4dhHz
bXwUP2RFkcbSdm60GxMCmEeO8gF51F+Em3vrIqMqH6rJvWojiwNs6UEZJZENBtYoQjQ34Y9szqL7
etLf0zbOAsEzuJ5BMQQZP/9J6hqTMBfYT1KhZOiapaNm9DqtxCrdVw0sEgXHC82GKgn70P29waF1
SwTMfBIoBk+dEtoN0UjZrkN3vakSE2rRiNpOqCq6ZiwVbS3agET7YfKWauq2Io4QHA8d4QpNijhC
L117S8ISJ8B0QGRZNeOdZEKysnvISn4VR1d4ENPbwXRgY3l0sNjGsmMdcubydQ5wjT8IurVEfRi8
SnBwtDkAS2SvcQW+S2YWjS/QQ0ECA2qTemO/82VtBJMFlbGh2qHC70IEpgQ+rSkiQNLE2RREQDZ3
kCPFImpm8baXMh6m51fdO+2nhV7qTM5ldi3HObwzscnivS2b4RSHJoDnkXDhkzbb9r3lh755LH2V
QnfGMKhZVn7VdP78cw5Lf4/34rMzOJnoQHQG0gKs96lK42vfjppXVaOdp+rLoDUzTjW2cP2is0vw
o2P1JmlYUSmfvBxSDglNOF17uM+BI9P0rcbAefazYjr3hC1H2MYVMmFlZPW564cc7btUh9SIm6tk
jLqF3eBlt6okB64mmPlqVHZ9n+oY0/zOoHplNhLvM78ZflrRnH5VljBxkozh49yWw0NXL8ObtjZe
9crQSWhTHgNhIIV7qFxAoBo3fB+q0DymRAYffY/hNUeg6kl2Hk2ExuzPnjTxkOY2DsycjuFR+Vp1
nmzpHJy5ph43czh2KtF3rmuLZ0AkGZFHeqgdmjJy7wbq12ylD5p739HOvMbbrt9koxcenZxowKSK
zFujUN0pCT112zN9huzSOksUl+d8hsBZoHfY0w+rpPGFLKpprw0/m68qFA4UTpw5UaUb03cSat6+
cqsCft2Sx9nElbNP4Zc8+o7HGTMZJkaZZfKUt2VYb6TZpx9dKUiYmgEOM3PD5HeT+on1A7JufZ9Y
DSAXeAYuZwjqD2dlYqBGLURh904Nn7169jQ+9nYzHkQlgC2SKi3O5kgUix+2db8etMxAcOwl5rWq
Qd0GNm8IUvGQJ/fepI+E1aYSdgWtOuexYVZ0qFpTO9OMjnHb2NZUHRumUQF2xvS25bC8n8DhvaFf
oKml82s/SxOoPt3iGBNxwXVlDtPpqPrDjltSsCgR51DIRQeCzYD8GoMwB+yUCKmtumCsCRqlPFWO
ybhPjzU4/so4JJonfloaKqe2itRLaZbRVW0y8e7HtoTC2TrjuV9QboZRYtyPZztC22OEoWCynYzH
oenokRcjHnVqGLsaVgI5YFCbWbFz9UQ7RT5y3VYN8aGsOnVXKRLPe4gT8ErAGqxGLZ5xcsl2+GGk
hnNt9dxEW9fqh2LtoXBHA4Wa+9jGZX1L9CIdAJYfktszXP60ekZW6DBqv6dqNlJwi0Z1FI4XwnFl
nwxAiuBr1UagEJRAIXYRWlIhYxPR0XDG73/IQ9ALgNmdHC1MFR0WdvF13IJ2ZsjvLjIzNfaPUDqc
jY3zc00Wz+Ijofbdl/4UfgFeMNYmAuNNzrjFIJBjgmCWma5O6K4TPQ2TEkxpaoIgsd4suZYcZEUp
xdUI6ZF479o4aBCpwbC63YQ9jECGG3326zVEf/vKS0vz05f6fEgw63Lq6soPnG0j1CFHgs/K49fS
zxkLoCr6BHaSvGAbnT+yAkJGT8AQIaDmd9p0fFZjxHkXBeT8YLtu/oN3HLPWChIlcFpGoObr4dtw
s4mjhaG96fBZf0YhXXArKnAMODLDXtwPqdxXWjR/hx4YXYiwkbcB1OKAl9XABTV5psNZbLUfZku8
5ipPZKIHvWZ0p8r31VWoqvop7vXirLWedgPsJ/lIIPEwUO7aJ7crCbGbMmNrDn51jifT+fQAlO7o
NNv7Whtt0gWjiJpWM1rzfkniRazlOnuXlA40RbofEJ1Sr1tcbnSwHNWt0akOfVBPM1Fzbe85z7nn
wz4rTP9rCjW09ijez3FV6lvWAJ6LfrImMNfJ8pZRRy7z61DXgkSL7V3ilFQoXuR9DVFn37l8lncT
Rc+3IwvjWuCk/HJtZA6rZGZQy9wsBw7rZ/l5wlp2zSERfZczVca121jjaYgriW0mVsN+aA3vmwkd
SrcJoumLxwyAe5CRht0kLiSGxr+bfDgGrIYtcl1STjUCdwwTZO1AM12breYWDo/a5sRnSV4tq+jB
qHUan6mUFcyeMZRk/cKrOrZhU0LH7MGsr0xllT9rNTAXJEkzQd9RVAI8RVOZTSCskhdYpJ2jb/2I
7ACSKBW6J6ecIvN5bOX46UaZek8LcyZdtScpskHh6h49H88Cq5g9kg5mJPcTAet4a3PvZ+m7SGCp
Fxhk9vHMHi7JXXVhQpWIGD0yNDKhTwzn0fuxYVuOf0Bn4hifkMrELozIVuEG6Nv0WPccx+saGAVJ
5ixTHWLsN8mJ8WHspQlbzSXxSqL0nVuveVK1NMetMwyWu88LYk9mSOLWbT6hFQXhVIgQxSUZkpxv
Spb8DCXJYR5Vw2oKI0nLEixqInXAgJaeszNC0bPal21/VAnhnoYlAVfBZz8ZXgcmuehcJJO+Vf+k
Xh/BvlO2rh2Yk9dV0pnfCswqKoA5D9clwpl9GCbTK8Tw5KnBd43RTGDr76Tu6WuLHCmHRHrDZHpd
qVt7ympy2y1Ij2uo0STfov9grjPEWr1BeZy99kWenw3EcIpGsMtYosgzez+mS9h6iidzW8gIXzxO
p/g2BUJ/741p+Gprk70ml9H+mNu++8zyBdvrwZw7kfuiPVlNp1/RnKNZqhOt4YG5UkeEpfaaQ0SK
D89MjKPtTvY2HtlHPKMtTpNy6opZU5881EMXB3lYqx36N4KLdOgq24lMhc0sHLrRefe/mDuT5ciR
LMt+EVIwKKatzbPRODq5USHd6ZgBxaQYvr6OeVZJR0ZXVUtvSmpDCYnMZJJGM8XT++49N8fExWmF
lUUmiieArA66MSwqOGkNBIZtiKea5rJVldcuPAizRXSqvc8pld2Wt06wVV03+ugBUpmrKWrni5zo
7C5k1+0qzsd7h8u49mt+YwJoof/cFkH+lrWltwl7g51YjLevW05dGrBnHnx/P8upNBdlkDkGa+mE
zC6GeX/VJ41216UKZqgnrX3zvKB+igNjOHqdiXnCQJml1lU0bgf2uMEE6cE+AFwuuMtvCZzAFkcg
gXFeBy5kYNA8jbnO3Lh+g+mZPlUpKXWyX9V2suL8vXTs5Mr3yk8QkXCS84Cn+NYqoo+6qvs32SnO
tjntjTV+QuBEcmwZ3GFmdaztGky/lQJb5E/NxDMmjW9dB6QMoDXGAgxaKS8TqPVnP2nzh4oHyAOB
M0qrLNPhaDeHVN58l1BomTKw8xCNkw9lUmTMyIZdLRHc2ZyhOc7J2MKRjdIntk9AmcrYE88+Rk6m
Aqo26bJvp5+d58H06AZ8JZUV2hhURH8yqRXFE+lMn2D9grP0WLHqCFF+78d9WVPFWRmnmdmbTcig
OPznIQqemIudl8R1LbBAKdWxhNo8Zrap6JIr1hv7MUZpnNdddffHerj/TrSNlFtIEMTqQtHPfBD4
wTD2humN7GB9twMPuA+EQGKc4FBAEIl/mo3pgd7TJRhjipCsfjNi02PV3E/kuvp+miZGdjBZWlIY
mnqTyXIkIAk5Q85+6NDnPjLq35aFIemciGt8EdiIkVQoeV7FM1I+x2z8ovoofOyDasqPwk8gOQ2u
+kVN7rok83fMx6r/mUUNsLcW1vL7/6DG8r8w+2M5aBj/tYZy/Jw/s7jtPv8lMPTnf/RPHSXw/+EQ
HQl8FBQQRq5HQuvfdRTvHyK8x7YcMzQD23T+T+jHdf8hHDS/QHAn8LlaILH8h45i/sP1PI+8dcDM
GQrX+f/RUey/hectz7TIFjHF3EEySDp/C8/DeBpyJyCnzx3ReksVOGJxmGyzeC+JLPIJw+Su243H
IyjPsLMC6gDPqQLKKaLpn1/Ih2QIwC5IvNy6gi0aFhl+gQOdMlMbFDvSS8sGyeQ6xTPKsu84D9JR
+7+86v+Jivsn6FblE8UJ95QVLxPICKQnmwC67zmgYv9VIo1VE83cD8dNYMfWgoI455zev+gexwwI
2Bser243jzQ95YM174N0xI+KeQhWhSxD80SA7p79cAyC/+W5yfCd0M+a7Q2HtEStMCTHZAygww3n
KnoEtD6fdDafRQGdbIy0XGondp9S5c7n6O6+5Bq7SLHonpzJTA///W/7N0H4n78tkTBEYSfAnvt/
8VLw71XGKKZNHBli26Xw9IlHjGu+sNqfhTziq4xXuHvGJRddzvJp5KgM+wdN//ICX6O5arMoWrUT
SZJhNLHyAyJbTR0rkSFjP2fIWDOFp9YuZipbZ7N9KWaTWpqJ+GWUWdazLPBuWcVcbanFDO4omT9f
/OnO4MuFWqdknc9mzs/hlJRGhHN7NTmjsILkr2kLojlzR+Na9d61HtpiR+6brHYxOrvUKSFAt2W9
s8JsPDhE/wnXwb3kID3QlwLc2oP2G/wz1/gvsca/bgL8f02H+YSpPXgb+OFCK8BQ7P9NU1TCBDnn
5JgOPGIyudeU3BYxpLagrsjC3mE9k7WXJWU7fvnLAeaM4bro11wQXl0rnveeRTFC1DVHn57gFUHo
cnNn1KxVO8V4UuU3qRziNSUc0QSnGbjr5JFNSnPrcGHVteY313tQFOpqkSBiR110ezedXLaRPD3h
DMxnR8Qkv17iMNe7gNF6l1B91QbVjS1ZQZGsCwsUq7KbFOdOwlGAaWixwXGTrQp5azCBbGZKPo5u
2X8FbBA3HtEmHswd3Ypt532l+iM18OJpI0puYZKiBHRxuKULPNqpvHuLYk8/88a37uRPUEGuei3o
V7bofcGPwRropRtdwBf3xuH//k3/5yz6y0fccYlAcuSZAQcjJ+PfP+KRP/cGXHDM3imRklok2b6q
QrIGWTqsDU+cMxqg6MQMTn7NhsSx2m9JoepJ9La3cJnxt4WHk36e43Xu8iBUPAMXXS+IpwQGfxEx
WdukGbp1U4ry8u2l3TPXnXQp6SBY1nZEEp3k1KrnLf1IWyC+qRKVYR7lD8GI9TkBbPXcSH5neiQw
d00FCULKOmhlkJDcp7G1d0Whf9KCRC1JIP8fJ6AlEOA55P76CpFKd1GM+U9MBHJf3EXzv4DOsDSK
NtCOgMOem/CPyYhoroRLu+3ek5HffWgn9yzbzTwNXMNmqD0EPxZOkNGAFsSLqtPfmJzpLs/9BySJ
GfvIIqKad/HHJNUp71cD7GfRVmxjSV5/xczj9GVV3kjg5l5REPjk8DtKwG7EGZY53mT2qsa77qzy
viGnoY5w2W+h4F5may7urNUti5RMO0RotvOjU4WHOJqcS2lg8EyjaiuFertvvXzFq0qPJDggDQ4B
M+9Gq5XXVT0TtEGTpI6Obn9Pdwnq8ewMdmLg548iKa6zVyb7KqG9ZuR8ZGzFwZupfm3aUUDhTwYo
tbaWhQtvMvBHn+cCZZntS2bfa7Z78XNs8SVy9T+QxFrEtY21yMEKQG/FGhJAve4SWfJAKTeVNtK1
YY4HGFfwdub8rbMG9taGV6wlCcIgLEtW2frdStHo2/J7sNVMeZV+G2j/bixfQt528PM15jNPOpa9
Qt2w0zarhmcrSQdmcDdENjBViREk8ggyBe9BZhI3w6ZTs0J9GH5KKEAL2aB9he6uT0p3GVDBsmmK
imeRL3cqyPxzb00/qT+MS/vTqUt5gFsC2NjXH47tehuj4ucTRV7uaU5lGp6XTU2oZBaDsTUo4UBn
Dr03g8VClrxOfe9/mvXwUWRRv0Kt+6krt1yTXelW2UyZZ+JD4pTsI2EE7mQyPEngeIiaLSypsst4
9NYEVugIoFxzfnBpCV5bYyH3mByJFzjvvW6pEOg8JMak6A4RNjrAQ6QLx+FX5uOaHEgE+RU+rExu
h2F69cJsQ87ZWjZZKnEUmOOeCwzpzsLirORyG8287kNG4yO3J9IvQbQ3fXedeoa5K3UhFkmCKkmD
p50E7nEM/OjQTx/BTOrWpatm0LWiBJUm0JQwxWpUPW0gQYLfgZJKYefnP3EWLHhsNzyKRwbqYuDN
QDfs0V78ivU6a1i+Wdu95p347TDAb1XmFYt60Djq4vwqkfxWcH6zbRaQtKZa5exAc1j2Uic7cxsh
B10IX6Z0E8L/CQkHp+bRaUL6Fe1xNYffXv9K9Aosuw77jdUbYhUaVBS53bihKXOP8o4wCb8VMood
h+025Xbua5pszOi7bKDLwZr56BO7wYGI7ErCjL9R3O3quXovgj6lh6i/1PBHlmUTH4oIqDbuXBDn
IZ/nUZbo5FRBaqs86tml6OQGxDu59b3DH8/7QYqy+sHjhfrUAoqYZPG0CMxbmtT1LuzK3+lknfzY
LQ+T1V6CrHsQdxGq00Vy5FF1RyLnjxF2DCooX+ymf9Zh9CQp44lSR51sqncX3b0TZqRKPXJmiKfw
ky7gKBS6Bv7o4IMaOsLWItH8nnG0Ntm2nJKCmjKg1iRYkMFUaJzpqLySwumhetjhoqKEmYQAEwGL
Q3oYBGKcO8rpxD3R34Sufq0ktFf2HWRCFOSgnkreqLE5vOLw7LMw3FSpgdtfXAF+ztA1STMqo3zg
cfWsWv1iqbHnnorXzXGa794p5DLJWKRnkiCyM9OcUVARPas0f2qp5H6B/+UBE93YDmmQxmYNEdjV
LXQNJB+jk9sIUZZxAGuusm8tNcb8DC5oIV5xykb9xd06O3ctmFw7g/Drki4mniUVgd+6IAcGDFKu
Q/zZDGQXDVkLBrQD9Aylshn5POORgmU+tTRB/UnFlUVxAmN67TtSCr0fhsvK8T6EMXtbxx/b9ezY
n/V8xbkkSINO0SHLn6JOfUvSMy8j0BFTtDSwBAXDo/077GkVwLBn4qMiATYa49m5drU7rELZPPf8
cquCuNNIEWjCxG32xnbqw2lFJXmtVLjItfVkh83ZGXHPO/IexPQfpBqKNTkonmhd/1yY/EXtaPg9
VmOwYQVLoo0Te4kfv6wsfwVBgyy5M249zXWG0oF6O0Gq4vmtIYDgnh7aHvez/OjgjCCSYJyfOkez
NxEhJTFFfmGKbW99mn8PZeAj+CTu3sDg3eKIpwUvf2mcNyqMPwRNiScGxl+YKl6qnFRJP357BIOO
xTzfwCN9Mhd9eV1ikbdP6RLnt2kryz2UMY+1aY7sBd0kb40BpT2sDAywIuZDJ47FIfaz9lDlzM+S
0fLOyP+wlKdBE9sGHYJ9sLUiVGLFSozlDDlgvGW5Vfsrs60lGK9JrccfnudO24RKdeokRLNhqEVk
kSXxIJ4uvnwMfHN8IauD+Zh3A8naZlX30ln2aDoQljLACNMRPPsCk8tt6CkGr9l78ucSSymarSEI
xyj+u+AG0h28k+xWc9HAYTUd+oJa0Y4lYNaFX0JaNid0h+vPtBYdJWYLDRz/4FgF+JNsqBd4FkZW
01O05S08HKNy9lZRpZyl/FXO9DcNbIHWE8XptcWuGEUoCvAUeSxBCQBg72aEPrjzUUr7dZ6aB4NW
wUVUpemyL9TFr0t97CWlnOhdGKeGVdLxwlCiykcb+6HdxB8TC2dObmHtci+Ry7wOq40lxJqlrH0G
Yx0vK9FP+02VjA9WQvlyZsc8GQxLUZVNORThymGVuuMXJoRqrzPQqY2sV01svxsWA0uUMmf5hTgY
TObLPtIUAUGyTismudpHb09oBq1nc8bCxHXYNb5xDFaLucXUm84K96EDU0iieXqneurqx6Bkzsnv
QWV8n9YiC/szRLl4RZW9vfIlu6ghl5vBAbs8hCZ8wjnd2vSAcMbYKcA7d2OARwRoVbfr5A/0boLJ
pX3vYN2/NEkRoldXH01nfUVp9ctp2WO1UQPh+hXChH/uQBYuk2ZO6Hl/AbOOEzzyUSEp7AOfSiDG
74loNfk+9/qtsAd1EbzkUcMnl0cKo/C6SWJzF3AVWpXuq9Dt3YyOVRcix84iGLQOlcDAzCtF/Ja1
H1cm3ya+zvYFDTK9FWqqCPYi6XMTCrf2yBM3Bg52ySywGU1sEEAMKDKxLK7XDkQUxoZI7MBS72KD
ZHsTq13XADxi9MKA0kq5IQ2fz6G1r1tKvapBLmJdVNeWwoEF6zu4uFz3llCaoS1XBynbcVuDsrJo
SjxwPr9RpJHlMxKEg1jsiarbAzE+NtDciSljzMudVO/8sYgggDj1SqtnTqqe1Qd8DLuxX5Sd01KG
x2pEMOHNxbu7YLdDkqeLCNqbaH8u5eHZeGwxCG+Ujj8z2Rz7ifSLQ1BslTl1uPVq9a7xm1xhd2Eg
oHcqS+m8QZDWENPYD/tj+ZoiROBwpNyzQUXInW0APOOFZC5EAwTutTVVz4x09oXA7EKPo7eO7oj9
qQbS59D0vFHh+MVDyn9msd/0pnOBPk8ZD4t6H3R5Z9yZYgM2tNI10ZgCjf9ylruqy6H5zd2qpMhw
gUudVO7AaV6KptnKZoQ9XRavIzSVNrMfQbQZiyKq4cPF7VoETbEb+2vF7kayX/cDNW51z7cIgzK8
UeZkDRP4VrXPjV49sFshjNu6Yj907I5VQVcPxiKDjg4ictTrEUkkVDymZ1UH2zZI1Zr18kCBoBx2
IaLyQlgVAZyajWz+Y6wGiMHGQAc6O18+8I3NdTbwp3jfhMGPoNIKc2YEeaWdnVVR0h/JdnMRjFb7
PPoK5GfkZ1tlxdWuH9Akokh/tUEiN4lNUMbTEQ157UuS0D7DgV3i1G+/NHTvdd4O4Q4tOMbbestn
PvT0SbA4dNyr4PnpdCNlwD4wQ3ciiZMH1C1KCecz5bVQ1BbZeJhjUGkrZduXXwj6OD7BWq3iQlsH
qk2+7CCm3aKYPtHk9SKWnqa2QJQHU3TU1pcP0UDC1K3uR6U/7r2wFFuPMKfEV7iZGopyql40PCFc
wsKOxaJgclYeTXpLfjR9ra1CX1NcXblhHqmL9reVvaPCi/At7UzcD4k7Bznn1uSC0v3zhez1QsUW
3w6PCYl6MG0q9Fl+UQ2A8X8+QJDf2dhmha7dteTvJs0ifNJIQOEwPluGQB+hUXvdRiniT274CxIh
MbXWeJ/b2NzKQGTcYFWyrGwKOZ1q+hzMl9wGZoBbw6HLKTo5dEtt6Ky6NTblbBVTijtyp9I1dvd+
+qNt2RZlgnHJ5yV5rkwqj0t1AK1XvTkq3nu5vPipVMco7hPwaJr2MP5haujC4cI/LbTH7c7VLika
LvXs3SD4hN5azD66bBC11PWUCYTHzuP1yd5QJ20iTtexUmKDW3pRR0bO9o6AU9+09ibJJvsq0/m5
CPNn2iODbceaAKXPUHhJmIuLZHpz5xzSazmuR3bEu6iyD6PjdgcaLVvJim9O5XDgtroU0E0O0ii4
ebrJsVfuuDE1YBMx2/mL6OkXmsWKBRAGuJURhq/T6A1PblL5m9SYN1Od4T6x5DamIZOxiQkk7DZ1
53BHCnZZ5R4Cf44AfxNNMMHTP8QUHfeGvNaIRWusi8UiStT3YJnR2RbRbZY6PaAE/TJoH2YLycjR
OpuM438V5xXBr0T1OPR8cW1IpTVDY1JSyEBt4Y2KMuexKGfKgTL7FFh59JCaasds2dIm6UB2Ct4o
HsuWVQR40avj/DTU6aEnXqOmkIQabZhTOibnggfGqbfOlarZmZaDdetQMlOzHy7O4Hxii+mgjNKM
XNaIipij8cyJ3Wi6aGpwR+07WEURqJs9ci5wOYrN6JXlBV4e0A6JXVvIcK2wWtDefKU35Zcy2OyW
Mfkyf3obLJ+5UITnuTXzw5QOT9hbLmb9wOh+k2VHTQL63Y6ucubXkQhe1EPKD0CeLkfqNxaZmuYD
9i7CDCI/NlNcHP/8kzPo/FjnzLBG8iDdEvW9Bu9Qpa89DCkvG8m7x4RU8mxCErYIkkqkxZAbtkfu
5jQJ4zhKjzZEUgHQoFCTys/GNziqrRlhwxiv2EtEEzxNif+N+KTdiDt0SKbDhjOd2FMK9BBnTU6X
4VnkXIl8Pm18WJdeaH3nUf4ZpnyqZfuFFyBb9EF3bUyfizL+Lm9skyWzKcCSdNsauKGSQe8T/avP
oqvtdRTJ+nnBTj+/Z3+AWKV8aMqYF2eO23clubGUjbq4ornU2j8zI+7irr1ZaQcNwGZqiqri2YEv
RfMSSo1PNM7SxbCKDLddJHE4Yj/136gFWZcRYds6dMVOZUeDuy7rn3hHBxP+kwzAT9gW28ae1jgV
na2kdKS7s6yqov4O8sQ9+EQ9W4daZnsWRAz719aPjZWHO4n3oHzK/fC3G0PLp9twxHtpo744VODA
dB9mWkRNwYCr5mZPRQptKgKtRKb5JgWwvrANct2pAWCfTtulCxOi9YtH0QhU+Ya31Twfo7m7RFe/
J0R8Z6t35i/TGnYyA9yg1ac9Y67NJ1S9quNOibjKcxSsDbVLhU73Nk/ica6fwqk56vHZrl2suJSo
cVpUu8bneAgSoD6JlKuiyl9SbO5Y1QVw6njHPaxb1H37IY2KIkLo6t189BvXv7WRusfERyCYWhwK
BSiCkkiHYwJu7Ww27+DEsk1UVF+JOx8SH8IAVYPfNuHwU0GketaGdZqt39VkdKtBj7xtC8zBdLOb
VJ5SG6lO0PRSzLL2Rz+Rk+tgjHm59Uki716yrgm8dDFDWGHbDyENMtyVnj2wo2v9TulMcZK4NhrN
NaUzNWnmIanxBiWnWcc7DMtPMd4owk+q4+QEnOAOzEPx3esble0pdx5JpE8Hn80yfQL835gwgNFL
SyK6RkESw5CYhHEArTCoDTSXAYRVGL68itkEp8GWGXSTBRIT7KA+rbtTMQOx1kKKToX/q7b1vFcd
uLuITc6iKSlEt8bwYvfCOhUgbVf2VNYMuBzniX/UTMK3RhWwDghI8h6wbwh/IMSikGovI/jRltlw
qWYA8U4hmiOdC/S9uYop0XFge4g9m9CZhKFnE+6LPj2wrtRbWYQqeIP2YUry1d7FDcNe37rOQ2Fb
GzOtiNZCEyZ6mi+SEORdk4PcKjrTWiGxvnhO8uTGdnt1bePcxE22p8p2PzR2tG/ZoZ9kxCTaeo5a
G1XMNU1b76xwjEOS7oI6DA+VaTwPgLVXDvgxMCVgdkedsBOsoGn42MrJki3bXtCbE6f9ajB74njG
l+yiV4UTcAsc7CiseDrVUJuSt35O871TDwPovxj2EK8Ug3RF2E25Jza0lFoUh4n+iYtZdoxn4/Ch
x+S3NNp3L9U1Gkj4oNhA7tlPQZduHdK/0Smu8CPWdUveif5UAH+fKG/US7evYxxbx1dm6pzPA/pc
HAYb0aqfSZH9qjDNbuHNrbMgq1jyDQt/GN7MqUhWPrcqGvHinZnWz/ganibsFffaiXQhmilc2Gby
M2r484XFzD1f4LgwCKKt9Fwjcff0OWKEgkoKhIRRhWTxkPHjmKD36Azh3Ox3Mqz8wwQ1CQHg4JXW
7w6X1Ebaw8ZglUI+1tg4WJOFoq6A4IsJoY+GpoifOELq74ahufoCPnDnKnOJLR6qINGbtcymYtWR
Bl0GGY4J3j90WnqMGisKgiD9A0UD7J/i5dhUIGSXeFa2JA6HS8M7edFbaMpGTdzHZfxfdEKnpJXu
F/fW2SnfNw5FOBkH3Yoz2weWySg/kcuix3odLa5jVuY+N9qjzEanP/DQfWZW8tOsIYEFxYOo/UcW
Wxb+XJJhZsP2LzIHqltnk3cR9zPefNj83KLW57B8qdjGPqokW0zjOO9jy2kPaTtoEFjyxZw6+yR9
a9fX9xZ5mznc5f2/HhuVLUfDVCSZuGF3/gsxQGMT5PMZzmS1bpMsvOuC71HDFhJ+Q7QjE4Ha4K6C
Dt5AN0fwv0jsc1TU/jLLAEN3xdVmaf7gzhPBRIRQ/uU7vaqbPFnINI32EJAx2WS72g/Iw5vuYxsG
zwATqmXq0HNmJ5iagzAvlkUBcwt5P2POl7xz+6ZOlqpvHjuDhHdunZyioMswVNCqSHpxdHsb4U/G
2h5otGGbgjd0yVzrnJzeITlUOzQu4BY1iuHaK38fYoiHd4dXuLT7mwiRU5CqQKD3+A7dIT5Rb/KS
ZDy/+7gbCcQRgR4tjQ8zHeg1ChiRu9IwFjCm0f2AlmGN2HmkBY7aK7qL0PRQKddFevHrTTgSXPLu
vVYykr+a3uV+6HqPxLeMPZLYK8nMwCCuwPbA2NIMA+dNqmVTNtA1k5cqtOqbUY3UawiN2DT9hqNq
bU36i/hz6ntc1gU5nwUzVlRGPXo62JbUnyECEpoSUKUJhGmUGfOyZG9GU8PDrEntTy25hKjDydy0
UXzRNFP0ge0fUzUBMKOhyg3Cj8ynKYh6uCQAa6KCllIjeFwLFLilMtuvuaNwuEvtkmbKF1VpOp0z
9YnxghwImDx4zw9dw/U89XzKsBJvWCc5Z23TNKc4r7OljuhxQ/7sNsD7h6V0uT1VNDWGPWBztLly
Ubmk/G1/mBdtqF4FwcJVqgvKFSA2F95r0tKiRbLg6uLX4reBETErwOBVw9tAe+kEq8MH+GiyWJp+
IEjiAtUXlr2bcgoV2QPzCLbEXhvS4RAsZbWeYQBT4OG9jBhxQWDEeueU7Yt3H35qsXZsFD7qRZq9
sNCk6tb85j2zSQq3OPdeXVzhciWmnFeVw2E/IAXAVq1WlMpmCznJNRz3/JTHtHfUjb4l3fDeD2ZN
d6cxXJXPOILrvDm4BaEjsznbXoZhvJnpGEsdXLnz1o2oqM3rBBN97q1UPZ17Uyw7e+Yu7fnJzqOd
nMXh1oDaMASMjN4UvVJLaDEpDj9oa7kx9/3EKEFrmtn2W1oAp6Vjak4dM7x1wfgGIIDQQ9S+W1bV
XvGpHinb4zGsypDXCo7DYFNGmdOeo22MHSm46ZWY7PTYeWX+1HveD6e74r+1N1bI4IU61WS4EKXV
7LrMo7w2Ek8ynPShZJF3wGHiUOKGGORTUHRp6aHoibJDDcMQarvHIIKT4qc1TMvUug3KZgQKzEca
l+KTKACNWAb7yxDnPKsshyIlto+V7+qD1biPcATYZvYv/djHVITaB6/V+6w1fxJ0BuVdwiaPbGcL
jA/x2ADeEjE03mWfHOaMZ9efZYJCkFlPoLneu9gGPKDKV0sY5wSVKPLU9xilb17LNpWLxcxwKiOI
Elxr01kfBvXWVSCB8DQ221rsnInAcWs7F88XF2A35c7WzQ2v6Mt4ZzYkqbEaR0NcZAUzJK77jSnh
o+EpOWBC8NGHkNAam24HgwUg+etqV5dknrgU8sDO43PtoxRW9F69cAQ8JrS4I9A45pay7UtXenvc
iN3B8RPuVE6PLVCYNPxU+pEG0IlXN78UfCOMIXxIfV2sU/RNnCTJOrbFi47lAA9S5e8MkIvxLuSM
BRUyWTwoMtlIgLbjvbBtpuYLCsYUNHu7bCku9US/pVKNRiB62BdmqHHB2ONHQRchXu11GMfVMxXf
X1ZzJiCWPU+UCjUIB/B98H/Jia216fg01CZAKlISFnjbKWvWvEaqMrBHVM6SnZsNojZy9+6M23Ms
pl0T5jdiJjClMQ0YTQnsawB6EDhqyduuW7clUB9u2iSVWXjNWYy4xLJKASzZBR1nMyHZpY5di0Ur
/LEu5Z0yo3PJKHrgbe/cj483pzmOY9Fcg6p7xhttpgYwwDYxT6UfPCcmJrB6CNpdQiECkVhMAKF8
llTWYbwpzPUU1xyMZKBnjqil5xIi5OP+SVIBaEIKceGudm91aiCd3KEuXNIZHvFvNjifMqO/A1/4
5cOonTa9N+3mOmKxTZ81wAAgGxitHPYZWJOkZSC4eZwo4+hcEmE/ugh3IDgqHjmsNazKQWxTB8Ta
n4h5Hfd56nrlwBwdVOkdXBoC5kPkLly8rrGFOGi3b0P7GDoFt0zXO9dV+hUKxK2+f8un4EOUFYnI
J0DO4HsjD9RIegxTwIkzfIX7gva9pi1etlThWgHnCdE1nhn11pXxvm0HbzVZaLOe0dpnStATQalF
wgMnc0LQi0nOEV+9TYLRQENApUwBf6uK75iZIb7RGcEVEjwaYNL4dwt7R1OJPBr2j74Yb0iNIFb4
1MVcduwtMBlQi35DCUt0vwgFbU1eQYtVbf1ArMHK3fb78n4Fq8n9gIYp4h3xi6+0YU2fG96pauDm
mQHlCW2nXmArwDrMdYhj+6BV2V/Ab0s29NjpGwQhm24U/tD1FrPHFvvn2QWcusxkCmAzr2GfR2SA
dDLQ2knDG6aDbg7yM+boHIHQSR7uM6Pl1D87nA2rTmXhcnABC7Em/uB2hqvFG8mcxuUzTAWe1qJ9
SMb5lyaZKnu4xWni/4xs5ZBwmZsts5m/kQFddXxgCSlabGGs4urU9zZVG1pbEU3xKizAdI3meKxq
8IFebH3aCdvsGZbPBpf+G21fi6Eh/4M3g01+FheQjR7BfGi6RKpT59Q2CYiepKZpFZsqjnuaqB7V
FOxJhaQXE2ScL+46s7npA3AmlUuskuXHEvYnWwSTf5Wk7AjnRO25BMNjM3B4i4IWCyJ3+/gOsmin
X2Zg8TENgh/TgIDcJge7q9N9TTl9ZILykQXEHFs/OLNkITEH6dofALpl+tXxrP4WlNFLlPZciXhd
o54TweoNb63w+G9QX9lmRfvJmfrD0IVqGQV0vk+8QR2FSwdDO5StKgAGU+MPgEk5cO1Imdpp6mnT
DKTw9O1Mem114MQbD/6FG3vcsoFobFmhvTPTf9Whss/CdGxW9khVYNGhMYP5uw4tZE+YG2hyvV0e
pFuQdY/GbJ+StSmx3eGyAJpth7S9Ja5NsDXxV0Ht/BQ1io4VJlSP39vt0z7Wry4SA8NMdhoMj6XU
GFPKfKDvSWzYvhPx5QNcWOE55462H2ryjuVIcKWINj3zzoayUaj+oUZ9bBdGnohLNnM8MNQgirbj
S0DFF6z7d3/mlh1ka4qSMPq36ZZl/0tRRyuG5mlD+vS1CWgEisW9dZsMX+TD4+uV3KTaM7ZinuRq
qIx44X8JLkwrPEhsLZKEXz6lDy0J41M/KSQ/jdnHKva5C6wxpeum9pzsgIASr/1s8Di7ouw4hSOu
gpElxkxAd2FFmGB8KIHbsnSjS+TxNDJzu1vCEZzwu6HMy9F2qLjL19WcFDBsaU2GEbRumilnZcLP
1hGsKL06O+bmaCy7oI9WBKepXBP3gyD4CqPQRITDnOOlxXkwSZG5XfHgxfq3kWwai7Ctg0Q2dTNL
5pBe545jHJRf92FwfdhQgs7M1t6hrqIqdxTBLwE0Oy9KaGbKPsrWfgsoy8aWhCd/3prQahb0l6Sg
nwn/ZVFVPabgkbjQGT9aaKDLAqbrmKbGZugH3IWJ8STm8U6lHLBel8BDAlY5NJbN3VZRTrYgTAcS
Rt6taQUreSP8tO2pWcuo3CBrjIuysaIFGs/BmEYXXekTQ9CnkVT6FHlxvBgJQ+yIHGwNVeDQ7QV7
hxFpNrEoTspn4zMPs29e8/n0byyd13KkyhZEv4gIKEzBa1vay7sXQqOjwduicF9/V0/cF8Wca+ZI
LSiTO3MljImytMBgI6QVTl4dPSu/egYSqEstvegMOrYYEbR9uyNQHlygnocTJlSGNPfcu5UcZbbQ
xYiFRETTsvYcTpGEF76yFmL4rIK3oGdniVvUbYGYsqnj+r6WcbmVXf/WMAWAektuBkGpmp90z5ve
CqTzPkrrdZTqa5PRd4A1pgJeQqlh43L3q6G7QFM3OHwJxldUH+baDOmQzs7GBKnHaGEqExHfGNgj
Us8v2aHLh9jj3BZUwH3mRlVHTtFVpubNYEPCKadpvJoKHP4Cg7W36TxyNE15NJDxYKNpDNbwPeh4
OTLRxtbMD4cZjeQdfW2cw+eVhAC9Nqms3LR+CRMtHq0dnqutXeYu6KiZIeS9kEc36dkbSTrWzgbA
GteqeNo4A36JqfXSHZUeT2Y8OVgiKd/ok2FnHi1MHnR/IWUGVfPcEWAJ5/KvpIx5zbk8+yTh/srq
j1XAYugYJ+NfprnOzRm9pyRl6NPiE6Cyovwlyd3vp8l8gybzSosM+/2MasndYWWL8cZnfMzTrjs0
XexSmzlcSnQ+uJYIfu6kvhNh3EgL/SGU+0iRk3HJhXkeLXE0RHyj8SRYt87sryJfxBsrYJGj5Gmx
rM82+EwHrrn9kguqgYrlVAKVxHON3Rx0Xry028jjUcdy95SX4kge7z8LJqENPbc2xIueMj9sLLHC
fPNh+OASWq/hhHkeBWpL5nPHZWgyrUkTgzy0/Z0pong1cNmlxYHMEOcQctP1g2VOz8XUBZCnmfv3
Zj5uOCMtVCuDOIkG8do32BSxULhb1f/EZfTjA6vDKp4HOPq8M4fydkenO+WR+7JwRu4HWOlSEguW
O+xGPI5rcK+FrpgP31Xf7mOeOkUuYafd+50GIWvTabpOgyV6w3yJGOT+6RP3hRpa5EHWhabz3f1S
FMTW1QBQaKYJuMNbviKtgucniS99gzdKOSGFonQGIwid6WN48SF8OlbTrYfORoP0ImAW+rcVfvzg
xgiLsXV3YTTJehgn/ntlBTvd5f1FU2lVteCfUo47BPWakCwSe6v9JSMC86ZeNrlRfmAEZlPL8jdT
jo++fh3LFLZPj7Wy8A+YDfh7BzM4lXw/G0NLWlY0qy1YiOTLRDvb67qhudQj0TmL9oMQKTscEhmr
pynqi5fqW975cjUyCOI1AmzhWNHTksIytxn610W0MGauLX6lHDv9gHswjypHy7KuSBmb08p2Bnun
VFOvC9aiNFveowgkVZqBgc/b6JuTEEdoM7evmA7NdZma30HEJLPs8k84lNiaUa6yYECAxh+IawhN
34We45C0QbKI6Moeim3ppOhgejIv7fgN0fQhgDJtd9VLB1t3ZaR+ukr8is+ENdG2umM7Be+5FAis
GVpsk/s0rY+4MJMgHQ+5M5G5J1BXRsVJdfrXMeRZ4BDfNlW0I8iv1vCJl80ArTSYbfMgo8Hd8f9g
n2R/3cRLQjQ9ik9SZQ9Zk1bnvnNxsaV/UsY33B76cxB4bP7J9yiRfMyx+OjSYtjQvBnaeYpeXplP
Q5LWz90k9tGU4WZB/u3nBm93s4UUQHPgkkwA4op9MmU7xjDRfbL5yuSv27rpQ8KE5onBH97prLwy
2DibM2R0Y4oBTSBmxV43MPXj9+DJ9nGcypOYMNphCkSOruOHXvgDrA//1hrYM7tuwuirOc/21tXz
prPWLL2qgklrZggsXIXIytQvQwd+W5Sp3nH8rCS5Ga8DHB7IW+//bUusB8HYthtZMqykTPI4RwPa
bMfxa3JIKM4pbgNnTG95eit7LCex8hPQvO6jmXaKvZjfFyZ8ZubI5dt4CQf2V6ivjK9HVe0bMbfr
lhPYKcX1ojVpSQgoD0b2JWctz7XPzqjntA0ng8R3G3Edj3w7THgsUWjBVWawiS+ZrWAMRikmIOHg
umjMM3yAXUTd4DmOP3MRD6G+h3fH4NOzvOiPaVo7yY1psVJ+zkh6Jz+wGLJ6bfZJGhmUCNNJHKzL
p+oS93Vg0An/ncmo1V7MKjqUsf8aqWE54k/DjSI9/VrZSQvrMoteRx8eLTtJ/xbHnrHKUjNE7a1u
rU0yXhfdfnGpZEz45vUkrdOkuTaIBMJc4xgPRJuPtHC2JwdfH0QK56lb2n4NVcrERmTsEFq9m6ko
+clNyVtQutlBm2XJLIbfD4GEdcEvXjjWHd2mc6TgQSWX8j4TvidyO9AmLCz80zyQt5zv5xdNcjIH
wbrltWBwNPk3Mu7NqanNeg3fTD66T24ru8NYDpjGahG9umP60XQlMzxDNvyyLXdT+vkTtgDaTSjq
2QTWgwXE5lhU/reNMhoSnc/grtN81Xlkh0qVIfZGHdAaAlqg4OhsSsw626ncaZ/Ryz50B13ONUyN
JghDb45n0OeDe7LjzkHxO7ftvLLcPHqlrPk0Wg43JO1+9xDb48ztbzkRk8OADohxEVSsxFLe8uQd
o9HEstKq8TAtwevsVu0RBgHDEuXcUXqNs58pb4B6kb6NDd7RBMd646jvep5UKDNqAVWAo7RZk8ay
z0yRzUOqi5C0gj5SUcoFNY2Grfb0dDFVRwsw6tKuNuc3zie0YgMGKYMperU7r995aXy2TDgr6NUr
sCrRS4Z9AEMNePF2NKkMTTtxVqP1ZVryrzmo8kZM766NjOuZo/4J0o1zEqqhf96tnuxMJo9TjgiW
WdkTmR5O6yjRZ6ivJXl//xgEzDe9JrU/3Cb5bZqlfOg6+5ficyIDWx1P1XrqXfXWJtPGte428yy9
qMbE+K+TS14DIvAGLoiSNiy6lmYqgnkNkbHPvrHNLbfZygIrS1Kk5dXpVXn99ycMqQ7R/yiFXz5D
W2sG44k9Jg3jhfVh6cynpp0UYbDEOKAxZ6G33EE6kDXMIEfwt+z7VSR4LyyupFSMIGikU0m1FNeZ
ZS7FZmrdfRCh1lvKPS99iUScO/ss9mYOhBhPKckk0t0hUiTt91DGPG7l7BJk4ROOpaU3E9vHlPdf
cYILRWaqZkKEkSaI6VPiXp8vmz5H1SkK6e2lcckWh0ehgnXPGXHaDJlNgD1Tp3rGFQ1OmiFKF71V
EXbMBbrTxQ8GZ1vZGtg5bKaDFXufGXO2sI//lBXFp0pSAu7G/TqRAJgiRb4COEsbJ/spmGk6sHXo
5PlxmfWA16cYjmVESKZEGqKXZc15YNdz5/vSKFj2XZAvuFs+im5a8LjRiU7a4d2mSPXYFhy2zcTY
OcGYhUR4lqPTGU9T0R24Mbxj/MaNPC2f/dz5D6bQCpNh2l5qnRxRqoJ1IwIMhaQTEStbToe+Pd86
j2Reotod/WkMw7p01yZWBb+hYbJoR9zHdVJegPWzUjVLFZLwNVcdQ+73rvDCObW+FztjpUpvaUQh
64wOe6mdwjyNUYliMjPWwzC0SzgpPJiouNtKeeBaHF40bKwSdwLu2lENz05BfJLs7nTJ85ErAx8L
WhNOm7ghZdCR198XGc4EK1p4NrIHoBd/lctUlVsS3U3H2aA3QBT/NZEJRjKHMqQgOK416rgPI2uX
8aSgU7vlKeOgtxKWOpRaT1dXVHu3T7M987cXyrFQv8TsXFrPdy4cjTd67pPzXJ2wH9/bqWY61UsS
VOCNkIrZjHcWbn8s+HSlYQ2lB20TdC3E3EAX8WbWCWKmLdqji7OSAsGaTlKe+/XMQZ+JCNee2JIS
iCctQB2ZjNnNMUTVzhNDdn5+2TO5jccfxn7LfQR9f3V+xpRy5AqpEn1nGXdVH3ykppGclmbUV+Wh
JkaeffynzNGnq3c+ZQIrYpYvpXzJFqlOMHw4oALcYaNdmJp52y6OjBAnBLwfRjKF5UabrBzsFdBe
NKmW1Y0zXwmOajmDTvwQKFhvXOxpI8fdO1fJwSAYsLfRn7X/MNqwOJYYq8pC7FTdTWit+o8Kg1O+
WzIvW9sSJzqfwivMajwZE+BjvhuxxiBHFQAsSvpb53W91D4WStKdsgge9OQDjwI9RiyGFjYhbILZ
Tvmo52sieWsdfJFLtvzO87IF1XEEVWqEQ+S0YTmoA4RI65DJ12Kc8mNtLf/orrQB5fu44kjmTf7z
0gT1AXsOlTa2fUffZC9sz1CyAWFsF860QeoDbBsYIM2Avtb5yMHTTTk2FsJ6EjlpEChf7Dydtbc0
i7YBCl/g+9twZWd3bUCpmGazdsf8JrgjhlNVf4zafo9St90BvaGML+e82nES6iAnnObiuS/tD7Mo
yfnQJWTJZl+7KB2FOdN0EHvtq0fv8MYF5RMGcbQ2h0reANyeAmOaQowQ/3ldzrt9RzpMGHKYH+tt
ntIN0VRQzlOZv5PguAmyL8jg/i9hIgLMqCjV0pUHWZEtLNIvulTqKzG+isjzPWxg1l9MpOt9PQ8f
ampffPR/Tw7D1fE5KVkCvNbQzpjZCQBhjjKRjvSxg4G79610XXAQO7mReM47zUaJLTWEz3sDkVTu
ZDx/G44ZnweZvcR36JDXEqEuGDXgBi+uWQWIQxi/aRL9aM/KDknVuBt44MOmCO7hRTk8I6IiK8ha
rpSJJzrqg4OlEnGSJiSAweP0RrFx79nVybkMXHhw3eFNH1ofy2e2DpaYV9giOsfG3awT10z2QxL8
BktenhY9PXtGBpSnDqK97RI1sDLQtmpKXkQ9zjdBqG5J4/yxjKqwnWKOtqVT7cea6wy8tbBMjZei
V8zDdVqHqnfg1Xn5pejSfj9Lu1tjFSSxlzOg44OnRCJGujK5VVhgqmPBVbAx5Ep2mXueEymvyzjK
a+L1HZBTaLxRTk+V37ZfWO1m5nfj46Ln4sgl60fvXfJRqkUqm/1dXQU86IsdcpEuT+RtD1WBwA+X
7twWXvCwYABNWiO4ZvxuHxpgUXqRFEKRiHcZu5IlYUhkWmdlIGB5gXEzoYscMZo++svQ4uSz823b
mvDzHYs5NrACzTbnCitCkI2nvRqI0+QctUJ8W9+1LvCM29N3YjXPmdkJfM7oQ34+/KoF2Biqe7L3
pvxevtmnNN+lW2NMsqM0hnw3WxGH9xyRl3OfmXVTaM7Su3DBOCTyfm0eu+YjKLS7NQfOSFbhNh9J
2T0GAz7gNG3fB5E9dLk37DswAAbiFCB7d1NgBXPpX1GRa39rRhwURBQPQ2VdAqdqoVT2P4C8rWug
ohkDBzPIZWcveIOcKHE3da3f54B3kUT2uXDquxUHlyVraprRkdct/oxjZgluLhIHyD4+s2SQz5Y/
OWcDYz9lufbGsUHYNMSRX9H+AcHNeILl6d/rQzOQtxrANW6qThXnueOvryKT7rD7P3quVZxbLEUY
R8GmyQVmkDVbY8gxfedJ4W/r2Bp2zuJDRMPVlnZFug1awUd7DytFQhgbWewcrFvCLpv7KJFGQ9V/
aqYHqzmifalN7nmxumTUzmlpjyvgRToIM0lLxnzU1iHJZflCKct3o021s5OUkzWOT9FobwOsNcMA
64Hq7llG2AOzZ9POmnOwlI92VJ3z3HRC3Yzj3q2MR9KSpDWx3ZQYvfvYqA5GUX4uXK9ce+o2H8Mw
YCDxhluewNPOvTx5ikNoADs/z+2VwnS5dWky2CUNgziMLLTN39GiGU9mXVLY1OLrZvzBcQrL3b3q
5RFFI8jUlTiMu1YpT+BC9OtcEDBROo3vhAwGjXoCOg+EuOVbous8XtmBwJSYRHQIgFFB8xpfvalm
l4DuZHhwgYIxQJQTCfaf+Da1eXplaxz3iNlogYpVM6Vc0kqs7b2TDB73V53+B/5CPIoIOVsE732D
iVemgUdcg3tdcMfvxJ8DDJ+NcI2ACQqbqd0UqLOD8xKUAjcr3ce3omg3vl/9KZyl3zIWnP0CTXTQ
f4KWcchSYY/OJvs8aPByZk1XMp0jDDkHRl1YGwav628ZleYFI/OVD/DnQDTrjSph9nZykUPbmPD8
AurD7WDTK4/BUj3CUcMMNqjpWNicdibIHStswceZmC2Cb6KonKzWglqoU9XmT4k5nAEh+nszWcJs
UHVoNvOLw8qKyrlZbNc+A4Pc49ZZHoaE3dkhuBkWA8u8wOkVqKl8KPl2L74fXR07wvLpjm8QQJZb
RmUkZRi4c2uvqdZkQfoVJZzBZmTyf6NT/d0cmvnUxyWKcpyi6tnjPqg7B29X7uyoA7oVho8/yePn
dOeZRThq64OuHfE8C4v+Mq/aLcNo4dUpmwcElM8m76ALRGO2XUz1XICwK2j4OWCyFRujI8isuJEg
1aqnuXGDQ4wxn7EIfXVmsNAn1uXyiH/Kw4hSon2M1pE6lyuoxnZrU6iQDWZ+SlRydbo766XhnN7Q
QomQI+Y6/zIWNW2aOMakS80A4q69jQsMAUwB96UtsK/50Zr+52TXVR+11KdGBz44Qo2xCdZ+wrOP
Pd8hwVeXziONz0GdEaNu4gCRfmOid2xsjfyN1QFQpODfPkb4DOWgX13XtR91F5HQFWm/4bOyw2qK
BNscP7llJMMmTaqFgaT948c7EsIW4PH01TaxFtAXlSJrAE3LFopRMzTaitPbenFtdUIPmFEKG9h+
p1y1t5kNAN5K81eD+sdszATUKz9rrxTgP7ktb/I25jYwlXI1RcOvbBF6Fd0R+8j8dS3odP0SnGp1
D9ABDHXqHQHX9Mq9yCnuM28A9Uau3Zv0j7FXRXtt9p9dOv2ndZ2hEnZ71BWUtqyPHw2LiH/XvjCS
pS4hIA1ndfvZMG1eKr/GAoZZhFN6OEVFBHkgrp+Ib0+bKZPE3/lAsHi4Z0eo9sLrd/EtNBFuuz1h
IfnoZWn1QyFcGFNY8aFdilNSJakFnQtWIIySRzdIm2MxwRAZO5Ytu6G5fBm9tTB3+BsyxEJXQpbQ
vH0sqvD7HFNuRJoeTJts+LB4f0nljt9Twpg1K/BTiLa2V0zlCJc2pK5t25MHTY0qUZNhDv5MAsdo
YM/vUIysm93E7xYvFWdREW2TBGsj3ZY8nPHyB0nmMZXZzBtNKTTsX2Y7ur0VLGFwh+OjCHS56wIj
P+fm0uwxV3AL7fJvq82nx7xzunAg1bmZGNLLN/ZDkGnMQjdVNDRXkd/1J1fx85v6ezGkDgUvOXlA
cbpTjDFSU1iTU2LHA4G6gXnT1JzkSpOzbZ9cPMtQO41Ku1/uLhvr/kX6nb0BwErnY8GjlgZc03zo
IdxANGPnvDZflPVj644QJWGd0QFllpbqlt7lSjBwbehrxz/gVf10oeuBccNBQqdWuYa2dv8AIAss
rH1s4uKYrnXWj0ev4xCj6TqhhoENnJinSMFDRNi+E8B6h3QQ9Q127630obZ0hn0lFxVaxkinj9f8
51HzHdAOpJdvmol30CoEXdwQIgb4nevKwDXMgzitymzrtjxqMfnIdV92NTRuBg+w9liE8gT4YJx9
Lo8lcMFdHrNE9wj+ppyfoXPqvYVUvoZ6Pax169xaJmvAO+AXcld0806csHTjT8qq4kQ4ih7CKtvq
BD2ajC1ASKmtVQuulZtqvlN+452aUZFhY8GqR67ouAW5jqnqAWrtU++2Zli6wRc8lwHIgA2xr04w
8kaue6IYrSMTVVoeAZiovBLgomHDmI8ULNCaMvCwt65qwXSXRB+6dyNJ5oMjfUpZISsGPtdOIYkn
LLbk0TDu3kT52bWM1+MR1i2FjrFno9Q7xnEy244sNb8/DxqQZe6NTNybyt1qXyTLf0uPDB0F7l+z
u/tjPkw4HF/0OaU2BVT3dmmiFT4+S4ktax7sA0X29iZ1yejNjmakv+BrsC3Qk3W2zkEO73vbizdD
TTCJuhoKQCdRbswquXrahz5Gz0wY8O/cTRZjAsaJzbslu41WLBWOKI0b4ltxdIQldjT+VK/+NB1Y
R+Umi+dz7ztX9piap7jrQ1d5Ji8Hgmr+kvlLFy44ds4pBnEnna9x6hC/zLN+XesKN6zVnjE0Dceg
bfDKeN9SLvnZhaC5W1yiN4VsLz3mSO7A7PkMSBHwZ4OGs7zj7i5i5sr3wBF/qxdWhsbxwnTMVsND
nXGrbsfpqcTxCQ0r5RhLoDhvxxgTJDyMmRM/h2gLqlTS4FDM1FtcWE88sOkDCq3eBiV1PUUfkfx3
QAXY9x3z3xfsWL/L7ETIt+1qgKUDZeOSELTFUISPfzbsrSNrypjH7Caze9OgzSYwVxZsDGpsWGz4
grMooMoLn7SloI1R9VNGU39DO4cdUmJ0IaXoHEzOrHdeCz6IfPnMR9yzPc5XS9R2KGya/YZ4OmUY
ECMbg49WJidjQcOxLdQBAJT72oOCRy7q4l0uPQ9om09nyjwWGL26G1MHF6wN88CohNnBdCQ/Dy7H
5VTivh4670J+/cNzlMuIg472ek5OmATFkYaZfGNGCptePBzxifC5R7SWwDm2nxQIADYpEXzcyQKj
Ts9FOhPisdRr0R47Bey4d5gGDVPzPGvxZNV++Spjor9s6Pj0VHBkqrI8KgqHhxxbT90ynvAHC/Sq
G4+fU0FtHLuobDwMMGp+NOwCiC8eZ4292pqMx8JnKiqt7GuiVw0hI83DgUnLZC3PRU2Vmsk+D6cb
4MComWpH4we2b32LGJOz5a8Sfre/mSAj0TTJf2nlMy+F87qysyU6SLdW12ahu6kiG3GoIptZqIzP
Vd7I0MtrutwMG48mRpg7TqU/FTp98nupnxo/orUSEwmmFKIVANKnsOuDv9yGDWrmef/I2z3A3lop
MblICBiKHSf5z/SkwVF+IgiTKqa7Th08NmVlHNukx6gqguxPuS9KJw7p1eFXP7Mk68mT23bgQD3E
3qPV+H81vBRefy5xsd3Cgh+Z/TUt6aaJ4m+gCPVBGDR81lrV+3woIOW1qLQNqTVMoMOfLm/2fup3
od1Z+qHohXkdFoDUusouUa3CUdPcZmQ01S6M4rY0n26GvswODQ9X1lnNtfFd1tVIR7fG8vhflSg9
PtM9XTn/0Wgyn03hwtwP9Ck1bEKjNBtIxY/HVn8eBsqg5ip//yGx9NAyKj8It920rRcdOFN+gnqV
ewzUzqVPXzpsK1xpPZMAJoJDF7jfjoRcmAIbxrsEEZWA+7jrRtbyVP5hKNxvbU99zj3O0pi7FKT3
VU9i9OJo9rV2ZHkZPSXWtFZQU2zBEE8EdpgJ6DYfJbFeLT+xmjLInyvCdFnxCFzXpLCrdJ8NZYW2
Zewn6arXRsLgEs9Yvzjn2KBDHFytGDhPSd96b55/KEsU/aKTf4M+rw728vnvgD7Xj01uZaeuZsaa
94yJ6zxrLnM35idXNptm/MmTqgcmyyfoEh07DLH5MyxucYXin83qSv/IHt7USEMlXuTRT/5mTC0J
Fv4q6S0nfZ8rDfc8M4ruJvKqd1j/7NLmLyJGQOaIVk3BBEnG2G6NEe0y68xxw7tVMWhIKigyn9x2
4x1lZOvE7utnXKI4N13zJfCL5vnff8S1q1iI3A6QcFcqFhRip+0GRwju+HvC0TA+Fu6rO1NiBML/
vHOiJTg4AX4yWU8buA7y4omkRWhrz6U1LjRXgaUIksw5p+LdiAx9IpU+nDjAr9CSCXZUILGSIUF8
KArMrAxghzqBIqTklbJceZny5yVu2rO3MAmtMz7YVPUR7RA0TwUWa640hP53L7yYLrEQD+4Ml8PP
aNYnW5rla9XXoaOICQpOlmFJT8PBDwwShoG9bFNa9tZlz0dLeYnYFmaO/nlP7iPFdFs5R3/G1idb
D0VTKDGGdWd/TxU0iHmx6X7Hj7Oo5r1x5p+AiOdZl31wTUV1Gd35GjUuz1IMUS6ZZ1binlHDbMHa
SLIRFat/HhxHbXOIavQAi/PQYeIpIoXD0YnByDdCeaeyPfi+FTGt/SSbKy6JjJ2NtRC7HXrzw1Kz
vRMB141GZ/ShVHN5bjhb9G3oVN25bhd1ZBqgjmnD4zE6I6IN/Y6Hrs+PRjVyDMuiAzAwRUAK7GY5
88CYVv6tLNlvZ4PaksS01/7cw18Z+he/d5cr29R6gje+mQpwe9CMANaYBYOVkdCNxOo18OjA3AGQ
3jQ735ksAjfpTxJFw2P9CC8s3WYUb0KjIisAYZaonTNsGOqjCADiDIy/xFIw3sc9fSk69J3A2UMS
0UfLHxBg8bBhKsPX4wEi6O+UO6OV29K22ptmuIo3InSW+Dnu+uYgnRZLnm+i2Ss4DDZB1+O/L43O
eZdGj8i/Am4XcW3roZXzG8ZCJFEcuuYltikshjwt/u0BmGYTg+LdE1z3OrT86sWsCm6URUYqRcsd
FiLWYbP8TSuePa64MYCDHZp3xvA1Hx9tQg0Xd3T3XnT/iAAfb3330yXYDRkOVmaBLJVp8JpL2v5J
E5oNqOnDsl2otWknkpmeNR/NKXhVqTud/WDZpz1XiWW58Tf35Nl7Tq36778DEmUN3IL4teRzteYO
RVUCN1ebBi0ib1UQbVxRfIuCDnGFQBTz0ROG8A52zaXedxZe1+xjmKhF+/cl75m/ovu/N/HyNsDu
4xBVUCnCnFQJgjm+m5ch2h/zIiN5gcpPhK6KpzOmHdTM4oGx3JXlJzkqbUSrKaFIraOxOR+4NZDU
+ywznGbjbupBfzZ572xGygTvuVHSE0JdGjlkO/AAnNbnFrzeON4Ku/uK4CtuKFSfuUAYA4buwcND
cf8SVJn5/z/VpbkKenrigc+LLeCYX0Iq0aplHIOC7xj7sSPm21IVLhb3wPZx0LgK+Nym4la64gQh
EwMgt7edcK1vl25mMhWtOuKv1OvGCZqdMyAAIoT0m84VT5kAB6hr947cXlYwyNqjDbBklSzJCFoA
yqNpEa6PbZxyiT9cItqUSfLhZqi5T/37xjEhE2qmSBhjXkC/HEWIlf02UnGy44FQRytmKVZ2nG5M
RCiIi6oNif0/j120V1a/Duq6OzaUdoRulnx1Yt7PPGx4Ft7tzs2P/7YKbkINNkxZHnxh7FpdpWFA
1TMTdUwnWPcYb8B+ocbaYjDfoDQRnLIlSr9erJ/FqDbV2E3H2Ak4lEXDaRnTJsy0Rq0JalJ1ggmj
oi/8UNCmCELMwpCGweFLIXphCxmLLcnKehtQ7bkdzY8K3tS1bEp9MMBNhMhIzbmspgOaOkB87Zwx
WhMMn7ji2O7MYJBTS8jlzoIPsq39oDt5gWk+IG2LlWIG/YeS0M3UYQRLk/YLSXOjC5cBoYn/3DQD
g9appL1HHPRbRLgLezdvoIiOzOIoci9z7sVNA5YEAh4tkM5yafHJ5CMTVtNw2s/BvZmj/cx+4r16
nVPsS4Zih9FuxNPo3/VTG9oJ9e3zpfGJEpcQ+DWQulVHIkH37rQHRsQs1XgJFs8ha26UO1jB2Vsj
hvdgnNUlrihyhOWU8cudzJP2Jv60jCaSBXjiYHmiGJMqSR9Uxyim7YxyuzemKBQl8PS5mOVqXqLl
lGLe3BaBfS9OcWtYmUAK0nJCKUuXn8yd/o5TYTyrliRh6Znbsk86vBXm+FzmJsw49+7Pn51TOwjv
PXJ6EimBL++2BXnDzkk4IlnLIpc/sjk6DJL/xJr+hq4uxyuakn+yZgxpSrXpR52fgjwLi1tqKNBZ
8RWfKoMJdzVStgNTb0gO0UiYn1uY7oufzgYU5BWp2C6JRYyr7y/gBMaDSqbXSWLXThL2rDoiSmou
8V66lnnuZE9blwRHX83dOwilms7i3L8F7VCEGZsZVhb9OIINP+ssf+Qu9ZfY6z389dG6NAg7Uzlc
J8PfdUYTYYTr9b4F6BlmcbCJhyH48bB6rMiRkUWnpTnUIKxX3eyL9wZNeNWC1oazY7a7Xk1XaAhA
X7P2Ag/qhSjwvX0xy8I+oxdIZ3I+eKZ8b+km58ZuqteSy7G1jM5f+gwera6PvyHbTTQiMKHuGrvA
UC+qR/dO2GotQYsx1+dzIY9cCmQoMXYcAxSX09RHRTj4Eawv6po9oBg710jth97o8dRI5T5jyaVd
x0jy91Ri/XACaX8tZfvGscXZCfxdR5U3ZDg5i61miC9VXTe/dSI/uWjFnxGkjnXTk5mbu5KDMThM
i6YYyFcxjbCA3c52RLR5rEz3ZW4pcLBKj/s3Zyk5vWuHOi+yKSyJyA/mHeaWYq01+yszxOrkUYS5
VyVuTKHhYhTpZ7SQwuFzDeCb3/0NvM10haU3J3O3g1fXvy6v9ew8p6mV/PEd+gaq7t5JS3bYm2TH
DR88ns4S+5ZzN4BBto23ipP4s+p7uXFzYT2Yyn8kqMHUxva6V6BwyYpJ/kBxLCMZWHDoz638jQaM
xRGrlVF27RUuAf7MMn5oE4piLOyHTKR6EB8LvWaUkzE6rvi2/XPsM55WFlGgbp6+kltQSmBKEe+h
g+fnJyVRK6YXMfyPp/NaklRnm+4VEYEXnJa37c30nBCzx2AFQhgBV/8v+v3iP6mY7r1jprsKkJRP
5srA+00G5MFCmvidt+9emyLpt/6Xq96VhvQhei+44+9Wj6CPSLjNAK2YL1Tkh0oIPI6urxaK4Wex
0p5jL3rjaOkeCm7MrR7s/4K5Cz4JwgM8gnLDmZMvO7KzGzwp7c3NLf8TVQu1JbbeSx82l1+5at2v
gALF7/BpshAkBcmxZIGRHn7HxyLKKaTrAQN3UvVediQF/IGojk+pBCA6rNZO7iRXu2YHm1KB/T71
42ciQxd87oUfjxEtDVGvsHLn54wOdu0QYO+TgYTIwPs8Mz15Yc0AVT9U7/97SU8pA9w3sVLYRoXv
Tg/qORhaPJOAhN3Rt/Y2YmiUxubxr2eJ7D2x0QvpzukvaEjFe4M3Ylf2s3Vs1y9JApWQjZkKGLg+
x4nsCEyFoDj5lt3SML7+MxidLi6Wo23MnP0pSyTCfmazdlA2KDtRAOKYp8eo7B+/v9KdDl/ING+/
v1KiwMXSWuUlJAbOMWPYLuymL1kn6RfskO7a0MjPzrTTMWN/xMk+kZ/CL0lch3V3+f6vXuO9AAZo
Nm5X6YvfOJJRNinTAg6r37UVlLGZIUqKcZLhIoCotNxFff8W5rDp+z55Cn0RX13d3FXPdGuwGI71
I+BBmeAEcUlsU8KICEa1mL3TmO63Pr7LPXEXlC6kTrDCK3ZH7apmOsxWYR+b2mdVLgmIcCx+VqHu
jlUa3gwkQp75PBGtYjlaizolrZudqwUXEubd/YDWuxnz/N/kRGQepsgjU+Be4rweH5x1ZeEn2IT8
lri2i4Q8XfQqysB/Hea98GlimB0CDpWdopAH8T8f6sXWCvJkr8ErEflg6yHSo10zHwI/YViA18JG
HP2eroabLlu5TUpnDysuOrDXci9iqVCrzDsHloWpVUlVRLs66JbhIfcaC9vG2L3UZ0rRmM8m8JPh
NUDL5zl56oLil2jy/EizzLjNffvkhPYf1yqAQy9EdMxSvzvNrI+Mxmi7KTooKimeA2x1IxIQQJcs
2RhjyiP9L/Zd6BZrFUki6eMfgpUznlG4ACvnlGAVPoEXPdkZBBl+0JISsn1Zc0LFymCiqj6VOYZL
pLatr0MGnQG2SFiJA4avfTk5zSPy4Bu/WXikV/EAICh4/n5Z1GolRWa+dHZIgMojiexODTTC3yN7
MVK1wbKLgzTACTVve8sgNGonO2SWurH2FigsnHE9PhR8yXutHPU0t8WLhXmdDAvTKL0mmkbbrvfc
/tUVWdrwdAxdjDmeop0IrmnTM/HBZMP9bnKIiEshTnZ3YV6mLroaA5Ak46uOEnPgbbJZ4SZr33be
r9oVE5W883TtAn1xvMGc9fwfkIX5lsBbTtZjc9fH7clhnX7qKEeH7UtrW2f0poQ9cPdgs55lyIzR
3BgaceTV4weQm44WUALmrfw3hqk6zX72iV0AIsbscmYne9ISosPzwmr9xEwHLiW2NfbQ6zeDCiys
s2RMiVX+OdBvcx5KD4bH/38pFutI57R/yET+h9ZLg/GDZfzKo/wGxjvCreEXEkN40OxERuampSHi
aOd0cmywhbzZJhovqgEXAVA9P+k56J9EGhenxZlnstPl8CTrBMJMNiK4CqKD6HVXoU372NuJYL6V
izWVjIlqRCG0o18iMsNlEMNN+Z79DJiLIWffgZEK725ShNfvr1ptmPSI5Wueqg8ryuXGSnSxw3bV
UgkJ0C1Q7ZfymXQgmpJN4bh9G3wNM4BkjCjShW+F4U529acKcdIociCUq1kPnZ+8phXYY1W7417l
rfUUKBk/dZwsSoFu3roHY7r4FWU2vM6SeIo0xc8Ba/Nd+cZ/VPH0KMmXHMu1yYBsmbku2KIpwIgO
tR/81U3zuzAkfk2wmPMYLBG545aNEAaRTW+389UoobAE2ulO5pn3ZuzZ3KyuKIgniOgEco9cCpQf
Nur415Y1NOc+SisiqwBTbtP30YOPvvheFwB4dUlT7ki9+L5IJ6gXXfMmvCY4zGNcXv1m/KLNIgaf
wXGwkjUcaRtV12QlWe5oeuzpsHUmYsyB1/w2ixYvVKP/ZGSXb9MMhjMFmhxQVm/fUuCdA86b1v9r
R31oLcIIeQsMybU5EBUd4NrUbw+CUXlVLjxGq+IhSuq3kUP6plJjfQfiGEODE3/i2X7w+I3OfsA5
rmmL2/cLj8H/+xPqN+Q6jMmE0PlebSUxe7j0M3HU/Bxm1pdLmHaTJn2975x5ek6nRt84If7lg/3g
OUs3RySGxwrrYFfYB/gdV8XSt0MlMD/7QIKry16CalYPPe2D16qk1JO5Z/8T7sxrJ/pXhYn/5rKD
Rk2S+AolnIUxMuljI3Ah1N6KKTOJe+7j9N1GaXn0pvbW+JxemrEstyHXpWS2sZ3yIcKhRLaO1IPq
l0P9Fc9+ebNphnU44nYyfEMxoc6W1CQEajIDPYFG0jgPQwQNnOKJwNyAIed32B7ZPdZRfy4X6+Sn
4Zsmm7yPeNQ+lxO4YoeZyHa2QGeH/RicYCeVKGfh19RnuPKsvMZeNH4OmlazmOITjEA0I1OzVjyU
BWY2TtrAIVy/vH+/NIPO9m260HvOuOD/vocSq5H5ZphTq5DK0XCmCwRyo8XtXhXLJQnNn8rL1Qey
BM7Npv7Tie4QOOGZQznWvxw1eu6TdyGSCDh2j9Gjm7jEWu8xrnzvafL1Lu0gD0QpZlxKdXjari+i
rcyxdJTZV8Tb8c2D/Ckr+lKx5V+cwfN2Ar86rZz5/fulg9mPLBU86KJbnnXNGCkAIUnSurYrvG5L
CmxD2JANWZF+jBqlH43Ef7A6Ub4PwMe+v7/+QQboSAOT7/syMgEfVLlDnk/OsTOPNHbiw8lT88q8
3Tt/Y8YaRsAHq426XRv/MIEgt0UI9pQrWnM5pgJD8kDQ9+XTwNhoj5W927QBYLrI0sF9kUlya8fn
wvIIfdFAt0oif4MsOMXVug3ExarjLj4AXY72ieMX965pgk0AVwH9W9+j1dwdV4TqIbR8pYrCyDzn
2tdReBzDFt0TbgHdDD+rdCDNub5Erg3gnVWklBVsY6/vj4Wfg9cUrvdqZ+puyrK5juUX76SzAYnJ
Q8YRn2UpTgGoc66O8KmJUgS9wsIkgOG38+b6KDv8GDETL3YiDM0HyeAo4bi70h8Y3kb/GFQRyswM
qfM+fyfoKVnKZ0Q63PeZV0EIDCWOesJ2ngTjbC9JcKWQIbyOM0tIw12NDdo59Jb4HRXCv6ke12LX
JBDzkuhUTGF4tSfPusQwI0pqlg/4EdsXf31RHjlR/82OBkYiI3dpgfB1VOzhH+fWIt5TtPjGEuJv
ZD3jTbd4yX6NUjpjku/zIUH/rsGONbobiPwMAzvYnWuh6+Ee7K/oZmZPeBqqx+yDkAwkqJU+uwKO
2ASDREdeCxVGPFs3oO7QV6zpvaIhC4wJYeLRaoi8uEn1QA8QahUa3zZN3Vcodx/og2xWpSx5wlY/
2P8Xb+CIf3ee/TsKqGlJV/OkVfCjSUs8J5DCr11fctwIp89i7lF+hA5eM+ImZcMZ1SVHd+AB7GG7
2wwWU4Ii8U490+CQCGiZ0m1jkIhDF19WGiCV1+LdSbS3MtXH44wn/OrI9lT6aXKMDAUQFXua720X
MLKSd3GWB54JXzlegWuW4ZgfZXcXObP/mDbiPWfieGPG1ZjpMzGWWbAGGdf8HdwT5LsrOny0N3yI
bB2aGGKwNhfP2QZVSA3JCu3Keq+5hUlQop5XPA3y/quiEXrbCVJ2Rd+ofaBtbFWdvuA1ZURLV73l
KTqbZMRw/Ekb/ouyVvPY0NJyQlEPx3lNqUvlASpKnB9jHDLqTlmCQhdoTJ9HuwWwHi0c6plsWXdM
p7VuEimW5z2ow3J9qU31fy9dX3cMcvx072ZE5hp4tHsPEjNVNIDqAsnhIo/9j8jL5alTaxlXkbon
SqHvhFrMvaBVpPQRQFc2m9e75ubOzo+StuGdR16OyWOwD5owPlHAGFw6/eKorL3w8cz4vJLrVFGq
PPe9fMlnMvWhuArhVteylnc3nyPiYZXZI4Nr7FxxA/gZoXoogNWl9fDTwRl7WUhR3nOwzQ2DQ7I6
NDWPwweEebWL/aTN9uDCMK4w5oAyYr+TWNtXMomfxkZDoEg4/rVu8J6303JKXUccLAgt215kJStB
wfPY9S6TX3cPpg3B1MOoFK2fHlKlSanK7krzbE1S1PwVvj3d0mKcMAuw3xeifnECSZwrYi4jQhHg
YIyPbTQWpDjaj5aPn+B19xTXy4mERnR2yirbRYX7FlToKDJ0iNXHWOdgD3GtkUX+30vWPnbrEYA5
JsO1H65T/O0dTtY4I6JN72KMEc5L6hIZn+IVRFgpwviYOxm83JmIYuHzc9jw+YCtn2f/BslEuMF4
C6Ixun3/qWSUHjIRn2S/bwKCqk5JIWBpxc85NZWHAVD4jmNWhNg3N3sS8yspjMcAPkWWgRBPiuIN
cmPO3H50kNV8RWCbDkz6kjNUtl845V+8mIFTaId/PeaN21H0OFUymr4SLsdPW03nGoqiHYfDi1ay
eOw41yQ7LzPWWxIn1oviTS/d+K9t5+iLbCMI8kN0Wrz5HeeSuny/eKOviO4R34fXeZFo4kluY9jE
PGRSHBmdtPqjvxb/0tpr7XUYb6QHVZeH39MS4YwM1tE+2HN3V3jJBSQJd12W0xZcmui9ED/yOUzW
54vHFUrtkSfkpZsTTTMQ3Ku8yc48l47ofq9+jlVqEb0L2zv+4gYsn3Hyf8bWcBF9wbZ1hu/TY5g4
QZbr9STuXQISimynQ6oHJ9wChHMZuHQU42cooh6I4rl1L9hk/1NmJk2Qq/kM+JRiloriEs/gb0ZV
Woh0L+bZbd6baHwSU99elFOdwmzVywereu0k1U4EbPcOYAgeX7TY+bKj4ifr+5smkdlvpCjYpHEx
EX7qBaawlFw5mt511ETXcmccKCVtaWtfmjTEApKpR44uOU45oqc9mQ7RcTzRAIwm75mjPg9nEAFh
sFpOqnnaWjbPPW3iYt9N+in0gt2UAPM2c3TLekyPMG2ekdmP/SYnxXRLWu7grK36bUr27TKF1b/M
U++LY9MdBCMNK7Yb7Kdg/AUCYtiHMiL04DvXzvLfggluAua/+oD2qTbrrA0HCX+TbyC2YOWu4756
DIcVmkrXld2IcNPjdoI6I++pHqkSy/D8FpYFUyTJ3gInhoiWA1kM1kQe9VLT3TTwkrsGbCFCk7q2
FK+4TIEpZxvFQ2P9yhEfrrR1kP5lg7kxtW6uyWzSD2FYiuccJ5brM2HIIrA1xmYamNIwLpS+lnmD
e4FSmWSngG2zg+/CHWSebejUXwXH7EPSYEgJCptN7oTLUyUodyxct1TjBBuQnbmulifwW39rlTSg
qFM05RxbMj77jT+I4Jo3frHTKmKoMIFSSfMfkf6rpo61zzhyg8LNQU1Dl3HZDzLUqe7KS3Goe1jU
WVI7zPxyx+C722ke3fsOHFIw6eJqe2Lr++g0roTHwhbniezzTN/A8hwsWCdDLV/4sJtDnUF7oxa6
p03DhUJQqseaxfHE3I6cHfbATSeqf9VAnmE0FpzeTNP4NAlChrW+pjgAN75XdQ81g8pH3oCEUbkk
cQqpRdmY0Y0Gx6NHHC099JmsGj9EKrBgJDERv7Y3QHvkjJKR55SBDM0DBT7TJcgDxHWbcBlmioPD
dK/1I3DKEvSrz5w2DRgPUlJJpn424S0OZ7C3PLF9fM209pQR+HtB040VXUcchjuintVuXPFj/SpZ
6Mui+Jxd17wYCE0j195m8IGV20v506moYoqs30T59IXuo+ZapzkwZNMwz/iC4EdkBm4UdGtWSt/q
rR/51P3hb35mL5u+ksj+Gyzp+KHF+NmE9pEgAoZfRyI6jUFwGCf9VisEOErIJXNBzdSZvoqd0HLn
WIyla84vPNL9i+HNuWZTXexcFDIOefGJesaDbNWzu4jsoeMzK+KzGYmbY1wawDZK647/7mlOMCoE
zC6GjZnYhuCO0SeiOP62XiRdH7Xg75zLe55M2I4WbGXGj0DE2d1w1LT1nHCwgWOnirPHdj/VUX4p
y/6/yExYs5Ii3fVm3NFPv4zjhZTcD+yG1hEWCXBvwp5gNcz8mjIs3DvwCDamGefDNCl1AdsEuX9q
nsxILLLhPL5nWn7AtD0dpyp/igdwRzFRmcmFZ0v3hn+NbUXicq6xPUGvvn2/UGG280rl3sCdEWd8
r7veesGcTcC5HlfQ6nBWEuWQo+QKmgKyu/TvrL/jKQnw3AbRLzZo6gK1vXiSBHIIlmCQVHerB1OB
e5zy0ZHrS5QQyWYb7o0bJje5gKAt+uoe+gropatdXOmhvrvMackjWBRjBh32gH9z4tQ7iRuDc0j7
szBqOsHY6+71Qp1KAa/5CKc9AqR8diWJPqjzIvHNqz9OiCXgA0o/Co6sFyRsNR518DJHoW06Wyn+
aUoG0arjCBPo/I68ap+b5Qe8z/bBqbx/o34N6TH4qXw++SSDjAo6lq10njjXsYB72cc2W24J1Gax
Svfsp+4uz58M2wUkcOw3g2udKmNNRPIWJjlTcUL1kpTAxQvxrmhPYesE+5upOgCAnIDdPDwAwI9c
k2G66pyDmtZ5GcM4TzIns+s0PHWGkp6YNR52B0aaik7xNegp7qUFinFgp7FXMrGf7Jl+DiuDc2Sn
mKOyNBZU0ALUrGJ+zdYdMUsm47nI8HKQiAi3jjrybGFuGsphVzIa/5/ZdgwnkIdLRcY6lAyDInis
rrXqGdQhuFV5nG1cL3FnX1Sa7bDCjk/f7kSFRST3zJVtPkTA0WGerOvgOuQTZyfJ4XNZCucxNLZ7
zSS4gwrVtVkwXkTWIO9V5Mu7oqF1t1CvuHET69WqKRaCSXGg5E0+42vH/IGXIZIE4KGdpwAB2VZM
tPtstR9mr5oj67Gx4AJQjQ5DZ/GjIzuENnuoJgxgTC3Ewe7C7u4M5tIXoX8UaI7Hfswe2i6A0Zf6
1g3Y77Z1+7M7R+kFSu6fpE7xK6XF3RdM3OuRm4GFgI2rmU/MyDzq1AZ/51lISBWy89hSP8P1ig2S
6WCYZuEV2eshGv2P0GsEmvl8pJPwdUpRtLKy3ha9otctT59igqAIc6QZA0qfFqjfr75Ynia7Bz01
Z8mtI0eoI73sFpViewyJrrrO8OoFdExoey2uIaG5C+3E24dn6lPDe4BXdKh1fanj6mEM9IRX9DWR
MdnltO5PMh73vteA5J69/5KIskiTRT/bBpdg1sVHkRdA1OfwHgc9VjKH6gqdvhRFf1vCtH+krIs+
aWpsiuo02FgOFCG5dp7x+nRkMTKijQzRcD8aOzolWuLbXAL2km8WwelDygxrQwEpd4ETsOX3RxRn
1FxaMBDey4hAC+VF+X3gr2o0ojBdeeXu+5GWkcvltxQnNYfiUpGc31QZFtypgD6rqQnfdNV0hD/D
NqjIfpRQTsAo2XdHe9ljwY88YevdppWLLwH7LHbV9Idrjc9ris2zYEHL93zyEDqVd6FncthlQzFt
fdsDsGfTkuR0/CRC4un0sQgn1S3+6oagOSVJGCHNJ+dAr0NF5fzBoXRwFmB5rsVmPtchMSambXkR
Xog2PqDM22fbiiJEto5hUByTe7Pc3yoJuouYPMYWfLQokx5yHNujNjxSD33mGX1g13OPKMos23l5
sEXokuKO/1PTeJ3SWv2ymgjR2HqIoxwbRlo/km60t1SpwvnWFA2xIwIZHdUXx26HHUf7Yru04U7U
pq83Ud2Ly/dj360df5s706sTtj8bNpb3OvA4keix2f+2BtVe7dfY9N1+8iPomRDobk5u3WKV9s9i
fTEiwxiGSocT6ZwT9BFxxTCHlNsmqQl7wBwgJcYzj1PKzHVT/Y69Ut/zCPDhEslzEnByN85nnROl
oKew23dWmt6YxG7qiX1Lp2lnSRiZCLKFMKDGZW0kS/EfeTHaDUHToy6GBWyg8yhp8rrwMz4KNc8P
BlvPQyvLcj/niCG2Bz8IdeXmmugn43ue3t54n6FngS3Pzq1NQ42Eo71zDEFDHG3N1owxSJ16vrHE
nrO+BI43qoFObW+6BoaUSCGZMtReQh+sQxO771z6foF+hrebiP6V0eSf3mT9xSdnRTBIfg2aUtO6
cH+GuCMziFlqZgVtfE5obE5pfgtIBcPdO1HzOuJSK/a5K5+btM1OVRX8INCRHAP6HNxaYpOwK7QC
yiB+ND4AuoGjTYPY4mFsi6ntnZxdz1YU04W7wb0pH3RMgdQi3LvLVidBhIxrQ3aYQhUbVjU/erAc
Wyf5cDWeUwS7U9dNVJw4GJ9SNg31QLce1kN+lZHr6QpYIUZNDD6XxvVvIlEc4vrkq2qifC+INm9L
jlGMO4V3oYTD32difO2sjDMJSjD3CwmCUpAaWGqbCHtn7kAk/HXccglz05976Ed3J7Xzg6jj//td
v39hkTfqPqVcBjNsZnCjBBTWn+D7JRU99Dzp6zfVEj/NXEotSIszxIpYcoKhOdBUMj1azdqlNbQ8
qaN6fpgFKIFphq/+/eWwXjlWkAws26sJd/1ynoguY7Xf0v4E+mqkyr6xluIw9yHzfCsEy+6motm7
mKhMlwY3yyMQqKbqZLEJPC5N9dGVkFSAOOLFkfY9z//0WWlBdmzZ/Q/mo02U3A0OxL1mxg7AVf/m
mOgkDJmwJQe+YKiX3ta0uE/rE5CCsWdpMycJmPVSurfcBlKvuV9gX5iWaVtX9fIgSlFsGZyNR3sm
yFvZEHy7ukEXdsBpy0ZtVW3uSVK2B80EjQIpVd09LyU2GpC9ixf3xryeqcxsOrIPUDvqBqXfKgC/
h85dVuy4qjgiRM5GwTiRfhGA97DWQUUjKXmwOZeVVmLflUYaAH53jTk3XmVyCgcr21M9xp46o/U3
11B9uRK2kyI6YdlzywKG2axJkKVNuLzw4byHwNBOxqK5zq+4eJxy3NV8j82Ae3R7GqEL0R89x3ur
LfVjwC6PB6veacmzuoAFAOcaEHMUssuLrPbqip4GBhLdAf00sJFEfYgYCWyCqPidB5TxWbKO7n6A
M1vYNiaxmrlJ31woBfsPv8zTNMh61yc4vlsAIQOdxE8Fuzk2WzScyFQ/9XHqMb1ryles/91ptqs/
prOe8RY7B1mweMKBl3jszEXg536ZFO3JuRB3pZoHGmsOo+5bdGRnPmAXOwVe/zdPo/4dihSL6TwV
u1GgrcE6jk/S75BSI/3hE17byiaiHCunSrxfeyUyfFQ7/ONsOYOJQ/dUjtfUoQOxb3kuM77cpqty
Hw4SjVrEQKYMGxjffc58DiMpvSAXw7rJ1AWIukLvyhooGD6h6GPqvaKaBK+B09jHwNTUWfJPAhjy
ukMk5nVO5TonX/v/TOObo7MkL/MkYd6VYf2msUwQGGpx3DyUriye67zINiTU4uP3SjRyWqI9UFGJ
lv9V0fwynTNgNTcSULtRY/72S9lTfPYaGcod8TKOAZPB5mdVmEPl4WhgcHSOKb46BsQ/ilEsN4tJ
a9RFD8XwK1ziS8wQYJfL5kdQwqOS+r328UAUMqHmYshuwP8eIjb8mxwwfQryz13vN7liCaO6OwJL
/wuSqj5kc3Ulg9/uZqI5uwGVsQpfs4nRQS5ptU128A4+Ix5BO00nwGaJHprceFu/nX7NIv1vAtRI
fglPce+2/9h9PdOGzunZhDmssWWlV/s4vOcKg4N9beOhONuKIYpiR9ET+7qk2UdOGcGdi2LjNHj0
i9bn7rVZFMYu+DFKa6I8ZWLHYgkqbp3uApnl0FBJflGtcyZOCYEnT/O9KhX2Q4rsgpxhS+YjPZAw
A6GQ5dZ+pMlzRBbmyUJX4BxBqGwWbgpy7md3omU6XFWTXnyRu9ywHLCkUdJK+V6xYzvOBhz/q0nm
pzKjcY2j94eTd9BFsxw3JVOzbUdNGWEK4NfW6A5bv8fYmvCETWv72TblQ0LLRFQyDiWPUB5C3JXr
Qm2vae8exoGHnl9I8pdB5eLFjC3g6Rwea0CYWaAOOgEUxJ2g0RjGVcJ8cgp6HtiDzNuZUrtNDLzF
WZUAa5mudTP+0RNedFkV0OgjrZ+Qu15roxYWLQMDycZzBQ7qp4645TsGodiTuZp51EcmfhsHN7rX
uBhwCjPnbyhQcdy4vsU8EzMFPNRtSnYOmmbXCbG38/AeCQ+DDKUEJzeNvH3tsb9wnY3VYR6bA8iR
rT3c7AIPE/fNeQrdr1HRRh1JEKLgOZpjMsKbDwhMetiqcdg9OMFapxgASVpIkZKbjbsjw5f8FOmB
+bDPTLCtdu0SnNrKJWMKjOXmdH8xUrBrDJ51SvpO+7TkFARuYkWfjO1Mf9iAlVQh9Qzum+o4wf/A
0+Jy42OsK+GlA2rXL/SeGzK/LqagoxioV2BSsWPT/Ge0SU6wO/Q2HkS5yWPrn8DmRWH56VVMOTos
nNA6owY3dMh7KgFcGqS/OgUkEWiWsD52UGOxWKlTRjv3esGrDUYMom+9D727sohBURt2THHLzk1+
FL6gCaWHx0JT1N4oOz4vUxRfPx3Lptt4jp888qkwx5YPy5LeGd7JS+NZVA4A0wxb5D3j4Wo2wW9A
584+K9jez0y0WouYpkeSiWMMZkUvj0A+sJI0AnVDkZ6yC0ITliATnFfpn2jBWDj35jPXdBHj6kv3
wUznMRnuA957/DL+BxvVZtusHvw4oGJsrP76E5EGcY0n8lUd+eJDouefjo/iE9kSaLofE7QrP0ee
HBBmyLCAHtkSUgxIHnOadyMyv7F6QU1Od9RQ0yOwxG9YkPCfE+cyC1Xurlz9p9ZV9uRoy2LEPSJO
w0gFPd4GBhQO8yp7goU5ogUGL3iq1yJYikOtmYkaeVTmnOw1Q9WExEskwg4xAzaL8gRw9Bc//W8G
0M0Dfgd6rj0P5t3abY5et+C8IJWHiz2l+WomvrXeRGofmh7fEvPOaWKr5XRMnDSmQnD/6o1ijmHn
OKW/dyyJ72gxOCPSlStXLfISuO80mgInszr7y8GxUGBM2GSqJcp2gVYMTrNf7mETvtiYzx6XsE3P
sfL/wS3ivvZqva9MwBk5pJuYzrFnj38WbBULUGa/0ODTfii8ZXX3m2EqMYzspaUAY9MNc7iP3ORt
cIg04imx1mHAFpfP9IQuRzquAA2Hp/lcrvgsub7UpjvPblWcXIxBDDSTHeaEf254zgwz/6BlXJj3
GJYV0aueLLkwhEUYqtQKeSZBJuCQwDTREmDH3HQ4DV7xT9szPgCy+ZLZ+64/jXTbUN4c4nSkGaAb
OKrWqfyprPIEsyMnKGDeJjwG20RxlNLz8BsGzV+B5RBv5vjEsPncwbTatktEsZHUh2GO5a2r5GdW
Ee6p5UxWsEY7nmv3rzPXJD3dP20wCcJ6w8GslC4p2uySg55skOov8cDjEzxbznrhs4OtdHtklcxv
NazYysDnVSK5V032wb6R1SqM3Vvd5P+MRdJEZf7zugF16Gw5ejlwF85oJbl/d+P3SXDQJQ/4dhqP
6Wp7K0Y0R/5XfBVD1mDwDo40K71Vc3nox+hK13Z/pruFt57IqZet9xPMulh15d0LM0qeZECkBhIS
2bUeA1jIdHrTdLiHRAzJxlTpYQqGjn2cC2bK6p6iQZ9jXTp3KgyYlMJLqw1ncUu6Bd+CG9gp/Ucu
01+3nUCSOB4Kh5LlKcTTPOvQ2zaxUjt/xltpluQtGP5WyFEbgF+UU2TTMWy75WI6GP8D/zg73alF
wguac9kH9yBbyWNEC3ZZ89uHynrrs0MKSztCLHzCgr6PMttlBMfdMMSlePaYB99jSaA2fIfU6p98
m/JCEuILdAV0iKRj4GbR7Y34iUmzJDA8xyjyBcLOblkPd1bgvnU6WGf+4YldodoRJsbaPciPJBsZ
Zwrrs5us+uT/tuMuPXW6FbuRHBCDp+A9bv5VtnfDDQ8zk0z/1jAKcGp9QNjE0AzpEmZNwjwqNK/j
OH11Abdlgty+B7FUnee+25mmo0VZvXAaV3sqBhipDrSCVvO5f3BV8k91L11YMtPIuAts4fenJp6O
Nd68QxmaLzdI3qS1nOmqW6tYB2K19Ant6zL7iOjIIw+ka4rLRXsbk3kvY7iLLna6zMPk0WTM3eOu
pTKuWbJL77zlPbfxmBjr3K1GNz/t75zs4TU1DgYol78X7AhNAe4PmlcvvGdbqXuqion4haAi6QCT
kEPw6nAHUoxsg0IeQHY6bY7SF+R/asezqVKvnr/HUOtGXfN7WMr64HIrL67/K7NxRHO0e/VNhuwc
hfULD8FtafcpR1GWSQvvCi5Ea98b5vm5fKRAy98WWedttQbq7rvervIr74BDMQMIFm3CLgpOhZul
DM5gxM/E5jGhIqqj9+xLjdvJqQkBS7QpwqgFFWqgQO4VE7uALN1k2n9RFMenqiCgyzvG5J+qahQ4
509B7jxNph9NNU27Yhj/OBFaI4P9o2vKJ9qD3moGwFsbDsVGBBNbUcd5WhTUA2R0QpVrELGVJtp3
NI1u+JQnMoU4Ym0n/7euSgeX/PGuCzjI2gHBGIyR2EhoZt2zeXZB4w+/B5rm07IPuZM6cBWD6x9B
PZ2H8P9xdB5LbiNbEP0iRBRMwWxJgp5sL3Zrg1DLwLtCwX79HMxGL2aepOlmk6i6eTNPykvHJHYQ
ebuVvcW2IyoUUgbv8oYjd5MXOH3WWQla6fo6JxxHUCYQ8l3KI/pLlcxcsYvSPmucI4UiZyF7HkyB
hN3hAeWDOEtPFMotQT50kUfqwnhSy//4hQYPbTKcdefsuSV3x6ClpzKOILF0vndVCN8nlJ6T1cEc
bSVyBRG+8l7ZzcHTRsbXYJtXTFu7gnT4qkkQEjO6Y1ryqLPB6IARaM96Nt9z+xSImiiQGRzSyXJf
NDe7o5VACmHx7VUOVnYDoA7vGV5KmV779KvPgBp23g0T84g7QkzbFc0qu32rgoRG2BzGMYLMVQfW
D7sCJx3gc59SVV3L6SGggT911OScsNN/OugfpyILtumVSGBEL1E870TCgWa23NYdXM8LV8Mj5wrK
xmA9W5G5saiygNstNp2TkLLlhkacqTrWphFfWseRYWowqTCsimNmoFWWS7JtV8hdXemfVoFp8TrM
9WEAM4iUFSBdW8gftWdUd1Gr6u7uZ9abCaXZT1AC+00L1wCgLS0dEY84XEGgCrueO1UdiyMgh2mj
oXcBhZL+RliNcdFTfR8S6F6Qfe/wcn8mNYytmu6DSac2FXqsxcVEI7Rn0BrqUC86JFzw0Xm7I9ma
iaMao1w0KUhTHk3d/6P/cmpdS1BQJ73GE1Z7NzYz2t8HupP6Eq+RW3Lb991GHkr/HRMIr48BdH2B
XV/U5nlGdg1jKkXGwcXQl+RhWbMdaiC2iGbMrzD0NiyPnHMslQPmL6Hf3Oku3pqxhv0fulmrsYP7
D0NN+2HHkUAFrbu28IInaLuew5fVHNbeIbSyjk+LSS6/qeJXQ7YKB2V6tZF4NFeRp3p5DVJ/2oFT
peWW0dKsS7kJ1KKexRSPR8oNWBpS2dAPNAHVdceHFTuW8jGLjmtYmfVJdaRkxsM7akR7S3j6yexK
DMspvW3JTP1o28clol1fbHv7J+ABukS7knWZ9t9Qk9Hxge3z1fh+yDfylxiRg6ljnXLXPoBMcu+e
LaDc7IG2UafgV09BzwdZHnysdlMlQOgVvT5FdcJQT6DMlz28X4c1lle/WYUvz2jvEnjvRFMRUlrs
OAgu3XprxIaEvKvUwTSopu5i3lPt0K8LjJxutZrr9jAvxktEHePG+xnNgnVpJmHIkgwzHHgJ7rtX
4yftXAQV7szGEuTvmKEvwqNm3Q6ab7NjodgDqn9ydkOF15p7/u/MVScMDDC5zX7a9QOoJGXXN0xB
9dbs/8qMObqHhrKJCwqDcvcYrYjJNiMOUBIAJ8Uhcvfdz9Np35t/GDbPpJn8YzlnO9yc+pTWcOnj
aO9WSf2Z2e6pG7Ama2RHNFKfbAQFeVnBXN6K6G1ZR8EiHjG7U3B/yISBSBPgaPKRa/Dy5sGXFTHT
t/NOw2yh3Do52lIsr1zIyWRbbsfSYPwh7DfThLdTG8aDOmF1A1e6bT1WBXNB8MAgLJWubsCShXFr
xCyF46T6gruut9zp/MhaTvjqYOwxK3K/z784UPxLMRXu2eVZXTn4OpaG/DXWhV3Hw+VLL1E45x47
1wQDQJs5xZkM8aUuVIw9iEt/z5qw1s0q3Dt4Lb3BO8Qd/QlCuOcF+tY0m825zyRdJOsyo2UtOLUd
jsYIqutgTDzRFgeHtSAuhkwfdsS7QS7BvKCXCxkUm+6uWrUjjo5N36h3oHLLbSQeEC2YbfHAv9k5
jZkL24o5Gf82Ins4tmOf9DA/ktS65I0T3Qv7PSg8euVzgU2nyzoizcHJBr/KZFYX10bVZO14+6O+
WEG45MUtGM35GYL0T7/2PZqvfuUAyPnxLfoVW/rVioMoHH3GSBWQl5RywH2zao5Fo84lECPWEmDt
kgY20Cb5VxHTvKYTpDdh/8sMzowmZ96xuP6dx8WDpu6XhH9cV19aEpahzf+974fcO+BiYR5soQpB
UOIzIq6ZMz65djSQhA/EVWKs3OHn5KBoh7Ag5wXN6DEFTb4fc4k4HSgAAF5OJlEE+CnAuFcNR0TP
wn4zqxLII0ZKaOE73Sbg1Yra3rk122cldLVNV8iIamrSzy4d623FHsZPNLNK/OoB5uHKt+7BOV5p
8qGrI266sIUpGNai+hTsco6pRdbWCwjjYCczduOwpJeo0EhqvmW+d0l712o+I6yPH3VHmfhcl3tR
4LrK52V65Y1zNaR9SAJEJNMzh+s0D8wrB6/9oYKm/q5jmhYi6hwWZN9DHAzurbMhMg329BRTI3cm
9As7INl0vuhfSz+BbDQ5zqZmco99dFIMfCSoPZpVU/eHL5NtszZLYt19whHNzzPyyrB2aQUZu+lW
CV4zz71UgRl8tC0oZHxHwOWRfoCyPKG70ewl42OPJ3VXVe7ecD6XnuwPRS9bUBJ0KuW4aURtFFTb
63RFxf4yUueq+1adJjCBp6C3TwDsIEpQYrRldWjJTOKWVPGpEcjWkVT+sa+8l4wKYr6Fvj2xHXSd
NP7S5sEw7PJTRGZwZr79G7jOcwvL7r12dOhGrYXRXOR7MysPmPxgj0pJbedotfz7YgQaGYgLCTVU
Gl/511brt9q2xs3U0EVR1N6Pigko9IPxVzMuWEdxhUy0RZ6a9tsaB6TgsSwuiEPhUNndCTHDvoy5
/xfIPP7NYHptasAnhfFwTBqsXF+do9aLdnnHihbaN9l2lxwl6+9jPuNe68Av0Mfu83CYMJBxOUsI
6EVLuKQ/HF97L8nqV+aGlBHyILJfgsTsVeEDpO/usI3/TH1vb4xl/GUHbGPGzk1ZvlfHIa4+UnL2
9Ley7k2G0M4xxAVOrl4jqAmvomPClPZ9LnqbT3KffeDi5eCSmNeBkuBrDO4kq7YLCICbWoonz6Bl
AaXr9f9fDNX9yTtGL8pdMDhxm6bVncV803/mlNnvMx8BXxfkQiIzre4YD8sd2VVIl04HyQrPHDbJ
+jwk1R6qJUxHIAdPFpLqnYol8OAJLXWBZGejFoGulpnYuRoNNTagHEv/szTbqdyjiyYgyzg23SdX
6S60eShgneItjiFv4SYWqENXuGAAakzhqKvfU8XWiaWFu7Wpr/Lr9M6WnS0dt/lQlHmEUcOJbhZA
zEUXxh4mxSEwVxMNxJxwjta20smh8HbAru4XcbdSZcpz3g5UNkdrz148xXvLqf82bVwBptdrF1Zn
n9NuXulMjFJtSBmFda4jfkIUHENjYB0tULziTuNUqPt+jzOQCIpPhi2J8uYFptchqKwvZkwNNcud
T8GzkSxv3DEQxuISsC9lIrzxueg0krIhGu2aNDX2tu1+Bf2tSQHOThNfe1GZzPBuvc7vXs96jFaV
SDa7uOSdPPH6ngPzURfpdHDU8NDAm0ZSVhzpPJhbiXpuOvpijNRILZZkooUUjLjCtTBZ3//1CO+K
q5oT2HsOhO4lGSTzYgZLGr1hR/zBfePwgQJhNsd0tXN3jEOovXgpsUe5YdmuosFiDhu66bMQu7Hc
F7H601Xe3aFJ+hkO6RaYqVaJfBW9ap9G3Fj1Ev0uSDsfpN87m3aarIML7ZR72wibz7JIHDdky0AV
Z668DYEnH/aSioNtpF44awQJj4DxAac2WF0LHAZDwTanyASTXvOF79V8TvzoHWu0c2SQBd04V/OD
U/+Znco5IhrJxAk+3CjBdoDcmVyKAPyfbru8tJF3SNQEG8v2mLypb3lKk5L6nlbGYR/b1O+27HVi
O38ZXV44vvZzYkhY32Jm/ZCemqAVkNVV/oJ1B07G2KWHZgywfDWQ7N31D+IlRMc4tmN0mU1xgY8U
YJCwLq4anJNvDESWO49N2+i9NEYptjXmNGhk7XJPJWx+7nNp2MnQ5X9PXdE9ioVA49BRGlguxe+V
F3k2m9Z4Ih8NdM0sHHCdGssBEbGtdG1rDzeVrbZ55xYWP3mVWe9LqqLYPLOgXsnag08wWdk8hwLP
+eW31MNZq/9VJQvjpx2Mz876C/0I6BbWK61VBa0ZyqeoPovVGRjgU2MtCAlFEjOwzGwbQBPtO8iX
xyn293rNJixWL06JI3AgZZ29aZ2GIg3yLA5uBJxvPh+UgP5PEAYtNxGWs3ONJuwOIwTd6KjitVlS
WPRn2E12FAPiccu5pnr/zfQ4uGp9aBnpTp7hdefKaDGNpThI8JfOl/9/seiD33AbkWRQ8JYlWE7W
jDav0ORt/5eEc8Xm1MIcGzqeHcCuY4iN7azaRQXY7+JRcFuGaWVz/zNZSvBznHZB4nabqBiGjQfo
kjVl/qC1HtxM8WcJFAkgRqjnmFMVZtTaycvEQARtbyVW90KdNM48Da1R8zZkrLTeM8UIBiQTTBod
UlGJ8uCeSIMcEFvaF92W/Z2jZUcJkrgafmlelwDlqMirA4QVZscnkbQKWxLJHYKkhyCbBn6wUfkW
ELSk7poSGtM2ScA19d724N2l3VLfa9OktUwFxZUU6GVG2Lh75Rt9dOODXTlTSjvAD8zyu47H5DBT
/UU9CYEzvxEaN1KstnYDik/Nl8Tk8pNBaBunN2g/0R+qdI9YwlcID2QSE/Qj8SHum2LiUVUt6Sl3
v8u4cy4qi/e1bTINtzae2gkxqfiXFXN1zxgNL3B9DhUJ1+vcFX/ArOBCNHkD8UVT31pmOFGcYJsp
9TYAms62ilSVABfLRZ/UoVzIE9EDQUKK03Vr+Dx7WjqACANpoArrL/5Mm4YDVg+RLpe5/aSm4tsI
fhZ2Tsfx0hSvid/cl7l786Mpf5cmkAnh8VCaArxlBgx9hQvwMNrty+IW5l1C9EB3h6q5lNnZp++P
t1kEWTyAG+/qfFdn3ROhub/otWwVZ/L9a5rCtCim99Ua54rza50tzWkQr3rGs78k9g4UK26sYfpm
4LOvNJGyDVtbM3K7Hg+zXLAkeurCg8o+G919IixFU3X2URvNclrWf3LM8cssa550mfGnIh9yZC1l
2xiawF3+7PyRUmC//I4L32U93fvHYOw/XFx1LwWLW2as31HanSUsmp2BJHewZ5rTTOdUpzZX2RpY
Xx91bdhizMhBw0Cxhzpajj0XdTg8M8fx1jYMkzQM6As39cOFYi2285Z1weHy6bFBULOJnx/ky67X
pgK7Mr2bfdxhlWRr2wXosX3CXodm2nhfmWczoiUgGaGzSxtsmNuykkh9xEe6a6xj5UnkJ9pJAPsc
cah6WyzGF5YX8bZRvhliibtkc1A8OSUvY4+ItBSkySASpmxvyGTHZXoqqzKUBeJbmQj30Im43wqy
APx9PIgyYmOzv9aagxVEkv2YBPR6Q+NDxboapgCNbDbv7/HUxkBfawDUffkPuAruL6pasFM0Wyo6
gP0biXsdyMNZChf4/2GaIFdcCwoIB6TxUT7jiYw/mfG7V7PdAoJxDqoVFoU1ZMkc4oEwddhZ/DJa
4FFz3bvv+ONg5sHONg0roc127yWanaoirD1OuMbb4NsZmPAI2N0gqDE3+6w6o0/G4KdMIswz7p6T
JAI4sDwa2/io+bM0QJj/lpT+5jGgNzIfqL3R5SpEp/Out7yXEvnzno9gmqtnA0LaAdcoCalkcjm+
1+Khmd1Qg8A2Je/Z4DboJBRi+GkNFoCcZi2BTOZWZx6cYPknRJSeetaw2PxcXJWENsr5q3V5Umgb
/pSZYroTA+EvQussKVdaq+5/BSLFgZ40rGuSkfVLL+9eNv8gj+E/OV6Z4Uyr12KQ7OAK+9xW6tZn
VJok6PNeS8+yFf+GP8RYjka4ZT14VXxiHDqfOBIMiDed5EIdDPtUrzq1pSgHx9a87i2JpVr7XgTj
tlmzObeZSZb9lyU2yGf4nLrLxOJ1N0b9TfQ4dP2y+7YATHbZ+i31jKUOuQc+BqfGwYc5cfkdNaxr
Tal07Wr/4rjykak+OjFDg41k5hztKb64JSsDydvjYCAuLLVHdZtJhqGxidubivSnw2d2P0r3gbPW
vlaTZe5y/AaNtK9RUhfP2LPI4riS1OeoN0tlMgRRuxSZeO+7hHkRhIGxTWP3w9H2dKRRrWtG4haY
0WrH+j23yKo2xO7I780L9UHvQ8PdJL/29ZCxGpbk/jpKvCzK/Rx0OCJBSbg0qtuHdeaSx6wIG4Kx
jGBYC10gG3Qt13o42Fhw2PESx1ivCUTm+M+sMSPMhSy6hxqOu0MrOTXgoDxMVjfjuhqAYDvdJuLB
Te7AUijqmfXLUrzJpTS4YbRvdMjSORswRMfqtx31r4X/Mjct2mjOIh83CZckZ2cVs0AICPTep/r7
OLe5CgUVGjzMnnGbVIeubt/63HDu3izMA0fFviGfsTPXJo+s5VrMjR5Zlf291YGzLsdk63tk+/yB
Hrd+xYpZAszJve2h3UBR1xu8otgcZ7d7sSVKsN3drURlTxWVCv7bzNl/mZHBsCcM5SH3zCBsBWb8
CprVATPjBD9wlLuqhAVoCiBREXVYLEvXgnMKgBbwCWxX53R1TdAGuSJYOvZQyzw+s0/ErxMtfOFI
hLGz0ePsXqRFDBCJSv0gBapr5O6AYoCwpDcPLGsGaqNlhy2E4e2MQX/3g6oPLtpQE7sEb/XSbSXB
3jRZNoLu2FarX/wXJeQR/7daNMU/ZnMRWfePleq0K1TP2OLgWTZX+031sMs6ufdJegIO+s7rjbEi
bsOK7+mUeeMe1+HBGAbxvuLFO4T+UJqcA6rW2TEv0ussxo/Eopi+jrgOJj0TPIVW888q7V+W2OpD
D2gQhTeswx3So4fiOyjpNrcc1hs6wRkKqOs+NCYrckSI7o+equBoBK2z7WhAD/KfQE4fvWd99lhm
Jx5Pu3lGWZYRxl+aGshQhrMpMax38Q5OGs3J1FI1HQUJjQI37BTBLtF0LvTuuoDjabOLfMxQhvXF
lM1Mx7rCFuRefceCylg78lrZrB+yzvigROo1tft0E7PbOg0R7XCLZZzRU9F4EaW2vGLAPZbpnqdU
kCiMZzUq6spaUD6bEemAfqroJz7GIsNe1x0cPQ1PLjbgHR021d4BTHXBHRT2Bu4LaDOhHRMWHlYh
Lya317ISnjt1mBpWM0nf4F4B+vlWmHW19WSOtWMYij2Th9jLWWVboExHexrhSGRTixcDpBOH06mf
LUgoGJfYZPzLIm6ltaaNrpTpyvXgWLFrEgy8S57aBrrOHJFYqwZgXg3G/CS353cRIKGz8gwA0N9c
hMYfwGR46zn0xoGLPQwW9bsx+6ZD4fKUR9T8YL1FU53v6FMLdOEVu2HL3aCmSJQirk0K+OGOdQRn
kELaRrkY3xJpXCKCgafKnZ4sYsgEgjmVtV2yJw5cch9Fcl6UhGCQfC90AeQlipsE48l6aHjtY1QT
iSCDf+VjGlKsAs1CGklpvrmiGO8SGsWLNcrbWFWopeMAKmRoL03U/5kN2AxcfdyNg7so1gjSThPg
rh7H6YRTttl5VD7FWz6tzq1w5e8Uu17eoeszh8WnNMrPxMLaE7lrIonSIfg8/3USxM2JhzbxB8p7
KNqK6XERdGEJDv5JNyzeWDvsvUb8drkOv5jk1yHr0/dtJNrcGdIpT7no572Ky2ZflFNwYr6Va0CF
S6Xvz8c6TrlnaP0hE+AivO+EGwyfCTG3M5F6siZRd9CtX7wQxyGb4Pi/mBK+/ASrhyC6fjVKgn62
6N48sULdHJt8XwHEE55E14j8hMNMnWTMVrgBArbBePfEDoy0mk86CBYZzF3eSIadsNIoBXOlJ0+u
aTavtKnjXDGRiKKcnLw5L6R9ENnDtvZfF2f+dl35NSz4PJQc8QlX+jyNhYSJTc17mTqhi+u1Jra0
sQf1L5LlY2TTfJzM8skTKeuC1kLfV+kDjr0BVSDMXrupGsO5hmIreYNlkGwQEax0ZyXf3chzoRUc
cGJmLhK1z/ps5DdoDU4secypgXtG678YzDaLjgVWC+rsHaecQQnkz0Guj9LlehzYKX9ck0zgTZdg
4t9qnGjM6s0URi5GemQHkI8bKDUF9Ap9zAP1xXp5R4wOr0eQf1atsbXV3G0maxY/ipGvjzfNIY8O
wscxO7Ex+0qq6OaI5OomfbCDE8tFx8ncG0zM6pDP3T+xXGVhjjd89/ckbexDM6QcDYTn1eKWvzEh
EYXpXIoAW1T6SMscIlnqb5JJowhK4rHUzLFtBNJ9JQS5dVvffRkHA1OrS75FA5k+jK5B4FMVxFAD
rpVYsCEHpbVgFcJzoPLYgCgkQK4t3Yre5vD1feONi8nN9cARjMLk8W6ognVBTGBncoH8RPmwFRHh
FgBFjylqOXoayDLG8ntJvhx72Nu+UPeM//7WDsxPygCiIhWvvpH8NrA4LdR1bhjRuz0EjkdTNMm7
rqtfEkpBZc9oCsrakzjCgwzgdN85dvXi6wqTxCieJH/RlrIjgB6+90O/pxO+HAZozE+JeilKK/0b
jcwelWRFkva/1aoQIqu8SsP+GC11d9qcDZ9kckjTomcOj69JDWfr/18oZw+2UU8nZAvtp0zqfbRE
1HtNKgYCX8mjYJ+Bn10c64xGbfaLGNt4UCWFgZDa6p55TN29tNJvZWPzzc4OechY7pvurSyr+aAm
gIwRO9BDX5co3BL1YYfuyXNRI1xV1GaAm/gBVRNKDVwchMMVHwA2FuP8l9+D9+5y+7EkTagszw1n
ikiBKY1Z+w5bBzk9cb79iOVvM7pvla5+pbGFicBo31PWOmBtehZAXmsfvekHQvyt96MjgSBW6q+u
f4itURzbqHtP2d1uvC7/vLWEFF66wP3JB2A/pf5PjJ+PuSp7RMbmHPXeI3Z5iBn12rfk5n/5y8u9
axtrs0Fi72dGQOiuj1hJojaKxRJXjZ1efW7tNqWeZEOe8pwirlb+XjiMTHbT+GzHMA7F0QI3YP2F
VCMra/s7qd05LLzmByOtuxtHymPYD2x5BA13LELlhqK8e+MQyXVMczvC+9o5yesUmMDgFhNfGMlj
tIhoF4MPSacBM43+G5kgsJbMR/0DgBIWzPms7+HoLz2SPXJ+30Qn1/NDbfvWIU/SNxfgj+/C8fCo
nUVVTjY2QboZhiGHdsEaOiFmG3dJ2HllE0KXGQg+zujmSXI3XW47zvBO+80a1OzsMJU8LbT726IB
IZlYKzgO3szBQNevdAQLzHXOOpbYW4eYGFn8tgy053lXv618xrIa/vyQHhBX/iq6S/doXdQ4sfKm
OO/YTUAstMRnL2Di0kHkcRMD7y/kp4QmXo906zFi4ePq68c4mB/0fSRiYHMe4y2IwI7W/EtO5rOv
IdrybeJ/7qHYjMZzLqNs5yGBbVAWUmIeICp9RiEa/fLPPMJeO/beeY6HsyKfH5Rdui8XKD9xyXvb
sXu9x4T2rxwLjsYJS0k23CjN5a3EhmYzWrSntmh0YVLNHrt5rDcZwqmjJKKJIqzbm1jLGqDkcYOF
tMjVk9sN+Fuojd3lDCdhNy+r5o+EWbgTgRw6dRcLSMRUV2+j6ZS7jMl0hxh17jh3+E21S9VQ9XOc
6REQnDB9FYOjlP8G6GVH7WNFjckbgL9+tBXDSCp6Z4tLgdiQi5dh1+YORtvXIjHZy/vU+3TJ8DKa
Y39wSC1sM2F+0oJhXXM6z1olp63Gq7uh1SayB/aZ7HYBuTCEt95v2rcZRlbsEWQohklrXvadoKFi
DighsWXxEvTeT28wli393u9NyqDST95hWuzyUOYlijXYGypfmRmi2V6dYGboIN3u2jWl7i3JC+oG
kzXtgIqAV7mWPvfMASOjH7xGidk0ek+K8r1SNm6BVjNLNPavciGrmMo67APvCabagc3QyfyGUFbB
BHDyPQpqspvkAedSTMVEvfYPtNciFg+mJhDr/npaTXwcrQiqj43QoMNYSorr9a86We6uNO9D7Hk7
OjQBDgXMX+QQtn30mZnmLY+XGsztp0PqLGRX8QrZ9q2TFiR3Z96BEKe+tYHox2XU6XN9MkBnzP50
nwaJfDYfAwPhnqvEuPFYyzKkHocpP/jC+FFV/nQABPQwlXrIId0gKOydksIq5TU3y+JKziseh8Li
tUV0gNftjlTMD96zsunw8mYTFzHunyCrPnU5niv5buSVHbaYMPm97RekWYqi177Se1thWKL3ZTeN
5dkt4mxDIQzaxj7Jnd94iRIpX4pohTAh7VtNvgngNEnIOkV1VRAqpEtZuuhFe0o6lBSu7Dd8tbCB
Nnk04iDB055SJxAqwa1Nl0QguIcuwVp6NH7a2vzpAI8/kfoEHTVd4piPTzpPf4qCQczv8nuRzNv8
Y1WVVlbCjrbNrxk53ZhSwGERaFcWID8Y83/00UbO34Ho7YM3Z08WS92NNGeqXUfbwH+yK56rDLNu
2XCsjTXXBf+3mYvqUowBO0I/Cdfc/UY6/bQ3K/yAZtzdI5bCDU+cLVBDNhA5dkodL0/leHT6INir
xrOOkPTEvo1w/+bU/7HondNzkHXWM7Qo4rPBKAgP+Hz98U+FHfKAmXR1spTBUx/JWwkm6VjQAnQk
bn5tBVUXZYy/a06bq7/wIs8ddEf0hhWdTBEqGsWexUFJgq4NwT/xmEgMPmy81/YD8rlFGSsTJEYE
uiUWwFdkLVTr3vJgKDHJk9zlX7NHa1/6HBdtOYHKUTUcxIkFxsZtSKsTITgRvHXo47a6KxPLh1NV
9ZXU/kej2FCsWWTczuEoLg2p5QN9EP+ypny3PHQKfpLnwa0/5ijJVkFWoQiEunIdINVdRGXVxMNM
z+HkzR9+x/OErt9sj7Se7/m0kBkChb4z7fl1sJuP/yFnLhc0nmcVZomVdAa6qd6nCiFlzABQjqb1
rTD+bktwMHdr8COexrFiJcx1P7Et45DktJe0OLBDwMQXLGZzCDVx08+lJFGDMsZPaMvM1v2218s7
NBGiRKb51hrYHLIA+7cB/g5s9zOx07+db3kHVsVkwuK/RpzQzy2Het2h0aHQlH9HMwYG3YJX5WEX
HNPEehMVtSIVU9fQRtNxRlrQ3LN5A2bkBQMyujHmytM4+fo8juKfQO3gusPYTgfXj2IOrItRaIx3
wXaS6XKmpu5Pm1rsKwndG8CYpglehB8LRKBzPiu11aLidgbKySNEIYQTdjUxR2S2+Shs5ybGubkF
AE56q+CYM1Pv2Wc99pxUxs8m7geK2sbyqctwYWfJLsX4hPKlfi8KGSJtS3kGq7MWwOKt6wK72msE
na1e4l+8N0/cQIZjVeTXuKnZUQKjDFm8EpNdMNG0U80pZrUpo/lq5gOfxbZyBpxt6eHiTeoxghnc
B42LxKWb95Hja+slzmam1n7TEqkkT58llxS+aiHxWKn6ZELKCg06SKyRsmjWxe0Qx0c7iqFe4wzr
pQMZbDL+JVZkIQ251tFc4PUuzMFbm3bfLXGG4sZSsLiN3cyBWyIQpeA9F4sy+gb/XmYgb2K1nyzj
KnEx2yYZG5i4+EFi9nHcic7oac21sD1aT3kjswbVoc6GpyZ3/6iU1B9TAK3cCwGmJo5uMqaM1iI+
zzZsIJqSrwGeAjSIIYjvL+M07i13+lPtWwpar9ZEiYc5dGxmh5xoDrfXEINgXSZPdNxt8PHo5zpP
BF5m9LIsqPWzqLtrVlXB3spAEw2Z4q49CTpWyu85SwpMOnFYRPzdsCdvHgR/DHAUcA0ut8fSzb97
w7Pog5wexFCcI1mgM0CbndHTDe76rLUTX2a30qjptBqBaPpQFMmxsOlouQ/NOEyGkSC1drIr245/
S43BNbV0e2qZo+dpQLxBV+UDdIOecA+s8U87eOa9StSzGVnPunWdOxm7NlStc6vcSocZlWBguoye
bkFrOBhN+UobiDg5LqOgs9POuNK6cNfzprwkKdFAcO7wrciObjAJxrvCPsxw+G+YIfxsfI2HOtv7
DrczoGrOpmA8jjX2aMB1xEYHm3iBnd3TIXCecBAeKULqj6U33Wxi3+ellN+NQwayH70PnVKdazlg
YlkUTzx2SNUh6CpT08kFErqiW/vUe/UxZRW7rW1uVkYtnkuBGxySCST3nh9PizCbDMaBJjd9NjtG
+1ExHvyPSADCPe/7LvoybMboZa0JbNixX1SV7okS1psRj0e4NqSgu1XwDDBCcA81HpIWEtHLh5VR
DpFTHcFH8k1EfL9VwR2pp1cyN4tjDFvuMNUtdl9qJVAHY1RywtLbKq/bQ8pXTP9VJbBOB8cuC6p7
P74N64eyTDpxGDK/fF4y9+eSq+Zg+ahFDMXDXkLpvwmhLxguKXYtFrr5BJ+xGvFlgSzLbkXZ/p01
Ek/iRt/+/6e+Xp9M0cgAOor7DD58W0b471d6UwwmepP1Yr6ldmNipHDMEK1hwK6JdBCl+FzH2qNv
rsTsP7e3iFXxNmkb98fiQ6gljpoEdXwNnEV/KEEDzMwtxoqg7LSgMAl+9s2efIBxVovcW8OUnseV
Tpx5PYhik4cp9dXneXaavW3VrH9q4DhZNsmb22/czK5uMmtoRdEOnKk5jP4Ug/vE4lC+wA93b7NM
DyYn/y3IuW1Iapa3tclnKi3TQ6YZ7CoZr8bj/J8kLHmySFaudE6fYClGQSAGFJPBsjQk0H7ZhY0Z
lRenSbh4SOc22CYfJSVEGFP1as2PKpm4qHdIo54urkYy2Wim9VXk8cXjTHxjxw76OXmY0Zz9UiL9
q0k2xI2Z3ksu3Fd1KAHbbBezwOz3H1XnteQoEy7bJyICX3Ar7137viGmx+A9BQVPfxb64+wd+4Zo
qceqJaoqv8yVo0Fdc4EPhkzAAvoA813TPLchGZesS/6yAoU79J0/FqPoNRwfsaAwzjjoFTaQfgB2
NUSENJMS4r9depxP6MxeYe45VhX17+OAsZoYoYvbuw9OXeYEp+dXJN3eEtQyfkzulsACjvds0shk
UCjFJ1Uts0R/aUGSbUmWMRYcOKS4GB1efVHom0oaePjLlqgNPsCVpz7IftTLolDNzsR4z4iS5J5A
Ylx0HvMcXkRvcLpNHuTo7cqHYIfXOfa7e0ww5Rh3ELoCDtCUMRr9pQctkCDn7gkdvTWVfLdb3Puj
GN4sE/50lifW3WbbF88lXZ2ppoNXzx9+Fg+WFtAPsjHe8qGA+5wh/1f8Q6B59PaK14xWLz8RG68i
1YFLRiClkXBtZ4snyhtVwu8ZR7qkQbgw8gbYQh18U2vHkEaHNbgsp5+gArZTezQW+vGYLhq8W6We
U2JHm+NOgfn26jo5Ogk9fhRuHbpk+kVau7wrLYYHZeabtBPeNVmX3qhdhZkgakrKezW/oPWT6nRe
iImKrqj8ho8sQFAR3HNJ4q0UPFjaock0ek59Enm57roEmkvKqpXbdrp3qDM7ePCVj1NcqF2tDzvf
NsRtbKcNwyA+hGNkbpXp3AcgHpzasu1YJPcg6kji2IWPqlszaIQmwXxG6RtJDEC0Kt8kMR9CNPHg
CEbfW1UShKEokVTS1mXujUV5ORXhsBXlcA+SYiSj2WWrrmimJTOhbhUkDfH6tcFt77OCd7AOGs/d
ebk+fPXGFvC09Ykd0d6LXidwquU2/R0cYiMcYTVOh3UhNeyRVu/d2lB4N3+gLROB9GtiLK6iPL89
L/38FVUeGJUTQOop+yRgxvQtV6InJFVRoTPpM/KIKfWa5oN7JGPyGR7Zy8Ak3G3EK3/80WMH6zl6
+zQMrH3yPIQAbk16rnjlhjMlsDMumAx5528INbSrZAKTUAbYqGIQDxoaplt9S4+7M+ihRcamGyBY
XGxD3T/FmjJ2pi23jFK9VVG6lN9oyT4vbXXp42muJM/pFwt//FT/iFKqYycFvoqhEfODlOS9m/4G
ujCum8QZjpw5TigFwyPWn1SgfRMnvLOU/QV6cNrE+kHS9LBCP3tVCssuRlTSmJQc2xobbC/SuFtQ
mnmjdQs3e+quMECJGRczF37mOpmRXuwtfzb4SCwszKsJpBT9Oh6jEmmA2tRR98aNx8eeAj0bc03R
n0zDvprQNRemhVZJlGIivFhvKVuZg685fHTGNMXUQVizXljh1TppgmuSy35N3sBh0ES0qOfUiSYz
GoChml1nM4G3AkjYINCpoesYhITwbpaqccZz5+LBaUodScvyH208bgCe15usc8t9MI5M9qoM76Hc
Ytxp+MxiNo484+4hbW1NSyBOe9jpTSB0Q+v9VKOd3NFnWT8jnyGKmMdcvr92dP2Qowi53PCWyNXj
DocikY6hvGp2Ot76qaiXIkXNCoSfctqzsYHXHOrjvvzl+S2Yamy/WxIsyTaxADFaIJ4rf7y6Ptvp
kc08+29WZ/JtEpMqrCJHxnipawqj5BDv7DrOt5Ur17E7Pvsv5K53PHqEjdiGrCWpj+273yAWLJwn
HqCDpl6LSuLTz+I7HKZ+J+kr9GOgW1Mtf6UqwVDRG/Hx+RWt7q+BkC0WGg9ubQ8jtC6tNfGx+pDk
04Bv4lRZ0a61JPRlKfdhEbzUbvGNqkFQdgheJ6td507afVKFq/Y4V9iqD8bKUmXHhobDfYvv6i7N
ANNQFZk3A9F2rffuhk37sJXpNO5px9KBdTivTgjDNuRT6AqIBZ6rvnH4rRpD135DzyTg1gzZQzlQ
8kxDrDqno8zUlgF+UctZkiOGFECApxOz6pL64betBR8a3a2PqOknwOwzERDGFs3azsswde0F8sfR
zupy1cQNoKu0DS6taQaXer6EsgoPPqNcpzR2YHXz++yiVLx0PSbKDGz9ttXYj1e+OW35ZwbIjtl8
giXeMW0zY+5OdNtL7Gp0RxhVvnk+LLq+u2BNTI4hM5hNbusPpfc+jvZLbsTmKe9bhz8mkhs9pft2
oEQQo67BHGvs+lM1xvxvtZ52HZ9pUgLxUBbO3kzkQnCkQkhT9sWIGm/DjQkUytDVRPu55LpxDrKx
3SOY/mO0SpscDi+DDt6b0GIahXSwAgMVZRc7LV/HyhRrZebTqulTBuqR7F9K4ZEWdXkbGONfJ8QI
1aQ/Tt9HNJ+1YpUbyA2U0+G2iY3PBoXJGxOBOTanF6hhsxXNYY+gMT/h1TIqqsx6l/UIghWhntaB
u2O2FAJSC6tvXIGxHAy0RRhuMm9OkVE2WVTkWQcKUVHePlVZvXmlau9m1VLVgn0TIcLcGgl9HxPo
vh7yGxGXKMWOzdQIJhcBZtPcua4WXEsAwq/cbUKoGIPYMi6pl51HebNTd8OdWTDqaDnt5MiIDYkw
vOGk/UvF6LIzE/tbM0A4RyDv9uD5nHfeB5tR9vptLuZmZC9JVmZRuWIQE75H6Whssy4O11DLwvfE
6eYkWIvF3g+JLMTB+0Aw85Fl7LNMND+TDI1WEMPqa/TjWNTuFyddIRLKu8b47usa5M0wxtuGqOLJ
5KNjykb5CX8z8dLkQ3kpi4qd8eqRNbmy9n0kQrwGREwwC/XJ1kcpf8tRtnHfWN0Dh3G4Vq23SPFf
rjSigsiofnMhcOsrS1wDHx9drEj8hX3sXZ8XTtCQp5/teeNwtiOfUFkZAKSVxlsC2UqG5EOqPrs+
u1tsi/ioOTneGuIKg57W8De1pFcgpCNtnTYmJY4t8LY6+zth6dzAwwjR6MS2mtyzblGswJD2y9fN
E6XCX5qS9nvf0GGFaQlSY5sPR4ucx8opi9UkwuaNz8u2cBg9dLb2F7f0sjKI5mdS3rFi3FwzgXjp
ErsN6vbTTDwOvxWRk6nNzy7wHriZM2OUGqoynJxjVJtYv7WwO3VDe2xc7W/Yu/2awyGvmAisCykV
fH/lRTW6dXFgVF3Aoe06v2acHE2s88MyTYEx9UV75B22ayZVnAmXXqQAXuCPHKA7TDLMa3O549SX
buyCXTwGD22dkwRbsMWPCPrpb+nMo+qTCrsnSP2VV7jGzfAoMq+4C9KHSCZauXrLON9PDrEfoM0Y
HGXd1jq1fkJ0TK/t72Qe1dbdB5bX9DvFzeeZyDZ5I4od3YcGqzsxJvWvJf24jAGB4wHQ9qiBX61G
60hdxeMVZxVZS34syjXflUrexlpvd0iN0x6L/D4gL7Y1nElcoPS7dAGkEFIi/1Y6/ktl0TbWElJZ
lx9kxYvXOIric6yq30mc6hvFtnAVkAK5o/BIkm/WmxiYDzX8hx8x49cJSYTMCXgmz3MxTHpqVynj
K1W0XX3jfRvvQ9H/ytJOo+gqrpcNTVWbZzFOUeMH1GK5s+nOJtAj0mVv1Ldq4/vuwebnU4yfFgsj
4kD7EnPfX7a97F71ZGkC17xQtZECHWnxKiAhYSxjf5O6mnUlqU+aPkA3FTndlpNiwAIb5I96diVX
c22yz2lxnfgwLgdYrsHQQTeIEP76hgPDpFIqzQKbVpcIzL3jVQdnvhjTtKEkcmHHOgQxOWaMBXHY
YwUID1ZBKbneyoEFNPlWwuyPuVe3BzwxbNI0fZXMiMAOuWqvvPYaJH1+jHwHksUoWESEhaZHdlUn
Y77FKn7UG4bFtcQmJ0Kdxl6yOI8uZGGlTTccZ3RozLjQjZwPIcpq6zO42ZlNcFe1HC/ZpF7J/1Ns
aX9Hh6Yw5ohN5N4Th/t15G/rNJgw1sNXSUrrvQJbT1WpjEPjlqf8ewMOuytTM49hjPYWM78PRy+5
EmmjaX0o5WvPHkrP848cjtH74LOjHlllBJudT1eCMRpcBo1+sA0YTO8bmk8m66WfwLaQTzsnTB2v
nqtdKkPGRC04xUzyNZ+Mzwkv8IYRNMSFbmyOzF03PqMCWmxNk3zM6C/tPKJSAFIps4eyPIZEtC52
gWc1AR27ETixcevanLDpcNxySOU4iEQO9DVpirVRLjOKZNhrDNaLi8Ft7RodnnyohotSqP4TmEu8
7H0TWZ0GBGGn/VfyrZXWb28c82sgE/fqiOAtHN/DsKm/zNqPV6HRovpxzlh1dPltLcX5RmvptCsL
fQY9/9ZAmJJl9HIqJUc+Q3TJOkOgTv+EJfW/4Wx09lvmM7ES1tmKynMnKAMuDS+h3iO9VTA0nAJ3
YBIwpyVDvNWCsb/yex12sE2wb63i2jkzjq/IZkEkpd2pCjED4xddsbHFgMG2lkM3Z6suNSnEQQMm
F3QwndF65Ib7ogBnmH1Uv3WWjHBUgW/wE//gMfJdhK7W46BhfMuR51X21rCdWHhOar6kMEk24xT9
06DmA4Mm1tJJd+2m7Q8yI67ynHZkPjgME0ODGalmQX34mgp3uOSocctcVlCgCXmFBT/bzghCevMY
6VCHtmiN3D83BhzfHDrPOvkpBVJnUwS7PLKMLXjivybaKM0M+Xuri19aMmdtBj4SGabggl905j7s
rEXmyUVGRBBrKLTj1mzdDVNx3a4YRAaZie1RHRJDXLAq/4hMkbswUpgmGeXNbO+WTcsdJJ5+6pD+
YFZ7DCMk4s0MgNdkSRBj/DmJkiBU59EUMf6lm6aw6fthk5fsyXtdx5kfv+JWQY63VLUUw9aSRHjw
cjzoXcJCGk4nIebGxtp/gyTz228+q6pXqFnsbXucFaSNtq5zRVdmQp9R44EkD0Bw+pPV/GiN0Dv2
BHsXg6HDmjfiQ63/6mqLdsBGfevqN53lwSJmaV7iu/7b6+woc+NfrM/LvctF9BnhBvU7rFhbohQu
yAiYs2+vo14Xa+is1A1NxafNzYG3j9av2fMPtqhWXQf6QNKfHZbsDC0LsLhW88J0GWpTGP6pmoEY
GKRR4P63liUFQNf8tp2lj5g0dBX4qyBQ3Uw2upNvwZ3BW++uh4MJGSNd4YBN7jnx+nAZJnuCryj/
z0eRAQ3YnbpzMq+/JRJ9ykTgqPm5czZzY0dLrzrYEWrl86lgQkwDSRoF27Dufj+/Yc7f7VtaSdBb
+W3QKsgZ1bqO8sNDuIXflLt7G3pCEXWTSh4R27vj/z7sunIu4tBaqIgMEOjl7YAduCAw8/9+0/PX
p8VlxIx8c8nfH5hV/mnABtwpPm3v//cpfX7K/v+/6vno+UujsvnvNxIEMBHUMxKGYFtegowYHdPA
Gh87Dz1cLMfBSf/9983nrwjsX4Nt0u3JQfaly9RuICiMZOaPR6klHLNGyJol/a+/gpDbKl1eS3Ns
w0dgdu9sA4cHvYbHxMN2DaIbJxbZFkCHE91NztztJtI7+qF/q6kreKMfPWv2kNyce2gzs2XolJJ4
5b0BieNHmYK2lNJo9g3L3Nqxp/QclRycbXYQG/q4jngLw++eAdWyEcZvrMTGWffmzkc4J8uocbOH
KbJx6XlDQzset1zVm1cxKvUq4+rmlQyS0tqwIAF47jWq9Pe44SSGfL4zXLC2hGjrPTlNuijy9L1p
C4ZerXbwmRdvfCGYkGBSfdSOJI5v/+Iswa2U/iz0DQZKcuphFSnxmhtUM5VOdfGcruaFTAko2dq+
llKhOtsKsSUa6R3joa10aylIitHmcMV3Vn0VwZDv8OpOC8+efmWl3z0o0OB+j1ZApQA19TaRHBlB
83SCv+4QX6wsE68zP3VPzqiX8J4WgldhNQtmG6y3eY7DTzHa81n6AH2Ogj1vpuqGpKrGVhluy/MC
2PMfK5hxbkLtK8b8dMTijYc9zGKOwWS2QKMinrhRXlz1JvdfnAKlJypP7P3g1DqlOHixT/+4oR0d
8LQLI8+pN9Y5VM5Wk3hs8xfX6NcOofYCm85BkgI025hxgyz3Y4qnDRYonTrDtG/hYrgNfLEoDuQH
SHuxHTg5MvriTxpKK914qPuXiiHWpfUhWbhm3m8wvWL2jJiKLa2WQSS8OHSeDl9WX5X8M2Dd7LoR
h2Vcue3DL7/c1N8OQ8sBrCXV7jrwZKMoWw8ChOKiJlEJ3hjTXBrhbSam2JzLiAyDrXsnsHEAu0uz
gOySlWfA7AIbO5PMfJYhzHsfZun5v2/N3898ULH5ZJ991ssVHqJk4ZgSAFXUfyZhOT6iFoNSJaal
6wA2tDsdHiiTuGUPuWajrORD07LpZ+Inr1Nl5WrT2c/LPQ5Uc+PYpThbXr30Y9tm/ggADMFGYcJv
ByhPZr+rJ/3SFclwev7m5/PPr57PwYGydhkAIJoTzGhDWUtyRLzp+PgC9pkMD3V8hOXRhhewbsYZ
r/g3mV0HA6Y/PgI7XjZa474+n5LThBzYjvfno8miw31gThkOPd5pjSH6q2ZHunFyiE9KCD+fXmq/
F5TwhOzUiFqP3T/SVL/Lrq8+gCafe14fBmpjeeX2Eu/topt2aTj6wCk9/PQpNnst86uv+UeyDNmt
Q6xu3l1CJefIABXjT43G1AqPLDFlRcd3XIJEUvVysGJ6NQTWbdMUJi7UhK1nWa/L1LaWHY6IQyht
60NQ0EbbfL2WRUDXCrnKsxMXNlOlugLxyZY80Br/9LzgmgcVoPnaWTO16JfeGP0LG3xvObB8LKKu
TOFqohCYKLiPweitBeC2r5EoPq80VHPfc9jvm2rvtTp5GjHh7vXyv4pzyYk5+g9p8u6lcdnKVMk5
CiQleGXgLTUtDl+UFevwV3v3DbdEPRk/QjJsTCVJ/qHqy0uY5m+Jwk3U28F4LexJw7UjiN/42JR8
yEQjUEX01PaozxWKk1bVB6P9xQ2ceQ0eMw5trZVudWmoc1IOLglpitdDlnq4H4Wxtx11HfJCXFMm
TwXKI7PGjMx9CiLWB6noIuFfV00oc95gSVPteIW0o0au4FiXPfOJ/hio8XeTpA2JU940lGthRrcN
8gD+2W4+COfmdzx6CtEUEojw84YZaDg8EEfw4011uSudfIvn4+KZenBx5wu1TPHBciq1Y4OzAOTY
Uo1a2Ucmm+ELVI0fXRso1rPI2VmhvRpqlAMk3/Yoym+BFnigzHbdTrX2MpjVwxsN8egSKm89kWvb
3vegvaJutEksKYdw13YgyOhakk9Ewgfw/rz4QNIWwMdEWsRXO+SgT63N+zA5Pw7b6BcvK92dpmEs
XyYlk/rniv9c1VMplgUkjevIdGAZQjJkFUS57JVVcj/jlAAovBC8nVEXnx/asLQvDZiC7fPRZDCL
pw0omlXV7N0ru3bpu1N9sLQxe88ShUtZMzOqEfhuUYHEBqi7cBUp3MJytatr99qVJoZwW0uCm9X8
XO0b7ilryz0s7mlfu4TTwNfD60gYJZH2n065fJk4du6TPnp18AH4oqlPsBrJQY6wFB3yBJukoTjI
Zfv8wfsD7MCcHCrCielNzTvVLpYmAabj5JHl6AIjOJdN1GEb4p2tcIoRBRvi79xpXxpjiF4GhJwt
o7n9oPnGeYQJR736VH6kIesO2kO3dkvsfRkj6lNlW5zE2hhMY8YO3DCncs2W03mJGeYWfh3dwzq8
how894RqS3YWqPFpoe0CjRZ7y6G4GveYsy3iojp2Qv6FpG3ss8IazspRD4Cq7q5zGpuNMfv1KKqs
XRd6b4QX3bWDR2LuN/SvzOk9WFM5/7s4Nk6JKs9lrfJ9qYsDm0vvlCfNP/xgxJobNHcQxPLSjJRu
pSJ3TxD1sYlGhOscaY7YmMEn5ZS9XAo3WbYxI0zLcX1+CAn1Mj1Uipqu63reTKo6ZySnwaUwgD2A
HLq1z6e7LENUaR7ztGhn8jZ5C433XpPNqRD+Hwa29mYc7Ib9ChTAkkGLXEhMNEs7c98xteTcnED/
gbo/Pl8J353DPdHn2IUdNNzYeOWoTjWZ76llM8dsgefZr8U8mCYznX14QfaVXHzirBwzmGn54ljo
HiafkBmP58fhxk8NmthqEOKazX8ho2gD7FwzXp6XgD4B2ESYVht9j5dL/aRa/w5pr/3hPOiXP3WL
p64NzWKjR3jXUFluvl2bpxgLwyYNY33txmomx3KeA/qBhTjqlmDLjLvy++jk0c63bPNoeDcAdQCc
jP3sXAxjRItuc8d4TvrOTcFDKk/fTL7/40KkvRZZjmk1mdgnkFYx+z5YsFtsYGdOzSnI2Xu1sG63
+Fwfz0f4+H8kaMgHFoelBVujvUyNWd60groGxwjiE2FR4ntk8w9dXRSfiNFgvMRbVMjhLR9RIaMC
PRscD/tJEALeLMy04Uiuq46hv0A2ydvq21UUQjRdG+5JapWfPVnY5/NF64JVylt3KzvmoAazABDZ
PefnQz3E5bZzCzAnvlZ/GdVX4kb+d9LHIKUs3dvR7J5/GOGwduu6vPWBj3VyIMui6xhpueUBVIST
ufFZ3d8r2bzFpdb98UV6pTjW/BAZfdKWFRgHNgYryV5i3QWF+RoUen+YMjB31cxaymhluepWdMaS
Y8plUd8h12lHwzc/HSaIHHpd6xoa3R8kymr/fMqan39+pRknEzst3iHt5BZx9MBBEJ1tMC/PR6kQ
8qxYXeBVu+JHqzrtqAxz3I+cOrKSmByLh0NcKFn5Xm//tj21TxTGiRZS7a4kBgUSKDqxxTCPRtOh
gZBQ1B0ilK1s/J3u4W1sR+fidbr1rXR4VZRJ7j1ZdHefTPKSqda0wHpBzNb2jCOKLhYuDaREOCLb
ls47ooJ7AV/828qgOCsjC85aTy2ebjE6VRE6eKGACrSKKgY5X2jyMkP0H0dvtqNo+1fuUdta2f6+
DCVac4zLhEmb5WwNS90rBy5P1burmly5NrrpjYip+eZU4oKnIQP235lv8/eej/Auv1cRb1FPN9vt
EA7VsnBaWNLzJdTSbttYDfqFix1oHDO10dLAO4Dd/vFo7lzXDh49xCaMMwvdy8aDOV8SyEi6y4b4
+VQq6o0GIfQU5lTeNnHkXkNTmbuI9Mri+TAxVCHAAxhnk7JL/DINMWzV+GQKgcJdW137Suve2jfc
dq7igUW+ezQj/kLPZEXL5ofP59IspNHDDa4pb7CHK4v2kNXAIakyBmmG9MK9524lpnOeq9XO5nwZ
mBtSU1AToZq/Yc0+4udXULG2KH4kXiZBInnUK3UilKJOskNahsDP+j4/l0QewBU7Ji/exwXxOSP+
I0Kt24hsMPaKSll+xOS4bA0rfaCo9pZfQ+A39yiptmWRaGc5P/qfp8YQSAjQaqq8n31MfRTzP88I
jbPSHnp/KvZjzQZjgiU5SqiSUH3yYWRGTLPEf8/UKqs3es84W5NwU12juGo1h3ShHONaOTkNBxSs
ULkZrPs6Kpj1KuynRHIPtq/nr2U2eJupStxV59n84SmdFhG1vpdg9oMNzRyf8WJy/D3+9T4vcL8b
cXR/Xobfsaydm9K66F7wRguIGO38Nvl5vgnbCP9yGeY/rgfpliCSS7/4wE5KpbdRJBu7dFpiDmZ/
gEp5V0wmTmZXYmrrrYLeLN0HVcdRc7KqmJ7W4D6/N9dhggtLcxOxdh3OmTR07CeHWZbmTL+ssJgz
D+24zaW3FEXpr7zcrL4yEx5H5xP3Eg4Bk6C7tHUlL1OvM5zTzGmVGQFdyAArpG5Prz6aLIeKt+eD
oL9p1FC9AN1e+QSPrhFny/9OLrLWi1U52MFOOcVd4dxaudSIpwQzoRUHsUV4g3Kg0GbdeF6Kym9O
qB3RwjW8afOkFQYjAMMxVf8isS445Nyqxk53etPz5qoITS591LWjpsr8Qamuf+saWwemngcXejX7
NcXeEJ5UYp8Zu3nbrK5+8+ubnasbrx5Q/+PztlSmLvsQ+gqbwhvO5RgADAyBpSmywOfAF+6hhNTS
5EWxLht9POIdn5n4hOn5uImPYuT/2bJLECkVtU5KbwTWJCp2xbK3oWAnkX3SKulvi0o39kz7twZA
xa+mhtzsEmY7wraDLZSOwcZw8HnAsceW7LcPnU89vbC6d1zQ2DDXf0zVV2PW2odvYBqR/nANh0Df
uvN+W3Z5e/UU7TJY1h5sZaia8a/smyCgArJYotEuplHE94iKu1ttAHbxR3H25iM2vakO9FdsYh+e
3RbVanASCmPgPNNmpXkgSkUtiCY2Sp/30Tjxg9DdxHPzojv/fiIU3MJYzNhmw3WCQZa9QoQbl2JK
jVcNoxxN6T38fG8kf+nrwc3G2LAmWgnjDy/7NJj1ppgsBE/b4h+SjLykiY/Oi2u8PbbzBeRde8Q+
TZKAmMIKEWKGYFjZTUpGexHtbQcO0fBD8dFZcWLfIjdN1n5ZOyurnsxDHbWfcS3tGyceqvJ6oKKP
BuvsGm7RI9SLjZNG1k4S62BLFxbm2aLfkmYX2uzBGK5aRrD0fGl/AqZUtxDM6i2SBDUsgY0MPZUf
tyqu6CyEY5Km3xCAQ37umTXaZuafKl1at671wgV5WN1myL30DE9thhGVALb4qZovoZVHJASKHJca
wcOp5vXW5xk1UXZgvrXoT01rR5vMUdqxcsbqFBqlWPtpq59dQAtOWgeX3gzxftBou36eF5/PPS86
Vax7Cm2/BVLvqUchKCgheIX5N3esp/JvrT+yrgnBEWqU6sZJ/cBcYmxzWn73LHrDlZbvn3BEI3dG
bBaxjMdPQRe6EQTGuxpIUrGbJt0cTN8ToOZzx352HzOeXVuxU38lBHAB0AW3GnXzZjC6IlkcMmiL
E5hkxaAfupEU9zzihn7t1HxUouisUVp9VoF3ZCOy6w1D7AJZD7ew5yKHRG5D2wzAicjXjKTToWRU
w1LZFuFqjPhJesYCVGO8qorKfukgEgCsKxbgpdhWExF1D13HjH6Bld7BwUCOpBulOtYWGNEis6/P
i+e7b0XuyFNE528syBxaHu/DcIQARivXAOvatm309vnSDFbLAd76546iPHrzhbtVualG4htOadUo
jsTmYUHFVGprf4DfOjc2ov6G3SaeQiJYuauaB2SKeVyBIl1O5rmhPffkBTEJjIapYAPVbxvVlEuw
6y1OotC0t2lAOBrcYDhn9a9ea5qTTWni3iyxneGS+k17nL4JrLraDxMYBHY98am1h27pTdAVumQU
1+fFizVjUbNWJi1AnnbqsZK2bBk0EOF9b5GpBBcYT5R6Irx+YwkeTk6Rq7OLvw50FP2wzIFJ3X6q
bBg/q+xH8OG8VfbY0rqafVtNk91zv0yQzaZebrkdQWUKcW9SjwH8IugnAUbGRbbRYbHvC6eircMb
+LfPciNAQoYvLsAKbsjp7n91yFFBQ7d7qZ2LsNsCT4HA67QQn10RvUAZops51mayX/wpOFUssgpG
u9mZ4vz8SnXqLZK0lRUE4FaT5mZH6iqtR2baP4IjyS8gIzZqTzpirxPuWWsgnzlw92pqqx+goMqH
Ztu/R8ayx+dTps06Tm5riWHEBW+hSdQL2dxhbb9kRZJ9jmXmU3fX22uXmozPaiS6MRXyx/QdNlIC
35wtdPXARlDDa4mGl9zE4F5jxHitap/IqnDlG6ymbYAjaamLrCUEaGsv+lwLWWDLIcbqEzHlYLRO
hpb4Q09ebwBaiAIyaXjp4h7TBqpg2kt5NjE2XidVkqpj0wwfB1Ux76RxyaPi0ZVVs09Agp0ZloSX
51c+p75lHQF5ibD8InDoYbnPBulyd/S0Xdg71TJX5lvOLPqdv7Ha2VYvVnzw7PdYdH+YZ9Iv1/jG
prAhFBrAEsEi9OANzHNqlNO5KJs3go7WiZNft0yGTHyFUU1zUQxcVPIJ7UsqpVsEmXXTFNXaEV25
Y84tEOKYeMPRvmWj+9LhCTrw1w8r4s3JVz3CtfcmUAaFfongpaMtlOmGzb6xgJ/pYDzwDuifISfl
CKir1r0XgUM6Hj+hjINy65XwDrwE/91AqiDjjfruwcNbjwMjmNbgBmaZuMsTf/hmK4fSSFqhzLNw
5wP0fqdGD2NQe4oSoKVO57VHdKZvTDvjpkup9ArTFsdPk+OWx9Xi9WCJOYX96wr7QTik3QAYTR8Z
dqsSOXlbYQnH909ZYaJzKEu1IX7wgUI3yCq5N60QuRrKBMbaYaVrEO5iwa0z0XLcBFDE2uSCwYoM
PmrM0tEmeJcNW/emHm9tS7WqdKlHqyq2vBA57TVHmY+hSNL98ETnKSyt1XiWaIskuUZgEnbM6kPa
0Cnp2pJdT/iw/B2E5XDqs+GHrADx7Lmjssz+RUFWHFNhVIg/XHCWrAhXNAfJQYQB6Wz0nocRpDHq
LV2sHyDlT6mpW7vRbfZl6Y97ze7EibNNeJw7RTpvLsVwkSWqGhuBVv8QzdVoMCEVZFIITnjQtQ7C
nPsPdDwBw7OxJCJ2P8FssVr7nPbufJgFLSMowMnnZl4YtSU5UctgwhmM7kn2Nm/S2aQaOYyqBFDt
Naot5WPFW2i36dq3PFbKF6dsrNOUpfpaUeo20Oax1A3qGrOkLbfQfNKrLbtLHDja1k4d8uMVOfTG
7WJaZLQCWYgoq6UrEvmpAtpnsqhaTR/uCUSQICkFdBR9QpolIr+vIywcWelNBHpNa1sIPTmV/4+x
M1luXcmy7K+EvXEh0tEDZRk5YN+LpCjpXk1gatH3cHRfXwvUi4iXaWVlNaFIgqRIEIS7n7P32tBB
rJgQ76mKS18Ubqc6gcLEuCEYznzyp+LpFEu6MbrySwWBuizJNse8qxIz4w8+9HjQbgWkOSiS/bZT
dWo3ceDs1VAxXjzYfYMXeavSZnXQlkp4o9r7WKi4YYuSCnzlh9GTDtu2hJBIxy88xh0JiW0bqnsm
VVFqXMqw/aAVqC/j3CP6MxSvlpP521zGPSb/FH9MlFcX155mQBEpN6FTpcdsGI4ZVaV9kmvJsq2J
xSpML1uPOm4gO+0pRQkmkdgH1l7R93tDhu1q8Pqj0VjnKvWuVfIp8zFfsEFS9YAQHTX+mXSgYh3D
0sM3aIyzAuBXmWlge3J97QrzWNjkkVZMWUGlHPqIGG5DICDWJlE2vYYbWglquaVCiOtQtkTJ4OWn
IwfzZERRpKFPGUIYilJ4eIWSaFeSp7wSNhmb+DXIfE01lj04jvJWKAdShpZdUZ5VpQg+Ven+6gi1
gHKePGoIjlyhf1ZGCeVD1zu6X9muSUnT6KxnTylOjfS4MlBDixduBaoLm2wie3g44WCAy+ioU1pP
rpNRM3WfoTzWmxbV2QLgcXjOhZkQ+FE/D5ZZv9Sjw3oNwm7WMHNNWorqHd1vjdi0h9HOaAH03aIN
h7WY9lRhlt6tDfpnzxnrTUUVEpM+wX91TLZJ08OHNCl+B0l3wgBz0Uf9TVYChJY3vJNXTPBHpeQL
xTOug+ESvNP6H1rtQ/uz1oTd2ZyChnifQm/oxEeFvHTfpVGzaHG4jdGUhZjPcjfPqVzks17hJMPq
m5SKMqdj2lWfFMCM/Op0CEX6CPSJFn76YZwe0NNSdWGsjYYEvE2NtrTapKFTAzbHa9KgqyshI8xq
DTNzHgwIHluEzS6IkXgsFKp3BlnYgMsWkbOJtci8OBwnLCsbMtEoIoy6bmNnEmdwC90mNckqTKBa
iihAJi1glIRKGO17xUTzPt0XJs2zKmD7W1JVBkJ92mynKTn5O8VI9XYGAKtPNw5ZqLsma8nRJdQi
23X0O0YUUuh9Z/J+/f6I+7PvD7jfvF/7eZY+Pevnte733i/+cmfXEIb350v9vMD97dyv/uVp92f8
5c6fp/3ljf28pZ+7vaAL6v3PPT/X//2u/vKv5f1fq4Ez/Pk5//3eUKL8886//A9U9pPo9y/v+P66
P3fcn/yXB//8+/u/+/lHP1f/vc/uT+iRsiwa6MbYfvvTqCL0t71JfqwyITUvtVPtDX3gl6J5WzGo
CAPA97c+tg6msV76HBLVu0JyeiqU+i3L7EfM6WCNinQ/oA4IC8elC9TMFTP4DhwlA89FpHIbmjd9
VOeqB9JCG8KYJlxgEQ0Fo121g60iSZHBpBVYkUUhFqO9r7unuKqcQ1UN88oPho0dNN+qgnqxwphC
4Kxpk+laPXlNjyGDyFEsMUxAF1EoOtIjUyjuasPvzYEa4Y8kKKEqYA1LQ66LLcw36lpzytfGG6jo
iTxArZhW8tQrEJHEzDAL1NMujgyCjZzTYABdLNsTEKfgAcwF9c8x9jdJtdGxnLEnjPBoRd4MepV1
EiVU4C6FMByTCXTyxTQ+TdfuWyNQanT7iXIZcmVexXqH48opVi0hwXMPVNsyw308D1tU8mmqkD/i
FLh3Fdn3Gz1Jv0afeA6SUBZdC4/VTynjjKWWAr/OL2poGicxRNSra74sR8hgfb/PrixUgj7pa0Yp
EKMbbYNZMLKPeX0FSm3+vD+Mw8BJp5skzfdUAUkev9+kTj0zRR0dQbFbJ6Nx6GWSewGAHi98JfG9
F7AhTUlGfB9Mwl5JO7MgDaVrFfhsRPSdtFL393mf7lw6V6eeJtrGwrSNpAi5plolW0EdUOJTPNFt
xWiD1tac3gmePX3lwbRllJQ0GjtCCXoc9X5LYpfUG2/l9gK/89RHyyvtKcseetPRN/cZXFDbglof
E7ICNs/KkU1wSDlEurQtZnSTOj4Cnbh2IO/yvp/uF62hjzRNu3p5vxnBNJ+TzxGsaLXSgTcHlMwK
Ho6CHxJjPXPaHLccq1ufhbnJQLjyUZQzyTpE0+FCVOJq7MH1lR5H7bQDZV49asrocaiCOsmo7zxQ
yvlt9P7Ob2LyeE2/waVEcvIwYPSt85YZLhyhdaKr5YOI8waKY/7KTI7WkOe6M4UaOi0ZviDLShbZ
RFfXMFfM6CcA727dbTf3RFmexQDPM7eYBkK3pIgXKvsMoyMqEXg296k4JbOSHiFTYygoSCsz7Ulh
HuiZ1dP9xtjNFW/Mf26E40J0QfIkAqE9EfCSsrz582EIV7Ae3u5bWmoGBPze7i+QAiVwLO1nSyzP
YecON+3+AtVj2prtzxavfc41tf55Tmm+Kv4nsXb29f4aefdJeFtyY1woVyzjmE/TcnGqTq7GLovx
cMUzSGXeWeL+m8N1GdbeFGShlsAQwRt/UvxUFmiMzf1AaOAho34syzJEivksqGM+VHi8aIqE8mjH
wy417FlWBuEuYtyaWd04PGn42dPp/RRaOjxhf1g1WHuuP9vCGCcICMX7tgoGkBsE7fm+LXWYLgWq
hgiD53kocr0iU04/2+r+VSPb7HTfNgr5nWQY9O/b1A7oLewU53DfiNeR2W6eZj8305IwNK1oh/3P
Vg1dWx1F3u5+0/CgxcfSKX9uJtbQIv/Nje19ayIAJbLGgPQ+vSV/lEwvCXje/PlcELcxIP3N/W34
zLcXjlqN65+tUZAvY6AI6/vW1sdeZPbYWO9bEc9FK1F7yeq+VenTflXkJNP/bFVyOkYuyJf7Vp3M
tnVQpN7ivlWvAyx6Pojl+83M1rpNn6KIvd9E2hBuh9Cx5zD0+qchQoFbxrTX7lstM8p2eqwQ2jF9
okGk1q60sOL9bHWkhD5SA6CftppxGx4U1ho/36upsq5p4ZH8bA3LpDlasen/bHXqPDr5pfV2f2of
F9ZJL+rnrjNObtONz0WFj2OSqT4aQ4R5NfrIIhwHQZIps6hz6rViVgONZmVRloX/EnxFWQT3Qo7m
2vIiebhfBH0jDyBHPiMlQ7CVxafaBoauIjLzM2RXaWS+MGIaIHZaGN7GC05GeTMc51spmMNCqg5v
hWzcpVQCccCvge9mYlVnXbVnJRtfKKop86EmFkrNKKipLcpjLe5fDfd3oSjmN337m11Y2q94bJ25
Ic3ujLsUOZ8EC40b/tXurolfxBtb0bbMW8VqYCQin6KxHoTpRsRSjyvPVr98wXcfTGwbS3/yCK7E
1TJ6r42ePEAXxTVp5P2Dj4haZXCKFTI7erN6JcHt0R8z9O+WfWkkXwVcTgc1MSKDrql5NRQ/O1Wa
8Csq1SCCoyPvRvWeHKfoju6kxe+DttxQ8deXJsuu1ikcbHNfVjb9n9LVdoBbzTfLBrHCJGTf12pz
NmXGOBo7ysPoAdxFoMesOzH5RfmFu0tsGyARrNoHrdc9OlRC3qSbkkbMYUc73b86/j2LddhBbRO3
3hM9YonyKaFfMfPGMcdCSxhbyqrULsh1gMVxwO4QEhTLSZsmVXT0+5Ag1ulmhQMPaACeiJvX6umG
OttLWPfBRs3s5JjijXaT3tn1RY69ORzcAz1Mk1JBmZuoytWPwoCYNnpYIzwPO3sKAx6GgqJoiy7T
DyRxvrlqxICHxHWB4dM9QKrgm+XZUimQBDr+XsT0yeUdXfCvC01vsWv7erAY0tKdNW6ElqOKl6rl
IABwxusI522j+UzZ/n3h25EOTN2Eyjh9SExBvwwi5wkg1EaYmNRcelUDtl9C7jrU0hu3TdptQYnX
x0wh0dP0nIBKMr5p0gPFQVhBB6WpgfzsUJ8IhpAlzPTU+wWhhnD7kPAjnB/fitJ+cDIP/bpbdvME
q/4hprx7SKcLaYFDqIJ+Qw2u5QTgg4HEZoOzQ++Xhp1RaZ2Evg2RX6R6/1yNt4kb7+KItn+qJi9N
1M/tsov3hDMlx35CawQtfW8BLqg1HGsdJt5DQbto3zdiXQyes+GHIPa1YYa7hsZgmjcBaJdTaQb6
nuA6Lu7X/nXh9N3UJfW/76qweFpMNUrWw97B3pZ4I7x5upoWxXjid+6NxLD3U6r0/rLBgrnvAiXY
y+kibhpCPBsKyJGFySIG/7dqPZigBXnb0ABKiqVN4Mzjrt46ZlHN6TKmoPz8dSFZ6vax9xSrVb+r
JUK9WGirOhrXROsYOwz58BOna6ZuDFuZI/ND1D2K7Ij+gbMGXjBgkPSOe4QJs8Fsob5GtOtsBWcJ
7ohdCmoc1IleervOLjda39tM0JpTS3LrniPnrQzMN18JpjDsaKlqlNFHyl21GYHwSLXqwacYgHaU
0m8QqutK5vol7N13CG7DknRWA8EovAi+x9wblE0UOpR7SB6n6xUt6wg2gszpavcawSLz3gYDGOEd
AQNI/KJwICOmetOvcyOPL4nW6fDYyTQrp5tU37EySCbvpgGjDE/bqrfBbZT0sxdGonD+Wii1eSvV
+MUwaMS3JdhMw6EeU4J7rHPlGDfUW93GWtgCPkpNfu0+9+OFjw14h/nhvnclcRdUKmC2wcaiqBmV
y2FKqgI58jKayEimKoYhjd9diQPMIEocJPOMKDd/iV1QqXJmRDjUF+RLiG38KNziw8Z/fLGSXKIt
JjADzbRxIEObtb8NEEmHBF0mtwmKERq+iwQJ/5RTF5DyFXwTvgMxUM4Rc3a/DRMNpweBaZZTTWNB
5KoLp2R+4I7i7CsungHCZXCMI/+R3UDT0SLoi5RU491isoCodGE4wbj3qFtyojNOlhAhTilWZmqh
IqpTCA80wb63hSj2Y8UUIAo1/xVO7Xujh/nJhdwM4ts4GnXLVJn8hlc/pN9np9l41qqBCGiU4jM6
7zPgHuXew1fOsDK2xMV99iiOznEfyxWEFLloXax3vXSPfRC/DAQ43Woy3aZqabpDqOO3Trm1egep
MCkD2BXJxSt9g/ZgO5CQB/jzMQpMWF4jQVhytFZ17zV7WcfrUOj2IyichPK5AoNLYb421moJ6s+J
WcmWk0MFulJhDftem2DPtpyOLAXm9WFMCY3MYvsofKFf6OyIS728X09YIVjoyk6G7tC4UCnuGIl2
sQw/esANSbuJXJvpSjnKN5bw4oLUSFxwsU0iTpd0UYUgOotZbzul1UazPBvrHWmzzQ5TCY2dDM6G
NhEJElwoO2O65pNITWj7OWkIzZu1MS4cv/G6nYnCXo0BdEHPoTvp5BNKBpmK5gerSOufp7b5sk/U
75iRdodKNIHLC0ykcTpiWOyCCG3hgX6DAF/tFHqqFLAhsAiv7pjMNc2m79WlbWX6KkJysOyk81Ah
71umBnFsAcz5OUVyfI91YlyIzbFmAULvFc12vLax2AH/ZmSryCrIYOw1MkdOxM+FiWt8cCMWXjWn
pYYalJ6lSMlJpFM1RDlw3BPkCiEEYkB9pgwutChYtWtymgm4BLbRhqU8LOhzc1h5SAA0E3Ilx+FR
V+HKtzL8wPwXrCzlXfUce+uI8ZJb8bhq1yPViF3TAdMx+P0gjSWk29OxwBrvFSasLZPehax1vEYT
B6Yfs4uC3ZOIFDTwnXRJCB/e+r5rVzaplkTKeVv0oC7Ngn9euG08bJqEwmhmfuAqb1YTUbGx9/cL
2l72ZrQc0ICpsr9ftKPn8DupLfS3bnJOAYTRL/ZQt6XC2JggTH88J60kWL6dyvJZRNPPHJnQKOC8
00oXh5+rbTZ5WVDuL/nF+ATZdQroEzaTvxZvC8/e4fAtD6mjJHQ8wjPY8ASgljcQHp3ieMKDN0t9
huWqAiMDgNpe3p9wh7zFnORmxK5WTKZlTvYUF4rlhoTrZnawC6Y1oGtb8xY6CGBwtkbVAf91teck
hrMtGCEIdjZQKycxOZEFoMQjIlRwUYEtkr8G9s3+54LK5M+1EiMluR1FMR+m+2ocEruU2BMVq/7+
fgFpI/65dr+Z28l3htp9Jab9axcuvdl2yhnNMxC602AuPBHt72P7/SLwnHphai6km+mVKLzvWl3b
tlavL3OKNXuPmNCp0EyyjASNrCdOtmvrJsd1XcM94PMvnADoEuwjfUH4+actzRJMG9ou2izaHJu5
sS4995IhUSGThomuT/zmXElaZnDpPy8GRQc1Vad/vc8zdkkURjsfLLU+jwiC2nH+11hS1i8d+vIl
lqh6A7xhHXcw+0KtxKK3UCxLf3ejU8Na9c1LviLdLI/gDs8t59WjzIsCgCrgkrBOnL1jgNsqyuy7
bFqXkkp71eKUn7XR7xepHIilqfIZWnzSBWxdLPA6Ri7fRq6bj2OU7rScuUnmZu9xGXzDvkxXbZ19
FKojl0bTMWQZdEUtN1q3/fBOtIiy5/MU0OwE4XR+dE6N/hrlWDsq5tw0la+cs2+Kq6EJJWUobacJ
Bd35KH5mXXWtmX4dBG2mVQF0cZKY6h1Z0hhTxVTUaIJvqPZYLRHuzvCtrit0pK7p/ZJRuSBW7wCz
9b0pJha2SB6wqUwCFWfWteovZJeHunX3hoNQ3CkqGpjleSAKMzHT1yQHJ+XhDNRIY+9e2K00aDM0
mj22k6jGZLog5Cd7KM3IoB2xPKFuRmjlMu+SzlaH+TMPqglzrde3NMCyCIDGDc0vbPaN7NXrgEx7
Fo3trIBAA9ZsXoYwVBRInBvPSJMlgqoQXU83PoyiVJBt0+AOO7kQNnOitlLlTAtRoSudv23TKjoU
gbXUUfbPzKrHk4yJZOEIkh1IhDefnc5ehGX9ZgbJtyViQESjGc1pv55jWmPYYSNMLxinN7aRHypG
b7LZWIUKKHXzBg7ryTIyMWcNq20qVhleNSSfXhCrszbxvUsTd84GnIi+riPlw0IQt3aSLJm54H7x
iSqvtp/BBsy7cVXZ1QX+EeF0lYS+YsH5Mpooe/TSsDtTDaA1es3dUb/dL0r0uI6+TahvshFqN8Oc
l+pMtkaOSeyG+rondAUuJt07I4X8QKcsn0WuT+WanKV5QW8HoqnBt0I6RJ+7UyAkpybGGGb15bNv
+zfWrM5d3j0ru3FGXCr4ZjSFS1EytFUuQ09inAsQY/PBHlApuBSQR+nv/vjbf/zXf/7HR/+//a/8
nCdgHrP6v/6T2x/I/6twMqP/95v/tVlel/dn/OsR/+MB66/89JZ+1f/PBx0fV7f/+YDpbfzrRfm3
f76txVvz9t9uLEkDaoaL/KqG61ctk+b+BvgA0yP/fzf+7ev+KgB0vv7xxwcVHBCE1y8/zLM//ty0
/fzHH6ru3vfQzw6aXv/PjdMn/Mcfh6/3t+z/8oyvt7r5xx+69XcwBZYjLMsQlmb+8bfu636/+XdV
6KYJRsKyLNfVtD/+xrKyCXiK8Xe035bl4JO1XeO+qYaKP23S/y4Mx8UCq+uoEAgh+uOfn/u/fXH/
/iL/lsn0nBN+UPNBTJVPAsNq+oanT2bzxhjyNIR3Qtgu1x22f7xdw8yfHv+/0DugT6DtQUdPIUpN
39cpc/fQzY/SBqIV2dkcdNqDHcJOVyNTLhDax18u/ZzPNjAykCa+uicyBZB2RFNRqKimvP4Z4rQ9
L0vDuTg1zi7b0OlcKn42LsGEJQd9ogNnEet0TcEkkFneN4mC/SrMdKY7ik5AYf4a+PwPT1xHbYzB
2jP11GXyrTumizRBVeY10asrc6Cdj330JHt/20mU+00b/sp07HdavmERtUr01JmP+PFGZ/KMq2ax
s1UTTwMBUckllpYyS/SRYLyxWLZwmxHPxXLLa4N1UfxkSeHwiMK9R+CtM0ZJq9yklhxoVxKGipq+
p2U5fvRxZLNS07HlklA6t1yV1QuRq7O8DIKH2CU/AWJC8tAbZvJIrSq5BD5J4O4AVMqzlFcx1hOQ
OtuHAeu+ojNvaLe8ZzVotA2uW+elBvy7CFLNggwSezkwkOJcKu6XVpW/bOgeD7GRJYt0BNCpNkeC
3guErcZSMYnK6mDcXDigvhyr9TaZ6ixFBRNvIE92DqA+WSiuODFb7pa0Ad+7rLhogXID7IAFNUvh
qPYJiO0u/VJlwJQxwjpcYGMZHJ/Qz/bQ6YiMRPAUlVYNtzc4hEXk4rYdwZe5pPgYXUBiT9Q8BlNJ
FUnId12Qz9n0xYgwoESeDr+Oia34oMkCOQW5qFtSEsY9fe1i+BWaxyg2eRUooRsfAPr6W1Bmt8Du
/A1ZLtFGpuN7nik7JzdQVybh0zCQFMLaczh0+ViStpGDT9G6N/zOA+tePz3qHn2aurHe1IwZ4uhV
4ZnMBsQbfp0fh5gMTqjrFS6d1oBUaH5mQ6EcUoHYwnYVZwkrCx+PYmfHnjIb3I6pNdaTkxf6EF1R
OuFq3XZCQLHSjN9iCNNb6ljeW5IUTJfx/Ykl9WvnIN2xrOYxiQOnQjom058uW4gBPlZdOuYl03Bc
Y7CI8QYJE5hxFK5MeEHrKGdN7qP2nkVEW+0QYLlbCqk1lQ7YqKDeQZNWtb6GrwgxoitRayR7DlZn
aVKUXkMnMfY6GPypAMPutgq5c0wbYUgZ/wLvHgHEb1eajuXDt9UHxLVort0YHd0wWUdHfV773nsj
HWNhj/qXrFlECeFitzTbYp+Oejq3NaXeFn13DSy42WOqV2t9xJqr+CjUQwW7q6Yn4VbP3G5nV9pX
og9bvotFg6bvbJoo1EY6xo95CSVe10sJiYvXQUWtM+ugqk+9ugSyvHI0ygURqQpIjpv0NxN6E4Rw
6e8iO7yWuOx3cU64QqG6ydw0mYbqmXVFfU80WvwhW+RYiAR7XDFtA3+W9t8vGZJ9E+jbAeobIcQP
NJNgH2FcqgwK2eVgYy5MrTNy3rc68BZuUT/gCtjomvOkeZ7Y9B0iUTWEw91VzsWWeNRtKv+4pNxl
YJnW1Mgk1LeGwqBliIrMksfLPruhGXuSHWSBXsbGTIklMwKSMWjiaIsUatsmGiRxixYNVqrQ+UnD
k5s2BX1uhL8zp2fhobOQOhAE/tLXdbiwa5o0mq7eKjgelNBi+gqSeDRVyeemoJ9eWc+o93dOV1Ns
L+xtb4lbNHa/6oCUOVmi6DESdCalr13crsEiF5B0Neo414as+KSunMzaSD01BIcKbYA/L+LnqKIT
qYVXzdWeCtt9lrXdL+qcVNZZWhsPxTBQV9YMatDoA9fNlJvpJlP13ql+OSJ/qSAKS/gwLC/rdz/L
nxDoH9TYvUkZvQNennTGiktQ8/QbdZTDwM/Gx9HO+p1VXB5SgGgy9DdJ8xS0+nCw6g5HqZtepuI0
qDdoyzhQH9i7r5gm4T160cUX8Zo8b4Q0KVWtbkLNVRWvTx9rFXXmY+8ABB2V8q1nMJolfXfMUxtT
JodlHXVP8MgsJnlkp09N35k0Mnw9GLNWjoWohHD3bdFAiKc6wMNM96VAgj/zk4CprIoDqkSmJOPu
Zo2pNWUHOou6cw+dFZ1Qn3HGDGIcouwv+hZ4EX6pYcUArmCai40nYFPAzrOjJ93NGFrLUZjsxeqF
aCN4t0zhNYlZJ82LfUR+dTkkdJTRFonMW5eDX2zKsrlorWsu3Na+1kTglV5AdRSpB7Khr96Jv4rO
ONPa+TJsDge/FztOGenVdKFuMXGFQiqP1Gy0J1Vxw00T9toVPS7Sc2joqdetcF8tw15u41JgaBPP
grbRIo/JJB4s50ppFUWp78DlCARENf8WmcXNVcyd4oerPrQPhrDPbpBt+jZ4jTS+4jroLjRtTm0V
3FjY+xeT4qnRmtFM1mgTupCKH1HsZAEsR1xqy3xUSbqOKcJkxnecoIMf0/QYZ9ma2N1fhTUasH+g
tiEpImUV9RTufypFjbY00+BXNnhbYt1aGj8xApB4ndI2wwQ1N1RzW4kXNDNzX0mWedAvMNs+EIC5
MxgHK5TIBmTCdJuq+dVqK0LOlUfbxAcm6oFcC1iam3BkNmHkMOaEFi9aOAj4dWaWNPC/jBvy1y5j
jxjRVWAA36zqZTCuBYlSoj9DpZ8lzWeCO1GXvKExP3Ze8kaswFk2hDIG9oY0rpkHM6EZSbpq4Jgz
bus2MSOktUgNqaH2ZSLeE5VPT+AEtGHugxcG4LLGcHuTpkJVugJ5FCwjE1sBwoXuaLdvacuvBJ1X
n51z4h+q9AVE1awv9l1DXZmKXRG/NFCeJhiVkzozrW7pqBF1oxCBR3MCTPhMqd9zl3nXUCzc5tvJ
Hx0YARr5MHkkltDz54lxG9KeDjVh3p4OKF2N+JJgbJXUxvytEybLCteCHf8eNW3e2FjhjUsiplrR
s409vNDzeevUK5niiKQihMp73vbObKC/0CTOwky/BHEZiXLuomNXHmVsL6xIW/UTl1Wxl2ZJxezg
x0+uas+7eKDvhqdgeC4pb5X1xWdpHnfnodw25kaD7+EQYU0a81xiBff67Bqb46bOr0BI6J6ItUpa
V14eSBaYFewG4dQTB2RuV5+OZS9Ipt6PANpHEZCUAId+CG0IaJyNMv13W1N4OqA7mdMqXyTOe07I
WkUDS0mIY+vwLKSSXEdGxvy3mYWnTgHFKcyFzFny0k8ySgxxOT7OvYfYpe78WQtYnaSoTR+rOFRI
CCs/VLqWQcp3FLwbzZMjnWWuMvGn5pzlDDgYLhTdBGHB0mlYFkwdxYAlD0GFmr44w3s4pVDhbsNw
Pm+7cZ4AcYyzep1x5LWwULsB3JrL7o78gxEbc/IxNmGNRyVJwAtHH4h1kE5FeIspkGK2oyfDG/Li
DAc8FNcYN6SHjVcSF9OoNLPTWUBbagy/rZblMvsJeA3Zdh956G6JZ5ynBJHZtL0RUdLdfPYMQtiI
62x4ZavQH62++AVGCJhCyhrZJNE8W+Nhn/WkWw02w6d8RH4zN1NrppZMUxptq/QWjWW509rvNoMj
+iy052b47SrZhaT2vQsTIsHz6wfph916iPV90jSHt9BuwYhPfUkYT1qB5+R5cI116wD8sEit78Id
7gwic/SPSA1+NWqzoiVMFZJ6hVIQlea/+dCPWA2tOXKxp5CgTXWgs0nTM85aKRaB0Z2q/D20NM5C
qIGJWwio1tSOcxM4uVJQ01YHqKCY1B6/YDNwNJskJHS/WWPCcKCvFSG0BBvUwszh0IImP3f0j0lN
rwnANe4mcx+igJ9mYj8MdFqswuUAPnq8xZxzrqJUs9w6FNSaEltbGDRYitSh7hC82qYxq6v0K8iv
VCY3mFMZU5p1Slq9680n50GYg2ECM2qSttIjilAbvvYRguxWGzP2FnmwxQ3V8xwFtA8GJyG0hJkh
KpddPfnT1Y/Yo1xpYQkQrEegVgbhCgLauqWsMmTVzS2mQBPo9+FLk4qzrd6GSJ93nDyFpa5sAiTb
7hCmyLHaZTy0y2iMthVxKqn3SimPos9cxP2CtJn3ykjW+DAWpelthgESAZM5wCmgfIrXvLmOtvVb
q3LipM5hQDi8Ur6oxAPoWrMWA100BjlURxajS+ncbF1b6N1rQ35vCMGyQpUYEIjT9wc7zy8gNUic
NtDmpm9DMp5j2S6KwUL2XDw2kbbWp9086t9qqOtowxVzLojQ9ttoAUEP8yHVqgZ6CabyFXnzsDF8
/7u3sydlhPUxglD1Jbs/tK3vKkFtLCuczYm9Zj2K68aHm49lmk6sSqRgOvazqjY/zZBpSKO0r17u
bliqrqy4OdSF+Xuovp0yoACFRccx95qlPOpV8Avz0THlvMTYcjJj8+LW+JCwE4oq52ynLJRYbKXi
vzed8uSWGVk29YEx9Qn62lIGNB90bSliar12RrdNLImm4RTQApDog25tWshnco1Gnt+sShssVJuQ
/IyVxGOpN4rHrnK9DSs3BNxuc4hl9yLcnLQ+ZS+Kbu/j8h2AT3iNpi1dDofeJC5aB5OhJe86Qhrf
V3d5aREXm34qMCWGSntLdbHKSFlqGvIkiUZzzRIjdrPyWZQmksG2jecEmeKIlQvQIHtXKxdRhVDL
CzkwWUexqAP7kgCzI72SEUhFlohshKHEXWWMH9DWrBjMLGAJkuEIkoBxiv2gngx7FoPVNNGOZ0Ob
rrQqOWOEGDg/h9dWIG8BEjGPokclfaXcN8e3xdLunUEEf7PCrJGA1MqAmoSdIE52vQXqlvZuLpSr
RnpsaH+1kC5KDsRyigjOR0IEMH6Qkuw76cIgx7DMNWJ3v/EXg9XC/zV5pEoQlJVlIk6131oDTpOn
rq2guvpex4PzyboQvLSFfoRIvsgDn7+0RUgYIuAT0gZpD1AWidb51Tn+ZgwG76GxWFvWQTpXme8q
Wv5hSs4fsKQFUk3d8naDg+XQb+TFawiD7j8LGv5VbrM0rucBSFcNOn8WVUtZ0e0ZWP2It8mnGWra
W9eYa0luIVwePlk5JyH1we2iz5LyRENhBcBM0P8mdvqaFt6aRD2iBFz/0bPp7Zro61hpz/HjX43a
OisdeWLGou+PmDlB+iRgHqLiU5CRxmLdJd3e975T/W2ahygaAHKvaR7T+Am2UqGSMh+tyrSdGXl2
HRrlAdUvq4b2jHWEmCOgjkzoWkzY/bpuCVgbn/Ty1bVeRHDt/UfT3MvxahCxSwf0OdE40ejXNrlW
/TIwbnr95ZgvlrcykV6rzS/EFDPTOrWoM+Sy8qhnuWSNoNLON97wogK8ah7ybGVVD/yPiQiL/38X
jtlSjzlNxWfHh5STA7cjiLm5BiVIoOwZftjS8jaJ4uwFo0dRcojQly1IzY37ZOkoa7VAQUSWmUHc
BYLDo40W1cqxcCLHNAxAMBnMO5iG/ObtmnUWs/OCqaohu4exONj/h70zXXIcSZfrq9wXQBkQgSXw
R2YiwZ25MJn7H1huhX3f8fT3sKpbU9W609LIJJkk09hM23QtyUwSCER87n68fTe778qEAe7260G3
M+rA1ROk6veSR2ZOJkk4jFBm68kJFPmPDKsdFNv5Nsj3YTGvRv0lt5HmtdLrM8rs7fA4qCxfSAH8
fRTnKrc2bv6oaCSU7kqXK7wYJUn5ZBcCs6l4EFgMAoXw6E/B5IPTfW2qlUFAaqx13ho8uJhLXlzk
fElcNMQSkXcHRZlZ2XxUJMAoEEU9/MyNaTXYb0XCjINalUY8mwGLThnj2VTprpI+N9xkLBN39qIW
6w6u+EEjKDdidCIVAjs4hepfYqaaUZIC/SB8VPMo9QaS0QZRE1FeQS1Zdo3BcoFqlgM2L8Jo1Yjd
jIqtxzxkTZ5UdnGl6cXCoiGsjAAQIQM9zYbuRY22S5P4mLj22SWOAVxtjU7NFPZZVPcxoM+5Sii9
IIBC4jBon9OOLaI6AolZAMvTnW0vVqZLD4MGJ6kWwFTwblNe6nUsnhVQL68JTvVIDiC5DeEHygLJ
Qrnrxk+OeGhvUh+4qaq3I41StB6+6K1C1tnAILrouKRc3spuHVygbK7thTh66woM00wtcPahC1bI
8gfkv+7SVYVlaRYnET9HAZCqZm/68mByd1MPQU8bk4lGOzlJemJaRARlYi1VAzlRXef/UUVseMLI
YVGF6ZamNfw0oAQqwAMrXdR3UlpvlFQ2C9y/a4v6uMQem11jhw+FEVUHw1L0JiXxYyUICdJnZbf9
rlXtLT0UJCKpM2gTrqyx/TR1VtNWJvemg/+Chl9KIHVnl/eZ/kZkhjaXTJkrqdXpthlNewnXAdRt
EI77MNI/G99eZzBq2nIb2jwQsYztcNIyHr243qIoXIax7QMAMzsG9tE68fWTJfTxNJrYM8C+3rnj
NQs3rZ9pu6SP69mstAfQX+ri8LlKtATACyPv9RRSLJm0d848OIhtlInF9IuzzcPc5muj+YVwwQm5
rhH0yAYTmg9enAgsgHOZKCu0ByMDpFklu4L6gNJMoQyUxzFnlDsXJoEGrfY9LHkF4AMOEV0M+oXR
suOZQ0dGEfvE4n+jZPV/oCIlHHQkNLt/okid39B7/m3VNeSzo675Vcv68Td/KlOaLb65pqVgDDsI
Q5Y05J/ilGajM+nCdVzhKMs2TYvf+kOdMpxvFtEvqRtoRohRit/6Q53it0zbtCzXIixtSccw/hV1
Shm/aVOg1ZHMXN20hGXYlrSl87s2ZeRumYnJMDw9dq5BUnick05oTYyQ1Y6DqNndCY39Ud89daTD
5gBWnckhYS6Qfll0OI8bKSfAC8n51JOmJJMChWCFs3En6mnVQkDvfMwPEaYQWM2l6O46xlGgIb1U
n5cjPFenz1+nsV1DYr03Ap6+aPpJubE5rMzUZJKsoBeiX7rA0mfO1/DRLpoOe9V8QWxlTV8pjypu
2iGlVbzzTK1ZJ712zn2mC/isNbBNimOoWcZeLYtNRx5GauXz3PZXut0Cm9DWvmms9QDHUjw/4E78
zohqnw/2Q3CpD5zplojmG+5cchbUc/Z7zWZzxKY4F8PN/4K76CmiqeDrM3r7q7D7q677n/5vUX7/
7i77z3X3/vbrvcX1++ed5X5TDPJNW9ooq6atkFV/yr6ao3/TKbB2LMc0bYGUa//jzhIXqdhVumE4
DiuuhST8550lvpmGgc0HAKFuWBcd+c+7/79D9/1d9LUs2zaUQZ2NgSDNl7rI27+Kvv4wjVlWlg54
l+DONBVVvPZDo5dbKns3TvjpM6KGovD0y7vzx3fxq9ps/uV2/surmvrvr1oNVuNIJ3e80HG2iHZl
0f90Jvxc5f4HXuGyoPwiZmekLWt2Ow6ZekBAsIiy9ueD5J++AsvsL3L5H++cFMLEGqLrxI5/fwXg
A5PetPwMM7Lq5ELlGWt8H7P3928V18DfvszlrfzlBzGnoe07yctMTMbq8cFYPhYkHf7+RS7L5z+k
/z9/FihL2AgkfoO/SP+A1Gw3HXiRstsa2TaeP6ZsWCS0xF39/QtJ5z9+KdcgPWA6DkaI338eHcaB
cl3WYgpfNmnG9pFxG2CpJeBJHLj1sRBqEfuM3s11Q+tsxml3YgqsfWjBh44igwyKF/KKDVBYxMzO
gX6IZ833Of9ka3Nu77HOHyrn2OZX6XQ2IgoDxy/HoLnHZyzVLVxS1AnzY3adqzxznuHVH/FNLski
70IczTkOLIN9qAWow/J89/sEacqg7uxCqO264dZUxdtQzmeL1vcm85nzWF6IwqHbnz0iWDI/D6m2
YPPVttAXwq3FMEmXEOXK57IJl4NuLZyJIQCjngx8TuRAJXZvRxi46nsP0DsCsyKbq9rXj0NPnU0h
lz3vR2GEWzKjbHSXo5mSjE1go5oLa8j3ObrFgD2MAIoHzG07hTDUu7NshmVE2h5LP4fEzyJ/lNZV
gxOqQuYe8KXFFsWMHTO8CeJU/SEAkdRX4Eva6TVgDh1C5ezHFdhg9NkGJhn2pDNjA0Dhc+l11tmx
XQ65AToqrXlRohZma/E24Q4zDVp1nOVknFtqVQv9uYfEK6kS4FYcrA+rJLA40ZGZdxsfVcMst6Pz
ahan1HoY42c2AhvgNAtAYlT9kVzoDpdSVNXemDi8kqreGUZwbLHetsMzXROkFT/KLaTFVSICPsgP
G3hXw7MWnxhaAQMpeLN+ySy0mrw6zVdx9tzDURo0B+HCv7bS+m0YTzasoSRl2XPkQ94GlCLofFwX
8J2QdzKh87icPVmS04fwQW3gOmJO3jOvlhftHEQ+3xDrzMEemuPsg7wRX7Xx0LiXfvP9uKX9GFhz
z7gSHJR2X+Nem+rLLA19BJd7fkQO98qswPK3YrMMhkV+SaSk+oLokoTS+ORyJWBqlZuu2oYaekZY
bY0xWko6FZIqXtf5dID1sbbiehmJZN/1xICtdFk27R1TpkOrd/dlIQ5Zv+nrR4EkQ0jsrAfdIYqD
TY26Z5f9mj6eu6RrbkZmzVyde/JBuOjg5fR4vNWwdpt+qwx/RW0VfX8mHrZ8NbVPkVVT1PYZkP7j
DB8Y71Y83kB84I69Si7ej2jtY4Bz1ZHIEFTlBk4MgyC8utuiNb26YBOUDNoxjHrqeOByduHO4YI3
uqvSIsOKnuI4GGBphZVV9CJB6ej0t9YproZOO5oDHcgQFFYZF5fmhB7e60WCo8CuOUx5xRS8kcnm
dIjYMl4MjM7BnH2k3AFIf7QzTG1VO9pKczjj5hPdoN+dsNsZVMYBX/IPWEAenR0c5IUWi6tKkcUc
u/ZYJNqafemq6cTrkOfHiAmtyhjZp+ciJgR9wOHoKfswJydlcl/3BxCANxlN7f4Qbthac5QqUdou
FJF09aP3hYZkBwDHiAw09C0HIRAHVADqFTdtdkoibjOfVCt+Hb5KqNK9HM+XjyGPGbC+d8z2knJG
nm8PThtwztPXRcVYgOyxDuQHlQW7ZRxd9SAN/35x/w+f6ozL/lza//LMZXonSSBkjiehaohdqI4/
vv7/dxv+U7ehw7bxl8/gv/IbHrocX0lU/9uuSd/yz992oD//7s9dKGfwbxZWQZe9yo8jHB/Nz02o
YVrfpMvuRaDSs7CZfKh/nO5M85tlQFFhA+oyscSF+F/2oKb8xjGMD9pg3mH+sCX+C3tQy73sL/6x
/+BoiSHV1hk16xxBBdva3zcFVUHiWzPi+sHq4ztZ73BZPbciVygRwEyMOP3A7PuuuWPDYEkAJYwI
GYKoQie9YDAHs9jo4SlVwlxCmT5jxcGtok1UeeP5yYmrGFNfbAXGRdJVOM1yoA/zMJ3BLc/rIO7f
rNR95WV0Ij5A2Uj75xpTpGRGVnN7/YDacxQNyQNTUkdRzY+mHAWVuT+6gqpdx+Crq9tuq6XUKw/G
9JFlbJ9p7X3A9wfrpMF+j6C1TkFLLpWgD0tCkwczdMzt7qRxOp01BKY0T1y+59fEr1Ng5uZpUjGp
NSN5u/yvtPMD6XWemhIdveSezuCdLzMcpbQeXpM1IHdolyHUTsBjMXQZlT6Rqm02mUN/nd5kR5gR
UGzqkkaTmXQrdnve3IoOt+I+dz9DPFdMZegqbirGYeUTtQd0Xbpv+fxBK+JrBWiAoV990EK72Pd8
FUot0q2j0ndjktS3vgRNvMGcgZBHbG+O3iOHBA+j+qPr64/mBV2m4btXxfxSzfN7NNEzlVRnoiQk
LFWDCRxiN0RKjyJDfdFroPpnTO5dnV719EYA3TQ/SatZC0GmDv0W5aZR5klmDW1R1UXShQnvq+S7
UD6siHBe6m3tZTE7kiYvPrWMPtGINdKUkOgtnz1CWJwDp78ay6ZaOBGGfCWiG1B1h7xG/Owg1fpZ
4BnR8MaLvUcZ8++uNLZpCfW/hjbQoz9hGNjmzckoErkSZmlu9Ja6LwCiq8oZ/KUxRP2uloSeAmPN
s83YZjOgk9wCIuGk8fc01B9LTHaqvrWnnsZAE9C2Cd5gLt4DEZtkVacnJpKZl7lcfRXFZIzyM3Md
qghICnvSpOJas8fbsnrVW36hSWmBFeo1EUhv7GMsPfuA1rc06ucY2/OP32+gPSpQ4cNUn/MpOBAW
LVfigibD7fIZ9HfTIy4NsZS99mFERuFZY428YHBBtVd6OwNNadR2htAEG4eE6yK2hscsYGOqQvu+
y6NPLKzE2er0VSM6usgbSk+tIeZpyfB90DR91eiBN8HUX8bt8GnZ6bwm0fsYUYDE3AR3VFkBw6IZ
qq9hAQW5unYauU1SH2NK1NgXEuGnzmVnVojzWR8RteOZGJS33axlyz4oaFKZHsV4V9Y8Eusk/u6b
2h79lro+zTpr9o3rJuwSbKJ29fSc6cVt4hqEisQLPOCOFjF20U4abgcAiOPkWx4AUB5swaZAZUcX
rGZpHElacHx9NMa+8MhaIvePDtk6cWJcw9yHfbzrWjTYO0HjVWUPi5cqNirp+CQBskSgOYF7Wxx0
FiIHluRM+k6z2BGB9WgDhwCg5YyHZihf4yQDowCcfovFH4S5S2wFegg2mcaL5u4Zn/BGRJfmEFeC
s4t2RULlG9nrBebpdcHGiZhV6AVJSen6mL9S+HrOAYQsHB1QWX5ueIPiqnnO9ew2Mqfr2QpWAOpX
ys4GwmPpsSvCeEnZ1rucs7tEQ+PI/CdX9J+mmYbkawkL8RTZpYi0i0pwWM355vJqXsNmxbcGn8Im
k8lA95CF+Mvr8pzZw4sWSgpN54UxtQ9BRESOHaQorHvDMU5+EXzO+olSzwAHBojCRFW3Cewf5hX4
f2iyI4TUockORMLEmcp35EXBdreTHZabATNzPk9r6r3ogMmPeTppJM6YkkNhx88uomIPUxNe5TKZ
s612CafU1rYdNVrzgvxcTyyoWraiL3PnNEz7J+MET/QlkPNK9t0NqU5tYSIEqSj/bpWYx+dLa4xN
PZcpkPWKZqShWIvfZaQfIf3uJEdOAEkaq148EtLnFAv04kYBL5ztUr+Y4smy2O1NNfd3oCVsqHZA
iEYsri46c4fRa4ljjj84wz4tcTAOFLVE/Cp0iYJYLSYZEnUEdCbzTGszyBk3nVaJTRs7vsmZyC20
1Mv1r2pCO2Aj6WgEwpiG/lVktri62Ek7uFCJLbH88EZW/ZBtXlgRkE7z/OQmvHml1QS0L7HkRlDc
62Ii2ctBYGBXSF+S3XrZ0QiS98YPPom0GJzvCdU0soEki4c2rJ4xRVE9rz+Cl3+cLXsnTfrCONcS
5dz4Dc2ZblShP6td1dIX7NR4qiy9uEbe9PWvyfKjZcoFinIQ0XRmblzf2jkhAEV0lLycn6gL3a1K
ScR1huXusG+QSd3vCDWZGKDomMnvUhajTcL8bXGpC0jBKF8CWpcnkNBnbalr82MajiSTJ9djLH2l
Z0GMJ83Z8LGxYScvSixsfISHtwktOAV6E3720XDV98NtWIplYiAK07WA241PYJnGGL1NAFl+w+pL
2yVOuCwzIBrCpVw1Ljr3ELf5xkgtBg4lmiXla2kcolPWz4kK3iH6vCb3Sqekz0HI4Z0KPEQZwu5Z
tK1L3vAEwmooeVJJ/pqZsD8AniHYDtR8vK0OB995KXRYzCqi3tZP3MciUkBHkLkxlGBgMEv/6cIO
8HrmgdRb1CDpzPYgo9YiuvdgpcxgEuWmnkWajI0RwHRBf28iodaaNatVWveZl8JPJ48hUZg4Z2Ih
7KMK0Oy2ZR4j7brxJpGWl7U4RA7nfgvmtR0s4WPwcc57qzIGL5icD51GzUViWfnK1Yajhhy2sE2C
KcZgf0eN+zmT+p97rPh/a5atmMr9c83o9qvufjtKXP74n+Ns9c1mi+4wwTVwsRNy/vMkoSnjmzSU
aek/DxLyIkz9cZTQmHQbl3E2/2F27UryThw0/pho49b8Jk3XYaQtHULbynb+lZG2+fuI0ZamMl3G
6gLpieONEH8ZMapQ+Boz02pVDSSKQquFMxaUT1prxxvEYciOOqNULQJDX8H8ZHi1rJKyXtWlxmyM
x5dNhHyddMe8VMMibZg8cmjI6+5O1yTx9/a2cz5Enb2PekDLDBZB0X2nmGEddTH16dEmKMTzLLEm
wPtomV9Q00gyhIifTxs7+n6Ru4899GIyVfahFY/ZFJCO7PxVyzTBcJ8tUshLKl/ihffL53j780T1
69xd/PWtsZXUJZ8EspypXw53vx+0cpDFI61i48olx7N0KfDIHIoN+0Mvm12sAmaCIS1aFoC7Gddk
XdqrImq/gpywdODP08odoBsYLHUJHChzsI5G2n0AA3H2A9n/hmYjUISdV5SGv4+ZwglRb7BGav+N
H8RA//jlxIiYorhOlKVc/osSYv/lM0YeiYrQKZGWcwNSQGnf5qUglhtNJ2UTAe4zgVMoiQnu39Ov
nG0SVpkVdS3bv39HOar+9VtxOAmbNneCsLneOBP//p5GsingjVAeQbBgn93ZtMM8BYOkBDe8J07p
bEMTB4HLjGtR+rrYzDEhYoL8CUlS9xpP0UwjD+YsP5DHccgpq9Vl2HkRgORlULu06OBYUsY9SAQc
PuthuDCk+0qsWkLq2mhd4Wh+d8cw2zaVND26gurHmKbZyq2P+aTfxHPl0gOrCKYnikq4hodaBRzZ
51O2MLMxmMvKnVWE+joN8tNcwDmVyVsgitUos8d+1ve5WfvPV7loozeO74AY2NIabVDejx1435wR
WYrJ+MFlDluVtVppqol3RVOzZAOQqGi0A7sbusfA4aaoe6f1WnwpAeA+rlL8h2a941wpGJezy8sU
sDhjDr1Ox4iO/x+iP2eC1I7dpSIOtaFTgTr0Nn6DX5teNda5NfThPr8JAZkdsrR7G0snOtpqouk0
yPEYzy+11eZbST9SkMXFoXNpUirD8bkCgrsJbCM6sR1edHZvr1U93vgkSxaA610EgrJigtz33qAn
91aUSE/5ciZH3oC2Z0qBuY8gEifzzOze6swsGHYPznqS1qfdVncBqW9aL/gk8Ms2R41a3FU/gIds
y/GqdOluDy09XOU6Fj8KL8HDYJQwK6yPFBZ7E0GoVTURfZ+CHXRd460eyHpJa/CPDt3UK9WxEdJF
dIAQUuG494nXl9UIiDA5tN2mw2Nyr6ccuwugjkMDYweo9aMWGe0KoCquPguLWFC3n9qgtSunO7PA
5cvewcxHhQOZ7zIWyxCVPQa1E3DdDICEOqqU8XWbN6GJYTG0WDAdneRaY+Xh7Rz0/U6HutXRh8Lz
YONUvXujzc15Gux7RS1JVTXNE4zZO00pHHd+wDS7yBlQhn25MgVFb1J3d8NHO/nvYc6AWEw1PuSB
gEHT23dNRjNMUWbtWpIXGAuFeqH8I81hnGF5L7DmJFm+FvlIWI+OY+6e1xD486o/+nXorzV2gFHj
pY3jexxTho0zkfmi+pmTVABFPp/a9eWGoYUFC55dK7Z6NzLL0tug41yvFxUUz6IhlD8JhAD2+XNN
rfsAVb+9hBBdNW/mhHCdhPKCC63FPS7Mq4hs1LGM5Juyg+m6/CxaV2cIpKGKWBr5WRBys8t02jVv
xlw8l257CNE+MD0meGobBjV5jucyb+SzMvCZWbZcDCJGQijdd1eDotvIfWHRjV6GxrCybMNnBDQk
i7mL72UeP0saTNd6Gp5qkCYcO/mBYHZgbojUl+u793OBQy4BInLbVNah78miA6O7Rw+hsaOSFIF2
1gmtbkLUiYnMD9CKRnFjtNMRCCX1PZQUMA6RawKu3+PhmaFER90dGRcMl6xubP6DKcKy3zgPkuAo
SQ1ug+ri5I+aDP+5pQxawA90HVHVEmkEMMa5fqDSj1uVc94uE/ftpShylld6RaBOlXRPijine3t6
Hm1gTJj7u1Ukc9SqGZ8Zvo+wyd6axlmlCcXf3dw9Cak+0rkOHsDJJvs28Z8qqW7YbK/L2njzk4uW
4iLS+fVXysT0svq86zp669xwFyTd2e8FPsCpwpuXIhUZpDoczSRwKJ1yww58PnGIbrgUs2cVD9le
RoyZXN8gCDu4q0GV1brMMHWa07Sl0Bf1pi2PlLs/we9oPA6RRADMz04M+qPtF8VtPqo7O8TRNyZN
vYl1Epr+JJ19BzRiGVMbAECnJrzCZr4dMw+yKdHg9tAPRGBTNP9tmbSHGcogV3+sL8KyMN6Uq+1o
hl1pKeBxOqgwWJc81uPmnMWKzGdcgpg9TSAtPkwi3stOmyReO80EId9sVKD8FQKDYnPgUWdzE4RK
IVqWpSfcm3xE3NPfVRJ4ZaG7p5QcmtLc62CShxn3d2XdhAINiUrHeUMp3uOcuvxIzfRa9Jgl55Qb
Iej0ZaPhfhaAcdCwgo2Bkn8NHmxvF/ZjaiUpPCaoQKkrqNktJUZztFl9IJAjmvGJuQxWRx12tnuN
oyZYU5PwplV6yWKVSvRBwam0IyhUKPVBhOzyc4VyKRrxwvn+ulf5cJCTCfnJaAFiMX0qnWJZMX8J
3YSqlYHNJ19zmrgFJq+xy+FGwUe6SxpaMk2882hJyZ28/KNLr0MYtGQ9/dxjpvjHLw8tRxpplSkZ
Ff6i3mu15xR8gxoLYe2o8vbHn52BXB9VMz5CY/Qq03lsxya9dic3eqjtehUn+vDMRpt5eU7DW8Ex
feWMhGJz7CN0BibVep7oNA0mta99SnFdNySbS9UMW5OTNUQPTuMTdmuaYVeNzqNvGzdVQMvyFPb4
Q+P5edSjB79Gaofam6yIQs5e2z7BFSPLdGmS6PxF6vfxSgz1q3CS+8IpDNpnicfR5HlnB5kXJh0S
rFnfia6ANWR+ln79pCoHGprM2V8E57ghTFpjyC7zej8PxAyQCnSuN8GTkllvp4r0MOYEyiIOhDEj
IGZE+iqbHUqMivZMw95N2LnaorPirz6yXM+gY2cxfXVOoi9dGkkXua2/8yxdjA4KOw3Za9k/cjXF
K+AXyYJmp2rD7D9AcpPfdbYEfZ1QpmGSb5V6nHqUzixT5OLAJlA61KncB/Vr30GM75zx3QUlcxs6
9fdgxF3mZ81nR2ODQSiFqMqGdvNi69bQwST42ZMY1ClJgtqbao2hkKbf1HlEmRtVkkSk+CFF1nDd
pZRC0JR616v0IagNQmx1891qrGDtvNdlgCE6glJVFto5q0ZO6s5H3zs8AFPNvKqShAwQs0t3Sr9m
u4mWGni+RakHzKJj0mqNldjeGJfJ0tHrWxkhPMgmq7y2v7YL6ovD8t0Ne5juY0o0WFAYAG7zWgzl
k8PM4Wo04RwOdsSAtPiM9bS8lmBDFn3AX3GijK0BFLQAIXAhJHvcJAL2Rl7IrkuXQmHjHLaGWKmh
PbVihH5Wl2SlJs5XWk2uL4kvTCNvKnz8oeVNFmYw5XRJEJKxBLgm5gI0ihOngAhIRhtm3aWCa5BT
s6Eg/r2Ju3WUWrc9pkV6UP3LmW6GUDWAEp8Z9K+U1eee6vQ3mg2GhU3+V2KZ9q2i3g+zhV3ayO9E
q39pkElZcDXPsMucjrphj+dXXiko4kt8hk+zCBdd0TkM8Excra5/bvAis8XZWGbur/1SlAtLFBRK
BIUJWzmwl1IMlJTYNNAoSn4iyylP2B8CxqgmUZWLJG671QVUSB9oFVcb0y5W9AfZO8cKj7zPWPsv
xnphpEsFJhv4RHaTjISHncRVa4BqFrMU/zkNOrFPMJft5zE51i2eBm0Kj/NADlcxGI9TvOCVn9xN
kb0hGkGsK6tunSre+qQjkb7dfAUiI9+7sfFhMJ5et0V/w7bzRjltdFdXYX0t3ADSubaOylbbQdzo
17qWf4UOML0xQb6RoBESv1fvRtQe+NYfy3wIVmI2LFyYJCJxoBvI2lsG/w/FqBwPwyeBZGOK1rkr
me91O5WT6plz/5FxQ0wrcyCJX1H5ZVjSKzIcKW6Be6HwR3dp0cq40dmzs01tCS1jplwSGiB76GKj
NhUBHEbAfevMGylxfj7gs6gXeimak8PGfpS0CYZRdyQE0rAK569qckm8U94MI5iIFeyTsCHE7Zjs
cEriv80IUQKs0HMZus4d7PHtlKengRhzEIERTFre1bAZPrDNb9igc9iTu5pzqocbj/rZPF2aXbgP
5jbBmSlvtaZ9TYNVOTIRFM60NjvJyhdfK+fC0xUxHC8TqwlfxxEhUz56H5y6YnZwozfjzu4vY/lR
fjW99trE2UHM6XVDE8ViytisiUJVlB/533154qIcFiqT5R60PN0lo85+NvPmtol2MV8LGEXwOF7G
EuxjrhrdemPuf5NQdZz33bTIkuLLaM6pfz9aJP4EuHxDQcmwrZ1eYRdrHePN5cTNQs2c1ZgndJaB
HCw6LF1Fj8TUl1YpdibfWqTTHUWxb0LksH2EyhYwBSfBVgAXFU+MmFaWdfnMKABdmRHt8QFczImy
QmpOaIbj3gNWO894gxw1XadZ/xLRukO/C7UVIALwLTmnkKw+cai3vAlujMo5yyS5soGCM1a8wdV4
TVuKR4E3FFtxZ2mYLYTxkiaYa+EKXtcqeZqU2DWjPLcWklMH1LUDDbqM4mk3A/UD83DhI1KXyaDH
09xso2XmvWZo6YKwWLQghnnFoR3iOST5uLspzPTeJwOBSXTtq0pfQCLmzFEQuLOvAx8DVBG9+VZ1
jjRSeHpT3QDKhdBut3SFNTaeCnqTLjcY6ZQ2rQ4hANnGSj8EKRCjwWGmfenJxSYTx6fRj+i7lRFB
4VJ6PmN/YyzvsvnWpGOlhSOKt+RWU268i4VYZFF71MNpF9uazbm0JYPHVnLRGdt5E7MeS4ovV60D
IdK0doGLqpQXaqMR4qf1h+aBEdKyXpI+QZTyfFC7ZMRos9OuBs7rARC8KqEiPCD3IIMop+ez9yx2
Z57F1J/IT/Hq2yUl5A0bxcHeGq1sF4YC8imo61rM80uSFDcxYa1kGFZJMzjLuQILl8Yni4tOd23G
ER844cgjuA67VnNeWy12PzvFyRMnFsyYMVopwyKHHqGCxtLmHANReGpKsoPIMi03YnoJr1blummj
j6zzj1AXYcJE5fXlk9XVxXHT2es0qTjWaxcdbjN0eG4Gs1zaZbzRM/ipPUDIAjReKEWOblA2S4sC
vsQOmpVA4sPB44M6xmfVjR/DjBDCzs1pq2qFXI5HPSboVPu7vMrfhmIAPRH6GMXAtA39xMbW/dT6
YacNub9QXY2vq8zFslPTJmQeyvuB/a/HapYU9jP15BRWOeKhaautqxff9b56gvXYUgfhPOqO8X2O
x6dC9MuAM9k6RONVcXgKR+PYpfo7PHGgyEHSLWObGUFV9JtsVk9FZp0qIzBJ++iveem8VfA/2f7i
SKhs8Es5WvhUT3fCohpmnMdNMCXXjjG+9nb65bfMcqCiPoy9vveVftvSklnM5kcK5XiRzS2gpBFH
JkQWioaKs119Dhwulu5wARkWGAFpqsGMQPi3ms9mVsOos16oXVQ3sbtNcoo0q6FbErEkQVW8xC2t
BJYGDiEP0n0QikVQGISGsqxA4G5yL93FE5lVJOUNgVxfitgDB0iotICqZPngI3WQ97WtgZKh1axI
fGNRaMm0nLmg9J4NnDK+RxQCX1VR5PmpFZ+rIHEe4JrDqratc8x19mA0T3Y3t149ae3GUkXzYPLa
PDWnuyxR9YNuOvvEqY3bGbQ9+7ky3KfSfcnqwr2KUacf+PBosZhba//jXw1QKxgvVbT98a+0n2fr
SC920ejQtZSp+aEiab2WuNEu1moeGHJ4K2SwFBNQUyG6lWTeuDRry0VgLI+ycLnPusjczoaTvRgs
dJS7JU9+aQAJmchJFCYgnZHYtAavgs5nUTLYgATm267z0EXRoQ4FMwWXTkHTb67bmAl3lxYviW5c
qCIalMVB5i9lYkMLDe27sUBFM+oWJ8ulu/Hyqk45xh6oXsT5SJtpdn0PYEq95A1Paa1FTlPdQCOU
pYYXFUdnQYfl3awl+bVZIS6ZpgHdPmv2cebCHO779hj1lrofZkkGMyiPYRtBHRN6s50h0Rgj0r/q
2HZM5jNhpb0he3UebD04gErfDh2PdliE1xHZiXMF+X1p0Qe/MkqLCYzogiOGcNYWfEEyL5LLeTEn
78YJr2PD/jLozQNlIe6JxZ1NsFDvUcLT6McfRdqcFnOvrl0RzXug2+NDm+S7ir7L1/jfiTqP5biR
dok+ESJQ8Ni2N2TTNk1vEKJIwgNVMAXz9PdAcyP+jUKjmRElNlAmv8yTLdOtSJqPCQ27zdwztIXA
uR38ITsqZazK0LPehD1750pbM1thlH4GkvjUXBrc9PwshazMtV1hMyAvt3G59Z5BWyG2ikKc55nk
sd+6apPIv4PigZ/sqF7PYf3Ww2zh3fD/OF6ScfOyXr2+gGjSuPdzhhGTiefJl2121xpzAKgfSkKD
SJNYOUPzbCDP3I8QsOZTquOXQPchK5z6FdG0rUPgSHPGeDTxyxcrMMf94ieomvi3mg25E1m7c2Nf
PqQYB0bgCVntrnuL80PrxD6TaVj0GUcJJEISNBTn2nsKTeRuDBJYZnn/ivrb3I+m7l9EHO45R9bn
om0vUzV8GUybtu1HTcPixu9mD73WOwSArVzm7Tklp89ODfzRoddDhPqmMzKofqbT+xHYQ+f61U5M
wBa6Ah6w1zqUsRo/cb8OU2aWOXkJnBEgV520W+cmONaQgKbJwGc1Ob69BTHdYu4Iq4OvgveRPui9
k2UbcDPmVUzTUU/lq2OD5G1mgD/CT/Gz+6I/JoylN7bwa27Q/jOJ6jfohBfDhm7l8RZuS0s+9LEY
F+Ez2hdTeuMc/Jm18/CqS/1gleYtaYbg2KcuJ+MGCEfIAio4ka2zMqHmFdTITPXmcmqKsSm5sUh3
KEdweQpzONYCS8coooe44r5VjYwS4lgWKws3+yaTsj63pJsgo4QH+hasYgUDqDvNKHFu45dHt8mZ
4PJ4svOhnkuOmunADkO+WxAlLMlrW/Q/HluJIIpQzmXF/fDDdNp0DQinLM7v7SrK9jWPbsFvCbXW
zELw9mH/avi/vXOuUi88/Psydd7NpwJ9Ou4r9zByFAePbIj61LmwQplFOMl+EB0tEjbf+ig/1IWt
T7OMQhzj6QgUJC3QdXIM1EDlgRgQ3iChzzUcsL1BJIyTkHVi/ob3efmhq1hmbdxQeBSXizx/ttbJ
61O9fM3//tFgflB4hbPRBcTkngfC6P7ho6cHv9N33YDTP24ITeqkqhmL8LocAk7r45TsGrOWF46J
PSOip7LKvssByACuskFZORH29lJnYt9CATyYppmssu+84ooBrVRdIqyCxCfwXU1x/6WL2d3ozn2L
yuFFzxKjvugYJZG1WZkuOkJoAoyb+vazetFFDQyHWe96GoYNYUFJHt3YB4jbp6yTUMkqrMYuKDZm
O4Cs2uk9zoCOlrHwV+XYP6TttyW8q4ssGUsEG5Y2B0fklnPwNcyrn3IBZRnz9KcL7W6bCfXUBxRx
WVV7QuHh8jDC3h5qFyG78uWqSTHl8G7TRNc3LLGLBXBg/B/OIVzXz2nuZlgc2XsXkeAOLPGr8ZVr
5OEVvv0fJ+8OKsBRkcc1UBPqwlaR1gdXm/lKaoUjvO3CjR0Fr0XVNqtqIuRKXwlV2taRyQwQuyTO
DmHik1oehdgVappwSrfVliQRr95U7ts4e51NByMNvh9jCkakUBg0ZcAMQNnjT691fGY3ClcsR8pN
yyfp53/qKXvFAoPX3LLOLt+/rLezB7vZUV0/7zszggLfGZwZIjhmrsf8KMbgXuSlvbM7vchfS8KA
jlzRG1j2FPHrfoKbdKnByD+NzBlnEYZr3aXwy5fTsdOSkyeQuPRrU8BOXeU6Jea1hTEL8MDOj0FG
WV9AjGEuAXtY3WQ/e+xzTAK4q8ObagLHAsPi/VS4kAaj3IOKaXZYSpjrKzgizTVhdYFU4YaEA6xp
V5aOPlOTltMgNp8GjljSKNTrnCZPZkueu4UYElKxC/vOYU/tE6i6M93JCpIFBruVXSxjejiTDGxf
clN9upn3HObkSka7eHIY1bs3J7rXCcaspkb/mCYP2ERRvfPsh2X5IWi6JfhSF+DD6uliBxcMsOCK
WpagKIM15PR7txl+i9ikcJ6GkHjuE4pmpXtSyEp5oRbahk1vRt6sAwhj266V5SHpjVvUsJh3FdoQ
VRhYj0Z6D5qq22RGYL18ZpWMcOIwUHGYORcZFsbFwpVXdw1Gzy3rV4trUKgNKEJeU8AO0KSxf1XM
WmC6oHtaVHdxj/mdw5aWX8mil0d7q2rM/VSNrGX/fq3DzXjK23k8NjRD0Q/Ed3r5JRpRWfOWH9K2
QPkaosc8QLr59+vG0p74v39kU2Oiigazipb6Q1n6EWnt5af//kMlDIWCTkuu969q8d+/+e+nVUFo
IUhTOlkKPuMkI2BbD6I8/fsZy/Ufp80e3Do295S23CeGUR2mORhXuurK+64YEKVBcpgIPTsiw7yP
HB4knVQ7YyChFNJsSX98t6K4O95XjfHlLbAx25kYCnXFk/boNzA997k36l0ho8cyCKYdBatLd/P8
I8t+r/ou51WiQTKmBRcAus0fJYHWZfrTS5A+BqSKt4bdsyV5uLoxUDI2QVai8Ae8gO32D56CP9kr
8UFtwXBnYTSTHAABHXjp1gjFjxVR1AoiMePKD8qSMyUP4KM9+C1sPl5SB9TfqPS404K/0ayMY5n5
/rqwTXTpSe2DfLy2GuTggA9SlZzGsZ/RdQyKqo9sqof6aG3NUBKssgg3KTU7VwswjhGpP6HvHLjq
0fOHwBQGxUBXZvxo9Qn8M/R4fzbh2hUN4CmbUbSK7rhFw05QkAt4bNFO3B4fWsqZhlMbUz3OjsAL
IjgpbddtIpe2M5MaZznd1RybzlM3/hWQfTkCVl9hxWOLI+Y5bQA3UjRBTEe+57k4dRKvq9ZRv4UM
E+7x2LyGbYXZJZ2DTR5xk2rGsDgkQC3SgQTYQEQ7GJfQC0LR8sRKa/z/Z5f/1zu21c5ZHv//HvXl
If7fEz5DA995JpLFv0LQtuX5//dg//vBsAn2DQhpHNXmEBOEmJ7KwCRWasptKwvIvwwJLSoStpag
4TQBhpmWTbdpJ969KeKaZBlw32LbPib0AtHUXF3MLvrTGqZxAqFEqCvCKmg45ryTUXYQPosXXmDe
CoSdS0D5xGpCoADMONO6bUzfdEviKQ8chkNa/bbqu6yWuA7ZNfwShNRjbvWTt7MXHz/dRdxrU/zA
1Di+uTN8kLqiIKeoxF/VVgsbVv0dEwdPLSYB7BrRYZh4FoeU4mkGTeumbJ+7npaRroAJZpVLgKvB
i23NIVxjvt0T8YhNLmi0Q5JAKTBquS7U/EhPLJxicy43bdo9u/oRpiZiXwGIuSdHoQ/OIBwGGbq/
d5r+WLAYbyJbBqv4loSVWmcyJIHV4wwu82EtMClv/Mu09GfHSTGeRufgL/lG3qiXIRiNE/brfKd7
vdRTJW++Da88G3DmOA1cXb6xtGqF9tWoCsrVEsiT5kAgrI+z+oj/at0ZJTQdCkohJZ7+GT4YfDXk
CSlnUclwJycRYUA/lnRgN96qDkef2kMO2MwB03blaFNgs0CPBIU2JVyS0QS5ooXVT8HuAf4se2Nt
Dk7tkq71R/bExW1pjtmuQu7d2bBnIQPoB4ay1WqCob+mUBSvaFJ/ZZbymd6kFkObnnOYxXSsBt4h
2C7LxPeO49EKGMMFtMA4Wo6M/PXRmBElSNCNQEddJG1aExgT662KYp5PB9M1BueDT9/6apyqO1bV
726gLkbHcE0Mc9zN3o17H+55uQkGQNitFb0hbahdQlkCQ546W9c8CMROwTFD/UckGMAGd5Tu2UlT
HWgBs7nc9jtRflh5/OpQ17OPaCo3eumdwhp4CXkLPkzqKHaZyQpe2+lBV3NCpV8NwCno11M6fUdF
L3785NPuBfwyM2iOWZX8zguxQFDKQTfQmwx8SjK4e0ZCdfs0igBcOiHYwLFM9k3D7Hp25k9mGcVj
BQmklEF5MhNbkvXrzvRODccCHQMe1o8bgMzX4tmR1uuYTEyvUGo6j4jnIGYGg3y+gYvuyPv26vto
sQVEYBCgG/Kjz1aAeQj3G2zsiQ2C9mlWPp+7JNPVgraefdkDSaWIjrBobSHhcmZbUT/8BBQcOCb5
V4vYL5siFyUqYba6CH3mKYvd/85BVwF1UiCnTIRyjDB8C3BE2APvZOPPT20zn2UN1qei4i0KQSXx
ZAO06fLFfMwwq7C2PqYZwhljzkVXbIPyJXNEsWvTiCdmQvBX0FK1Zf9wMDhTzOOuKKi5UJsTrdJ0
xlLQJUCM6ANiU7MUrBkdFWLXhvkH6aqBGDKOvXgx5hdj7R4MvtZoduPzvIB72xEXh+PcJ7QvI917
vJCt1a45L/8S3s0yI37iDLwdLVtSLMDJTIS8DwWQmbXR9e02MTiyzik5aKwUQcMr0qgG/phDu4FF
ySh/QiNHfDKnleHq6eyGc4wXefwMHXhzTWOkvHM99VodWYBmBqHryoFiNdmcs4IxFobSlcwlThSs
SZ2lvhxsi8r8YxYztcPyGsYe8n9AEU2NkpKUClk7ITQJTexlcuOjbBAn3dRrDiyEVAQlNXsD3qcu
T9V69JJ6U7CWUOULA426BbjE/+iIwZE++4RelJQulplUeBYTag4rfJMRsz2PSDEVTh/BkAKqNGW1
6WY4vgj4By9wv4FqMj+7D/zob9b41bYwsYoG4Q8AZBOYENYsmq3dlsI8pK5225GNzl2E5gQL3tSQ
6tIap/lIO5kjuQx1I3ax1OQiWyBuJsFwhm+NGYmQsu+kw2HO82eMr0gywkNZQa6Ym08ChjurD7/i
kgtRWsDdpXEXyxvZ9WS5S1DXch4Ccz0Z+mX0cEHxCYJPwoJEM9/iXSVjB99q32Ii5z0hEuC4wCJM
y4Cf4vmMw/ujGnyUdABXTT5agP9Iv7oBCgWro82+jqR2V9pFe9Rhsm/VLFCF4PB7Uk1o+uHWa+x+
FxZ8Q5t5ZB2n87tjmEf7EwbaJaxvoxAZnBmpQvXXdKmzuKU5Q49sQSs5v9ZyHhkJ0zvs81pcgnJA
1mGcvHeW/57nkEJHc4PnQYDZ1DfhpI/aMja+l1473jaKbVuc7Atn0fFwmWUm7gnBaHYtYMKt4wme
F1aLCBCUeJEWehkP4M4u5qe5w93V2FV30A1hRd7W13LUQKBq0j2TM1Ahd06a9Nemg3LJuoPEZz1a
WwpKbkBoYgNZI2Xwl23ZUF5tFRr7pIaJ5HCvYUTEgHpMnie4vvkcjdt5rFhwa/OQ6hR0WkBeULri
LbHE+9jwzidmFsCpFHcUFqCfxeVHb6biDkPaQy/iiJxMZwMKjK7NUGFRoSs1neM7pPdia/QptglM
lL3HpHpoC1oSwIUyrmcqHZf8rCmpd0rf6ZTEOkiZGGLWmS7dPcka6triKVmDVS035gTZsW3ActHE
STEWMFYG8NtkyIanTpcHEeMNmc352If/bD93ihjnJnPZQAAnZ3Z5HalC8EXx5TqoQoaiUbOM33ur
ZzGg84yTNilq6RXfHGayZ50Da7aysdo0wZKqCIy3Vmh/Ta2SIKMC09Oe3nPfODd5u44iNjqZErzP
B0Ic5VEk2evQc6StWCSu2gloeMCxxrMTqH1lqvuIr+WxhbaVw7bKC5ePsidSoh+T0LmWgryFA/9c
xuWu6N3uIlSBkiLg1LJpvth+91F7r62Ovsq87w+NbWxihZN0mB465KpTQvBELa1LYstwBF7R29iY
+mzTqz75CqPDYHHfnMYVr/k2KWZGtqR/IE+3B8vuhmPVpvjd3ASAg5p2fc1oDs3l23R6cHFqfKgH
y9qRMiKrZyQoKnX3nbsgaOdAnu2CMEjjdRc5cyCDOv4xMTlaZ8p6LPVggmzES0RJyn2+DUJH4J7I
A64jck9EKtthMuVV04EgYE9mBOf2XToS3mBF5BZt+C/cYAn6hU/wX+OLGplEmoylzPInqsbohHNw
2QlxRrR5gKeBFiWE6thAg1X+Ogm7U6MiPrs0xLvz6lG8uPVDmfCD8WAgO6OHg0oQTgOgbX6i9Iqp
uPGkex+X44AER5OTB6u1CuRe0CvE5k6dOlowbtsSZ7SgZHVc3K/2KR+ceCWGXmyKOdlRisK5pra2
OWv4au4EveExBD2jfhnH9FqYDP+7CjR5/xL3/hu/o7OJFNLDiAKjqOJFfSrL4zhyde2z+bUpjZc0
WIYMO+jy1b7pyP8A+5u2wwLpQ3XomtYC7NkFa9U160kVT8ZAmYPhfDh+dBqz8DeM81uXQDLwMFV4
480P8wcQCAShu+i16+PvHMYIXAGq8OLhQyVhua17EwGkgP5W3kkbF//EShp0TCCxxOxI31w4HMKn
TZFlPP9IWey9lanDOJ3ngtSE6XGz4Xh6kJqQUub8ms3yIRWuPqiq4HHHw7JLlOSwaPHURkfGXRLj
E65yG+tOqH4bCgII66gvkYxf/9pczak/+WbyOWLP40331qOB36BBJ6V/Emosv93Bg6tVeRMVAhPw
C9/U4C1YVSnDSnW7lR3nnJjOczgHy/rdwEUcXqD80OFBd1f0B+xLs+KiZm29NnnV5C/PYR1TDBzi
QnP67N6w2j8I0WtmTr/eFIljG6DzvDLV27G5/w2iAfxz/8pNbgFugrywx5NltS2hte6G15W/IGC9
VSabcseaT3dm8s1M6zLkVrszNUqoPMR29KeviTdNOonXXksPbj4tpWcB37bmnfu+WpWSXXvmGLp2
vFMxBfjWFROL7EDNFM0R4Y4vVS/lBAbcl+6kXCHXrieR4SgtlumNp8U8VlL5vNaYOqIJb1NuvSwP
ipFOjyQtAWQk6GoWGt4oNv6kr0PsYHZjvj/P0ZtX4gqNopXZ+xc1KJyxefFqSmYbQBUlSQWCu9ni
WUZTbVFg7QXYOEoiMYHFkLJkxKH+TUeyW8IImPadgbaJYT+mHMI6nz8PhrMfoMl2N37WJpMzmyxv
HJhkAmhEDO8XhiT3PZyewy+AbqKuAWMfHHogUMQBjAHapF2cMLwdAXVLhmHBRjXyeQq7w9Qmx+Vf
pjrYNcY1Hen5Afn2Yib+rz0ZT7S7qQ0idrWKTTVvcmcZIvewz1tovSMbo0OYEfzmR6jrowqZeEZm
vgEChDimf8wwxbqUKHjuNfds55EOm6++BxpJhg9zeDHtyGRrSufEfVcx3fRV/Jw7H1Td7dxofCmL
6G+l+mAFJRkSwBRfK9xR4Zh/VLLmnJ5QGjBSdwACYD3N+meW80fZjclWtXGw55SH0xHpMlbMnSmI
2gbWeWIEu7d0eQvG9uQn4HrbSB5LUlAYnBQnHcLklvTfAvg3wIK8n3SMLtlkfC1L1lw2J9yE+zLD
LW0k8wvlGq0ijtgsatLUGz9ZN+KjNgneVpwODOsQFVQ7xBR1dlZwGXwvQMvOr94AXz6tv4PWhDY5
ICSVvc/NVP+VVbG1+vGBF+5i6WduAXy4jXCQ1Z2/cSAfG9o8tm1cXnrRUJXAyaukXxF7g/nXXg7C
gcUZpWFhnP5mo2NvldtDDSKRkhJvDjM25IVeC2uc0T0J+F3B1XqoYWrP+cHqg1fdU9GYh1xol6Ol
oR/JZl4SLu7ZQgJmokA5gOFAZY+z5yEddoKcKf6XLnIeqMSpNmUx4hWIMcpV0S2x6hs6Dn5JuVgv
5LCzPAIQgHreIsFCQV/w4Irk5DvflWF1hHzZ7aUunAfkl40PRSk0p488yXlGvOhleU6cnsk5t5sN
9cOgCzKT2GmADVzYDwPjxqRueWv6lJrOiiOTTedfkEN75S+ec0epjL1PdBL5iVJfm8tdpiDhiydq
hHgpkX0JN/M8Rd+zjrib9YQEBr4ck+CVEyw37At3g7s0cfa2gnabJ0vQdX6JmoDardnY9HjE0mDX
5/ldQkD6TKM801awh3k3wvlsAixnrMkotCBw/eoAEOglo1zUKDEgG9Ru4DRsx/qIKWHpKCUunYT7
xDTuGWlWK8gBV1Gi41B2uY9jbHMTXlHefXTBsv5OrO5YFsNasqennv/ij+o+nPwHVpUtEuXK9UYC
6vQgwNPpjiLlJdNMp910frTtBBtsw/W/wMjscn2mu/65ZCRd01GbuAJX+djQKQSBVDp3/lye8R5e
iL/mlOzCUEjFvA1zzlMZ9QTL4ims8v3fN7ExaX+u6/luls42i4azHDj1VnW38/ORCFJ0CGJ1ycGA
VL79FGXDC+ghui7GXWAk/MZQIsBc82W8/FaF9Y1v/qGzPAamUI2i2sUlHEd/rSI/BU6zgQB88khI
7XxX3MesdPA8xn3iH1rHBb893fDRL/O0x9IHtE7byFBjQqq3aRxcSJf9Nfz7srAvWDojmLGA+4rm
JGcWGXiyiNKxiWAuz8snYjklprKObXUZuqRDvZW4x1ZhD7u8pue3Hd7CqfrmtTv6RrIl5PUWltNP
FvHECrWUm7r31ex92irmkdPFWwxcDykxusyoCvZofE6evZhKTFC+NAVMJGvy3L4DzPYsi/HNhpi2
Vq5zzH0GcnMbGesgCh+7oCIxVomT4zqHsKclqP6dMuamXAfRRdhTuLjwnoxY2piFV6a+s5bNyqO7
b41Yuwot+cJI+KsqMgic/E1mRBlXhdu5EFdSe8mGI+0z3NN87eHDx46RHwY0gvVgs0jPs//H7jkW
WtZN5L1YYe768ANw1Iy1bilWlVB5d1wF30UlPjL14xiGRzAZJ3DGqHrTqItTQx9bTwRZMkgGdR4+
UN2wCqFkrBNaJDBRENtwUlVvTd+vONf6j6nAHuJT95tSyaAtbKjdez1PP+aoqAkrvnlHUXt5LXIH
n2EduU89CZqyNeJ9N1gvHie6dJjOxNCORextVGhDcBnpjjm5piIGRVEyTRzJLH/xkFw9R7trywnI
Yo8jI9zO+NGO8aSq7htnbc66720cWf8hzH6i1us5F8kN8rmzVeugLW+TUAoL1H03yYeK+NARUjGP
lgwAk+6kwbmrbadzRjcFfPho40WdsaFC9q2p+LaO1BbTCnpIA6oE0o8xFmzNRXLMyZeGwnpMuvi7
9OPjhA0XTFCEzzd7oAuPOzEdTgRsaBGsuGZ7oGFySkkylyqxBalhgiavg+rcD2hONLdvuiA+GaG6
MSE+tZHgFG9+dBkDSGfK31A7MM7mLAuWJiPW0cOxHbyLZelLBWF/Ew0c6C1GziYV1qqFj8eHOul2
5fvq2ijdHDUrB1OIYz9UN0dg5h5yZgOub70ZAe0qpckEl/rEhZLnXYHX7MLY5CmdcCsKs79rOCIU
HsoAUtC7lxBoNGmgGarsIfWNaxAiP9YK3Ff362e8yqKakXbcey2dR0oGESNi/lRVETCoKF7xJD1W
XsIRMMLlmu4yu/9MaFQhFXspZv1QseUWRHtlGH/p3HvtbPE25+VphMXgdj18/oafBdirOKTal4xM
VpjCh6NAa6GjbfsUgYfkYE29A6UeCr23gIKzHX26PUhO5fnZVP7W7i/0mR4DgEZaoXE0E3JnUPnN
WnK/Cq2m23JTfI59vj9omuBpwNHMbv/BbQdwNZjqtOciMisic9jBuWGPXnXsGE7k4lYyydm6Yfci
3G47adjn1KivtG8RDfTecGccra5R22QebvVU1+e8W9ey/Yi5D7Mp0YJhPQM2efJJhGKhcxiFT1e7
Kj/72nmxe3NpAHjjPFAzNOzfSh4WqmReKBKgfaA41TA7IszYI99I07HvKqf9AE6VM9ZiPqu+C8/6
WE4wTdrhmRt1u3Nc/b5kOcBbUM2CcwkHofMpKvfNG5KbtMNNTh+edGdjG4/lsc+6O6mH93Qq+bAD
we8s3UPuxn/oMGOwxKJCxMcX1Vct048gMaadQgmiT9FhFO3uDcd/QO3jGh4qJr/iJQb+KAyun25T
nwfxhbua9N497KdbmUwPBBdx92uj3evO3GOK4YVNNiEOn7Utixe7HgCaRLhCUDh9d0AVjTNs6P7R
Hofz0JS3stx2lnHfMB/0M4auxa3pY2yr4tnN9bBvSsbJ89LVbXvbtO++qcJ883rvMfC6x7JoboHu
Hn3KL3zPD7aYtDD0WtMhysnlhxzzsGHE6loVEENGYdzz8XJ+M7ONiU64Z1BMbBq5gUZr3l1Blh4T
DiMI9YX2eLJd8w35la5h3C5kJHsiH2Sx1rdwmNTGyafP2jc8irSyB5KgCDyh846WUREyQm42sZtL
v3QAS5J1RShRxUvOuSWlfE0XORoMX8rIUGRgILFfVPqRMyvbpfiIBnPaeFBKokhLEFTVrnIxpxE6
Wwn33p7rq0tlKRpSejU6bhaqAXSRom0CgcGeOu8MqwhxYxM9qpHKAiN/ZCzw3SLv4LQipJCEL6NF
/BsrH5eUor+YT+NEqbVvNIRq8fepPL6mQfTstYZ1NhEmV4YG/FW1lwTxUaoOA5VBZIyzGFSH8KTZ
qWX+1rvgNomsrBS0hlUOoUsnro1nQqF08N8i6NGoV3BOSL3p2MzidUyrJ0Ax0OcJzsbUD0ExIOFZ
qx3Ji/q47DiZ024SD8qoPVsHx+Q4CmPkQquJXDlvYUcCOxrs1xJLJMnc5qa4wWZTp45hp/fFYL37
Zvfg2e4FxiQdVC2JwUzbC62kiJD18zvHypmr15tslgdBZV8uKZlyadzG0luy/wY1E4du/BMwY43z
UK6dTt15ovxl691Hg7hvGKPf23J8RIW95Jq1iJjhrZnxT9sUIIQj5VAzuprpTdzZyo2VNlh3xw9m
x+Tm5ultEHthhljAVIsFXenHOZg5HnBXRBXArrWy+k0UEJoyT5NUh8o2PnmjWZZxxsvGukuRUrNK
hyBNiaPX48kz0l3bUFA+CUpBwChBViGyEuB/aEl0ZhlPpQe/H8jbFYfNPbg7elAxtwJ85RKtA+Nd
dwwq3WU/wt6OQmnlu8yLGTU79nnIqx0xgAfOqexd72Fvj4fUKI9gpLa8CJvCyR/axH5jbeci1sPf
1/rs93QJGAl6bXtHESKD3JxSDc9/UxbdUOY03Y0zfhqe3snot2HPrAX/mVpJe3jo/AJvZApUXY3g
5wjKV87J8eOZRYaIXiOH76nS3wkxGZdpNAVDnnGqvZnRPM7mQFs+2CgCl0nWnwby9zWW5UYiuVch
VqsimXimJuuTt/RnzlRHsrA4+aVLxHBOf8KS/H5sN0vFn8vgrvrbtHyKM3Fb2Rv6bHRMDw3QWzyH
6uqp4a1XSbcOQ1IYY8+YpSViwAG9uYoQJ1kqmKykkWqwf/0pVPxoAwmgGs64D3IK+0oAe65J6LUQ
xGr/tB4Y4aABKgaCvQ49PjccZHFM5Dk2me6gOL5Fvjx7orhaIzt0hIxQD+m+wQYST2KbiPzqO/N9
k3JqKLVBl5HAe1ISO2SXnuai25o4nJgJPdSsXTjVuQ9nw1XmoGGN6dHCGEzY96uT1cGQvkWfrv2e
Z80dutpK+fMV4h9EroZBjo8Fz1PBsLKS4BJ5+gN2/ME13csks+/QhaHrY4he00d/0INRUDdVHmX3
5Af1AY/B3vQlJlOqxZIxeq+p01ORsWf+vrJLCkKDtnsvlsBjx1wGr8P8gAU/WQGCOAIQIh2UpL+6
6W6tY6JvkfYKnZH6E9PgbG1jSIgAG1aF99Jb8QY20n2ccg8y52FX+v4l8fMHUeidF5EHDize20Ke
JGGASRgEgloDvytJlyVFbHC2BOGFn5e5dGTa93Pl01ZHs/tq4O6rA43KlR64At15HW+W0sS7YorW
GJetbdayncfFMIiLo90T6B4JVhP0cSP/sc/Dz4yjHJXt3XnC/k4116E2sNSMZk9nC+hCp5WbavIe
ITd9WjNUP+axSDWUfh38pQSASMSiZoivArDupvYXnZDr6i6g3Mehl3IvxrrYacTpgsTHAXfSTs79
qfjmRXsuTZ6QBu/s0oZ8RX8xj1b2HeBtQvp0+YzLqeCvEa/7WcfHRMZnshwca/PiA7NJuPKDRnN7
yMQBEudOFHW8YpA1gIKucGzr3zHEiGzhdMM595kkhn9XucdMj/pAoWa1ITgNtxYTsNo2CftY5jLL
JV2Bhu2jHbhzIXeRO54pFsZwZbv4vPR8LqaaKOcQkbd4MIlMNEOJtjKw5wI5S7cRbo61mKwPR1cB
wFzYI9ayu3XJbs4EFdKGzXrjsbhythcZ3n5ZXyVo3Hg6+bXstzVpnsJsp4Ph5RWBbvZtCewNLxXi
kREQOPcwrztxSjCsYgX7m3SWeMRJ+IrJK6HXjaguDVELiv8QDsN9wxNTGTb9weZj5nVwgEB6pDEz
vKKBkuh7LTPT4stzsDYVyvcpK4ahcg4pY0W1geOJqxiQIHGbQW20yW2RBBeqSuTfW4MgoMgN0dK0
9y59u/WQbHQw0GmEMXEXMb3ZjXROpOSurPQ7ifM9V0tektij7dgOdvbC8LVG7PRmkN/GANsDWcQN
XZTqrsiqYyEbarHpvgtfw1L428GhlX3O1h7pUjq1iIq5MPWY/GxnDvl4a9SNedddIdD0Apd9uZkZ
DijynWstxufIZgBRdvbXGHvJaQxfq7kB5iwi8AyTxPM1nCecbWhmXNnMJuROzelr0aw11BwASxRx
WfnVTNKYewL/RPAebkOVJY9TIx9Vb5ovZjj0ADIacy37Irs59ox1h/H9PSnnrbTt+mGxma6M0jQ+
u5lQuZ0V1X3jp8EztXOvHBJYbUsneWhm/DSOY0kck9q65uZDTsdekNA4E6W5viutet9QvbgBL8gC
mnxVg9UTaxAdAEffPA1vtJr0nw3tmce8jJt10qOh2nV5s6ueBqvp/0g6j+XGkSyKfhEi4BJAbmlF
iqRIUVJJ2iBkquBtwiW+fg56NhPR093VEglkPnPvuc0LVg/3MRqRo8rRA3BJW+pHKMPbclIHnY/t
Je65gYp2Cj7oiyJg7K59HljH7ZFc4FLyxLtpxOPnKAmCw/lSnmaf9CDPJrZZBOVL7g7VJ2oSWNKd
ZRxnUdWvoTQP3dzs0t6uCJwE7JcP/Ig6j2E18CkWSIkCJDqfvh+ke3YoWPiXTzIzP10b1o0FbuVQ
mIVeJ2NwbLw6/Chy+3HqvPEFtbHxWJjMePxprN8i0WxF0jUrNF3zRXuKFe/UOBvHmS6NZLWKPgJx
pfHRmt6C4A9vumbGJwv6Zz0dAn2DpyBxg8PQRYbHgN5g3dUjbbNt6+aayaYYn7ycfbzIemytPeoR
N3nvlZc+THNE5iJyNyHBIk7euVxU3Z0fPys9NUcGfAwUIeQnFcGpCauRFqEbHGDzXbZ0hCRwNm36
OUQFSNJu+qSWOrRIClJejxR7JWZaGr0Z9HbsvGrpDNyy1g24JnDS2T2G5XxhNG9oWOYDxzxQnl2D
R5Tahn2g+9DiHeL3ZB8Q88SvpmDmpUFNutCHe27AILIYK4zVVdopeJgaf4+B7FN6X0Pq3SnOSOtc
/g9c8TmmCrF4zYYDKDDClSQ6GjQViGBKUnunnykhpaARkE2reb7OihJUs3FBKYBLPnxgVPmuBEj2
IAivVk/cVmpaT4E7qt2A9FRbDriYvLmWDUKz3IBowDtAQI7/3iWQnkyyejmrCZsRMZN/G4cIqEOq
CFacDCNzC8tc5t0gShc76TynOOR5JyWt6n5KDVLb+VbsFn2dcHjwkuyfYCSkkAUB2x9/E/zxlUjs
FSLLYhM5DG69Wmx9g8u9rrMtZhSPaxhoy2SPDBgkwESvE6tWRQjD+yzdBAmRXJ5mPtlqChSmWKth
Ji4chTcUw4llSkOUXRZgHBQ1Q8qECtQqiTgvv71yGo5IM6dVyNyG3Sh9jlufG2O6sPdjW+787b0Q
e2v5Zhl0jXli6Z3XOw9Oqd5DRbVRTObWrk0EeqSQr6vJRS99QzDmbuxe2PuGZhNZJea4BfQOdt4F
oYYgGPu43+1MG5bDSGzgKJpdFyUQ8buEsx7BlKjaQ5Zi+fBylJGTSt8YlryHjb7itWDRzRvcjS+O
YFgH1N3oFq1ESeqD+zahYtxE5Gd71ptvVH/neTDWTtfv+N2q0MatYYuz3U74TbNHhIbE5XaVu/Ll
zqy67xbP0UNt+Td04s7BOpXKehkyDnXUQG/I7/KouZXwHq7Z0By4sNBLMOFvon99aP8ECZ+kPShM
tuM1x6YbUUdvISHQMEPpyhik2aiHYmgSjDwW44UZPfNTNcg6JzG/OB0iMH8siYkgKbJQihhZ2kcv
QWKnEnwYdKAVwQ0rrvMH3v6/JYNuh/Es26BLKZuXnN0vu6oauqvjIpxPu2fEi3wDXRuizlR3Q0n4
OagAuv+oSBmWg9Qj5LeNL2HciM3cG9A8B8an6Ws2BDh1YKQd2vpgTwKwKMnIWQiCe/JuRkUFF8Tq
IzesB7dVv6Wb3gVy70W0y9ChTr8h75yG+SF0fkffJBW5NyViOnELI5dY46bias8/CKRnTQP+dgWK
JK5hpi1KS8+ApuNkg48J/t+YM47rWnMX9zi0QhTcrqZ8IlIJC18rf3rMH9GUW5sk8H8dKdaVCjsQ
u7SzPUq79BZwP6wc3ukg99Wis6QFyw3WYUQ5pHb4Ob8OlvhSTvNYI4JYxTmqIqMmgD1GNVge4iEK
gfuN0bK/lfDUUM02jVgjqSnXpV2/ke/1VvQ25v3oL+OuN8+c7kxSccDN1skiLJfzHrSu0fQr5WBE
Z86ZM0xfqdZkGflP2wCpkhBrC2utGqIda7Lyt2O+IkS66btm2qqktHZ9dwfvQN3oMEJJ7enJwxon
nDN60hTt2bKtrQKWEEhIBEhljZRonbUfSREQt5OGL6GUx2kM33Xg3EbbehHziB1imnhVeQBT9cdq
BW7ftPllJ0v7CIJ9VW9HDXyZfQT8VJt+yYjYw9U/sLXJ69LbuY3XasKFGXTLXSWbNU6zv8j8OBHc
+Z5qlL2ZbT46EGPQAxmY2MDhVAUGu7Z4j6eIJYuYf9yh99C/Ayn0/C//k5i9o9tX4ozO/ieIL4XH
fpLvZ1zxPDTvBBUnwFg5nMzmoTAkFknJmGGYKKWHCkUfi1cCIi7jmJ1L1W3ZYmE8atDezT2OXFZY
jJ7DjTmep2Zx1AawqeDV4qpZ1JPZyD/djkg32rn8VMMZ//4/Im0+ImMHbOPI3zrGstnbooWkJUx7
nRKJkiRop3VE7Ci9Y7oF0sd/A4YUeIzs7lo16U06fucOO1PsPKRpSSD5gIK0peOxna8xAmxEZBuJ
ZTXKEVmij00hadUOIsE0RHbJ2HnVxro9wGM7sVs84eDegvbY4EuMwXIgEiBI8x0xhLXhB/a5OA8B
qiqDn8sMneeKMeUaodIDw9q/DOcD4RBnzz/2kDl3AzAj4+4UL2vRnd3MYHuEi1/NCOh1JTdl9Scj
Q64wynHnxv7N6Vj8wdBg/NDmDxN7vP0ounv5n1Epw4OgxKYgzgeQYuJv8onlo5DyFVrKH1W37RH/
Kzcn0vCISHeaQMZCFIjbMa1es3h6Tufihe3K2gGqTJfdseJ/LzXFVWdzmQZhi37c+QtRDS9cBRsC
mC+5ADHQAGNcAuZbrz0kAfiHYSH0shNW8bgxQ5DLPLMk/QjzgEz7QDGCkuWazbQoRE4+NbyPGRQl
NoaX3oNJPX1p33wbEoVbAaLfpdXqUQz+/IRh7C2cyy/Tb78zmwM+tGrjwNVvbMZd28qnsNCnjjsR
O9d04dN98Lr+nljxI9pjrHf0zI5rv6kct0b+I9udwFOmekges8WnkhKv4lv1UxWX3iYvynAzztjb
p9annVV8MEoxtleHKcw/fcTKIbj1KGPR5KlDoqcc0Uv8OifejZJm8ZDCFHqXaR1C2pzU1gK4NIWW
s+mt5JgOwFRndWgZv7gBvtW5psFF6dEhytgX4M0SMdIvqGNjBdHGi9BgNqw2++CtE/U3vdi1jjHd
LZaXrZmMm5ppbFrlA9kM8JUZSM24TXZ+XqZ7YemHcky27YByuwhwy2IhhY+MDbNtuDhki78cnUnK
So+bNltbbvlrVcG9lMwXNeYMTQ21RlXVUTKQCz0/Rug66859Q+r36i/zmFLZPxYyWTtPfhUlQEek
qBOkTwiy95VXUCQj8GS1fMI/dK+wIPZBfBBOdPMcJFamzVWfVPoMie8y5yiastTeh9rfexYlqNRg
A7GObv3gEbT4yRzs96DgnxrcK9I+n7z38TAQy1WhM91gW3vW9vjduN2dBM/VqJhnyJw33wEYF03h
C9Qy6hWeDoXQSVPLKSPcGsZMrQ5Vfm3Z6piE3g8En6csR6ceaAQcMB9qd+Cur7fz3KAzqW7Sxx41
2tRaS5kyOIxnw4haBKb3E9zfE0gxrCJWwAsvXk3ZXotuPthavkalUeHZrh+ztv2mPF5ldffepgVV
Jba0CT19PBDhPXM3OTJYszW7DqMGa+3hf4uLBH9/aDzMI15mGziry0caWmekUvZakJwepcZtTEoE
HeDQSSi5OFHOmVBUCSfRbkTy4djsFXzPeJ/zm6/ztyZBY9RUcNyRV+BMohQka0mYR9v8J7H1sUPl
BcO951MRm6NPTZ4/NwREKoUWysuiNdTXZ9bfAE9i+slyiHPsaJukehp8SEdoCqACRF29smdIQJpK
LFTBGbpbRcg2pQPJmc5Q/Uor/5SW9dda9UhuuDzSpxwV9Ih1bBUwwl47hj+iy68eLKTYpZF9R0wT
0TSApcUBgVJnNLLu0EkkIqgVIA3AItx7g/vPj6QCLdu+NzL+M1kEI+X9Xbk8um3lFOvpnzcztyTW
pGObhavU2ABG1OsKk4FKk9+sji8+Mq1ZNs9xi96gSssH8gJyCp7ucUj9U83QmTUN8xQDZQB/ZDz4
BQKO9rNwIkEONaTQOI8Y/aKJGwKsAkKqI2LH32Rg+25EqKMMx7gEeLBt3/hw7e5sQ++pMKGGlv5E
cPhSUKfhBXB3FY729SifHG0muzE2bqDuP/GTvhY+zzmsGXgE9psd+yN/JildKebJuWmoHYIfPEbz
yu2pMkjuwaLeRshCjfyUdiQGV5Ile/UeO8lz2QWXOmgY903RfjL6tVXhogYj+1gpfuAum/8YqKz3
vaasNvMPj/omWkg6zWtglNmWhQ2d2WTfZtvy92PQvwfea2x0f0wbrNmAqmLTxdGDzZexFzkH0vRl
x+K1KuhC+J1b2/gKvfjJr45BxFlooAhc91b9OqX6POQeis7U2dqxeW0TWixWmXgBiU/xRzodd2vb
bA/dKfp22xkJHWQg9nR3/DEnLzbfvbk79T5grAbfQoZOKwSDi2ds2LeCH4C12a6thx/MKstrmxTc
poUL4itz1A+RdxZgn5o3fS05haJGPzapeE+Ndu82XBX5nOqtYvk3/oiQWzBjTs+kwjgOMFk2UhAJ
giJBaGK0uurJipYdPhASdte9SU7ZxFDa1+1GuNXTOPDajWjnPbCkKy/w3G1E+AeMBwQ85r31RLsd
gbQC7beI8fH+EUVDHoj10PssGLAwrYOg4cNOmAjqwTu2dv2YT8wBBgZh6dydjTD7ia2pwW2mXnDP
whakI97uREXaQsuVFCflIZpGDe5+E/n9u2Q6wriO6T5q+mRkSxpq1LYBuw76YFY7BBG2Lrqkysn/
CS0/kQBj92atTCdCYRs343YY1qnFoex3N9mjAxuKSm77cNjpqfyoIuMF8wpnFvOL0TKuaDCOjb3o
XrCDg+H33paSSrVL1gzpZltPuxh/MjYvhv1cWXpc3FMcNITRGSmstoiPx3aK39QVxzwefvAi3f+j
Tyg7g3m5bEfGgK/RrziUEqTJOH6WAEcjxoFLYM+d+A9JllkP7AWXZDIykyZiYmOFYCwU7Nyd3Zxz
Wb+4OcdfU+L+V1rtlt/DM9vDsgvvOvsgS0Y0dMo/bVy86oF2UkTqEX332Y2roxDib8iT0WAVW3ne
+AhACHWV0Z1Yqi+7uWqRx7D/KvKncBR/MDbtc9KN1pZTP6XtjAS5uSVeeBgi8UP67sE13P1UJO+y
SRD5GyyYCZhI2S9lPBk6jAh6QdHgB51zxCIee0uLlw7HoEUC5hpOSBFINmHgG3qrlXuWy7A9jD4z
rJ+nEQ+Ir7xzWxNPZ1L9Jokdcs2zLzIRtw7Wd+/rLzeQ9qbTzYKSGbZt+3+CMHNa3/gT+q69Mq23
vl6ck3DvN7XLvpi60B4O6dyPJz0Wu9nCzdCbrHur1r3RBLxqfyjWNpt7xEvJa98xy9ZQZFm/JFsd
8Rz0eOBXWW7/k3LPLcuMQ0FiJuoTVfNlKrDPxzYUBFbnV4A0V6ct97KCEmoY9jUs6qvvdu9RjSLT
pCG3zHOG2ChHfmFMyRM/DoP76dGsvT+dkR6WcQA8yRL0BKJXD9lxYrbvuiywxwXxLuqUomajXfcQ
OQ0NMrFBz9sAMQkHyprB4gAenV9lcMIbgzC+BPEDjfNxJNGpD+BdmvPWMkhtnpvy3Uc5PbWdRYDQ
iUz0FLCJ+TO5dE8l0O5lFf5phjiTIPMC0ZADlEvjAv21ieidjcUuQO7Fc5iWP+kmelAtCYMqW3Yt
CY+9xB7QjsEnEC/qwUzfsaycsLXoKUGEyY20SpryIy9zJADl9DbGkH1Mlwe0osrxsuR3ZAtDuIaz
yUXx3cHz3EQmeovJXldZyugedH+6BP0oTTYSCpABQvccWLcIzSKwAXoJNR1C14RR7yfphgPpLQgV
XJqcNWcn17nHVrBaAhhFi8qMfYi2EjKpou5KeNPdM4KvjDW7HKl+nRnu2aLeF2nVsQMx0Mrq+kOH
xoePpFG3vKBahfG6YIS80oIPTPXWR1Gq18Atb97Y3UHLLjoZVgf469/HYFtNnF1O5V0L9DebObF+
pM1g2HOyd5Eww4hYtuEsZdfV4IT13xIDVVcMrNR1KHwSumQ3xz8RzOmD0/gpE5yII9Te9q/Ap75h
2y77svQpaPxNqCx3FzQC8HH0EZvLWS1ECRTjbQkNZd/abAvFreIE0Ped/kp+YsbQAGRw2Tl6U+Ba
KBjeuDWVe3n3OjVuSfQmiii7zHbZPHCUosEwDJgaMDzDRUsxu/jnbn7efOQoKGvDIQjc6/WuVMWm
61ZMt9hvNcQDtPUvgwuAnTOMmpkJVoMWdNXmuCmUDB9txViPjTeGxWU/RYliYiemj2am6dhIwfx9
4GWvzHm+E4+e1y2fqki9yTT+1BlaMbPmUiCWC5Jj/IirjRS6iuWugr+ZFg+6Yz3Kbh6C4TlkDYCG
Kd0bCXoEDHHZYWzwPnhYi6aU1KExNI5ttcgT6Z462f5GrrzZlbMaYuunD8tfVhYNZM5jVoR/Iw+1
WKyRmHRX14lPVDV/i4z1gh/WBZbyEq9WN1xrLW/ueM/5O5u0j46ZdE81dlTTRTvdscBKIv1LLbfz
BMIsDxM0+uxS7/0Ju2oYGAddfdmTyr4H99xHiKBlxALSDXp+LSRysRfxQGNaZmDXrkPLuzYdo7EJ
UO3ksgKoj4Hy/5gMBC7QSPeeHJ/1GDXMHBXWmoWKmbi7rlAVIlLuP39Y+GDpPbbA90fcsp7hMA3G
xhEOKD9SP2Hi2J3pmtNV6DnEunOqZw60G4KLBBYfVn79kEKFUCfhD3x9w5uPmr0uMzhSY/2exhRl
w4g4ALJlqDuczfKkFt3UaLs/Moy5izhZu1Z/pSU3bdb+ISlDbutUfsVB/DowuWj7+NvOWTUE3k7n
9D2t8VSYJYWeU/9JGVe12CZWMNZ57vKDyniQBsRh7vBPGu6XRfiEyIpsPUOxw/Rs0XvVHXx1jxFl
FmMzCVz6a8/Rbzpb6mOKoJkQBxMghmA0Gir+PO060Bfd8q9Ck0h9whqm01cjQpQnGvOpN3zyTGmG
ygIlLzs3PjaprnHGKAETdKsg/0kfZkjMwNdWXOtJ1u6qxZCf9t9x01y7Ab8CPnijkBtKtVfQNx9I
Pt4Kdo+HwiWvadlvB3O9R9PHWTT3v7GBss5QnwYt1jqJqr3nOF+8SycR6dsACnHZJN/dkEKebulO
asHPKKp9WA/Tnify1hbutvebu8bWCwJSko0MVU8E9Q/OgYdxaPTBiSMyIcHhevaqhmW6AWHojvVi
1eDrlJAdF4Olh+Ix6eJNbsdcX4HwNqqXL2hstr5ig2JSKYUVt2VQpfu+c4BSq9ZG3F+wh4mu1Wu/
fBP9Iu7xh89O9z++HP4a2NdTaOkGVKC22jstst9UQTOh9g14UXib4gZsJsgBLJNxDjWMubPH62QV
rJeaA47+newwRRBVIDD8iMciQyZoG/ndgGFI4VpcDMipqW3IlyZi2wwkuyeVOZPAtgMrQKLuPoL8
o810hkuedtEuKDjhA3gLNj/HEDs7dMAb7qOqBqenSpaoEX7PqIxemX0dGoWQUKSvwnXOqoeW4srp
qEzjHjhVhJd/KAFjPlV2+BonDMEp+ZIH4hd/tG+dS1BNUxyeSOQ7112767wM0hYvWXqeDIIWHeAW
BJCfcVPsM2E+JdQlL7pt7iwKBwv0l92Sx50gRk5dpvxMfEsOISjB2a6ztl4FFjILcGhfORiKdTmO
T3Xc0w/hMyrgp4KZZuRD6GdgMtQTgDRyNeFaxj5mj6ZHnJCPg2cyXjoWgohCCHRBL8hkViYw3RiH
RcK5h9lwz1zYrXkkqq3KWEoq+QhTDiduYRBzU2JK7ygb2ZHirYVfPJE3ABJ1MO4zUrB1kuQBLAB7
52btj8XeneeOoQAZZgHAiPCEinov7ektMfkG65zlrI01ReAuMPK+RqSPtbdCVbU8sOnsrP97xrCK
fuWehvJ2AW/+FRhkukGN2rqu+h6a5EXPhrmrGyd9rJjw4/Y270U0feDQQhUvdbGdILcc/exm+wE7
0UjbxAZQ5Xhtm++CyO22STy9uQyPLyLhnKVNZ2anuWGiLKZWQDBUhrFaHNncg32J8hBlZl0nwZ7n
1GG3R+YwW8gUX07UQ3oZqe1qFnhkmL7KkWzHoR+KrXIlp+zWwn4+DGW5UfbSK03Fp6UTZszy0sbJ
M1lruHKEYXFrVjtqbQxyCfUJxI41A1rPr6DySUQV4WDvNSillpkwDvd1Hi747/ajwxg8gYm1uY2a
wTo6TFxWoAOuacPW0HLloej1e+lwKDdFuQ+YCkT8MMNQ/9Q1qFLAIijbO/4sZjMkx3Kpx4zUNIdo
VIYfYmL0Vi7luiHm4KGy6DtZBekh/MgpxyEGfpeCDyRKhblSXXaxiMTeDymel7jYO1V2dAXVhJdV
r3PXD6wSzR8bzWpZO5ioyhApCo/LMMQHClg6XHs4pwqZjbPYqcoqZwaBGn05UCmhQKrH4cWsw/0U
8rl6X+FAzRnX1DU6BcCVteP3wtdwZ9NYq5HE19T7NxTzc09h2JN8l3svWGdOmS67vcs21wqzeRsr
anNnWTF30HiPWRq+ekqzeOnDF68qqftc8xlDPXmPsiTjBcG8Wx6UCdHODmCbqCDVFxMRb7gkg8+p
m7MAbJIjiWF/RjIZUaYOvzmxhfyq8VLOkXqOthULAjGETn6ow2PdTwEZIN0Zf8zFS3mhB+2eCxUx
hfCIqzC19w7Yed1oWpxZvRllUpxc88cvxbYOXXjFvXXvo+xJANFa1E7OZuqHh44msjbNdhNU1sfA
kIiJzCe5KTG/adcfpxw01Fy9JBWjMjf7BfbpFyE5k6w5zFreLOYoodmSiUp4po3LbkIC3i+ynwGL
ALa7j4l5xFIHzAzgwHCZV5ft4M4Gzgr0bNpOkECdbD9MSOUZ82+hLT8ZDeHKi1LGwc06eeCBRcEe
wl53DhyIGe/PVnvRCYjCqcuCfykfUOSzlvAYvnCzj+uluwQxc6I+vBIJCvzHIpQ+HwNcgq/Ia5aw
yVkSZ8RKxwTAthKV/KNsUMlLy+IX87Yx/b/dVHHY98YSv/S3baEzVJZ/9oFpx9n4MLprI2JVW3sG
uhPk9CKLuOVYSLRJcypn6nBLgwni6mvL8L2S9rcZLKdVTfEQq7e5jj+n1nhMJ6BPboZwOI7ZO7vZ
ThgFRklW6LG3yN6SzTDdOKCgBgRYEgElMPajww+Dhb4/wvA3Kc+riOopTxZl0aLUw8BuO/4PsxJ6
MTsjxoEFQqeutaSQGMamOIqITVD3ONW8lNMkzwjF0XzI9LMfvD9WUh4nE7H7lP4Tmb1RDe9PZ3LJ
qLbeGw3PSWfKM2BRbj/7bApSMvqgfOqFBMmzgHhuOUlAG1E5/iFUuKKrOnwwUuNdC4dD0MDObrFt
Kts333L9o5+Y8B1hQLG0ZZnu1wRWsFSFpTU85Q3eyrp8R2bkMnNyaRGU8xxjikplf5/FeOq7+p6x
tCxrD91e/kB1fK9RPYa6uLV9gLW/ZgTqrx1/vIBtf+LqhZAn2/dwEX1JjSJjSQ2NGirfKHtLzehT
5OBhTLa/WFq32rU0C8Nx3sXW9yTG85zU5Y85kYTmPw5ed3N9gzuWuKwF1pGeAsxo27yeyBQq5k97
slHIWUEBvk3jSkfnQcafPV10kW8mAbaL1/3ScBU+2g5SrWxiUe22EeKXLPCvXdrPWD+4SFtVyJ3t
kaxa/Ra1T2VajOqKOIWhrg6Lg9dt4zhPrnJ09VVMqNPzNOi2Xs+W2sZwbieUNU0cpNeGLTcUQqz0
0vL805jmByJL5yu06PlqUZYeAaC9I+r/FKjRuvj433+JJSCpMGA5eL+ImY4aYgpe83ghMqTtHYOE
u9Jtvu3y/CVKUnapUh9nmcotn/cKSzCBhsN4iEz3PAqLRxOU+1BBoBlAIs1wC1mFWgjri79Jmoo3
0Yrb7OvHwEjf67SS1yCzC2x0U3ui2VPnMuuxvLc/Zj5Gnx2vrPMvTdmQBehfHvMhoniPbqXW0x2L
trcDiFmC/cJ/nCl6Q+oHDVKoTn+6+Ayy2n72CInCHB74qyxDXF5kYbDNoIDbo2cdRjKq9okQ9UuG
BYZxUTD8IizcskMO4WkdmzFwNnV2YDpAQnFBH8aY20C1ZNbnWLGTt2e7+Aw7e1svjz2hBO1WB3Jc
i+UHTXEQrFnvoS/tg6NZ+STCFv25t214H1PRX2mtc6gHiO2sZLoi36LzQJLkuslENkK8MPWB1xSG
jWMzmYqH5QXdpLr6xUSBYC0h2db2fGjgEessYDrclnnzLTPWSw1G1KLPvMup7yvEQNb4axpCbFEM
4wKTLlC9qL25eWH+Imu52irWfyTdJJ9LjP8q68iAq/rk0TUJH2nBiHSkR12NtuIKbx6tJml/pdd/
OSBoX6d8ydXz5Uth9skOKdLwlNbRbjZjeLc92tOs8+RNMIbECew2MiWyp6ousiReeCZM6DmrSbim
3JgfZqyl50o0F6vGQVfxz49DMH+H7SHyIBIhE5w37RC2Ox7PHKHYGGCfN83tHIkvf2K4Z1jDmVZ9
GQnBXjEefLO3blIhexIcaKViWa/AwYTejCSspoZuMVKvmjS1bs5ASmfJ+7r/7y+BCjJTlxY5Hc7i
yfEgiCLIhCJbFs0BUcECJ4xM1nRQuYgtOv/3V3ElWP5K0Ndp+IcxdLW1vVRvGC4qt7gF1szejZC8
xskYc9B4MwILRo29PZD6JqKGPtoR0KEkkS5FWz9xHqzZnc3XAsHIUwktesR2biddepEd7Bi8am9B
P1T8KUb41PGNlHjoMiVmstxHsLLEM2GGNxx0rOCFkLq0rT3cgIWON3wK6sIvuMNWybxosjQbzRRn
bqsI8QAmfpZTdLSf0HoxbsN6MaPTvIGVUSjmjcN/f2VxQUMcTE5C+wCelbjMwJB7ggY3NNXhFv9Y
ciulKy4+gREESk8nMU7reeHU+c1w60TeIXuEtQFYLULcuLHLwXyIZMUXGEraq9o+iUSnN1BngzEz
QigZopMS3CVF8TxBuyAsoJ/XSJVfiCZTF1NGpK3hhEIuQcxbk1/bKWaiYrEuqQrmtLV6dMYlLlmp
4Vfnu+X7cGptXrKRARkKmdeeVCgaqDQj0JpegN/h1PMljxhrbdcOP4YKN7tuznY9tGcd47gCALT2
OT1rdxkwz4Y+kwgKFGai3Gdmls9IbVzLMzeKaL2jwPzn/c5BxskyV/hR7OmKfXIbQkRJmP1tXJDd
q0B6P/Z8TzKQY9NeosJ5LDw2TirBbmoCeSocfkxw7vBsfKTFspIAN5l1NCXiSSsRz1YNNCn0/L0V
oShLdBKcMLuiq7O5G33WLRLyMHqgdgLQHDykUfKctf1nGJafYV9cWshJq4KHf1P4LJuNOQN4hz0L
BdicAuCeFlOCLfaljSuaYDrrbPjomCArgmYxA71JVX8YB/D6fgNOl6v7Mg0pg1Qf3UdhJuE6wpZW
9uhddR/us1AAdcJniJMfU7ykCzfAn6NPax9cBt5B/GigxlqNXn9F6gjulSPWdO94f1jkCiwVho7Q
8hikr4OXBBdifEVt8i3Qxa04aQGT8m9gmR63aaS/Mic/M6NCD1hFzoNdJLisumnT8zMrgjvWsDHW
TQC+YGzzaKeqkwsZi3Rp/uSmtLdxysFWlzTGjIWBsxAG1Xrs62XPIZ+NB7NgmZIyIqygJBKbMq9V
U/D3I6HO//1PQ9SfH8eLhLzdAk/Fp01vrEu0UUJ1gGnb+YpXnqVbwGoG8usZK8XRsscFTe1Y6z6G
hxLM4kR4BspqilKGneSA1OM3ctRk7Uaj3gz6qyFZ90wSKp48vztMlfMW2ZChAEaz/EWfg6HJ7YZk
wZB/VyK3cFD+84GFKyQ5XmBEZ5tABqMpDtXiZOIUIS8HWdRqKrhTVbxVZsG+UEHA1zNALkqjWwS8
cTd12CWSzhOQ+9hJeMQUIgOkQDRgbWxLJOa4SLIAsY+8JwUS5Dqy5IPLbI8uYeDH2+u4/wR1TkLN
XNH1j7XzGmavsaQtdBwxP/QJQ6Ulx6rx+VfowA7sUGn4O2o7kPzrIjX9Q0rJm0zBgaUOX5EV0EqM
9jnBV7ZcWWuPpFdyw+8DLfpDG2fg+/vfiozYNUurP2EqP2s+V1EzXatB1/mMF1badIlRpmMlmXVH
ABS/UUdBlXo42Jf/qUe+o3Y0YJ+z1Fn3/Qg1eHkMan+H7nexCpMxxPrrqeGO5+3BvxBA5evIBTXL
mb449vaYsTDZp8bGrFqKXGzGezNHIEPEhkUjybIur1wUDtGvYXobb6ggGBPfDtyRjwAkORj8nKIl
V8SE+QFcnLEtv3A3gpOcA4h5Gj1kZVOEMFnzQTHmV6D6LAtcvt+4LghMWRRDIBh6BoYY441xk5mO
2pMM/+773DxZTEhjObyGtBCRnNHmANNZd7X4CyGk3PoQKbxyKG8LuhF04k5W7GCr+RrFvH7Rq6OS
6uirau927XdiMl0pesi6E14lLen1LOjPXvIlVX0NQDaivVL2Lnbi8WLY6Z7U+W2hh5H8I5yYojVP
FqIVroXiqbI4cLQe7VXnhAhVICk03ozpHZtIUA3RrnfYvYwGZ0FF0buRypzW3uLoiCZcGulkeTCW
HEhMnENI1yis9+2APiwUlPRw9Ney5hoOhhGN2v8YO6/d2NE0y75K4lwPq/nTs1FZF+G9UcjfEHKH
3v+0T9+LkdVdqB5gMHkRUEg6yjAM8jN7r62N30oy7ujd8kXO02Yuh9S4T9HX9SyJRLzDy1pwQgnQ
eOAoANe9NDHqpPF40LqesLKUSW3DQjh/ZAhygTFBZp4Fd6W2GbKaEUey8FgmIoaYcha2WmVx0BYW
Xh/iPufxQNa3JotXTIxTXYlyQecZjt3T2EpjlYbqs0o8DCRwJKA2iXaAr4NNottLyyIqcHQf6zwC
YSSaiwCH5gS2u41HF51zp36lqgmmKmUdL1M0xi0OPzADWM+RKa3xe9HVkXzcIThWXeWiRhrXQTM4
u+KD+L9kBWr3Wad8ijRECJmDWxK2U22b45JxOfURu1w8ySUxUh7G9c45E3wZLnBqrpPAnHHKXE1w
f06qX6JppglTTtUe1Se9Cq9uZZRHZbqpG+1IAC8i2CQ/QYsZFwq7pzmG+2anMesJXWGSiUcQQeO/
wFPSdmzJtLmf+6i8BNGFXO2cZWpdWtAP8143obIl5CG4NvlRhlq9D0qJWtc7klCzTCr9Cj8M30LI
kPAx6saYsGF55qrO3GZUXqvCeJMtyCGmu+U2TsCldM4CFjTSgyzdwhVgm5ZFxpRBu4E+K/T2U+Y4
3HIXKV+ELqSN/Ik5oW1NspRMvVoQfz0lRdeYpRDuEF4EXcRSvzFOwzMfg3ZSUD6ZCktzz42eeMlq
+gzYc+95Hb+nirlQA40MkYLii8hhPPRgJHTMcQ1drS+7BXPW34TefHaavNURSb309+wXuACR27I1
gDQ0HtdOKwG+YAjYP4lyAQHEa4V4IvAxIShDny+gmHKWsg6RaAU7Vp8toB7Ttmjfmtp9Y+cYRIeK
TDBpD2xWZSbhFkWx1jnssI33JbvUIN7oCtv2uEcjbUoL74hVrrsxZUJJ9RaP+Q/rZ+DQAmtGRRj7
3PWUcTYo1VsOv6cIu/FlJPkiNAUpeuO0TXE6Fo8LqGTG0pX43qiicIfC1idYkcW5RwfH7sxtL5bS
YxrUcEF0YTsHDo4t3Y92uae8kNis9Oj5KAdFR7grZmBsFs2P6QeLDrTQgZRGTCagl2iEkVlLHjdb
wRqPHWs3ov6qHyk/Cn1rfUu1jGZujdnDNYmiVpsS6Ct1WBAGTxTin7LtblaqatTGnO6pomdjGG1a
s94SfF19KLy7KOf2Kg61aWF4BbqLwT2h4YdUvJVSf1TRemECjSgqCwhEA7gysyyp4PBwcrgMr2nu
PzSsPcerWjGVCPqFnkTog64C5kjmac9suiMQmrghwifql3dPZPucxdk9dsDcTquewPA2XIUvmtrv
GoNz6GhH3qYaE+C+KcdN/qin3hbj1jLC6I4v234ME1ubhQqy+4g0vpiLUswJYzZqEE/I6FpO1Q6g
q2cnx+8qyJC1lJacAFTxKXM83nFWICQrYCvej+EIjSLc+o36XORttxwtHCGTOqFWmJg5YfqtJ7yz
7Yjf2hxT9N7jb1WN1NUg5U3pqStRtyExYVieN2gDDn6afcUMhBcFGKdCxrsu5TNHBt1Cr+yf0kw3
jp0+q7l/bIL4KtHX4MZcVSXRx3p9QYMHKYfy5jASK0fsUIK0ctfV1KJjFzwZdoT/T/li+IGiOLkJ
hdKkk6o60zCCgF7bpGmEN9cP673VAGsSokZZiH/V8q9+P37m7GLtgatQYme/peoYM1ZDuh0oDy6t
NvQEZY86/rkWcOBZai9dNT8b0mrmKbDUcZNwpULFCR3RYqszOO06HoFX2+06K3sSOZt+LXvidwi8
nhe4yXrw/3Tts7zFMdvOccK++uiXyPX+LB0L9FyPGUmfuXbxPOi83nHOlj/wouevgc74XFNmO/go
YBIlGukVTMkF6gDeIpWNuPo2YBiVZhoeBOsmvVzHLPW8yH8gQJJBQTkcKm/6FPeA2JOIshdrzQSd
740QqLXuL+MICDxXDC7maEiVvH+xIizrXYbFwscVhaiflRinaBXzCxg7oEBLZknRNuT/iqTNPTiJ
eG11rgESep3FIp5Qz2KmTjNoplmswEYSJxXnZ6TggChyCIIW7b/JU8tYTBQqFD62WT0Q+5A6AD5M
uFCSM5nxAMXs+jdU+LV7rmzxaUHwnmtVIOYGanquhg7+n7VnYLFKIwihqS3yA4Seb3MIziWeM6Wx
X/wq7ZiW+zjdcg9BlaQD7+VC6asdiJsJgsh4oI3aa5dq+tJ/KBRkYmlHc685FSnzOh7RHjIpOzxr
1tbB3tHaW5ZiykWPBQ+yzFNG5vJgDQFkxlTfjNH4G3kXC+wW+Hoj3LMy0MjAYA+D48BMqs6LzyYD
fZMR7+G23UdYYqT2TUoZJywClhcak4WMc4GfhSdtYDnruqDQ1HiXNCW2hEldjdbWd/mCfTYPNK3m
Zi1o/dCpjCoZM9VoUGCTfpSy1C9VZ2HW7qPnmSiigwdpM5vrJ+5aW1JCeBwGcC39E6TO10qJHnQN
pFOsvYOHS9mEWxmfX6q/yntWA8T6WiWvkYde0/NbBkcFn2h/2tiMBwTG+tZIv2j30ZlzaQjScW3l
OSyyyHiGnMDyOsrBcMjcZkgSnZTiDAMNqq052osioz+PKCOcslPnZnK2nUYuiLd/ZwZ0nSpCTvQA
RYFFBDaAv74U9UaRBuJCTWUy1beIdfpNF/Us7NRlrsL0JM9o6ZXZdy1r0qqB3iGWMDh2GiL9LO+T
VuvJK3VlFo7KJWXTN0ymCMGYti9S4EJcYX0VoxGtDAxLUlL4I2EWLgjxQ2CUqM/MS/yjLDnfDJph
rzG3pkuTU/kR+es2Y/V/TdLB3xH5xOI/qKhA1WbY+ciSdh0Kz17xNQbdcfAQZp16gQR5vxNY6WFk
6X1j0BXrzTt8xmYNoJPjg9ONz9Rw71fVM5E91tGrd7k2FEv4Qzhk9Dy4BaD52JgW7hKVwUuGxeOk
lbZCYDH7TT+rnKupscqk+1m0utEdW2Gb+0QvOPpFFx1SHjQuJ4OKDVwAqVUY4TzlnWxObyeQhT6U
LgAcBy19igNkxcGlPRXOK4sL7J703C8JHFiwx1DM73fbukCwpSkO6/xiW8UMr1vAQHNtYEQ6xLDx
ZYnikmpk3upad2LmtcaxGT1Yet9gFxPRSm3WfpAzj+WLLlQwJKlNdXVD/OMK48HG8Yy9B8QjJRN2
aUErOxB3MMCcZhJVx2Gzb3w0qZmoyr2SDbjkBp/qvkpOlAQCaUCO4llhTtAGDXJe5ttKVwyLsfKK
YzXC9ekAH84tzYSKqsDEr6umntvxwjAVGqbCQKJcsztI47RlAxPozPmbL4+gBCzimXmzYm/nYmBh
LF21BQPDyEMePATvuavKwxDFZ8trlaMS57hU6/rqoxJn7dwXbxKmAkqsHm4piiaLgngelN0aSGq/
USUabye0K4SSxWde58GZtMHoWDoSePQo1Kco8BaKwi7KH0bW4MKItqD9SJB26/I4GPWNFh2xPkmA
H61KvnOchTkrmmGi9VAGN2Ndb2tdVbdubXB+q3R/3dadh0DNsxcOC6hFq3ocQ1zHzzWwo5kqcYRH
oIRWdDrQ4iO5DejkmEcCrYNoiHdCs78dguF/KvvVQVW5Fo3DSimWtSAadxTtxgkyjdVrvVSImdpH
heqQVuPSOAM84GCsnIuCR3eZWdhmM4cANEcDfNVw4HyAeV/1lLI/sa9diOFhOKCiYBjpgo5kQqHa
QxfzDBPZ4Rw9MDqq2qXP0PxMT1HvUTXQGxTh8I4j7qIwfnssyUeYyzHG4keK7HyE6PQ6igHZZSbr
rdGO5JcVUxQ7eqYDqDmxpzC636m0Uizr2rGR4+NLmTVFc5S+Iy/3T4tFm3W/p6Wowv3Aq+YZTeVW
KaCfd1Ioz6kqVVTc+Tsxdr+rrNu3tWI+quZgPvaYwpUxe2RSp+x8TCSz3jXwXBkBSQRdvVUr7eZ3
RvRld8Yt6Fhw+L7dHqdvO6I/CtdUAVYrw7ZtkG4bgCCobEN71UUDbfzQdM9JWI+7hlCXk1Vomyo1
vev9RlPewgY1aZc2xuOU242w0SquqLJJxMRJOqAge+tk68yp+RE3aGa6T0aN5c1UqOmki02Pnx3V
RUWVymwd9X1cMpjX2zcwZf5PnNQc+KORrlQfPiB2CPInihiA2diDmWSBJiF5QioLh1crRTzdDpVx
ZiNobBns4VIPvnXJ/mn6OXER7rrxA5JyImtptzmn9Mg0EYWHr3HtlLf7t4SS/9YqJNUVqS7LihXe
o9fb9Qq5HpyNTPiPYxkbx8I+BKV+i21hvUoE0iujbPV1FZDby85lp/axdVMKsz95Wsjfmr7PbpXw
hbpd4GAkpS/M4yfH7DVCGSaMYG0DgSnhV1Ul7vv7TysNNE7NcgPGQIWEy7OcV7Whn05k5hwqur8n
LR8X9+8TIvLCUAgwGxfwdWVkGuSz5CpkID6DFB1HE6Xt1ULSNKvMflwMDBFh4EbFexIRv1p04jOy
Mmvej4F11MaSEgI4ClIj6WGZt9KtR1oholneeVZnxbI1Oqj1pQFzwAn0dVL2wU3U6nsCJWpZCbTH
emiWbzhXMdn1LTbDrDwPJS9+p7rl7TeUx2jesq5+S31EQhVkmIPIgZKEtb+5fx+zFaX+mDBM64b3
rhY3Iavm5qnkpyop0+MIKWtlQ1JCJK0doPoJLoEZ3q7hHndBhRxjavaUzHgK0RKpRde+4sMsN8kO
3lB9dtu63Zu2veOjO5jMWSvkFtkYr8JBrw52TLpMhgvG47M5a1H/rV3Ox6cGFMgc+7DYlPyEOKAE
9Ill2Hs3hWbfBE2/ApdrrRVG+IM+IR94aZ4E65GwrdoXo430A2FXc0ciDUxYfDyXvqKv2ZbUS7cS
4siFJeZaWtRrw4/6o98r585zq0dEe4++4hAzRhdRiqkXJgJ5lipVehylwPINv3hFjQgHjws/Fnnu
ktpNjE0dXxozN56KgFKKXLXqI8e25Nil8UaTfLD0AH2h3r7YExbBTRz4aIHsX0bVXplOZX5k5MrN
myR44opcbCpTEyfTQMV2P7osz1vgxA/fApYtqAzio+hae6/LkjFbIYLP2iqOqPeVJyMtYKu3RFnW
DEW7HOBdbDAk8OSofmqRuRiKsf7NrB09KUkPftXqO1wycu33A8ajauxeUtGsIlD8Wu9457IkRDpS
3AeGx9oxn+45Nul9XpCa6C4KJEeJZW0Dmv37VddDPDgo6rgfAScucM+WT3gEbBpYv3jT4+wr9cfh
qxnFRN6hz6RdR/bTPjBNzz/iGpV9UTvxizXy9ml+U9+6njQree39rDuM0839K1W67aGw2nAiPCbL
OquDZ4lFvciZWXcq9BIw3GjJQZi/1jgCDNPmJQa/R+6MUh2kEWi0/cY8kN77/djnFMu+tfHck2BD
fJYFeETpVN6j4Zd7J0W5VAFWPgxNRWPoqc5ZbYgh0kvjItphF5rZAIiz1fBg9RSruORXCgtdNoih
ianB095lUl8SN6QvAOsMPrp9Ya3POrMSV1w24VqEJYQj+ouo5V3PmAuBZ0StZJSEFojW0tDlVQ7j
kkChtw9iiDuuTiBDDsPNLrAL2/bj/TJnyCJj102mDOReZ9kyLWG+5TioB8TOBFV97ZEgosgxzXVu
YFfpgxTDYUs4WKmHWzqjYWWPOJ3BBtMdjP3wKnvVWY2xryzVId/UqaY9GQb+duDE6j7GkGckbVrN
UtMudoHq9BfXgFgBPEVZkxxHXcPJZeiqs84fglZdFkuZhRojSNKgWG89w5Io17BWH8IAMC6l//AK
IxVCmbCNHUOc4XXsjqUL9bNPDAFEjxC7gyg8uWrCvIvIgvcJx8nhWvTmULEKSEmiTzR9TypTM5VL
p/t+xOTjcmhbGrsokpzYkqESS5/Em41XT1M4NLUPJDZ91qnOyqdOHezTTzB7oTDyRccs4P6FAuDi
LdDrJ/SyD61r9SeZtu2j0TIQ0dRQJemtuaZjy9rCzj8DzMyz0HWH19YlBCaNb5pTE0Z8fwSu52zD
kM2NLvTXDgESjplkUehtdmENGu59VfwMjbFFfGncHKd58PsqXildWGzDSEn296+UFjNkyFoaGYF/
HExoZ5Cfg02QSfUYpu5vZfSDTVOyf0w4CCXJ1/4saM58ONRdYxXqWjjaS61jBzXHvDknkKHBjFRc
WUIfjJ9CPiefIwg1TRRtxpGriMtMQ8E1hsBuhq1pIoVhPGJxVu6amnAYONPF+n6GbLNPkfQeCNv6
i409h+EQW/W+srSXDP9QrlvfLcaHPpMgs4AGIF/Nj/ebVHHgLbgg6QRCo2tRKOvRbbOT13U22QVa
dHEwPwqJ3J4ooVVDFleFMMnzNn8djYAfuo2jFsjaK6tfmpJ9c0NCdUl+90242TQr6sOVCdka++Jo
X6zhIY8eExaeNwSG7a0dWY4Zflxvwr55Cka7eVDd5EqM9/Bo5KO3TTKuw3HhRqeeBmXWSnXlOVn2
CM/DOjt1jHVd95/VosJSaLagnDmQYXCQ4aH64VY2Xr0wJlYc1yYLP41e7e4HEsDAlpmC5H224Fc4
Uqwzb/AXSk5JrOSKCtG2tcl76fRug6xvR6Smeatigcy7j/FM60+jie+FVhOdp9SS1f2uDYA6t0Av
kmZ/f+8612Ag4/vKJosVUnwA8GVxfeoMCcu4q5BSNJXBdTQwDvevUPmXi97vwpexiqKzqZgAbvoY
5D8RfI0m3Y2NMIIJxkwKyGuWzQxt6saqpvrJFWzYEPVgYqAIOlVs5yCeQqpiQ9z2slsLrQAZxE7v
lCsMjXq8oXgua/OW5PNCFcMm98Zy4fXETGV1fGWO7M95g1ZZWHzgyiWRFTOk5RfBg2aTkCCHzP8y
G+skWnweY2ifY8SpFyAMbw2u31eks+NSZfOsI1PlrNo6/h6wKo/RM9ds/+1bYrBL9KruwxwrcSkM
8UTJg//cRf1/P7KNRLdWVNvWclpTvlhDAeVKh83hRAkTN9MKd4GGZz6P+2YTxEI8qrj7V0T8sixl
tgqMCGqAPbruqiMRCtqa1uwQZ+I1Mo39vQ4iozo/MX/GAq6wYFLAm5pliDQiKdzvPiWyazrx3G/I
6913mObWhdtDnR0ScKZ1Uz54THPmOd6MC0S0G80Ju/ne9S+1keX7QMbNEnsPsPTo5JH9cwr1yJ0b
LXYrnDjefnQuquPE+z4pUSDq9J4aonV6VDe+NXbz5mecr2Gvg80q3bnWsm3x4XsDCFtVflDsymmD
kKcmmjJfzddO7fDKcN3fN9742OKKXAVdp2+VJmfSrApz51tHidP9IePJ3a8zRTq8kAWirZVJBaz0
hfruB8FSZFb1HWDEZBlQFQ9u8O31cLtk3hRPmTUBJyuf2PqEnD8xCcEDArlvTUi1RuOt7/jkxnvZ
W9E85CLaFXaOy0uWSO35pC4bwfa7BxS2H5i+7jU8u/v7XSDSaN+G+nEMRv2Qq7cOP9sxavBSlIUK
TuV+v/zOyg6xI0yaeRNiLZilpaVuQzV7Ibsi3/gZKoH7qKVREaGZDZprnQLqySJzfN4rhrEZIi3Y
qdMUow+7t87WnK0yjOohkOiJaw94Rakx1g6GjW2kKkOOIlrVNhJkPW234SQKrjgjHWIL8m1vpypK
XGEtAlKHe23O2APYeitcnMbmN2aQlj2b8+ogMmFQjaalfq5DHy59iGgr5czz4LjlwURz+YKOf5vl
NVgyPsqLEZdPTWVphERwTBfU3EjFSuYyn4Zl8Uq02bDo+65Z5zonb9sLn7Mgo+Sp1UNZx9Yh1yjU
Ot9W33oEYMAzHmXYxrcx5Vn0Ctohn8Er60JzX03VdiiwR1iZ76xazWBVXPdXT5PUAwjRH32O+1VI
t/TmmO+R1KoPBlndsmEBvVKU4Kwo/XBQcrh5meH1f32FdWI4dPiusxI+1v03Bn2INnRL//zdkCfo
FJ25D1AcQsSjpbnfoBSoz2rioHX2QIhC99pJJpovOpyWJSR0c+7m8NJ00gbeqmBTDzJfer6p7ruO
ByW8xFlNBsqnKTWvlPHS7Wt77Re6+qykmA06lRz0+12HLKos8k7NmNcn4fr6U1n37/d7eNhQgwq1
P5DVXiTt8J7LRls1LHc2YDmSN8dhGW+R8cN1ZI9RkayMJAWJyf/rrQzMRVJgImFOfNNMz4E9HEKE
qeoEgUSMUDVu27UZt/HBLw2Xso5hUJY1zzYSkBlnAWZZ091RWKeI1u5yv+dgjAy5KmME0t9Vn1zL
OlDBdXn60i19/aHTykMFUuVV7bJgi8nXBgflPRWYcp8M8xgqnvPpFNCYGjMakaKU3kWGFKah4750
cXBmR1ieSQPwt7rJLjOyne39+p1R4ZwCzceokMbrv4rE0tZtRi7QTTPPTnfk2qS7TE22dqbni7Kv
zFvmgVDx4uDJLnK5qKZXcAzUbY/Bx1X14qjqSv2gh0HO+jJTF5nJSLrux+5aOP1G1paB/A0H3P1d
aRDEbIbS3mqcMqCUDtVVKeRHoHrhqQIlb6GY/sTiBgNUG+0TBmIWhj6Zvuhah/n9eE0040xqj43B
wzS2Tak/aFnPQ6nq7NXtLWwi/EeYSuk/26QTK9P3TewjaEtHey1h0CdDf25G27/cb8i511edY6Rz
Ges3Xj71cH+xeF2ohMbE31HvBzcPrv4ER38Drk7+NC4EEbavzK+N94YFWZkzAUz73ILc0yqbUGrR
kt0aJbnhnzrHE1gle3vnV4IBYhM1V+F2bzYTUtavgbMXRILtge2/2QghMMAw0R2lcx6BUC26CE3e
MOTiUYSketcRpZYScaGs64iMguTnXoRqKiFkfl6dfXp2rFAocgPIKF4sIBThRzklbZcf0Y2yPZ0I
DFeRmqsh25oyCd6UUbW2tp3rYGt1/y3qaKsSZXw3hEEzUdv5c+i+9VGhvzRmQ0+RxcAWw+5nIP7n
GSadlouJMOKqZ2SUypNG2s9Ips5Rxf4SgfJ0GOQq7Qa7Rk49lqfpxrKgPxPCwkQUL5+pZLAllTDa
8Tn99OAhXboyJpLTdK115bMdqUHg7n1OpS9lHmzTZFQeYr8WJ4IkOLNpcjTrFc2+f/TVILukL0jw
drpTQ/lwBLOQPSNkf1MQAvBgjQn9CC+zIcsfyyrCHUwS7Yna8UaRXJ01U+pPaunuzTFaeCCntwlm
mdP9BnulvYI4BRnYbgDKWe3JD5r2lrI7XXl1UrAk8BjpNPWX0m6L0qy+M4GfP6wDhtd47bdp3L9W
MUrYIBWz1NOCpyHEdGNnvX7GLTeypImfyhaAMabM4Bjpg8+bRsOS98O1V8MBbC5xXP96SDkYb1wj
xeFf3zfLzF1XHYgmrRWEcoWyxQ/93//K6MqX0GbtaxIrfX/qds7VpOyNvz6iSVaj+8qH76QNrZXC
NW7TG7V8683TvUOtS87wbmgvjXEgQHJqgNy8RwEZH2z8Kyc0viWHwVfuVj4g4AJBdgS5QoY+WMOh
FJdKArOwurr8rIGQRLVDNpIwBxC3jGkIVRGndBrTBcyhyOjZ9aUt0fxzSCA61o7tvZXN2BmxqrSu
qRVbX40M360a77OK8GHNJA9Yk6dfaqdO9gm46kVGFPSr6jD4NJUQwhSaypaFfa+INxdyvBv6BBtO
B4dGDDt2rP4Qm+alUGPtAB3Xu9ZBF2+G3oHHZDojBNT3+2FmJGm+b81Juamll0TU2eX+fStDEoas
jpwdswTgbdftY0eTszVVeiV0WP0G/rC7DmG0OGZifSkBmpJKq62rD9J7i4+5XNXD9/2aL30cc75J
LR4OWxIhQB3iKuniAtZz6r+PdPmnRHeoAiio1wNjOSZL3KjTDbrliwEAf9peb70yeOuaWIP+F8YP
6FZ73EkmfFVd9zf34xg+cnWoK/UzTGgoOfkoB1RX4zZKcuCzRPtS/mCCQV2WImk4ZzojkWikXYlb
l8GozLrZwgDudRqVCOzaFGXiThBsN2ncTwl9LSpYBRHF8B43JF+JUgzrAPv2aej04YSTiwIO9Xvn
4Fs2zf4zMfIHU+OCo/KhJL8UF3pvsL4roMHfV0MutZ3QPOtZNzsf9dcbaHzrYUyGnWo5zhXbOvRH
iS4UquTi3tLALhnmiekSpOuGO+iT/oG47HIZSule7l9lKGgOqmm9dim8XCOVHczlyS7a+vZhyOLq
MZHGTqRK+xYkINT8njg2xTNYH2ex+wh/jVwv1e6X97tdD+43zacxK/uoWV2qIXmUXI5iRahHtxXx
JXJ5QdsqyT68nItM4mNcHVMtXAdtABtp0OJ3tVQOjOBPv/74j3/8/T+++v/0f/JLngx+ntX/+Dv3
v3KE3aEfyP919x+b5cPy/i/+5zf+/ff/sf7JTx/pT/3//KXjbfX4v39hehj/80f53/7zYS0+5Me/
3VlmMpTDtfmphocf4H3y/gB4AtNv/v/+8A8WsfyVx6H4+fPXV95kYAoefnwSu37980fb7z9/CVO7
v0J/vUDT3//nD6dn+OevY5585+3H//Uvfj5q+ecvXf2bQCBi0GA5qiNU0/z1R/cz/USz/mYJx0ai
T4thCtPSf/2REXwQ/PnLcP4G5VhY4BdNAeDUMX79UefN/Ufm3wzL0SyXZEVhGKYufv33M/+3t+5f
b+UfWZNe8pAlAE+Fx+L++gNc3vQmT0/OVk3h8AdVbeJK4QZ3pp9/fbCd96d/8H/GrvcLqzQIuu06
fx9H5ANrkrEXxBnEQWZBgq0ecWYRxEeAJGe9qlv2ogeFsEIxWi906WoIcwMiPisOSajHZH2nzGS0
cJQ7klRXtYckn2eUroTdPZB2T8xEh9BDV5qjhTxwbjs1VaOpYduDsdtr9oUWayOh4ayJGmF75Moj
kEXbtgDtk3njEO/lGVOPDtEYiDvnw06Z1W1PNjBjMpRFK03xfIoAIkNz23nBj07IDpxvQnJ0jBHL
soWMi14En2mBZ5IoujnvExkwSr/p43IrBVSodmxOniN/DDOjz/G6HTq37zxBZ+j0Bfjg5BjbFkS9
vnsryhExAg9tlI+WdK+WkM8h0Q6CaOBNHnmCcFdCjodXXk8yGZWKeCNcJIT+WasGoIEk9qFPXH+p
GM7G14oVrliuaxr6waTyAlqRAVOiAnjNqIxL0vhnJp2g0C2keErUEAvYroHVMY/P30DokYsJFQnL
B26UsU6WjQq8mtnAKmOzXPnIkXXXWgXsopZmXw5zgXsub7RdZv8YbKdHpgCGT6pT02+IzXxOI3T8
tACz0WUUmmmgVxiMPjZFmWwKpmVpW2oL6h3spFn1LTzv1ivZb521ItaGAU2Y/Bi4MpHmgwQZ85DH
PKnyqL8HlUtQVZP9TE4A5Jl2lxMKwwoM5XmVD9APQjTCMVGeao+eCI/YDABbtmggjjpT3QSmBqdN
zYouhQ6f7oPS1FcqmgResTCfJWxE1nW4HVW8+nlmHRMdfXxa13KWqPBL8WISgTXq24AmElyZQf0d
p9GGSQuPy6vNJaqkeNbZWHZUS9M2A20Lgp/RP7EaQkzubKRMtUWXF0CTsGwS55JAX4jfWn0cd4lN
K2qQOGFCrUDXQUKFHLNVqDgvwzBija+BPAh0zxGV3AIPBKpODZlGGJlANthHLSsTu5w0jakfqzZp
osqn6uAb4b5Is3EbW0DcifB66cb+K1I7sCophNzUYEzVj1q0V9EpP4D/eTeiEwqLCH4SYaEsczg+
XAx7GSK4QMvsVYjqrHKb6jWVKYKAcl6qggxtEH1z7KQvVeoxmKyQ+A0lNiw12KXX0m/VnRF4sAni
anwo2F74DgM8o6NBSFs1Oumtds3Vbml76QM4iGeNBJ+oDXX0C6iFE2nnq9hTASb2rb+wchaoRXuo
SvbXXXMzTRlj9QGXo1sxHwCrO9iByh7bcnY4OyLmESaGFCfbqlNozmhvlc4IT45EiNKbj7Bz8Wh6
JNkjQm/GmCzurpaLjPHRzLGTdlckbvPXjZT4xlBPwvU0KmfW2C749vxJZgEZkOiHQTeIQf/dpMWT
8MOfxIvTddQyFo0hMaGYdjDWARQFOOPN0gofSwo5Vub+rqsCa6bVps1EB9WcrZPcyf4auYvHMY8G
D06JgXAvsfTzWFg31+mQ4DV+toiyCW2OGyFFlwwL1HqvezbDDmNo1/9QyN2uGU2MgkC8IFE/mhK0
rGIUy/I7wss+63KyquCDzswA9REbaWzQ5rPXVJ/QEJ+bkND1oYGB4aActA1zCzcXWEv2qkvxSX6P
niPRZb3b74ogOWMQWxW+Wcxz03ZQdnmblEvT3HFQk3ksredeDakm0Un0mvTfAQoBSIDU9U675ZBD
lpc1BLzmCJrd5tzV5keLzQeZpCmQkBZhsDf7FpGkmT4GWviOaGvOmOt3R24ZZ7B4W1UL0ZlMakKw
T9gc90kBM9P3r8BFnrkgTalQNJ4JnyXB48e6ga8r+hqxiC9SOmRAFQgyhKH+1qiDGdq3B6QQ9PiL
PmH1pofK3icoc5027psz0V3tGI9flEIzHzpFzozWv2hjPMzZ4pRwjTCAGL4H/yJsx11mELxSWdFr
DdDKG7En6ikomQyTBpGTX/K/SDqvHUmxLIp+ERLevAIB4V1GpKkXlBbvPV8/ix5ppJma7uquiIR7
j9l77VV+IZRPyyKbFn0hvxVcbjYKgw2XcY1Rgp6qLKSLCbq5kbv8b4rlR6BsdWyVd1OV/EAJvlQR
qVQzyMDaODO7PDvgkI1dtarVbWvAqMl7jJph8hD67JivEs5KZcqM4HPZo9B5K4dI2MD007y2Ml6r
AeJS283Yv+ryJq2yeN3AHq5SR9dlee1/w5HuB9W6sRF6XGRAmaGMIEEg4Lf7EAawEEOdPupF+zaq
BjRV2f6bCJi0Dcy6ehx3blVPj6qqvTIf2VxmRuVHivI+SxpOHzkBKFndur5hJsuhvFYLQXepJ8ZI
MeM5U0X/PnBKoH0hakThr6sjr6CJlqmLrLdMQiDZXUc+MO/mgOVO/Kaf3Op8+K1RrGscrfR6q/ki
BOAAYszAEEJU0KcetlA6c/GtZY5ZdYyDB+sO+ZE217K6zU+ywrviQfsyG1KKE4SFZqSPSCWCiqQR
7t3oqpGDc8mtF47+/DLVAIFERPRj2bq5jhK8JjAYuTcEezLyansk0sCQo5d5IlM0ioxbJC8XTQne
rKI1ttOK+2EKIa3/pt7SE5Z3Y+pbHWYxZZrAJRusBIgdCZxBwEPTqDmZtrDslHx8IHTV9nUXe3F9
RYgd7fRYd9MQ1mDERjoVlqswVGcIWi/xctZW/PQ4omXU1+jKSIK4L3P2KnAs1vE/Rpcx2VRq4BAM
Ve7auUey1ty6br1hw+itrOOvzsIIINHthxhx4q4R0IoNdh5Z2zFkU0YcMvY9GVufvkD3kzCqJrKG
HEXJLW512Va15izNkgRLgTFYy/ZKNqWH0EgPtQWGE3UGH7XCECh+SbHw0yz1MTWHK531D16efagy
I6xhc8OqRvBc3Ut8vG7R4QRZRPThBctNUCg7uCJXZuhkrHRbqcN5mhHPLA+9vNUMeBtDqDp8tUQ/
wLsh4WlTq+R6w8jqHUXSKW8btnajwSms6AUXOrCkNkHxyKIaE8VgRn8WuDlv0cveY3b1UQWDm4vJ
72JQXJrgCjjb2SPPOD5xOCC3LBcTjKqECS8ra3gNwoqIG9miJkB4Q8WbzXajoGPbjZZGmljN06pR
CQpj8rhoLWqHSVKJ6yNZbAwvXHrEqQao24xwVv2eQDPCK5OfNIt6G3tcvNcabFQdrpgIVjvWOnTr
cglgqB4/Cvgedk1alSLhjeYa+C+w2AfpD3MmEX5KVr1zazz72fSSBvNADiWgwwdqIgYkCdZWEHi5
5KP0Nb6XRIUgMq1ReqPxpxfifQHe7TGyQJlgMJkrVlBEWjpBwVNSKYTGAAh59nH1aLXyo03f2EEq
rjZVL1gyL0Etf5S8JE6Sjb9LsY/0DqBJjx8pseIfzZiibZlZYBETXpA6AZgSJvN7lSoNVPjvaVKz
QyNh9xZ5ftnAtceMMVlRUcS0PULvcj7I+Dg3yHSJ2QsjTx0An7Qi8jrBYMvRVG4iZtxTEuaMKnjD
JMd/x6RZDQuxH6ujRmQ+60NVgrjlRDpD5YH+YAGr41rTqNtW0ftJqO97hTC7AbqQMvefYpI4dYXb
ZuBmWKE5+oQBLMD7h/cgYBbMpCdk/WIusTelfQJSxMocUSSYszEwDoYT5i02wpu6D74lmT0ZlGuE
uGmJb36K3tU4eUG/wKadQ2HuFcFrAHpyiuASmMMahkebsihOcF/qIOWQWk2i+D2rV1yeJWmfbF/C
dnxL6NI4b1V9k47MHPTmLQyJOE2F9GJYyk5L2NxF+vQqdE9JCyBJJ8Opabk/iV9B2JcknqAP5q7s
w3s3Ubbg4KG8jGP8rEG8BnpUbi7P37GKTZlVnTfWUsp6je8bVRjbnVwdV6vJTmwLjVNqfkQKq/U2
Ho+jYqUXzH2betVsaBUqJKGfiKGSdljoTc9Y87uTQt/LzAsxufPbzGhSbRyleK/iydOH9K+3rqo1
f80878QwPPomKe3WQN4XZuWryHDIwWosuHVPui+FMKSVhAVeVj2SClaaVQG1Q0L2jFr00ZRZDTmB
F0WZC4ex7zEMlZei5XJIlxC3M1rwaSbXL+xPQtgzjkG7isKFHVofFV5a8q3gvCobqp1hsVAovycp
9nniHnCoEUjqxQwvxS7HGKfR6cna8MoM6YqZfSZdZX0csFF345jb+aIccEltl7xF0i9R/5Z4Vvg7
pGb8FS2wT6OvqfV9MefXIITQacnvODZme8HNzq9gPaFpdg2lD12zDiW/Z2nj5cImUMlGJCqDPEQx
DVxt/u0tfpzIg3KH0QB8Xch36Bp0lk/pQcEc5eeY+kMZEBl3q0LqdquDW04vlrBGaeoDorNZJ8xI
5xRUtEs54rVUShr3rrC+B1O6142CSY4fKLti6nWh2cHoWc2dHfJXwyJFZ9G2WWmSD46yye7K4Tlr
KpWz2Zw6g+TGuegxqQFMGqOZLJturwIXtJfGa9MZ3QMVm21Fyz4ZiLJJggz4Sx5+irMC5n3lAJQl
kZH8T6dKKYLA0yJ5UZ99n7zDSVOZdgj7qAszrko+CvHXRz35w9n6a2r1C9ZaGAc5aPo0enS6cQMR
tJ3HHj7GuLWy4GeSH8bcnlOM1UhKjqklW5y5WOUYFdP2mfuZ2ECfIg0AQsoJnQjJBbirWMt4UbT0
LVMFp+ljzavRsFGnzeGu7pJfBhIcLuUr7hQgLDXdDpaCpBU1V2s+aEbX/JXszoT+M1XJPtF0X14a
XrtoUL02y/0gD5+Tif4pmnQHdB+Lo5JgT6v8Tg3Z7aWTGeSx26qkPZlD8663YcEKKX8IIti/zLD8
YEmoUFLhUXXLU9d1/CvVh5QniKXEYFul4rgzB90vTeRTqFjBgmbGBgU+trrRzfvuWifFuB+TFeQT
CzAho0fEE2CRnISSmQdO5YcxkmHvYG3GSwNYBTcJTQ1nVN3icepSzjrUdaatdyp/a5DtyXyoOcgd
KGPRLjQDz0yDb9Lma2JLQ+zK6NPY33nJI2eZ5HE5gsBQwYgmzXsXUkii1OI+lW6Coq4gbVj6ld+h
CWSwQmZckGPE72FmuInBNNrQREefglcFR6WtTZTjxlRfc6GCxTLAd0TpL+TyCp5qcleQU1eTN4kh
Rkd84y+CQsskV1m0UQ407JVdz8kfZA9IjMMmTkcMSaCAoDFAvEkS2GPF3ViZlsay69fsUtzgwhzB
otLtJTxFkLZHASleuy8065T3M/StGeh7C6VpghoNAh2TTveIBoLqlvgUNZGGC72+oDOkI88k9OcT
xiLzgg4TlJ9YMOlpDU6TgrhtkyCTjAgY2ci3BiF7ShvO/iC0phfGJJO3hyiqdFI6eKWp+X971Iko
V55wU0MvS0XJSUyF+v/RFZSOowWxvYLSkI57tjOsY0YsiE37wqRGIwSU73EM2D6PDLLICumxcqXz
d5gW+1k995h2YdyQD5ar72TalBBqGzAgfJn5pP1EbazsLdZpxKi86EtKlnCkgaIOAUNo9NLzXMmu
ViDFF8UJLxUaAh37dUsAW5cooq+qM7MTmnhr1gheMkBx1DiOkCEHvgnUDvIMGHDiQK4U+jrpOnjd
E7aRKQLSHSvrUz4Xf9Mw1xu5mU9KM/1FGRl6Q81iaNYlZ2qsv0L6Dqry01LETwz631KVCE7eEaWs
oixemm5jiKiLSpE3pk95DeYQQarKeExXNkapYa0EGSAQIQ9lwNVTKH2yeO1y9HYUiGE15FgZLI3v
EHBX2iLSJeEkDqhOZzrofilYn5ejDNEocHmD7MQI7/2oPjQjZ+cpJr7E2RAHhzAJDl1tvEYapKC6
RgZamqofBLBUNRKCVjXqrUip9POBx7JryDqYtuVMh9jgZuhAcLKYYotIk/aXy8LoLPQoRM61gCnR
7YdpeGNXYu30UvCFxtp3qfSjxNODUN0MLd/4Hk/1BYIcJOdUetW56W29B2+Zp8NfGifgU/TnKPYv
TaFH3sxkE/Dg8s7gaaXyLwMcP9UR16mClVuVHcrGpSCwsB9XFAksxWSqJyeY1vAAldNfywoIh7DU
GEijHKgDz+gpgcUG5uVkAcKROuHCdrWzQWLs8mnGJD8XFZlakd+i4PQGfMJGyQq9bGoq3yYHYEP4
CFQz3BEKE0HSPj/VSUcPrNKytNaocOUwNkx1cm+Yy7pQeymxi3KrB+K9B9qI1RLgUib3ZA5RtYIo
8LS1Ip4ajmQSUu+1we0/rbv85ERMTb9PNfkmRl1OcZwWG40hjjO35UGfcg3rcXgdAoadosz0jEG6
IwJYwJNd1YD4tQv5yIcsqSVbzmk3TToxayaEino8OGhpcNF74SNHGY0bugQQKy138nbsburFW8OH
38y5CFvECJEW425CIrxsdkrOWoK5+I5t/TYUlcgxMCvSE6mKu7DQYWyjFAcShpk9FWzsF0PJdgzf
VtcEfwuTYd9qeRlSYfwg/hFLWaSj/zPMo9rMhEzXISs5lViSYUIH3k2qL7TcCTlBkxtVpROAsB2j
YYS5H1QcMhroUTqnqvFDaQi2GfaM9T0NwZcc0DBhzkUWZ41ggzsJc8qc7IQkuspWR5AbL1BdzcIp
qLtdksP3NE3URbxPLDirt7ajOcjr+lxaBeqTjNGLxcUiWcKll6JHNZOg2mrNIcqzu5D52G7RgQwN
Q7xw+ZPRjnjNirjKqhoyQ060XYiHwQc67dXCPO5iNnuYaGtfmmQkXf16PUj5LVY0yZ+tkfK3fG90
rxaTh4Xx0B16dCOFIND5sDhmSkVmFP9mktba/UyqIqMKw1dRG3D2OoGFjE/OmDSjSr3j/LgPmnwQ
h+Wd46hwg0J8PZowC7lMNdjREsVUBBLQLiBaesjEot1CPAfQFm5HUf0eVLHYIW39k5Ry3urACxYp
yTCF4nBte3D4qYFUbO76wxAUL0OU0OOZ5uSUuRURiTTHOxZYrEmju8R0fGPiVaGIqlX2QyWB7JZK
/OEcWTslFAHqheCpUpiKcsNzXhTTtmUPZocDpaYgDJ99BGhaDD/qmRFOJXKCqw02UvDxdqAYfq+X
F72ywkMeQzOvAIJaAKrsTFXwF+r6tSmDI5luKhUMuL7MkA6TfLMKi0xkRYK3Ak+BJU7jpnEX71Nh
V8nGdNATwgg7UfbqxfpVYpRWfS8kJCFiwQqY26Kkkb2mw+ABijtHN8eZoq1FiIrWKLZoJSziRsz5
PCo9Rdts7oqKwU9rTD6OsWvVc0gr0BUV1uQwaJONXDL4tCRyUsyOOlTMSS+3Iki9NZKdNgAGKoGm
KyauPqV3g76+JotPwpPhtvAIDlpX7kxBR9OPysGN1aR1IfaXYI7JiRIN9FZSPylbEWFgINYKbVOW
eaEJkuhCTvafBqtqA7WQpmCCyBUXxUoTZXlT9L+i1EwbIKaqR23g1iv7v2edFXtySA/QSQHLKRm6
NN8GpqHY0WJL36gW0bPEh1HYkGZlMXHuQ7Oxp/XnPeYjSV59+wruld1ULF7FVXPYYZlhk0qluFaP
Fj04EiZFg5M36dVvtyjfE8836FlWJMFnLqvPqjXuc7IJJDAN5ZrtweCZeIVF3y+S9l53soeT5yoY
NJOmhEUjV15ByuFgg5ZNWgE0wHmpXqKokWDnLqaT5Z9T9I0fr4bd111M8Wsxj8lwSdMLDFqmAMxh
zA8LF2Mfkxd4DeWHnu4xnxIEPebIzrzSOPTiVtDvQX1OCdXdj/pLId3habKCGLUXRbob0RGK2Up8
GGWf38tbMLBVkrS7ab7MaEes/i0qcWpROLKpIFwph71TxbHDpoROFnv4xO6rZlL6Rb5VqZ+IslLK
W2GAPp+4OMUPM0IVBbAgJS4cG/YadjnHGyV4IsgfV0bBwKQhOBfxvWUIOr7MiEhqUo4TO5+/C1WC
wvWujI8CP8V87NVnsPwF6qtmvMfNo0yjrbX800eWeTqWpEO6HCA+p5O3WEe9w+yMzTDu/MjEhbSv
0UfHtCkHUK2NehfXSK0a121leWm+mSHKIBXBaqwnbxEMRkv5rdInSkfbSI8d857qKuoHuf4Wy1dD
+i0YHpV1utHz89z+9d2zFG+Leg+rPzz8haavBAbCAc8dAOfwC9UprxGScLKbUtBRqPvsGaTOyCMd
fhB9IgYPWf4KGAEF6lOW7kpQejLDygS1iPocYoAXbLUk4LmK5sQcUnG+bFOTxwwL8VQwhpf4YtkS
WAiBaXAF+NU14UtZ9Q/iBd6eZw570Eh5yyjHJ/2nEJ5lRq77DgQkeCUMJoc0x8zkq929xjhlXQMk
sOnJxDTJ46YeC+RxpEzuSYvkyxyUt2486ZzaKVobKyJmxDPi7RRvURfhiud3ptreMC6LeRmYEDEI
AOoxutbSbOO6xvJWucTgOEi0nXH819OJ4i0D2EDEOtlo2JIZovwjnAvcHoxBi/gaLmiV8TW9ny2H
+qEjKUc2AxeAirNkXAXMnAx6DznZZqTrUQHbnf6JWoKKlEcad8yA/g38m0QpFRmQZYmMXYftlmAg
uqbmJPF0RTrUvHy8BObc+fWCZMv0k+UaqQmTNWp51vaL9N7J7xHFxkVML1lKINAqw/InAyjeDmhY
HW86KjSyOJP+kiSHIUZStBulRxbec42XFGu+8I3kxg1w05fHaLpp04Ofs1az1H7ZkgAJ6v1dbKB7
MZWIIDTI8j207Bq0ZBPwF/ZBeiluIXqfUeVcy794RaTkkNcvUvXPTF4m8S/P/iT5J2WdZyT/mpkp
G8OGTPkT2UwSuTErt3n8nDAkiyrfCRd6zBA25y6W4icXp2Tt6/nLBOBBiALDqGCTIa/QdYxhV5OB
esjcJoJL+ZTnv4laGlCLq9KvyHfuNyx93wU77JKkU04z1yomJ8ZRiXKF/qdz0EqyTH8aIHEesfw5
1t2Gr5E9sctXAaKmNPYEXwIIeFV6kggE8OHgitB5oifZxNOPORBJNQV7pGjIkjQvVL31Ka/4Ia3v
ZcuZ81/0jEX4rcS+NDhiPrbljoSqAZr0yWieRv2nIaIX38r2lNWv1XyppEdSnMPpTQ0+iSGwIybU
k/VWjfIBYp3bk1Hc4ouglCpFZO03HneGdSTLfQkfLR6WAvABOnO7ehrsnMDbMgJdaTvGVqZfL6wI
+jznEb7jkb5WHxJ7GniKP8fukx38htmWTUmg3pEN4rkNAVqScg1Bti++zZxVQeOLAsGnjWU+auXQ
IqWIljcTBzIGbKJ0nJRNJMWWbSCNU/LPuPvL2Ilk4Mnl+mtoED4mkFghuXL2mFrPMog4o8nyMSkw
LLgjSCaklc4epB5/1oLDfU5gb/FD0RLVlSLoKBCH6LjhRv3W6EFYL5fKZjgPjOhzhSlkBYCsZLnB
1Rx2+VZrlU3J26RSJQnE7mXQPBP0tZQXPPggRVkG9T1kW7rGCEAXHi0AwlRLfH1165TUQmRKAjrd
5kDJCLf0eOxQiQi4BIDxJPkuXskDBsQmVIsj2Q4ENWrRRhSfszzvTaylWF9JJAo3aoeTX0Avr1de
p7ylZedEKu850waWRRsdsozOrRqUzSYKGMWbTHRz1WY+4WKzQlfyVEnmMIfaKcONhsIareCuoecR
RC4IwahuOcYtm6w3Bw0dVmWkpFrqx5DjC+UjhDYVGTP0xtkuGUJk6as20jrfSWpJTULukIDqEswW
DenLy0jdpUNDWP9wKDHxmx9nbNQjO8C8/8FlaBhHMbmM2j+F9xjS/8wGgU4NzgAEISqmWe28efmY
1YMIs6pWduSjbZnm4V77WaOUO9IOrAW/mPWhqBqydj4wF63IAYoqkrqIeVP7JUeODuNDZNCa47u0
QmRO4OYkhdqL4zEjGcXK0M9CpY8ry+lgMlWgzkYzcRQmNANTwCbmRTHOLd/IZN3Xf4+ZvSuIOHhT
1q+3AzBi5eq2w/CcD4xmKYwha9G+RkTyYfO+qs3LmjWWUEpZP03/YY6c0yjkS1bj8kBEjYk+KOXR
Sklq5ZHSWAcOyk9V4W40HoH4JaqfbX6MKp4fPeSRCP5y5E0KR3PAGLnndmA8RxmKi4sHPKaLyRa8
rQV2clboYZx7dcMcXAk5r0jPDPqbuNqw4+UmcFWwImGokzkLW3xME2s5e0RQ9TKG0zldM8/ydxki
ZMyNQzPCkPhVi/diK5w07lS4Ik42VM4IVFsnDb0IVVcNrX2YEOiDgbbXtWtPVAtzfPOZlCl30PrO
yV5nEAxYMQCTUb+RrDMJvMBSv1/zdEQkudSWdgq8HtPjthzik2AUOAJx8YEWEfOAGCe2q9J7K38t
QP86pm4yOV7WFB8gZT1SAJnlyFM0Tz5aAj7rCCxmcsjF2VcyxKHqvvoORHFxDCx8ceXDht9F2uIP
aop/WPfDjEJHVk9mbt1MHOdFM/6M/XwQSAHFgeD2nY7FEe4ItO8uf6FTP5vxeDHReJWm4QfsJwGQ
+caANniokAYLxzKMr3WArXVgOTyIO7UN7rol+YbWnju5PW/kSjqNzOlyFSIGvB0CqNye9Z+2GE4c
ILIS4ce2RCYX81FKTG+a1pFagtBuzZVAZxCXzyoY752YUbUDMFpy6RmJ/XstG2xLySFuW5w14cGo
jY2idr4ZMe81lbcauJiYEq3Sqi/oIs9qgU07+wcT6gtWrGW05xoQp2XABRcOEiF9csTgncI0E7Fh
gpl7lVXrmhXi35SyFaEJOKmCdBVYi6Lj3mZ7SF//wE391Zp5LsbwkYFdrZp7rRu/5IAc8nBkCpac
wmDeSRISkVqvPzOLKTLHR8YYEJUamdU85hjnzA8SWejePvHAsGmXAEHyc97Vabkt6y+RPXo6qE6G
QRYqWjn8NskhaA/BCvX2SClcLAaW5r6Agh3dZmvXRj6RmDF8f9PPunsiP/AaSe2xSV9i9RsEKW6U
1RYP9eW94XUhCZXNOKMD7bCUmcPYx6z+EbDIuuBfqJ5b/GYEr8UshTOBoS0DNTzldsRUZaJY4BeN
fNHNk7S3oTHIH8xn3BzuUBDdh+IXNpqTsHDPA5Tts2U/qVamqzhgIrokyo3dKgm4fp5fYo99A9EO
jCWiv2q6VSO3FKkhG1F5Ju0/3moO4hOoOdcQPeyCXNpSx5BbOZOmrG+YTPlhe+ZV8heqJpgfPC8N
O6GQtDQUTfBJBkoFE92Ssnrdwmcrb1XjkXEA5xJBnBBKmr3EgDTdSYWP2w5pHP+JlaOuEbs+/ask
4s492pHyT0nfmhht56Y0t8gOlmQX1a/clTjgUhvTcn2CKetGjUMCNZLuPaE13O0nThfT8jnTgCB6
Dco66TtjdIIYdvDr7MjESSk2yaZ0p3EHlNo2XLIJ0y8uL1eIzh0DPPCYWXVSkHZKw0tl7XU21jKa
j3g+ahEwX4dxjbEZMCT/yMy8SZwHu6zPX8pwAxBGVOe/lOMivq0jg56nQjS30/QclwNJo5Z0iTao
FPUrFb+pP5ppn0cfk/yiDq/1Qh/4yGHo6K/0R82y6cQtwdfgEalzTs3k8gFpZ7Zs9omSvfMnB+p5
zdMTZuA+2U9e78T6wSzPnXqvKiDE6oKD4SI6HcB2CMYenqu68gesfcMrvy1VdrN2KcyrKbpYd7T5
AnNddBGD8iJQp+d70LkO4W8Qc7y82MXRcWJLWWWMVr/z5VfQXurRy5znjAjrNwpeW+kexX8U66Pl
K9Et7cj7uvfUUs9Q/YHVUFpP6nBiET906azrvjA9OIxF82a4JGEKPwSNbETjnOwwlBcXoz6F/Fkc
hm7ZC/9MpyOetPyNuf+k8kNnMD55ncuiGGhcyT4H4KLdV9+j+j53v43gG50rqWdt2gvJYam9wiF/
U3n2+anHigSV3nnmWuYo/bjp2n+VRnW1w4jU9d8DhZrR3QHm2AVaOHN4SdSTXG9T65Pvf0OOYBPe
Jmm3/ij81BsRLiePaPazdN0OHcxN5guFp9lr0gSM2DTlOnobPHwmxXWhYDVsziPyRwmulNdPt7JV
9d8CTGR1DSkWe+tN6mtnGG4tXa48IcdEkrSGLPk6DOUBh6vFQhmkE1Ve9doFm5w6kUildUhh+dVf
IAFGZXEUMR8Btxa0fs5UAuWyDY4At3wmXqQMPz65ZJGv5wNVmW5PMkBXpn9L8xq0pyl6K9rP9Ukr
cIGaoCCZJlC5s+By+H8pSqr6n9wcYmXHbMzW7B9U5TQm74V6hUwdZ6dRvVQEtRbzzRovbXiNZGDe
wmYjBzDiT7RE9E040Wa3rXdVe466M15gbcSrfJiteweJtaPdbRA1TuU2H3ez8GegxWgEpu3xzyj8
xn4KoPNjpsLslWtXfq8f8OMqyq9Njc4WieXU3qviivfDYNvuS5pP2OKwHJrm0dbXhrLpHTX2YHG8
7FrhlYgam7ZuONEv8onPYHadtL9BPnAX6aMMTnLzjuQGvZ/doduncuEoOkfZtoc5Zz4Dm/EWqPf2
lDA94PtyRAg2bnWfwW3aXEi0xTVhZsKZbyGChr/up9npyX4dfJrykRgJlocvofIXzN5w7xsfRWj2
XjJrZWbVHWLLEwlohW7lEYFNiXwNtH28LmXoqamSiYpmrzTfg/ghDbeI80Xn3usRsFFwU+yV+h5u
y0I2BZpreMjMpxV6QRSlpb7r+i8ZE1K/t8Jbvxxm+1OsN0gbaE72ZnvIWbzN+fuQ+sGGoxW5udey
oHLLfJPSWabtHxR8l8AtR0WxIWisXQF3LPJ5QbaLP1k762SJ57Q8+5ouclR/6JXE6A7amO/yboZ+
JaKDZXl4MLKDFBzBsCkpA67ttJKVz1r0Fkl7sA/2sBm9pTwkpY/mXxou8KCYA72lwJqmaF9MJ4sv
vhQOYnsQ6JuT5DtcvgtCLAX1bVWO06A4JF7Qi79xOqc3Jdj2sLCRo/IBJlf1Ke8c7Uj+IIJmEr1h
3Zrqpmi5wYk/wU7grN+m8qRAD8n0ri4K291hes7AOy3/U2cmTtXmW7vK12e46o9c93+e/OyqcDcg
f67u5ItrMHDGJzxVOxyRVPtDdYVDaEj7MPTPVz516HChg6bPvAIVZsXue4/fseCig/kQN765EdwS
xbKwHYhpSJ14ea21ndWcc0bKlk2dY0c3BnygEDQiuf6xoGFbXLmGKxW44Pa8uB2rIG0PnmmKfQV+
/TdCKhsLhLeQ7WV/ma7K0vVCGd1mka0Zl6nfDgpj9J1gvaaWl2XXhCuHAOzca4/YrmzRQ9URsA5y
GdbRW2HCZmx0lYyjxUGMAotvoiwhdDOsvUwGU5CythXtrcuu/XBWKHiMN12hQrLcoYMl9NF1lLPM
2n0EJ/+fhrRUiebw2msMYemoIMDY3drKCgV9Gk6+iwJ5FuPIw6Ci2oaegpujpXveVpqjsixFROUR
Zs3ly2mQHvQOZMeGhp0mBjn3OZtuRvVcKVoIqmglvgK+8lbZlvInrPuzyRSu1/Zi/DDnOwc8YQ/k
tYkKgOZXFIwTJ0Zx7OIrbybq+lwZ6dlf5bsWHQKoBgt3G69HDoqQUqM38Pseyk2Z7xYD7OW54o9G
5EraHCYuioADC7R7dop5fU32tgg+MasVdqxdlulhRHsh20XZW/dKHQOVbsMjDfD9iFNdYDMs4qt9
YTHNFFBx8pl6humFiKAOnJ7E/HxfRNuU0wmTAqGfvDAaLwiLeIXSVxAPkfySU+/IxXZUoDYwNnUt
GUoRs2JAL+5QHszpPFr7xUkZAviIAng4Y75ZiHnIOmuw/j/GtLeMY1iAkw7cUQ09dioACPilvur0
MAnVlEoIkRcOqlqlnc1O5RsSdEs/tjCKWYkqW4V/SLDVK1+cvotMdGX2O2JwyAfPRC7hGknv1N1B
6S79wHYGFUZLi1VvAqcxf5Xge5LfOgj5IFH3aAFZR93z6dJ5ZJ7kDb4rlFVyfkA+0vAZso9cgNBB
ABVLrk20EcIfrnJd89vRK0BbxZsWPDSJYdHwaY5vIuXqSiyP2Jyo6p1XBjiEbza7JWa7km4N8TT9
TZzm0Wc7vQjLyUjeZrd3tfxlLeKWf2F7MyNWMF7qMs/bzPVezk+yhGV1vOjFO8elpu7XF14PPsSe
8Yf+b32h+g7/gaMhs8Wza683r67zsgQMu4Y3ixRmYSfOd1X7N6RrDVmL5CdcC5mMupNuXjBPKfM2
Kw6Lw345ONEm2G3FMh+kQPoGpYZrz85Dn4knpku7WC5Jw/FKihMxBLVDZpI7Nz7VoJsx5uYYUXaJ
8gbr0tFY4vTxZe2tDMbvNAkJaBzRfBtn+KcvEz/saTiZ09Hsr0SJ9uqWCVWP/iT3Ot6sbkSzVLPE
QtnGZ7NooIO/ebiR+E4Lu5XrnXZrhGsqnqtsu36BauBhtAgxKw/DhzXctB1vo1zsjYHXvCeyqP9d
R6dC/5Eu373KNnj6YMHk6P2ZtkeFRyvckSvgUeKpdInB5bPJ2/VyUJT7pN517ZDq76r8kKnThuKj
a97r8V9CBFPPgYmbP7m045kDlxpXoUWR3YjN/Oz08zUI75EFlsnpZodwATqi60AXLx1pBttgP6FO
NKI3kYWpywSXQXtxWfam6cO9LtsdM2inVHBT5C6XxnoAzfFlzP6rkOXe4wENM9T+fAP9X0K9t2WX
KrPLJu1JeJXCXZcdRB2Y9pn0AbsXHqFHglpy1qlJe+GdhpdeeXbYsqKnEPamdc7w9dW3SvlR2QFk
7AlmiREfwmfZelHLswwlNxkPQfVVqVeiwCSuUXT0gEGyjVYw1tvF5lcj8ui+Tsm+/iYsF9fOjhgY
IPatRqmEK0FUfhkljuJEudeTCRXZVvmba79leLb+x9F57DaObGH4iQgwh61EKmdZsuUNYbdt5pz5
9PPVAHdx0ZjpsSWy6pw/zgRIL1nWcAJxlTvBrxX+mPpmxHfW79ISIP8a1VfS0B6CJT0G7abWrgaO
miQ9T8xD3URi54lUHZQA8rfODTErKyeHkQHM4JLQGzYJt7Nfs2YwSR6gEpsUmcXZbNYjI+mcvuvB
XpW+cdyLU7QtbowPJLiBoyBwKA5qfdfkD66o3GQcHTd6s07N9xhymD54ccugGWiyrcFGD3nw6HVc
OGjCZaBsaTxJ8mGovoX3LgYZHCF1Sv2mj4Rgp7+Vc0mGf3V2M23GhKPvrCJzDbjMUf6lZaioPWLr
WXzcfgnTixEp/Zqzta7xQyY7v3HTRUTng8uhoc4rKzxi8PIKlGvhfQy2tERJ5oU2U/gTGB0eJFzZ
DMoRjMSjtLAsrMwYzdsetKrtjplIzEGnjp7XJOkXVeci0Xugk9fsIibREmjTa+Sh7SQlPP1OqkfX
ftqk2pmrONhr2t+Q/6FV6iEXmWMN7UcsbFm6I2vMzf112hyHbKf7p3q6J823UX003XNQHnwhWrCb
kzWed0UjnFBoSsIlyz3cgS5fIrQJ1TPvMC1Nj6i9sgIFBbDJQDhf9szK7VweBmvnq1/agoaNHtXo
gQZW9Lj/Oo/nOH6oy5HbgjNDu6oh/VIKUd4LlsqaCILmV+0PeD0h/P+GbM9i3JFdMkyJSx+OVw0/
UW17Gt75ZPhhuyIOhE9k8SOZz3GFyl19jqAgwcZcO85WjQiXgBcN7hhNaYL/hT1yZf6F0SGJjAKH
c88by30CLZZ8jSCx4sfg66DiMJ1B66zvuXgF0mVQroZyqCbOLMZ87LiLHsxYmdcZDhlfiG7SC1Xb
Cp1z2rdp05rhkp6QkdjC+/A+jyBUSeGFxS1BwyOWNU3lZA2J1mqJrV/8KcMu4VzxecVIL33aPB2F
Sbv48LR91B75Q4K2SA8sBcjguJavk3lmzWdIdiefxYi/sYINrKK3TD86pAkcLcBFxmAEFySScF7k
MbBWdWSCKfx9Mv7wXubjmwRAx35tWJdJc6U/e14lryxaT+WmMbYi11egEN2hUk+t7c5/mb2Biai1
I2+Cou5qeUvEJ2cApwItVdDB/29fpcEzW/1Th71FaFZ4s8vjYG7qcp1yJVr6Rw3USi+uWOWkjF3W
+KCzAn/p2R/3/GV0EwXmZmKXqxhBg78OXDrqbc90kJVZRwCbajVb+4mlvzx1QJLKtgyuCJ6RySqA
p6+yuZgaTqCFRTjS0blKFqVEa2kC24fy8ur68P9fjuFrfAbZWzwdw+xfNZzEkGwEEZrqAV2maOV5
GMM6gQIO85vDBWPE0VJM+bDkHcO6tR6mTctsU3PILEA9iDqnc30Z+pyzfEzSjsKDyD4RxZ5SRVx/
qhFylndd9agVbpzHFwVI1ZkTJfToXLCvbJFuGWyG5GOGlMs5K630e9iYxhkWszA9dMkauZ1vlAqJ
zxzCIrJvmFmWodwztFeLidrSu9n/tvys3Bs0IrElLH5Ck0u0xPv+7vDHAd4zc3jQ50pEIAy9+dlZ
S7tFMvOhyt+M7L2+KLoNdyiNnzBzeLa34mmW1H2965/SJ6e5kW5a5aw1DJnaGvU0R/Ka1K5GOwhY
01IRL67sZjun91B5MSuQv6dG+6k45LR9uhLU7aNfsirW353xz9YASuBKBIGBenGUvFa7iv+wDH8Q
zy++Gam4W84Bvpj251Ej7uWMxpxPBMhFnLLtCsUysqtPC0FP235yDY7WPnO2AZ228D9fKVasbYHO
gFHV7aHrCN9ZRlwsmXzTdWo6HwDKhYWydLxgNoyk8zSBx60n0k/WyKl8t7CvAkKqkg/AOlM7ls6R
Rmklf/nHAuSAwoDQWikoI5v5M4aPVeo3Ymgl52y1a3U61v1exsnBhDyg8YnGZUYONkBFSpJN+TPp
lP8UTw2oJG2+Rba2A1rr1AeqK5ZEO46f3FIoFd/52s1gL3a89DRsotVUvYvNeQRvYzYIwRrRkmEm
VLfoyjhWdzWXXjZ+NvEmA0qQ0q+YLA0V9QzGnI492NpROsgbt+nHK9c1f5m4OesVoYTWg2UH/6++
6Ho2n4LgWfksjkej3YQFGVZkVwYryyFw+Izep1XcRN2Y2Kz71RStSiSSye+UZIu+OwjUxQh3nSAD
/GMWvWhxgjSTmXWkr5o/TqqXnX0iToaO3BfVOQu/TRRWY3zMAWis4K1B4a5b/yR5W0hnE2ovhEdh
UpGbo6zeIvdrhLLEX7dsqvfG33dLuk2Dc5+sxJ1gzjTAo0roDJjR71n79Y2PyH83u4djEiK2adNv
smRkazeW33P3KUmIf7nIw/+x7JFhTf40/HuI4VygA4nyLlZ5Tb8H1a4O7kDN1KXu2Q89W8hUv5CA
LeykYaBkrpC5eLhtMyLix/EOLl9k+w4Molr7QbEwCKSjDU8hcdU/VQqhU3zUGSd1WhdLC2d1z6Tr
g3tYmZBc/AlOoRsZB52HPL2bck3fz6FGbMMxV30PYbuIysfW6S5tSXgTapv0TeJ1RbS7xP7YSeu2
Rp35m9iC0VWJmea9IVXC9+fl/w0e/PU0HQ4UkGcrcj/JfoswOj97NPjVCnMUK4d43ib9Uy3vWXMq
8h/R8dqxuRFMK8svAz+fb1x50EQxuhrwA+e3Nrkk93i+WiNXODjnZpwK3DtuKHYeJAxo3ALQfD7b
UoUNASZBts65N/5DzQytCryJcLGM14RodgIoktFM9+8ouxgLzhYtHDJOwi0eCC/Nr6H7nfoYRCg2
B/DoOeJTr5ZPFoqncUw9XQtw8zpLQyc5VPcSGi0saqMuAENsuaazT9m3a5NxfMBQSDDHdFQ0zhp+
r3EfFC/xJhbySXaA8Ng1GyDTZHqnLW3ZBCfd34qVWywJXBM8iNz5ADkN10m0wWxESdnLqbaztIp9
Zyl+ARVU1IRuHoQofHrEDsHqd6TKpC3TM8uhgcR3y15AInEee4rllfYhEyMB2oSyO5tcVYX6rSX/
gO0tdV/lx8zYhBgdZbV3xd3Qq1QNhNtJuY3gDbaXr9kOc2WVmgf5s/G6JWmZSHc9h6G2xJFDMRYA
3cMyN+a0Lc1HX8Mf8fEn2VVrn5qJSXKVlidb/ROfhKW9acMjDz7qr8hsFunAFS0dWQk5qSRlC++j
vifSHnDy+TdG2Lyuk18spKFfKhaLR/ATaJsaz2uSfsz5gc+Ndshlp8IAkEVV5wdr+Kh0WjdWTBY0
/knmWhlOdn3C94iKz1rge4PdR6uYnGpMvu1qlHbTbpJQM5T10saMnmAU0qMrXy/tr4uG9QEufkZ8
mcsfgXP16zskg2uiXO43PakFR/voNF7THVrrJ4s+xrequmDEt6eNscCgyL+tgGhc9f34yJcAYTIA
LEKcZs2k5KhMZDK2rM+svZPy6zPCxSOaA4bXnN15XW0GDnbxvSMuFNheYcmoPb8tC2tme7WMp2zv
9eivWH7nVKLbE/DCiEv5WMlbQ/j1jiGLfG3nS4VFOmXdsYKzb67tfT8VPD/PeqYd7dWZf6jy/X6n
+t9aiStkAfpnvKvzzeyfgs/x/Q/gYc2EeUOS4hX3qN/Fo9tWPyUeIyTu3KCkumNlOrYO0nqOKl2Q
eY/Orl3uZp/Ev2jVMcD7ez++orgTnI+V0Am1mzxzjd5NJlJFfxuzRxX9aVDDaP8dnhCiK4GgOZJq
XnOW7zpUiegwbkjMlrVy6LBtK9cpZSj10pXOnfdWEFphabNnApvJc81o9ZmXL3G4mu2XwgUzXNWW
NytHbIB5uGtU5sYAv+rNNkCi5UUbo5vtGJaQQFPrwAkmuZb/QxYVKXZ/FhbWmWIvO2BLNjf2eA7V
n8paqB20DzFUEAdfM+UwKUfXROl8T4Fc4L8U8hOMkrztMF06AJbahNP7EfhXRgZSb2skDwZ23Har
wEwX/UIq/+rwzRmO/NxQfADL4In3cVW7YxLthOOlxySa8XJ0JLUEu6SlFwSW3D5yJsr42qfBgDD4
pyLvKUyOrvLUWA3AGwVDWwlKUnNbBJ5YrmE+cxz3fB3aewcTQZf6gqjBBaIL/gcpZsWAdsCmsobY
ZL6Rj+HDZvWGW4/blLSPnMCgnaJcddZO3f+Uqu965po8DO6wiruDzO7L/R2tuFCM/3cZ8C+D8Jg8
PiX9RQi0/bZdyuW2Mp/E7IHbhkt9fE/996lnh/9zpA8p/SBZzIiQXWxGeZXMa0bmDcbXBvHStKVJ
aCUhP0eMgX2DV+D9i0PX+EUFCGeeLnTMXp2wUU24v4h82yBJ0ut3XW5d1HvG9CH2QpyJTn0We2dV
fzd/CSeIAaQ1oxWqi7NWs0PysOyl4kaIblr/Gv4JLKogFSg/6+LqFnetPXC5NW5l3aDflOpmI+L1
MLECPwBUWUSVS8E/tYqWStCvlLFClo7HU9j5EC21GgrJ/p8vf9nOPtQUTG7fuXnik2GHiThrcQC7
Qv4D6hfPnuo8RhRpIbeBSDRQd4ScuDhY1PcsWunaueyO5NTz4qEuLt4jPPR5T+kPzLghc4uFTIAK
EGSBdXY66OZOU/d2DaROei5mkUOO0x0kUcvuZvTQBlY78x8MFbERvw/0qNaH039Fxs9QIfszfjpm
LNJglpPP/QVzb9DKdo7X04Y+61la6yl0qwdCyXBFbFCPhN2QF8dn21VuCcZmwemImOCiumNnaq3D
RFQzAz9WPfRn3XwywxvfqT1DyTEaxU7uNu0xncgLfdFoyeRH/1nfr6rp10QRk4KyVt2Fsk6gJYgL
GyI2/aqzs59dADN7hjxCEkFgUIqN6NfyfimKFOHC4rdW+tOqrznYxlyIygLnGE1UUsK4Qd98DMoa
K9zSlJ7mPHxBxatqjMtAASTdN/KpeGMOShCVyPemh1gpN4P0UkIYZPaHnAQPcVHFBQfjyyzcrsQ4
kCtg7pMXc1KnFRNI2qF+8kiuCYMNuDpZXKGyYZ4S30apXfuQWssyYP1gdxJaWBtNJYRz3B74i9aR
v85tlwLKlINk4eNN04jxWk7GpnkbWWn1FQC3Y+xbhu/oYuHXm40jDcPLCq+4OeykecFwtrSqPeCK
yc+CK2aJ/pTBThdZJmwY/nRSiot43kXVWFa9VXz5xUDODS9B6fMsrfnyg7u4l4XeBO5Knbbiy+/8
94YUtKhgkw0Ju0dXn4PsOHtVZmUP+RotQB2mHa5q03nJ80Erb5X0VhA30+38/MWhoGlrNXrOcBsN
kxcNG7IDhEmhXoGdti0Zcf0CO+2LbASWPQSggJnC9YKDVisv2PFcI92LqSvsjCUhtyAM0Fi8nTOZ
YkKEPdTCmsQvXhB0M0DSo7vE7WfkCX3qpidHDvC4tCn1eU1+/VpvKJ8yBKmHoBUOKCfLR8NYn7hq
q9ISBH3LlmV2zjI/YEwCGCslc++DoTrMTCO9ky4HPPA3LAicGTSkpKCMvqkra60G+5JCqBjdw1dV
r32GnRYEFD8WZdcoCZN22dKoO4rHBkRRsrafNm4gtfgxlWs1H4ls0mkZi/vUFaLUVOU7QgVdkdGe
roHteiqhs6NOcE0FabzlP4Ejus4utb6bwXQdmdvP/MfqgFrJ4sXt7Xub/AVcC1AHxiVIL60O5opG
FS9TaH1WWPQ1DCnO9C1kUdQJcTqzP68Kaecz8vJMlsF5zjbRdB+d+4QsMeyh0tgHLglHAHZVhHl/
89LhRKDQ9FnX9bKu/xUvrXoYJdIQkDRzZMhHHmjM6ZZAdTcHFpNtMiES3vI4d8dLHcIO+fsezKwH
Ic4tC2FKB1Z2Sf1PA9hxMMDvQU2tXWogSt3lfMsYi/NfP6Wdmk4D/y4OU/GDul9yU0PoyEtZoQXJ
cYAMUUahrqKrUZylvNl6QarRlwoiLxXnb0zQZEkvyYEmvcltlnZ8mZKnrpzpCCCNgTnG/mvJRpDC
CxfOHI70Zn8qlBk79WfjrzQRdXVvUHhEBODIwz0SfgLofhuNBMjW0kASLwCwOqoX7VJdlemaId2b
jGMIs1+r77zEm8o5deZHjThjoj4vDlCP84pM9EDW8cQbR5ENj/zQ/kkmM/x3SMl5tW70DdOD5EMp
cbik8rYZ9w0/hLLsmIm/KgHZ0QIUsHTVtOUNbCENcuwP3bxWwz/eZMpEsFXTfZz+T609Outq+FTy
Es1SYqyrdYbROQUGHlzchIT4YOyCq6MlltW9sYhzQa2CRpegADf0+t5Do1W7AJ3tenDea7pqpYaE
am67ZmMZfJLJJ0NkNG/m8FIYxyCDjOLp0JhonLlzrbL5FyDItvkGk7gkovDH94JVlG/9L0NoKfct
2DIfp2irRPYiW5TbBC8JfbEV8Bv67gZ7wrKTsm2J8t/Gj0LarNtr3DAwBIPHGpQVC0BKpIkfnIEL
aX4SxaICmF/IppvdcdWTiMRLDqU/k+gN5rZPJvZ7VmSFiPOY6XBkNJS6o909W37VWTY5jVJFYYV2
PGOSPAUAsKmkpcNbHJeHfEZr8k8NPfTkUn2KcYRI3JzpeCMyf1kW9eLfb91cIGb5u14pDpC+eE7O
McGZltxDhFc26g2z24nTWo1XXEcLnTJXTCU41J0/jaghoi4Z1oMpXzn+TyE/BDqk1BOTVU0hvep1
OjcBP51MGjmXQoxFqThYPSDgdchlaM3VpIJEEw75m1uvrPeaVbDW8os4CsLwSJ5jvURq46z6aacS
YhFe1YjC7ZOA2PBYCH0MysiNoi2Yx7woW4M7hvwR7cTTvrI+iKO2KVNwgnTnoNG286eTo0jgy0fS
5N9ClMjC9ZEfVftKDHCR3tQ6X3bKLbEsiGv0J4jmB63cE+i5ZBEKz/q6RnO+UdsDvxKbitepx4wj
sGGeVNM/Lf3yidX4qbjSxPfAEL7EzDaVH4rCh5kRvOIqjOjFWZwbbXGnwUB8sGWytl48b+IKSGnp
ka+teiprmnrseUv1zNaaZS+ZHaJDat69YkX9KfD+nFienxMCUOkMTSgChehU/5m8cRWjAcVBOv/W
qMgsY9sEH4H2ViN4TtoOOfJL1j4Rnf3/0YEroXil5YGMwi17m1Z8VZhTSLCQQKYjHxoPbGm03qf2
SpI1vr83y1zma1698tH1vxICoUljXGpXRfmk3MBLAN/wkpCdBV16Lkt5MZo3cpEXpXMeADKq9zj4
yzvOfXQknNHZ+Mx52VOyMMcak+iM1F3Z1LlX2Y+i2SnxNez/NFzxRdCSKUFyj9K67SZm1eiXIlCZ
iogl/0nKECp5ZKlCnN8eqgHtyoynI4ctK9Z5d+ivBe+9uB8lmxQ9F7oGSLzxCP9QFt1f1axMeUOi
mc0y19FJ/qAs1gzfgvRjwqkwgx/1w1s8EuszXRkfnF9F/pQnemP2JBySD4RacGMT7vqnE4780dnX
Hyw92j2wriT1YPY4NZT5JFeCKfVudDvY0Ah9ed/Iq8oEU1j8GEx3Jo6U/MkFoEg74D4OixVkHLbc
ve1SIIYQJmXdTOYdgRqF/OnYZz++pzRAQLxjW8bswnYmI8S6+z7OeHVtxFu13mpQ/qjkEaom+tbi
V++wwTrjh6HiSIACE4/XZBs7nWwz0w74Z1FciI23ZSbNhRTSQDNBdfwkI6Ymz+oMBjf4bzUsdPnS
paPArBwTHZTYFi642BblfPYbDymmkAtJtJCFZMKQGnoVJ5jlf8pUqIFiJcLugUiDNcNiuDLxpNcc
gWn8U1OlwdU9ZgCIdQ/0kOACfsHFOr/l8jGbZON4JRPTjJLh5CB9MMms54PWf6r5YuXPHPNjRbcZ
YfaLnhOQjgWUCKTZQlYES5sQVVK0jipuJhvdBV+LxLqK09FfqxlQ0h7lZK3uLNxRMAvdj928IP0d
jO8Lpjzg/6bsl182Z86RoKpFWx2mbzBbi6Ikv36vsSbo2mJCrmaG8INV5tLVI07tpdn8hfzGcwMH
JDnLYN6SQYUFDm0Ml2s3XrCFpjetw9GBuhNtIGm3DJzkMVgQwsarhr4Vh2BfYS5DjG3uuGeCeOuo
z9mdV2p18TEdiUizqfpXlf/UbBNqd5ufpAS+xd/o1/TyHbEGcrvxriAFRfijllsWwTjbtM2/GRtl
D3lLFqD2z8GNbNafQ3ELoo1RbGw3oFKYLWiRI9pdJdt8RFg0AfT8f5qNoCJjQWkrZr1oBxWXjKgt
O4Yh5a2yz5F+CTx1BBpZyfWXQsBL2vxPpBrFznRpG4Qp8HS3JImoBqfmr/XIIQM/oLx0SWIeZh06
WRykNww5uJPBVUdmkq2BrCordkS5F8mxaSi+2w308jEAt/mDZJyjH11HjtWqXFosLDYDuoOLkFG+
UJC7dhjCINEV8O7D3KzG4YGNnzI2xvUWLy40xCpCnK8vrWyVriiSDn4dL1yFwUssQmxBlORpa8PT
pZUfHxpppRGSa7NNE1eyCgHwgIwgROUO5pFjC7assL0ifD1V4Gf2E7a9NnpW5XuWfoAb5tJGLLuK
x8Vn4vcFlVFqfpUKrslkdiFpr4cQFfrlgeEirf89THyfOe1/bwN72BdV4pn25xDpNnnqmaKuqttI
3W8DiRcbn/wmHuFS7gFa/G4HN8AXN7Q+VHtDFQiZpJ78DophSJs6/CPrZjmoyaK6h3wfVbSWQ3KU
/+L+R0ZMDwaUaffKvHQM3nwibqptx1umexxqgEarUd4U7Uaur8TGka75NgF+iFnRUY/k8y6T5o5o
hLuRlgORmys/DO0C+BczA6HJJZeX8GQ6JljOvr5ydnBPN/+xvYJMhaOXApdFp+CvhaKdpZEvBSMZ
moZ0+si6Ve88w/gZhn+teZeGW+4fJpnR8DytpVVl7Ev10GXYLxm/yECqgd5NNs4OTkeC39G9UjlE
WFO51waaFNZlcjH1syrfhobUoEsZ/lF3D7hVVDsRdPxdVWtiuzDWbRhjXThaNd7aGSd3ubXsWzs3
uMqNpZ+epv5Guohtv9Mkq5HyB+EJrYTFcn6W5htlBajbDOPNAOQyyr0xfE0A95V6oS5G/OLMY0N+
FVI+EnxL/VRrgAo3heN5DH9UqNQetZjj+SU5CfASS5zhNirX7mnnb1L71Xu1lwGZJv2EkhKTGJu2
znMaEdiazMTC6cd5JHTcJR6m5dkOFt2wdpIjHLWLFxEd0ki6tismxoTFDLhlKAEpzmO6QSPFU25E
F4HGz4QDMPxp4UntJmxXtRdhk9f3qnp2IhwBO42IGBDO9kZ8LCDvPQadmNU3PgdXgo9mwv+dW2r/
flRinnrpz+k3CKWFJjoHsLGHHz8DYTY+R+B+tID6SNoMF4VvfDr9SzkaOjUIVBwSL3iUSWtF0iJ9
Jrl4S5YzbzXTpgssh5TBDQtPUPcdni4kVLH0lzIdgM0uLeen8JqiXnY66czHUpbE7IKiVOXAELF4
qyn8KqBZUba7ASFpQ/LQ7A8gkkh5j17TtBqkVVA8YtLQ438D8T+OtsGd6GGSI4H0F5VGsyopkduN
xgfYFbqwxmE2DY853BjjDrrxpj4iROWFGQnf0JFEcYOb8on/R6bGUDGRbWPn5Zdf8fwTz7+8f67T
7AOgT7XbAPUuqdiaViU2MEYAfKQitD3dCMyTVyj9lI1jj7WcrRi+LiGkd11p6TJkug6EmFShAAfU
IjO3avpW1RyZBbrn9Bx128I4VASwOP5p1q78eMrRQiKP5iByrjKMujI4B8H8lhA0IBFmtVdhJrjQ
QoEDVU8dpsqIvxz7e+gZmzHPFB6ZuFRBOWQ19kekmL3xyluuavlJWtQiVjY0A4m7S1HXQ30kRACp
4j5fI5+nQHETr6HZ26Ol1ZdGefC4wOzH2k6I+A3ndFHKSynTjvUJiYT4XOLItpI9pZVIKv4mmelH
whrJxaKgM67sN0vaku2JIxqz8X7QbJTRPQLjf7qxG5LrSHMxpe8awmeMVmPxlR5T5mZ/2RLrkN7E
ETDF771/bMwPp94aDmZIV1c8AmzAxPnd8vpSvdn6DwBHwtHT8RShbkFRujTSHauCcKCtobidF//4
OiIlsEfHW6THSqVgtd8m+A0KHiMAAXK6pRSsciat18jW1pZFv1ghOs7+9OKi/vkctc4eqeQUXUHw
FprCnuRck+i3Sfda5AXFGoYlKJ4ZAv955ECvmI5BfJGm0i8QgGhb/3zohrzG1oyzVzfOJPmE63g9
46Fvkb4hTkdk4kIxxCokt9qvghrQUr7lDH3aiNJsWBEIqYDB8YkG7PY3qX8irOAmfEMb6Wrap9Nx
L6hck4vG+B4ivuAMtFhaiQljSg4QTm73IyMNFDDG9M/ia+p87Nqwl4yzCR852L6LJz1ZMQOtW/23
BQYQmCfXBw70BkKcMFFYTBToobqx/Ufdfzn5TwIub4CPeulELQzoCQRLyeYZlNtp+Ot08tFRAZDx
klyJ5wqZKBgsetQM1BILz5JOKL7cgkUG9XpQtxHxlvY1Ub8V+2Jm+IqJ07drEGC/Z+oAvVZOgfzu
1H+dvaCdazOMB8J1Enk9zMfe7WEvbrL4apnpegIN5HwjY0DO6WDAT+4C7IfK2lir2l/0A6kmqBvd
P88Mi+l9wpYRACvYK7v30vZd+FyCDIV/AD5wHPmpQYZmCSHcaXChjJotfc1pta/iWxx89AMcgelp
RIzxWfvBoR0Qp4Qe+Dc2F4/Bn+kjJoaRk2rY1+b/thCfgwkCDPj+nsM2I5viGuAzRztydLbDBqFe
GnsSn55/SXjW5WM8vLME2oUnmQRwgAqCuRQTmwYtaOYKNRWialALTSGWnKtQ6p4g60uz2rRehaVx
D8/XY0xOWIeIGm4ROwQ1J1ihuOEVYXzX7lPYUeOVcCOE8n6cLkLiGHPHha3kJvR2IaZqd+Tek3gB
rkrdh4rAuSPBhV03oqh2IhIzR4qOmqa29rK1acbVGOdCn0yoWjtvG3ttBl8TkopIOnKlpNm7Gt0A
4JHFs13iVsyYdxZRdbdbBIRkLDca3/2GBTsdP7LoXEq3Lnz16Snm3WjmAwhHsxk2jb4W+0GRuii9
+uqoLtG05+tc+7VZZYr2qx3gI+t9Sh4RU3yzMXvVM5uj1fHLVStf2nN2Q5HzbFJaLq8+CD1eSIDy
PJPg7Isw2IaE7iveMDwH4K6hR64RnEWWhWaeHJNYuF1CXh5BmpOfuZb6SuEQDU7AkeyBgou6XLy3
06fafOgrZ41QSohWyOYH6ERjBUQeK/vJ2PU1+kUzo1UZja6Du5LXZrjWbNlzFWC+3ATDDvjDkk54
jQG5eORIqogbosSRU7WH+okHi6DDukVNvEq0U9MRicXBtZ6f3EVi+DFBpykz8+Q6hBT4ZfDCpVy8
x1v+rdoNf8rcWBo+jCsCMiw1DtKf1s0MYXL8ESYmIv+z49Rfou497f+RGYh5IABC5D1DV9nI/kJq
aWx8jLPGJ3702x1zfH0lL3vgshtgUxgbSsj/ZPEXaqjxOBbX6joAvR3ZwYLsPeC8YXBD4k5KxSN2
4R6QRvaX3MS3SmddsyhAwNiJ4jtDIzmnMf5F+9mypw9vYgMe+otmXTAEipKXcK0bv226S8FWFDYK
sVdnWKAg04ga8ScIXGQtuf8MFU6IeRdyxuEtaj8rbLjaesQgz93LrxECT2abqfdGlV+Ohasgov4S
lt48eoFguRe8gd44wsXCfuh36j2ExqNP/1UVQzmNhspmUJhm+3ExNuPSaT8D9DEyAbI/srFhd5pq
NjXKd50NY8LYPHBOcjzzAiAiI7+O2thlWMKT8zVioyy7ap3aB/5GtEMKgZQAWfaX3R4dXciYfHfS
Lmw4MgwinitmDQEKBuHB4SEQoyGpjm5dc0kQP0KPFkkzN3IESSA5Zd19/GzTNb++Ht8YGtRmy/tc
FS+J5bKvv6v4IPgpG2EBCfoLBoMs3PN8id1a7U6JSUM9HKHm/0bfdJsICZY0cX2U11GPaTkJlxKC
8O5iD39YFCREGjEFW8n6EVhr4aecm0+VHCGCSDvmexu9N0NTY/71Wr5ILSIP2IWEC4BhN04QptxU
mwOICOEmegkB15cZZUtytTPnHCY7O3uNTN1NGaNtwAuYvgvUIYcs5pMwYsyogatVROINHRziP5nH
gYurugMe4+RPo3fqdRaDQ+stVRo9d02E20p51dxeTc4aElx1gzAnkqoCzOVi5BQUGBJIvdzF2ILV
HljlFlcPVX1I1UGx9zOaS011Gauy9DNn4p55+jPjVkICFfkLvtk0N7LD4Cy7KbcTgygig/ITht/Y
dhul2xTOHlgsRyIFltr/aBXQgUGRENzYrICkiDE7LE9RyQqg6JiBa6yxrOXd03S7JlvaPDMVdcGU
gCxm85XZX+X4mUOcLeAiGvDjia4/C00ILLHGd8LpmR1NEy/ScBSnPEeeMAsXXEPTdIDfYoYhJole
H3UVj5wpO86cRv/FtCk8M6Oqu/U1Gn87ZJK8rkQeReWdM3qpNRZeNoe56oZNA+NfNv+JtwQVaWL/
GhQOS0TKtDzcNqk/6KVrJvYBl/kyGfZhvWdOmFpkSj3gHXiWCHudRK6e57sSsxvAeKpcxZae0JVM
7MIyAo0PEBGUU+IFIhYZNQf+jyV/LBAS8aX2T35EJkb/m1sZnmZqd18N3sP1iOgEWMXvAFA2sbmX
eSAmrjQkFRouJ82B/KuvvMnRxUAErmyZlweMg6ijiJenITeC87mJOScG0XkTQk/9fSQ7r8k3tr7T
2V9R8SPqJGAvdpGzGGvAowqRJ8PKGKy74kKYfKus5ugfvcCLloOmOqFDoXl4iVA7L9azvYfWHPpd
iMlNiIskWn42Yilj9gJBwIzIarzPYxJiz0D/sFz5Gqqgk12lc1/NR0EgiYacXF2GzodUY5wglkFG
5WiMiCHHkOeCugCZx/8SW28dCXPRT6h8+zbp6St6iwmqh+13BaKhRqdu/JACUFpmEGTNA7z4i6NU
yJJ5UrFGiiNOsrynScdAyx+J0LroGVMRYYK6hcbdNM/6u4w7QNH2GSFSMWlAZXkLeTbjI07uSsLG
sm3rvVOZhEl1Xjatbd2t4osZ7cETyU5eDCtrCbzEzwX7eh/ze8xvrYbykkauwcpcPRbBpdsoOJkA
ZssvhkcD+Ya16qy3mBAdYAITBJJ8B8YPUnHalWrepOxvNti8M4+UF0IpFhpH93+Mnddy7EiWZX8l
7T4PqqFFW1c9kBEIrQWDfIFRQmuNr5/lt2p6KrvMaibfMskMRgQAdz/n7L32kC8YeQp8Qfjbmzzh
Xd3248qZNERPYEZOLRM3igu62POuXUcifsFkjT7a0lE2Hx6Df+fAUIDAFGdY9yxno/zMiL5J96bM
TH7asL75BmI3Ysch/lF5/55FWDPLenfI1fJ7+txgaIqFV+91dlaKNkE1nCnFXopoUyjpPNUBFdHK
w8KMMoRb41Y50jLpCQqathEi7pANDrRb8ESd7AfnpsYaTZKBqm71/ECpBdaOjVRFw3uQUQdlK8AE
4hbTme0zqiw6Flijfa6seUSfxgtcKcJHyBBgrS9ImY9WxudoeG4BnSOiFxKBV0sYTKRnWTR6WX/7
6iLT4gsQVp7BfPkSZ5j4i9tdLg6+c4i9Wx185F1NMJu71zu8AjSojGNGlyUuCEPgvRCJizj3s8bs
pm4M1Kg1GQA1NWuJApzqHntfqW0NLhpu2mKBl2hcINtuhw+xsDbEOgTlIZNwfRQCVeBhfWxg3wZb
PLcmVIGi/Iq1e4n9+G72L6WFbhvohja9eozMjOxLs5hNq9NsrzbKkzWSvou+xDLcSj058pr+hrWI
V8w7mmfdLRz7mXOpMayG4VVg25KYGhFJue1SAyB64oG799ndw2OZmpRuCn9WS9wAUoLEWVddBv08
A+Zt+s8lZ7eseVMtC7AYH9Fj8XV7eYYrcOAURG0/mCmyEsDezTqjMCHygxdl775xuzFfEjgvrX81
lAdwHp46jyITLQpStPZM5/qJIo8FwoDixUepOWE09FctHgUbSM3w9rsjml4iiTCujxQE+LgzrbU2
vqIyLe0VTn/Duvhp+jT6tP1ETZi+++GnJjq7/j1AAtnWDp58xt/pIW1PbfFUkyeQQ7AQL43PBcuB
Xl/jEfUYZ8GxAdYSol55OPrFonAyravQ+TrpQZdfe/hH1qIsIZeCGVZcrdsRQycpC+ZGofmZsKaN
oc58+QZIFy1LutI6jt7li/mFoV6H1l+HJARRW/e+zE1Tzwgwexa9JDooEsc1RX7wHIozGQ0MdB/s
T4DBiB0rMKGqFmMYtF1T9FaoP9BFPGJL65otbTll7ykDJ4PATSGnamkdImknrOZMj4zDYit8pKuO
3MCc7J03FalBaHya0ZtXnsYRFS/Hq5ZzsrzoHNopZLLhv3kJqRfLHtLwE4PPdgY6lOnNxJKgB/vS
5NIXL2P+XpD6FqFDVJvioHT3XsxHlmJ1VJjvBD1yWOuHNgqpjKhBwqf6I8bX74GL9QjxHVWCCXAj
daysm65Hz89Za/9ieclMQ+jBb7GjIIY9KcWmkp8LejGWv5S+vJITDLlkHoHks2GRV6tMMp5K/zOL
HM7EiKQQ9LfLeubQGN2JMZgDJ6Epjrn+rQwkqpEppndkjYKFnZg6ltfYXqhHvTs1+iHPpKfPHBhV
uxI+JhW2t/NC0+6pzg885ZZ6MqsOZB49lItZrAcJ3desqddp+16KQGxyrMMeeDi6SULlcmEmn8tC
Ersx2huGD+FhXr8wWxcefh1P8/CEBJBRsq+/MZkAt+sI89WaoavO9S+GzxJFsCd9KtlSNIBp/gfx
ZXS1hc8J60qMlxhfR8F32B8TZ9Mt+gh/p1lisKESeuqsOf2hOl4OrLKRyVGfvOWT6pCRu6fk0ZC3
IGAGsYDqQ+f2DW2PTZtOF1JHBPOMgmBU2zACWXS9SeDAOHGHBxWwF+mZMToPfFHIaOK37gn8yAct
Pa+claOLnwcm0FEzKVyr70x75A39Xbl1Rymchzj8ELSBiOBwxoGD697iPKsEOry4SFQdsrzRVAXH
/oQ19i430P030gddeCAyYX3280/SKflTfIXPFq40mJ901Zo9UyJe816kXwjgkBiQuiTBkjr4KBm4
mTj71hdKcDGA9pqjmJ/6NE6GcOskn8V0/Ue/L8B2HUTk44n0dCn+MLWVT35UwaagvHJUjlbjwhr3
dEwdhj/TIjAXdXLMdOdZM7aw5dqJHhdHq0VAdarUjet0/cxMYFmoR+xtNL1TGmJCGyQmR13Kd35E
a59LHudG9Ffh2hatX3bmtq+5elfJ3krJHtoFU09hdsZ7rW9K5aIiPp1oFVZFM48QBKncIf48gh7E
vUsJ1vIM/J4Q9q6Ij7JnBeAqCTFqgTuzKUWB9EwRzRmIsUEkpOfSJ7BcBPFUQEyDU2R6ls1pP94n
JwD8CYyQmEFnfxE6Pvo5agy1hJKD9VgYsGpmWJyAUVNobIDRKX06cYTQSL8JP6HEsIV3sYWcE3U6
JCi+X3GupNdC7NqMvGKOq/M834i+NCmVtJcS70MteeC/h+kFOi5TIUgaCW+kTB9KeVOo62oCBCZh
CWPjTkBtMXHNcA9uVV7Y3jcQq7X8LcecWWyZ6A75t1Fj5FwwNam9yfXSt1jGy0jRx5TO4onWJsHO
JCzMxFoMDKobAB6iJlWAYTU5O69JwYp8RWXj+S3ApJsZvFCEs5azSkDkGiz5WdU5i5G0EzPT8Z33
Iv8MOUTWm8bcpQsAXtmKeDy3swDxLcQsjlaMQvNV1HopRcEIvCfjDkUqqLjCmWNIi1RbTc0O1zs+
YeZrxQ58Fh4QM59nAvUMEmErmUht3LYEYrBO8HvIxjnAAQTtFEGp89wNDoXuuYSawcCUVlptreBQ
Ycqf1+OmveAbtSnDEusItv3Jazd0lwxMSDZrzTJCtiV910RaB0X8TM4YfR0U5Xg0sDrkZxaWVr2G
5iNL7JXKBYwYlHNz0i5ctMVWl2kTGAudO8BC/aTa9xCrisPg+czaHYfpk2axnixv0/PQnYMAFPOH
DU07q9UZkV7zUmW1I+5ANllgHmO9pO8U2geNzS2GZVDln7J9kPuFpCDznsX2o+Iw3LbcY9oW+pxb
0rvjeOhmhLXOeS5dp71HxYVICkh4zXMB0XOKmMPAulkW2a53JPSjdDmBc5UsjeCcV458m36ruMSO
ojsHRkWjh4yIRVVMxhGWWoKcqm58HLHTSBs4P4UgUu0KNy7WaZwg8q6KlppscYN9xZSAEtSZ6mAO
jzqDLPdgri1FCLL1n0wj2oYGJO2p0H/0xV59D4oluA3w7WwD1CI5aDy3lgIaYVuMPE9et3lFJvAR
TkdGhiOD85ql0QmZ1tWnsTjY8a23v6Lus5enJeEAHNaKBJmXdTZ81gEFLNNebhdU2anHwZz4EB1H
AJKVv28wHdfPY3eUZtwQEAaiWhNUzVkTKXNCynEWnVqX0553RAmeaLSsOdMzeFC77xS8S5B95OGr
BASueqdFCjnOIL64oJtwsp6+RnsPUS1QfgwyXJ1LJE+zcHgzYJ83O8n5Mdqdaq5VPAHe3dEumvTD
jTpl5yhG9LOycd0eVHWOkVDDH67OrN5faQmHAFSIhOnOAI6E2UGzXn2FJxwVkTyupXnkltGCQlJs
qKKq452jB5tL3mVCuFF3eLLQ6xti3N48ZMkVJglVWjPbV+nUKDHw3oN0wuxbKAMj9EeqbmULoQ9I
jU0x9Cy/jIUQKJE0wZR3hZwufM5fVUaSbUA06JPNxKQCyPAmh1u9X2igIdPwS9Ewoitns2oZmOGC
Gq8DU6JpMSzLBeKMYsmNaK565vphdBONs5HDaMjY06K8lidktDqUssYtkAaD8m0Smh0hh0uzofN+
g/H8HCr7XqYJRZPRGSAcXCx2gpxbJcE7xy6JmIZjOcctej3OalyyRosaSMtcnNECrFnTKeH0WqzZ
E7pwSZM+nl7qGpjkLtNOSXppYQmEW9w3Uuka3O6Mc+bOgqpclEbA7DlJ1MUlpWIm3Afj3LuexWj1
lgXltsJNyQxoBoQCufoAf5Oiro5uwF2G/GegK2JRZwinSqPS7UtnNvk5Cs+fgdZPW9WbdFxW5LGB
/Wls1m7mJl7zkdafnXkOnv3lMH0FARkquA/iuWO8p6hoq+tvzt0GfWArNiCOnfbCSzh7bBAxEPxA
I/I7oFazybps9zVFla0v4+IRDGdlynny1iU3X9RtFf8xBTv7oTsreQq2plrNnZFIrJcaxq0YUDNJ
ZqEVuES5Rk1p7iUHYa0gufEl9wL8JASczLRIkOIYCZnTf09JL6tSzjetyemcq0OEXsSAInCZ1hrE
adLLjjlagNqDKoD7Hy9MNx47VPw5E7GiWtIxMlRXZ76TthWZ2TnBinQ+6+UNLmg755IV5dHAoAUt
3dq26M9VvtGUIl7urjJYhBCF39js0Ls+d5Sj3lFUL9CRhbzZ7hZi2lIRClkZ3Ifs/5VS0Cbqn2JE
+DVKXYeZbCzxYIJ7oh04uXxVsAj0eqUTUZh/VTrYDAnhFdvXxC2hWTyXgU5KurT8pMNNm3kOAvLv
mBzd+hA6uoYADvQk9KHj5hJzWPIN7YkqH8Tqc61hEPYxEcEFaQcEGJQhhCU03auGYmg4aQDDfYI9
+uFege8vcASvtHsOeCy6GCp9uPGoFieFGrzgqBC/TSAD0fhy7kTDXd0ncnY459Cn1ljTnWipV/Oh
OepiECEOiPbrkT+mQVTcdAxx1VeHhwzHnLIUg4OYDQz8o23cCYRk3rxhnkddtStt4uZnJbxQ0bnw
dKpaijptvCb6huGDTLLF1S9efy8+8ojac+tzJzmC8ED5zJUCL5jorhrRBAWw2K+8c4Uj383kDarb
Vj5l7Wq0XK+BLbksPV5uBg+ALpOWrD0rXhjFvqAWGTQZ9bNL+3WCl5VtO77PAC8g9hCKbmUmfyZQ
BWF4QfjeCcmGIgD1gYGWz7s6yd4admu5dwHvCtwL4kwUGkFBTuSLzwnGO1UjMavLFClKuZxu9GfI
TxpmdN9ZjyjkouDQ8ujV8YfVf4bRrMO4VdN2uFbBTjbPdfGaleilFgJy2Luc1lpmT2Xdg+IDSVYu
ctuFV1UWiM5dz9vRDOnjN014rUMmzZhvNZlF7scYzlMPbkNiqPehMfxQMIauYmslZtouCNRkmNVq
xZGB5nWwG+urjVkDljqJpx63CWCGBIrE2udG1Hc12+AcTmfwTnMoYRBABAeWIWT6LHo641yBuCnW
mGTC5lor+1G/W9Aq8PahDo29hc8D29HKW+XFehrWWXjXx2Rp6m+5euPuVBXsVSg5RQU7IRUq2dst
XClQaoZpCfYWXMmB2RO7qSi5Jrww/TOpIU+j+lEp+Lrctjg5pDaH6mVQ3lW0JjXPdtjOJjN8duzX
kYNgTGjS0vPWTbDT9FfFP4F/lb11oe8Scx0lOzO8O9YVAVsLo+J1UlaIkYPgEtPHV6yjzxOgrbmt
C+cS0FbxaYoan8yKxmonNVuDozM8CdlbYWYuJzK0RsXNfKRH+khLFNWl9LCJTh1wJ7o0unSYRxVh
tzOdgihBLqNr90E6TtNK0h8qYpiEzpUs0aVNXof8XlBt5RugaXErzhdd4M8ZPz9XtwG5sNx/8YVK
LSkSmww5kgy8viILwg4hgeXXQP4hrxuEY22uu2DplfNcf4ZUvQYLmaDuy1FwmvLRA3LbrITwyzMP
Yb+fEJoYiyx/H5X5aF9znZP4jE2WCZfdrG1lK18AYar1qxZe1fw2geJiwCItQn2ewB5GLzvnD3DY
bX0g5a/0oaaEAL/WW+Rc65RO8og83+k+vIAnYT4lBHS82mAJzJmcur2JKYH3WXZ4+0A50OGK+nNQ
HQe8Uyg1O5Q0lJHAhs1xOxBaXYEcobEqtRjpMVxFR/AGfjvgpZ071kNJOHLtghjHFh6JHIaGjXXR
f9fVn4j32mPAk60PWi1E5LjimS8sGH7HBIUSzca5ra1S+UZQ5NgcAT/Xxo421mQeyVCkA4uXCtb9
b+F28JP0PMwTMNj3fPxKKPjMlKgM+Yx8Fi1Nu8u85nlWSw9ASbhEsvwswzlJ7631NXEXSJzgUyFh
7G/oE8KQk46yJig5Vu9CUmeDVr3xJ8nhhLHMUI6ZAEN6ICxFNwexPvP6gxhbpFr6HKnfIickUu5j
cEVLrfnIc6EA7DrlUCW0RXZ6s5YaTtqiV5d/pZhbOOib1pLFQYy02hBg582BicpXrUyPtHly6p6g
IAY0rN9BwGbg0Nq1t16zIYeGq6W3C1HUq9d9kMIIgPbPK8balicHJIoHq/EgOFcgsRoxaUjKp5oG
WVIbzw3bSmTs6fAMQI+U/jWNjKdEgDH8H7Y/OD9DRDZJegf96U8hGQ17Mzkl8kOfgHwN12gt8eH6
dU6CLUPsipD2LceroDyO9LIaitzc/HI4XPX+/veNQ+uv2Sg+jXweeeIurwlS9MH7zvhYPQh7MeBu
pDuD+xLNtF0ibaEip8/aqU+D0tFoAF5xSd1q2JUZaVIuVRzLVcvR6nebr5219D1SYHiAcIHtbGKm
G8zqvWLF0INs1Kk4Vj16fnZCtNdx8ob3K00QYy/I3PF0cbFKf6vDgAjxfov1zmeUxLenmgdFWapU
bPikMZ1UMA1YOHaq/C0awYDhquih2XvWthqIKIxf503FSlnnj0Ci/Q6kffhMdIyGgN+CZUW72tno
3cPmnSkPMZq0xNppHALr2aCuNjcppzXsz/W6V1nvhONyz20yxSumSyxsQEQ40ZCWSzNnBKVJng0i
RRjDdwxtwD4ViE42S45DtzpbK/KGLzwf7uSnIQUK+NYfEVp4Tvc7vX+fho1SEdc45wBoyzTiiHtg
1Ff1vHb/U/bQTBc0ebwS9SIDsnXMgWHYGEC1t9OAToHjM61NGiUOIsOltQp45LpLnnwbymXo5nBP
nG86r1b+XeaHODwP5mZsF02zRWnfoxms0YBJu0G/OrRBCYirrzqPBZ7c6EeRaQDmtJ3q+5RdvE+j
n9khk/atHRzpmHTZMuFM09I0CUkKyj+JsWVMnVBHMQfSdSSJcKUZbHRwrFA2gh1IVxGhg0ngqima
zHVEeolyakbaRe6ULTAdtBISHMiBSKa0W4Y4vL508TGMXkekI3VMw2Hqnipj30iIgq4ZsgeAfjkD
yovIeqHNIzXnctwIWDuHnoGAojVTP8ua2RVT8UPonz353pQftXYO1S8phJWO0L7YxFRfLn8yiI4S
fr2qm0/d0teXpcVjG0OL33kZ2JZbUqKYxKZJz7pb8UDCDGMCDrIYfO1YPwYO9BVQlnaBOwN7vP/c
iDdidsG6AmNhy+cOTA6L0Uh3Zu8VEJFXJlndXJ/hqcEz4Ypk38YblhnBjrSIGEHShMG8q249Uh7k
XRiiHSWmxFpa6jWSXhyWf1CzQm64Uujq1QMPTb8YCdOof/SocCvmJea4ZM6R4jrsgQMtVe865PNW
JnNnEfcSsJ6dFX5P6OG6wh1GboPnonjm/IeXqEhWrL6m8+ExmYxuduIS1GKWa2Lr3Ya9OIQiAIcR
uS1iMKI3wvC9hHaDcb8vd2G70E2qxS1mVDM9D3WKS0tI9dwscAuqc4tz8nhr0s9eZSO2DKomgYZi
1s9pKyKCnO5rvrO6i4mDva4+JG1uD0KnidilgnlhdkdTRUkT7UudW8vG74kxaqsAB4ghLuN9xFoN
eoqHzkML3yGp11dwNCkfdHIdOgSSWEHAuoipY3qQpIgMxu3AhKTFKxx2t4a3Pxn4OGdwq7pbFBOE
SiuwBtE3WYsOgna56IY1MC4/cmPr3DqcfDhfKDhLcAF2MMQCxJiYWowd+N7UWmiQH7puK2nXov1I
DYCht75eS2NCdf5gYBjhjmF/SvYIYRttZ6Cvsc7EEDAg6Vk7IY+nIbcaZ5INQS76+FkVW5sOc8WX
teiHjTbtiuEwSp+SSPX+SGyX/j0Z9JO81KN3tDqWDNgEGzcM14MzLnLWxwyTgYaB27mX9WXchNmj
p2lBj1qm+84NZTY/MCFNwJrVnA0U/QYdowSS/PjCH6XzAQg3lCkd+x87f2AnbemABR+ew42+TgBk
6Ci93MLkleBocLCM9uRnWkw7ov5gDaehvOX9PeOJqQvAW+OHZEFhxH+fhJ9pMYdYa3HNgrXXLCWV
1oz1aZtng7YiOnJKBuQzxMsWFLIzNThP7bsBuEVRriQeNNYmnzaOttaz+hmdrFzPnhEPESUjI74X
LV8A84Z9AFzD3ZAhuSDopUEksS8A9fq06woKPFO/9/Jlyj6J2xOnnF5bSmxOAisYYcthfl0xFuUj
MX7P/OsY30zrQzyy9GKjF+GjJv7xuaReYVhEr92ozpWxUdQTwV+TWCPwyFi5G4avLVKrlB2+pfpP
Avqi4as4heI6oPiFcea3KC5+PMpsKBfKvvNf0vE7MaNZH9JkGWxC9w4GD3E+HwBqJSkQ8GNhgCi2
q8s4nkl2TQnwiD+4AvC0CXLomdMMFFa44lCFwAxFuWkuEkDb/F882Mj1GdfCaShswnRXPbHGHEhj
/8NBisdpFLk7tysFERelUuHDWB5tzwtfOqFunJ6ZcqR8ptZg7myISIn32jtB5k1rVrtV7NxKSFtQ
ZNSvKrsXjCks5LTylbqxAALJZD1fcYMX+gvvPgk3pKDznJbDAY50g/HQf02JAPOgKDPFvjo+zndc
AicNtznwWzFFiT7r/puvse2Plr0J05vsLGiKctq0w3OqHvmqbGlHgzTwAXvsMgeq9Q47puTm5amk
1+v1m1Y60NUb6T7Z1TzrPFeqzyB+W2qrfM9STDA2fWDEwlUtxi2YncWN42MLZA3QvlgGqbB9YlLD
WW0ATS2fWrXYdOn7REsSS5K/nHrwCtvQuCu0U1oGDD1wHjxxFjsY1LR9EIMUeEjmOvVzmiEUMEB9
NSYNDIbmfCIYrVJz67vNtJiiNX86GW7i9MUHhEEhWCeM9EpA+ytVP1aEJXffyrj1pHthHUZnWxdb
szsxRACKGo/HUP024oYn8FTV56g+q/K9yI5JP4vpU2VIGmc8I/5ARsSP4t3N9Nqz3QULaVoCma+K
lzzuKLsYa/nAezGRNMwAtZudn0f7WNDxj9KTSg8SHa/+EcB+mvBQ05aHs//WTat4QrS0pPrBt5PL
l6jci0xeg6S5ib4apyrUzFCWFdTLHbzRZWvdDHS8fMssp0m6loejquwJ+PGjm+5NC6coXDWOCNM9
9EjXNTpoEScF/ga/E0AU60u6jypbUbjOjfcktZ693t6r9UBluFaAY2sro3zTQNg7urSyWjrz1qlk
9l1glmP3o/JC60JULysJU97+p5POgLv04DAiM8HmOy+rS9EnM6mxGXy3K9qsZvcFvA/xVdy5Lb3x
BvjXIga4JFUNEqavofgqNLgQbqNtEhx044gV60dHCJD536jyJQ/r/VtXvLYNfWA+Oi3ZAwd3g6kW
Srl44QQPGT6fSneYw+R8ytwq2jYQt2webTCjlklhffKpSsdnBhQDnGR9JSsUFzHdWO8EU1OL99gA
6mqbWB+6QVQKOsZkOxWr3tyXtKJl9RGDD4G9B7FTmyfGR1YzxaK7iBjKgXHLcT5+HZK7YkFRx+um
c8ofyb5jbKJEtGSR0SvnoH/t1aUzUAvd4vfcRqTVsOoEwKLqT6Pl0CK9T5iOdTQllgAC9RtyiREz
2RXiHTfkLRsV+3yF8OezhrsaYR7asgAVBao/NJcsMvW098tTDiRJMiiJpLc0fkNpRqFS0LFAskcX
xiF5gNkcBjtUCWU0l5kfyWXC0rXuSfXql43mju266N9L0btp0OK1ZyCHmtPRZN6y93k0rhPOb632
7tEGm+jbPDc9A3jKqCC+j3gyvI2dLqt2SboKmyKbKvtXkCHQ0FB4qNyGyosxclCMzy3EGfYtRsu+
vBcmxQypCLNaHjKVFjuR6K4AdLNvivXVR7MvdPapsQpIpuAAoa2pkc+9eReuCHkJKwzODfNQPpk/
nMxhXZQvOQcTqUPkM3wIaU1Uu4Qp0v1na/DQtfc08U0E4l0gjL4vksBkSJ+R92PRzsrRH+3y7jFh
kpLoprYsR95w0dW7ZV1ymW4G351CR4YFkOTREqEcIyV9T1axwAR4/FnLaRDnIEIWlCRCAZJHLZEL
t4rSl3R6YVi9n9KlbxSUoq+NfuJMhWq6Zu+dJldntQ+gV9D+CRyCQt+n6hCaa24mITZXfFzcJtsu
qWe2ROY48tOKfHFuWq0RII2SlttP779VIa1bBPopfWXHdQgAINPphmYtGh/DsKZws/WD1J/68asq
353w26MGKU2yC6x1VmDvuOT8nPyQzgHwLHPlEK6KXcwkoGLRhBu/2cvKO20w0RMjevpJWeXi5542
c3SfmLMYkduLVCnIfqg1AyAdEs0iZiJMrKLHrz/+42//9R+fw3/63/kxT0Y/z+q//Rf//pkXI28+
aP7Hv/5tOT/Pf/8f//0bf/79vy2+8/17+l3/21/aXdzr//wF8Tb++0X5s/94W7P35v1P/zLPmrAZ
T+13NZ6/6zZpfr8BPoD4zf/fH/7x/ftVrmPx/ddfn3mbNeLV/DDPfv3jR6uvv/5SHOv3N/T3L0i8
/j9+KD7hX3+d+A/Vv/z+93vd/PWXofzFVG1dsRzTtoxff/Tfv/+r/BfLUGxDVlSbVctW7V9/ZHnV
BH/9pZp/UWzZMBwFrJNqKA7/U523v3+k/0W3VUezLdPULUd31F//5zP/6aL934v4R9aSRg8BoBYf
4tcfxd+vrfhMlmbpDn+Ff3QL8LZuqPz88/0cZr747f+lFmXUmg5btdeqJFpks8xEEFQ577FcsdkD
iVM66aEfYSAhlW4naCIxw/8eq5EiebAhfJW0SqxMQ3YneRC6Dajff/oe//Ge//QexXv403s0ZMO0
Td2UNYM3rGh/fo/xpCuRHOsgREaJbhyLZ/ATBXtnwCuSezYmIX0fWjjjUwX9XjdEWB9m//49cCn+
5S1Y4iLpimKrlsr1+OevSY+bbggzuZqVCiu5ZF4jxb7WHU5kNYCw0GNnygfaLf/+r6r6v/xZ7gpH
tRz0IHAOrf9xdYpIj+ypAGQxJhVAB891otRtMxoDAwFWSDtjCUKKps+9kHOUBQW7GFZFdGeA96xH
AUMaaT6EBhLn+GX0y3mGw2nQpTfbiXahhd0mMoP/19XSZXE9/ny9bENhVKJbumyrmiy+zH+6p6Zs
AIXTEIFu2GV1tYtmC7rCf2uwPiAj1M2jPiUg0Rz8WmPGoLONymE/ecQQj+aYvfBAvHZqZHx3Bs0c
oKYGikFzAjLooBlQ12GaQJimq5L0G61Odznm6Yimu0RQcjRmEOmmM46+ozTmiwLzuekMDGeMtwIA
X26y+dfDivBp1waCo454dApXAUfqOerKNG9NN7rTYDPwRxoqpE8RU4unrtXdoZCWDbwNm1mQauTz
CeiXngh9Wb5VsBuZQbYwy2jpkTBSD9pW19vVVHnrKJY5qhiz8acmBjUz/UOh0gdE+B9ZCEFkksbi
+dgjlMiCBVljbtkhKbr4dXAenGzrefpG8z2gvAYB84nrJP0phAIrKk1hoaVDUIuI2aBEnoqGc1Km
lUNjRYOxZ8nZdfIkoX+eR5Uo3kM0coqWE1N9kavhEopU3cJcWY331ir1qk7A6+hgNtpmLuvKwk5t
PGbDJiVDou2VSzHFz40arK2k3I+lvfdTgdUrrlChl2UJLczDc6iCZI9qxpdjglazZlAq+WspZ7DO
7vZUMLRrAHJ4YEwCCRSfhHyyoz8dDauSXJtQcVzLR3ZsvCY1oqTK29dZ4vZhO68Z4piWdjZgsjgM
RHLiikk0X4a9MetS5CzKQeUcVnEQchZW2LHzagslHG+p0s31NnwpS3xWQXcLSuRRGItRIZGzQzdR
71k5fG4FzPFEB2GJSvQRrJLVfPqUF3ZVvQV5G7ujIwg46LKcfjr1qQbFOAxN5FlhtTYlGzmq11x8
5FOGvagLCVyuRyK64cYUFVZGx5sPaCZVTT9TucmNs0+K8VbzWkGVfLZyPbdqn0aMeY7JP6psphri
W+7l9MXCOxxn2kwL4b9PRrizwMGHurmTDDQiPCkwu6xB32UjLxy/9qnD1GIClAZR0bcnZ9ZMdB/K
6puJAcz9zK3rux2NG8PgYMaJlL6MJBP94NsLo0o3PYfq1IJYGwKcMDRnbupcu64l4rU1dMyXTb71
EEB3jvXuG1Sh0mQTzCsX82y0cwAf8Pvaaesz14Pfv24BotnKsGqN/iTVEKdif+Hj7OwRXrXK1kjC
pWoGyL1DoDrxsQauoJWuHU9Lm1jYpqZnVnKEoj42qV4CqFmtNqKIYGIyaVAP02FlRi1udVD5+PzE
0jj1w6oeefRQGPoD0YfDSNMnOcoBh358/XJEtJdDGFTYY/Y7Jta2bvZVHm5VdMmFpC4FY7gxklnQ
6CxM/cqpKYkDxy2dZJZOJhZxNOPJuJISeuihvBTXN0UsxeRyFYYvSsAcmLmuFWE4nax9VIybqunW
Jr3GYsxffMK2UchbB6+BFGfFYJbujf2l5+asDnnrKeoVAxMH+a7iGo2K58bUX0mOYHVqwB8U6b5e
dO3END2e2REknmFgAppQmS1Gy5orOYI6uqWFBcHIASVASZ4P+FqwAfDYNuO9J+wlb8AQ6Mveodei
RucyS36SkEvZaqRE2mAZmmAEukZalyUhK065+3zDfvH06qLB65cb5jlKXoOq9GP6vi3XkVLd90s0
9FMr4U2CkI7ODB5tAd8v509lMqjcYR1kEcfzkEg14xGkAao8zSJu0ayR20nvne+RyFsfC76zmWb0
3czwJTT0bATGkP1YShzjD9XwTB7sSv801dHF8rdUQlEp05OtfCRTjZxdsGLmA65dP7kokjNXUmUd
QaEI4Vlnun9SsmRhWdFaD+nUplL8EsoEEiEfkq163slwx6PsXksJSXpNsi+gUflBTm1Vn7R4YDCF
FKvMEOtr7YOAWBZ+f2lH/VuJgFVADhEmYuqIOLtQ4K9GhznQZDdzVQhZopD2rxzqFhWq9lY5VKL+
NdJACNC4JIozpf/QAUQZIjK5e769JqmtZ7VslrGJG9RHvlAHzP9+P3qSJr9IScVFtJEES5RccZBt
E33bpMq1s8IfDwdgrjoMN/PVgLa3rPK7VRdv2uS4YZ9dspSMAws/X2fUT6UciU0P+7Rn8lJ+THve
D9RXnz4d00BwqiMchtFnKiNew4gYMTVS/jZO6ZvdJW9VDBMlWCcpZYya8hkiAI5wrTwbnEl4kJz6
ZGUsuUFiLCU5hdvioKGIfjxKSrQawdMYZrvKa5ipdv1xDNddGfxYZcnBOqHlYdlI3kM4PQ2ZQ/+b
vTPrrhNZs+0v4gz6gMfS7hv1rfXCkGyLNoCgDfj1NVHWPSftzLTHred6S1tp7Q0E0XzfWnPVOOVm
rPeVD3ZHul+aKj+lVlGt7TElfs+BgCdq4NHCoS+ySIOrq7aCoFN95NQsq7ZeLXeqdDD3JRFWdd1x
bwXDupBEd2ZlgKPezXEmg4/LfG/1eVuGhuvXqD0GW++Matr0FU5qDJu7Woh442fxJp4xvFseV5mW
+pEtxnXRzlTkUuPJVjPdZRk98/a8Kx3irO3YpnmlukjZqlkGfte2n+78IfsqOndeTQDTMo8yrO1J
yTrwFSc/59Ap/fATflVn8NA9weRsBRRhB4872DAqowp3VQbAaUx5nr5FnSkeWs6FdoHMClXaxCtA
f2KbLP7SbixhcnHNs1z5Fnv52GKmN/zqtZwy48LFJp7awTcrNc5xzo/7hl+a9enHcv+qmgOCH86P
ZVB+aWVHFxNaUJmSoy30Hr7XXWELMGJoDCWq6jKSl00QUswQ8iYR+qWHwOVpe+9APCvjyF63rv/N
rYebus0OpcIP6iYPpssDZF+yFf4IUS6ML43oQ2kUpMC7XiXi0JR3J3ZQq+dSvuLrQIFGx7PRxm3j
ux91j2g9E4qnoB4dO9rz4uHThPFqNku1J2cThCUIhXgzBMVKlsXZHehWFUx2ftMchkLsXIliXjC8
UGrKzci2el0MBC/p8jgY5Ok5GWt9IkFkztNI9jbSv7pzMTSCi3HMisGY25s5CAj7wkhZO0NE8T+F
DzacPCd9G2tQaIBotsrlG9S2ZV649Z0YxzfLfcyr/OPz/cyG6GGmz2WO1Sl3GQGGhmkW+85eDvyp
XA5Cn7ch7bkXn6N5GBEDxyWK7/KcJNwYewlWVJZzqHV3b2IVHK38o2oqnC6osKvxpJfyUY+FgaF0
4SRQ9aSPd205+nTjN+EDb1aNYldHM38QtzproFl0VnQkqnww6ZCMxIIHIeNawAqs8AENVuqv67A6
qLRqcUapk6MABBgDHQ2D7b2PctfyXt2M5csv0BTbTYbfdKixLVS0SivGddzhrbUC5y5sKePGZOCs
DBvAFKCRkeJwMLghem95E9kRG5I685FzlseZhlPV2xvbRL3pD4Q+BCxyflN8tEHwXtH3LB3Gxry8
PuhOgYvXb6HVktXNBl2FE3ksy4vmjKTJlG2wcUEZW0PxONV8ytxMgINEeJPOOmfjiqiR5suJO3Rv
TTT2oqFMd5U58/u5zeEyEUuADi0JjE4Jx2bgJx0Ab3hQNESX13j0KNdN+N9HwUVYyLoCdJeRtQQo
jMFD5CY469r81SwjYPDZwiswS5hy8iPmhHoRZJxTus1AN9L2scSEhbY37rQM/jRis29eFWKoERBh
t0xggjgt64ldZ5QRwEeaBl9W3BgGQ6dh4c0S42vl6sthCLATHl3fBqwbfTdrAguC5CO2UE8ijaDu
67AR8fFkigX4PVElrZF6ddb0gN59JK7OZl8RXvcFf1tO/gOOoxvNLiv35Y25pJLmMf84jSCZhRN5
LOm54C3uND47LW9K2ZmfpwfT1m9D7e7DZWlqGpYr03Uf26YnB/N6Iq0eqzQLTWcUN4ZkXcFnZGbv
tkOlgNemqPnrEHRLHqmDWQBQEf6DiWIPOXX56vq4R6z8MDYhWlrmNhnycHwx0FNCGTszzWQWr4Wk
Kw5Cj//gRLCRRfrRNuHDAJTPRNDd0wCyKw8sDNpC6SncOXxLj6EStdkrLz5elIK7axfeg4ywV6j0
6XN8FC2/e2Jap44ERzR51QZ1DcvPPpaXk+3bq1LR9fKyRg4Lqmgea+Id6yx4sNPiXHvUIZZ/7YTp
PQgumL+vy1PqwgKqa/HqDhxVmpanasEbei/Tfmslf9zguON7tcHDMjvkk/OQx2zpmfnjDH5JFQAi
NimB6/e0qjPEScz+ec3dr0gxzhJuV0K7e7k57dRehzK5/bzDns3+wBrkoTTVXk40tGT+ZjPBEeWS
vqYRfu1xRlZYIL5ksvv8NwJbsoeI4XOsRyQXaLu4Ibr7wym5Ncv74/IMA+aGhkTFPmJBtobqpjCr
Gwog9J+XCaxlPOXVa6P5nstzMTJa/VApZaog0PvviWCx4qz7qvry1cj4v0r1WlIncLLo2DuY87q+
Rm6FEWksi6eoNE4llYa0RGUR9W9S3rN7sqGyYbCJll5IAzvbUvQDAnhFTuyvi46auxutkww2JQp4
CvIQobmCz0spwt08qn3pZUdBo4ag5vK19vkaYeh+o6GtGBYDQ5g+nWd7mDZYKJbp43OmMOISPgPV
Lge6dzZzp76ZxQSzOz24VvdSzQ76PZzgixzOYd+Tsv36fCFGj7lmeTOBZr0j/GCSGSig5Wev4zvg
p9sH5XAuOLKXDYGUSOVnZ0Mq9qJHa4NuxXzLdbkIMYEkVAP0CSKnM9PElI3jBeLsKLrT7JcoZyTt
hHYm/y11Piwl7wfD3oQ+OaDT/OAk/qbr/ds5tDYWRYsOQUHK29ZUbCSRmmdh/MH6cGOxLbIme0N9
YRMgml2W6DjKX7Etn5e9oh0YG9drHSBYckOJ4HOHO6QT+oLh6MnT8v5/bozIdPvw04Tvp56qIX6Q
Zod4M4SWC8CPYX2rNRvsNtabeqnuJyGqpbFBNeoMzAHsbRLmStkw+yxL31hlr9LIPjx6Al6ubjuG
kSdxM4PJHf3ibGaQ1Y3hOj0sgzWDRxHP4PN4/dpimYCb5XEI3oGJuvBFcdWTw13ZNvFcCMbigaNJ
036N8lmthSUPSZqCJoJIhNtRWept9Ji5sG24oKoE/O/5LZjb26IlLMceNwNgOyRFNhLvZU6tePwz
X8dpkKiicficM0wVPRim8b3mFi/vxvLW5rKxN3HLv9bUdRgBkW6vBSjqoHmOGG6NlOc+DVH7MZ7C
/iRliiI2ey1nB/Q9W5TP35xm5c0y6zVN8TqkLHK5t6d4g3rXFuVrblyaeb3XxoAGzXj6HN9hhO85
xogoq2ark36fwRGhB21svJgJeXmCc1+ePzejVTl9LSb/YtmhLPc/YZhU1bCvJITB2sLI2E7XnkOF
uuoRUNXNuxcx1i2DOegqy/zvhsMWMYnxUPGipZOBNQu5m9CcVEuVvC5PKweyOikC1SKzFihd2oNV
hKhpkgEpKufJgkRLCwXtMgEv90O3OaYkccXStB5NAFxVgmg9+aiB2PVLrWQe5/uoBxi9bMjmkfff
H0HgVsPjcoM+B8iymuj4OSo0xlibDqqv1bdhZCntA+6BpsdkTDR80pI1P1yyfec5YkGpMLkMFoD0
sPWhaDGqzLAmd8+6Jd0gJ3VsRrTNz/CQJm+ct/MDM8qqVP5M6LDeGF5c7IpZcEStEu5qYE4k/pUI
RCRkYx3oU+Uk025I/ENJGRHIl//UyCXwI+d71Abhdy3f0RsXfE8e7mR+HgwOTTBfQja7ctoYrAWr
3oKk7rAKdkmJTKdDVmaE9KzaoN1NDQCFZbUvSrdjDh1h8DJrk5g57SZKgdBfw3TvGAhQu6R4q3OD
s64X1qgPUDZ0mpXJ7n2MiqE6Zr15q7wl1QhqvYttfhN1FOe+ZAqBWddlRL6qHgDBOKI97/P0pLwK
6hXrpVZieJwUuQSxbr4mGZxvKmJRCUa+gYvetbb10IYS1OlwYxsD4omqKAjfCINLSRl471RYPcy0
BT89lt/73nMuEWj7O1KOvjk6c1Hw8VfaJ7u2iC8//0YF3skcPWs9iJoudFlSi/h158BaGhI/1eCF
F/iOQ7NCCNM3f6zBR0Yg0jbFYbZUZosBqV3lodGLtmbi7gKYTsz0rO1Hn1CKJoy2wv3SJ2pnjPal
F5j7z2/zf73Cf+wV8jhopv5Dq/C/yrhPi+Lth24h/+KPZqHh2/+i3+P4YWDZpmWJpWf3R8fQ8J1/
ufT+6AlZhNgJ07H+3TK0gn95oef5oW+Z/Ac/+3fLkB9ZnunTRTT9wPHoHf7/tAx92p5/Gloeo8oT
wjOdkP166HGW/nFo6b6uRuXH7tqcoUWhUPJ8Y1vAFrfcjo0JhQ1BsdsHPNPq9TST8KMFlS2EpOyO
mcA2cWptAhoFAv391CFpN74OSu6DudmOIRZL6yhBVJpsvhzyv9rMxHpG0BG53gVaz3TAZ+d9mYbm
PAxkovTLno9lDzJmUJRrA2OEjzQgWizND3F6a1KOJHnzNAhWzJGkOOQnzWBcWM3ZqJ/bGiZFDhTc
Pi5sogANS6uvYNucQ/8qjgDFBeGmrU2ECxh5h0XRkR//9PBv/ngp/9zf9P/ufjpLN9dzXLqLP7XL
jLinJLywUPD31ebWgKcRHVP1mw7mj63EP56aH1g+w8mjofhzoxesguuppZQdqzcSDcPg6ddX8eOE
89ffz8j8c9NP2JD/Z/YhVC/VxoGfpDKE337ym4nt727Wny/jp8E3OBkEqpyPmWoX71cHouguhtHA
wr769QVZy6/6zxT6lytyl9b5n9qYpnD8SKseI5wq78oZa0BtcveQM7aYuY1+r3S96aYawNbdrz/6
jxbpXz7bEabJK2aH1s/TN55yyeqqwFWA0Ilhjbo4uijFb6MeVAkpRq1MdkmdbIOesDxyEpucprBP
Iqmk4ApUrgV7O2LxzKhQRj5dR72vOS8UVn902mCfZdP9aE7bSaQwS8TRyDGqFuse2XyQ1Yfe2rl9
8SC65p3u5uucLMl92DzyD10SS7nWGQHdGQEMhN/2MSDtON9ReNi0pEXX1BeNCCxN4m3IXK2ie5eU
q8TGawcbL37zEd74CjI8IYOuMA+irQgub69kZJ1aGW0UJqBEYOOx830ftbc2yWNWBAalY9fmvsYu
BNueJGnifcyMo1dJRTtbpKzs1ctya2bBtqbD5ExQE3K44GN5KmyciwXb7CnYppxdEqX3uUyOM7aR
iI/ICGfonHndeJoG/20oJZBEsY69YWsXcudjo09MDuggV+jcOd/p7pF9xUAYg71JIcebEK/SAqkT
HpSiJN2JS+0Md8ast3J6jSB0ViQcllV7neH1EgS+skc+IHM+S4TKs8/vl+ZW1rsYM2QND6akDSct
7B1YIQMgI8EYXM+h2Dd+s4laFNJzvgkgwVATvrONfF+i0F7cFVS4LkGlXKsg3BsOBipIm3zc1iBo
Mhdqnc/wbaD5ZLp5LBf3j/3gdXdW+pAPBKpeTxWZSggqCaLV1+10P1U9Rt+rMODyFPg0BOtfTfRF
Db4vr7H2pR2vh4lWLpLJCj9w8jiIL8zsAxGx7n1H+NbUIkoIv+UuBQOjRxKV7XrMuhmUfv1a0yhm
R7Ux8wJT3L0KCZHL6E4GEOlql2Qo47rotx1VrCi9WT5X+DgW1Ii+vrisjeYQBrRhaCuaKv3i4JDw
RgztYfOdbHT6UP05FftFtEHhb5cY+UdX+Xe6TW684TXF46dC82EBGXQro0wxVPoXDeXlyEEOmO6m
s90Ca5nDgwIB2Es2a+m0LUt/3w42IddMAYjYfRvSE6RwNQKksdJTW+l9wQ0IE++YldkX1+fwnp9T
SmtJxWC1Giou3wxzRMQKCxS7SwvKP3cnmHYwHgK1m7R+z3R8HKv+KjDBllU4f0ny9tzmpaCrGlsA
9KsQlCvx77I52tBDW7wNDQz/IZko1MbdvgyAB8EZNJv2moO+mKcHP4huvPCeisIMNqRC8+hFz96i
oEk6bjHeFlD9c4JVWGA/VnqHLD93sm2BkLX/luXGb7Qtf7se/WeG836aXbtQjkU/VO56bL6OGRip
9DcL0t9tU9j/ohxyrNAkbejH6duffH/CJUcUTUD/v1+PCe2LPlxH1ntTRL9Zlv7uw/gkRF4ssUi3
flqWkhEwZ5TiqPaGZB1/d9OvVXQtnbOfXf96afi7ZfY/HyTCn65qMmNTeSlX1eSwY6cnE+GiIYff
bEn+9nIcJ7Q9U4jAspZV+E9LXzG4M0NnYOmzPInUlkaBlM/KoHU9pYhvpfzNZS1f++f1zmO3y2cF
aJ1+3p04ygiUW2E6b1hTQ/KnVfNmwrdyYX0srC3Om+sWvdCvb+ancuxXH/vTpqVGe9K1IR+bVCVa
F+LeI8zTbA7JucKu7NkOsvk7C+NwOWEHWIS73W/2Zfbf7Wj+fOk/DR0jCeu81BNDp3owaX6nct41
4BusFJLKUN8FSfU1KfITidVOj2snaaqXqCVfxnI/3LbFQxbop37gJwHkSZXcST29jqG8mS1rIyjf
mUF/TIP3gW7J/+b2saVENmgGvi1+Giaqz0fhtRYBTpl93yl84rABaphnjoi3rhHvHRT7YERiMBfu
MO6rhsMuJpdff41PFdzPT3EZM6gETcsU3jKa/zRaJ4jFUnWwOB0285l7zr2brHoNrWo92pgR0isn
hywBRsh9sMezpHwlKPl4FDTZ3jTPQayxFu7aDjTGA11IVxL7p1Z18N4SG2J6WJrLk5xvnJHUCEKz
Pr0b1trPNgXJJCQKvKuYTjcFQWBng8Ryt848m67qbQepok/BabcfQrgE9dIMsaG06WybjB2UyvdS
ngxqQZtIPHackKgkVEMCUubBhqw1IDPGfGV9H8H5QIYUvn0YenOXEWQDpSolw+M3d/Jv3kLXt+hL
8TDph/x0EkkaWhWZRFLITWQtNlBZOxOWubME4/Trj/rrqHc4pKIPDBG4BpQUfnxmZiHKIMk4RM76
m0P2ImDOrnzUyc2vP+av84qzfIJl2lRCQj7ox4/RXTjC/U05lRA932WknMaEOXzqjIzsmWr0BTLI
31zaXydPJ/Dp9lm+R9+Ja/zxM40q7HTcMxzTFC0mfq6qXDm8FL1L0N7h19f395/luoiFHfOvAlHD
HJQSduSutf9tCEAYYVaLrqpgRin5u0f2KXL98T2zAz/w3CAQLqrPn4eHWSPeTFzlryMz3cwWMU7o
V+YIf4h9Z1568VtskOmKq1UuSjP33gDOMxJcRwGPIzTFekzdYnwlSmw/puQ4kM9BCd2xV0Ugrwey
mz7vzf9Vnf6p6mQv245/LjvdVfKtTH+oOn3+iz/KTnb4L2Hy0iM5t0zTDAVD7Y+qk23+y/ZpPNGp
Dx3PpP7z76KTG/Ajik5CUFFwLXPZKPyPTt110LwLOwgCevH8Q3Tv/68g9j81kT/cBP+gU/f+eFf/
M/yE7dquy36Efbjn8h1/loEnrR7taDDtVS4tWEl9kKEEj68HM/IOSsmzzK1NGI/5KgoXIyZeu0D5
l9Gc09uaBrULYqIUUupTbYBFW8/Jqe8ljjlbfkFtPG9HA0Wh8sgYBDTp06psabnE87OSkXhKgzAk
Re25VT1lY45jG0mMsOv6m8R+cgRU/LL0TLCEXyebVu+sAb2gsjmGhamQYYc1arh241Ogg4YO5bi3
kktOzLTmCaTASxOyNIWHWXo4WiPWCDaUBGsVd1Io99JgKZvtAcTGgs2SukHtOsKW8Qki4NmcZLhQ
vsAC5rArmoaqSJlXEIgraLUmDYNysHGSOMQfJ8Ld9HGLxKfd17r1t6Lp9GZozbvYyXZZEnsrCuZw
R0Qu1iq6D7X1XCycmkg3AdIoimFOTufPaaJFVhJCgpvJWp2d8RgCU1o7QPyE5H+YKeJfhEHxHo+6
u62Nal+qkIQFkd1ZZXroq3HejD5Z79pyNw7KLOprzcYu+vKSNEUgA5GAJmClLMRjalEVi45ejUK8
b0nlgvK3lYv5Xy44Yz8ChhdNZzPI0yM+ONvtz1NV3Fhp4GzQz9FzKa900rxbSPtItGVvErXufQ9X
atVNIiecdfjSkapaIUxJnP42r4ZTlLroir2T3YFoazqLyMUxhtEDdMkSMKpa9a7zLkaWWYAvC7/n
DXAUb6wBxIgvunaIT7QL1Lpef6YbARo64Kw31eYLaq9un+L5ZkcJGWuI2m1nB9XJ1EBEfTTRoxkD
NCdr1dKGczDx+3NWxLxXATxw3WSf5vNlps0AUXL9FrsBTh8FwLWrYjhzi+wubtEHQqKRVbIOWFhX
Zv+NlofHqt5x6O3TC5FMJHJb1D+t8JIjDYKvMsIdqIFqkVB30arMPcV592WkOrKfh+Bu5MBNNZRw
oQLxc9uZL30qku2QojMxbIEByTMjMlvWMVyndW8KQgzdEf4FTY65KLhPNeQ610dxNki4SEDeHGAC
aYRef6jtJdnbojCAg26cynI1dEsfVhfR2krIClJ9A74/klulqChnXQqjL1AYn+BGF0ZyzEYAf1M/
vNh9P62i3rVp9b5bNMp3mUmzI/KKt6Ekn9vQ3QYOC4DJni6IRhoa5vNL0Lc4DAQipLZxns3WYR4R
jzlVr8NYdY81dzYxZLzRNbjcCBmtHtVrVL8Ylv4ymgEvVHVdRgvqe4pWY1GSkJgqco2K1Frfltoh
ppWEHfKhihdle8ZppGHX5whYYoHuOZa3KiSRo3Se6AFiTC1BsIYM7ElnxMeH41WD8AXnPbTeyqAK
SU5S5sOCSJE7pngM2qFYCGbFY1uHpz6f1wNuwUPeW9CnnWhbFfYrGjoeOGrjrjrOJDuGmhTMNDtQ
QAtWQ+AN65kbp8uqpmTgPIwG+NbCJ33CU+6L5bnX8xjfTMzM+8zQw7b24AdLqAalHly4ppo4BQFE
cyAPwRn8/QRkRjglPG3hfY2poNO8pNvmxZjfBkODFAbZkC4ITF3yvAZQvWEXBtulZmbl0DJoWEGQ
Kcyn1ObdsdwwoVGoSDbIp0uzU2+1m2oiTqYHmZsa2Vc1g9ThCDVSgvEywgmnBh+kN+MyDtqOSNJ+
XY8RtobJAI8UgJONk3xdpwmYCpf0xZAh5Yq0Pyvza8l55ygd1BYyBXgdEZTgFaQwSPkwz4NzAyjk
pXDyS/J2kHcGyTe/AXiEawouROyhlyt8Ri1nL7sUBfBLgJKDrAESpv1tW1v4rwPiQNqpw8Ajw42b
Kn1bTU6+jccp5fDRMs1bsgJof+D7BeRXUnxNpgTuCOrrzSS5gRmu5V0lwI9NwrxPUvGcRbWJ9To2
UX+LWw5J1j60tbEzVPvuNZUPLTfSq3roX+Y5zlZx5JNd6RQofWfrxelwAYukeo6smK5KT55ul+29
ecabbZIi2LuI8FK+U+c50GjHZDq6Q9/uqbBYaOfD9hJKOOOurBXEeAxgsIe0ywJsNjFeC0c+qJLs
BcMgKwC7E4Lmpt7medyvY2m7h5BR3UmWHifOg/Mk5wczANVhAd/G/RHS13bFlaOa59yZ4svZ0yPv
5XwvvGTYh+5Ys349w+3iEGYla0fo5MoPUmfbFLd4XSGEdQRCu5NO1wSxf/FQZF6oqDVubDB1RuBc
poOPemJ2v4xp/GpWE1kqaRJC4a186WzaOW+JDGzOZq5JmfDISTEhnJf1m+s8VBNshW6iCJh4zPZt
TeKtVshnnbFJ9tm8tZUKtq4zyEd3lmdzVWUDIWvmKu8LFxMSdU/tf40SnaJ4HtR+6vKGMHDdoT8z
BYEAWXLX8Z7vDfQZbddPh27OaF8JOhImOW+ryvb1q0AJ1msEx6iK32JMICtPpfmlDSrvwrEU4ZBt
gNm+SfqXqvFux5z2c4WKdsO+5GoAlfFcIpgIon5TQs3Ct+Rkl4lDTdvSz2FhITHJj008q5eWJkTa
z9G+TgwAs46T3Cgzuax9VV7rmtppi19i//nHVi6JMrA3Vm1lVpddoyogS5yGhipL1mMtUV9EDsIe
n0krHOLwNCKlRSvcfiHPeDgnJuDaz/9yK2fD6YfHRwV4ASVwrwiVcXdlGeeXiXjXlvbu884kM9qk
lkqh9CG1ITNhaYYr46OndzLwgQIa7jF0cOYWDn80YjMmzTB4s9GpVzBjNKZ4hkZUje62SFL3UkjE
+ba3VzEB74aUX9hXRrfKPrZtmqIsba9hCICAWfZdRnxFfaXae7KhDN5Lb9vN8d6vkEE5/cJ5rUqm
byOz0e5Q5DYEmkW2eQc1hzsbR9fJByOvgBUmndhlbnSIUWvimbIYqtV9p+FtTjYm7eJRMmsBNPJp
sNk2IGkcyi64rTpDS20L7yWww+soRrftucMX5b9YgX9j07QaOZM5UbqK8oWi0OIFyz3/oY/1wibv
AGoE/ibLrkPENEQHBQqzoFWeJUrZUlqkTaxzUuTmhs0sLgyL2Rw1/tKjIcCxYuLLN1WEWd8YEANp
q1sLB32c4YBTCrseHXignpMS7lLhWd+Bm5rbTM37UNrwJp3PSOl8a4mHsXxLgv5iDOLL3tLdhWsP
Z8IuAA0URzZy5ygW2GQIk64BjvfjXqpgp1S7J8Vs2w1ir4Jo1xhoyanSh+G2nBPgHKSf12T8GQoy
gZ7YaHaXwugGntoCn8+4Mn+44VUcVnNB82aaATrIqgx3PZvhOfnqK4JSsa97FjCnylpNXbG2cBaM
9Fzkp8nnXckYbsmAtPlmnDqCHkhspcHg62ptBsM6HZ31fJQUxCw4KLYXbJaJ0y3tDfJCbs7SlYW/
3aUVEg29X1TkluR7YW9nPoJYTBD5hF29EesedbiPMIj0InBpWY4HLKT0Z3fOnpSSr57+mlndhadz
2hUo0NlpLP1vCWeiTW98+VZkcOPYjzWYZM2RdBYNr09zwaReDMhyQ3sA6Qhsc+ES1NDfS/mq7VsZ
ct6Igoz9GcATy++uu9GnZlY9ChMv4gS1xKwep/LcJmhwSGyOHHsz0P+JkFnF042kDZSeYw8+HJ3G
BEtgM05714ZB3oTbrBZXCgOCIi0pEuGTr7PXPHPoy6VwtjuQqOwVW7+fd+iBq7VUOftzRf3OC488
RGsLSJVOqr0xvyo+AtnOldurQ29/6xwiUtyX0p7ggJMsZPeHUZMOp1ANGhJARkp3tQYdTkA1L+bC
xRYxIaLsbWbIqwqoR1/tfG9ctRrT2YCAuekC+0LqU+JmBCSAWu+WHXfMQsmREUQlhwYj7IyV1UPn
kaRpeFkLwqRKCI5JxtUcTnqTB+ytVD6dRedtjOS56cN7251vRWOBtFqI0PgnehVcpmTPJdeeQLOr
fCBezK+HwbceZw/gkTvN3LPWhqlZkGmVwyLxINvM9XsYJdY6yhFbkRTMZQYyu07trVWTwJbMwC9Z
LcdV59e35kixuKT1U7vFrdHJO2PB7DaJevInNlw9u2NEkHIAS5CEGNaG1kXBFV/7MfmVIu+vCxPP
HpmPU2+/ZV5zKfT8guMtZj1ZOahCNr2yX0hYCl56sJTMCDgkpjaHl086HTal11qZL7YhcWNdhLHB
JSL3QjYFVrkLCnT2oAX55Gvpy4uytkfSp9i/u5j30j4FQVEJciXkB4c9BhuvYaY7e1dEzteoUf6u
KuNvDf1SfxlmokEPGIQsXx23J+xyzARN9BinIVgnv37vZNsddCI/EgUmZAKXWtTK4mRmbjIL3pxr
eP6K+BEmE786251khzaVT7o1nGNYg6kFbJx0nnE75WGytw3axpnhm+TE8B19m96anjwbt+rEq8gM
bw83GvWKLsApuw3ZvkrmJUB8gA+KQroW2A8AN8oC8XKOUxAXc0/1AysNOaZr0WmwhJFLSmx+KwXT
jIL7VJYi2EalzYGjIMW4Dg22iFeLq50A+W5ROlbriJRsawS6Cjva2GbZSDqhLNwV+5BpLTV2oslT
qB4gs1XldcJL2WUvARCJcoEw0yQcL2Loqg3vVu48h2AnogU/AYZigS7ZBztDtrgoFhdg61vSXfXp
KRh3LDAzP0ekqDmTE3O3ioGe1+51DvmivtPiiIBha+QcXcm9VW96+gZdJHSvm/5m0sd8ehnKA3Qv
jI7BGZNwC2jD9+9bsBsa+sb8YQuFSoBsNZgXE7VzdoJARk4xp5Uasa69gDxYLtPxS+YfAeuTtV1M
1wMi/oSKTFU9ZP3EKXjfVysuMcnvPPla+SyE/T4wrrY2+asIufsDGaVh8WKkD5QnOPOT1AF8ZGGf
qOhuYs7OkR+xn1MrU3CQ/5548Fg4hca8T2X1EOfPMrrv6Zo04GudsaU98pIFl0gJg/Qpjz4Ic4lR
BYz280jtRgBN0aw+vCqIqA7NuFMz4gbCEaCq6feFfVJyvyv17BFOOd7W2YZk9NndhN3RC/Zj8uKW
z4W4u9TxyXAxO51K7+CAd0nAvJTgXurxadmmJNnWO/f+BWlOCUBAaFNesBiRrqYZMe5JkvJsjgAZ
8QFmL6mNIAqHfApuphu3JlkNcI4N5lDW9H0WnWb4NPlTBqymH92LLaVjSILA6pw3CdTGAG4TgjYy
SWfHjBYetH9nKSI0a2pG0Zty0OBvWd41QDzv2HqwsuKWzJx00yCRsLYecB0TBbzR34ht0VN/2dn2
sZ9e4/6tIeilwgI8WrdBeJWrp2nJlMIeNwanOL109VvQ4/T9ltrXHZF+GcgfaW9D4kq7FULksjwN
UB1c4uecOsBE/NZ5LoP1fRgR1liAWXyc8S8K5jxFpeVl/pJYd21gXUw4pgNwROkEkwxlBDw4UEVT
8eTlX4r4HBXviBgke6QKsFGt3oUm5mMHajWYT7P9UjNoB/9qqg9lcLKAVMUzOpZ3U559sXHzK0I1
rOg2Aqhk8ZVn97Ckh3h0tHmL1o5xE7feoc7xS0LtsI8GAlMs3iMT10Vtwx466eGFSj3zp9+hCrpw
gFBehHKH8gb64AsY84xtr7ur4u8eZR7T+EB0jN/rpndONZkq8QlngoU5AZ4Y59kLQWw7nCnyO4Zt
auyj8YhFRuZXNkgqmh+3CkRV09znAKtmwFVecs1UMRp39fiBEuEIFItt8nUb33M0x7mwarAmcnAN
2KjAdf9vls5juXFsy6JfhAh4MyUAgt6KEqUJQhbee3x9LWTU4EV3v65KpUjg3nO23aoEZOn0dCtb
uT0TVaYQoCUQpJURqFVqnyKRtoRsBQI+GrIaSssz421PwO8cg1JGOgfjZVHdaKQpBAVipv7BP5MF
Z2m8aLjRBbT0nkWnWVe8dtGWKxsJiwNSA0Dcr1EcE0qPPYrBqhdPQ/BiZQ/BuPEzROtkGPgdPoxS
o5GUpgcgBDP/lqs7pfNRdi0Y2UeTBL5bozwU/Ggd4zbJbxYRZjlRZlX5Zlk7XrKgYIFfG9mL7GMv
/gvHX6vdCzJcITmEIAD4sy9++CYot1wlk5A1kJYt3GrWhXBBGtu1/kqY3WgdCuNsCa/ixKz+WxlX
Sb20RLmT0qnYFoZrKrhD/AGLt5XE0WNOPiS4Nd60B7WMSbrh5w2ZK9GzRsOtQlIgoXBElZXzM6BM
Wz752WmIdyCo6Khk9r+SwsCKUCX/IA7vOjIbARkWf8RnTwzdRBBAS/N1vmh4xnTNp8wBGFE2yo82
ycsex2qlmChf1INE/nrNv7vVplOX74UEDfKtlgVyOVwdwXgZfXbVJdP3JR+fKl2LzKO1ktLZ8JBb
R6s8ZuUlqU4t3efhVexuabMxJY/fSJ8eeXbANixE7y0UR/wdE96X9VdVuUzl9U0DGwo4h6U1NWi5
/FkG711/5aCZsnNqnvqY+uf9PN0qFXXoQSi2iEaRYg0z8fMPfTgsmUs90FT2awS3icLs6hWndiYf
pXDf+le1/Cw0OgiWlMIlTctiyCNQF9hpP8/3UgjIKAQqqH4qrAgcyPQyk31Yim9m9yURohuUv/q8
RUCpkGAtTHcSOZhIfe1EdVipe5LogG0k6s4v9m3ggVHYM7XbwXaKTzJCVukTwIu/vVXfA7fSTmpy
ybLXCeswn5ReIiCkccIkCCSliy+mZO53CN46QifyeyZRs42Vj/1HlT1gS6N0WPz4GFFXUi88rBbJ
WM8vFUfvhDyonA6eSMsxOSvRTYkOEqZMjFWKgLzqUTM0CzHI9/jWJWQNHvXquxofc0NatIcXoInZ
eqgd7jheCb8MQo6bQaHm4wcpo5h/q8FLlL21IYZ7HpzWGsktPvGOAMMXwYbEomlcW+M5AzyMR/Kw
kiOXsjKseX4cYN4haAEc93zqWnJQiICMHhI7fm59du1txhqw2L53xnzj/uKTwaFrZne+FUwatixt
1HBn9kfJ3+elm0XfA8RqAG5nTV8tsaIF9zP35lQ9zPGaDGeTaZxfia+AyJipv6cZybmYjNRjFuxU
cidSeuq/Mq4cnt/iyd0XE3E66x7m2ibdTMKbpvxKgWcJuxFzBX0WaLdwObdUEXDgt6c2eRmJUY3z
57yvm3tnvaqGWxC1WhK56k+eT/JJDpq2UcyNL26L6bOnpUCmvXaVmIQCfmETHYXv1Dwb1lHV9/xQ
oaZKjpBU4ve/JRZ/rFuN5+duKJwDiis4RGOBP/Se+kSmnJjY5fTE86oA++HVAQ0hZraQdmL/4DhN
ra85ecQE8SwvN93Kutdqx4HBJCW0Nu/XIwE1BIBHRPFwvSb5nXlDEb+GcZdWHl7uXKRbiL9sKNo9
ZhryTUuX/iB11hglN/yfcknjHM1kGWsk1DYvamDwqhN5BpfC08BgrdLI2x9rdTsod4GIXh1Itiay
VyK6NyXClwncrsqDFZ8T4n355/i+0C3bRn9pUDbF1Pn122RYcTOL5qdeC9BZd8M/sJonsTczOA92
anwk46oy+Gthv+6y7154DA2PX3nNwnUurS1CiQfCibXsNoxuLR1UUB7JG8RjNWYsnW/T8NnztQRs
ayUhmk7cXzrSFSZCkA2sKjolaetheGSjozffYoriaNvhCiZBmX5DwZ6m61ASrcq1E/1qxjEldFnT
PchBnmIFayStggNtnKuUXqOaOYQLEe3I2PzN4ToYvZYHSmYxDDnXKIgJXWS6SvPs4wdHMYEIE1xi
7R87w+GVlQeHECCQkTwgNXbbESbdMb8BonVHkZEudAg88OetT8yAeYJbNJpNzSMu3hp0yAZR1bAu
HeGZdpCtTI8/K6+OVgu1qD+rnDLzYyh4qY7V7BoM2ybYEOqRISDwq4eQH7vxOCbvNbHZoboRe4SX
LrD9KoovsfJAmVg5NVasnenF9XZKOejvpfaVRW96fSuKCz1WfUgsjqugbSTxiejsglwUanBvM5OC
DKR9L1kKC/SNqWP2L52wabQT9AMFdCW1liQKx+9Dcombe0HXtPJgM8NEuu8FolQchTxq3gM0HcFN
MT6bbC9lhwR7ArykjOO1dWhUoWsxwPSQDtZKWRIR5vM4vmXpXSZXWPkOy48WVjBRCT5H0VPCy11q
/dA0h1R25D9lvsf6q4isVyY8vYn/iM+iG81XX/TqMka3NH345clsD0VNbOWqQpmMU86z4oPZ3qL5
3Ku/ceQQsBNWO8rkdemuSj9xfI+6o7mtN37sSSsYQmTMq4r1wpnCY0umzz5R3ksBZ+nBF49p5JJ6
Wg+XefhrMGhjImD+T1bk5oB8jRnxy9u+2BfRpytD4iqs3q9SaWP4aCOUYK+sbrK473MSIsEYI5Bp
gT82WGEyD19H/segvBFmZLM02ar4pGqKf8IB7IEeJNFnG86nyDoVrGeRtAugY623Nj5YtYNaJNbO
5hK2zy+RSU+LKFHrOZIFPzLxbNL0mhHTb4zfBickkRtt8VQI8jesDzKgeM7FfF/n5yp+BsKhndlT
sEkuPeiXcVrTlwxWgTt/JHVaPwcLOh9MfI2DHVIooPF7BYdIYZ+iCWadDp7cHXxw4fmjM/iMOD1z
66GIFxObNY8M3QDMXw0d98aeVQVcfz53qPEm7vW+rRwfwzhhPyTG6Gu9XTfjkdFdu09wIUtZAqUJ
NYuUTOFW5dbkssbdW0e7glTSGEfsCaULk/+bsQnU8QsfeDa8yAGv4b6kV9Wm76U6lQObcfk74rXT
Ew4x6SLLL4StFip2Vi8wEAvvAnWf7PzxReOOz8Qnr2STnkKYvEA/idmrRdteFe3S9m4GfxkETx5r
K3l4nwCP4+GSaKeOGopsqaOglmKknqKLwY+KWxKSY5yek3wH3R7sgXYnGzGU/N6Gvv2hRQ/8j4FM
GpRdFa7Q7ivzkFKNEfFrKdwddQImz0SctysZ7TLFhKwxX7S3c9G6jV0ky2PClU0VqROqP74u2nEa
24O8m6ujwHEUoLw+8mWpJCNPzhy+CNQbc6T12W+H+5TnDrDgHDqs170buYKL5h1rScpMnLqcv5P9
1QCI9mtI//itNBA17vRlom02qfXIiJKJNWhP/kMPpZ69Mo8Uxa3UjmKEBfm5AheHdD8uwPUuFm8G
lSZg0bTC/7CoUnd1zTA8DOGfyCUwEoqe0oli0Y0i6pfCPHCLjub73F5muqLFh6VsBRd/JZSqmFwq
g09ypph4La1FV6y+AzAmiA1bRVif9J99V8FCA8YDcbbjW+4ftfGule9a64Yd6BHbV3zJuveAONdM
+GkIMJyogzGmA0Te8ujUkTMY+xTzQCpflg0oGyFa01VkPRHq28VgrJJ2nVgODkwlfhfTizm4Mqkn
/ldkLq7g3CFbdIUF2Ot1uI/4hhFYrk698yVDY2kuG/L4rHyX/kpDP0wj7tqHDLDSvE/T1nyIwkGU
d6HvMUIziZbqdjYJuKME9LPWPLH4jIn908/kAq4aadulmyi4BswYZU10iLbWfGvHc0Xv7hBuWjoC
+2vZ/sXNn2LcRSDlHrmMCbtqoEstc8K93oroVRp+Jr6KhhtYJGc2cJP6s5G3JczCyEexkaRXc36f
AcCYIhyJuiEjexeMrUWDefpW8hwUMqVmskNciPZvgIYeBAqz8p0mPBdcTKXWqKDeKKTmqP5Xd/TC
2yH5Xkvb96zw1vOKLEzUTwoebfk7qXxpifkK9iFDjHFJaVWKwvtkvAnWtlhRp4DLZGMaL1r0GqXH
RN8V6pHzLVVeQ3KWso+yZtvfa/rGrNh5NiadTlQ7haRNc35KFD4NwHTy3RRYvsWrqK1zazPLXxMl
URpnngp6Q1Q+5yhDpH82VtaqNTYcWTn3aJThv2sHjqILzC5GG0Wy2RtK+WGoHwTIbPhIRRKCy53G
xNE7iGh5qSJJoFV+Qyyhnr4Brk3aizRjsNqVAllq5ANAXvTVMnPp8hpEkvdV+gY7GddEwTUoojqS
m3Z4xO2MYCQy9SDxGSs56bUXpT4OPng/Xp1RdjggFGFd/YnxrqbDC1q+8oz0qxd+pyEG57kFVGgb
cAI4y6ijfMQYctXpQ+NSKU9K4NXlhvEVKCiuPGJyl3BBu4eoM8odm0Mln33ZM7TfRnkXs3teH9P4
QRoUHfYUBOvDd518Ea7gkkrG/qjzKqB4JEHwAEAoPmIiIGrEHptmuub+dcg2TfhMp32gr8P40ypp
KCYRclifTTpD0pPlv0Q0adCsKj+X996CdOSoOrJoN3+6Ttq6bVF67+87WtlykjNqt1fsOPBSWXJS
CB2YaznOvLoj1NUDlxPBIH0nzzfsKrOxpljFL66m/ijEfeDhsRNueG2G5kOhNS6kPU7iWBJW/F48
g9auMPZViOxT3GRYKwPlPU8fopsAIat7lcgXpFICo420HOL01hmTU5uUvx0BnKCI9jnnSJK/8WA3
Vcgv2rHjbUjUCee7lXwY3Uqv9o1y/nsVzfeYq0VZMFF69EZ3rPFBRausApoH+kI5rL5Wk7IWUsL7
6UwjzJyUcQ1JcSZddevSVoCM/X3w3ZhNdsvT2ViHcXwNKflTM5mwAyzzvx0iMHxMmqLwV+aH8KIO
1AQuTX18nNHqEmoM1UtFU3uXmVNq8zbO93lNH1n1PdiibSRr3e2xsDp0GwIeUStDS6GMBnwi7K2G
VpElzBowYaPyUygAEFscX4p6qPQ1qkSzfKRMYT5tiC0BQintiOMKjBdSIXJNwv41ZkAkLAxrCWVp
NukvfO8ugX7V1ZB/YhsBT3skMRw8ABVR/5IuLzfUQktykKAfuomhaN1Kl3K6B9i83K9KJPSUqaIE
2V+aHyd2f+qQDbKlN4NCQTY1fnV+6dj7xS9heO2zY7qAAKQN6cOLVLj4D5kC4YodFRtK0mvc0vjL
yAfQxo9oRG9I00MevxEf4tTyefl1EjYQKo9RdWT6SSL8FQTREY19Ix2b5UKnEkTGl2TRotG4pHwc
imzXfPb1seyefFR6D46v7mR6NS3zlpZPS93AiRFVx9thR7RwKt1v20HFTU813CPaEliD+PE9BfEU
ag37Qf2ZhTulIqb2qSVuNP0GBJMO84+6ppK2u2XWVyZ8GnXNP8+uYfONTVuK7dq9utVpEZX5RC3w
a7ZtV/O3gyvhdgS27kG+1D9pvCfDIwC+tag5ll8m+crHUKWuJdkVa3q/0RYsX/oUeCRyOk7b8q5A
xFBI5uD9onh7q6xjNpB6g3cwwjfYHLp4y1dmRLegOjXyUQyekABDtAFtbctdjs2x3gfsBn29V/M1
/oMV1bXE6lDPwAtI9Dl9pxUm5+2I/r3okS5Q56pM9zH4CkgRUSv4W+Gk9jSnt4+Qng2LStiOjJEG
SLrKLpieUW8QqMZsIUwraPNVFAh2y5iu94/KVb2lndcrNioNtN6A7MUbrCvVlCoVtRr5iIl0EwEv
0uhHJkNDGbykOYDulfIJWSwIyEzlrRK9q9Ql2FTUUB1iI2A3C4d6LwhqONN4r8bs4ETrHkztaXUT
LsDX+EUtL+H0tpw+ffKQKQb3BlfMvMh4ppziY0L4G+5CAQVuXb+Ma9Dw6lo6KmiVZ9AoTndttPbd
edrpPvGOIneI8a6PZ4U2HuyOPi7PmBkVtdp2MNjTCTG0obWpupFJtt8mCRj7rRhfVOHPV+6+/6pM
B0Xf6R1Syb+pPVJjpUcfijQBHACjvKVE1OhQhqdfmt+sC5ADAJylHdkpmTECkpuj9yj/ynFbKf0v
MtAVvUHIgT3oDP7mhSt7UXy1QFjCTHZLGtPyUF01+R/IEbO+oJ4HEc3damTR3M0OjHt07Fwi4Mm/
gp+TPHK/BGAhmqA6cJ18cHU7gAQdWZVz/ztofsXxUYnnSbmOmeA2PCoVt7u2ovYP86D+RREcnOEe
gMMehkMNv9mw8KJucYBHge5sywnKTfZeCMdpelPTdUo+SU3OWlz+1fi1ybvr8med37TxScY+PT4m
MgRF+pEROwkVqWIUkxG52G4b9aUiLiosriIywRDaR6I5WzBqj5PRIdljsqnMLQECDkSxcCM7aBdX
49lkRN6GXjlkdkc39wwf05MmU+THqMBNvB+LY7oINBq0EwEm3vJudq+4k3Evuxm1XcOP9Tu6REq1
nJdAsDFUQkdnOa5Bdx48MtZ65VsUlgRWxYmIu8lcTtHu0+QK64H+a3rIE/rICxrtiPJCLPMldc/W
uDHx1iwjtG3NC3kConHD0hZKa8l81dnqlX6pjfMI0F215SHRPTqA4bWxEdEsOEv6tmqefvmS5l5x
0RlUMORI9KsTgwhgnNCb12wE/zfSjkG0RRjPEyEhO+32aH6pALhYqJh5Uvs7R+3IlSVZZ5OX1t9A
zYC0X+L81tH+jo80peeWOgp+fHovYeEbyDj1HQoI6c0YHDjHCpV0QOKl+ffw5R0SBB39in2lpeB5
S4ll6NAULa8FbKYmLfXQ8zTWN4wNIxlho3inO3WlosxFc+aF2yynqDn1Gv3YNfuQlUn5VuuvRWkm
olrqOm4jCTB0pDoCxtPk2AneiAmkc1pDJEOxx4L9wvmFRGZipEPK3DkG0fUtu27AVSOgK4zRlih1
vavo1ZTFjsXnJZM+mkRagzSiw9hIxleq/vrDLVn6gTy1+CgNHLTjCc+OHx0q6zgMaIJuC2AiZta2
zVitYwq+qkedPTMi4zo6Uep1z7KUvXXGT2d8l/2XKDu9fETlaBd0IjlkpZLRbI+gOI7gGjbHdOws
gTqkjCHe0HkEeGyjbzV8zbrr7a2PryqOhMSTnMhl1JlZ8vRkl2KryTT6PRilaTcpzHurYEvHHE5K
1ZVbwQTey7ntWuKmMCfbI4RFJnwnsLyoszhwLaIB+RK0jm87hPXkvzRaF6xHNW100R7CVmgj5Aic
vx3ppXxDhuP79L+cq7J1J+gUCZ67lO55BLa+0+Da640qHYPsBN8BWN2zLPBDqQpCqx3tZAAelZHf
aJ/RzTCJ1wL+aFzRRv9N34gLx5xEV4Phwu8HR8bAEDHtiZFHQY/MVYgOAuOeiss5vQSAnfNSFIZC
ty9O/lqBBDnI7xUzYoj20UBHn351Me0kHJcO14EnWe8gBRDnL376LY7RYSQxYspvQnsB+bKjYNve
SZbiDFquSfM6EueIltTGvm5L0o/evsYepy/x0BV5g8hayEIFMFqXZLAGGva/G/8w0xZOQGE/t2fJ
es0zdiYyu2Zx76tsp+W98nGQilzzNCaDPoh0RXspwpB4YCCJlqjhNUUwq0J5psav0YAGipeWLRwb
aDY4IMbZF4DzKv6oyKKkZdXg1ahzRxo2fnRuEGxbs+YVCOvrOWQr4ongL1XzHx0cfZr41VT8tLQ3
KY/C/1MDBfX9ZrCO3bSwYhwsWafxHDim6YV/g+GiAKBZXtUr1DiKPXhAawvOE/7+f8HIlGva8ZaC
r4GKUS5UyMZ8Q6lLyXNWjN9KSVK0tDPzfWltyYeQur+Q+IYVVMeZFZ2eXX6QbVXHbHW2kEnVwadk
PJBColkLAo4b+iI3QUVw0zDbxGXaNXu8LJA1vDMosOVhKnf93bI4tlMugOgWhcdkPiurHuL5maW/
4NiOgFwDnhxaH0+velb6q0QW5MYH/UKfaKEiCRQvoylB41MNqJAH/4NoWC6UAUybuncJSQNvQ9of
s9iiiOubsCXu1222SRG4+ohuXIE+veDXDDYwox4TlzbtR/ZunqaCB5ehq6ewN1t9TP+4OpQ1CVwt
HtHtDFImpK0rqLyJeIHaLwManCJ61zJ3i0QzRZg1GnBu65FK8i0xdGJPrVd5jghTLSyZ1rrPoXxD
3UI+60lgRDG4BjWnc+nnSEjLHDYh14xegpriskGcTogD6y9o5Iz1MXh28jWaPqriR8a+0o0fuvhS
Y1MC0TccvT4xtfn5LYIn7REFLOCbTmRgzmYn5rj9Nm2D8jg66OO6zf56iapoIMDAtxGaAVr/NTwC
pB/bXfVBWIEDnCVTOsuvp817FKzIExU+YQT8gHbKiixsDeAOTCbt37SfqXqT+2jVZNvBLqfTUL7q
CjK1xoTD+cGiVFueFsLsHwfUJ3zXVbeG8ggkR83eS/NEgbxjGC/jxtz6WBHzpxzt5pb69Ih4VEKC
Cw2J1G3kXGYVKvDAAMPbEe99dy3G84IIyxFyVe4cLXiVewo4w29a1gwIiDEoHSGlQal44ZPiRF4Q
t+ndMHbRdJQ1Ghe+lPKcTvflj7aEDxOEIUcONJo0w3PwCeHNKmN8xA6zOZKqVarf2BLUke3VkZU9
6khdeqrQ61CkSfA3Ru9fMLX6VlojzWPZyOQdF8C2RQKigRCRbGI1tMY5SIRrIqkVjigUBkX7UfsA
dFBHRXiP6O2SNzUQwYJ3TNDBS1QtCJZA4eegP4z8lV1glcUuASrEoxDo5iFqh5diJN4KAmkZpo2k
GdmqJ+7y7QAdb+2WX4UMmAySIw8/O1SNHw0M9UxwRar8dCjEDJL12MSnfmaIfJufkIcNCdd8vxiN
EGinIQvOXhCI8i3WGATmlta9tDgXbUMQIlUMXxPr9OQt+5HC39TlMqQlzBmRgcJE5XCWUAsTfVQ9
vWB7/q1+/CZQ114WobQUQHLBl/XLcnVr/ekDeZwKQ54MX0n9GhCBKJ5ZvtXkJxQYOeLXcL6x60vh
+1jfUyRLC3zRZTc4SQG3ETagVes3sHDWOkVrvzHcAbZuxw4Hly2E64RLvOFI4G6t+iU+91ure2f5
uwCwol+TgC278zLXVwtqKyycUBccC8S8JRJctbkF8nWpBJU4mfsHDFs9HzD7oYAVNl/AlRoTAW/i
oBJ5M9BKRczyEmweimjOXJOIaZrjqHRrTlLJiX5VTSrgRsTw7afp9LasrPg7eryJEuBzqD3g4kVz
P5UMmtmpFl6qSbR53nx65ht7Vo7tdPaZFZunKF5E4Zyz/OUq9R+7zkHBbJ0J/INKv8rdxp8Vu6i2
LRAPbC45lx5ZBi78x4I1udTSwZJmuI1wN9EhaMh/cnavxbX/Xgk3lFEGn/M43ZKW+HLjRTHWOvJl
KAfgjsjcV+S2ilsV2qlQcwfJvYz1WBGZQ+Z7P92X81HNvGW3C62V5WDZifZkrmC6TyfPoLYXKyjY
216othVxRdQJNkcGoaq8JQmPLmoL3jtpBP55M2hw1+4GktUkodsoelXM926piwaSvASmmzrQiAFl
Zlw0DXf8bkw+ElQqzriuIrLpebGeUnQKHNOtZqfDWWZH615ZCsEC6UsIf1r5HhmsN5c4/hAwymWU
0eHQQEbkg/miZgiA9qr3EAEPR0RAjf1HAWsOhOFo1rrwuhI+a01Lo0HvZ74H4144DOwSy1OGFgvM
w01L3pJtAVJS7oX0UPeeka0TGOSk/mELXELaLB736BuXWBiuCWWmpMSCR9QZTYqbqXn1iuDRHPhD
ZMx2sM5a6q7NN5NFG7D6NkAwERYcv8TjoR1vhb7J9APIETzTiNwMqYu1xYwTkZu11uVrzH8/4/7W
iR6Kkk2isrGThtNsOopX1yS1dTBmXuPybfN5mtvR2gpfJVD2uGv7V6Z4FDcrTbKXQTih0l7l7LCm
FAyYAX6Sbd0kFJ91dTlw4WOFNaw0thK+AvKTV+by1OcsQD2jCyn/CHiDet9oe6I9FQ3X1Ce+Moy4
u45sqEAA1jAH2jnRJ65HCXR7JniZGkekOrea16tudTYc5BHlfYhO/BXjdb+Jx9/mKtF1QZ2czbad
FH+xteg5ktGVZXK2JiBEXuZqN8OusI1BMaGzus86VOhAmUthS9mRiQGroRflBk8DIlYIroH10oWL
iQ+S8OFXX5P+PpVE0SVUUfvyqm0A2xDRvCZMfGXYYMuACjbYImfQIUyYK1GiYB5lhDZu1Epd9f2P
IWJtol/0hPWGF7ff6Nte8yrmk5XuTW453q2JDSA/6UtjxamQ3ilLQMp+V9g8ZqbEDoBVOIe09Akp
6cAHTGOK/EhYhuab0v/QXuxp5W5Z+fR0PwJEDGgwlQhpO32vcQPEzPePyC5MPmoF1M06TgoIsp46
EX6tsX8LJCJQViiYxsVtRrIVxauwcpW4ZrmkXGHfMERA0S17RTkz/zCQpHQcE75jiu9Ss8uIWa+f
y8BV/nDEtQSBGizZJrtfziu/wPCjwykMrTEONKSXrCMw5UGMsKzCCMGrx3qHmkhsPkjWskPD+4oS
j3sIRZeraVskPC0+t3HX+CFlwJgO/EssQFqscnSfXkwT0i8CCVyU1AR2J5TgywW+QNb2F4VKLLfx
6h+C1hxqnUAihPzyu5JAjm+hu4b+xmPQpd70kXf3JjuJSFOH4hajvUrR8DccnBBTthKC99ikTIcH
2W6AWm8LcWSaOBoQmyuXwkB8yPphtKivvmQyn5ZA+EWJk5mHqqu8JuFyZDSLyjXyFxEhhOUr6JZA
updjrnlUMrQaKOfif3Z4mSVtY5k/kUh7y9VvPwhLtHOE/Mt7Ypkog1iRqtWQfk8RxcPQVOq9seP1
xPe4Bq2YVugHFMUNSleLLrmNXXYmpOVBubycwawtx+kMAtQ2izCEjX1qPyIYD+pa5t1CeBf+a8kD
IUyop0p4VX53XhtUdO4I6gOHEHa7ofyrCr4qRwy3qnEZUfdo/J2Glw79iPXKC9vkn+w+Fb3t5Qso
FTYgQ+AAI2asv9BAIHP0he3DVD8/SdHj+1XVV+zYFCr8desBVLbAgHUKVt8VS2oTQkQPhN8DjGgO
UczhokUWJdA/FXL0EXQfLVISfeQDRXxu8eukHWU//jc0/txf6uxI30ja/OX5T+fTPVoit+++TGsr
M90yv0mNarefOWfwVuGteIuQ3GMO/ZUgoUo/cA0TdIXXgcdLeHLmVOTVEKSsnOJiXbW/8UCU2Iml
UjkwK3C3/ig6FOi1Xm6/fV+dR/G+sP/RRqwCWAZQw+EKgSnS9qFTaSLolFzUiAy1XcJJovL/d3mo
eIcWsQYgU7kNNp3+JP4jgxgceIGtCEAB9y8Uii0kVOHkjqKD2Ciu0O8481T9ZJKa19bnRdswEqU2
Dq+EgUemyyreQ+Rxqyw9vhk/nzdinXkGWqF1xDIBVhpVayFaDBWAjAp4zobhFNBHqvcaYSOq/2FK
f3POPuah4SAH5YgKDcQls79b1Rs37WaYdu18SPBaD+mpD5cBJI9QRT6baptQpsqRpDsYxVn7qzup
32N2XVgXIQfgNJFswfu8oQqoylOFR7DqPwHcNGPbRG8AagMpVTQsIabibTZpsQesXw752OL8QXav
dPJKASjPiZQi1OeSz9s22VV8h/JvSnSQkNOhCpzW5pdI3KeotfR3mOhV3+6Z2qJrTalMWFOaV0HP
I+EPqK6gP4wPbYwPlcttOm0W1MbvyAZDoSEthMkasULYOAqZkR1kAuGMMQonbqHAOFj0e7MwRG8J
Et3hrk9wew5rQNOzPPnoFiHsFqffiUt5RsYl1C8p6AmrmM9e5vTThnikWiaHz9M7ZFNMH0xdy+yH
unxwheAAHbqc+uhd68xECPWM+ls5743k0IgsdwyH06kvj+hXHGBlEXYXuElIv0iYwLX1ZvRuZ9IJ
betaiQTwjnYY4F/GJpR2T/1PztmTt63pifCNs0P0NfceLY1SvomRgBt4nEUaiZX2VruzPZRHkqeb
2B15xLj6MDdpxt/ikhBOiczfn22jgQfP6ZKdQig785LKX6F55ZEc5S2ZDZ4JNUbuPMuSCYrxZrhE
dgyHiMVQhBxNrst5ysXVI1YY/sJyK3NMsej1hBqOQG1HCXK4gZsplR/B+jTrV8vasPsV/Cv5pqVo
W2s/l2Rb4GOqHVda8dutCfrwOe9HG+gDlb4PjIgtgEBvjncTq9o3/ksPdpH1ZHK517rDoovrMk9B
3tBH9bEpvmk1qyVa2YAtlY8Fsu/iF52f6veox28c/eSKIJwtwKcHsE+MCgsDId7COl1ncr9OCOWN
ggV8mQ0bBC4/iRaKTfA1Ld9q2lmhF2sOkfaYi7ruB46RM9jQtjp/Yg5kKI4lSgEuWeNhIeYKvZhB
Pd3H0W9gXWVpWn2STqFcOmujz3u/Ofrf7BfddyDuEwrlPJOfAZg3c9Zhp/cTMvBB98GImXXRbdYM
eUyMQyI6S9QCpj1A7n+wH1gKu1bb7VjhVgQSLMtqg5LUKl+a4nd6reVLUa0HyEueBcnVI0eajxpa
/+ZZo9qUXw2bHS+9gWLUBEgVn9lxKj5zJ1xrCoQ+Qf6FPSZXDQG5/21ZS9KguYITw+XBqf1rCltG
ZeJJ0SkgVBFMtmMIUYG1nvks2cfI2xmYmQvMf2OVJl4Qq51rnjBB2MnIe3ueioep1BezPU6XxEPV
qW4br/CAUbj2sbocmRl8CWt8aEPw9FXP9/ZKDgJhEh/8bmJ/9BX0FmsNvLAgwmLpzfkMu69W+viH
TluPFtEa6SIrH80cZhEebhrcw7Vly4N1INeC8+tK1Dqm4JMkHEeHUWMszxWCV2YmhgQtPY8+sGSN
0jF94S5KgIYyybdDEGDCc1a1ki6At4DNbZF0DahOJO2YfUQWqzy+CwAMpDMEUTjoSdu1TnG0i4GD
/XvDMkDg5j5xAieacRP8WOVnZL1P8Y5dOY1ug7SphNMCKPG/WXW/WkbO9gClTGUj66odA+TUR6Yb
zMqHqb21+XuR74uNiMjBC3/lCOqXM+fTVDa0PSHW/466k5A/wDgqbT19TtGTQLe5ei/Gx8AGvDDV
i64zGj6RanDcKIjTAPOrN0n17eDQ+bNt9pWtOqb182/3B5FPhL/IJTJFh8Li4UOhzlAF9t38R9J5
LLdubFH0i1CFHKYkwZyjpAlKETlnfL1XX1d58ILtK5FA9zk7utOyg0PBRg5R8Rh5+aVLLF+k4jDG
awY8E4Ha0eveKXpUaYcQivDA9haj/xMZH1Ka35z+J6ftJVpKblcJjrmX/sRkmIY/cnOqfxl2odRa
dvAsenQAUVJ/a7mnJ+OKZphaa8vceqTkqSe524XpO/EmqGmGlR4cVdOVcT9PRM2Z4Rn2gHsgaQj4
OPXauyBP6owzgrHbtBakajAYpRuBBNvxIZRXf6ikm3d/Sfcp8CGW+pjLrYTa8Xn9KkRDrcMrAEia
suIJgR3d27V8Z5uxDKI4Vj2IE5rAYkFOho9jSOueY/CjKkITjr/mVepHJ9uI4WfILkIEhtyo67Zj
cDFRJzfSpzPuklKeNekjJGNuwJz26KanxHiv1+NCB6spqX3sXrW0NaOrkxyTyQAa5c3rr8CLOASg
hNe6tBRHACOjA2tTlavhK4+xcG0pktWdPc10Un8e6peGuk8/lfHZn7j51kW3JLePmHGa0uGGUgc5
QTfOMwRxLRSSq81VwDul3oc9chtv6TenifIKb2/Z19a8hcFfGD17qIQWeRfwJY9IZcCCseLq/H1w
y0fKGMPB5RXiF/dpjWhcGHsOjM8agWKbcjqX54nmAjLYooupnSX5oUPtUU/A4hTPk/pGOxYAwFFw
cmIZcuJHjaIx1i6+sm7stTUuS5eLBJb8FkOssFE3Ba4D85xoN7KvgWi+wu4nblGXn2EB0Dqxtg2Y
34xKgR3+MyXCgHcKomdw3nKuxvTSvIs1Xa6vnnX7eRtM+iFd4ArjowqBm9tftGwjOosLNsZB3adc
75H0GQ+f+RGWP9QYt+dfhfktKCQLDGeC9rIy5AFViDptnAnbYkvYQejsNCG1cEk6ydHiVLsseauK
V4vJMn90fDWa8jgXwbuV2zSVzTqVWbv9aw1LPOcK6VLBymLvFNvTqmaWafZATNUy2oSItdG0cjj5
Pk+37Tr+L8ETS+jtCl00ymQMhZhbmr+A91pnAGkc0pYpOGEE/8I1Y7VA2gpCC2GULwjEc4Ck6ZHE
YjuqRym8OCXMPWeBAJt7BOHbhiJMyiWzZZZvgyXTKRcAvYMIdqgOxj5XcLUIjETv13gdBEGOblMg
KxpfiBLj50eZ1PRbD7BAyDTmfF71TaYZcCJo1XTbegEbrZ/LDGX5I4mYbejXhV4FNfeH+5hz5GHU
EdRPWzLQgQ2qCzFiQBWiSCb4Vsxser6WgjX4kVF92NXAKPGjsNxaX50J82t9aw0k9UwrNmB4EVSU
L3HC4wibgiO3lwPGHKCkAXkLNVQx69L8Gq0vDbBAjYu5Kp063hmjeAK7cjkipy3nzL7lQyzXHdzI
kH34vQY3V8wk/gbT5GuEFa70PcxuPeuGc6MzqM+wP1r6Ui83Cj1THQaJMMSsUP+xISBFmdFXtLDI
AZ34QQw24dqk4e5l63QlRbvpi99fwA4OFwq7tkx7rNDew3/2PHsn1TkTYdK2P7n86Kq3TNoWDRW0
e8TkIfI++FGTZIal05ozjfl7yA6mf4c+mCvQPFRZAkXwUkHi0HaE1Ib1AZeiJD9H72xmv37FuENf
k7RtS6wrSGrwFi5lk2VkLuAL/+ZzT3TclHW3GrksogUBLMMljX7EDmxxCtqkbSgQwx6/c9L+iLL0
mGzr/kNiuoRxpg8QwbavLQM65VaYwkHWvdM/hcV0DhlLCZqxwacRI8naew2+492hUjMyokYWfNm1
8mBuc0RHWUMHC8QMEWGUN88tG+CEfDN6grfJhNq7Qn+iKhzLb13TLtkpF2TiiOLKmgi4f2OAU20i
b9VCHPvmLZL3QlJYxD0sZobS/ORp12A8+emH4cyjaRtLEsMyh9McshoZ6TxwK5LwZpgj1G2DcEmQ
HAtT7me/35WJYqUmhYQmaYwgUOGD+FqK+NKMV5Axctxh1C+tdgtnvx3TPy5qZEPgRstyHWwG/ZwU
j9Lbxc4RpSYfPXk4GH9jOhIBGoSUm9rtWZC8WcE91L8b9T4h26PwOnfDZk1zs0qXEVsmQhYaZb2F
SQBIJXbMeYEytL9a2l7rVkGcoBM3FiUxXpW2R+2PRh77TmNBl3HdauEqYWkKAV5rJLVYTiCMMr9Z
qcqEaRDNK8f4tiyefBWBw63N+VIN85QO63wEzhme1G/5fNHQDy5EEwMMqyCQfw/Qp7RXh1u0r079
AsEJ/bwWZN+ih8bDm8UuBTmw9ldd99sXj5D1wzbnRXqPKBAMjQviZLy/i4iN1xfnE1N1RZNlzq7s
smaTNgGIBdKGyJDBvYeX1T4G/S2GOOoaze3Luz2+TIId5ZBEll+CcTMmLXdcaPnP2JQI83haMxAF
Rmw5Bh6YvQhbKdV82QTVWjxfNqtoWOQb2542PGuLVj2q+QVKBMKfQWtjv6OsEAeaV/LJ3nrWJnU6
FYR8BIKbCQrcxMUbufjifPVQ/hHnOKdEivCJ5NNTfuOIMylA+VEf+PRAeVHx7c1qbcAIBcEJERR1
Q1oBFdyhtu+oGbTov7xqFX7O4WrlG82+YEyosDr4OlmL12yA94MEsW5IcEkX4+iPtkQmEcn2NjZc
XXi4F4lD0qPA/x333yeXaWvecddmwhbHoF0d8QHCPnP1AXPAFwhcUOfWLQ/qalpa41layji63NR6
V5M/2HkzehEn4CPXl/WL3a3DnHIpFFQtzVI+aKHrcX0UqeJSAbAMRmYE5JSF/PC8n2DMlh0eQsSV
uvSjO39h/vCJRODm53MlPJ7gt9mobWM0N0rLmdnfYjZUzMST8hRToxZ+JHNGlvr8g7Ysr1hBwnk8
XCuYbCHoSoYj4EWLQKT5yacV6hzxRTQlTj1dJUSHdJjScVOAw2/Jw5DNQ+Gg5+oOI85ryrzQSUXg
kya6XTaLXc4ZGHCywLVWLtEvYgbL4nV/4oTB1ORNz/dgpqP3mn0GKNe4RBcFtzcJYID9Np3vTK+2
s+iklBMgmW8GYe2u5n4JFu+/K6h244FUQKo0NDYa9a57W95y6ZOnLWA4d4afBNxF1IcEALl2Qc/b
BKxdEy/EWx+QsyRsI4RqVewhSEbfpZgzPlkPxXECCegai1KPFwpuac5lBPUoDCtQxrRcgFE34Vdj
CYepnT5rWiN7mIxawhrDq15PQjYPdYgwDjvkin6rFZWteka6If40y5t/E/SG2kYQluZliN8GQZZw
1gr4tsIfk+xHvsV8+ORZ59UF7DB3MDUmrF7FFZ4E4nLVSriLz+zLt8D0mj8uKx6i0K2jkdFenWuo
VGLMm3QczDomVLV+M8fjtPI3tfqS3HA1GQcBZJTJyltx68LvCZGQQqZPiyIj5kp0JIQtXF22faMp
GZQSTIEoODBTb+lVH6oEy6KhuSRxp8K4dW59dC72X9wQ0KD9+UCO8dOKznxpCwL9PC4LhB/27FF5
x27ucQ986sYXsD3tuLi4dt4CybLKp+A4C0WZ3LDnx+H7I/8Qf99aHBoB0lKILIaNRvvlP+G5wwsG
76lZWzukRBeosgcVUz9G7ZxSG5NbFoqHetWrJdK4XR0gzzkDGxLpL6JlOUoD1IkLSsimZKMVKOd5
ODo7m5lM3nr50D8781s4q83wlWH245OR4fQTcVLwej4Lh5s9RyTEagbGQYorP6kD0FtfOvREeb4T
J0FlkYTkJkhd7PFL7fkkYmzx1kdWSdzAKJb0Lyk+O8Y50o9Sui/kPyu/ayLOCLrTf4vLn6HyyZTh
2Q3obTnX7PUsnySUlFsjvmcp7t/VmO8ZmQGoQ5l1lM8xRYse8woD5fC+P8riUJaX1vi2+Rcfp2kz
oSBIFAF6VewiDcIFJuCZM281hixuR/4I4ZpSOFoSLMG7bOOtKHafgitBPhFC5WbndZdEE+AqebLB
RD4B7GFJwAOyHn8zba0WQxA3QB1orO0q9JFox9Yocf8Mo6NkZCSL0LJRJ65llRyU48qWJWrlHXQg
pmtyXPAreBJ5Cb3DXsFsT8rVAMffMMzLDFf5/NsWKDl3W0iCmHh/YMFGtLYIukoKlaEQufHmChIT
IpIYwt4tLyc7ENFeYrlCyTU5mYustqJFZwwVdpEnqXBG9eYp7622zaszRD2l0DhmLOc9TmgqrKTl
GLF4dMFMk+cO3CfNSGyXXkazcjvObQgmr3/hJgQ4BpH7YJMlzQqEkYnxhH+4xObMz+xjbg6hgVX1
Tpz9P423MQHJHSsUtzkkXax2M2evtTVUUjtjDTLLndiEKE43+m1BgySc8Xw0DibSNjieWl0X0T6W
NwblBLorPyc6IbFm22y/SEN5JvXpw0IKmqyzDW4OdU/woFiOMBmPRKUg7qT1yOqajRNe9RrRWAOT
vk74EXsuTlyzcN0uVSIzwthnMcOd3YGAoorvigRz74JUdNY9YT3I+ZbFPKwGLIrSu1SIDiDG5nst
3Yif6p+2d8Sh2YdEZI7z3kHv7UQzh3KeTC1cLWkXaHddCyQIiN8zGL+wPCxkf6OXn630V0R34PAs
P3doOXyAcgOpoAITC2Tg9s3BsxCWH/vkU7WZOIn/rMFssGsKVZXFYFuNv8ymfI3suxC75meRsXBp
B8ngl6i52rsQiKXE7Xf1+D6SjyBCKQMS2y1ba590f0V5U1F7kI/Fs0XW51AszlzehDShXifYkVEL
FtakZHpFw7ODFxKVD98+3iDmNMJL1qpXzFO+fSIodJuqjxzH6OeAX3D21Wd/mN5BEn4q/k1j97DG
m/g6KvPZh4cCHoYY+Gqlq9jMttm4jwF9RaG2BtdoyvY85jitCPuNOi7E/FWRnCSajTFGIgfMwqX2
Im9CHKeKtIVzdshxITobHPmZGfhAjq0H0+njiSfXusQsV2zINC2Ur1BjrHB2kvxZdd+tBvqYVUiU
SOytLW7TYl5YSEhRRPrBt02eGNck0pRbIq7jZqeWV089lNnNQ0jgEfglKFmfq7Znr8hcQgLR2hnm
L0CrX1wBMnRu+sTVnCMpsMi2RNajMZO/R/uTTXLOlZN6AH7f5vgWqZ+G3CyM6qXBHBCQAyw57jsn
JKkAIAjxqoA9/eJPfKeh9CJ7cj5g8yB4CBP1huOZL6IZtjLwJ46KlGXeWOvhMi3Bb99s6a1w/kx9
x6mQSy8PXYVV0CubvfhkpKbBhANC0Z3z6GjSZtw1bDQxmSSr2I2WEUEMUDIa2nmUOSGllNbGMr7y
5lNndimC6yQBOBCHswDgAheXECW2pKtOV4VNQxsBNyO0j9Hdzvb8FQMDRaLcnYnB1l5qpPHeZjNt
QaKUFYDDLCx7rdSbmP0XXMaajnmnscTEKOV/whTlOIoO5ofEPiQIzpJmB8tA8k8G6BhJHYKRaN7I
/E/Ma2p3EzImDvhQ50A7aM3dMv5CGIeguUCyUCldp0gJ7XPY7wPv4tcPrGgA3q7HmmMWEn8um533
TuadUKSALEJMcBXE+afXHQLzoLXnCiAo/YnJNB3XdcVY2dgLrQ7nqfJLxxfVhT8INOcJ6yZ1tShz
CPmJBCQg6llP6CXFxtvVKjYqzH0Z0swGwfNZJTqrlD60WptV1ttgvE9TtTFMDUnl5GY2+pDkToQ3
hoAFkHla4l9HycdGgSY8M651oGI4qPdJBVZNvn1BRE7AyxBPDuQabb5/jnFXq7vsPZw/it0WcCwM
kc0MZqkX8J/j7ZjVKxxkHBuza0ck7BcAR7mNfJBFx4AfOIgYDCpOXIg1ER9m/HTqwtS2uCQidumZ
bu4hqiXvTajXre6pTVfVeAk/38SJpTbfWLPEws4+HKUfUvAVjM9+xKq1kxBt83LwUKqog2s7YyLA
SYb13rmFNc6kwzBcrDGap30/f8DWhX81GtH6mYSXrArJzfjUU8KeZgUj9o24cMQgmPrWxFt7f6gZ
SSclXtGENBvvWXOTqw+ABeaw5aQBhq16JPa5/BZyOY8PY9fYl5IrWkO1hwcR5ToXs3Rqrqr8Cuof
O94HmYtGd9/3q7ATyKHvmgupugXOhX+LTLRFqc8Qm8xUBAD4Gg3akAvURjhLvB7avOJq2ijqtiex
HI0uqVjYNbjP5gp39ScZ28FR7o8eGSkWTCBEOAKJpd2/1Xg2uajEvQxagERrKWf0cZO7y3lGwKf/
o1oD4DnGPN6NwbwQJOjPzjoCWGmnvUgKqjzMXl+yd5SLY1Hw7gCsS99W8zY5D9DTBq7FZgMbpmMF
xuKB/D+T9NIDJPYVto6JItwNxd+dek8xs0XVjC4q9iCqo/0rM9OifkfnReAmYV75ynGFymNSriOm
SmB2tXHmitotHMj+jBro7GCrOx8fWPxdqF8Wy0SJ9JE/NSN7DJu/SoRN5BJBKHrw6g1Kpq7YRdKR
cOxZhZlWWecJWnVOS4M6BsSA4nvXQmeu6Usj3HjZe906s9Hx1xYolhD8Nh5fleTywYmxKydyQHjN
ETNIL4FZ4XaY2VAPuncUn4SvvqfWLqcSD7EJyeJ5WC3q/r02yd9k9LKcnWfu+XrH4Iz3Aa1yhVIt
QuvdwEvYEhF2sasht5CKoxS77fC0ULeQ0T6LvfcH1HV2GRfFXIk3ZXHKVJatk/gFovClyQjSFhC9
ygNKjPBgmA2ODIQt1vA9rEPgI5Z5pLFn4OR5TFJjKZ1rPBuo4xVCx6fCDWz4hVmm0eh3SWBzzmBw
ms+d7fCApJ+SQXBiPZfT91S/pmTGGqRH+fp3Vh+14jbpHwESNhVNXPtgoEILIr0R9xb2CwahsKG7
ybXKQ7OQ51QYEsiG1pJoTYf4ZoMXXUaiOym/hXZt8PVHbgaa7GFEipO7AoBbF1u7PcNcPYjanRnG
Vy0fMvzEzX7MOK/8t7F8qmgdxV2r8jBmNOFRG0ucP4YOuHW0CSjjOExLpN6UUVr5yUATHq4opmBo
gGQmFhD2JthF6aJJbqkMVjv/dOyIcCJO8pHmJFRYtffhRAeJNxfYFq3dgriDoNzq+k0IV+TwTXy2
To/5qLo34aeT4g8EsquInVmQ6MrN/jEWX4q1bQm+Sb4qdT2MmzB8jP0rrd+k7DdqvjKDWwi+Yaw2
FrcTZZtEo6Kmwn20a8pXDj5NH8O/bVGhI0c99CW5xczH3O15eSb50K9+bDytWXOfwJJY3kc9g8D5
8pVTXu4MfQSd/Yj19w5tk9x+yfkOwIELPAvfK9M7dEhFgq0MHk9lEyc3mtXf0nanEBPp0iIcUV0H
Yvs/1/lJ6h+24dIN5Pr5JaFvd8ayUpxi/a+VzbmNlfDbRN73sFzDJc9PkL9e8NMPF8Sek/hIrW1H
BTzGFhofQFc+ec7KEkmytfJC9kY+hnorwCEDnQSNHSxZWrBETzGKpx3VQPmKUJaPybHOtmYhGO9u
fIkXEevHCI6JgVkhjYoNRAe8tb4iHghJeZYwrZ3+wzczyccWRY1vo9pT8UhQdyZusJ2aH7R0FU0n
WXsW0k3D2xAzHyPHgF1aKoQjGm66N4y3PHtPpoOlHTAUVvFbyhFW2BdUN2SvrpgYdHVlWgiMzl2z
HoZzYaFccJZx8aACIUMJwVpek7n9vxULgoTDPk22Av9vOJ4oFhaNLzHtI27bfNg5wZPWh5BBoiRt
zSViqZ7iEiKd6LVEqofVmYnJ2UfKreoJHnqvKx47oRMVXCTHlzsZrCusEXXUrNX8ZzC/CrTNMeCb
m7tpex5yKlJ2g7kWTr7oQ8N9jNuXKF1vJcTJcXAYupXUrZwOopEUDZTFhX9ukEAx/Xxbb/HO13bC
0a803BtCd7eh/NtX171OqfJKk7+ox3Cac0gSNqodAnZpk6OB5JHDqyAsn1XoX4DKI3X9y6zfYFIS
hzQ8ntX95v6N3H0gt1CGweFuCPMbzVL8hl907NRPq95EQGz+MlOvlnHCqZF85USQyCDiAFCl/w/Z
dOz/dQfgkPKJjFt0ms9RXRkqQwo7w7KtPlLkt8RyD0eI2k7d0kAAw7FBoIuUAd5pXjCaPmj8oZt1
rWkMIruh/WWEQ0gKsssPG2bXJEL22wNYPKKci4a7yvTDJVgTGRnHMP3megjSu0Xyj/QvcyXu97Ct
aKoi8F5lNZGjdfflQ8FDbEIOWwMuzXe6EmcWGddKdUE8lcrrTBZxqlK8d5YsMbTEWkQ0Rp3NKj7N
df+v6o5CHEAiBHJtPqd/19NJYGBR9m7RvSA8TRPhvAa2t/Td6EGisFxj+ZwOaXPNirtnEHD13VQi
wOpYIFI3Qe1qneydL7s4a0irpa1Ff1BwBNRM4w0OmyAkXezU6HtmpbTmEMKYhIu3WMmfMgVByDcc
kfhA+A+1ECCAd9IAkuGn8HY2kziFDBUoksy100D6DOR6wE4z2WWoVA5VSCKRwER4/dEq4qPl81xO
5mkgXgjlaWFu8m5vUbo3PRymAlIGCqY4R+UqgOzXjjkPtocIZQvAX6Dfa8HGdIAzsc4kg74K82sb
57gjk8VUv4gS89Iv8UCXNHokGsCWS1qinZzbmpS4IAPiX4m0QQc4TWSxViMmkXrvl8AQZ818c+ov
Xvp5gFkJrpsDskEcqikfVYspYNW2fz4ma4YlZzE1KJZROuC6FWxq5t80Pp3AOQ/KZlzqS8fHLp+j
HWpc33r+fsv8/WyGSf+jC61GZbtV/+PBgaGSXHQo52iQ7Z0t6dMRTU4pomrnp7f+xM9gkmnhlf68
ri91DszoeoyI93KB5jH/FntnS2hYd4/AKiX1kxxludjjTyeLSB3JynF45bTVqF8G6TER5mxpzzHZ
+v4FjaItHzRNOKmBRPxdKFouVhQsg9sNyqNpn4nzqh3Ep7dcpg19U4QHC/BwXhEht0HBNmvyn5jr
e6qvpe7q2q+V/WUa8Qx09iyb5iMqH07ypTp3eUbte3uhsWE+LrV5nL/LsApC52iia7CGjGkrx7T6
atuDRnhNuLMi1tIl7jove3RgA0pl/nuMNB4NIhfmvnXWDIwYmz4gVHOBaHlB8AunLFaWyXdbMCkw
/6DZ6swEWrMyvqFcyaxBY0gakDCMmy4vgvUNBASaiyqHvgDzYNn3Or0m/Xc4nnP1pw/VTVNfm0qD
UiYOiBIe3fpM+v2UHWuY2oRbj9ZzrLB3+Waif0g3/65OmDH/JpKvUvNloDcc1gRJ80gfCTnTqpud
010P0+kUSwJvCMkCRhZ7itp+6xg2xpfIfmn6Vd2dmuQiEwSW72UgUMAse2Fg/Yh8MD3OSo/Ca/KQ
Gb54KdMV93XUHbtxP9XobRMSjnmlwM1kYrCOHAEmMxjCivAaGH8cCmSmWPqaChvP/+U0QFD3OyHS
GAB1GVQ87JD6rygWnUAPe4jHWH0nbcCAhqxrJrt+F8fbdtpgLpiHf0mNiOjVeVBa30O9USDr8MH3
boE8T39RlVnq5zH8ktKdymHREzE43DoQlFJmmiVqQUd262Q/kncujGU9IUeC/NoLr6uKaafcdBL3
tcWZffwno5LuoEfzrCR7c9kmO9Xf2NJTNeiJWWHV2MS4vgzUHC0vUHIh5E9rUcyLUNrLFJ5yIGCW
BJHhgc9UOAF6urS1PT1a2T4cCRVdIY90SZzIuleP1b3OdpayJyquKg5WcWlnZBKiRSAeprir9RXW
v8BybqE3X0TpkjsUnVTTH4foNHK/yC0FOcyOENWk3b21TIx5ea/rt5F5vr5a1dXhEtXUNdmBKSBd
jEZHAFWldDXUB/1AVnsMg2qeDu+dzoE1fUPzi9DuBrUM8ny7q3HCbUlvNzfA3333TsPCHJdCBtQH
MIE7kJVQKy/OzRvxF6wjBMJDd7G8P1s/TOijix5xHyeWHAyzoDip9bLQECcwd631aOe0Z2fYk605
QryT3w6aGXev2Oe8q482i7xKx0QXnkzQ+iJrkA+9NG0j5dtUPwoH9lStVDd1sT0LzYJ/lNA6REJU
wH4RL1OqdxlH8M1ow8sCZo2JoJgjiclBnck67ncThdrm2szOSnmIkGpJZ5MNrkBs/jSMD2W8ptIm
c3YG+V01AKlSL6WgJA3KJmADzR+WwObISDjPzA+FU8Dy3gVfRlwv6lQrewv7EyEdMy09TOU2xlSS
oN1h9XZ77WJ//vsAxxuWWpf+v8g7yM6t7z5JeuGKkbwD0upMQd6HlDlbiZVJj2/Czxzx4shYOWvv
pTifIVKXmlhkXglOxn5pGXj0dn7wIxLnKpIB8m2GB9LR3vxaXqHndrZ1gzKK7HPHmhdum56C+lrU
wi1kblusHKP60r3v2v5FNrNoEARayL3FqaI3J2gQO2KtXTAjk15FjK02gKbjWFYIRKSFyUNxvB00
iPJrwwtj7lP7WbyGhPRUC8cQ+4VMxB7fdkCWTkAfSYuAxeOxpHZ8GWA4yfiv1t4etsHw09sl6DQO
GnZWLGaQKhWZnMJCne5q+zgNyMMXTKUxT5W3QvuDK4k/W2NCgN0I1Zuv7HQWbts4m5RbCT0fQhnS
cfl584BYA4qd5p25VcxtCuCQAY+14GZFTz8ZcYTm0k83OW43ey+O0dpx6WRfGG/N+Irajc16NNzJ
ikwkIu0NaCUNGmAaOR4PzC8p+Bta/6Qisv4C0TDnfJGtfUHbwwLlcUedvVjUSYCCfnId0pBlcmV3
2lUNnxn+IAvbHSxjeCa1bwyPRbus7ScaGmT3vI5YWp3xqoR30qUdcFM18I6F+inKWjiBWkYVsgRa
wFLCn9LhIrVHOX6iV10E4MzETMU7ZKWhea7nwRLLuIHB3JiP3tpvFiB1wbJZ2/oxYO1e67YbxSdm
9pTIjRaxsYwSRtwSHemaDh46rgi9JTwRhyviaMMOkAgT+/gOaaaFRDowjdkvZOjcUW1y1o1XkvMq
WciB41OS3BFSkOmrEgHqEUpg7QNBXMTQ8KRSMSQTJvxPLxTwSsfHtlmCWLHlpQlmgqXvPQeNUN7j
2K6JgYpRNPXV2jro+cFaPNgP7dnk5gQwwpVglqE+Z9XFYMFbQjU0hvV82wV3G8m75Cx6j1alD0SG
0RxAMryIXR5NmQowqx4rA6j82SB98NeQdsWwF1M+TlSJt403nodz6rbSuCOmlodRI1OP/DTDWj8/
qAok11HuEWefk26Vi4QtUomcR5IuhfuvuPY5XNGGW+Prl09icu4gQ7w6RGaTa/svsA+5LqG2EJEW
8plcJlLbDYYzeQtYWX3DnmdY/HOC7WVbd01uRkNrqDKYMUfPWCWX5OaxPPNMdg61c+suvkCZvDTy
wVmeETGSF+Ebr5w3JJi+44hiPeFzIOUTNxzN5cNhDLZJxfYsIFmSlLpTbSF+WGkDwUhkh1BVQ/Q8
3nrc1Uq74tcmkaZPX2N0sJMdEnSPmAN7bSN0Mq84R+Z1A+O299HIkwieatuQAGKDksojRAZ4vKwe
oxqkF04kJ9IjK0hS5hcAIU5Q+fcM9+OiQQ4j4EkkKn28mtK3jMA7p96F41YYkJXSFWZm1d4V9SXU
thwyhYO4kwgbHtfqUePP1XcpQ7pMfWXJurB1LPY01AMjmxXUPkeV2l3o4ijGa95G88mHixTBFJAR
ksF5gWj+f2m0wkjEtzeQMEqQeuFKT1zKXbWa7iRF+qhMs+FW6cSV+Iew+RqcVSccs/CP/leWLpXi
ZKZbymGwSOI3RaJ+n4qFAF68dCEx46uHOHn1kJoEFajKSqE3k2WPXdEgikqI+Ufl3hpvwosVfeSo
vu3pIrY5KzxKi2iudAcfmZVPKcjTLzeTsra9x/DMAF2lk+TdqnJnOXvZoPwbmzPhmM2I4OKaCDV3
AAYTvZ4EC8D8D9p36JxNiObYeo9WwYqkwyn8KSWOttycD9JfQqZfvi5b4hwRBtcF7j3nmsk7vac7
kC2OuN2jPG4ceSETCjEKrZ9yaJuvAx9Dw1xaV2diD/PxUtLlM+inKDnISGz1M+KXpGxmIAHi+o20
DS9vWX7QT8NXHUMY+JRQiXixgKe1d4WvMq8/U2oHVYZ+Tk3i0HIEBqC9JYOhn68aFlihn5RONUIP
6SZ+wZYkgVRejfbLp8o0xHqppkhYSEWM1wjQ2wpt47g24qWkPnWgAEpQBPBS7i2kZCxCFj7HYEOf
3KxhCUR51oXcZd1LD0iE905RvtLIcR0cLBDY9hTkbgQMgid2CTeUfTIXJOXlLymO5zaHKMCkCC4Q
SBL3eYqdMhxXUGNcpSA4qzZc0xusVRfszQMbvV19kcMnlPD2bRKzSgdNalyFjnlwvsWK3W9K8jvq
D73t3Qy75hdviXfp2l2XHhTtIWzDILZ+vDOHraoT/7ygd2VqfvXyrTW/fNQOOWJbpSaBGejDKJej
7hrm2wiZSvRdoK7E2hYaV+Fe0ul49w+Vc4TeXtUoj6F1iCkQc7JiX3rlDfDeQhvgk8YHCcwRWj5z
Y9lnv2X/YCBKbky6UUPuqdD1huFfo1xD75n+TtHpiybifoluM5t+8461RshZdxHlDdkm4vOSqaMC
dtPabZHOawcXmAxZvSWYikRIkIjcPk9c2tCAVG12T7ZjMDszPZE1EhOgiWZHzk50lCwTHtKhvsre
gXQ/oekiY405mn8sRLyyBIGli4NHja9CjHKayit2EOlQwNAFZhkDRTuU8iuT3hvnjoPZAHhQb1nw
XhPaat7RGbTiBg5xlqOP3uo2LQ8POd60AhowUdM2l6TcZkhniC3WmarHr7xGhOos4Jf8356+FYso
R/Q8QhpORBxDj8X/Rc3oEHHkwFGTogU/Tp6WHx7FvCHHXxD+ZH+gWu03gPwuHQ8jmFa7T7VVCcKs
MnR+18FWL5DKou1K1rA/jnEgXHLWlFvhV4S9Fog2K755qYjgUCJCi7WnVm2aVuQmG8myS/mB6Bj5
qxY26bPqJvE/TRE/4h8Y1vmLxHajpT9yUxDM2cPKPjJFxGpCBFj3RiVU9275KhwaZBz3sQ+IHOX5
XGUjN8kQ7h0RwIWKaxlvWBU8VIss9OFZ1o5qw+uWkfK5twmBALoIjIMwTMf1h3jMY5d/vOxdlh+y
kdUcEoPIRfDj6kSMuwA3tfBKQQFbbKOdHUJwc6YADYEDSVaCWYi0X7W5pj2LDhQ2oqVgsyj2YXY0
rBPGRapiHz6sHPPMvCtZuSQ8vxbLCunXVfiUtGPjoU3sodU/9GSV+ZBTIUYoCq+JaJB0pEggcsp+
NOFcAL3K7KcjB0ndA8lp4SMwrnm8NtVtKd3qHG3F1kDpQnKkvbVThD6aC66MW5Ezo452Rfc7Mv+m
0THpUIJnrKPWZxVzSJebgZog2srEhqUpn1WaESPznnD1WZRodRCmpG3p4Yi9xHtWZvmpKnCd1GFv
0INBu/Q4I6NdZRIpVVR8iIu89++VYR9rKfprq/KD5hLuKj/TF4aknKdJuI6YFdNM/tN05xyk0zOV
CaCqFEIawPPVCP1YIO0aLuKq2FD3fFT+4+g8lls3tij6RahCIzamIgnmIAaJ0gSlcIWcM77eCx7c
92xX2aJIovuEvde2N6ORf/fTZ0+apOTD1QdyuXzlZMGSn3LrvU7BowXdWjLPCUp/n8O4j9L0WFFJ
hmrLSlU80IsvWlz8YGL6q0RJCnYVaSH+tywmdwOTZQn9wpsOfaBxmWIDKY2NwzKl7fjCVTGH5ujS
Wrvo/xdaqB+PwdCeOrU92Y5Y+4W89lqqsnBpOX9XBdpAPVDQzWAI7eJrMExrRRjgRp21GlNuKsNZ
YxeJJEPmDmQi2+0ayx3os2bWZs9ZU6nNrzQiVg32q+3Mux16iYT8c4RvDrqxMc23dohfFMgfMvOA
qZNVXEsNUuwIi84agC8OqyiHJmOP63xC50L2rCeRXoGW9PxqXUxsgFlFNdo3h7HS9RuRkjmoj7te
VY5JkB2KLiQ4bNokyARbhA/C595kizCmPdlrDg8V0h8tddtCX7f0nCWA19CgN87jy5TKR+dg9egs
81JM/TGIirXpA/ZFj2wnYjmUc2xOQUM3oTVMED4qRyvcGSnfCCqsFN8bLZiTPhPcJ4M/nHxMQdA2
DyYMATUuV40NUxTu47zGyCPxWjtg2MgoI57YjXmMwqA89Hw1KEwA6GlkWpbrKLcxnoElAm0Pt9jt
JCAt1heTILl+FgFVZNEIbkqB51t2B2F8Ker3BFClmM+eX2EDsLGJIKjhadUsPZmYelQUBhdgTKXE
0hak44f3O5clCbIVk73+cIkCpuWsliLUhoFJm4QyMJYsyk3WflAb2VsYzI2N6OQkz4K+anTonAna
GE5Kg/6BYMjJgk4DWqvB6GwyULVYE48TOrEG5nMaL6OWDmcA78pavUiNhUY2hQQXNnJna5QbzpeD
dqkkHUwgJewRKMw/x6DDKpwPj2K/LdpVEIsXE8MVJ7Cv0hvTaYaT6037Mfkop9rlha6I2VwlJvK6
iUK3+zUaZkqMSaKztA9euM9wfTBMpVJeIk3Sa3brnB82foVh7kaDe2BubEEGGJtLYuupCD+76UrR
ncZvBR7flgyy0EZkx2wCGVqo9Es/SNc16Q6SdyTB65GQAfDiMSjzVBnhsbMRIoxbA4Cbn65qtJ0G
gxAlVR9MFFuOxfntnWauDVEICgx8G3W1bfC2oZ2fX1xIQ5vknA/6e0eGUT/LL/kPFhalSkQfOkta
EtIGWYyRaDL6SN6xe4zUVC28vRH7Ndd1ly/9XllpIXpbb3AzJHgTXgE72xQB68ea8RpNJcLsAolC
OFKVgAbS0LNnAmAqJsoUCFQ3V2p8lSrkWugFIAigeeh4z41sowP1Krz4YFRilVYj3QYNHIPBVWnd
qoI9WPgvB3xsMcPQ+IbPdC+zSZcT69x8joB06KNr3kAOd/CF1XgNGzpjOhFhM3ZDZpqTnOEgdSjQ
rttQ7GwIxgH1Mvqr5s9IvyRW4plOUWvMg1lWzhUr+3uRvFcdyFl9D8PrDrm+phMGCESJmP0oIZNi
RuSi5xJjol3UlIY2OrBhrFc+uL3mq0n3NgC0gXlXzW5O5dbOea06IBJdtTd9p77IqEFZES0wY+Fq
ynlSmgoV7WcnvgMflmjK2/zaS1JMaSXrlTZgC5kIB+i1fVI9GwtXGGuEvvnuvfduODnBI3HOhf6W
a8c6fIryA2iFrB5KcuTLr9NeioEqxaRhYcyPNKHQqAdrMAP0Hw0twcDf54Pb1gZXBhKKwds5ncd6
6tfowQD3/1pEa/MEdZ6JqNFbwj1T2HyB8FO+ZnwoaXwZSjb62lcmmT0k4lFE4F1hjmC1WEaQFLwM
s0FOKAGyjRyK+KD+zFQLlpmmdRQQpUYb2PHILfrICkR9IZ/d99RfbOszRQ2dTN5qNn84Roiu5NuE
qPIXaPe2FZAtmLkFDGMhJjW4HMPwK6yZ2hMJRbRB9te3iCct1A7io8ZoUAAOEf9E/CeZShWfGTLQ
iGburqbfuBS4AkiHfFXis6hgen2EqKpnE552DSOw65j3RJUvYw0wW/qynXCEll+d8bCGO+9EjxeE
lTFouVghkCtcZOZuUF/94p4SpAv8KNoTASsscoR4Atl6k3iUb0fGQ2qwTtnMxhcRnzuIWi+t9lQF
7b/iBiwEEz4j4Bc2fZyOQ62s1yZ6tlFfpKG3kGwCGqrQoIQfrRIiohRwxDCQqrwXOCobtgWmfPKP
EPphfbK+Uk6ZIadqkWudL/3/UuwErR8mc50bu5WBq/vWPqPfNe1iGTCK8yDZxknNXgli5PDpdTMa
MHlp2ANrDBVoChEME4rIQps//kgSgZdvhrzcxNVyzg+hEbHZuCOrODOqUmLCVE4GMWy0GemGvDeo
0SCWX+yU/qE/knMzIqHs3XyHz3FKXdjMc8WuPfg3lXxVjhcrOvjhVQGvh6a93au4F3H1GPk2d+D2
PZLqdwL3qoD9bBlTmOI+f8nT4rPCluLzknNn4I9Csi4EEfbhRMiGTJ0SutwonTYR6iB0FRrdU6KC
0g9RqBsPPSqXencxvNzVxVUxHgrpkrr2Lby7lX4L/4NV+WRl/x89dYAT3KJsRwpVoHtqhq/C/Miq
U2v78I9MgjZoD//pnCD5a5gR9fanBSeDRNL5sczSf6r90Ozvethr3rkAPmPvM4QwQme6+C+pCnfU
3uL4oETbkve39ld6KF1LRxMh/jqG3947rDOgsJW3570M5YFpAms7ljHNXnUORPHgu6/lvsJumd7K
+ZoNvwz6vlG/i+IjTRHZ/vE7O+MhN248IeP0zLlms/GnR8iXlp+AfpP4hsJwgoupngxZE9BNWrK2
tYdHTR2Qkn5Y68ZRskhh5t8ITsQPlesnwtleORe1ZUZ19Mqr1f5k5aYcJAZf+pYQEx+h8dnEtc9m
qiweWmDzxDyy/H0cwUH1N7O5zhWCUNHiujn2TXHJ4nRpBQdNXDvz1jBDSeAWXzuLdLOddDX/FHVX
jeJ93EclvdyJhHT+3VJue9AW0yVgPuJpN11+VIVYmNypSXzG0MY+0VHZBZ4rTq/qNgY/afol0g07
zda4pui7adbN6aw1Wxx4urZXSQsR0d5TR0y167J9D1XEjockvsh8Z3vXgMEbVLve21esKrtTUbpG
DXxh15pXvUVkqT4m696jXxDZCQp6RcsoBcOb+pxj2OGN98R7k+3q4piIj3A6qcPN4CBowwdfGcEx
gP+5dP5pjnkQE2I2bsz519HpRevsu2Ota8d3hiZg2EP/T+neGMuL8RhGLE5fCrAIlGS+frBY1mFe
ZIniYzhkdtnn90LciRdCAHu2IixI+A6niwIWcl5a3C25bRgGGYcEr2/kFg7rCvPAbntsnykb+R7H
D53trHelbozXnnnmL6r4ojp3i1GsNBlRZpzoSBOSi1k9bOsUVDCHXoNynwao+LfDhCRyA1xPBpcA
+SKREY5+jky59FSq8DWXHGtxG9XvAC2/71+t5BuwQ8Inmrfo8shyGQpqLU7P7kYQdpH9S+Brlr8x
1196DPxw1aJYkIG9FN6bZ2y6Cg2KW2JZcr6U6nv0v6bo3ZJ4U5WDk17oDpZrKpAAtnHFWZrrvwV3
jcSDNaCmqXO0PH20Ctlu5f6XOZAPTalHGg7azjw5jQE59XSgMeuHQHzFwVvevVvWoxhZwKyqbIUZ
yBv3TXfQkk+D7Xx29oOryX+DlG0GClp7NLq7yr0S/XA41uZS8/EkLELWUmD0mnNhHBmw1EyKMRAi
M0WQ8JWioJTe1WGBVnvXSFA/wd3Qbpr3q/IB5A++EWV6NVo+0L+CWRkiRj56HZEumNt2ZyAs9/nW
XuSw970vo94VgvlY/jn6P426NnvG38WxH04RcTHdNorO8Ixp4GW/IaMOczUHfPxvfpraS90efe2g
VU96bBWiZxS9K/A3KaMM/adr3yJ1XaKaZK3h7JOcDfE21N74ribFT11tkeUNkszR9CVHgkSwBE4S
Uo0ZnryFmG0EWDvxWuKcTDmLO9iQ4GwhtS8sOM8p9DBGoUvKwkL6i0hKZlX/5gdsHh4UDbPCY2Tu
M7HmaGuNt4IMAPSLZvpXscYPyZikA1ygRAGtwysrxI4wZF/ZqhbTLhSpnCay39XdBz6IZmLGtfPE
geGhg6s68p8aM24q4Je6xyrMn2kwlm2ULuioyVTdypbAUf2fMQcqUNP0aPti+LWqnFX2nKi2/Sqz
q8lgodgF0X1u03ixXfVNl+rDc5eMYefCqEMxalfkZXiorw5Z8k/HkdQx/g0xFprhvR+ftHc55U90
idJXgtoyzy3L2fSQ+my1DzK+Gcm/VrDeVz8G46cwf8r8r0TQny1ET6rgLuh/rXhYYHCd+8NW+Z0z
D1P6sK66Gdo7XLCaKkRhmB9cMawyRv/UVYSbeEnJkkq2ntylzdarQZmtBYE+NvCq9TCRDX9t4puU
DLufgXNK3ipyF6AqqjDukNhRyWd/iXNrUfoWP9yi/PK9f83h4ACqmRmzkIwvBVORkGXigZdrWS5Q
A0IoLZ44CrsXHpqgfOcZSPSzgjErfxuZ6yUbzdyMGeGo99A/2DChqVGqXcVflGTprh4G1tj6yHVM
/VGBG0eESzY6ZDI+nRJHAhsa9lEvbPCgb2ikBIVr/iKy7xEDIs6J0Ua5sjXJl0Sd1hTAPpStPuKi
4GBM/II1Ss2FwCMzIoUP7efGKMaVMUboQZzPLp3eHUt7K9SKIRPLSm36kl43sw5fJZeAhsK5TbPT
yJ/k1LzFTN1C2zh2OrbRXoINina1rvPI5og5frzKpIIYt2YMI84Z0m0qy701UBsU+cFDRZ9KtsQS
mJ6C6BspwACqMk+qi2V7l0PRpofWtGc31ipQMxP9jnWJbAPlHPlW/BH0exGkgCbUtE0Sb/S03g+9
fuiVGA/dyyQ9dxoLV2FI6dgRCENUlAGEkOA5eLQoNmZAtAU4Wtem2azTjhCKqiC+2hTLortCINtM
dnASnv9ay/a1GSBwOCMt96FJbz5Q6e6rcaZTR3HUBIAEYnXVUpq2xbArw08VxUA6UtfCd2q1dRYm
x5RI9jJDm2IiHCbUzerOHme9oFlXuxsGgcI+j/6wSRntNQEQEaRWI0sdHQZQ1Hyp+ess3w1xwcSk
xmWx9lKyRFS0e1yNcMDG9zjKcO5MhxYNhxgwTTYHZ3qEib+cMqKRchJ5yPOKjXGhFg2q5HFbx98d
rjBGNjGZElj9NnyUbp5gVPFma1z+4wNDph0tsK/EfybDEDJBoVppyOv8dcwPSnNCaml0RyDqGImX
hoawC3C90o2uQ36ZReSXSWtoUowVCB1tDdcysoqavJmuBMpvr8hm5jzig2YWq1E3egPoCa+c2OES
QNT03U1VsP+1CedObfVXTG5delWqaZ2HJJW1/kEX407W7Q1/4pQPB+SZBzUZeaDEOcuaVxrgtUFK
Hc4aXKOQIgZy6uEn5NFVJduvlMp7MvY3pfk3yHDT2+YDvK4px6vmJ/uu8DcGOVoNxt4m0Q+lUd2V
MvqnJMRdWbO8t+4PzsMeiq+yJ6bX6r+jOrsVgu8OdSk2/162l14ZTr0Qp8yaTkGMxJhTsgmI2WMT
5lizTVgff2r4Ti3JRrMGX10hfMhIQUrK5KuuCg4R1hYDkQwUNPLmQAYbaNGRzHXOVUATK02W5LCW
7Sx8NiWroyOgsy8mBCuhpJ8kvWLuX/ZhfB8D9S/RdcBfcXeqnb9B9LdOGq+5YUKi7ZaWMW16kr8z
s1866nDGYYYqQoU2phsI8SgvOl502pnsFFBB50hAzTBeenyne0sBP2t/oHjAyZN+6d4BuAzbLXOW
wBiQMWuH6CYBr0R518LyRqgNTGj9kPrlrXUwn6WG9szHuNtrZ6j73KZl/vT7qcJG/TMo4+/QE4yC
QHFbgp07cGU6TOUdxodJ275U5VxuINJJcsLZyliGB8+bHnaYkt0whq8EICJsUoyXnFTfoMER13OC
ZiUBuzr7VoEth0iaNRyam1FtIqqXxVSwqjHMaldET52QKgdhPeAB8lrCjdSCjTF5O11W22qE3Att
BclnU0R7jZa2TVB9oT9JJet2me6mwCTdqIfWZ2ws6BSOeuxIm/J03HcwSArWI6ireIfWsg63eR8t
pwKnfVO9qiPG8SgAfOIvcJZsbb0/WD6sfFVZeoH1EQLlSrx0EfY8Z2Tfqn29rqyWyEwcwnVHFxYd
Qhq2Mcx3YHWuggB3vvyrycaSbAhkqPfSaDdji/WpVXcieh86vtyiEtepHT7UoCbng1Y7Cs6qED8l
It1sLz0PZSEQ4XJYlUm7naUAjOVb3jTmjmSvAZAf4i/LZ7lusO+IqotfVLsunH4mEhJ4xi+OYW2H
lrtyRrBZ3NBGscy6DrsS3njUMCKdjrXC521OByNQ96av7VsbukcIXZ8CwWa7b0SfPbSrBMZSikwl
GKmxLUg//aEtolMZhbse5OQgkNyCRsA66BXjcWDYGJjNRh9bV/GhNZn5OoIQkDbOia4Gf9bWV8rT
/LcdoNSuiEgR7llxhCez9c4NO/lqmFaJVBjyDds6qtEINbuJFaBk6lmCwicy3gWqRBSpsBYNqP3E
FxetAqxzDvJdEriefiI+mf8NjC38h669aDltNHOW5kQWaAX2KAx/igF9Hrjz0fmt9fdqbiPTr1xZ
296zUB+2+Yq3RgT3IRQMgQFaeIeK+XdVfoeMo/y4Y8jOYMv6aCprmTA8GC8B51gAa7IUysKG1OEE
As4qC0xIWdiAVYGDwrngn22dXc/B7oefrX6Z4fWmxwxF3Rm4vLrsbZ5s+s7VoV/QQWsM9aVr5hdk
MBktSV6tK/Bn9pfPYdswO2fDToMdtOQcwjLRw9cG9xhVUTOibz+SnoUnnzroEBA84QPONkoQxLFb
K5/8ELIXgjeZ3QsungK/rU3MbrNwuCSN2kFMfkjHV7tctepmop2l8m1I2Daqt1hs+DjqZKd4Z+F/
VcafpiMvv9vGV2ncLJ3eFXqvinJXv2nhL9/31Id4/ZmCtfTtd5hu+I6mGs3YwQ1nktwxB0pYBuES
RH87MC1jNm+5yMYxwaisiOP4NKDyMgPo4wwKMgwMik0aS1uQ+8cD7igvVguXED9KA4WjsaGtY83u
SdWdkmdkMUH64xdhBOQojGN32qMDHalxjcmjktxzZseywxAS4ovrQTbXsz/6WRM2qlEgcVmX86yN
qbA5feuAMAsmakT2GMT4KPLTjhGjsS9KfSROXrX4joKBYzleBrm1SgjiqVjPWUpCRrWz8i6DzkIu
djbh2GLGQxPOm4uulMQFniL2OUOTrU0vcaNmds5WrsX8Wnb0C+MW6QeJaCyIyeaIcfDq3hPUMqkP
IGEzIMX+DmzywITdi3S0SM3CtwjQwPbuXHv5L0i5FFW2YZB3DEbJpj+wdHrw9kduiLitJT4r34jk
VdEeXpSyo/hKo3+q9hQtDcXFG7Zk6zpuxFEhrVMkPwsTOJD/Y4wXmZ7xnbBCpJCfCqjE4feMdtOw
tLXHob1k7GBG1lf/99t0cjL98MOXXrxlwP4muqUODkJSvmU+ru8nZVQqf3313dLgiTxijmpxazu2
MA2efiulRUJq3r9Z9sHmYwi8em8pv0lDnPBbEL9OtM0EZUz6g6dDyn2gvIbT3YdNzQAl0b5ilg7+
9PRz7K9wqtnqc9IsIstccKEyM2fzrDwJg0KMfgtS3E0KlJDnwFJWIuzjcXS+2lx1p1jg4bpX6GSq
5N9AOksnOHTDPzM1Wfyx+h4VjJwLxSCoihlpkdzRwTcoXkzrM0p4aZMPRJM8K4ay7b/YhnCPtIN1
JnYXxPTLsEmW7PDc3HKuY5Os569SG5SrmUHWiJVPrTGP3mpZbEwfDeMA4Ut05MFCQo1RnyKM1VaT
FqyYKmGWCbDxYP/TspVTaFtHIXUQPe9gcaWKdjma3i5g2uT1xn6Ii5XFPrVQAJqRg2o5jCSN3o24
gnuIuEY0kATCP6tnG/5OlOqx9/vXgW1cYvKwYH5OSfAcgnhLz0x6EVlOnWRlffMjzsvJOIVGsRHI
NxQP1Twlhi0CV6qpy6smczxz84pauS/XWWStJpkgfBEfRQjrpBwIDod8J9djb578Cq9WHrABmQUQ
rGT8hw/VQsYI9Rj79qg/KA+WhR+tmvJmBjGpjKTaBWhuQjeY2PJhV/ZMFHYIfBMaaFVVoA3Grsav
EA084bq3L7NzKLMDFmiQI6XiWpPzxr/aQ/ckVBTPqbWYVFQBGlwQDSJWGcO+JuYKUohpQIUDhJAC
ZJo09MADBzDyyISFUd6zasOCUyQruEWLGi6YOY+em3KZU+JQmwXNYSABJsr6UxNOqxSVRxZBvvPZ
/ndi2Tfjqu+9ncIECG2uAC5V8fOG3t6EIDzNpF3L0QbqyYpdV88ts7TJS1fOoiK/xPCMlSLH1eiQ
r06XbQGppMFZmUW/GXtsLygyGid0O9CRKlLX0NYQL024cI6WhXKd3XcO6s1v5LpkEsTIYpSPSES7
tJQb+pJWzZd2S/SbYj/r2lmqDCap0/lDUAVfk2gzTPUukOR/LiblYNHQWZRVMcvHkRmIA/hHpZb0
CU7/1zMJMlCc9LNF+U+J39WCqVM8LHt8sbHNfgijohNih+u+S5g0xRkyrWQHp1uLfF5Rxy3CYva7
RLQF8dMuCSj+DFnujzhF7fZstO8WW6Lc29bWNTZ/DOWzo+ePVaoZ8VrFtwjvLub8vSliV38N/KOf
x2wJp47XVJ8KU7mHUbVlPpOvYpKoszo8zq1hUUxLB7/OQEhKftUBynRuEp07kApJ+KEN90p828lR
7/6Z2WYI31XFjfS7JMEzW8fqpap+Urmdx+5j3m9VOjldOUT9EoS5J948iMHlq9nGq5RkFVH+xOzM
wgbBnfxqxWE2Hfng0lGAqvI761GEXx02GiYqQ8+YJSf+omnzlWMTuv4R6OaiZ5QXs5vrzR919mZi
YHKNtN2FCr65kILyzVEftSIW/B/Ae1gR5tpw0CxhSzBfywwPYrq3BNkLqONoAy3ok5QklsAhqNaE
F5EUXhFhzBZs/jFpinnCHllPOjQY88R7E4boz/WOnPWb7lzGCMY+xWUD7BsHIhsIpFiqlf627MaF
Xm8bjlAlNlnNh27CNrLDa6ScaoHGr292fkUKSwTbwPcZ4MLdhxWZQ8aotGZZ4d8zBtZh1iPjPqyd
lv17vRbZtB4cfdUPKtrUwS2K+qbonx7HtM3gFUx56PQL3YlQf9Vrp9TdzvKWuhe6ojGWXSzdrijR
ZH/qI20JXBzHOdXhw9OCl8m5JLmNVN+G8jm4Fd4DVXocqjq+h+SnaTG8xbx8VnlDTR0IWt3oCfMh
ljo557FxYTSsjglv+FxqYPcgY693CE5BRVwiI2WTC24SVj3ZJDTWGTqXNBjXqcfQ3v/IkDtFyCp8
411DK4zKqiT9bCrzzdg44FHM1RDDZ0JtEU7kO47Dymd5HGB2LUqyzUjUIKc31RBtZRjW2VzlrOEd
jsdOZTLdoEL5G6hAe1KP5vMkgls9sPvF/zav2atu5BZ+a9gQZZI1izmt6tFbDEVN7B9GSl5cg9mi
JWMyYescomjR9lrCo0x5rSwCjX/AVUcruo7DtyJC/YaRg/KuUfZdB07ot2BDlmsYb9I/raH0Fh9T
2xKe5C9Rms0D1cLtKvvFoAOfBqLrlHBT2NOKO4tcoEMDt9siabTw20PVy72ssVho7TokOGNMQYca
hWC5wR4mOXRxQBJU23EJTGeQcx9IQVKmzuao7XKRHTW7Poe8cDriKqLXs836khjG15iWxwIo2CTO
hoANY/NovGglvoj5ojcTxZ1arpmaUUk1nJK+XRctuUqJOPlOcCs78TY7j/QQkaMWhXuZ8FCoBbYQ
Iuq10/wEiEjbdKP6S3730ct9cGZyU6kjD1oD48sCsxaeLAH1Li93/WRdJuPoOcH3FOc3j8FUqtTv
zOuYPOeQ+BuQEl77C7IxaOpbkhsoKADO8VMVMf7Mg8G2aU+xA18pmnkB1cknvjp5OC2QLQfdcvJI
nWhlY4uKo+GtzWswJ1Qr/TMB2lIrxjYZ2ZGjiEJWhbkwHt3cr89aUCBST+o9D9ChExY6E4MzDUmy
KT4EQozZZqBUH6rN7srsId1Oe1HEWwapKLAQrTvVJbToNU1usLGqjhWNaBiRZWclz86oEGf4+m8t
S9f0/XfDN9880V89dnGOeicA4JrwJo0KqC2HedpLuNYszhVJ80jA60+PpqExmJIl1t4c8YFF8Vqt
eNV5dTLF/D2g7MzEPXcQw4jx4SjEuQwabVMRJu/2FK2lQWVsGX+9n2/VpHRFH7pV712H3H7jx95i
wz/pKKL8ErFgj3ZTSWDVpRT7ltWfHQebXkspz8brtQprTh1Uvz6Gw6qAvIiUO9B/gprksIrcIFs5
FIl0ZfEKw38pyYOIedgi9px1WR9sqFh06vPWrLj6qMdHtmh6W+IlvurTcJkirGLY+ZQKFfmMNw0I
k0dAxDA+SoCdsKLsuOGEFh7zbnoihaM+H49889EmPlXszgnjTdaWq5EU+dakmZvsW4yAQtUicK7x
ER+1KwEqWtkt9dM1znLFH58NIoUoMFw0rix6yZX3qvvEGL/1ib7UtMMYO0ezYRLXMiXO995EYHgP
wxS6ogVW1BoQ/ugci6X+PdHMCcxZXq/+VWqyEr25iTp9P8b6I/FV12zNbVGw9SSjFdA/ygM3Df27
aJoTOog/PzeWetBsG7jxdu92fN06ItRhtCdNsC1RigRosyLSxWItcSez+Q4a6fb2FYnfsiuTU0Vt
E+aH0clYELHwYCoLs3xrY+UaTZ9xaHrJO7IJSu8xDpmypCA599ZBOILI+BDwj6BpY3qlWi0lM1nS
6KL1IT3JqH4d8g0xsnAkB085pRmQUB1ByreUw0bn+Z1SnIbAN0K2xpJo3JjLPpuQuEziUPbY4loV
Ia+5x4f9brb23/BnE2yqSeZRxpHNqIB+wYRvYchz1VvXcbZvNua/ebqmxd5eY79QBuWlnOyD6qmn
XB2xYo7rZgDEZZGMnXeXWTxQ0lX1ygQTOrvIDLpeBpLKkIqrW/VGFPXF74EyYM4WTtK4NCMvNcAA
4XtACm2ojLrbgCYQY7cHJ9za07Iz5HteYQX12N/kcb1gJoHybVrJU5Yhu5bUqz7mBHwrsYEuqilu
Dkq1MEVtgLZQf5pd5Q5kHnBbse6LrEUs213HDhqGvRhjsDUOoee4OGKHjXjrXduSLiJq+2WZjoeB
lRCJ719lQ05cvZdZujGd+qAP3TbRoTMzs+zM6FAFSDNbwtzlsRzw6B1EgD4pY3/VmwTkFNtGgerL
paOEqH4s5viNtiBPPcXXl3MJknlQsC5o2ubkvSUIFqPxpy1StxidBSg5fWg26ZS7MdqpMTSIupKw
BXQwE9qiqyxXVTu3AL+em3zwKbsur16rBuKXfFimEPjTYU0zua1J3W2Y8VvEfNd05PgwDyXBVCpd
WYlhIY8/bNCJNQYgMKbys5RQ3J9KlNNJoY0QKJL9YMlH7IaJxfQvXXqzcRLFX1k34BY+BrIZvCXR
8w5+vQZK7QhmfK66CwabJEf1NKImUwVzJi7gqguZk+izZA0RdvnVVKiykG+FNLU66axZiGOjgO04
MQZjMx9isBU0Ryn51VOAg7qL3Hdbh6ujcmE3DsybEusg8lVEktQMRKb8dNUhY9Etg88x+q6nZzeP
iFIwhhZGH3h+/JpfmdIuc4pcri5cejn7xtyVOrZOa6+yhgoryXyGgbtqos6+a2GwUcSrZpHUV4UN
NG0KxEAXpOy0GrnP6Rw2SERD3k74EBw6MGHA+iqUottmNY4+J0QGZLZArC1Y+0P+tCsZLA2dej14
TyfrW4+ajwQkzFKo4dKeMPw2WsnPj/xPXYsovTJxDisyfmwZoyiV8E96hVcL+EiLEXPUhvZqlUDO
UsmwJgc0V/Ir5LFJGWgjyM7UGBJNWpxE2VxqSJB+GSLabTPbbZqD4nGFacYgF3aKylMhULWb5q1K
wpcsMOClTKEs3Iz4ET0R2iYEd+KUBaeaQPQtY3SYkZFF7IspOwdTBBuLy4c0VIpJCL+eHxO3iLRq
sHqb0Xa8rG2vPuSYCzXbILkTK7NiG99lb4NqHQhy9JK7sMmsUOL2B2jfskssNxbaSmqYlRkwLSQN
QhYiG7B+rW6Gg4ThgSdppiBbAG0Lb6MF8Liof7E2k0kvHcSw4WdjZ+e4UO6xYQLa8en580PQN4fI
LDdJX1BFWwgJ6mk8SPxbQdJteWOFG6XUPMZwkY19izIPQofmdaDoopsTBK+2SFdxild/snRa9UZl
XYI4AM8/oEmEgL2CnEFIwuKGGT1K8EBowQ/xQ3vr42nWBI6NspHHNAaH1YCyVwnc6DXG1poZoAqc
/yfLIlamNoACf+AOURH1mpHcVS1r1aC4aYP5p1uvJHIAZ1RMon/8y6TCHY+s944YW82C7s8rj26N
lsJjGr6GlMgENsn5OjMgo+kBXxK/vOtRgQ3FHNZGwsOl1/1esTt97WT7sInSfdp6a2kzRk5teiw/
UfvNkPqHsgC9EoYesvGl5N5cDD6cz0gFip8lBIJNSeKKMQD0EeqA371u1VT4FCWT6sV/1J1Jd9tI
mq7/Sh6vL7KBQASGPpW1kEiRmufJGxxbljGPgfnX9wPIadlud1XfxV3cRTIFIADCJBHxDe9gT7Lb
NTxF9eJ4pJrPYeem2zCaFwx6vk/Vol6D+uMo5nkzzXA0nQXlhC+X1cXDUVsY49arxi9Dnb+0AksO
x9Kk6FTxBWV6M7lvcP0+zmYPQ67Mfg2QpawdmtVdQM/W1vmJWQMSc6kf1l59bqU1TfUONdw4RaAr
dVvUwmBSeDQEDu0HQugvYVvCYEln4A3Wp2IAoj1Um6Sg9taE6kVX1bBtkIQ0FR9Th77WgFKJNeO5
mGNPofNMoHuTgh316b87yTPs5LvZ7QRE9Zz8CSM0c6bNPVnBswIIUM7hS5ODaE1tnOoSwNt+nj9V
feLs7Tg4K0oaaQ7iWfWE8GLjOvuAFsumL0jobClvTRTm6PXtLLxFKxdhfcpo875qzVeQG3N2V88A
h6YQ+cUxnm3i4fnCG6jp6H6AXWsRC2EplMefVIZG6xDc9QLN3Ij2plUCsuytcDtGmHoYPPeydT4n
oj9NGpwIillhpQhxQtRfhyD4OlnUA0bigrgCPFenpKUgB4owRivZvdCkWhvXBI7vmx8Dqj3jCKQn
EWIjpwVNLSAux7Z/UtvInVuG++yjm9ejSKPlbeqRTNgqeGWuyVmwKFToGwXXxOqnL5ZdG0ibYC+I
apZwkYpgAcsCc6YjkhGT+PeD5skoxo+JA804mfGFtaR7XlZ3KeUpJ+ktIN98HdKl/GfsSqLiA891
Du0yRIjfxFrYaDBZs4wiOAuhqdkoynmLFttc5rR8suGp9+utQswqyA0SNrDTXSiIbMoW7m1fganQ
NdHCjZ+Wp65E6Fpjw52kMVI2PejZoHTBIg1HYyFpaE4JwhOzfTZ6qFuIKrpU8jm2kQMIAiRHgwXX
7WEbgUJCghS1Jfk0ahQwXHe8ae3qzJbC3NQzZqZ0t7SLio2gBeyR9GdZ/Uib9jL3SkSBA+NYIKnt
d/K05BNn5qTmpLPgtufHg+YnqqyGDYND6Xozu5sxIIJ3DPpnRXwuDDljqXJdr59ELZOtaOyTtKNu
pBvM0roWkIcyrmpgdRlhF/VTOAtdDr1rJLdxPdWBB72pqTFkgGegsHUYvSi4h0MN932JhNJWPfga
cKffH1thBe8U+HsTUvWymvYmsyD7aEGwkjczmkzI9QC6smT5LKOQLtoYQqpLY9KoBtUvTIemuT22
Y21vCoOZvYZVp6YAR2xKL0YB9GbwPiYakOJoFrTqlazBgJz3M4YgwvMpyxsozgFBDntYiCZq3cvn
iAn9xgEFpp3mRoP3QWeJzpL0y6ciaOiC2RTooqvGNV9pDtx6TYPBon+EtS/gfX/IwYPConMcZnfX
AjkYuOE+ppNTanzI0hxrh7jpTnguIStGENL0oqgzClQw0AWckgJ0c+97GxAA95nZnlmtQrYISxDm
6hMJ+Jdk7angMaU7lh5GMV4flTabrWliM9zGX1SPa8EkanI+5HjpvtWHDfXi2lB7njg6ZSM/9WBE
hryn758lIW0HCE2iNLZl6nJcWmD4wL3VE3ZGfvMCrJbKqkbHMUUpNyrTh15QpTUcOIaK/MkNAyC9
1IZ6Hh9qNDcyK7JND/mVALw8HAaIRX7ShXQjrFtkREs3Ng9V42cYFFNXLPCmBbEIkjqhUF+LCntL
y0dAYu63cAynIDc3bfdFFQFBoOyfFLNUrdGx6ejzqEbeFoD8e7tAqHzqne3UlmgheNfh6C4G4zNq
Az3d6gzIRqTNp8QmMpLWkAKEBpnXgagl7p63omifIM6lMkH1wQmv7UpLJjLgS2nknjod3d+A1lg3
p80hP1JI2f1FYlLSFkrB2xYKma3sBBsGyIY0tHpDn49CfQlm+g+9ejUmbdJvHan+Z5TJpKP2VXac
DyjIt/qlMgCozP6isU+m0plPgF9n+oDKz3aG4z0SMKAaF/NLlDlmuUZ8b6WTT3EPONNU+Rdxc52Z
9eIBgjBU1MEbGvrxrkJ7QKZ0umGRYzskkvnwZm7TDM5nAI1QAqNVcXSvPDvcOzY1y7j3nV2iM5pa
PRwIv5bHAUvqmYFqXJYnz3ahrqbGxO66/hJplkwjFVyj/RyXleKXNqM6Et9XhTWdNcVVWAZ8GyZ1
mm5EW831UJQiZe3DEnKVCLHIhCZhxjRE5iKmHogU5liG2PqiK2BNNdMBtpneTIEt1aeDkPc6yBHi
kXB748IslliR3w0d+KTTFfzFEU76VH50k8WEMafPIOBQoLhLOd0Mb2xRPdJ3mRzCOSNBh6dvFAXF
4Drz7ADWgHUnAuqddTpeRL2HrUxgy20/pOdp01K28uJLkY5wsYi7wpi+Q9ZoxDO6DiMY6tOV+REv
iviwdETFcznCqhqaL5AXQcfOUI3MwN6mbtSeBJlzXbXtp7JPqbSB3ttpYA1955CVjc6V6wIhHsoS
WhRpiJ951i7oiOBMqm0Vk7os8fBtk3CpbRiYr7besowifDf68YPqoi+u3U5HZnM2p1CEOgLlA4cG
MxkOQlOt4omkGJB3JJNNe27M1eVouLBb7dTbiARDtgB1EU2GmAQ5NaIBUpOtqTCkPhjc6cSxWxx7
LJ96i2depiYBvB2it1qQQDcZ6EjIgUFc0NoLuz1uOJvUNlBysch7O4Gt8pAcVsC0D63R/jzaHW1S
iAb+TJppJPa20v0Jcu2fRORDtG5oQaWFT32YBQXqkLRJP9sFCtfgPSDDykQ80LkLJPjuOPIOPO1B
CazmfCOMbeFOT3302ajz58Kon9uEYkHgw2QpY/3kRSHktpavP9Ty3lJ3SYG6N2qv2AW6zEdDu7VS
8XUmdOUxZkVIjOYwwu20HdEwTFvbB0qT77K43Odao3QIywDqZ2nAgTN962jCSxrK44GOUN8Izquh
QbcVbc7l+FASJgIzxLTjbFiM8VpJpTwFmLdBWjrwUfPVlXGcLEiLaMEmRwFsHbXE1zNV5WohuHda
f8Ry/cUFw2TO3qnVZ5uhUw14NYIRyiubrsfC0iuJkKfBuh1DGuS4uFM7eJHKsxDX4u5y/7OTj9gS
TphSRjEQIAqS6GJgbRsvIS91RJpM+A641qX27I8gKT9Xc33rmN1RQn3pMBuuDbtf0JEaacDysRiR
MIjoa+lwBjaQLXngCEHatvDrbtFMidtdh3AD6BI9IDeZJzBJnOHID9HymGID2/COBqyL1FInznBy
G5CorBNSv6gnhRYR7WKdtKitWUBN5LFIKhcmSpFvC4OP103gNaee3FsGq8gwiBH32XDvdR6Aa9OG
J+V5R3MFMw7Q19OYF5+jknrT3NAkATL56JUaypncGWOC2afn0/Kg5hgXwX4d18bhFpvnmzI37+xQ
3NHBeIGgftopImthkxbmxZol7aOo4GOmF9kv/u4CjUoz+Rp2zqWubxMKBQjU8COb5v6pNubXwgYV
Y0JRDNL7cSD3kU17X9owugvCMj3TC0qvRS1xB8w+ljg7enW58Wc0AQoqBF2uwJT4ateiKJtz9QNn
eWfbQB3KZDWZ6IZgjjFTLFqUVtJ0U1kG+a0Ydp6BzYBtQ8FLfDAHpslsxVnUqz7rSL7koFnjOHqK
ch/l2ls1wOOUTuZsfAXsroxhT1bADFm4aP7S7GQqaDov3NSR/uhALysi+MO1DSwzcvqXoTLutZ9E
u/KxC5IR77UzuACfnGgmxdSItNS0DaKSElQYDWgq+ukrLh5iQc2ImNyHGvoDOes+BQAJxCmVhH+H
XQe1EwGNU9n34RaBV2SBXIlBvFni3HsGnfC1b6PrWJonbdpB7iaAKRVqBaLTEiYyoKF09MNt7rC0
RNvWwfXShYxQBf6+9klcqsHLt0qxcLvLT6pVd/B2L0Uw6E3e8535Xntv9wDIZvfFNJSgu4XiOHOV
mj62IVxSBV3vMGx5S1afDCmo/MJOSS6nzspP66F9yv37PJQnaVEcZuDUJidhtRszyoCQwkt6oFlR
Ttu5JhPPxupr17hPVrhvAvuKOzpNQwiKowOwDYVi6tfxUTmNhB4dJZohtV5t3EiDlv7e7JcnsT8t
VUjk0Ize3dsu4Kh0QDV9Jhjs7HDcuAFBst0TbEdhQD9q3NTomkrXeWoGiZqqLcsNK9JIe1/Qx2Tp
oq/HnKv76dDmlqgPh+EWK/o7ZVLEpNd5H6LmgxXKRJ9jQfKp7Kn1KI40YznQn278w7yP+cW3k7Gp
ydnnygqALwxfhMFc14QkQ+M87Z0KycfG5dfWVWT+0qHF2UWnKiP2GGOvPgjNrOJfv0Rg1lEVGQ+m
TxxYRBWpjGXvWzUsKh2gOgLsaWjNJIdUlmEuW+XXuQHMkecWybzSd04KnAjAwL4c7XOfSR3GJJ9M
HfDJOXYG1S/fzti3ICE6oNBZeRTOM2R8ciqidR17uwoNzLGCOZWpoxE1BzsyrwoJULwKDPSSRswq
uxadlAot2cqk99KqaTs2uMUSC1pxsXWjKgBY+DHT97Mi7E9TG8acQPTAhrIKG5RnTdFDLXJE9TUq
GkVTAljgma5keWKNmDy3IdgjQ7vHpNabMOfnmElqIUOCXlEUUjEaWrpFlOLgRCySb6EHgLGYhgdP
uO5JRbLvJtSnKZEnM0hXByq97orkXPfGTcs8tkvH+pNd026zXK6rnK48HWnn68Tm+zJLIlZrug3d
sjz2R/e07soFYH1ZlKZ7EtPAPFSldTpFzFVVFDZ74sO90eAJHRYUec3AIFXABSoLUadVk3SPZs30
ZWfjs2+CbXXcOjrwS8+jgA8NDeDvViU8HrFA7bjs0O4Y+GXS8jIv0TtINmMB4azxsbAohy9zRajX
BvVVZ0BqSmlrlh5ejyV2M0UKHi/uWn0iO3XtTX15WwBGo4nf0cK6INdBWd9EDjmIYHm0O2b8aWsW
mIrN1TO1LcIs26NmQ4g+zdA8zQw+Iws+1oXNAYgbvtHqljKURz7rPavAulATZ0XKIlFu3MMSkMIh
9Jk9JUkYrUd9hGnGaNYdsBKKRXM1guNSuFqmJOhjFO2FchDos8xnHdkGyILuZA6a12LBLiTHbkKm
WWRI/brxItQ5ECXZB0EpiGamAFWCqt8GPJV2epw6bHsCLXE0OZoteH7mL7xE61Q+WiA1O4PHzIzV
RL+2+0o9ZwbDhewjU20BKNrPz1q8db3BOsqrct/m9pe5nLEFzJnhfWMbpu6NmePiIsdFqjEyX4YW
oaRysM8HC7ivVbwGYTUcjiP6yDakQ4HQo7JiGj8TYNiIjLi2ygyv22pXKQ9obKppehbxaYYMCDLK
MGoq171Tqqx3qRw36JSEe02EDGDE/5rypG3n8NlOmmIf9ulyy6TJpFrXVWjTGh1ksitbG39wDB6A
dhlio6Mcn1rbyPe2A9itbsfssEKAzaNsjLMvofLkvUCsKnoL1Rwve+FXhUTY3DP3F/PhFErE5xUk
uJBszxoGEPc656HXTC6NBsHPk40VUA/fYyRhNtQI0pZkBQ1rMG5BjnRHSjXlwGuIYexiwhAgSjW0
7+ooSNuPZkduFPfRwxz1zT7GlktRO9EuRdo4qM5zeHRRDUw2nIEVTNM0HA41jjmpcZeNVG88Xdt7
1h76gVaxDbEOb/JkPo+lBWs+nE/Qe9nCpsAXtfBfEu9hrFGgdkywG1WYXoVxf5dPHipWpaD9Apq3
cJmX5mKBZ2b5p8pqzvuYjoyV87OpRYIcSnEdZWDahb9Q6SP7vnWS3WhPD13hvOQW+VKQgsiUIz17
tJg6zGqGhB8mPZB8RrZO0cyNgAyAfvpqBiil5zYOLC6QDt8fF6pdF28SGnW70H9mymwPLVIvqDQU
p7oiPfS95lmNrN+2YqrXlvMUtaZ1Wrvg8YQGMR+LT6xVR6NEwFNJNATSqAJLBWQuM6LnOiTySvsj
29PlpvQ3gwI+6ZDGlg2BNua4HiuZP2B/E6G+FSKuaDT0CyIP8fZlbYERcyRp4+OEehpn3bSfycIO
GX2sCkCYOfMJ2h7qKzDErEeIZShAgo8t+OXpvnaCbpfwrB54XX2cqoBaoE/2C1vyqnCdeytz2q2a
U3qOkdxGIboxnYH5qgtwvQ3nZOujzzFGAfKPjqS7F3Y3aQYKFQrGWE6oYrpfRpsSrPbLo0ZB2pjC
4G6MFE5LGQuN7KLXSmhFvdI4GcIAG/oEggy2hlETsFpPFD/SEetNQWSNWj2pXNNRdvRvRE5aGrQZ
n34E0qd3pnpXj2eB7w6s6CYS+NLDiC33tl29dPGaLNhNM4WzqYBT4aV5vQ/MbV9O55MPp68s5LEj
uuEYoZPL3nxo5wIX9L4AiF+ygEDGogTglkdIBamKJ6rBqFNjToXkwcuIgG2d1V9pMCZbOzT2ahBo
APvUVsmH5J7cAWY2xeI4VteuRnmhggQAvx485XQZydo5AUXZH89T85qA+kDLNDM200BuF1n3VGAb
EJYtMwKxcN8qvAzNTTDFOF440bYaWvDr+BDbhhswJruay7Y/ikF2uwg3tT6fJ+AxLC2GYmtH1mMe
VcWWrqPhOj5GfvpmxGJNozCDKwbO2C4o1DlrX2OinhPL7a8NXDo2TeY/pUHwOdRNcma3eEWEbhQc
x0aFAgpAuUxiiAafDhRfyQwfCWqfjhUezVlJaagnQdfZC9gF5EmFQL5BjvXe8fwv6eAcJzyOzEv6
csCrpjMz5DwNcPS0ONxN55/mkvcQnjqNPFRN1BTbdBhdRI8ME/m3uTG2UZ7eeZNArH5CkrqMXpoe
WF+R9siO8bRnpvIRER+PneY0kkN4Nc6ws2eiWYB4GesUPkFhSr85hAmTl8WlHMx8M0YULgP4ACfN
2MIfZAUTVLKg8k2IJoBeG9BI2Lk9ot5tJfeu1+cbBYIrk+g/CBEgOlRQpKY24biotDpVA6mUhiiM
qPTZsQgiZCeGjePq8cjOy6fmJZ79XWjDYdGwdPu+2ubTzezH8dYDWL4RfJpeiqZCGOMXFxbxZq6A
L7Egf+K5/4RxWEpUPb5OUuLfZMAPmukv+5ZRnUUGQaqBIkRKAygV80XRuJv2pcmUfaQcfSeT4myG
3zl3tNahM9EfxFlMfragiW49naLKbYw303zuafLFsp4Rv8sAM43grS0EGMvQsm99snoZYeqgEnWW
diSYsRzOWwNFXHuBZE8KGDVpZYvHM7FiB6SNEqYrDhfdEEN8yZfKNkQ9ZHayzwlscMAOyNGx8C/I
Y5CiEdhMv6UKUyTAr7RjO3syjciH3eXrej5hlt8nLi1V6qNUxFRxrYV9Xs824ecAEmPJYTIQmFDk
SOXLWsybCC1VaY1XcK+epXJL5sAIbrmqUL5rwAwOaLv7fDCl7o/zwJp4pq+yDsj7bECgaQOJbmoA
TL1FzHSBiZlJEyAWOB7VqdMCII1OwLgi5xyUFNQtD9bA0CD3DoLbDzHrkUDeu4DPLbfSAqZ8g2Zo
YiG9iJJgqpgeQMxhRhOX+ihpmD6GWVOZ8HKmi4D+Jzy7I7sBP1XXVDzbiEAUbVqAn6TR1TjgHwhK
zLWacDdV7X1ao9AE3bPf5A1/DVrcN/RNIq2Lbe8WFwaCcZsm2dZA1DbAqmPAFixHsZ/rMzM6wn84
POtRl2bmakA0dqikNZR2jHhXhcw+vpMP+yRqL2XvMk0VDshJx7sLwhwQe0tppKuRbZma8SwV7rx3
TJq7MJGNgw9//Mc///EfL+N/hq/lVZnRaCz0P//B9gtkwiYOgR3+vPnP/fZmu57xfcQvA3av5cWn
/FX/y0Hnt0d3vw5YbuP7RXnbb7e1+dR++mljyxLSTtfdK7pVr7rL2vUG+AcsI/+3B/94Xa9yN1Wv
f314WdKK5WphXBYfvh06/vLXBwe2pWv766f09iEt7/FtwPKv/OvDbYRQEBT2P4519qn48tuzXz/p
9q8PlnT+9IVpecC6pLSk6Xz4Y3j9+wiRr5Km69IUlLb34Q8Wvjb664O0/0QGSpqeZVnKFcLhJF12
3w65JnRZDzijtDnb/fD3J/HTV/n+1f5RdIDd4qLVf32wpfrwR/X2lS//VNe3lZQ0IH0hFZGUabsc
f/l0Exchw63/4wjMDZn55vupqi998SrB2tLduk4a6yUxzMfBnV8SZZ9a+CRwtVOHzw6xjOlRZyWD
J8SiKA+VRKE26qG5gbCfFme9cR5jqhtgLhqyXAzFAGMifkjLGacoswRtFAEoDZI9Ta+RiKEj9C7x
yfKn26lJr+H/PfDgI4mSbfwDt54+eiXKE15wh2McziuOQc+a6nTk6cfOo7hVUjNK6aEkySI9gw6r
jSlSjl4cCLB9H6LDU9ZUptv+2fDEozV4l6BWzkYBaNxy70rXuDM9HxAgzDbI1HWX7TvP2Dcj/md5
8rkogRlWGe5nlHEjnJ0h4KBqTXhP1QhRkYvaBypQOc0dQmFHchElUjH1eRMj56HPFvD4Tetat2VB
AzQa0+ccBZQqGa/HODqeEBVYGUx97lyF2AJIdyntW6o/VLRHhx7pNGcw7ulww8g4qDrvUrJfg/eB
gtveGNrYJ1gWDLn7ALX8c5rIvZbVdRciLDbW9c6AJCkRBPcrrqvpWh4McritNaYKSfdgzAI1iOCr
GEqauHyE1Rjc5gNElIwKM0zizdhP+TYXHawPeFk02j5Ksz40G2KklJbZoRdQ5qBCvMiJ5tfCJXKs
ayQD0cftyfMpyqLv6bi8S2kfDQZIF4SBVMsRT7oXid3vhQDRF8Sjf+hp+pegGndJZF3WtYP0PB7D
0PcqlBi6+bOTUTrrIxwUbVdfeZDMxhACQNbwDaOH/JCEM34bAe0rAxqfeZolGB1GhrXvlI85kPmi
ShZZb0TC0hIWnpW6ubE65448CVjkXdZW5+Ws6VBQJvWu4jB+Rq8WO3pdvIY1/0L8EBJfTZi2QcPI
m5DQZIah2R84LsrUY3lKTA6gn0LRIc1zSjZyOhqRyPUTGwUGKobkqaoLr/hw6QckMIAxWVe28bWD
rpyV820owY7pCaGBjHbhtgYztyT/AB1gC2SYtwQGxGXITWVxBBl2b/XmYw+1L7XUMavtA43na0zh
zydRwJheQqoyf4CG5VsjnhCoKhjGfBv1+a4lqg1LiFPw4A6zCYyZW92WPeUpJ+oxvpGQjfDSoKW2
eJkHtIUMVNrkmS8AIwS6qCj9NRvb6i9AiJ34jTg1ovQaeUNUSKHF2tE+4JfV1c1r78EV8QCKHkWT
wG+ML88NvOvY2hjV8mX06DVqnO+8Hv+nBia7W+/u2wJWLSoKVIuDSztB+JMn/5kG4I77Bew2fRUW
gFph7M2ECm1FcVwnzwH9vKHDYnUQZ92QXVsTNYBhyGxKTFix1Q0AXRRbevtEx2BAfTDKbb7eKEsk
TRf3mEbL1zSSJ26GgW7WneVV+CQH6wxxxc+Tqe5oi5wWvfzcx9M9lrBbCYI0M9O9b1c3GuEvsyZV
SfL95PETMyS9rME7qWnrmGL8WA7e174wLlF6PTGFOJU2uujzXVI6ZInTxwqZlwZyy1jhguyRrVgE
w4hv/rBQfVsCfpzyLfm7GV8p4UkKRbSBfpnxbUlVKBzG+R5GGlxix74M6uopsSjGegUKxlX4Avv8
LHEdIuHiLBiiExXUmwQDiXJwjv7N3Szv9uv6o3xf+cpylWW54uf1J/froa6bxrw3E4ruY87vTyFL
FVJQrFK1r3tqUSI70+VRpFFXr/KPuRWeVlOAj7l9nQeoVJgWQM18+/8g6nmM07h6/RJ/+jWq+TGo
+ef/J2GPMO0fvrv/FvLc0J+MP/0Y6awnvEU5huX4fzp8hzCche94LmHGtyjH/1N5jkNMBdhy2f0t
xPGsPz3hAfCDaGAL4JzEW3+HONaflud5jk+Twgahqfz/mxAHCP9PPzHpEPQ4Dv9zXJP7Mz2CqR9D
nNbRhN3GZKLyz1SpYyQewtu2qctz7NDK8/Wv9xdAQjIuftiLZSm4r3VAbwXxBm4dZlu/Of39apia
eDJ/uwaFwfAUqN5mHiSAoyjWIIN6sINWAx5elPZ2PfC2bz28biMEMp0MDXxfwGXkLmT2x0Ymts5y
AUS060Xajz+zoQFcp8osIK0S28pOkVV9u8J6IgWQfbBwiooWlp1oChuN20qcvW/WmS/OwHR8Ozr3
87ejVu+I+/Xo++DfnbsefR/sLZcylzcCURLD014SxckyD8MZFJcSc2gfOKgtkx7RnghoAnjLVuYi
K7HuXzctVuu3M3454I1jcl5RPx286Hn0ZudimBp52QRgt5IuBkAQhsFW+8LfTRk6Aw6LDk5E8S1O
ipjvxfSN1/3rMKsJ/N16FsWOX4clvv/j1dZhy9XK5Wr+EKFKP1CTiWtLoVZiOUdNWj2vW/OMj6K1
vLxvrn+9v6xD3jfX82ty5l/2ryPyzMxw6ZyggNzkdnfWd2EJ758Xp0RRJJBwNeUoivN+dOmQpE2P
9sC6QxsotZtOdPx2ZN23nrj+ZRd5shsCmFXr5vrydjJF+uKcZsrgmCCsMGlMXYnTQ9SH53U27zSd
ZLIEtt73O90MMG7dhih0rOfcPl6HvI/Lv19kHTZ23akKsO/+7bB2nvc/zFe/WfmEZE75cbExfelb
jqAh5gvPJHsi4/pxJoCeWWLN2Y0nQQURwGkteVMNlbxRqBqlkZVdrFt2IAKwidT31hFyGdb3xHeG
NrOTdUg/Wf650dbn68F1WN2U0AXjwYNXg3z/HCbzDZ4S39/DTKU4ikyo8O/7Esc5bdw5v1gvM0x4
fdQ9i/I8mYvXZAuVOE67/MQgbEbpV9N0JYu7LRBc12OaX4SVIW8nYtBtJeiVrQcpWHjnU2LdJIkE
8+Yp94exWQI4A7VbtW3GRt2uYwfGrlvri+nYVxkQyIt1638a78wD+N5l7Hof6xs7oeY+4lqhVhaH
F30RXCMd7p834XyzDljv9vu9/3LOevD7vcv1+uKne1mvXyzXX29tSCbv3M3tm/XM9Wq/Gb/+W9eD
P4+3yxJDXQ0uqnCtqzRR3z7M93/wb076/gG9j7eCbN525fDjTSlu6u0Wq2o6tmA2HiJy7j74o8bx
CFvv2uuqBwf7kmVv4PvFFd3Du3UrDoEYxEmcg/VN3Af+y3a6btV2PWrlYbZxG6m5qneaAne6xCSy
WBTL0UYby/yu0mgWsDDAYvDN/A7eQnKrgqv12PpS6vG1G4zpbN3yG6QGRCqqt7Nbc0xOs0WKZT3a
t6K+NYOTdQP6kA/0NILnNBuIS3MSXmStdR/YDXBsXTwBP59PungO3jaZsGy4ZNg1rEdtHqCsicqH
YrYcJAyZqNB/yJ8oek/bOiIO95eLDAnUN2rvNzm/gWtC6dsSmZUnJiF3V2Wxu10vli63MIMlvvBG
x7qfB3qjy8X0z7dAB8OmlQOajmQ2ABoiHJ1u5boEod1nX7hpch8GtCjWLfqJBuwBOmd7fwBy/rZt
OkhqNBKFjpLuGW073CrXR2tYpDecdIpPjZLnsC1HtfNScDD1+mxFur1eBq8H113rCSM02NNyGdF5
ldo1EUDP9xNaAKNTWqFY2qsII/JlsL0881FM9/pfz4eW/Dkyci2TsIjwyBam9KXyxS+RkSpTq4yD
2ccsD6qZ2ccoa7T0rU/75cUJlDrFbYad65/vL2nQPkYTVdB11zp4PW3d/OEy72e8Xaadmsd4mL6d
tx59P+93m1Xgzbu2Hbr9IBy6Qx112NhUnbiA1fuxSEaxA6Y4txu7EvjxtTo7j+uwPZ2QUFi3OgHm
40Q2OZZZy8lv2+uh5QpMsWI3uB79k/UKb3+ul8DuBlRvoHEpG5GeWM9ez/th+Pu7rrcjDbF7ewPX
HeYDrBjm7bREfT3Yth9e1n3m+wHXzrahzmgnv+9bzhBrnLieXK3BHFSkbyPfr+guUeD75vqXjWky
ne3Y2o9OdJTxzzuzgwzyvBj0Zbi8mOgqwIYYMH1naz34m/3rrvXgMv79Ouv+9czv16chN6mD72NV
Ukq4iQ6qCHMD2VgRpK5/+oEk9u0ob6smtU+yym/O1gPrCykpR4tlZ+ZMxL2N8W3gD2OYlb5dbD07
Tsev/+bBEL8+GJaQ1vJ4CAIFKPXylwejCfmNIVA3X4LXoYvlleNF404HM4ivq/WFAk5xFYGAwk4H
YFE9m96ixDm/jesSL/91XB3B8VvPXY+awh8hF/94zfXgUCFob2rvUS4k2xg95Iv1xXKb8mJeXrCJ
bLTuzn/ZvQ5o5Pl6rM7Et/PeR7n6Imzj7nwd+L77X11zHfX3+70NVLjltHWHtYHbupSZEhdUxxVI
vvBtI5MDfibCsN1zs0LeodMl1iZLjLJZB7+d5vErFMZZGWX0VNdd0XI5X1Tfzngfux54uypvtJ62
7np///UvWM9XJnIzQRg99moOdmNcJAMQnjg6b8s211D/8Hct3WCX+nUX7tZgdH35fmCNQ+04EUgT
/32Z9QLvgWstHK76/bT1ndatddxoJW24y3TyKGsdvL1FZdTRv5u4bdP8KZKVjudaJMi+FLalKE37
v0SyWS+kO/ad8TUJ5L3nTzmfbus/IvnzVCVSfvWS4zoy5avboig1MHnh2e26G9PAb8kZnO5YOu2i
7Fqoy/XsKgvfzm6Ws43mh7O1cNS1NukjNoeJgRshupOf7KlBNniST6amKjbnA7ZHkZ3tFQjou58G
GAAm7uq8vHBzyBhp6uZ3RtRgMUad8G3T8+z8JrIBNi4Hqf0XdyzqT2bh6vN1V5SOmKza2jtaN0Ub
/7fTc/3tYqDVsVtoi2IrcfBJXYNVf/nLKAeIzRX0/9AO0UqmrnsYVcu+341b9v0XZeex3LbStesr
QlUjA1OJOShasq0JymEbOWdc/f+gKQuyvh3OmXShIyhSJLrXesOldx43GHb61HbKk5apHXKj9qqG
OKFjaFPPfqyad5OG1ktvjcFeNnW1R682kpTsB9TqZOMyWBHVZRXZNOYBujpyvWFyXmClBHu5ppVr
BWxeIODlBqlrpNnA3iEj06/x9kOtcy7klSwUsH7HCVjzpU1WZYdsW6r/r9Nqiyx0+Xa3f7zH391y
uQdI8sxJmxu5vQpzACLQE/2rqVdBXVpl+CUABb+3RrhsK2xzChIFJDH58SInUpZltzEzaLqiqRF+
BoN6pQDw/Vzqo7uxDVgrshoFOHPypIYYMfeieW6MSN5/mBTZ1eskzSqNz+06bCGyEnzHkklvx+TY
txFpl7zgXAPjG10/rbhXImHi1DDbr5Dm3va1bz2GbZEc4fOWqDFn5qMckgobpYugvO9VRL/NMiQv
4PrnaC7klSx45LRHFQE8Ps3gXbvslG3Yk/nnt2FFH8c9KNDfiyzTlH5ssVMAUvTnbcDyP3M0513O
guEMWXQ4i3HmX4R1u5ZtPtpvqIOMkD5lPROoE1gDeoRlq+UveopJK8/c/F7LJnwhPSAe5gQLujDg
509Ro33p0hY5TpifbjmhDOW232LHxd64bl4n5ZrRk4twotsUoZDB96Z12MGlSceCZ6QyBdmd53Pk
LFPlgM8Lj9G5qLUg31UOGf/LONnoMK7MO+XgjVp6GZeVwBXlODlC6SYb+ELMiWte7zJXroVUJcp3
XWidoMaj7aEiSj0XqgV+EaBtvK2iLoLnOTd6Ag/OpLZOY0XmDvUVBb3rxj6IxjdvL229FTTQpMbi
+l1jrZkQwJQErZpl5Ntiy00tXfuR1/awDr36s2LE4503mcOlaEWxsyvTPy/trWeyw4lR55bDUq8b
7zjYicM83ekKskFy8DzVHwnD4KU13nW2QT7HzEG3BP196gsLeHv7YlcRdkhiyrdWQBat6YV7b2vQ
qzIrBsmnzMqFWfySlpjPQygZT91AKtesVSg5ReB+C8gjyqEWsvzXddL2dzngNOC0XQMm3J2e59vJ
EU0/XG6XzbeLEvP1diC53t2u/XC7ALi5VyghlDvTa06ZE/8l/+zLHxqiPhjHETTet3fMHnzE8s04
43mg4dtoKJO1TwWQ1HnI8jay14R2bHhn+QbysItPEAczFB4QjmpbNDkcXc82eEEBavb7+ITb2AgX
dL6UBf6Hr1dE1IYa2yHv/fBLo1wod7I7KzPS0WIz7aAsaSW8MLf2UYeu63If9cRDUAubBP5tAAir
2KHf77rpButOhIOtoF57dQTZHJehfXqZPg8XLkhcAD7CD74HZtd/6xrvW1x5/beBC8WgZe7ys+By
ITIvv+/62XCrJ1cexVWNaQS6h4Mo8jthon4lgMYei6SfjlrtRFs2b+ZdMlg4WHYRyk02StlqlONI
WVcrZWhmdx7bXpui7X8IeNkQkbzqOTVH+IZkiC5rVq2VHOF8vq4Z69XrmsKuM0j4gb0TSFpgtdfk
NrwnZFnRbowf0G24HQzPO5WuGT2UokenxwkQt6JPNg1OM+yamU8kq7JDIZ1wDTXT2Sxt/7mQ6/AP
g6Lz1RC4zl1laICcsKd8mWKf/LKreCgs/+4IDX18GXPER1tIwe86/LlDzB1yhlDBQwET5tsKhvgu
90WHfd4fV5FvwYednPHO95G//tC7zJC90zwuSKBRlErYK4+lpW9jhB5ldB0haI1stb2SUXxZm/6o
zX3LyLd5VYJcqJPwazKOXwqi5fdmXdT3g1DiOwLkvedW97LZE2XyNy3MaucxcmA3z/pjHfSdUDHx
Ed+trGZnKQJtEae4EaEgZTpLOVlqmt76ylSdBYkiAhth+N2A7efGY/SFYwBeBmGIq2Zm60+jhr3N
PEDOtCE5YIMeI6GHm+fazEAdqx5CQRwTOTg0oEzPlpHbZ7an3tGEMVnNTUt7GLqvI3peJgTgCO3V
eYLs0B2Ls4oON/OoMxee56weg6sGDxX/rh3T4M62zXIrAIaSlKcq22Qveaafho1UydKEFDyM49E+
dsMQAIBjDVmYcB9AuOJuINdYFifnCiuqGW+WtZf7fVgkq5WfJIza/bKGMt9vQiGSnEa67gJdAH3j
c5IfIx8RklMt0kPzh1r5X+UnLD/C3x8zqtWov8uaHX+R/xPLv8Hvj/iPFf93jQ//PH+7jlzij5Vb
1Xp35w9r/O+/JK+FHHyBKSWClFMfeneywJFvrSv8vC9NfH+wJkvLaT+8DTOzVLkeI9R15Djfary7
WCD5mPGwQ6X393JTADo37YIfS1OR5fZNpcFu9xu4VLLj7a45HMDLC1nuKheXw5a7RlNkKmh/eyAM
8NeLwYN8vGsQx+/uCtXJugkR4rq8kEbToRqCr0WkwTu/vpK3v/Oyulah+CP/xkv9w98nX1bYTHjT
cKflhb/9fcuf/OffKGuGm/6cwJkfQYuKoLMfFL/tHsfIwr+xCIqtZwfdY8XG/pyNzielCF3cqyfz
eza25SmFw/xYZoq/4y3Xri+9LJT4tv0gZy4LBQHrgrG9LCRrxN8c5PeHF/mUxQmi3BZCf5ZP50QF
4o+w5J8P7hRVyVOQVuXWKNRnOU0Oke2mP2F12tyaPKuf4EJdy1Rgo0Zin7Yjqr9zxnA0Df3Kr5Xu
/DZM5v5qpRJ73YYYC0ZtZ6PlU373zfxgDIZWrhyBb6E1F9iSXJlaMiuLoISyStzcPpGhhtWj2jjo
Idwcr0SiIMCYjB0Ap0M2DdNN0aXipqjcVRDkyamaa53ndjhNDZMPYxnxEFDl1A1r7NE0hyJy5YSc
hNLAmW4ujYltinPSP8q18EidTlGc/nCdFN0Nq2L35mtxAFOfejyk9b0b2igQpHWwi21U4WVVFlZb
h1ejcOGQe2DWIOJu/DnwozzURdqNzyjVsm8oreQazomN4NSgfzZjBLh8PXqKQt/FAKZGvkbRP9tR
Gu8U162B69bG5w+TnHK6TBIc3m57ns58OimsWhg4SPY5kTM+Ql84yA/AL+Bu+7WqYh3P56R4Fuye
FHlBOYydykGmbOdPR4xGehymdk4CN9/gqfVnI0s5E/U5Rx9Z1wKZIn7tLcqe5Jt86LpjV+4V1cv3
PU5zW7W0lIcyAuTVccefefI5j738hzoo+XXFMfRuGUpg0sc4kKHOJGaiQEVg5PVRPtahB94+KI4k
rkz0o4T2ZPqiONqeoGo2+pPsrQ3SFXAy9acSXM6xnavTXP33ueWACJUX+Z3y2JueieOc7aDFknV3
uaop20LXAQgovXVuOhJGvt20T4j9I1lSKeZPXf8lo0ZjZzwGSqt/kbOTDA+YD7PbgsgKh/T6MUjV
/BPUtmbrOchbdkanYbf2u1oRx7xUp9QO1qVw3vfWf1aXXjlYzrWqT/VQZ7igxtlZlF54UrJsWJd2
hXSbYT1GQ2f9FGGHFlMnvpQGfiiB0WbnAj0KZMSa2cDB8+VQJUg+qx7faWFPIfksTLn8ee/cdeU2
gcf7K4rwC6jD5hsKLcCuexO6dl6JTZ1wMiHpoxwzKN6Ydyvvp+dQ23BZM35VhYUNCY5Xqm4/IhNS
wYxKRH3jBKDJrQiJWGsoLE7PSnbScIW+qb2q50zOV7NHE1A1yvzb343ogrOtiAlHNES2HM8nmJSM
XyuzQptSs7D4nvzkDm9f//rPEYMNot+w+AQQZtDGzw34cTi2k4Haet6hMKkEylFW8RlC+E7wz7qK
SpfzSOBaFer6c3m5lsM0ZGDXecoBIff6OzCNiPVkAnyH0t4NY+7cyk3n3Cdrcnta+8272txXq659
K/v+dx4cd/KQmu6UzWyIy1bPh9otvwUO4FDk34cA9h/fgqW69Fpz71KVg6MAoOxr1LLxMWwtwkh/
ihzkE/U08rey6rgpJi5x6W+ruXepLr1ycO11r73/X3PVFo9sV34nFeT4djKHIXMWUao46mbJaZhG
sElt29q/S4DI3spsnZ1n+c9Y5sCVIHS4gzjHM6o19n03GY+6bce3ppvjnzu32yBg16lIGDajV+Zh
XZYZQI+H+Nbx6/fDJpi2u0E+8f4Ydlltnh754vWmUdmu8W/NbzSwtldR707bQEFTDgnHLNtZs2fs
UJWcXWSjW65UXMTvZFObKsNdU2Rou87TcrYMPGo6eJoq2NYr2Y2g+oT5fICMTaVZ6yKNtEOgoMyN
/zQ/jnOwufWcDVq81pe/GyG+ey2bDaErmMd6RoM2cXVTDAhTySZiYOO6sMcYMAtKAtdOoj+wcdT/
cUJUggkOoDeSex43zhySBlmuH3obaapoDlM7WmQ8hP3PYK7IlqSvv3t1hXvU3FSNqLaoXTtuZFXO
VpqUb7PekqYXnZydQG8/N0F8V8/nFo4TM8UMyd0mw9roXZspzywZielCTX8E86lGNmnyBCPrb9Mu
bT3C9dgVohMxWex1W4+t8yUT7XDiJlqwl0ln2eSnAp+qvjvJTPOH8UVQXsbLTg35G0U45iGCsIpG
mZtZx6AEACULFzN1J+/qg6xdhowzDErWxXwVmxX55GWKvMqNCYJhyjxljFf/nswDbfhHrmQG/Tm2
TlTPJtttA078kMwL4eYkAtNIiDk5KmxZj1dJCGVmhtep+NhhHqXbwaERGYoTc4Ep0+vV0lYTNzu0
c/GhbanKXjnO88weQgCmQiMUW9QnMd8eoWKArs9T71Bn1mBeXy7xKguy1NuEZTMdhiGeUOwJASvL
S9koC3/ujrUemqS8vDRaoCNiG63BzgvZnc8ZgCCqEPCY6zCh0fKwbQzKOOrbKIAQixryZ4hW7g6y
4HrojO2UCrF3Eqwy8kglKZd/S2qRb71m5F3onccJbWR0IzgXj7V3MntY2fzqwA8FR2S26cr1wnYV
WtZz0bUINOOcQWQSVbLEQ4nYr4pDaKlipwfdFfYn4zboUNUDjbBKyn6CkxiMG+gktV6vbNgdqIEN
8UpP0PdLBncVPgdwZOYft9vJLfeuQDTRLaqfhq8pK80dP2P0Ha9SO/+RRMWXeiKnPBmg8pqovYMM
vuZH5JYI3jMa6N51BU0Evgd6QwZWBxOynGzHEXQBnnhb4nGPaiXfqP46DoaH3nTvJ1RTV1Or7Ssf
SwGliI+KFYh1Qqi6UtpkhZveDZovKHVbWrmuAsJiXobWRcqWfKWi1NSb7TdfaRAGmh+cUDbgpjfG
OksdTC6xWK71vagBCczmtCiqqN01Y9Z1MXDYa/W95lY+ouIY96guuC8vKU69sJC6AAHUW5W+Ml0O
Ir5bEb4Mv3kTNEovH8KNiUEBJn1n8KcbLceqQ4W+fPDXfuIS4bB0jE4QKKtACFx5RECRlghQO5g2
Slzzda5SstiYghml8ssre/UQaMg++biZNhGcTkEoqycPbubmIyDy4kq4RbzzFJ1kt/LD6kR8NpCm
9hvr2dSV7zOJmP3bZ4QhkMSo9B+xHh50N0NDTUVMwI6ClejDv4RXYJeHtEYDHWJjqVML7sW6t9MI
8erO27TlcA5G3HNEkMS4Gig2mbfoTrMm8xo3EcNjDwMX8gHJCpRyFfeRR66CkpmPD/ZwD2U0fPBa
56oTcyCbX4KzWtZwZUS9G/3gxsVmJzcJk9dosMQtKvwqC+86PX/Wiqnf10H1rEWo5QVKce+0CqYC
o65uowiVM18VGGnqxXMe9GDV+8Df5hMiY4jHor4TePe+KGf8hQBeghThQW9/NuIbkjdNeZUq+zH3
om3ZiF2HvBcCmM62M4VxFGp78kqs9hCQEGVVsDeNXkie7Sp3MihsqJoAUzbI5s2G6mhTVFOGikYN
YlFkHVIGOpLEsVEdxNh2h0wHhFQ5cB/tHNWEoIaCX0JGRA8UduTYYayLtBEqVP3eiKJg46ItcyU0
RDGD25Is9FbkCKhPJXRttFn2mVkTQOyirQGJHoaLQKtNV84dG5pzAAwLBQ98h4ZTq8HyHwLyfMhT
o7Ab4hRbWt3Jg3V0PxhEQksrPzRYJKy6Ho0JQNrujRc496pansygGQ6tnZ3LclAPBfrflec3CPAg
g585kK3YC3ZnwF7XAbIRCBnqxBAJ8yDs52712H6BTVButVzFurlGXjLGidqa0N3UA745HYAvLSTX
06nHAG2XoXtyYRZtSlOFdzPr3DUo+RulOewbLC2uierGe1LKX1Q8uVsRRQ/2LOA/CjaVZrTPqwn9
G3P81hkonWfDwLcciYqwUncl/27X/ZiIs81x0jSah9LI1b2tluO6qTqwuxqyuw6iE67bqRtHBOPR
bdD3McYSJ/cmi+qdk7onHou8XhQOYcIevcTGPM5vMYqcr5QmQkhW1pXO6g+umaD7n301kTr51Ton
J435E6DYbiZghrxFlvs1Mit0RYayv4lSv7tPQ/s72p3uVxd4x8omSnB0lUZ7cvDKMYPa/Zq4XcF0
DR37eVjfXpvF2HzNvdrEc9Sw1nJV16wP7mCan2wrN49thNetnF1ycL/CHkO9050qv43QuUDdimU1
fSyvbYHnjxeW2aMW6/dAX6ydnSHy1JVmdcBKEGETeSmLUUH4dql+7P67MbLt3cAPS2BcDw8K7Zbe
S2dVGE3F10SFj9xhdY+7ZneLzic2RsCBrsUw1mtTiRwA/nNjUGLTqBdViVvs3KiBBzmEsXniQcaP
7NSLs9om8bNuFkAxo/FWa43oWdfFPnKL6V7MtXqKr0vetUezraJn1Bhpg65uPPaAQGWbo5blTnU4
W/puepukZs8RDfuIwBhnX7txONu4oWz4kf2mC63ZNll8xpwe3cit5mGFLovO1VHmWeqNPVz9bKYC
/n6Lm4UsRjHg4a4CtGtmjVqXw+3Rb03jKK8SPSQp+tlHbeRdA1544UzUZKgcYA8xdTlL05s7IvbR
Ls9JmzXJbLwboHveeTo76zJqv0YDHpY48unaRtcj68ocUbCLwWwSTLCPuR0RS0+a1ysv7dZuqST8
ShUNeXSlvhQIyjXHD21uNjZHhDWrmjdBAGM0vDQ+gtKMZyIr+jP6DASJ8VSShRdxpYWzFpdZEPrB
EFUW+cxblFfl21XYo8lodBDmDNGOB1l4BUf0K9VJxoPWifYgbghkACJgP5/jde4T5MGYzIEzub90
IFSFv0bJDyPy/FwCRcC3CgM8YgW8a54yhf9F+/q4C4ZMY0LQBUqkqi70rw+0LyHaUHE1FNcK1DSi
GPlfHh3o+7bgzRwL7YNZN6sfy3qX6+h02OHBmmYxscpoVqmq6sQxr9hGnkjJ/8cG3fzAATNVw0UV
27LALMGfU40PHDAltyvLVUbnAauKDIkX/OA0q8tPiYddi8nuc2XqPj//LjAi1N3plgUykflpaRvL
kP9BDB8QXzP3l2GIySWIviVoNBgJXBS5gGyU/UgJsWyWusWBQMuqyHBDKtrCXVsm3iatrts36IY5
Ny6AgD1SPFiDUJNNslMWGLw+uplr7Jfx8srFSmXj2CCJlgnL/P5Aslq/rCVb5RzPG/JrrG1c6NTc
fBmuzK+ATda9XGuZIKsq+vzyFSzj5fSwxYjPDV+wM2a3F7HuQ4hO8kGwPajT0stWyNIMJ+WtYOMG
BRr7iacoRokh6GGPb2T3pQdWnrbqBiiuReOTjJSr5SNK92owXtZxws7wD02XfMU5K9vCAoeji03B
Ce2c/NRpsTJt0g4f2ihnn5ei14QI+twvRzptl5l7ItW7pAvKvewwwypH16dzxFlObFWAHbJnKQzM
SQLdTveiK8ajLCp0/curwSmflNr0t1kVzJJvc/elR14aOBNzoCV8ARlzvqwKfzzOkyD3BttLm5lX
1i5x8p18Jy5/YEz4VNPJJYjSUc6yA+PdCXHlqV9f3urM6EzwEeMvOBd59OX3jCzIFIyv2/b1jZdv
nazmbws49TRcu4g1AOBRTf+WLZHrXKWm3WOkku2jOveLNd5G0HsdXuaCSJVDjFi+D0Gxbud9jBxy
AaiGfjec5m45I7+AVt+WuYwZ6uQy5lK9IFbndWp0arfB4IG3kesEiD1JGKwcoqpFf+O49lFpDP0z
5Ili241JhOI+1doacOVyE/fUeiW9w70OA/U5NgP9JskKrJj+dVJZYc9XukaMPFHdKzUe0OBgFxwr
FPBb1XTtvWz/AG2NLOWm5NS1/9Aup88zkfi297LWKKazQYJjus4ACUKcH42NTDzYevm5H6z4PuV/
517FjPeSEPLwk0fy9nVUHzWXUYNljMuo5G0tmbV4W0uOsobhk0xaxGGPN30RQfFGc+gCfQGcBeWi
MJQLDEiiWzLTi3ENhFj8AUVEgrDg/+YCBZJDdQ+pRvamZNrNmUCOIVh88Jlqle5J8JM8Azp9rVtX
3lpVJl9FdsfJblqcUm6Qm9MRF1urk4jF9s+aoubGmTl1U2FIK/veVjA1kJ4ceHQ0P+voObatCPc9
ARvqWmaAscnguKK21SVVLdtyfXLWuY1Zt6zKRHTQNa9tl1zxUl+yxXItOS9H9vDK6MlvSjwIcsLE
+DI73C0wkmbCmKivVLQawJkQJBrO5lS+ok7mJrYcxbaqLRRY67ID+PGfi6CndgiCqfkiMLfyRfxX
GiJDEBcxnseTk2/G1BNHzuHilNiZWONi1T7ZDhtDy/S9vyBcfJhUzpNKpxb8HyAe58TjEZW08Rgk
uFVAd6QOGPhbXUYYlcw1WQRewe+WOfBw4Ks+t7KhmN3t29cBsnGeqGtOu2llr+NgPguxsl99rSdR
fO2QbtvHfkjoYgjLr4av/yWGYLpT26knx13+8vu+/GpbHREYxGv3jVnmX0/TPFZOTeepcqW3qT3y
GIfB1p5NAbAr8qP0x6CnB7SUjM8J+jobFCX8Q9EF4n4Z4WfJAQ8H87M+4ixspupuQmBhMJToIQxF
9OCHUKGIqZlIkf1uG/2Jd6cgpiKHyI7cvbV6N7qXLTxp6uM/rbPMketMuV7tHXvfmnb7aHSBe7Qa
45esdV5GdjrQ0WbF3g8Dze6R0IO3IRWDTsLcyaa1eOiLTz5SrpDpKzwuQhgdO9lpx4YjF5M1ueK8
WDe4xrmZZ8vF9LBsUa4Oo3Vt4Dys96m/i1US1fVkG48FEaT7agC0qPdw+2qDKE5G6OPgxwBVPwy2
4tC4LxhstVl3LNppDiTAC0NK447zgndfIUt9Nt3p1CHahexTRiS/1AiAwLzy7lGI8u7R7O1WTtCG
GzlDtmF3iqdkOrQHOU52mLC55MKXqU1fnpNKPy2TWl7EZXHZJodVtceWSzwi/FG/OGb2qS98/9fE
L1WfjYjiYRl87bWZ+Eu1laeWLPWLZ1UIzo+u/1RZokMBSx/vFJ/kdKSX2gmMyLAHkFbhTyHck2ZX
40brO/vO8oZqNeZ2+VTUrYbrFfczsWHpgv5v79eO7lNTWa/3C/MyeCoHRDHk/YIB5e9/3wGrs57P
e2IqmsWGTqAGTQaBCo9jz3D/dyo8mKXVWh8lBjJ+T/TPMdWZgdsWnAoIm48E+aD3yrZLtxso/cEU
9UYb/cq40THBuyb1Yl3mhVY+rvpJQyo9dbGoA6rJh4F4jTXxsazALeY3hCz1k+Xx1dTB6a7S0s5v
eoC1ss0ElY655dxmzb/ocrDD4Mt6lzZXuxe5ZSsoeYd7vBcKDjO1X8JUni8VDCyOsk7QtzxGVrxz
cH3Z+WqbY386t72bE/vT30x/N1YuV3fRZRG5roPEzDFEZGsVWBU66cLuDkoVEwGZC3klC9kRRg1b
7nlIiAdRiubh7zFL9zJaXvly4NK4LCHbZCGXcZWaFWW3A+HiSm0ms96MWYP0F9Z8N7IAIfp61dpP
uKAOZ9lMHOW1mXS1sY2GIUGPjKFLh6y6bA2ugiaqiPAyA7nG4bKurA7tU9OA7JZDZSFvZxf5+yU/
rLssKVcTnhXuJ7SUt944iRMHitdibHjWh050cJqEPbvsQABHPVlIweart+5lhv02N7UxjEjdrrn2
EIwCAMhOoQTbgoQM1aWwi+59NR2Sne6mCVTWBvGFIDdhtHupmZ+LAWXY+m2FZV5uZMXp37+XkkXz
TpyEA7Nmo4nloLaFwIWmfTiYVhkWZL5hlC9EOI2rQa/Uk40fVugF3aENQxXTQpqaxhAnWZVFPXfI
q5KTUTyPlSPk2KnG46/FPn1H3gg96tb+aeS46KK77n7imzgBafYQfvAM9ybzXdwfFF15abGkkuCT
Jopx6GsU51PZNNOmzpq7CJdkcqYRBgNl1J88sUFRJxhuZM20N9lMuo8D57tvIAQrGizHEVodtqgB
GZ+r2RIDX8bgtnGm6LkMfsmdeBQU40nrLfuyMV8myd7LJHsMb8shxGuTPezGxAJ96FH8KqrgscaZ
bBOSrVzLalfqwSMDTLzlLgMAewebrPseN7VqsekqqwNh1eYmEUO2IhpQvABWQCsKuI0ujO912/ZP
LjZjmyrKoBMrTXMjwSFyqKEomzDImoMJ/WGFW3nOF8MOt2UORzgPVX7wgplGp9thtK3nRmLp7n/8
hOOI9OdP+BxcMWw0Y3VV01QbqYE/f8KrCW8aE8zJS2P5kI/IKJ4BUGGK6up3SzFkzi4Zk/C8NFmZ
kl73E3ZhSxtJ03gbBDaeRMT8L/MHd3i3JBzp13bU494teWmfZ3pK99L3Y3GTGumpmhE3sZVpd3Ot
qzX9UtPDBE0ksDp65oithl3VhZ04EilW+iLeLie8UldrAvPOXo5Y2ifE+K/zoY+3S8eAKw8xnfYk
k8xGZe/1Luv5f6nMR23Wf5sse9zI5HPRDeoJxYDvF1J1Z7OP053u9pJunscahXt8xYbgwYNNRkN0
WEqcSAUUOwLOtZf1Gq89Dr10v1NI6fMRdw+1wxRLdulRDfZCjr+opSxdcr2mwt2ky/jFw6mO4yoa
tjwB5TNTXvlG+SVN0CZa2pv5gSqr7IvfdS4PUDl97kSUy9jJ9ihD3mpUACoqSu/iaTM2uyBW1U+m
Qh5JJSm8Gsdc/eSldXK0dZRZlYjerBfNneXiczt3ygJu+BVZA/VBTveUmMOFo5xkn2FxhpRry6pc
2xf+69pEupOjOa8tp76tnZqRtxlj1Ppyg6haG6vbhcR2obdFo/spUwz1Qnnj8GXppBW7eK2UOFqq
Iemc1dvky5RlidFU3k0m+Zluq6qKr4wyUfuntAE8iUGWtoN8sBnbiDfkCjtd4qQ+u0wyGoW2AzS2
Kdqo2cdhugV+gvro+CKqIt3CcyDyjdnrC0rHH5rxSU9eMpwU/2Y0i9jCsY9hyq5Lk+Ggj/EiWR9V
H9BiV2qXcNLHMe9iSrJrKca34JRcIrQTZMvMSlwBle9JfM6nlrnA5zrGgEHFTdZ7bZLt3dBOK6Pi
EIY4yvsOP/VOejWNxJp/t//TGpkGKqEinJtNdvS5icZH+WCJJ/00+en0RY9xTnXDIT3ziUaYDtn9
euR9/nNobUzTF62peDWlex2MmHbHZVPfJoVZXAfRlP6osBCp7GR6YccY4i/zxwi3cnW+sZghYy8H
5AVTkWszDuNTOLOA2zh0zvJKV3ToxaabrKOJYMXS0fmxOYEB8JHAN6LTZRU5WkW8cuXio7n2n/w0
ah8MzLoeRBh221qxdRJhhngoylh9GCP3S4vU+Ek2DbFoT7ZbPMs+2RRPeGs5WpdtDXcS6bWNN3jX
Psg+JS+6bVPoOg5DDvazb4vJ6QMi9UTlHB1Tj40MLSUFnDfwv8St0rbTzw48ornyIZKVDaZ+Jlny
oVlW5TzWK9zEOri5tzdmSn+g9fVtNBden5wsH89Q2d43dn0rr/DM4SA2/XP7MvRtvFxHLi2b/lx/
ueXbeLm+XCcVyC8Ug7vLiio+gf3E+FgX8UlWZZHMHXUxWauowwP1Q8dS7Vt0hN51Ow5mS3H6V6dj
Jv6ROY556HSwyna3EMcvQ2QdJ1oNnXviNH9HHQekcZmrtbmLanraoHpENJnMAPCRKzXQvd3CYVja
lmiVXuDeEwaKt5NtMkTF+f217cKzkPOWMWaEkuXYCGtfKXUGgmHQMxRpFniyhCu7ZRBekQcnMjVD
mK0Zwiw7ZHXU1Ku8SRJwng5g9z1PaIxKnbF6QXuERDtMbtsA2mk3wQ/hF+JKSxXsJImMrEezUU8O
SvUHfvzjrQ/qGDVS3HkQlaleUnC1tpET+ABjIqcrvHtXIF0QA1cEBvO6Dzm3Vba+VUxHCa2XIHtZ
LKy5j9j8INsBciFA/4FnN1icI3wbbWQZuMzDZ21I4fK/0fnyFg1QM/WSrWyTRebyFDACp7pa2iTR
74/psq8Y0bTXcPvemtM4HfQR0X9v8o6yiOarVkVNBtQSl8herjG5Fft3bXLMMgVX9N+j36aYwoMP
UYvwuhUBGMPGD54Km3Qnm57mwc5b4xxq3enSOYYVck0T0tLqDFmURZxHPPl0jCPnpsxVS/ww3C/z
JNki15ETJ0XzVu/uAh/jMuTtLjj+8RKWwXIBN6iyXQU44zoz7CsYgoj3zpDauTbh2/oo5loKVEb2
YYKjvavNAPW3eSqoIkKFimLb145qQvAzYDQipmt919Dv3hhyjyW1SMKiQMcD4JyB2B0ip+rWiclu
J01iPjppD1VCzax9NFcVaHI7knGYkMqqG0ePTrOVlWU8ek/o9atkzPsW3f9gQjM0Knwceaf0/lUn
ZVZPefcaurILIXURv+/ZIOBpGo/70WlPcHGST6H+l9ahdKfg9TtX1Fm6Tlbs9Jc5NeybX4eJedjv
StPE1q72pmZX5nV9b6nhnZIExUkBunxvVWolmyoQ2pe3aRrLHEe+BJO5QvEf5cnITrUrvUHwWB6R
sGIeNqKxRhyiOUXJIsYMRBWERqZUPQ6GCB4aFRCpwqPtZ4JiOLDl9FudDXght415HtOiOLGRBOjq
6f7X2VctL9ToZ0FEkfy05Ty6Tqltg9x3dnU7A6NCIJtySMZqOrHXb3alva6GvCopu3KK15wOxe6V
Ozup7EzD3E+v4WhqX+HtPuKWCas/ya+nNoEtKmowdZM1vWhC4NWTafZjkhrNWpvSBFJLh0143HWk
aNXuHFt4PtUuwHyliTm0YAr01c/Vx2bw3y9ZFc0t4tHTS6LDqGiQ8Xv0yDHI36ImwzhLHvFKcPUD
KnknWZNHQXkl5ketMqAt6loFmq7zs3gZMs8qXaIHctjSjjb8uKuVFAhgf9eNdvG18XQyWrYZ7bJO
L7/2uXptVe3wHP4fZefZG6nSre1fhARF/gqdg9tx7PEXNGmTixx//XuB9x4/z2ifc/TKEmqKgg7u
pqrWWvd1Z+54pu7V8td2RygwcjO1Bvelu4//fXoZFOlhvZoeC19HqP9xuj2r+zHHRBiPhem9F8kr
Hw9TjnEqL2UUOcD9++ndiPKP9iXG9m/tn/3tZq728wfDL6iz8ORgZ36cEy33giV35C5313VTd/gT
gOq8S1Y5tWMbFZ4GAA2dNW+0npeGE6Wni8z88+Tf5/Hy5v+jbNdYCCb/FXtxkLnxBwdduERh/qja
1asmBNfpJt8obtEWZnAfPq1qhNGZSkRSFFZ9ShrWRx86h1Xi8CFb+K1zWNvW84TZA9b77wPrLilo
wBqqhn2A1Y1XwdRua6WgAhQzHa/rxp0DakLXI+USVx+Wjt04PXZORVXIpYopLKY8J9ib3BwOtl22
gE/ib6vSY0qjrwMo1GcMj4K9qsAM/t2Bugg8luKY+njvf49gCeuP2grLot5DmBqBLA3cr2H/AYrJ
iTBlZYWjhRUGoqV0MDHLH9xICipgHfNlfYRTh/UyL23R0rY+Wtv+535Y1LNoiw9TA2YcOrflxY3a
3+rlVui0zVdAQyrFdowgesFEJ8mNAY7ZMoQ4i4SNANV5HXuaCSG4teyug0+37K5H/+3ctfN6KWbm
49kVFMYSuybhPjGSunGsPJCYCsj6NET5i949rG1pJ4KHFs+yom/l3bqX5La8QR3ZfBxbTmp4eDR6
jWKm3xcyK3fYLjjIj37rAZLvf198PffjAlw8xD7pbn36nGDIpuqpJVzVh5y/sapaOX5OkxRDwBn4
133hwnCwY+W4nvvZJVaKbmf0rJHXqd+60YdqcY6BCrnMCym/Tf6WttXFMF51vGMuzMY/TphGcoPe
R5/1PI3zPieV66P1MqT9b1JP8mMm9eG6bqIFGhIYywCh2w42pRVPhLPkeAVkMn706XP8R6ijd/A+
/Oe89ejab21buwSpcDbxCiCpK1b3OEMrE3kF6hq81hkIY5Ja106igpC/0FDkslkfWY0pm80g8TMv
q/jjqJn90ijZe+e/0BnIN4dq2PeAXRZzJormVMP6/pHB1jTccQS7seT5hRWqvp22fbFPsW/adqyd
/CFn9r1fX2n8u/HjvX68zSHgba/98WAHmr68z/WjsSl3GDZJSJR2PfLxvtfLrVdiynsvysp941sX
e0XgZg96EAIxcw0q6yN1mK5KUDL5DYvh4rZBf4nU8e9Hf7SZ9nBOxzg4/NG+nvVHm15a6a520QP8
79f8PNdZEoVDhXfq7+fX0t7/Oxg2dD+dgbpQT+sLuJbS2acin/imqmZ/McUQdvB5xsFrq8UOYmmk
fnUhzC2d1nMIMu6HaU6C63q4Khttk6c6n71FibSWOOq2s5qBSfI/J//HtdeLwZaZjgZ21+veZz9C
9cPH0/3R9m+v6I/On0/5+0WuF2Fy+n8kFHQBUvu/RjXLgpFt26rlLGBrU/w5qk1DmAxGVv8o8pJC
/yUgtFYfrY/+NXK0Hm6MjPR+OGP709slt8jP6NR/BKr+uJwdlyFxvWEoowc3pOBvBVSLoBg2snFU
v/tNv/4kV7e/uda9Q0TBbi9ry2fz5+7nhf44/bNzjkR6V5jpLiApwtKyTX527WXMwvCHU5rCL0o9
uhVFkZ2dNrC3amHUr4Oa33rXYXpr9F9tHKlfLDW0dxV4b0KNg3a/XmvtoSQf17KRlvsa7Ow/r2UP
xc1QysL/ew6eFw7OXRpqLiP+sQ5H/+ysg1EQq+uRdSj6Z2c98k+39Zx/jvy9QGriw9+Xl3nU4z3Q
nZkFExALBxXjhbR1TqbZ4pwEih8H9MS9RQDZNlpJLWYV46O1tq2b5VwxFtb5s/33+XPauTdt2URh
MnqjRl1OW9XNrV42MbKLOEhgXyx76Rz+R/scd/Z1bVo3RiT+o//aRK3MaHpmit+qaVoffddu69Hf
7Z9P97s9XZ5z3VtfhlN0aFWafgxeiiId7yISxOm1i0WYxT9jiZ4XEGj01ujyOClz9oPq99kLC7N+
6A04x0juMizphvjNsHESXGpGwsJ6/XuMaGpowpbeRU96DlRKtakEW3fXTfmaZbX1aPw+rlOOvtU7
8j16bhnVdz2D/YwrNdDWwlBwHtcVc9eOHZ/UsklBoN4+DxiF2dzsuLb8EiuuY68V+05dHKht9BZp
p00nYLT2fVXk6IkWKe/klvvEqf6zh1Hlzv93j15BaNNpw5vNyI5VrzKVGF3zULVFcxbLRoY2zJXU
sEgyF+G3j931yNpn7b3ufp5nyZbrrIc/Hq6H5qWI2karvFOE+z4TPtgNFjOGcAExSFkNj117t+64
C+NhKhBD4K5YMPrQITam6JLJ9lewIh+m1n60pT5f1xMgjsV7XN7rTbYQINaLZcmfF4OthqJ/ebb1
YkFX/RoV8X0cnejwx116veF/tmGIfXBwjjh+3r0/h4Q/2pSusFAXq3BH/2V0+aNtfYq0CA6NsCgF
Wgc8MeTBAYH9pVqicOY60TLj5osLvQVfRiZf64F1A1Sd0rJ1QmaUX5Slx9r02YN3t0zF/jm6Hvho
C4VL5uFDBu10ub5JYVSQCUdb938gJA1X6H8sDXRTE5bu4jxlm1g5mO4fRSdjNzZNrjr9do6mcovE
BJ8mDWxUyEK51FzrVJLri6REZRb3PozJhzDCazvgR4IbiB7t5ogBRndC1atgnm3jfFvo+CnkAxNe
C9sj5kVMlV37LtbVp3TKZ6RiridivfISt30vK/mtUvKOuAAupjZunaDb602kAlYIzIqkgXiywK2j
URI4oUd6viuF/Z21IiG/vsTYp0VojKnEs213C7mnL31EkI8ZZcIs6Clg0YriErTYERhDih5zyrZQ
riinrYqTo3S/ZGAFcP9sw1dSgIOB7o57jJsP6ogB0GyGCQZT+s2J2IMa33mZlh4raXdXTKTsvebM
L1qOc50mDcwYYTZFoW7vpdo/DN1AeC/B8hhaNSVzFtNLhvrSs0plEUhGtq9WVDihkGgPiVK96HlN
DPevuYeCWXWWBR+EZeQQwOkcku8YPxFtS/TmkAbNfWGn8Um6rKda9IupYyW7WGvj81SlGEkRy9mN
BeZOnWjme9MpyGWaP+Pebol9OvkuA4SaBT/cMVc2Wqs9q6P6bVZGZWP1wVVtZ9/KnOBiKKYfBY44
xkrQg+1Oz0i3sGUpRLDTjb54IZ4376bEiD2DGzpSIt1+pHT7xTKnCMn7xeiwFZqxfcU4Y/wpnAQ+
OR9/gzh0P9utvms7qF7FM8M+mcxIf07Qwb3EoW765Gbkscos9SUImfR0NTEvzNUxlLaNx0nP0iuA
xce4R0EdLptJcalzwqwHXw802a1Wi4fSfliPrb2QDuY70jQvtZ5hlFjFxXHssvq5MIOXxA2S78FA
2MWSBSgPIi0XRG/jxsj44KHAenE2l+99ZIakkGuTIsmMQGlpvpOGTb83bV9jMDhVlPu67blnXNlE
yyWb8KinRv4tKWtyCUVTnexIMx9FU/61Xjlu8V0dyyh+LEPXBlA9F9v1wHp2KGSxXaT/J6o7o8e5
k8Q511dqJn+BUrEee8UqT1mvqwhK7ezbhE5RjM1bbGLDSYRyM8upuukdUTZ0n8Qbyql/0CeTmB1e
vN/NTN/UgW3+Mh0wI4XRv6YFruSOJt2rNmYInROp7BKC2biRuRr5uST7WZmv9ugYv1Jb+YvBMXiK
EmydK1y7rEBqX42uuSStEfwaRQ+evu7fJcEJX7Gb/l5lkX4g+BEcqjixbyMqPUhdpvrVTruLPsni
PYP4nCRAA7wSOdstMUy5lWkS+BhhUkeCl3ewc6bCpMqqK7AIp8+6kbXrHvRs/LnuqVYwX9VcbCil
bU89NN5DgHrqroXNumWodB+5AeESirclIt8ac0zMF55mrWgh5g0fe2tTElfJZpJKsc8DJX8CX6nc
5bgz1KFpFX4vZOKjqMdTbTnf5S5BEnF+/Tg6LOHajCjhaT1K5ZI4mTo1qvhmbskbtE8W39aDjZp7
50IXeTdwn1ZB+7ySZh2Oqjnhxru0mxTayl6WL4EB1J+l/4DRHe34Jz+FbpYTdnVYK1kVUchcPqWy
SLzaQP/LfNh4qiiV8NACWj9MPIxlUyuvojKMbR4b0bbXkwk0SaCcnWWDakg5/7G7HkjcDmuABOnn
2uWzczLI8LK2rZs8JxObh5azrUIp8YtCclVpg3mGtwF0vaBCthzjW4RioZxEBF20jh5iNUaRQbJ4
t+7iQxI/KHkUbGtHz7DzrrLQTxVn3Oam7k9RR0VMOgd3DevabVPZ6QOaZnVja3J4agO+ar2swy/U
WFjAkRLtbYoQT4upGL7hkv7cKsnwE3jMESHXOaasVjs4QW++kBs7ZmVpvJRqnCM5zRKcyILpvbDj
o9Pw83ACfgBKkOt7JSayPA1uvhWWEN66u6BmL+ujNi9yLEKWPuuGHHp5iR0zPhW2hX37P/2IYpeX
MNcyvLOXxnX/81qWk13dLhsPQWuZm0woN5s15amhqshfi3jW3bkRob/W7UxFnZ76RMKVCm31q9JE
GdABKr10IHz3dj4mXue27vbjLc+suLetykS/jEADhaPVX2nrfcQIybepH55Dq9CfLKezT1GWE6mh
2vybtGxG9r/wRE3DN5XROy4g4dgN0zYXH2mUwemrElVQrkzE4fD4k9diJs2QzhK9eG0kzzjp+WXQ
IBNO+udKw09u3esW5fD6iGGG32XAYJMEiLBcFDVPeRoqm15zcO2ZlXTf1stojhfCcQ4DeUQeWfmy
m3NPyIp4ex1NytVWu2IXDmR7191GSx+iIYke7BFHwrZTiqtdEnmlYE8hekzEWzYQAAOzQ/IejfWu
H3KmwI2Yv8BoQC9mQMJed/sJA9lBVZzLujsV2Z05DfHDugfgKhps64XbWvsoa4TaY6J+6UX1tapw
JaobAwGEB7W0gE2HavEj2yRfqSiz7laSTt3Fr9S52HdiST6pZvoqovxdxJo48sHU9YNhzVejK5W9
1j7MmrplZgUtbHKUp0TDxY9cubOznCJ8zutYImVkkeMsu2sX+IZGlKRP646DJ5wXujhNrx24x7p7
t6gVfphcjbpF3EhSfb9ebO3hzPpLWEfqde0ApLncuq0hd+tuPVFA4co2+ni69Sy7dby2UdyHIOka
0PhBtB8zV7vvlGmjyzS9S5VRu183c2mmfm7ncu8a+d9tMmhKb+yS5Izki3QZAwixXeK9H7u43FpX
FvLWDuoPpsKDGYXn3u2+l3keHRylNq96IswrmAASZUlcxqesy89r23pUwRCidrAzBfA5TDcQk/PN
1ob5ltmdceYbdPpsWtut0LrZYfgu8jfs6mymhtCUK8dVfzqaeAdPIb9S6h/6+APXz0msGRurcMP7
ZZTx9CG8o4a0u2SzaC/F8qipRh0rlGU/UYMAtOVCA/jdZz2wbv6tzRXMoIuBiPS/9Vuvvx5QIrU9
oikvDqORROfAtKibrOwZShAFufPS1uBFezQhQpiOmpD6Q6TPGNNeu6prr+ujvoSksz4i4Kpx1yPp
sba5QaGN3hAC8ohGl8CS7MKbrIdb3mn987pBi8QKG2u+AIvxE/W77S2rOmTVs6luVDFgFkHZZ3MT
6jxuBBSSjbnEJRzVGX3sg8JjanYvBqLg94avl9emrvKF2pKBtEXSP4WtilCqTot7BSH1jvhPdYWi
wz3hWOjxz5Wj/YnV/kRor4/KxKXmLgyJMP2D1v6D1P0/dcs7id67jfud5vTjze3CFvvXUBJ8YndK
svG2PopiyMPA2IbNZxs1jePNMMPOJ7AV79Aep5YHnaA4DTnfjFFQ4Cxc97w6p33urjeEPpxHr4wl
7K7l/uD0/ehZCNY/dvF1ORFckl8i2H1bY7R0ZtaR/rXcT4pifR1FBtGUZtx7elKPXYeDz8IJWIq0
P0u9owgxmwUPeBczSfHTVqi7oHakS7CxCi+tU19y0Vb3H20FM0APJW93qIepIKpCgfQRruCPtU9i
Dbgbta7TbCwxHBqzwQ+e0pu3pAhD32hxQyWhK19d694GN/LWq1V8NhXDoJhAad46vAR97M0gKC5H
of1beT68mq4xXKxEiz96sYrjnSDROfZ9xCJxykcQYbf1E+raWHtW5AembN0xplvao3IJdFBbclbF
No/E+Bbl4iBAAv5Q1bT17FQtHi0zkkfuMumeshTtpYuLl7WHiMN3KDjOsyOLaZ9olQ5oJQyfVNvO
vS7Kxx91IM7O0IvXQK+T3ZjWw0kzkuFeYYa2+CWRReqig6xy/YsqRzBajmKe82HWvwTB8Fjmbn2/
7hF3HqvC3ta2NV1t3J0Nsxwe7LhS74dKejoEP58oTHaciYgxC7RGVIKY+xLn8rmZGOTjjP1olkil
nKD1+pyiiz5Kf2h1qvsIA5otKkL4jkkBOGbAZDeLUtgcOlwQXb+v7RpvVNHpvkwSnKCos5sxcxlT
MDmdEhQXwpi6Gj1YlJlvgwpTnTqx/Fk64sTmbkyeoyAZ/fX59dxr26zapOUuVYx8GylEl+aUG+No
wPAOLWXw4Y34hTo2S30P2IwROJOTjdi2cqfrMFCfKWDww5B/NrWGgU+9MMAOiSKYq6zQZDNPFWAL
8i2EVONNTfsK5rNn0SJsP04pwdfawsu+MxGZ4HkpiVeomDsN5vzXOEWBV/QMfqyiH1JC3pEeQ1LR
DWeTG82+Ros/zD11PW75UMGJBzSvHZ341zxDRw/zGG+Ivgi90s4fbfNGfL72dWSiFAeOzHdeI+vc
xLXwJ3Pqt4mxLxkVt5WiPpJaOHeOjgwWonEC6NFry9duUow7WQQM6eOuNUZzhzJ9KfEYGm4UP92u
56afMR125aXMzDeiO/amb7VfALy/Saaf2KdC868quYPggV7YMWu05w0qNDmjVIQRN+ZJxs+2xGIO
U0rRWDtlLNttJbvXHgiJkzkw89ukOY1JUx4MtLD+PEaXQYuGcz04KAxLfwzKybfatvUb4J98SZes
d23Z+9IYbklPoSRcOHefz3NzMFx4aXptGTvKWZ+UfIIIMrjotfgQqEICfM888daM/WuTT5gnUYXs
FeEcew3Tm8xqrX2WTZtmCruDLqjgUstTBDw2arr6CLE8g7bCJussscEUmiE4bfZB1xpPaBE2rZu4
J2csJcrXX3ZMuSvogyc433aVWw8qDg8Ui6hnEhFeVcfccUp32kFH+gmRo6vN9sL6Qts3IIO23Wyc
LbMiSqbFwXFqKbxTDCv/auv5ntX/KQjS/C+ci5Rc2xSu2jxiR4mufA5udtWPj0TQAQu4z47eqb+M
HPYO2JvpYhpz41lj0W6a1smxJxi3yGXybV3AnbTr6ktUpRClqNc7yCxRNm2ViE2s5tF5EQo/WUPM
S/wyBq34gvlSc6Ymb1l6/eA59a/tMg1L6o4ZeG7iyi6M4LkT09Z1geUMIoq2qj7oT615hLCJhTpV
9NtMpPI+1sz8vkVpAl429MbeFbvZsdtrqmF2TtBA9aJRxHeNq0iw/Q6yO7KxhPCLhUEjTusmyn4l
1ixPRglgxCjn5DQBFhhd/bnM5hgz6dy5INlKgsm6S/MhuzlGfFIBZXtNuqGqqz1OQzv50iVfmgzW
EmRMvzUsA/XpgusdNUZ4F1xsZ/YkOpMftSZ3TST0tyTrH+0xvneVudp2gzA3MlWgAAicCPo0z70p
DPn5xyWU+/hY2BIKVTVH98DxRirzD1bOrT0+GZbh3ucj5BkEcl+zqBcX4qDUAifdNcPd25/LrtlU
Io13CFIfCdUSN7dKPMQ0xmRAZec4yBnPCYlIsmy+phb13iqqJ9O1yL0lIY5IBTZ5CdiRtALxKVIT
28TSJR9t8TUKbW5XC7WgxQLs7MJc9SUwjM0UKHibrRu932rUwByRMIxnKqyqs/beVt8LwjBHffmd
DIYhQTxh71BZTrXPhbzDYkPbWi3AL2RYxDTd5ZdrqQ7dRuUOoDEbYSt309iBxRt5XUFuPUPuAB07
Vo+Zpei3ZGQ1EduCdXScnKy+e0LtKG+WLG9ROaZ3IT9mGF3dU1WnMX57+VeEuvx29JPcdlp1j/I4
9eN44tOB+U5dVngWqh3fybaE7aVRPs6t65uYdPekZcH4cILXOntdLS4ZiPbcUFtf8Ev3ksZNfKmI
v8wwjC7hnEiKqvQXQyYva0mG3bnZgflOgzSlpHC4npT9xFLi2Yznl2zW+c+l/H9H/RhQoPai9eS+
kizaD05XHTLX0q/9ZOBMo0Jxyeb5fhqTlywzv4g81jhrhFHm6NMtiNMvSVR/tSvlaA1d5blOq3sG
IagJl0fCFJ6sbQCZsJh9KTqbGoeAMB3fQsK+r3rWaT9gK1xbpepflzgNaFIQTW0TPxIczJG6FPqz
LKm1U9TvwlEmLzPFvc57f7AMrMf1XpuO5rKbdb5rF3h5JI0By09NfQT9zn6ayX4SDonvjVM0DOEm
UFHH4BTIm4ii5JIZwhMgsJzUzoAHjgABVEKDTrQVfeLHBdHW1X933TiWdsUvrTt1jkupQw8NTjTZ
X93QnBMr6l6yfvDkYLSnKtR7rzUM9WSXknpYM+COXyce39wBmWrzlg0i26zfJ3Pa5CR/WS2BB7L7
geCcmTxTx0HYKCz2ZR5oVzNjqDdsxeDzYIabRVH7Ao4tZIHB/dSJfhoagv+RAr2iqCGfJTWx57o3
YT1W+3Shd/CFI3OuzC7g0Snw+4zyVUtIeTXTQh7j2rnVWt7f+sXFLZdC3xeKu2vB85vj4FzmAlMd
f+ifGUPdndXroR/1MZOFZeNI3dhWtUrAfNl1p/mZz9w4hvVs3rEwaffMGT3+wRVCbNV4EdUSfwh/
Wlaw47rzixRxcbMjd6uq8U6du9fJCYPbxM33Wg7Z6KHaT14NVN/7PtRBDWJp+kpYIaNKNGSFVE/A
txz1RZq/gGq8UNPdP2pSbS8NGMauihXywob1NXXhtjowSw6aEb+6ZabeFKvmavq9VJvoiwG6/K4C
pxdrSviFAsbsqoVwKMF7A4lTLfVeqEm1EVUwnQVClCfRd4wnifFuagXCGUBYUT0bz1Y++yGhdJzA
ckpOLWN46FIympOLxAUPMsn/0Bn3Ia4iz0kSlBAA8IOu2vZFb4n5UEM5e0O8JGHyCl55MZQ72+ps
MsktWZ+oJ7xs9G9EnR9CoSlk1d1yR765Aqcmr7o65Je4ToytNS/zxbxhDZMxZhrmsDO4SVwZOJog
vqtsJE9tUIs3PesNcivVSyWScVuionozcBMtZB1/qUom6Whxkl2m4ns2OK3xhXjHfc64hMnDBE5z
VD1TCafjCqtvg7bZULI/b4rRsbdhXT0nqDzuwO/MO+DRAJaZTNynBhB2ym2h+Im/8sZqjmVuXpNZ
oJJeNmGiS09EtbOrW8e4g0ia+EnZKdQWzq3vIqypUld/a2V9X03xrqH+/2InOJlhtRfdHKYi3NXx
xDIj1eTlx+IiyHmNhkt4UzxGwgGkG8EKLdq+vdOjrL3Ll0egwsyN6cDKLLP0PTOjeV+GwcSKn6V8
Y2p/yclltk7UfysDGCXc6ZcA+mLQWbgv6RBmt9IKPAQLJFz0O75dyl29mKOpi8PZwDyURPnIZCJ+
GZfqbV0Z80cTcEdjSKaebjGeEoxPz4OKkfKQuuE7Wsbv9WI4l1f9pptU+5AVBfZZKi41Vja/asR2
dCcJf+Ywj3OY7KIj4BBNcXyz3RCQXSUCYJ/AJ7EjeB4y5nhqa0/HuXFjnzwR7jg9s86sNpyDOgwF
izesq5zBnE5aPGYnvbevslYfq4lUQZQDgA8z3GrcZngy8+IUJAxzpREZvui6Iy5C9t4I5DagFjjN
5wFqlqggaeLw3icps4f5Nk6IXEWEkrsZGlxgF0zr+qhE2wKOB46EDVes7/oDxMKHDGqdN3R8uQFV
Ndy1CIxN1vRjLrL50ZzRYpBI3kxc79oOkGEzcrkxKtULCBLXpyAOoxSWfF7WDqkH7kU7WK5dXmUs
dkZil5c54nts2vN92DLPshwJ7i1X8o3RmYv+jv/MDAuxnx2EXUHwbKVz5tV43+z4OMf7sEnkqRAt
Q9k865vKmh2m3FI7GASi/YmVxiaBVF6M/defQ4vdjzq1m9FWk40SumSIbdv1YnBadufUO9fo97Fu
ZEcR5tRqxmKrx7LaBVqGGqEpjHM0pnITJQTNx7B/Jlx8P7aM3zbzuyvlIHcNEx/u9/XBnvroGKQk
/GsDlYRCYQvzIT6YIUiXxS+VqumzjinTISqqZdAv8FxyCtC0lCFC8PyuwZLYO4aRbiQBRK0nvKhF
vdzIyr2OqjPtOgzvP+rNuZ1GPl/8nkRLUG90035VzIHbyOTOJy20oW6lXbrVBA61UUkGS52U+7y0
YevZM2N5TpiAkpdb5ioMKYRrBR7vm6Y+hU09nmsck1vhBHeKGT1R3PMUW4H9Ghjl1XYqZ69ZoL4d
7XuZUnTptmSxB5N8ZchIurP5KJLvIzJgJsrMV91Uza8UaHjE+UufCkM4RwhEShNlUUeYeVMmE4Wi
SyRjXk5i+pr52A3OlOXsoneKMNFPqW2yM+qBeprW3aG6MDx0pJ0Hw34zjEG068Mo3ThKcxV4N3uy
emchF5zmRrlNLaRZRWzdrknhokqN4Lv9gGv1CHt4+ttSNZ3QjWjIpiW31/u1XfRNuDWwbGYyDO5k
cVXlFoK16gy2rHLrY6M123EyWI0QPblvQ9u55x4ivTxOgoPs9jE0EDIQJJTnKuD77A7ZPeagw73k
0/PsXB2+5mo5bIJR7U+N5oj7eKif7En6YTygJTChqcqxzQg9aPUujNqBxLUc9lXG8jdVNGakc9ws
BFRjG2W9hXtXFJx7SdmLAoxtM5bBsXEa1LNFlPi5I+50swt9tSSJolJHrOB7fcwK+ZCKltiR6T6M
rsz2SU5pP8W6hLW6pG6ep6IngtehX1BH6wnQ+ASKt8gfsObDRXuuwECqA3UUjlldklz80kQQkvuf
v86sgb06iw2/67vgrDQz9VWCf5pNkoupCwtzFjWZX0zEc5HNOntSK8pNtyS/SCO807Uu2BeLVVlj
6PLBSqYfmHMMl0Yz+XR08DMGubU0KRSm8xO1yc7Y7fqaiM/gmhcSnuW1XoqrixAec1gH70Rvs710
d3oTxtwge0ZE13crrfjCyuVIStY4Fl18xVQ7u+JkVnlh3FeXyBrULeZp1TEyZeHnXQQm22bEw5jk
RdQWCeJeECSZ83RLHnw+ZRXC4G52/UKExpfEAj8Vp/OLFREAm+TIwtN46RDUH4tpcnEtplZY6Yto
r40MKr18CKZBJ3QD4XR080cnx00Nzki3s0blfajbrz35lm+jPRH9bwy/tuL2jujV2R1fWWpy5zeT
8FhUTrVVsnC+pBCbLklBoKXrXM3X0pCySsa1BoqL1/FlOGVFHWNvlJfbQRAP1wX+uplCkpkykMsY
xMplfTTVDAMDPKO93lW7KGjPmd13GwGNZ8vMt2fsmSyKHXVoKPxcN0WeiZPWq8+uUlYHI539Vi3j
S+3wmmOruialnRzzSAe2mhe7LgpI0lswFPS63vYjK2Wt6n2CNtFFpmNPsMb92iZgMtVOYaK4Ndzk
Ncwa55Vczi6Pv1C6pW7aBohz3Y/vQ6dahATe4MZVJPSSt3pUwqtrROAcp548IfPvczZBKqhG25/b
0vT5lcW+aPiXCkKgAz8WHTmxZvmKZYcHgjCCpCcJAqH2tl9oSbqZa4ihTWV51ZhHx6IGelUxb+zS
wnyYwaQ9iBBhpt9PUDsoidsLQ/X6xgzOZATv3KKP7iI9ie9Q521YgHZHOZf2Dtnym66k6bUXRnpF
iTTtwqqLlvujcqJQzQV/WDubQeuf6l5QAN+Qth9hYbVmo+8kJUzhktvHsvyL7tSvYd1chyiu75k2
uYcxp3CJKMoW+tLwCrB+Wd060TXBuPFAkFxuVBA/S34WEKOV7RxqOc+2Wxz0TlN1rwTNfcis/FtZ
685d2zXuHfZz2hl7hL1jNs7dZFqHAVHIpqtZhBFSDa92o9oE/xPTT81iBgSfaf4K7StNq8GWu079
TE1vYVXCaTBhHIe9qXgy6Ls9eQXGwdFGDGPX8z2Ku9Jzx2Uq3krn/5F0HsttI1sYfiJUodGIWwLM
IiWKSvYGZcs2YiM24tPfj3M3rkn2SBTQfc4ftzlJF/RiIqgsHQzN8Wpv0qa+e1Z5yGb/eaLVI9RO
HGzQ6VA+F/AnL+t0zhIczqgNt5au601PSKXCabaz66okfHTKOLF/cwYTLSBjfepH/SrWZdjJybeP
8/JiShUKzsVwMHiymI4n4G/zhacWwCPveWvQ1m9yUhx3ppH/UUD1h1IoRBngyuxAKQEYbrFcGSN/
tiC9PFy/dQowmrJyELW3XlbQ5oPdegeiJ53nHBYlekidZssC4uv5fnMlKFRcWL18pyYE3zGOEwIh
VB4g1XG2RS2Qj2zb3SQDpjRiTOOiRqNc6OQkejOc2H3PdfcAyO61zoOnxTqMbhufgrwZz0zJ59JP
wWVb++LJSaHiZuQl4PqYuN+uEMs91nuvUQxn2v6i0IwArL45Olj7SYQunmKPZ3TMVpOL34Lo7cuX
ai3gYKxK7QLCFDMZPItqvCHN9HalzIvLsi7Z1s2kHy5xHmmvOAWqsQ+eC+5dts89B7wjHJwTetoP
KgZrzlviWFq6Nav2aVTpNiva8jxU8Oddf6S2wzw6FANFWelvM52XtAaljGIcmC9rXVysFRxp9ZH9
WIZ/ynKzOutqMjbFOr51YzGhje/VTsxpC84e9ISUlO9r8kcP1nRkKKxO+Agq6JWHbs96pBBZz6Ur
+xMXM34Hx7ikNO1sGxoR2ww2yejln55DjLxkMFejrJt9Py/7lcasC098trc6XnBZlcbGEmhJvHj+
Yq4IDhZIxAbKBFFduR4rfTOr4ZuQ+yJypgTJAsq0i6i88uJq+YhNX6mZ64vnorSrqwz6vZyNf5rg
773wMj+adWQ0WIE8DF88myChhkOeXG5Qj7DWR1l79sU/BA+2FqyaIbhpjY2kO2B8FASort006MNP
DMjoyyxzM8zFeCZ7tjzo8RFs+oiHIi83XOYeMNxaUzrDUgvD84o3A509uSslgK3FWe7mx6LoSOAf
vFeKz+WRuhW9aeK52bbl6JyW0eeqWjJNR5rxp2aAiXojffPG8oFUowhpy4yg5jbj0SCr3D4EMNpo
LI314AP2U8KsMmAltJNoT7eJbsvIa4jFr0+9y4UT5+rLEEB7fgIRlJVeATVdxJtqqP4Ec8f47E3P
K6G8rc5yAn3ubk9oD8qVZGfOf/jT9LHWfX4kGy0OwAccwbxWmQzbMKnwDnlNhUaJKyydsZfUqEzT
1eed9WJr11XcQTqjEx5AdDikHte/M5As0MQ/kFt7EbarmPHOKV6oN8WEjZzEUHspoDAKkydkhlGd
4kXfp4fISq9mtsVz5ERNwyaQxQvLBlgJ2vZ/WVGithA6vg4De3ktaTgrTbs7d3QU7Gmh9PdxV63v
Zhvc2BL2bYakGUDcOAVF8cqb7u/KYTBO/HM+x+W1z2Rz6LDs8wxb3UnFugi93mKWKHiuidjdVrJ+
K3MmtnyV8aab3JNRV//4KIBUljCj255kA54Q2LuwJc4XM4EFTDjzbBOx4ae0aUADbMz8YOeieqX7
YmRcSYqOGOghJone7sMliZHdmFnP1ZAuoNdpuRV3qyu8U9Ft2rqeLjW80jmXSNld6m7XMuC2UMl3
Z7NyiTQ4yyzIERYPhH4b3VYVFQ320rf2SnjbdfbzyMnYqNZgRvKSQgWQHBY1Jn8BF/tUuE18KONe
H3QMcsIjzmaThKK8qkYwbKddcvazfNehyP1hBhgtcCo5YbnM7iFV9Y2LzjrgHOzogIa3p+OC1HOU
kDQ5b2qH6T+gdK3m3r6mU0awM0fAlPjppvYz9Ja0S1IRl+wZgr9jaOeNypty01xzeMWId7QkWRzB
ZtCn/kZwSEci/R7jTVNNHwUOYmizhutUK8wQQxS39kcbiKci4HGMX5Ok/T2zeDH2WmG8zBMlkC5B
Eel6nqkc7+La3c20O42LPmptbfFNfcUr/R1sVYeaZuPK736VVjZsE7Zf08GBMhTgDUGcXFzgOXQT
N58X4QioX4Q2/trQsg6oYPdxdlotongZbZ6NEle4cL3b0OkPWaCfHnS/A/p56fnSodSYggArVCqG
zU3yiR0JO/5BZKBH6NC7I+eTTukEV3SuOEBwSBE78OTgBd+ECKU3jLvG+DUXcFDC6nIQBnIoWdm2
MXy42XWf9eIdPJ+bc8yXvWcaH5xz+9Iwn5W9nMiFe2HCdZhCl8OjwGyDaF4TG9XWfn80LGRtZvuW
ZKZ7MBs/ShqH9sMivnfF8tqIDvKGlCs+GXWe8oXoTeQGbMiU2M1gC4I91+Ugz4S8Vul67Sb9y63E
36nLuajwgu7tMpmjPIU6KVYSg8imTENVBhSkrc798dxMDidFnkVUeovLiljW/F2U+TFfi73y0Ccg
ntmqwbw6pffLXi2T5Xb8LLv6zWqT95SQu3B+oC46P5QNFIyUWOo4qMN4zlFnr+mNsDpqL9Ok2lRe
Ph8TSYRTVTR7k78oJ/NHKWK1V+6DC1+tS+CB3AB9hxTcr6jod5mBpS/IyM/R2APCbiB8qvfXzyRj
SR+S+Du1ed67kmmqiCGCBn/4SfIOyxaCjghJ2gm5zniB9eHVBU0wzM48t7nYDIJ7bCkwkzevyqbv
a6kc7uJqBFTIIcFbioPI09KRrf9mdAJEXe+gfBorgrnmPImywX1WRJBhkrrNHaF7LlLOEh4Fra1N
40eM+MfNSPdZnTKSxU9P+QU5t+Z7HXjtVjrmm1JmfchXGLSWPFg6VyYw75QdWTSs6vR0Kpplphgi
EthRrN28nVp3NxGvgyjHCY6WyRvdgXJlVpWAiRBPEJAk5FLn4S0lSsyK/ybLXmA8go2v+uxxwnxx
8tNdRnNITBSlzimDrmIjkoukHKgh7g+Q+A3TP8VHzo1Kyi7Eu0/thfZvCEBPiO/LKOjH6awqwC7f
5j9sM1BSj1cFitqA7diCOIEyTB5mGvswJF7BzwEx1rLqij+IFiU/WJ4V0z055Tl16RIL3cju4Pt/
K9ba3hhMyr2bqK4Hc7+MuyAXhEjkWZg2Pj8CPpmTzhpKbozlPrk4Uy2Hk2HSNMjH8O5yOo0zjH1D
pGwE/v7WYbwYC6N+xUISIpr8LlzL36XVsJ1NngtSCmqunXmJrKKl+pbALdQ6dIyjZAAYvOUp8lFA
bE5WDV2T5YfBrj90irrA0HwDQ9nvfHd0QghSh/XZ2FUDNiOnI4y2c569yqVYyKTChB/Yn7QexGbS
BD3l6zYAC2fT5zMGWTSlqbDlrnjN++JUkPIIXJEUB5GdsZUtdLY4v4caNtYIVnX57xdrUnur4diY
49iE0XEuRfLE0b/Pej/Met45FDhHo3Y/FrszNpDc68HtzmYFLWl4+YmYixeIquAoehUijWIH75XY
uwy0A6PsXKlh7w7OJ0FPPwubHd4TP1vTri6VUE+h2xdfyJB/2W63Rxb7Vk+2eQi6g+3p13h2wRCe
Cg0rOX8oD/lR61QYYbvxqoz2zW2cjle0+hW0yB+YBnVtMLvZfFR1UL2Rf8X58bdNgoWwFvMT3ojJ
cjqYwbS3kmGvhUSPs1bWlrFSOehVrdr7TfJwFnr0tRPSQVb/wL1kraE/FeJojSCkKC3YBcqrlP0f
Ss++rTjrf/iN+hzoWawKqzyjeuO5CapLUNYvSVcTMNjc+2Juuh3AwAZda3Xsm1TssFB/ZDHjIl8I
L6xO6BCkXGiehLgSUf0oKaoNJqz5KPgTe4h++oMSvuPum3ziQ9AzIC9Lmr0FbdYBvBFeVuEI2iR5
/a9/ow+j4ft0VsY6qC81q6h7IFqtEWOr78k8k+Se7ECy0Uul63eGjh7qwE/exmRXaOM+IwXeLc36
IKHqjWkW36P5Zedmd7PEFvkLGiHRXS06PvgwyOcGU8IpZQafKlM3tySYhrhNlZu/cTp8z4j89mNR
7dt+paVSOaDwjhui2qPfXMuUY6civCX4JdOVH98YdztsSgxWJrfFOoJqtB9lB8Y/On3xWjodPM/k
CbwqzQIvUxuXzsgoq7Czg3LQv1RJwqk665UG8swn1NMpjgXu622BkTR2rUNgjeOd9F++Z1xSO6+f
5D5p1mvs4EthSSvDon0KXKe8tHbuXuZmnUIvHYIoIYFg9Z0ZrHwR9JgLiXBLuxCiE2qnPPITLT7s
jrSDBZJuczPnPN950sQN8bvU/cGkr27nuGACVfkauG2k3Hg8AnOxug5w/SpdL3Ejr/VUp9Q/sQ/E
5O41INHSZrJaBwBgFJi40vQ0bPSP3pLOnvDMrzFXdz3ZaUjMjYLCZ7oikyLSUwA6NP1GypqhLTdT
AvhAtFdV/TPk0IcV75HZbVfD/nhU6tApGCFR9vkJc8ZYVoJcw9sQMfqPOC9Q/IGSXYyA4Bp1QGiR
dg6dPZy0hzrMs1HPcHn94FFGKmXevJY8YABIa+vo6uwLh8FZFumOfrfqZWC8ted5OMQScd84CqyH
pnrh7IoK9bOvUYyq8QG3JiY8DyHrXEj2/NwBE8+r1Udj030JW/7ORnfHVwZZ299lEXsXQxnj/uEn
igL1qyjdX1VT0Yz8yH2s/MyjU23+Qr4dQOfMyasMUiq+WfP9ybh3Xn7j9lBbc+Gccdr+vfCxH7eO
lzxkhuMZh2Ic2YbMjwJRB9BQ+TnOxXyiaA2hbzdzPuedeWBZACeRgi9+ojqI78wG0nBSOyfLexhC
L0vqozPQvlOk7D3mbni4NKVYX7JWXSGwvoeWtr10Pky4EGq9frTTnDwnyoFyoU0UOSv7r3B/gJ14
B0WaD9dcc8P/Np5R0X1D6DwGQPXZZ459wDpkRTQOVSFkFetPXN1TOT2PSY24eaSPqs2dk1/Sby0J
lhUB1vLAEZ/KKq1tggWo0a21aWDtuIpa4zkvd2OZAl0jYmB5hRrstf4gDms+gsknV5cM+7jkHMqn
Arsu1bqvzK0DLVKFxVW6y4JWPVMNXUYIK4ytxggappYG7vbiFwR+3VdhL+6ew/bBiy8/BIaZt6Uy
y2OV6AGw1E8j1Q/VLm2T9jlIBrJGwJgrh/6p9lEIJxZvm85iQXxRUM0wMkjnc3ukYovpG6g4skLU
ZGIXjwwMssBz6SXmLvAMlGBDg1r5cYqknpWFnbUxbSSajTH9Csz25lRiODZktOfuNi/y4SbIZQoV
sUb7bsYEOxAowx1JZrU8a5FcqFUs6McbDyIe4q3NOOJ1FdVHtoWX2pXhqpx9DFZO4rnFxlvxPQWg
SD65fRGTgQzEvVx0irjZdp4cc+g2tgl0mWhDkGqTI/76afisA8DbaeR7GOwyHchH808Qtbw7fr38
QWlcbbucQ8Dtk0isyHYs/Dzsmdx3659lWM07bogPyMXj6FlfQuafc1D85F96obr3cxUc8D7/KbM7
DNXMC04t0jyw49kSgn7M6iiv3OuaOH7U24SYENzpR8I3DERvzdb1kQcAoOYhcgP61MnYxGxNSFaq
9yjtinPGIl7UK33abFsb4sJwFuLe8V8nlx4u8u4BUbiZ0DW94SI+2sAyVw1Bi8y2hpHyZs6Ltvnn
DQ7KB1l/9qveNdXavnS6+1W48c/A5EGiOvEOdvqDwCHmkty1N31MB6edwrJRlMXOaCr0aMNMUKrd
UF2RIc/Vmn1WetO7+TD4jL5xzJncYCeCa+OnP0gheqwX5l/J2P2S591vove2k92cVgoMMMI+HDgm
ldmBugv2llMq+gjkOo3K0eyPgijNRckJFHC5DFo0GAC6jvuFo054S7MvPtLMIls97fLnEi/hUXve
V5UqfZua+g/gBXGNjjA2rhdfY44t7oYAm5NJB6UmMiZQKIpiarbR/SAXRqnXRXXT/eri4iedaz+W
ptxpnPRPbWoXR7k0TWhXEskd0ql0TLAtP6h5kWXOs5OKdiPKxeRIJq3HXiMTyVkkyRDbrdMNvjyJ
2OmyHwi3IoeYD8tojo3ViBeFfvc+t+K90rO5GzM0kcTapgdljW3kr+2nmcwzbZylisiE/G34hLFb
jVVeDCMhoguz44521H0t6OBBFSkKj1m5HmiHiDFY+XDIlQ9C8+gizdD/r4+X9gHIkRpT8DgO2yxR
jKVEYPXQGAc7thhvnP+sufEmW1EjIIenMQC3cUJEGrgkJWxzvktAaMU4H8hwTtna8nc/BykBLhFR
VfbqmDjdwhPI7a0TF80BbHcely/l5LBoO92Rj2RAKoBmRAWfdJZSDSvr+dxKe+EF8ZrNOC3LKREu
65Nd71HV81LJOTnHlKDWAogdQifZ5b7ELeQm9SmIHy+wpzf97PHDVDWq+IWgCXrh6mE4dbk1bmqX
djV/DAilo8syIaynsBbg4NI7OnP6HBToQhafJSLRNEtm+Tezw7X26KLDNHnPrOV3afT7VMNhFLDg
lGp7e6XWV6k45YqFxcdGRQ7dCrtUMl6NwX3Q6FClE29pSz0tMOH+3P6rrfykBwgv2bXLRVWdf8wa
fgxG+SM3NAilBZdEGxd6/2T+tdqVAWCYPK2jV2H6xeY+ezbmrtrlWyp+WB3k7wyzGonhNtD78NSC
J5DFZeFkJ+WyI2Q41C4YWV1eKqieDfW3DzF8+dbi5Bf+ubWWgxpIa87dlqPJdT4TL/X2zKQvrrWz
/BkUzQ5uVbZEftOvu5ltGZRQOAejvZmF969yOx0aqpKhX19TbwqXvjpljllgAw+em4SzAGtKJcVv
HNCbYY3bbUGM4oak49D23b+NbPoNlSJ2Og+vY8MiquqtKVL3rRtc+5J408VMrL3ROGAVttwmwlah
VRGUnSbTd/0opVj6BhKuKVC5+OawWekv2erCX8+mVUxcLTwZIEsuqt3UCRXtGlthGNFAsQbluuof
M29zI6PnrZ7z4TcE4Fb0/dY24AcmIqQxZmbvziJ3SY4Qq7DAP+oUV+16If3JvzBbufugotN5UuCe
sUjZY6ePUgfZQTYjY8KYoDHs3PdlbO1jZq8oAtgSiOgOyKeXe6sa0EKhA1TA57sl/+qFHmjGHilX
KFKmT5Kv6VpIzmo03vP45FotSQyPGnXTQ/1VpEMK2kSGMxpIFoa23He+R8sp0/cGmQCYyfQ1gg6e
JdE/CHMyfyt8MtENQ4S5rJMod8pToPMZkVYK0Uwu6mRSOtrYD8FYjRGmLzhMlIWvI0kl84+Ue7td
M3x4/am1GOTTuLqaiF/vWJLN+MlP3TxSlVuF+cwe6de4pDPPng8zctUl89Q2Fhg855aIV778EVFF
5V9r6HTefySiBNB4J1+qY6aX7lyX0j15PU+AW59ssHCdM9jxocqnSgKNFZqdYXJrMjQKxP3m6xK3
zbFGOAau5UGlgL6pfuVI8+Xe76D5WwfqGLJ95sIPM9nPYb8s5kJeVdmeXdVFIMs9mPSTB2N+TQhN
v4rn2rK8w8DC7qTyN5ls437o7GzHdTWfl6W/i4UeacsekOMzam/i4Gc7l7+RsC0nO8veLf3QzfkU
cDDqEdCrrVNjB4gDZo5utBCHhfIGaFZ3LPk6gl2RYL4Iev+vcFr/Jm3Lvln7fgV3aFFWR8Q/hpjg
CnoMmBxJRZjxxo/VObPqzWia4zVYGutYUvLCkHIgLSl4QvUagJ6s+KgmiMncyM6ZbZyNucp3zSBp
Q9ZoNM0SQGzpg8M6eX2UOS1udK7/+zzf8SzZNGbPNjUUJklVJa5jXZkskNXwZCYGuoGlaw8yWeG0
67wg29qpQiY3C9jN9biK7pnIGImbctn0De9Y1/GhZB5Lx1yUUTGuQVROhjhQS8WJaDHa1FYlzhiI
OO0e8ggyOHMYMEudRm9CITgXdJXyAcgMcdZ/LST/mdlY2LamXbS3Rc7xlXzYut/ZJVyCEBS6onIu
jyk8szNbbz1HLT6g1kIANhylstNf2cp2XRRIBNFcI7DEHBbHHuW/trdb86F5n6b5Z5+s0zPrLF5J
gjtTzXSx5mlyKJU4lZXngh53JE0V/dM0DcG5tUuC+dx63kpPBmdLrQkQrNMy7gz1eSi5QJl3ku0k
VbGrRfnpTuCIiSISzX10d/33y5LOP8kqjFF30Modez2BebF7QzBvP+XNbVgICpyqk2U+/oeJXp/Q
8BfHRbiAhHV3MszhJQND32USKWIHK7ZBNRrsZpn2qAKozRpJKN1I91F6WKaUjyXuCaTDPSbTTyex
HYwttsf3lKtoTFDmLjna3VKGeelaV3xiMGMuYowQWPJVzoDB/w1/g1/PL86EXcOuWwP1rQu95v0i
HcWmjjJNX2Q8NGDWwzXgiXoeUos3OElO//3dPNF0uYzxq4NfFb0momgjK0+W5lEsy2ncmnCiz52x
wHl4QRNVCCvU6sDlahdlqo2exDTw8MtsyzE3Rm5vrFd3DeRJrMZNIAb27QU9Chs1PeHO0W+sc0JX
9zO26vMalzO3MzKE1xnyKgnzeMyoY70rvHO3pc/Km7EQG9UWdGrXAdEohH3Os3XKR4CPx7/Wti5v
Cll21Ll/8xQ/EBT7+qx5CHZCWTGqOkSMCckUtmHyPHreOVbKhcp9uNbXFqVFICv7nRrq4tj6Cvcd
RiesT3Qr+6LLo4ZP/Wg5IChF0CdX4paxv67TZdXLtDWc7Bp0U/4KYz29mn4JVeZcrAQtTWFZT5UH
bq350Aa/rB7EO/SH5Z0bH1TX676LVMVHRwv7dUjkl21gAtGBS1zHPXGGlfgB3WDdrbw9oxNVDBzH
wxKnxyahbWYdzb0RdOhtc6CStJH1qcsK985XpA/j2vPb8zfH9LsXv+fNURbZuTx7YkMTnw4dXXs4
+7iDFtaITeJbpHGsLCKJtUA8JG0RJc6Isz95pWTlkfwzuVFcB69GnOLT7L3h7MYEc6BtOyRlRziY
oNucDgR6v2bGNJGk2yRzc/Ighn80KGZbBPs75xEL7sVtzeaQnx2dBJFbNqhVci9CpHifFsM6kqpa
RysOTlDsH6lu6vfAJ9EUlbE8ZQybmNH0EJWGpFOVIbxB6VsVbXUA4rNPwRRLXlvzPKJDi0RgvU4g
QCduXCNUCeN52Qcj9jxXILoOgr2n2lM9CQVjXzsP+P5qTWN57jTaHf+RnsFcrU7ocAHDGr7Nkhua
3yjOfT/EGPRpL65yutuytbv2Y3cFsjMQvLkI2vNrVg7JqSt8+Ko0np/GeuaFtjL3w81dfXBxH0Zz
+cXSgD+0QKNqKXmhuPuhSNwJ7U4fjuFQTseUcTCkSEJS3fRFji3gvO98IBOpj9YKv1kvDKUiRU2H
nWoDffVsFv78cIdVVK1mFborK9ljbv2XINk5Jvy7dsxxw+NFN5L+8aHkCJRGojKzMnn97xfBTxU5
cvmMfDLgQp7rzWpNwTEf/Q+zMJrDNFufGGzyd2/sLIATXPf9lqji7vW/X3pl5LSEaC8sY7nLSuN5
tYv3RpUHPgs8A+vfQXWvLHVyU1XDn3lNvH1tl/c00cj8qynfwloCd7vpHRPFtXO7Gr0rEmxZtuMe
wnra+INuMdwG1emhznDcARlAP9l8NwPST4MsCyiZ/mTr5m+KGk7OLKsxZtOExCQb4WSYWKM8e4ur
dmPq/ZGPHzwLxXrIaDrhFY9PMBQO04tuIYZgI/TabXsErhgpqzbSerYjJ4k0ZPw9Lp1z6gYmyuXq
VwJrsy0mP4Wm8N6NniZx9OZPNABjFwZO3botPG5N9didTDJ+20edr8ttMJDbYpmGDGW74NxTHyXq
iG1BVdY+qTNYAt/fS+Q/USkbBXQVPLQq86UaKdBJs1JsJS1MVNVcXIrFt9OMF5QtKgyUWmh5NMon
ucKVNqNPJuo6Rp76UaA7geSx3bwDCVYFlga8b8byQgDTFDmiDyKjpgIS3GO85zxdZnIhrth5QovJ
/86c3oxMYW3K7OzZwVrvquDMBAUSz+cYjPfBV+VZYcJNVP3tZ/i1Ncj7hTrdI4EEAKnzsyNFf3Gz
Ipp7W918+IHI6MjK8iaOfeabV1V+MuSahGGbUc+I8aqCotuvObjzrIJNr435dWq7EJ06gWW9DsHI
LarnNLUtaXvlmBdvapUHwApsNz17iRcHL73VuGe3l8OuNdJd2lRElCUg9C04TZR2C+eC7ZxjbsBw
sHau6JghVxNR7Ty720Y131i+cIAqMhHHrBk2IE3m3vTrf86Co1lpjFftkv8bXWhduKM0nIeByDHP
fPicsjcOv+emg3mi2ywSJNHvjKqwN7Idt4MmAKcgwWvDnWs+rZmmwp0CvcffGMvwvcyczuCdoc13
FVEJZB/biYgSunkGrhaSgRJpGaGc6N7LDSibTGePDd47kvxJ8gEJjYceEFT0A7XwfZp+EV9jnyYD
8WMz4N6ZEQ1UtIPnUwp2N/rpkZrjt5RK6KdKiSyChHvuXe3vgRlMDM85VWPZO2la7ZaceHtXshC8
93Na76EmHKSDAUhXH/yoXSRfjiZziZR0LEwJ6bTakuc5nz671RiPRDu2Hac/kwiuhtm5YObgCFvH
gPTj5kKCznoBeH9j/3U3feaSEJLOm1XLFRKt/OwwQ6C7hggy6YLwVmgtk9mey3cyQ19jADBabovA
hr4RVc14gB1qtbtPlyzkwkqSm+ycMTJV3KMIr9toGVBcjU3CNWYP9nUxvtpH0HNtdhORHhVzLgLb
sV+8b7NnyUWNjFbY207LtO9dzz+vI62qDegX8ztACrKlnYWgb2uux4l+hb1Net4Po832jrvu3Ib7
wx/7a6MR9y4d7nXH2pKX4z8P+sUUfrb3Mepl4C+MDRTVVdC9nq/Slya1I6AtefIRm3YFIJdnFMGP
qbB6nt2GDC9dedhWXIOVbJZbE/Q6c5O3wdHuhipMZ0sHwk9K8sJxtmd8hojl5txZnmfVf6+Gu6mX
3jtiyaBeTho7KHYilqg2H9cyorOK4YKvKWeXT0BtoxIp5+KwUqz6NxxZCmzF1jWV4lBOHRF8VX/p
rWzae1XApZqDNQ8jYquxYKFdJiBxIlw2pZxKasksdy9w3b5OQfJRo3QvJ7KNpE72bY8r3c/nn+Su
XRaPMGO6bartmnwjvKIi4yd9WuV2rQzjxtfxiBugmFECvpvEYr0S7fY5rMKmpLV7IrBXYwrXfNVS
FqRU0PaTI0/d+GbTbQ3zHrQIsPGbPvF7Q6NOY3R5qOEweCPeD14zjeQ5JWJpl9a44QUVp/FiqZeK
oIDFbPOdLouTIpSMMEZsU5PrH0YveEC85dOwsgvmYLcYP4J7LYx76y9EF2oMaWrou4NojV+6qVC5
mE0QnzzRXNs2mJ9ETP96AVzqmAsl4VrAD/vQ0UPnwMTXaUjO50SCZr9iYgzUwYmrDWXyNdrT5J+7
4BTOtF2eKvgprPhPGvPP2SDfCJeo3Y0JOr38bzKanGEW7AvJVNHgeCmqgTXyp/lv3M27bpWfldfg
12glw9FUHwtuShIkYpeMaVQg6O7md2x9CNvouapjgjntMW4OwcNeC3YDjJRmBdebEcPQ2T9iMjIu
rUcSl6u+6Y1w9nNiPCVZOV6ZU7tlFXvovSegz+kcJMl0TgzJoGkZBJrmoO9uyQ3F/01L8SWIInha
UagDmzEpGGqM5hoQaAQOJEEmk4eYGm75C1kMgReD2YVOChswzNScW41xNm0HSbjSzaZHVoEjShzw
Ozbbnl7XybNHHJ9pvzFjW9DMU+LSdJ2bt2NFZgHGAh420DlXBj7ETxMKmtxul/ArMfstWgczkmpB
Ud24AZBEfDAaHiDaIKtrLpg5bM8+GLHfkKTwmuatuelsBNBBjaUpaYnYHOwXojzecTa5QAXu8gRj
cMwLZ+cJaaOaLTAYj0iw1pYZxcIICvx3FrB9aWaU19xgqa95ionyIOOrcSdAtRrPziPLLumTW9AA
WxPd98iy60F9HBHWfT2F2iNLrMxCIgtz0tM55lIbO5g0yp3FvZU2CI6GAgnZbLk3f+HsJaLU3ZaS
o27YOCO8RFKk7f9/UeDB1todfGGu2yrnCZv5lPuFjqQ1aV5GiC74a18drUXkB2sdqNBIyQ5gBje2
mLq8J4L/EZ/7atnS7xecYlL6CihAV/WoenFD1dOAbL/Lrkg7uJsJV5AohUi2w+9cJDt3GP/H03kt
SapsSfSLMEMG8JpaZ5au6hesWhx0oCOAr59Fzdg8TNnpO0d0pyBi+3Zfjn6EBb0qkYHtxAYLhonF
r/ptnsovm+3GOrJcGmCr6lCXy6IQzJ6QTrSegNqxZsGhbNjjokuYf0U9hOzwMahJdPECQ30FNHJn
apiNfgWXQg1/fFIlMCzs+IAt5qSWO5GwWVzAYGAvV2tqRIfiv8Ys+WpavBje4snEmTisWwBiuDCb
RbAHJZ7Oi/2Jo7PsMY2UZhei/JWvDHQ1gQkuuA4HWQMF0CUqsWHw+BzlAvgK72EUoC5RsYpCy93F
wMd+KJr+v8xjRUVA98VZSo9xSEBHiafiQHjxi5dQboJ0bC+Vp4xtoesXXhLvVHj53e8C9u+yIc9H
tc1rl8K1UzJwNkVGgXYkoZImtcvzqLyDhnhVyvxgUcB13W1Ws5EMB/Axl9YIultRB9Wml9XLoKhy
MHHQpazi4GsY7wbQsXXr1U+jqJxDnKOrTpGIOUhLhNLBSzcmR0Fmp/2mqWtrKwfaL5ZfDQ7CaAEQ
L5RAX6ch/qLl91QO7meGXrwxZJBvU8n+tmqnLxXYzb1Ab2dUZalEo8+adpyDjFL3FMXRZyK6dmfL
dCAiLP8D8kq7XYdtsR+K9iKnuV1R52JiN1+8XpAuet5MiGhI9H6AnTS5Ir1/DqaE8RIyTZfKOhHW
4F5RAOJy/OxTiM+BgIRFrCEmucHklo1EjqL6eXJLlBXd/2ekRIVsH3Qv7n9n5UXzF0PiC0132a5p
qnPtRtbZ6dDhVP/hun6Fn2wet9LWr9oOXsZCVC+qTfd0PDZrIo7lQfAgAkGET1oM4QflI0RLAd2u
UVezla9jPtSe7W5nz2WxY75S+datfYwDfCOns25L+MOgUPoaH7ou/G7XzcnesZ3hQDgYW+DoHqY2
eEsHvwF7o9hvhbn/xBcBTGSrMdnKhXCkAq7akOXrKn8Woi9QCfuXsc08DNWg7whXtnHsH9wW9uqY
MM0o5wVvxHzKk3E/slDiq8KitIM40iJWVxGgxzqs6w07gHLLJ8vCZM/Ioywn2ORapbcgO/JI+wo7
9NssjfMrO7U9H9zymGMdy/VonhCZI4a7LGZ5b6+hzoTnyGIyFR2thUptSSGTUvBZ7GHtuUTBeNfa
YUpqPylBIseUs3khELEtO+nRq24cvNJyd3UOGHCERZFwLaoDb2+CpVlZo4jYsnktp2DMjQ0AVBcG
lDIVYhdHJl3I1ZvLfuA8JX69sVqKkeeRKnE/v5esQNf+QBe7QwKSBTkicvYey6OTMvHRZ7yleo1I
M+f7xY8X/47tD9tIucSBixjxOUiSg2VItHBEax6/6YkFO3Qo1WFs9P/ak/yqYu9fxZaQcBuhrjzz
v2TCCIXN9LkqW3gsgIJqw4ZIkvPMNEZoKPMjjLfIUu7OHyLYRUOOdoS2nKOx7eACJx7ysmkjwnnG
zqxyQX6N19OklHclxPJQjd2nrBFkXTvfIsuAEc4DiLNMXFhdcJfUw7RvzvNyoAzidWqgHFOn/d+A
YbagYG8VmpjbgI4S1hzvqLu7IqOxJjfiTxJBhP4qLlg/unDec92r3F3lAiFSXjHvnEZGp8QGcJ1Q
y4KRiD0YRqJ+mMTWVFZBIq47Rk3mgkmq/8BH/i77tHkHLZxxKpl3U05PQU4sx1tcskpMyIhJRCQC
iGGXMyvhEkEF6+dr4iHemwcVWdWbWXBNwaVqT0Xy0QxFhnuWGres90PoW0FIlJnVS+cBlEsEb5Hf
meWB1LN5D3S7l4n83bV2j0ZhNxzKhL+9ud7i9FArJHDyskOGdMpgMSecpV4jPuoop2oMA0Qwpu9s
bL+roSkPtozCDTrgXyAbqKMDW88Wb4xTG+TGBsY3UyRUh1rmc+DVF7JY76OdbV07IzhaDPZeG/TM
mjCwS54TXPJ4okg5HsDPDPipdb0iYYWMT8g49ertPIl4I8L6eVkurDtvp0bcky1DEBEvPjMulQtx
gzRA8elkckuW41gQ6ANTy+51V7KF28X+eSnqo3c2YUq08MNNwjo1LUBDjdnLtup3oyMNMLdIKYH7
yW7a3EROQHVYUF69UbKsKuGzcSQIrribLNtmKf1mbWHF20RyNcPMbW/TKEZymAByae/P0ItPtpOP
ktgPjAXwJEL9akH+wco9CpKEZzUcgxFPRaerq7u0XwnRUh8+tAg1yxuS+G27DyjShXjLDKzmvVkg
G0geKSvLKlDcQhSumUjFiPTHq6EgrJiFtUmb6KpG1gORNvYAfDtqJ4HF97017msSkvhvuAjQTTFz
5mX43Mes2hSp/Ju7kveigf1rRHpfhsaryJAMA5Ug8zvqLmL+j7TLpuoTLH6Ko8vLMCFaWoLLin1c
SxFjlhvzoCnwNPLZUydino/BE9Gex85B1XV0jab8I+VxPc+qwPXFQNAd4LLHB9ts91YQbJMgPM2z
cR+8Gge7a+D6pzV4sqbf+Ha3SWvqbV1nuB6aerp6GS9Hz3k6T/6nucfvzhjT17jDTfGIarwEGnDp
gSqczU+pjssZuYdb9N8swpMDBXlFwq7ZCPbWjlTNiez5725QVDnjFxgGO7gOwY33R+9llZ5yP/yT
KeNpooC+c1HQ+t5/KTULc6eh/Yx8WPsYyjpbsq/IUYE9beqQ1WjCZZnAIEhPAk+RZQMb9Dq2Y8GL
22VfoAVaIrBKLQyyj2qIt6aAl5Ei3sViKUz2Gm72Q38Xrgk1CqMCCl6M9lP0mzAPnmYfB+RQAQ+Y
yngb18NLlk7Dmnvj4hDjoiCDsGTIxApe84iyRqhxuQ+FyA3NxyQnLMwhWfuAcKohQDqbRcvpz5aI
7IdISIxUuRtvhTDYBOpP7TU13tD5fbBtZ90P2LuKSDSkFhC65sTZo9QtuIKmOCwBjoLtITTRYHGU
pEsunxprbOr/zOwTgku2MYmi4ExspkdcPeDi+CTxLD5ZlQSnLNxvz22S41hXz1IH1hFRlrtb1FxD
jv9tgwuReCWGMzMgtcR2cTuo8u42HKmQvJ56I0KCFH94EoWrUstVfemj5NtX9rfpkBeko+CICfjs
ZxnZYTv88AL3IqzxrahwSrZ4TqLS/TNZ7l9lL0m1oEPxjr0luWv8sz2iZUGev3sQIVbZNKJVKJ/m
aPepmfQtNpqWmPri7Jb4byzy0FmHL625BZ1jbprSOKne/FJjn55qq3lKbUdgu2YF1uWo/WGM/KXr
bZnpnZL9rwKPuIm7chTYRGiMpA+Cy0oPguxSHHIeS+uYx2k2W/XOzKu/cYfVZTRwkwQ+f9AumTIS
9Mo8JqwHjYryyrGsXoMS1xnZcJehYE/hNUXuMfaDOeODVTUsWAK76zdW5D91k1D0NlTdbbCgA4oY
s7YRc7evE3GdE8XtFiz8SskyfgaOfDSTYX7ziuHoi5SjSHCkiKTe44v+boCaaicNDsNCUqN0qYJO
5AY4/qnDRQcYN1GOGbVqdXqNwuBRY+SQbsdlagROXhH/IF4624faCqt15VXDW8PRGf5l35NQUiDN
TWn8Y3G0a+rqlvn+NUwWdRAFaKNs2T8z354qaBp3maXlxssj6zSD5Mwq99mQaXdVKWo9FxjzoKWW
a3I+FlDCVuzKgNQ4iTrWVkVyM8yiWjGOP4qoxOTQudkho3WVxOAKrEB/CdsxuOZjO/JWR5A0uTgt
aix71BCSnkhIzA9YdgbgcX5JE7LFknRma9KVuCQdiyhY0EPBwBq09gPvNactIumCfs0R+ymy+SMI
a7XxWDutM9bHbheEW6A/Mc8AnH6gRfhIfKUxXt/Ao2XFszWfrDkVxwHnxzTBziyKlM7h+tGmVXpe
ghMoYPegxDo8zMF/cYVertgEcLUFzZlhW7notC9WWYKx3sUHsAH9P9iMm5EOuRAG4dUzyK7bIgJ7
URQhMISQe181lEhqebKlDd1Y26ptdqGBQurMgLTr+cNgKY68S77ApxuNjSAm8DA2qRcf55vnld+x
gRAbQWqSeDc7JRTUgfGNnlvwqxlUG6wQOmX5JAuYikaaK04lsmqDUx8jqfGXW57YGsLgsMmH9wj+
Nw4RnBtc1q8glwq9vPx6io7msPN5r5YHYb31+Z1wz7A75kKO5BlgF579pNz5Za/BqWT6yhV0hPA2
cv0kkxfDm1mncEZI3sv5RmwZtHhs6H3vBNNNLT+s1uCWiod7//PLJgVzEi5blJ8tR88NYy0rzq9s
cH7FqLIYxrAVYWJErzcasiqIlS4RCn4YzXhNtTjWqle4y6f6GqTV//2Im/KCKUAdkfnqq1IyWXYe
Fbqbdk82wodh2jdrJEdG8ttfiza+YLMqD6PfVBud2SgBxCGfeFMD2XaQlArnAD+z4Dbwv/9xS9Yr
g2H7REqbVC4+73LNNJls4KYx/+AZIneV7Lo4/LKJxcoCR4/mw7szAv2dlfxx0pYumjAcnsSY8nD0
3+gCjO69J87YJtg9antjMI2sat38MQbepXlgHTzOhmRPYNbrMhXkJCw1exdBDAU+2pnDm3ffyi/B
r1zlCOiwN/xRtAeHhjbJ9feQzr/chb8alvOxbzCuwKlcfP1foVl+hZgZNqXOi53XkAfzh2uTWNNO
uU64kp0HjChKcexKSHtKXaeyh6WPHeEc5/x+A/xDXGU+qMOKnygSjCSo2WFc9tsuJhbL2UaOYxG3
J7/UMDH0YRjAr+DJx9vRtF1wonDxXXBVOPx8MnA5djf1Z0oMdUuObMqHewd0ZgOtQ27JRYR8uNYe
BEw1zge/gAgWIT60wr1M8yy3vUUZhi+njnERvQxTHzBogkegRI/1sLC3sjncR4I0uYavxVV5ZLE7
zt++mLnEwd6ivULVFK5bqzZLuGBFc3koCligoo77pxQcM2yHj9o3uydPhc/jMHf8Yeer72JFkGJ4
0n7B/iX34d4uJ5FDiDOzWGYOMTBraKGn/P9/VJi/jhU8HPyAzcoLoKdMbXkae7biWQtmMGVKX+WJ
BE8bUh6Xu9k9aAyeDbQbw9JQT7OgnwAg6CBr89XIu+KovBmvEcmlYnYvymrqlTfTjk4sAAfl6Bwg
m3Wn/oMSHOPKSs9eyXyud7Gy+iO6Rt2Mt2oGM4m2/kUwBkAw/tKq/ucxBo6ePPHuT2uDF3AHzRVL
Df5kwHPxm0H7rC+7vd0RBw38jioev3NOYvmhBsqT7Z+KuJS9ZYl3APrF3ogcNLM17wWQPiecXpc4
LJcuZ5V4KJ8YFOH8aHX1S5h8sd89Rp19sqy3+A68ZpPMVpkfcza1+CYgctcEmLPgJCcj2JYi/Ivp
3IVnhl6HBsyzcJTHKOjbW8/nV8OEO7guwU0FetT0iNwSSEJcbL2XIsE3gZ+fmgCJJQ7Las4J3Gkz
OCSYCreTdJc4mhp2Q9qsA2iScEcNniXUqORALA2QRbnDRkyrb53PEA0T904Nt71uUX43jlP80Z1s
eNba/Msm53ccdPm61srhhSR5YQCYAJw2vrdw7He5cMbV1AIp6qf8V1IQcqDd4aUzMwzkQ2Xuk8YL
t6WRWBt6s4YXAkYriC1ELTwcHBDbOvIoL0YdiwNh+WotgWy8kDgg9hq6WyOnYdbS+7yvg12oOtwi
gsVTSSwvSGbiKa57g8LtnYsWH83QY8bUjck2fIpYrnq//ATvRFbRTeR12ZViob2DHrsqC5PelBgp
nPQPXt7mLx0QyWmKZ0w31WcytYL1dCs3KZUJtaNO0wCmhG5vth6d6K4VUOJNGSN7euxQjkmbP5Pq
n1l9mgzHbvOatnK6NIv/oce/niiSjTLyONSrUBDoKc/KUwKqflYdII65DPbs/UgbQ5FJSdRpY9cn
o6+XdrFvQTPLwQm+DVfa4NhMCzMH7Xs7l0DmWY/Vu57iet/OLYZr4X7YrTU8IlzgV9fhS6Cc/DD7
dGlQCVnTJ8AfChaIcfIdMPex4f9QBBFaypAgLF/+cFLPo9Mk+2K0/xBAaMa53Y0sz8Bah8WuiRfv
JiUQW6j97SYcJp/MUfce8ZqR7O/7DQgn81EYBp50M8EsT6PZ1S6IafUzTyKfb2zpBuHNh3+2XcBV
uHgY0RjCKmu2du1oQeTN/Xk9jDMuCSy/HMux/a4N9wByfOtXdfGc1hj6qA07C/OtjmAQhSPzC/cj
1uoQY1ee6e3Zeq8tMnBn/uOQGowW2FKKS6jz5TOnaQqbESCyWlhZha3ylzke3yv1X+YEw51MwKUe
W73z8fCsqs4xTl4/9Aiq9Ik7rgeisCb5uFhhPXQv2A8gPDJVGcdEYCh0Q/8++jxpmVwDqgQ5JuwX
082yTWfDmTIUfkKZ9e3WmnD9FUTc10HatRs56d/kOJy951ck5fppOvTQFDfYhIjBgWk5er51GYEZ
5FzlLoldtqtY199WlYX7GdiqHkvIJCD3w/bKd/iufcfhs2DUTC4uNnxksd7sNKN49hyHMjhFLctb
aHcgR1gh8Qn9m6kuuddm4J9H/21eHvvDoLEc+NW/H5esZul5aSWlUzDhDj/PMFwQn8RaWY/aYOfw
eIH6HfcgS/fSAOyZVgjQjW4epnKX7SkWgSri/K4lmZBG1H/sOdX/GnacdKQ4HLtOcc2B8gFhOMUb
vwfji5zCyszj+qub35ok3klV7tNI4MJeTOpqmEEiGCTzY5/noah5Ypg1lMnYT6+GCs0j8ASopKS4
S1aIh9jigQlMiX/ULvR2xI6xG1rxSIbil+na/GkFA0DNSE8oGYBxNhQPzC7Jra1xK/oI9kEfst2l
4h1z8CYhoXT3SM0k2fK8aCEs15l+SmZ+57rFQZLg4dmU+M0Q93p4PZ63YxWPpNBWCGLo/U7ZbEPP
pRzLb0HjEXI75Ub/5BWB3jhGb3yqsFvqggn2Z8xTZBzaEy8a8dY2s3gqO9VZWCMWMpJFZiGBXLFz
7V2fXOGAlSWveZ7wqoHtZbErJBmVoVgCoPVEUAnRzrJQiG0sTOeQdjiglQEuJm/TlbiJmzie92xt
yVNrgqQ9eZ6VPeCKzBzzyJ2eAL1EoNfNZO90nv9CG0zvceK/KIsMcDZUtzFONFeQFrt7OaE9yYU5
FGoedHQC0eohuvehk9a+6qYnaHi0mJlNddT5YsRP4Q/fIG/mD4uULywZieEd9zBmnotvNfmprvji
FIa3zR3co7KEKigklrqOFyBFVCXhtLhKGzGu8aUBcTGVROgE4h3R0NiInI4LsiK0PGUb5bwiVqDi
ekxdCONiFt7aGLireXO3yZmWojSZkCbdm+ICdfwJG5UDJ3vqIOxHPk85LsCuY56S/m8dp5/2TC1l
rx0oJIm7y7TAsCThYzU2O7YUZlxZR/BCRjabku6jqTetp75nS2a7/kXXNVcC+5uny3wKq1KuR+q1
dp4lv5LGCmD4/krz1Fvhw4wDf9kQU7hd2e0e1AJkknZZ4nflD4LgSkR52DOPFVtSJ/E7w4XivfHj
XecvwI9WWOcWdyohHTPGpRawcA6N3yAKagRa3nEjbPQ2q8V4ZebjHOPjtnatkE1WYe0MXEFAIFAe
26GIILOjeYnCYBPHOxXPebfxhoBOAze/B/24MhzABlWnGTP6+hfBkhNefO+YIXZuW4wSKx1OzrEq
jXXYkoCQFlsIayhQ2+MetoHfFGxWWsJtRrZT9ejdZeE/kfGTR5/ExwHU9177fIoqHnu2A6+1tbYB
mKmNz7iBX+Th0JSD3kZ7Qkg2J6+M6e7Ezi9PkAgZZu+JCRLoGAK+ZpZ76NDksgr0G1X205XU1fVW
4u1/AjQDvq4zJtH5/PPL2DdNvglRsJGLV88EqwijuL+UCarDz4/Cqf7TIckhzCWvHgP7rm3za+CL
4k3aZE2wth9IULJU88dHkWbfZkpILk67T1vj95ro/yGrM7ZrlPiZnPfUPiXGX9sv4ofPxLcyc6FX
1AeBjx+crc8mAgKxtc7Nedq5kK8BC1wGoI8ourDoqyDGrj2cctyeaZYDL8Nayyo+3mlQ0vcYrdVf
Ouar5OgE9Ez0U0Rlx2Bh8TW+bYJQVJS08ZUx+h+p3oC5jI4Pvn31bpytY+1xutPQRqQwtD4bzMlc
ow1vrwZORGoL9mxQuIbPlVqleB7PhP5QTlOWb37xac1xs0R/3u3FfGD5qj65y18NxFdzq0xOCgkf
TxZJiWruyGial8Sq0jc66YpbY8YXmwOvqLLpxctbfEJW/grEBc8DYbKbjwdtNwcAODgTjLVnin82
xjLAJ3AoGOy5lNLDGtZoGMAdgIsRKatc/27N2dFwc4uh3I538JvjnYQ2W2L5Qas2qJajGGo1VYF9
qgKd3nODLHcVQTaHi5K4iDlFTguFsCcMDDhaDt5sPFj2PLlxIc8ODSJYH9pFBtjhxYtuU0Tj1RTy
muLxXIlGQjREXe4iVM2mtLhT8fuZ6u+Z1eM+b0rvlEmyhZPP2wSzulu3EWE+bM3+yo1K6rV1uA0a
99XMi2QzdT3oBHYGWODqezM276PTMeAI33uOgSrve1Gz6tfDq3JL+3PQVKw4xUc4nnw8tufKIR44
8tmMKWnLA+KehJYE4RpsBKz0dovJ4mYQK93hpfcWxmzCQgxspWjc/l6lyxeYu/h308sXXKVfoADk
K2MiuNqbUbOOd0biwYEbQRmUVMaswqJ7d+sQ3lgtLeT+6Xkauvlat9zTXEf/UhkJCKKE9jbrQgwJ
GsIH9gNWZ1MHbEHlV9OEu+glybeFDovzsC+fSd9s6POJgOMrcxsbKj+POtxXbEIOGHW8EwcO5MQG
3yQaKIjmaeX2tr6YPm2bXZGSVcMvoLLqmVZdrnG5nledyfdT0Rl7kBZLwaogwF50PRU4njq4bEyw
qZX9Tnn9L6NdpvdhME4/FLM6CDnkeHV3Ve6Igx2zPYJ352I96fW5ynkLDWNaio57YlQiXXeUUpH/
ik9+yO9MG+muD5U80hNLQmCajGTvuhZVpiVHKVeVVYYtaI3jcuVwbJ6Wv8BcAFnSoo8E9iFgJ3DR
SVcll85AvnZN90OGfYVzVDmPMXH4O6Gs0tREZzuCvu1cw35Ijn6KNbyq5D3wrOJi8hE6cS8Gxu05
187siT4S42JSzxF7mXN3aWwNJ5epReigvfa9wsLnYv8VOVIDXJvT4L9UtRxPBQbcbc/1Ceqs65wH
t3E2MZV028QLiQRI+9J54ipiaoZM84HcMZSAI4coxkZFh5Ux8zxru4ZugxkoT9C776lVooKMH/00
0zLr5EyECcdVgs9v5Xa8pKG3YNAd8w/axx/LCLxHa0Vbs0mgioweVDPff8eHADfTnL/TIeoO2qgA
L1RzeYMdBh9J21tfJP46C4od1hP9knc02Fm9IhXY4dzKzky63K8r+2lshlNTF7clHkMuWg8Hm8ni
7PFWH6KE7jGTKztCunU1tZ+swAqhHcyQiHIFsZBYHB4FFHR0EHJ47ddIKg6jkBXc0yYmgKegJ/Og
HfhbQ4NSSl5LnHzPnmc1+IP5kPLf34NeVvuCaqAz3XHiPMm3HN7VOcx896LzaoR7R71r2gNnbiLB
R46/6efHzz8jaBzKyJNRFRGzj0gKDIB/NBLp9xSFcHTK3zjyttMsuDRbegXJ87/cm6x3zzb3md+B
MUB/4rCb9iQRWi5SVC5L5L2LNPdaOJKvI2FYxv9u3Tke3yj/A05VCkKrY+DPv5CN5Nms5ZWkgvuc
x7eCp+MLex9vDyac5qyINs8Ksx7pBfskCYuvixEnzMBazIpMsReWPjc+kOcckzOjGLaYogHI2l+p
YiSjj/uK20n5mePp2oIFZQEvPZfys8Y794M4RG0RrM3UvM5O7u4bzzvZme1d/aVa0cZTxiaLWBIg
Qq6/ff7A0wQfN1oIyqa4Fq0KN4ptIPupzy4c+bPXKtsFPuNlUcTtusKHsQ0z5LJcAo5wnSrdxl6F
s8U6y4FZ3cVudwo0p34J9uo5NqyzhzD0OXIlZA9jUk0SOuVnZGUB9wL6AEImma2htbjSL0FCFOcL
VsecpqNCwIXHPT7PYXrt1UjHUNaC/p+CQxOX9alVFS45yxBs/ANokIZmc85o3OYx+PXlR16Lu0Oh
+DF2aXqvxv6lbBL0QgsbCwb/A7QBmGhpjDM1wFAXw3phTxYcs6ZpCE0GAzUHs4l9uauu0Tj/5Tql
gCgVhyLjQ9T2GEHV4LcHE9lZjrF7EJb1oOIiv6YLAlvZ+n306uzw8z/9/PDH7pnCjnQbBvSEDxHg
jJ8CnZJpHVN//1Er8aX7hLwMvDI2NFF2LDSPy3kYyz3NIIemtU/kZNsnKUFVtqbBGpGKmixOcbPb
yVX7ejqWZXrMpHRuDOeUq07BX27ZpJ4SHKnmGRRmua/nbw/1++K/w2TZDWNhH8NoBC+kQ0DTMsjW
wkUOw6xkrWZO+Tv9zxR6tre6ws4YGHSkY4WP7zozUOEtx9zVffXcdK578QSesKRI7olr4yWMJVDc
VsOwUUF9g59Ck0ZjvoB8614oS0n2Ha3nE+uMS69tiVCi32sElagettno/3ZnFe2IuY5PILPl1u25
5oWGB1yO7tuDH6YfU4xgW9tzdklhJcBARNgxK9hGP//bz1+5nc/jNQJJlNNvHn9MMvoLTBYEUhEF
b21NM1TzpTqV3dhAJK/p6DabmpJzQI9ib6fzjrITk5OEfPpgLvOH077GeWyeGpVueSjD2x+xrgRI
XEQ66JUUQbWioH46Caf6Ew9wXui8+k5CyzsPodjTngb1czYrdl0GDWTGYK/NkHjNuHBE8mLhEiO6
rNJ4TKl/nQea6bD+AXZ5YZbddxRNfVs1/3YYOyEsjQOusqc8AS+XOtPWTqx+gxH4hf7G+pZP+F/T
PnhuS8FE2effaebq68A/t8sjw9x6FOSQXS9tUGRRhq3Vlgc42ERW/mG0mo9NDBp/yYyCVvtXxX7A
evK/oZ/7t7ytp0Mo4SgZA31/PZu2SrjhS1NkivFoBM9szM+1mxmkpXq+8lIgDXn3yvP8R1EGn1U6
FSxN5IcdFfDxbMiVzoAtHL/L2nYM/coXE3xn9k7T1fzbDpN70XAEesK+64RG7rTK3oPG/kotzXBf
ud0jYZzbgywOVmHmtZcpmi+RFZtPfDcwBquOfXP1NQVCbiZN54Xd9LcWkOkJplJzJ0Y277PF4MsN
5zqDLT6HVj48gKEdK/S5SzN5/SPhreBoiYHECHvc1TU7BTMU0DrtKVKblsakDZtElPAUbmsTEp7h
Et5Ft2R+mLYmS4BHeJUEprvDNw1NAczt/edHnwMzwuaX79rQ6YjCLmV2IIt2k5djS9SiSGEvzCl5
p+XXQaXMS2b5+3aQz6rE+uxm+QdDDQDWgLtanU7r0UQwYNZ7L1yNtnwRHB4X27IZxmGEXruOnKyA
fVAiCkcrPID+xtcUWsBpO0R6wXm11nvsajSacbFQ6GmEM+ITomcgVniVD3IOzVOAv2fTQcZe/fCH
izhL91ltvjPGNVu2HvEWSZ1Z2y3mU2oz0gSAh3Y/zkzLDltMQS1JyabO14bbupQEUNFgUg24CeBk
KOtBoPCjIkXLbN1/xFm7D03eXNtPdi0yFIZOVsxsgQXFRSSyRm8djur5B0GQ2h5HFvttMKNJvJvr
XLGH9rwn5JjkDphiI31T7srCKNe5jOt7ivGayxyAm5Zwq9OK29gEap0h6WKGlYfc7PF2EEmd6Syc
hNccCEDSIluYyclTzEPAmdoNNk5r60Zpg0SFiBOUYHlnn2yhC0wRolJ6t0rW33M3oJjAoSyn9E+P
xn4eg4EsUIYSZCT0bRgZSZRs+ltXzKsJtxRRpem+9bLv3G68g6WxhBe5ax58utdT+IwrWWfdc+LQ
6tCk0XDTTXZI7Xzks7Y4I2zzq7JduU0VYDRca9kFxiKOnfbVcOPkPs6wJpmQFp4A+6RwJr0zmB4N
PeXaC+Sh7Lr4MI79by4czPENks1EwPUWeiSsVfDcDLl/JWin1smcIZ0E5Z++gEiq4CRtnTynUsSe
jkgYemPxiSTw9Sggom2jyk63BKSMglY9JXmBucaickf3pBhvzF6fmTF1+zi9ecGCpbRZMtB9puCC
eN1/pZoJN9PVsWpYlZVWt3Ysl0C160ZsyMaRCwBBLjZs9Qvgpk75iE8NEe1MkZ1l2XD1XD88dzSZ
WVxiOG3E2S0Syk5pzXyUxD8ppZefAqvFszCQOHuFIaAQ7qtlOP3WhuSyassFsSl0+RGg+HCHcfr9
D7fMwdy3ytOGYp/l/7tQnkNj4hlZYbWm14vW1Mo6xbrM9yznSUz1XvWYM+tcplX+hjlsfpmNv0Xn
Z28/PyC8AWL3m0cA2PRHqSHgf1XcPx4/v6JC9l9mGg1lb3jCFY/aC/V82I60tk6IgNkbYSXoxVVR
HkwqG956MIpsD8d0l3k93HNTvo85YWOuKDZDNLy4zGS3IlH0V4TVyjP/SgsdE42InYV99XX3uy6G
4q3qU/0wQ4bUSZZvKmCr1kUDW33NA0n5qORhZry4/JLtbvfiOsewFPa26wyxpmS9eaMhdoObpH6u
7PnEgGs92rbFZTOnj/8h6kyaI0XSLfqLMMOZHLYRQYwKKTQPG0zKrGQeHXDg17+D3qIXJcuu7lap
QuD+Dfeem8NofVXG+N3aGvmI6pvXqTL4DSHZNgjFvKSmxEOc3eyCqF45jPHJH50ZFxLJdAISzbsi
lO1AeiOiktRz31en50aNRX/9/W9BylYGpw8PM0q2OBLXKUHvmqH5eNcpG99gkvmhEsSMAawvSaHq
93knZqLeXZY7gsOQF+KbKkE/0m7cvAWAYBcswfOoNRzTIrGfRi/5UxfGHzcujGfXYLvYR3z7dp6+
JFfOOPb/caktN2P61Uc58ZszW0Dvm3PCcvtpKXQVtu2ypxaKb9OS2htzaN3DXKf9QZnVg2G39t+M
00UwAb10nYmnbG+mgfVfO3Hmtd5jxof6rZ3i1Q/86rlT1Y+OoO0wJazEnH2DrA6BGsBnsWrrqtn+
Y65AzzP+EXnDNjF7XHrlfrNlf6xmKDQl48oJ1nDIj/3QVFHzEzBPQGqfyw+15iWiUFpflqi6qJyx
K57/+LZuz230WLYPdynIjSMYRut9otJh0jCL52hdxljdxDGAFfkKyrUOJT6qN12MfygjuTlYlJDs
wsbFZ4SnYm6TBTySGQj5t+nSHyEy8VGbRsOGyV7wj8Uuxz7PVpCn5U0WdDyE2w9XjujhCG7HOGOa
W87D2Ljop8v5UsKEbOPG26vI9VkeNGRC1Cp7LooeWUZ+8WilX7PmriuGmt48bn7yPL8zmARTYxBX
mTU05nHZHSeW/n+MGPyy3UNRbTDwsOiZ832r+QQyArWBf03tTeG6hK/TvxQM5Z6Xaby3c+RGNRkI
rNbCTsM7yFGy3ketLA+OnysuqHZCFhqBEVgWevoE5o9noazVTj8cnHRh/0WBLSXtT9ERmEVc1PDg
0OHayBWCIb/lXjAfvWJ4tCWc3kVBEO7jUX4Fk3OxkDHEG0Sq28QuE5QChnk3NU66o5u94JCLTlqW
aEkihm5ZNcAWKpC6JCKg+raiOzzpW7Oq+79IW3ZDMT4ki1idJqAM7NJ4cwl+2SSPC7SgvKXVpRD3
r+z+hjtZzNFOUuN/ZoUbJmqRf6Z1INv7Rv1Uz+g8CoaGGxOH5cFvF/liDNk31Bv7T2/lTxkCkrdM
2wtvqxecip4hCX/RD5eui0IoXf4w4IGT4FXwqcFfGlb/DXCi5olU7UuQ1tfZI73XaiHmLiLbUbce
c535bA7Zj+cLF5k7zATeLk9OM88nta5YogCqDMPB+r3oAE/JZttR7V0xWXGY82Ff4ihzrxCtsP8b
L1YZoM4Qoz5qIPpsmXleBgQjjjb/cPg4B52mpLwUlbHPEV+fcjauT5amIYT8rf50+Y08uKNQrv8S
KOXtTMP/J1j6MEXCnZBXSJXh520dnaPcRGR9ddweQmP6sBARcTP9yjhbLHaRufEhGyeofNsO+f6f
xsUhJusn10nGV9h3yTFhQ3jQnZavXVcTm7iJm6w/thBPTxBjdmCN1svZu0slF9lUmY8YraMDcGDz
ZpSpux3Asz0YVfVXxSMFtc17nDmIbMz3STEfhRsbH4zPXJbWCfE0Az/IEhdC1hu8G2lz9Kp0S0BD
cEqcYIdIZWJgVu8gzd5yiLZgmUTIuPEnqnuPZy15U7Ftn6glykubJKCoxHJweMLCIYGMrt3ECIc4
hXbQpMHZ6VxWdeZ7mlb9HtoftSP0Jh6cyyICgwvCfLKUTSzEEo5o3Y7NApVGj2IVB+mIMLlSnVs9
ELfiy7fI6/b5uuY3opXALxjc+lVGSeycPb1+a/ArIDBtzOtOMEOayMtQlcRLgR8ogcgwJkbu1549
p75xXe8A3bnHMpZPlGH9zh2TKQzqvKXPUMh2g0SdZbEWrNXybTfEQQIpVZiZ1xO+kc8RR3YJAQYB
uXtq57q/qPXL758GI1291eUWzMIj8RELikVAtrW2Bmj93nL+/bl///S/L79/rxf0Ja3AYVgNX0Vr
0obNI50fmbFBZWV7wXHaZG12mT35YmaOs5v7sj4aVvDWleikGAQCeGX6bBRsqQnh2QbaIfbTQ8Vg
KwoL36Yv9zE5mFNsXpsgZmwOfBs+L0rPptd3ied8VZLMdE9xsbigOI8pKH2cLTlrM4Y9i5e7d3G1
mKfBzj8Rjh7tZnrMxgBasdTmEVNxxbQJQB/btpLbgAGVvmvW8OT/ffFU8QrZw21HnBF+O9w6twJ9
6uVgKAlYySfxMPFw1DwYvtPkZxKZ3J326VPizJ0u2rQp4vxbws58a1RAI5rEnxhSib051fUOCVWB
iPGTYF30O1KRIliBGEMuclVtb1PX0MqIXD+2QIFru3mAHKlDd6jTPbAAPEUtlDF3CrwNL/ILSlNY
Yfhx0ZMeJPrhreROzn0TcmH3ohpZU9ua17YfR/ARMxZLczrPgg8NrhBjLdepyk2fpHfBmIynKjKD
K5pDTMelePczdY2HuHuIer40zL23KGmWfcoo82BKfB6uNzqHwCFYY0b7QgE7Z6Eh1iyNXmeHqst4
1I1dZsWIeyxNngoG9x7/L9ymbckJxOWKA7l+jqNofIy18TMVGYa5YNC7rLf5vOSDzjH2FUTBpujn
qVhgH+DVCEnzsFfhyLYQhfGSOOY/tzSttcWwt0ykyZ0FIfubiAT//ljVjnMY0uhFo7mCTusjNCet
uu0JSUK6k8TTXcZUrjdL4vTMFsaLIdUZOrONxzwhQtlIp+ZuzBdwqiu2r7bymmqWeW1a1H+1Qtuj
XSK7g2JigxhHh5iEjV8DSRQsVKguQhiZuNYGsTDMlBrlkuOo0F5WhW8EHGOgsczdCq7UPOc7Lngm
RzKSO9NneYP3jZ+sfyXX0TqA2yZrDQJmXPtr6LCP6xzRKcnjKJ+QH5FISigh0MReIn1hWEU6WwQp
d9ISmULVDlvfWY0YlfUeiIm7xQ5uJpZb8rGVCSx1wGEOTphzSqprx+92043hEjTOvdv4h9oOlgfM
8Sh6/QBIepV/jqxA2WDhvyDAlalyiTSnWlHVzASO/qpCcgv7o1gpk1PLuqpXzPfQJ0Bxl3s9xm8R
ky9k7Y5FFdidPKcNrkilH/y6yQ7Lc+VEJjJ6uLLMeLaui4/dRsW2t/LxZZEkym0UtQL2t8/SI0Wq
mrH6yhgNM6R/r4g+tEO4pmnEXyjEGtwLdf4cXQPXrZ8F5uv7vuzOJl6+bYZSkGv9iPbEDPPEqk8e
KxLLtVfGRU+uasEmoOyCs5n/RwwcYDUXHpQNhGxSMFh72qymNy+Rl/0X2WwOGJFtMZdD4CRIdrBJ
OEHBZLAGC+5/15AZK9QmdRy235b7AE3fZMhrHruMXwKQKgopvtgzPEecZGU4OHo66EUhlU3ao5pL
TIBq2Oe5OQN0MjZBf6Yac98XM/uiwcO3nq6vZ4uixvGeYbWykDWzp5IfDWqi5bXzHxCP1yqvHmcX
qDdmeA2eXX4m9lpTdojfGHilW4AS2xZ84iVnckIQ30yQQqYv0nGWa+bTfvhp8V8Pzs/x1CeK+Rwa
ZvdRgG1HJ0vWZgf/ozb8A6NFfZTI/xuSlc/xMl5tleldHfuvTE2dqzUh7hldH5ADtrC9LaGGVcCc
QojUZG6Yn/ZQG4+2xW5oKBY2vSmIcxlA1LfugnKyQiA5cG9UNt/1lfPXFFBK3KFcRWyw91CcEoA7
RA9EuU8nsuieYw6ovadRMlO/ZtuoRytmx9G4H/wVOhuk1TlzjGNjAPFnzQsMus0b+DRJxlwmt7ZI
QZsLzSIK1aox7hIy2vOmPo2anV1vZD1ONHMK0UYA/5zcmxdV2FgsWsjIfowNtltGi5y8TjOim1Im
gXnpMFNxhn8UY9lPvBq9J9fLnry48s5jbK0WgzLs6qz5kJ9CVeWPttGH22iwwBcYN5PclASD66VK
zXpv4WSGcU8U40LzmCxTdkBysKA7RH8ciLLdl0PjnLi6Q4X5K7SZeNw5kfFRxI3gXQrAqaNKT5NR
vg6J0YZm7yFhnOBNFEY3PfNc5RQXTfpKct6JKuM6O1A0zcBHHj6bfwt043jsiVRvy+FWj3Qt/B9y
M82PBbSXjSOiT9/BUtmzSEG3YBxi8A6ADo45gquqT0nocBNWvy5Trlh/WojWDx5m3qWuPQRwQ5jH
8/JoqeBskCkIpmpOsT078kw/p8Jhap4RFyY7uVbivVCvPJ0n2VripZ96BmCiuTqNFj+8wkNfJD+E
F/q7boEGGkPl38h+5Q375bz3CrQFFZSeMbqYisSbdOChmqZ3v2O6rRTrqoy4oT18SiucerFpG8/d
mQmgHId4OrCKaQRnc745sBb3A5UbMJ/Ffeoh7KhFZ7tODqwhDVbOQaND6SJqnYZHqRd2ab7Csq4L
Up7LgegScrkNXamzbwxQCQifO4h02Gp0Ee8KmXGI8VhhjR5e6c0wLPsZm3dgTMRAOcgIfPHk0Wse
XQqQHip278IpROhN3ihq7J5BV++tkbZjKITf7yY2NtsqTrEDlot1bQTvDRlgAuvA6J+cwEvPMjZm
ODhavS0+O+2USOt58HEYDLBTmjo+lWRYbKLKA3ihpyeoHOjyx+6W5baPtLCjyeuVc+gT+a+Mxk9Q
5o8g7IjUHSEe1eYLGCiE7j0aW9lyIywTawHR7j255HdV8+N46JaFgGdttOrOTNnUxMb02LNqPo+j
QAoXFLdExgw3gxEkb5y9Tal4ysgdah2amNql/XZtD2WHnCid8JnzxG54LtoL+ef4b2ro38WQ1d8V
glS62b6loKCFPPlL3+4nFBZHz2CChLCI6Bzc9dzUwXhUk14OGoU3cX/msawXZ2+Rk7YlpRz3S2be
gpl6s2WFwwAfsH2AFh+/FSi5lyVemq+BwY1OyYyZ5tPcc2HDTgHYicp4twh8LG7hnP3U/PEJiS1a
THOlQV4JLyeyGeWHrWl820wrUf1/FSUISHede/ucwW5MIC2CgnnLZ761udsPiRDDqjomgWsB0kGK
xqbqxnHPBgze7Kqsj8p7RYFEUN2qxG6wYs3Ku1QllUvgGXFYDi3vGbpKbHvo8WJlk56Wtfb9DP26
1ySAMOlZ9rMtv0xESHutSCdJfH2I5mrvz6z40c6cG/zVB4/RSbu49j0uXft+9DvzkMPGLRbxIiEw
MtR8aMqF2V3ufDQZeujelPMzlrFNxs9n5M2+nTHCorqPbI3/x5uWO/7hYFp7xKztoj8sD8hj3Od/
FIZgruKc9SvBF3UJnB0CCiK+1KYjWb7RF9A+QvoZLqaho33VV2IDUJroSin/AGz1nD56a5EQk15t
47SBI+32eR4aKa4obnN5nOh8U5dc8rnX1x6l6KE1GUBncnr3Io4G2l2asMmuDlJk/wLD+4yzUT72
8aC3wG+cjWc7sBiElV6URGrQB6waVPmHXLkX5I84TAKbrrGOboSc4OoGgOaz01kdB28xAl3KFl0e
2bbDSqWU2TfdtTJFDO/HBKohybdL7LWUjLoXSAQpsHyCXKqkZrNotR8xy9IQUhtPrIEjbBLY2bva
a+5HrGAbpzaAYMjuvVrsBLXs+MqcObvSDkyPgXxloANY2LKta08kLLxlize2oEuCYrdjEPXQq7Ik
ack7ZZJ8OBrYamtNXw2Sz1vpOjdaHAhOUKowbWMRdILmWuSrYVqpJswEv7ssJ+04BJLpg64nXCdX
+guxp71hbRpsXJtKekDutnsin+EfEYTs2Uc3tDN2EogxIgZ4qMXjJOb0cQGysAY7FB7sghgR1hgx
TRD4wX6LTTF1zdkqKO7nCh7CDHMLRAeb9JGh3dVCtbdL58b/sf9lyn1MFJBsRMAz1RNhXZQk2rTa
67D09Yn6+ezICSO/54IfQkz0hPcFYmbq+7uxWP4mpNizCAC2AJMIX4jrz4g92hfwzTAUbDf5atg0
R2yatouyGaV3w1+UT5+GW0XYsM9E1bsPMxAlgEDzfrbEf01kRgcI5aj0WMZgqRcob+58B2nE3sEa
dMnG8S2wZkpWd0bUBFXQqz0CtEzZP0hf9w+R/ESIwlwUBFKjm38EyWPFNQoypAD+lHm6axHKy9G4
Afh/HijC+C1B1RVUUXNSpheve1y6zGC5gIyDxs0sJXGyiLhNNOdbbTn1MR37c+nn85XIKJ7KOMH7
6rpYCv9CBJ9pbXKJ/rI3kYM3K0Nigj0HnASZGBHyHmbSCFKJt3y1aMoJFkO1QNBing7LsR4CVImd
9Vjk2ZudrVVpyrLG5H/T2JkfTl2Cld5QIBm5n7esu0gBEwuiLgvVOHOVlIE5bJS/dmfRfAyri3DK
0kt9BOZTh3RLcmPzG97rGArFb3wmTZw8Iw34roEaHPDcIEqBlO5iEHfq4smM3R5dhLkckakmoZTu
P9TO3c5z3D81q/RN0U+fUVQ2GJmp1ScLo2/uMWyMxFMN6PaEMYQCZklN1NSsxb0lxmTb5suxc0tY
ZosRIsRDjBEsIQIJRDxrCQomeb+Y7xFm/81SwVgcZrp30HB/fJS1VNIFjWCFNZFyn4RQXumWSAM1
WE9jjvuHSXB8XlBjmoOL48+Zn5oYEZbRjMG+TPR3LJLDkhTxPvAjNNOk91UZ3leSZS94XbmkRACo
coDMVU2Q2nPl3TwcfCMK6g3xGu6JobAPDsIX+7iKPYbiwPBNW1uHQaUX0Ut1sSaUw85wp/CEzelS
nHTmAYSur41R/KdZ6WBGEcgLeX8SNFV51lxFxuyoHaw5NCrzjdoVoieSxBBfCLaKpNrlNrTjAsz3
eSg9LHPiD5SXdg9bE0mZAv49RSN2kJrsu+AVRztDHMxSu3Zx0oMwaVexXGEwgWLlFvtUSCf8sgwA
HuQ5kAAfG6FTRfnZ4rzdDRnEmXmSX1mwjsfr6apreg9Suz4dq/5xg6HeZ30HaFHnF6zVG4fzg709
Pw4GPYY+YOUYxWMCzPLmaEz6pR4nIG4zioYUyvEhb6aF7cEhg9d2CgCU7FwEbFidK4wdJPmG+PgI
Ja3vPHtI0N0QR4mYcDXi5mE0k54oF6SPUUGmHY5CmzyULV0HlpkFpPy04PC3jGXaeiY8AU+QoomA
F91UtDDVJR/NddvuGmXW6yxVSJAb+cvC946tn/+DLlZDmgVt0XfZqZraS4Bh85TrKr77/SKU+DEJ
x9sb+h2eBtAWwCp9tFBMdwTg2b4pwt5/Q1bBnTaV+c4U5i1VMj3wzmWiwEAVkTOXl8tbCpj2qZuL
U5Esz27Kvx+qXdYMgkhgKvN0C2V2U6etcauD+uJWZMAaqFDqVQj2uBSfRLr+09xdnP6vPNQz9slg
07XYZyOj/8mR9lyUVTu3RXo/qiK3vSMMtsk/ZxHvkxUSvAqQC66bwziOX+Va9WWZQmbqGU8im+EC
exP4BeSmEHMmFA4sVmvPlzsgGVswa8lFV3zLAltISGQZu+1NYmUzE+9pZ0W5v3UsKbcDAVnx+jud
TTIe2Up9uRbqrhmVgCJpDb7lG8k91rbIrY+8lWzMQ8sSZzO6z3wnILr8lDKGagrFhCBbnhJGn1th
lv+KNPk3dyv6skC+1LXi6qjozpoW93tU6aExzuniawoJTn9MTYARA0l4HgnhAZlPCkMLavUkQLtu
4gxqQMwyFNTsqMtrU85wB1/xG8sXL40fTOwWmUZjaNc1j7FArNGbfSjJhjmoFPc+6LflUpBwZKr4
1HZ2drAQ0DaTZbBYimPSFvHCzza+3+k6pS6UPJr8g6GmA9nT9dVP+3zj1xB+NM01wHbBnlfXh2qe
qHHiNGwdsaqaoeFGJhE8LnREyUwir6INNCVyJkyST8gQYAoxcilUTUmCfN2xSmieYkbN4Dmq+hRj
35KmKPa54zADHiWK+KwoT1VDZnU5zWsKUJJw3ovzFJk2VpPcZioEPmqIkeRIbpnJRJ032567Z18w
7XmeHyq/+XCZPN8GrcGy9sTHtrZh7uJueJmKCd1CFqAWFVC+BstgULAwa+pgbp8QfnkPRkp6kItK
KOtsMJsFwax5mV3SHhxv6zR3tgnreSmoPBh+sfdcM7yBJB4b6uELERPlbuVtsPCfNKnR0UdRuOIE
r0KAmSHKsHgpNHVCNNVX2M4DiSpoZMHvpgfdDNgJlTi0urKfpN8d9Vie4GsvYUYoBnO+DbSaYjNC
usGPXZ2mar6vVfUpnG/U4UBCJ4bEi0rv44R0JeKInvrK48UiOCtdFOuteqBIdoKNU9oAJI3pO8GR
UWMIviAl+iwGM6Qmgk88Gd0dJfzOWlwMtWP6ZqvgH5Zhi6I5/0Dm5W+ZPAZh3ROYaKbxeRrotUc8
440nsH/OdD82sZ12OuodfHu+ZZkTC5M3LFiV5e5BAn2PuW1cM1UgsUJT5NrWjYIak7jTXf2+PZrQ
c3ZmrBFdT+Obx5Jy0+XATPhkfZwjF8LSzDPjgXhHqABlDXSAcrUw5YNH2jXsg7BspAGNWgR48cGi
itGSBxFHl8jlHqhhVe6IujqqMiP5o474VEjMxrMFIcajIQalZSWU2KpBo8eucR+bErvFEvRXPwuw
wnf5/VD+JUsjh/KlBBVyUV/bmdU1pZDlUxErFIsBPzfqF+8i8oiFqB8jNXLFNTLG//J0tA8IV7zr
YDZovWG+w2gm/bgLg64jKIE4zH3sux+Bii5G9+hGw3yXWumxQvpz551tR8g9Tk5CVlTvM08S4zNM
/JPZ8x7VlS9ecKWk26i2AXWtt0jut7wvJKVo6G6wEcxkP6qzwSV4x9Z0tR3gobRAqPsco5jOIStB
jhj3Zev+B3sV/mvf6MPE0bVpp0gcsH5ciwF7YSUtuPI2k+ax/1xlJvdTzep3rCXR8/pO5XxfNz5S
tdsIJlVcwpCZdmMHyiXiZJUJ8I6k/UgYSW4FUOWRqeimainR8/kZAbc8JDiBt2MixnsOsxA0zvCo
VpxcgnXgYMw5Sn85v0iEYPRIXlj62V8Xa17ogUtB2+WF3s3A1P84Gyw+EyQSSzB9pb72tpg4MXSo
j6AgFUM57sQ7aq8JJPcZ+viNwvwScRNsh1G9iY5rGkbDviSx8UzUXhiUGU0iHGy+KXbrkuEcL+GL
A7WR06RXD0wL71urg63pSBJiseeY40XmElOgNX/YVvMsFu+dEMf0SMalAWqdxlxiFSXYmZCXADGR
GItT3wRqIwyINJxYxIwuFM65iX64H8V+kqc0qhZgICg4QeIxK3e0PDVcirNElsyQOXpgqclYRWgL
PqNF7ohZXAjpGHdV5/EhcFA9UNsnIX4N1vHoB8/T2CTHManPaDVsmFsFK9KGRc6e6Qgj8DafHus5
OLHsrXYq18TeY/ORJq+ul+Ez6EoHxnncnPz1P8k6FUets4dUsNatqX2sCBP+GDAnWgxQe5MiEy3/
CLg9mNXx1lcuG4iglB0MnEqFDuFL2oj2TY2Wz9L/5Y3tn32Olw5fEwvqmNnB5DEhqwC24ifGByy8
u8jFH5hOwlpR1rB67b8OlrK9481umOLLgGGf1+fU6GZ0JmCiktjal02PbON3rbTSx9u1YPER01w9
4Z0Kk5g900Uu4wzS3kRoxjZoJ5CUarSFsKKZkUBmKHmSCX6og7DJ5i+D3z2DMSkxi0dPfRB/ZhbZ
z6ZwsNzSNR573UNsGkknquLiwaaZwxxTUF4wFeactr6XER9dVP1RTIRYVETLuZRCn6ePX2g3qr5g
L4Irx9R1aYbncYKm63Teg6t4AZHHRQd0U4g3jc57AdI10l/wejaF92KxKfYJdCdppXgnJKgPQQHD
ZnbIJ8yq9pnsVveByRt2PnKK2SXSYXJFNcx4+zT8BUAi8gdcmQMBYx0znDyMbAFx0hc0IeifnSaE
+mkP1OZzxvLbETYBlcwtTrZsx3MX9SuW9ZEcVG87SrYdTPeuTu9mZyR2e99gtVThadmlwmcSm/aP
mV7jKor5pS4DBB1CVHfsnxinaIuUjmkd3It3hpQLjIETgY8fDSEx/kC648D9g8hEvbQ9emZEEXbc
I+XxmRdFQUpcN1FatbGwF4ZskQHKtzIaJhOojJG108lXDI1A3dq7LM1f4Rk7yGcKghDZ/DLDSTCk
pQoHgt95UNiVR1dGeWqa/gtGYYrNCak0ykWagCy4DFG5HGKX1+z3C5PZ+yWSqKVoF2OX/PG+dPTJ
UhdyKFSNJigZ2xifJuvujKpjz2v8ZwnkhaieALqYeVCYaccBEfay5koY+zZOjcvUNLDER873wTeS
uzTSPFcgILFY4IrIWAdE8WXAX7zRBCnWKritf1Vl8t8qKlNjPF+xo382Mnfu2Vsc8ppRSyELe0fK
FKJrOHIHoTOsq/6aJux0w9kbzOHcpqVxJKmezIN8uLRK4n9a/2QaCUf2tAwH1tm8Rlz+CFfv/UUa
F3dwkF5Tv/j5dyOrnWub9cVMErokEp1su39rTZRw00iuTRFYd7OZHhY9PXLK/czMoqmvhvS5ZkFT
1d2BtCkmUQlY14nN2RaIgoLhD5BgcROG9pV5Az9ZXTuyBC1lceSACuSjQyZl0BhFEI+RU7jMY/Es
Hzqne3Ts1VEcPzKFTyBEANYWRHBshBtjeuoIyxxBa+2QHGGIkjZO6pjBu5/XJznH7F8gVyRlYoHB
ohlXS700K0dR/X9zvljDLcECcJDLYB57yRa6jA5Fgv15xKR1Wtr+xNIhe5iE+SLx3l+QkKptXjKl
ZG2AbiL/m7YJKLeMNdFkKfO+cotnSy5/iBAToZEl7fn3C+kj2NX8XuOzSJNQOPQwjlYYNciQ2Fo5
pvV2YpTVECE8yOFCuIEFgVNCJAhGpjFec+w8k12LC+O0ht5le/DAZqZ73GjNHSjrZW9WwU+3oBAi
uKwNRQLbPjBM6mxA1nuLRuBQNt4mKgf/FGTNeCnFdGtLZhdRPVZn7ssKejh/ypK6O45k8fzmevkt
k3zXwqKpEyO5tL3Y272THBcDMY9jxDcwn+MuaMWb0UvjDnr4HBbeQHBbmd9iojB2nfBX9Eu/bCOl
xr2ke2J1wUCnyw3q3n+ta7dH8okj1Gj6Oa7o6irPC7ZI5MpDJxRVAqObnU6zq9nK6uQN8YPVj0RP
5Jn4iaN0PgFYP6v121SkpNIEV7suiyKq2KZ7WIjZeRivsAciIpWmrzh163MzMJ+CnwWho0XjC5Ig
MWuirV3jWZX++IB0hjarGF+45BC6Z61+ytk1wnBdGEg230kquuvQ5lAHCPfdNC2IAy56fieNei6d
704U5R4zDeSExP7pTJ+SOlGYaCXzuBpJHEyY+r3P4xdorWyrB9Joc4fVlmWrL8dyOTQ7GjnDrv6L
FFkEGrj+xuhxpReWh+ds1AgY16lymuj72fGOXtCNx67ihSkxK5A3GyPWIUfx6o5IVclsmMGe7nHk
ZFffqWEtE3WyF3PybXTEHWer39lrZoQP4DV+2UruCljCXTiectINs4VggRGpBYOp9uzmP3UhmWtX
I6xrbagtQwLIWUP/ONc2dfdAnE7KMBN4wnM28+kysoFhUM3xY2wSlMCWdcTCcG82qK5Gu7qXwd91
EbIdHOVC1kYs8TvE/p1fZ6RRbItGOND34vryS2guekA/DYZfB08WYVf9vFfl+M7Wqb+CHKfjN4iP
j6dkH4nIw3dSJg+/lq/WQYLep8ACyhLle+Q0r0PEP7ghsijWxbzNHLQHKEnijS4xq/hlDXG9x0zj
t/IlbvJXcgnskzJE8sBCL9hW5mDid6J7Yw1Lki/DY0hCTnGpzXjZ6i7SnNnjEWMxo92ApTbyT7K6
YkI+BkYOciGb2ymISC0P2vdOi2i9ZwXXZGPFkH2b2bmaQcN6vJUPXmEOzNN71uM2+5nJ0w9F40yn
YZj+5eCXM0mt4Tq2PloTm3wX/w7eRKyK9ilC6RZCLEX6yNSmHZ3t0kfjNe3/kQ5Ynvkxjlge9Zk1
1sc8rjPg5JtU7kbScled/tEx3Y70exQOacubQ3O2DXwrBRcyYynFchZ62sHbS1AqSaYe85ulu6DN
ggmSJu9D/9pZSHJSnzlP5uqaZSvrzAXYCjM8jzyrCxuZm11a88bM2BrCc7MQRwK7tjvObhaqALUo
+Lh0s6h97gn9hHuvWPrRVWMcIUJ6beOKapBs9sadjaKONAD6ZfxTYJM1gkJspDo0K+dlaRP/4ksU
XLkbXWM+7Y1lLfigyuE1xVi6aVKXDSYDZseZzU+RyD28sKEf1JdFAjXEsaQ+mKI6+ikzVI9vsGur
m7MGrZWa/Gc3GVB0zOPJVdY3pmJxM1CxldRNR8jhcEGm4QG9fVa60/3k3wHVqTZdJ8NIOqTsSPue
fdFusIT/YWblpz8gJIu0HRyDGDHiEgB7cOabZ7r2oQHWTpFkM1THXHssjOR7iZVHZi99c05ON1gQ
Bb9isnaFB9FkCqowiYFE8QBOlyiId62r1rltemxSc2W2Ru09NAgMdDZTy5rj8aoC4gb8qLgpiqBj
Mg7P6Pi5MmUMbNZiEV4PLhwFP4/DDnrjfUQ1dBqn+tsvfKBnZPTt0/nPpEfjqGMyGhg7YT/ONTxH
85+CdpwMa4rfchY+JzCyYVpRuRhEng6HbuSYNprqU7LUPii3eGwMaSN2AN/suB0RhchcNxHKHyJo
M6DJqLl4qDB6eurgpol74gWxN+0IKko4T4vtLU8abDZA6cLgCbILVoJW/2AvkCLYy4g1Gti9mpN9
yufgB9p7efw/os5kOW4kW6JfBLNAYN7mPDMzSUoUNzBRUmEGIjADX98HfIu3aJqq2rpFJjHEve5+
3EBnMBzzJzKrDT4QD3lFKNGwIvlee8Vj7snz2RVGGhtR6pxWv9zWcd7GziTyFmawXRdiA6UkASL2
kGKaM2T52SP/OHmab2JPeFefbD0cUcmWfaBEt3L2rg/8JoZCbKIWpMvPIcZsPWiJy63GQxShZ7FE
Q1Jx4TRt60z+npi9DhZJ7oGI9r4jTbdWmvQevHSsnKZN7gB83INqKGTEtAs33JHuzqfmiXMdVscV
+mTPozu5Z5Mbn2DFViQTtq1FKhXnBjdfQuUfSX20G3WWzuAt/NNbJGjczYBjbP2pESvdyGdOznvy
KnHICoUa2KvXxF26Ywq4QP78SCI+LPKw9VW6xUkVawAK0RVohrnBl48vheDfmJkbI+a3acPyX2k3
pJwGhPZkGylOeRxf/khKBJUyyfO1bL0c/mg+HfUPMGXVZ8Iur56A283xvLSg5ZAotBgOamzCtTPN
/hu2UsXRjqgbIE76JfX8o2eD07Iu7pOhYnpsOMviwQOKPf1MvcnaW0hZBJySdBu4Ht5y+rENnuXQ
mPTvuSKNlzU2EfI5PYfQp0jMEkyhuHXbBSavPkIAqxD8yGJKuJWivFixXx0xgP0yJLVLLJj/klTG
wuPZ7tqa7PA2ULUuqDZdN3SyHVzTkI+hmGxmEXhmWsV79Ciq0O3Eui6JbuE2AII8ogqUIjAcyeh3
1ZGCmYR5D0trvrQuyR+pw0s+fTmCu8XP8S5nBm5LisJZJXQujyFLia0bZ8RiTIcSTLPiEJK5Mx0r
2Q38rEkts/Au1N44j7AlrFUUzufY4wjIBjDxfc5OIKbcZWNzhDG6pHqb2ojSKxXxB8wT7UAPqAL6
hBHryfKW97zd9WtJ8MfHZBnjo8WDo82tIAH26AxcaGXwc+pldYjA0Mq6AEeV+b8SvKgrs4mMlx4+
8jniN+mxQN8UvY3+3a+Z3AgiVsra9T6x9q4MGVNsJBicSg8SEjdBH9ym0QUdhgE2TDhz4mJytMmj
3EEJmQBzBRaqlaE2MonZjHfkmBPKW9LuddLq1KrE3NSM11udh6SaDP8LWkoTvVKKQ4FWOJ2pbPvH
u8rbZBUTZD3x7aumOKRRQT+YT6n8qMaDT1FLpbJ/6WjztnE2LAtD5PgZZPWWi3XaeiLiMkiktcWr
Ua9kUpCt4TpJFBQbMclqh8K7NxLbv3Cc5lsPKenCG3Dl4Yx+9hfh/BI3m9mJQD1q2WDq9igNZWhU
zrvMEwTA2P/ZVuar7OxuLRQJoiGp9rAldw7oFlQFmEeBbll2xvTGZe6dWZ0jVEueQEevKi/f8hGs
tsOCAon2PWta+A/0p62KeES9aJ9FYwQv3QwLuka3E1rvPJNpm3h6wguYTD+giA+47khhTmLu2fgk
VFex3pHxx4DT8Rnb6UfmNkywOAw8k4Y+aMsnt5ZUe44U0EDF4hAPZ3NDXpTGryU+Py1NH07bhQeE
4qPdJBAAxvRk9NSHAljEBsH/qefBoSD7CJopzIFEDICKg6TeOiiQNe/tgxDebYRj00/FPTEC3PcK
7/lUj5TMa5pLKNHZt7Zzk1Wwz+s4+/RhqcWwe9c8sXyGmvBPBTtoZVZACI3cwoXPNBlg7zvaIb8W
vO/sz32Ic6ZxqGzwK4W61QuYyovpuCG+PG8zZnQlhX2HkfQag6u5Yn3bhtmMzRFwrmm54aGzxnd7
sLgxiR9deBpxqvA8yMCFfAUIka1wRpsXShmBHi/lkvG0MyvDo+iayGyh6uzy/UU7jGV6bphOFPYd
r0qvk/C2Sw/0QXjJn0yaBpXFCnZzCnxytmy0N0ro+qTq1wG/2bVTVtVjMoMX5lEpu+k98KwznF9S
3+pfNoHnHaaWAsQCr0aevsq4JN6Rewey/MUrWEZ3BUdmOGaF9aMwrWY7KHoslIMEnuE1P8et98Uu
9pWw/RvO3xq1GqpZMNnZBceioLUjfqBhjBssjR6hRq6wUAqAK5lHZCn9VXpJeXV4ZiNgnsfYW9Vu
aWx0Cwttgl5j9xfTNcuHziTbANwNdtqEj3jQamuVNN0p3/pNCwTvKWf80hM1OAGrukh39p14rnn3
+I21wcXufvhABkFVms8p64IXsErqxSp3Rp3OyFhyvhiIj2AL1wzd2baKXXWPMu76qdr2kldxI5tP
7GruIWC40GFvsy1+d4NMnExj6USkOFgBNJsU53aCOxPrf2ZTbVhHOXnukXJtmFZNdKEDOcJrMvJZ
uCMBpCCKN2Q5jkFgdYxZ5J57nD2byKTBKFGw+gMgl8bE48qGvsozFuZfQiW43dMe2dIQu3KWHAak
Zh+a3osrS7g25JDWtWlMW7iT7qG0x68Ul2gQJuItrQXw7sWWX6YEX9q+W9Ps7t1QT8/gotYYfLnJ
YOEdOMjdw5qWvmLglwErgsOsKABUFyPHRif5mVn80AOZ6gh8NdVhlfdq63jtK1dz+0Jgp78sSQJk
9P5gOGxRGUQv3zioysVx4BQ0uPZ4LpAqrF0NgfLKmTrc02b2zBP+lWPPjzzqkguQveRizzgztEu4
1FSqPheazaClIGYHlQgvTpCM23qMbqqPbsJJqnUS4j8ewmQBfwLGmApaoR3nrMzBOVscsCCzJeBh
kWXrrqY6XHr3FvPqAUL4b5vkCR0VTry1NY+0MDX+oebB404xjHdqHjd49hixpXVvwv6fTYUhif+r
jIV8tzgS7pUpb66RsWSZBrhxwoAT8UJSWZO9bZOdHWV/HQ7jR48Cn9kafBScHzEV3atgbBm6ktBh
ovcfxHk+AqD6qyjmVI9Ju04o2vamkg+06z7cVoott3ePhOz+nTiFPguaotqMHatVBj4Qpxrnki6e
YAF4xo/euHIzKW7T8EeLLnuUHjWeHTITtXyM3rJx5o/Az6BSR8K8Np6A+cQGcRzES1zpkrEkTPH7
+uHaGJCS42pHFal3Mlu2/oaQ3ZGcLZ7KgYx0hKLhuuY+xzSJpbG/okfJkcZdWo4tCuilhyuWz320
4KApC9cvAhD+xJITUtSn2PIr/0qtjL2fVSOOrIDKl8RiIseyvZrNRu08h567oOhiLr3h6Q7G09L8
zCbqMCsDrEYg4AiH1csitNinRbdRwhyPrb5mvFh3hU0O1A7Dez/4EBhThjJ4ZUjzMoa/Lwx5SuiI
9CybY11MuseOKByamdBTKlgF+wQ8z2SukdeidT4Dpg+HPLgo3f4EbHAbwrbZIuIV8Iaq/0YXcfm7
VyC1tzZ8ZuDRjBNRjBXYYopZJYl/k0KQIZlsFtTRdoBq8dpmFXfgOeSAd8k6c9yaKU9AC5MxoSX8
GmOsNbS0AWtHZC8koRgxq9mHPPcPnPEPbue5WwczwCrqnFefXOuLzVP4NRM0WQyp2kL84w7LT2Rk
hDLaU6O73XcaMZ6cd7PqMCRS+eSkcsNipb3wDGTYtxtzZ2LiPCL7KDg0rbNrtXUoPPUjqcr4pEXw
OlFbf06AdGOJYnMJ5hTo3chZli8BQMV1x5TMdldcOySgJhvg/VYec26CRCnYNpD5Bsgdx39qTWIv
TuwXS8E6561b7BFCSlzoZL5Vaq2IhFoHN4tfPQ38RZWUjvgKWv4Y1HCzg79N3zHqxSJ7ZtWHyVbo
lgEs2GO1X8UF7SxhBaM0GIfs1aaWO2dP/lU7AVHBFpON5nzIbr+9yqgyTpaJH64Q4prMKRFHTGkb
L/Xaoz84nGdYeLS8dD0jzmkQ+jsCHGAoqptzklb/GSJOz34AqFwO1qmjUCbHCLh3e5b0g0uVUWOe
kjCgPDKoeaT7xBDtCbmlxk+y046oXyfwSaAVOKX1Nc872oI3hjJbBpaGcxn1czJFYrcxs0TuR9OB
T6yAxKzLprLXtLOd4W/Wz7lbotK6lCfFZm1Ha4Jo/PzZTBk1nKbYVxmOO11oOqwNCiDzMnojk/0c
K6N4KIviTP3VNGzXeQPRz2TY+omBC/eH7wa0HPXEVCYsanat3atCR9nyIXgrTYrz9L28rHKf4Wuk
Ejm1cPgIcJLSH5MXP4gueKmOfefKPUKpt7WrOsUYdq1VY13ioeF5t6jXOYkRhb6ZelCjiLFmj4Qf
csNO6G+EA26TO+V7GebB2YP59+BT+MfY/j7OEwSwbKKTdVzYU5kAP0i7/J8Cw/yeHC+OetHjkzSy
Txc/KRQzqiEFeA4zq8AzsmDOtGx3s0dZV45XGlCGgTc9s55S+s0tQKLvapzzkaDIavYQr3ywE74O
gtO3NPD9p6BJbGRckH/g+OYj1U7GubS1T/cwPjxz9E5AUKOTPfyB6gbZGc07EchCgx/3Wx6hKzP3
FtR0vOYcMR6IAPRnMVnPVvb64E/+AOPLxNuG/aD2W7Kkk0ePKDdkMeE7HEj/j4KA9Oj4O3pJigA/
dDTSomEmPeWBI/pVb5GhQcv9Y0xMwtRHrEXIhw3TH2+Z18xXHPDbIeDZirrBEsQpktewCRarPgDE
739s+cU+q69A4NY3WT3u0yUr1UwoFkaJE4fl4D8j6oBASWc7NMPBgml8mHkx8dexhQKKt2ojmkwD
+14qqfFDluJC6AOHngp+2zbiiQmwLw3790Gm1CTb8Q82qdX+7OSYiigNvOsO9mL4uyCvtZeucYuw
o+AkpByso/XrURhDdrO1uxM17eRW4x0NPwW1yLox9nKaaMLBfhAwMcXQP/jELUJxmxBi1EphJj1y
T6w9z8ATQfsglGYXs+5A8FUFgKSDVY+R+YYzkid0Ti2bWZOyGGr+Z5X3opSOjjxJyc0BjJJw2bZ2
NvtMbRSZIp2Si2obd1+VBPryBZ0J2YhtdhPdSYfjgYl3VtbDjTXbu0AJOrGgeWsLIdeFwERv09G3
olXoh4ZBsG7qMuSqxixZKv9gIuIlWfsrVqjNtYHQYCtlkDOsgks7l3Do+JO/w1Mbrzpnfp0iM9gJ
wzjFuuCxbZLJ8LuiX1hsmyEYYhh1lBGDVTGMEOJ/8rc1YWGRvb1xCogfYxh5fBKKGgkXcJVuovLF
5MyVeHSgwRy9RGlYnFphuEcC6P1MinCydmlmP8OCn6SsvIqlqPKeE/LjU/HN236t9gLHwgrp07ph
SrT2oqi+wCJMJx049tqYYN4lLCrOXUq5nhdLDh6arq6glgh9GSAgeI20y6WI9+a0iejhuoBJmpfD
PoYKu/2aRqrDRGLcusrKfxmZs/ewM698LGInX1fee58yK+jgLVeGfW7ajIa90d5NPnWVFRnytT/4
r3lQDXs3dbwjwz3BCB2eotz8l2SWOmiRLLZ16C71XDZ3qXt6/GI5rP+fg/X9Jx7x+9jjskNy/6go
cOHINzwCk8NfAoJxTmKgNKnQPJaoiPz+Mrbur3Kga8kDc3XSzX/sxsIjDoL43Pjdhg1yTswqoolN
4rvCIwIaQpvHiOrHqztc+ng2NgVOPF6e8Rr0SH+jOcY6Om78K1p8Y8EUAStxyWenLnJXyyrgXJle
AFPOxCxqCrDE3T9XI4B1M3nokSsl5QGMOZ9yyM5gUU2WhUlv/BNUbnoIJSnYJsh/QI86hYU/7thx
rjybSkBXS2vXRJgoNMFViFVfLuZ69o4OY3tL0FhW5UfGkP0c+4ZGtLG9edQlh0sAfOa9Rk8t4Xj6
2tWut3EAeGpk92ioO/moz0lU0yFxvV/5aLYHQzTkCYce1/6AOahrgj8NrrebldugoZYvXQ13JgSu
KU0PrhVuRkBwPb1xtK5xwBUYaLAbWfTvbOtp0me1UQEIUacDVwTKg8vPUGRiTYer2t/7U+Ada1B4
l3b50o2dc0m64ZRnhX+UAuyh2S4mTk/wVFC84wa7/s+Fo3JwAXkxm3ojQZjyn19G7bsrvfSFOtTX
tJ+bd6rYnLtl1LxFLEVPs5vfXKAcx7obRyrmrPeyXHoRRodcRN6+jZLKVYBwBeY3I9rV1doYKSTu
2uSjjKKQzA0HDN1RzdLI4GcHh0Yn7GlADKdle3Cr9DMepjPBr1eZmj/SuJYbWebA0mLC4/bZIs9K
/K559zu4DfzOihpubN86m6mo4evd7ICC3dHG7u5Gn2k2d6Ca4iPMjLemJxwjJcf8KJquuTP8lyly
IFZbfpWe+qB2BYyMrG92TZ62J7z4YaR4pGT4Hs1IXRwDDYycmFcSgMMrTnwWo0D1IIipjklgPqwC
tSXlU+T1F9nraPm4RvAtvJpz40WYTMWcsmQbVVszNFmw5cNfTVLJxKzKqQDv/jT556mZnnmRwx0D
1lWXP7lw/2qjfDXNmqJmbBQq/GdAYtiFkX4ANbIuAYOZZxKB/kxclZycxXbUUHmLAv/B3cABjcqF
LsIIweuf8QT+sTFfm4lteDtTMtGlxZ2J4Oy4VYZ7pllMHe1/E8XPrJSZg3tdU5ZL38h+4koCoaiv
DhS3fRmaGJVKUMF+b+24xZPNFDXzoesllCq6Fhq3d07RtBVa9ccKKo8N3d4YqpAdePnJjg6LrsQl
UvKGM4vhrV2eBGYL+Mw/Z4NmD1+z3Q6Y2G22jCuKxH6xaLI3YwN4ig6eZzi1/XueWsGeJyHpFcW4
qNyKlXIZYlHHtmgJ9kwUJsCZ7Ppwy/0YYIJZVzarX4gLTFjMVAHMDn+GKx4R5Yu8XJNgmW5FVkTH
oUw2fsTzmDg758ZAvlkNfoWRHcvRIXxb4fAgyo9pqag1gZ3mVpCDThyR/ymL+gMW2Z23Z3JI86Mc
er6nLCBRzs3us7uFlP5CNR9ZqK2iW2nf8wI8xn2Fk1OcLIqYD3bYAqOci46sVrpn2MqODCK7WRRi
n+fWrxLCGO6b3rumSbhNJ98/Kvy5qoemYM7U7vkW1oIellFqopIOpWusu8yGcJMxa9YSmG+eItqF
dbbWlT+TsZjU2k/1Q/U9u93A3gVa3dCGodRo7w5kAUJbl4i95cltZnb5gU1PRLU0r56ug5YnLKqD
Gh3UV/q2fjW6UgcTIx5XBnj7MgWuMzfBlrB4dMZcXwKf/XnuhfJ2dWm+j9h1XhKMyy+JHJqXaeiP
DVu5Nl0gHXOfneYputugoKKpoHPA5jFlksWnso7654773neVYM/jHTCS2kFuPj2Sl9JgpCucojoT
vHO5iDGx9PCf0DEaEFSsL5O2U4+u3+EKpFNvtOTdR9DYs3jiHGgYePJSaHGggVbpNcHS8QRju05I
cm7sxnfXEUuOs1ek1j4Y6qf2vs9TNDAVihOb6Kq9mFvFBEhBhTsvks5MqKgsCJ8m6Wsp5phfvxRc
pmb20oVcfnPpvvIHj3QNeM2owv3C05X/6F3avITu2J6mUdzIedLRXJf/vl/NxhxdSZzawLO7S1w4
wa4K23Zt8/cHRjydakRpUqjvE7GejWYKymSfn7gLV95YgsxOfCwWFu72oCH15SiXYckBF1Qv3jbH
6T2gJLW9CVU489YnDilgd15TIFKrzAZ8Aryb2HlXDncAIbvSGvujCg9+X3qcTKYBC07yVQ4OIMMJ
tfWhZ1ddkpLyQTZmEc4xg7dwaI3DC517+bljgS6l+pV1VMBpHHN5Ttge+0CIjt098X6XTyAAHJTo
19n7AYJ723EyI8FZDbzsBuPBX0Z6eoTq5pGtNZdvnaZPipluXoH3t02J1sRc8Dv2ib+hUkGtW+zY
XsLP0tUMrsGYb70ZdlDtM0010jwLJ2OZHJpkqlC9KHYW1vkbPVF3bz4pk6kU4QnDktpGuDphpw4/
epQpNqEdUFb6bzHaB5faqtxtwO+ugIl0sKkQYt8LHHI0j7Gfk5oduYVdKz/1PmT3QLXwzEZEYOGS
XJky77OL8GCCUYaNbSuuDsebTi3u4GYI/RPVxTb7kuMgxcVKp+ZmaME0Xxdv7BQSzMFDcEosUiWN
jyjgKrZTXKti7Oedi4sQHi2GMYUGgAOKbK1Xjftv9WG2eqKq8bDrAvEQpqloP9uaPSKZpMTYrwiT
zoOqD5PHgcdOc3XC0qw2fgycRWFP36TKBC0QK7K36bxVmgVboYNzQzHluWiAr+Djqi/5ME6bwA1W
LfzDHyxivjrbLo823lR0PL0H6nIbWuAsCTXOlF/rf0XYzlcJvWDtOii9WXrIG7bxrihPmcW/rRpW
PZ6FjaqSzlcoqbsKQ374vuUS7+Fo4tFuj2wX7XOXsOivQ/x+9uKx/HZbDmjhXFrQyWwSRIEfEI59
Rcbe1mS7fKI/MqG/MY+RfeC3+Bv0xZL9BJmusaNLheIxVutlB5EekDVnBznvy9mYD1z/Lpb9bITX
x2unotrYJo11BvyPsdi0D7RnWttmhlFudcggE1GXYuN37I1NrfG11Uck3OkDQ8+uwXlI3pujcWwF
1TGhW2IYgz8ta9inSTMzrARYqkKHS0SRQT42/CWjXnFPewkk7KzHMdt0L675NtOiem1440G67+FC
4JExluJurH+Ue0XI037jX1SFz3VKklXeFhLdn6EdlaF1io1Bwj4pCXFWC4fn+wsA8pQVDOtI16Ri
J0gmXkWySdcRINitEeBy4tBNhwGP8a3lGDvaxa1rpNehl5M4qQOWwGYvQEugVMoJ2zKNoQ/X19Ez
SyK6tpvhK+Ix11A8+UJ3l8eRmOJkI8VEIzKe9nY67769IuzZ5IlGv+NgD5AFgPZPpWteMGJILJHl
eEuqUR5bM2tPsIlwCFtkIWcGyUMSJhdoBr+Qp8kMAbOA+0XptBZC7Ca26Bufij3GbM7cU+FgKR6z
EwwLAo76XDYRvIYeap/TZ3tpi0/8c8Zex2W2AoMEXrJeekqZ5NN17XA9hPID0Fi965RlrNshXCSr
vnmj9gXV48R/Y5xTk4maTeEIgYqnsknpM+jqwd/AqBvJWNTRi0o/Xd+Goj12fCuef//+0tRkYTLn
YSZFe7KJ9HEsgXs4QGZIJs7YcUOiw8WqtRASULIM+X9fQg5Y8yhvOsP7VaZoUIkFaVQPP+sQMxwZ
Rg5JlHssJRJjmUWXwTVY1lmvJN01fpSW1sUCqy43BTkd7GY04qoOgsc3Drvqgz94UU8Ox6+V5XMx
TQbvHgCN9jFWGKYMB3h511d/xSSmaxV3bJ5mI9zApTsWTfwscS6whEvzU+vONcaatjqEPltf7APY
FOqfPguhe7HIwTz3IW+QzFnVUXk3XUIJdUnoth5YLuglL5YyIV1HR7BHddiCts5ESneF0YzC5Z7k
Suy4KM59fcpmm5NokBonm6MnHahE/rGCMrYRJMuaosZypvh7YuRwKtRifIfeKkY8egJPhVQIju9r
pMWl6gkXEVWTJ0pEAGz5xOOmYv6dm9WnqLFoIaNfOj1He+mxE0AldLeW+5UaKYpeVbV4Cu0RHWrr
VBzfYxVN74QudoHZcE6snXTLwNY8vFH8akouOghr5aXrpH51y1viwiIzMutB/Uy0nZqdzCd1g/NU
ilHufLP7Z8rZ25UFoGjtTGADmvQJeZcup76MyMkzA+VT9emAfVVM7kvlHA1kbKuUor2FVmlzC+R9
vlv1gNo5h/egwbbRzhMZGkiLWHKK8Z11WbXlubWKS/5g2lH1pDjxi3pt95CNL/Y8uSclOMsDTz9h
5KbIOw6Pbtz9gpv8F+Nfe+dQ1VRBxxDelTvTCqAVLzsHSUwKA3Z0hDmzNKaID89lCQMq9CAGfJeM
xM2nivONrgL9s8RoZKziBCcUkAOJK+Y6sx+mVr1gNCvMU8eRbzsN8c0RHhIbreEonPt0CvU+tOZ2
5ZG0zApGsarbgy4Zdina+EaFRrKPQTpQhbD8tLkECjK3e1MNb00F3Xqu9XXk0EbkvV76d/ulNDWJ
P74lrsDmGGh49Bh1jvHDH4KD4Ybe4gFci7oN9/7C1gnrEeNVrluAtCrbpP2IK0n4f+E6Nbcp/WjM
tjuPBf82TOaXnH7HRSwHWBcgC9WiFCd+Zwe4Frxs+yk+doN1cxVXIlWMwX7AqYx7PAekaJEgiI2R
fFk+6sNMZde3mCqMHlbQxHpi2eGDKO+vpV/2PBNzf1d3Wt7mwTSZj/LHFFOCW5nRf7nFfiU2JCwx
p703CQ1QWR8kd3vCIN9EMRJ2PyV3xwz7fVSAJpmlf9QyBCSN0TylTpxrWt8wzqAOFz/zLAP9jW6N
SdPdkq1BXpRJtB8nlv1JXadbL22oxKv9u2dCS5my1PtSBRwjut9gzWFchgfEXoZd29qIYvloivid
+OFnXHgrLsGRi5IP0KfM7Qg+ouVkna3TwKDGYllSzMrq7w7+Q8c49KSt2KP56isqWlpYMC9tWM/6
u5mnLzZz92K2DZULvT57jXMFpj/cyoFtaNsfQ/pPFnArBx3qsnFnUwOeEVXuSwzHEUNxR8PWPBvH
GhZIwjC6s0YK4CgpcK8cjVBZEbcru1N7e8h/U7YDn7ODV2DXa4PY0FW7QXGVXsIZJGmO5gQIEYjX
Z88qdZvwtAOhij06rke50i0UKPA3K2C6tKCMOBsDh62WX1JxDLGYJbWytmq2OfKL0jqTOBVkhbU+
M0WgcMtyfPbJO9jWpaYabh1tEkdlgV4IrXhcJyhS4M3trfaTP8T1CZSTt4hjKuoWHmdrJ95rM4CW
YfPhHBwHj7LUFEONcSGuOkBI085HG+jg0NRzdtQde1JYfhf1AX4FAG9M6ZEsvR9ENFJ6pT3K3Qzy
GD5PwV2VnlrQnNwkfXvMUGBKmnYyFIZrl0zgiHJ8uGS45ge0TYxZJXvW738MWky8IoYxVWXiT+Uk
IQtzs7tP5m/X0PIOo/pfPmD+F5QKwKOD3DgKoFlJNY+YlZJuV7QW/rtZi+swkaDLrZth++U5FPUe
y99LUSfdoem4BrsFO+wU2gX42vxNOrpsXNblj4HgDnAEKqGA2V7HDmoTVJflva/+lEAoMEJup3ho
WcX+7EzpPviFLv0vlNf6QbbSY+284tzwXvxxPpNktUwtX1oH6X1Uhjr4A23yrTZPlCZxIyjKcJHJ
3V3WW+x/rJ/B1JrvaWPGN+bWWzqzvysnbw0tjFiWRg9BgtLMkalzBgK6LtmPEDV0r6PrH8cs8R6U
3YQvBprtmHj6ZSzxrdnjjeiHxthbs7+qAMcX2dwcWJstnT6zj0egujBU1g672NnaMHMg5TVwE+kW
koCEdpHZ/7ZjTiexO+41lT5rNTK8sfhoN9Qf+KsaeeX0PcLRSxEttg1wggU1PXJ6lnKE8Db6pDMH
bAgy0eMD6s3MOtzCm8z3lEaVXPwO9jEZWI0pEgNxbM3XVibdYxRVep/posRzR3ahXHl4EG7a0XiK
MpYeWcUvrNIx2j8mljh+6zUX0Tc9MPexOfdQTu+1qzfEQ9QtdNkK9nwiVW9kd1Aih6Jj72V608hi
sn7CzkODKbTBxNDezIyEnA8eIOFtuS44oFxC0ipZZhDWsQWjYbwUVGOrJhM+/iuq9leoBnG0p609
JfqAp28ExdFuo9piITSZ3GOd7um6uJomgChzXpRB59RF4R/LkR+mSDEXVA/Vhv+kLd+KQkPTybFy
VZwaOdrjMGT9KHrjiWh7a2u5a6jDG2Pzq+Ku3gT18KcSXb7Ok4yZbe+zDcJ7VNzGsthGwvgzJ0W4
opfhhur61pIN3fo5MAY7xH4sZPreij8iE5ew5e1eG2yMdNNt0PtL4lrlyUDlQd42w12r5GsOVXV2
/H9pFHb7q6HeMhpE1hMH5XHEeBnaYiea4piW2atROj8buADc2xh+mUh/RPXcEqfy3kdFVdBYcOGW
wKLSiYLUPsjcNefQr05UGTt1Wtcc+mnCFAxJr6lDHV0a2yeks35MQZ2lCUG8SWy7YnqnbeCHjrNp
F1DKTmoCGcR0/Wwz6sLbT84i3/Y/wsonzdIQqY1TKm9GMnneaHzlCd7dqTTWfmX8taDt4fUpFhLC
38jvi6099IAmhgAMfScX5EqFrVPvWVHeVYlZu7PKX13TnInBHXrXuODkO6V4EgmW5k+CwXs/8Ub2
TjFh2ZgDWxsgx4f9CoU93dFRSejVc9+do8+DHiTcDI1OYmedModJon6rMAXQ6Xv1ALuvSrsimoLd
C27fhS05+wamEBOMQRUuLVju8lpp8eW0FQWH7VQSjGMEwui3jof0YEk7OMob67wIyFHDeMxghfsc
glYz2Bi+x+pQeYLH7FjvdDN8TiphT4svSA7+ncqGkbiNc7L93r8A7nTt7mQkTG8AmE+ZH5c7aQ7g
7CWrN1cb5t4oveBgGSy1s3CGBiCLvy6lAhsvd1/H2ME7Qu6x8JLd4OZnq8JYaWE2KAe8ukHHGZ/a
HCwja13O3oGg6cNbSjldurAZbJdYk0Ov02BP/srOsn3o1P8ZsYDtCJAiSPlc46mxLxUudnoOMCAz
x7N4qqW5qxp4j6OZY4eKGUYE3A6DgYC/1PrkHoDeFKYalatgBSd+GTNvRSoxt9ZowTeIzDOdIvTM
5RVdvDExEb+qwc0xBULat8iqGughXSDv2UxFczS/uFHa/xymT5bmP2yzybduSi7Ci4dqq5Ml1zk8
tW18ZgkZuQGEeYx6yEHZ+RvHqO0YYp6UFjALKp1t89T77UxEC1IE585iE8T7yt8nmMHT/KWyhUfB
2ZSzSyXZgKH+qqL6wRJgMlDF40YaK2JgLMwJAyCOLFl757XUlFDU7WtkBF+w6bP13JOXcB1GPSyX
AcwldMfk31SZ5/9xdGbLjSpZFP0iIhiS6VUCzZItz64XwmW7mGfIBL7+Lu5LR3T3HVwWIk+evffa
GsY41jnyRbkzznPMrbTbX8s4oWyTWhxcf763z6BdFda/rmuSUCvcL0+0Hx7c6VRoZ3LdD9XcsfjQ
32zRHsfE2UdetPfR9McBl4kyFTH9is1b/4a2u68878IH9HKVZUnJ6bGJeTfH1jmBbAaayX2Hx3XM
I/stkhElzJD728PYMXtAgcThkft3a2yIsMunklV9p8dHqY9fVSJANCwvU0ooXNaHCrm/YR6vu+lg
DJDxveYi+DK35XzlJ9mSVKKqZ5by4vfyvLjFuaQHqKre9bYIixH9JeG6Ss3Nt1m/pvxUYDfeWcE8
5KnzjywfVQ1n3I8xmm/9rVU9LQGLczb1X0Fn91ZQKgmdDtS/XfmMhPVz4w489vI4yi7oIuyTVXZ3
8BFoMjqgdW5TKk0aNCxMKX+RNh8KZRxVW76R2PX84sdOvc+2qx9aREaM7a/gd++rPQDi9kZvAaMr
8m+kd6KvbDbe/WyoNsbOHfp95YprYuL4StfEu5PN9Rb8J9RLjsHO8/6/iESy+TFa47XJ0mGnaf4u
wbNwHtCjNHGqgRTbGoxst5dgCFw3tJXVhaL3zX2PFRDahmgtKxBUz+6mtcElYLOun9MUxJXEpolL
H8c/PtvdiEWRNQyEVMlmM8hmSWB0Fh95bbTbMRnxIiz42v2EN6tNEhjzAw1PrqI0C8oCqg7rLYf0
HC0sHRMI1zK1Fc0vOhFU6sVqg8U51B29Z01B0EB2R98U/2an/iuMBHmojX8sRVWpxhZqXlBXTdGT
JFzGK1j9YGC90GjciOuY22ym9c+RRiVVUb5Lfb6XvfpHOInFS11xo7HXTp2Zze3cEOHqn/h6IUQX
EaCOcYbN7aGiYR+7tfXyM4JjuGKrHwOzM5+iNiXF7Ci0pdR6c5Cu5x7UL+K9xeaKnfbSXhqduFHn
t6d0np5qoxehJOaImj8XQc6PiHaMvWGGYWTa0xO86c9UozxaYXh2fP/YIK+wbLUOo6/9xvWa5wBr
zsKUKELUZyvYM5o2iLdgfiyyEzZuFC3Tn/qCFj1Pb3iZaONXDOGYwi0EJ+tuy0mGRS3ZSTUE9D0L
2EkHgl2pxNhGq9ulRlgnxzE9aCVgcJu3JSqh/6PXWNKKSJ2F3rzEMQ5lZ8UvSvSDHBsOmpLNRrii
sXygNkLvDNhaJO83g9YTkyFhMaxI20mwjvQrjwJ5f/4DWeXViqc8KIsCIJpv+yzjbkXM9nPIcmrt
gdfaqHBgzZgsABwg5lpWFE7IlB2ZrsicXsjLW4yPzPnxjKu572jFUJrcOc2gYaaKwnwY3YAjyd78
NTK49Xw13sd2/NLWtFMKLq1zxmtdJu9JXF1LP302pfpwpBBbsa5uBWVfG579p8imXiodPyIbuyl8
na/SyLwNpqSrnUkkZQKpQ1/8HaLon1tIrtbeHwEne5Ppa2WxVR4SUC7u0GqHzqCeCjs+IEXzy8zF
uyytx3GJvL2TFNwUeX5iZX/lyfC4UJUzmkx+fgV0Ho2d09eJNsYqeOXlvxJNbMNG7k7omabTEbgk
gxg/LhHNcSLQJsAjeBMXV5soMMjcYguiDNEignSKysLnUa+YGEZ41neAIjyaoZ3RoqGPmbst4j6s
22VbFiRNfVffmawvt2OJFWVJcpCL/JlB4o0UUfM311Pebhd3WS5FB++L1JvfdumRZtMpnCzrVMbj
rnaM5Bl18sGnUAs53SpXgnQMXqf5Z+gXzU2aPb1I+xT+3sp6v/Ag31IbF5FRP1qi5fuYWIHZaMwB
OkWEM1taWV5pdJPHlri2XeCPAiTykpWav59sXh4EQFiLZVffXFhlob5vZh/2WbXWpVRlvDUqrb+w
i+dAZXXGQ5bdaQFUITv/QHMgtgqN7ZSQQxzGSfUcLdb7gAK3H1BEOAf8Pa7jZIcnBpWZC0vhg+iw
9Hs6IVav7HyUlxSrRaxel1ZrcO/XAIRleao64tbtxFhsYotIHeY8N3907aeoAVHChQrwIWsuVpCR
44cICD9FypK+86bfUcOem/s3X07XVdI4j0n0FfeDuefKzFkSjh1O1xVZ0zkay9XmHzRY1IniSirw
Z+zz9zYxjlblcq7MH6aA3j1477bP/JBgWecnnsOMI5tYw0desMWZLPvfROAsqJz0TtDhlA8pmrtN
57LKnasZ6R/2RA5sKbR/HuifA8btByvXeOCX9D31E5KghFMzPX+YjTtvuXZlO7g0s5RlPm8ycj9W
Vv46Yv5udfuXYePHUPqZdK8hq3tnljfK+jxikrSnztNrU2Rqa+fudwT/eZuad2DuvLyRM/FhZZjW
IjtYRvulHY1DKjhNcZWCwprjM4yE5zkb7g2sLqLmJa8h8ODSH/KtAS44TJPTNLraVnd5fyVA4a1B
D1lFkjcsVHckNhxKyfbXhc4JfrlrP3SHXbYb0x7KNiR0W1wP2Zx9Oj3PGCZf0iXRqAWOOwcyYyu8
cLrEKQnsBf0olBjD2X2DJZVGdHK7ZWER6SCuYo0gQrRs/vo9NBnPq6ElTf7Oluo7qxf/0TEhXKEU
XnW20kSPakLRjnMe9G7bg0fi8oBVaqxq7sS9eCvGWwwJPOhpG9p30E1PXk9ZeqfNT7rJbgIkqO5W
d2dF+ixlCUaOV65Z/TQ8ult9MV+WntSTwAGv2P7CmqeyinhqErt/I2fVFlX/1LqAAFSOQiCF3x3L
m6tp8dVLfIqqursip3uYFoJUgqjSdpxdeusFFgcjdrfUsaw2AXUAchpmOEs6TT91hv7ZGZKWyxZ9
2ALEpJv+BfrEvXeKesdF4zupkudF4xpq2m7Yr50Ryu7TZ00ygbek9yOum67bQb22rOsifd5TovuC
HPKaGVw0l5GxO4JQGYhJ1Veos+chaR9TGb165mAehTlE21hHd+4K9TtpPlWiXoRMOjGzWnQyu0u5
z72uOgLHIm9bEqCemk0pMkDIpurCiAOv1Ub3yZ9JILWpHVZO8VXXuX3O9Wna+ssQ0NwI+88p+CtB
mGeDmbzqVJB6sF22aho05JhOXz8d/VSNP9razBGtkjWJMhosQFN9jNWQ8bJKvoqWj84YeNyXbifT
0rwrWrbmztQe5u/4/4sptbE1XUxllv2jPrzaWcIzzq2hPcPo6ve5NUJsjSJQLQ1paG0icDAn01Gr
FRNvmTKGQMqfOu0C2vOmGFKCuZ7JThfY3cc5bwNejrvRsctD7wxtQJHxkvPK623enbyJatxcGawm
CG3YPJpLlzq8AcvmAgQRF5OjmyeqH14lx+fG1LLfbkZw4L6J05Pqx2U6iuqm6XF+mpT1YI55f0/8
uaBvrRmPXOUKjfdXbCoVGo9xWnmHJG2euc7/WtKun/Rt0fYeIkil7Ysc/CReIfA2S3wsWW1fbDHe
df4IN0xir1Qwv81O88WKb95RFnCUsXlDJ0cTrKdTIuRTTBHIXiSrcOwzIJllg/W6QBJIrJ7nRZIt
d0ztD0UMXZh69e+8XI2F1QDeHVYrNuDw5qIKzmUQbfC4kL59JCJAANBGDDx+MYaRPWM3YoC4khRM
p8S6qsgnXL9QVzVxsm3agtuw1ow3L5VL2OY2KO7+WKaGEejdxtJW+LnPdKkmJgc/g9EyNIRWnGS1
TmnbuCC4qlYHsGRg2ukqoAUNZJbg7MM+5ASNg4WL73cbxCauFrsE8DI71zobqKwHbrJJBAjwhkCB
yrv8ofASZtbIDZOJy8A4Q+ZPk6UIuACMSborUMuLVhprrQIEC50XaJ2F46SXXAnY8HtihEkdx3Rs
j7jYGpLH+1pv/yX2kAEFV9+up11Ki56kWMconuFpGYfh0lRWEXit9a0zAgDO726FnoUMFmtuKPuY
NYrh6e7CpYXxlPjIuG9674rl8HmcHrKZJB/I6FBjpwl12DLgaFJowU5/ls9Wqoc+VXCXtdYARfGc
uLwO1dwxe6Q3KM722baYi/r4ZKiYkRn3ZW9BJ3AJOqZZNoRtI/qdN371AzhWq52+E0maYMF9OEwm
CP6BpTeHTp+UBCbNswPgY6uwHUCVHb+gVTKOUHW+S6oHlvAt4LhqptUEv00+o3uoPP1QY0YYxl6+
Zt7hub1AC3KLx06BjQER95F4MLXB3rFs82bmYih4XFhStGLnIlwupDnu6h1WioMSjbbHlZd3fHHS
dPnMYvzOgFkV56tDFQteGCSD3t6Dy/pebOOG5rWBPlOfSs+/irWkxenYHxlqoVNk1NfkWGbf3AL1
0ynosMQqS5FIE5/GvjQ3Vs9oCK1momabXZ+luD4lvjqrIvvL5uLHrWZIwwqXkZfrz3YMnQBgH5s5
f3gZc1rIC2SkooQ0CMgfqCoULgDoK4mvEs9YBF8Sx5/gEPs4w5P+gaTkrnUy48FcPqN87vYywiWn
kbcEKQntwxW7CqzC//72OoxjKJa85BEZj6aIXyZPETkFaFNKd9rzbdhAokBTKigpIbk4bDNFLrOz
MXaS0bhgvNm6nqQLB14WyKO7zXryQuPlq8Rpt2mT4g7U1LgmqXyUPaoyV5kl4Wz0Cy5MiDpuNoD7
qHHMoDBvDM1wgqmqYCjkCUncEX6BLAc+NjqvxJDW3LD9V63kVViL/J3XLzXaZN0PTckGzbe/J2hF
VDhkJqEnbYCuQechN/TZV6B0+k3dPPNOrOHJA7rbsCjYxISnsEVvmp5AYaeWD693vhZnZqLXoKuk
4HjjDGbn4DjjXWAkMXOOLVXn5JhZgDS0v7CatIqQy2lExxrWl/Vw9oadv0w40xL+m5ba+xxIGm0m
8DeV3aXUVcUqKJ2U0AKehShyfdZ6kPndLNLOpViekz6qg1jv76kiAmmDbuIizrFse1V+IH68Kwnb
xJHJ5bbwfnvqpzaOC85D9RDb/NJgzdWU8AsVExLjf3meHlPcU4Hns+R3suWzWhSIEosnGysINLjG
/nQyRx2yS85LlnV8aYddChu0IbVxbIhlBTnXgJ1JtMeFEmHH/jmxJaBY3cC0WPE5ccuIOgiYLSDh
7TS4zcFtXkRefphlzA7AZEPq2uJNJ1W7M8x3vcyja07zenbUHJvvYyv2rgDWUFsxIhgtqSkhq52e
+Hs3h5Pujukttjjz2UMQcKg/9an3jtlKyO4n/2GZKxo+4cSWLToJzbaBUSHQD0UWWJnk82zAp3BI
4d0e2Gd6JRIrrxrr1pCbwlmAuaNp7SDx+3edgMqGshYCNVjVpAWBwJnQanxLHNT9fxhc1aztNk1H
YOVI3x865rND6Xi4VJLbpF28Unnpbd54Hbhs8WDaZYqZNq9pIrqbOYzqNmlO5QQPr3UVzwOEz7bv
iKjSekspArJO1j0S478xU18mBuhjb/3RYbQEJXevYOUqASZFMBh1SsBL+5+0uL3qOqaZNGXy7Yjp
W0byR/VgRRBOwAj0P1mK1G+bLYSckbRV9keVxj5xlpmoRDwEo8Gk661LOJuivEYtRJl6xR7U90O9
SD6M5i5df2eBoW2rgbDZ3OSPfY3V1OseSx2lwRoCjfy0DjAhmBx9BnxAq1mHtSmGU7TEI9eGFdDp
ZtygWMPgmggouKemT5bfvkviePB+hqj0t9xEP5bGI/dPfDSwIUQxT/lb6ZcNc0geFAPcrlpib05X
gJsVDfw7zK8clzSidXfjNQdpo5Yv+YJpgeyEYCiiTdWS3AbKsToV/NAsBXGWStkDETVmglPkEYva
OHkkx1Ef2B/ntvcvgYiEA4p/sGUSo5FIpfFAp0WmJQ+NXUuMCTw8neR1gDE43qC/X/S1tIOX+8Nc
FYJYPvESmwFlL31Ju2O5gBtLq29qQ1+dari65J63mMZIINQJ/O+xHsKm7PczQrXhrOxgK/mC7yge
5NgedXcYDoO2sEyn2aEgJBcMJkhg5ebZTpPDeIrUcFsazt8YYfRj6N13JX/7Qvhk1rJzFfdil7oY
j7WUYTxeJge4VvY6e3daHc4EHdRx1PlGqyT7k370Ck/HwBSsqZ7DMZugDgnFJXUkApK84ng7WmaX
kHn25oscA0VV1jxBTBhWFQgWQdUwb/DHlWSAoOJ3AjA3WYlz5XSPtL+wlZpXF0zqsHd229e85sxM
pbtclAFInBnBXN9qxklMUbM1GszOeAtQgOIpyHC+brluP+qDnFcUsrGFXwKsuzM/6+GdETSQMSDA
Cfo6TMPaWEg5yJtvmhc4EOPZbScY257uB5WLrUoXGe2g7OxO0v0yKgbKLCLZ0BgrVWdePuoRXBFW
vxSjmN2GlVa/SJBQgTERwVG28SFmPF25Is6YaMcsq/rAaFnwdeA5l7GN90OfH/VVBGYD5e98e7pM
ZnIaJ0S2qagedQkqmWjjPY/N00wAyG5YQlrmtSMgEvgA89ZUZnQXM46AnkBcD8/0mMC8FrJlIo6A
t+XRse2pReoFhBc63rAI4r0fPOY5YqEAXxK+7oNWUjOB/rYth2TcCrXQdgVlZsyAUyXAf0AXYmzE
+4BViS7LJSppeM22LsTXF73K/ZcUjTr1OWFsfEJU5ok/E32poafaL7LHawIZqBc3IjsU7vTYriZC
dppDQGc6Tdn4TkLAhVlQsRd/FB39C6XzZnHWHcccmLjlpUFpr6wCN/vXMhBBiq73CDc0v0UColY5
hMO0MO8yGfl2tR/8DolqNd42FcwXqhRiB5tSyhJUa6evWNrOChfiABhIFMxl9RE3k7uzqTHm/nVG
Kb8tJuiyRe8wf/TdsYiPYEiIEf2JeeC8dQ6wFJ/5YlJ3wiHMMKvzenTrlVHBUi8n6G4gk/DodefO
5HmwEp7eSUuh1CUX3jPoLO4v3RB7c6ksNp0jBozCoD9KZ4ixBxYZqqtwlnnPY0zvRYaFEsDLEFgF
m8P1W1drEyAOt30m43dPo7oNLfpqtlET1iOdYtSzkzo1hr+FznZGqXFkIihouIlhc1N9bdyTAg/h
ZL6hYFBkZ+M5iOhW6WqzP7g9J0wHxFcCJtlHifVPLxesgZIrKUVb0zBw43CIlVrozj6GKrqkAOyB
OsbBXrK3qxzzIN3xih8efzQ9ewEjWUNyR1JiP9DVHqdesUL/8S84zF9qroAv8g4EjfNkUjhwr4hs
ARBV295hLgPsf+gzS6wpVyrU4+HRTgQ5NMIjlv0gtVJeeeMyBTLlNY2DDl97wIdopyjpML4vGmK/
nh58M9ICgwWr64/toSxQ1LUobLCDBC0Mki38ApQuY3WaQF0wawZpGHh+YXNrNfkNeiJ7TBDiIrOl
aG8g5U18A6i5qQ6e6Zm7yXPP3Su5v+qgYvXmNCZ6LZTrBGnI78S2c3gYbY9dUGLvbERmSODrnOvx
nrAJzmAxYuHEQSSVH865jr7Cj5iQuY97hbYyLQP/M9j+SUUbsynboCefv/Vshy/xRHBC67rj4GE5
sRlGgrTkvmixfWZP0+ytcrbBPHLPzDRW6t7AMJ1mhN91n1CuPr6pCBd9vyxpaI2UfFH2EKDuUfsy
NnI/uUYTOhozY+NMf0WeGsEi8L7wE9LVZyrWscTjbFHis0Csn+fsJYdLzi95BjvtRjvbJzTMIRFQ
TELUPCZ0xb+KDOR2SIm5LeYaKzEyh6BFERCpRDOMoKg0SXesjIRNd1aw0AVBu227zNv3goaq3gCn
PZnj82Sn7UmNxOZ6AU+CUYjKMPpmp7kuAlkVf4gsv7OZAUQo/WttQvEm/ccCu/5juf1FH2AjjzC1
KZ9DhGKfCcjNIhqkhvLcC6ROFrWAdgeiK9gkUb/fOruZ+eDZaGsYbOjUxnyal02ATcRkWkW85VSR
0vyeE4fbNC7sjXTlvx6v/nYR5bbAaP8wE15mB4mRIFm9KHphHu3qd2I1GfLWXEJe9n5YxgaA7hI4
FK1aW89dPS4lTRvctKnY6o9OsWAAcPMW0E5MminHEWX1yXdCBByGnk/XA2TI1sa/UWCV3CwKjabD
h5bPxV1ITR2lLdSONteR19jYUvxTcz0s5ckV+iFz6wEtXILwBp3BzfnRwuJ+zi28OLXHNMNJuTVZ
A62kzodWcOTT3fWk63lxmCxKoPNOPmKK4RWR6WwSMuLgnf1VTPB5mCtDoJ3fviF+zKhiQClZhyqh
BRhl/hQ6Fg/cIFhGg8Ukw8Y1m/a03iohxqPSAxcfTksMuRxMZxzAhH/WORus1ulPrH8gLYBKCqnq
LcnrXEVt5+FIldFmJifvO6aFq3shOediY4sowaoHrdizrWn0f8XIGDenU7FPxiLeVL/cAJyviT7V
pbQQZCt54+xnJz9MrBcqvvxKHOn+qAMN0eBYI99nHnm1piZt1wJf9Iej7jtrGcCesoCSbLbObsnI
HkDsUxnK3zMNwEfiDJssZ9ObFjMNsvetebwN1d6arvpnz4wkGhQZOM3LI04J4olsbRFTlwAk5436
DqZKac9bzRbQIQs8SPhNtuBEkL07d4c9asLtnDyChzhqzVBsc0JTBwwt8abNUQmzlXqq6VQ9N+6P
jxsoSNMYvVLrbgsNkOxcvYmuZHKdXLgKoNOBR330lM4nqHJY5hJeSckJ2BvnBtLq3muKtxYOyJHb
BJ4gAHI7xtGPhA4Mcr4j4OOZ2vTCYpWBefLB0JyaLBLYH+KZ8CrHcESnpDrpWOre8pdKodyszlXy
sd6P73r3wnKJOpweLdopDMRYv8AxMbYh1xjwF+y2evfExCO3o9v3W1qYTWKI+QdPGhvMnp1FYVS/
Vi2q3aAPX9TBABP0yeNMY3dIe/t9nkcuar60N95MUq6kh0CROWDVDuonyxpcPvk51oDJweIozqon
AiuMZlcLYuWyRyboc23bD/MM+K/bsYfjZQV6OWRdE3BJFATm1tZTJlTL4XFp4bDTkAs+THaWCgs+
LgsjGtNv/QZG19s0LnvJ9c1+6AUX/CWz8CHi2UFXmIYCtq8+r4g3anM7Wd6aya5D9etW7qONkeWx
5kZrTFf72TZTE474xPt8KIlwodCqrNoqF/hk7CZoQSkARLrhg8EwCVx6nBuRg+SSpXTM2gSTfEt2
Z1d1z5Ow9IOaCOMxq7NIGNlTpdGb6RvfRm5nNyRz1t7KZWVKGwxqqagvPdDG2TL6x9nZNzXWCiE4
hApzr4ruqUnpLk1bHkKvNv6KVqX7MU0wc1R/JfiwHdPJsVmvb1NPp3BLFxlnqUw/S5c3jIA/Room
otsK/2EXs1+q9PvsJhAIUYlz+GW3eS7eZiAIq6iiQq9aPgG3lg+DDzxWVg/x1AyPHfbzU2vQPdNQ
S9zVPZ5JtVTXpZyOetUBT+/j/JEWh48Fa8oLHcowpHjS96nbkAwmCL8x9WhTxr13tuuCRp2cbosx
1Zl1h6jANaYdllxBssSYtCVqUu1NvbfPDqERvtv56B5rfzWS5mi6o2O8L1lJa0P/UHccA+YCqK9w
6n1n5vl2nvgc/VJdhtSZz7kp9mnpPPZtbDzWK5aA7KzN62xDFrzC2woR1TDd5yV2q02RuP7DWNko
qvNP5mEdyExqhT0aDZMYVjBEwIz+6b+WjZ5aRbFxlAKvO0UhS21UR10RIiEDghuVyiFHPUMeWn9j
fFw0Kn0KXduZwxhfrLgBWkE+2ZcugOLVUuVA7M6d4c6hKqDGdQTuGu0v0ulB6S3dl6wFsXcI3oXl
A64SpmcAT2Iajp0t4vvUy3KrOHE6MDKs+cDyF5CizTLjJrVYTzIRw16y3XW54mLkw50/eXtk72dg
RRZdVMp5TiqKA6VGUeUQ9qY+72JHH9CiT4LD6KH3Vt8oVl3DlY+s+ghA5s7NX9F7lQZ5mymOX+c5
tuzHuaLJ2KEVh5ksPrBcJdEoWCpwd1qBysbGG4WJizTKN3O8AgN15vdh0r9wyTW4qNA3HVWIm5dZ
v0mmEz7zBcapEjoWc4OeL48UnPc7kkZfWMWAidjmF4DuLSfyeFn4E4B1njdlrVjmsX5k/m/wOWaa
dQBTSNd2yVXL00ptsyymES7+hUEVCA/phNPsWnh6Ip6K1r3iWPC2FGVguHGMU6SDI6yzh0gZ2nXd
J3n0PCIgEFLfpNHU32ex4Kp1HDKvw7PrDta5Ylm+tcUtEoDXbKpqCQ7DzUln2ggW1sUkhf/aMz6o
yT8JACEnlRFwoDf11ufEi1mlTLoxH9gYB3Fuv8u+HfaAm04NMruAlMU9st1ZckCs6stgKdIfZKSe
zGSVX91ae6tS40HQn3KMwegxZNIKEUc73ymnq6svdK2BqQz4ien2KOOPrvZZZQAFpSv5J4eIGFRK
ItiIjDly+tUiwOL9QoU4h80OJgkaZU1kB4zFYOZr6qV5MEnVOZYLIyirim2GsFMuQP0mOpfJTdBN
4hPh6jvL242DeG71MqRnlH9SO6IkUijbJv11npoXD2o4ZOiF+wywcBVZkDUNQBQ9DoEt7p+h6KjF
1h2O6nmE3pZUr6aueacxpw+59j/Hdc82K0xKM9skPZrZpOeWQJbXrwSvIzpoxz/TvOp4YBhLo71N
TnY3q6Hfcqvb+xV3IvhzD63lFYeIphHdTeSpzBviNQaWVPbsoZE0F8hmzQkJlvmNimhfMNbF3UlE
Fl/c3MUCBB2VMEFgOImg3gqLLL3lZPabvVH3e+wJ5nN10Q3ZXTSMQaUX3zupv3k1hYlR49JPx6XW
AzIfAHyOgkKqH7oG3ZAT8AG3zFdm0iLusRU9+Y31ZQtgXJ3b/8Kjt07V6oKCUGMdGibkubFOaHZf
EVo2xp7J38Agfo2nwrrCH8GmqZJdMXX4psrx04r5pBN7eYSewJ7D4JFlDeDe9aeYWrsLlRuXHJwG
hcmYqizvuNT9gZvW6kJBnpd0DhMyDgnGsfPPynjfsARmYxHdSseyD/bYeNDU13yI+iGryHDWwFkz
30tqOljvjfwlvXbTkBbRzNgPyaK9zdr4eBnj5MCwsPxpOOI3Xa+euUJwT6ekgQKKmhWkwZeqrJIj
3TVx4JeOvenqpNxzIc02o2RVXuCqF6RkTa4byLCxbdx9lopEWpp9Slxi08pR7ahdxeE99zWqPU+d
61vq6BJj4HZt2EGzaJ/UAyAJ5dxrvE5Yh2JOj8Az20NvJRU9piyDqvybcpvoXBCjHeJ5CnwOWEvr
x8fVbjk631z5tK0llg/HcL4MXjJllrwKgt09YJGTn8ibpVkfhscD04747PH3UCYI15sFFfmgXrcu
HT4iUB/aPhm4BdTdN/E2vCd6LkO/YUKYKHTA//gbz/hq6g4cQWQVeLJXpQzEkIOrsblK6nDC3OHu
MnWsjQdEwnKQf2n8emIifhn61A1jjQy+ioieNz1Dp5dTI85LfgwNYfyoYYlPs1n+icfsuRljkMq6
fTEFl0moHO+NRRWEotltqPmTQ7YnE08K5yQKEnQ81zt4UZ9xBeM1bYjmlMA6FgJU+0xqyB4GShcR
CBiBkmwbb9WUPgLrwacPQ7f9T32mv52cSojYy15ugCxkw5ogMjSc6qE7tHanrukEJI6Y0RRAQsgM
/n96078B1FPF474Y4/yF50DnMkDyqfEKyEFyM2WZc5s9/c73yNvhlTt7RjxuhpEHXzgAQrxcncu5
+e4s0PuY/f0yboPEYde7pOuC32+fItlnF1fYdBHpcIm4kETuL7IR4YnJ0tdBLEgAkQE5kB8c/aCp
ND4dK3O5sCXfKXZOpoXmJ5FlxiMAVGFldTUxnFmqacjNk+QhNFNek5GYqP+m+ZSOaJifVgt+QDTj
u9j6bMEu9cCBM42gDqDYgcWe+mRfJrCpMl2jEK9wwdFlYKXL+Mavn/isGkN7Hnnr+fpl8kDM9QPf
BZPgYlOmx9hledmyoaqs+deI+YdBdtlx/YwPugXEV2/sFlv7QuIuyRHmvfaLdlD01K4vH81IEYuR
1pV+zHNnsOj17frFT/B8VAaPpRQZN79pj0j0Cl54OvkFzSd6anwswwNJqm5XTugPucbZkyQzYo/g
gi9T/Ch8uEayqhgIv9PkLhtiJtYW5vRRDYA4pSK6Ijx9R4qk3GluP2IE1FnAAOrfO0tCq6JZXzPP
Unth5nfgfXij3RTFhdoXlBzOudFcbnaD7Fi2rIZEleLhUaxeLeKZrpEeCxfpr9OZyYsBUDi7bLbV
LemEQq5PNSmArfQScjWa5CVcNCg7Q43KNI1HfnufRW7rD91icHKxpMLwMdLm8Sfhgn3WnDglCm3K
rZ285RWchC71FIRd7odTDfgOlkXUcTEtXaoXa1JFCTN2kqbNg+RC084FsPoI26O24I7hWBJ5cgBe
VWNiEQWkbIhIGuvBvtN4lZtABVtPf4WnSZphKg8tZvpTav+je3J889Hm2H/ZtPc2uB6okNp31otw
USdK3pkbultDKyc8OQh/oVPHPg31s6phu0yM/ArIEG5kLOpzzd0OR5K1c+lgOHVlD2ZvXT90eOQi
RPJIMClzFQqzxkKLrnwiI6xaYy/9Zw1NdsnMI+/DIqj1KZR05zI/FwdR5keN5uJwnImmrPBUCXab
LU70OYszjbrgaIhpB1SWvWClu4+EA0BzjO9eNlc34jXdJsHvGmqqIXo2m9cx+ZzG1YAaE+bHr/nk
LQowBJHcdxQbWj/8HawBH1pIP/Ef4nGU2so/KQCLMASldL6FU0MjKr+ggQULy0lzKW/zAiPVZgVH
/IE2MF6p25LX5caHMcmAV3yUw7Jvl+nPaiJiz9w8ZWl9tTq93RVU67LByjaT92EWOu4nbpRO56TP
ctZ+c3RG2WT5/j/Gzmu5cSTbol+ECAAJ+0pvRBmKUkl6QcjC+4T9+rsA1VR19fTM3IdSCJYqEgQy
z9l7bZPUmo0X2cRddHI/uDDhhy5Md5VTEbseY1ez84R3JvPOJKd1O56Jj7FXITklnMGn6rErDfxH
WnJP9qz5htt4XBaPSRl2ALiUcGlGaogDa5EycAXMU6+JWyFOwwjPhkEUb86tHnwQDVumWpafPnpp
T7H1hYSoeKNYAudkCX8t9oW6LbT6jA/9qfUruXMLuJqo9TMiLxZoRPaOjLJzUNCIbICmlKS+7qwE
/UWiO7fonrZl2r5VBuy1PiKBSs8UKmyubPZtTOHDPA21E9zkHmBdpHebtjslgdGc+ioJeUIuOn+O
pC3Ge1HYLqzuQexgGD8g/QLhl/bRmllD2l13df/DUYmgSxrSKhUdfY9Li4r+siZPSVzfxpo3rhEy
tzubiGu47bchXNYdVZ/HAhqHJDenG3q0awOKaXqWfDYJ3zjyC8QKnLaKxz/9UOnDb2JOhy+VxKqY
HsDJV/07x+S5ZNJzD5Mq3JpaRxXeaPNVkto+DzrEroOVUlMO2n0f8l3PMlBfblRf9ZFiblMQl6tI
AHMcE5+ycTYZ2LL0nCrRh5+WWOMy+UgpkiCD4r0dxwlsj/E9N4nQSoRZnkKjf+iNItrViQhJgaeo
3ND4O5IF9WhEeN8yGT+qhHE18I44G957QaZxaSqYuSUquYC+QF/V5VpVhHZInC+txEaBsZrZtFO1
14N883PvlIdKCihCTQhBRORJNhMFK2+NTKmA3dvqC8MvHyKEl6swCMX9IA1zVytgN+KQiIzev0Pu
OQCRpkjFc2sNPkzdW2SwHH1uexPLOanli6PRJXU8SOJe0/S3ebE2nVRe12NA8Tu2txT+VqneKfsB
U8hSK9sEC0aWrYC6rJp4gOPnJM9m5uAOD0iYaspgI2LsTRp0O9p4NFh9WMdeQclRghlc2oGFtSMN
tzASyj19BHOd4kOThfbuTXFvlYviIvLtdovkS1/WGl/KeIzueebGu4j8a2CU2qaUSMGINFxXHcEL
aE+8LUjDBcZ1PjVo3FTXHPXae6F6eia21tzb2Oa5cI3DWFClzXzEh4h1SeZq4D2UrQPS1tq1lM/b
NCs3RaN8pS5VRri6Pzz8U7s8g5U8MMPcaoG8qbSkPErC7MgoRonhY95e4tqZpDsqKEjdPSg+9JxI
eXFaxb5jKh0ZS1140X0cReRTC0b4qUemgDIemLNZO7uDrMrMbgf2RBKXZD9KBHeftFR32SC8Z1jJ
OUqusr9m8CmQ3AckxliAzoJQtS8jspDIDPp1kPTmRlUKFCBUY20wYiYaZIwH2o2P/W5t91HIg0jR
l8jvQQBaZDMOjfnegAbcRDmIAfqSJ5mQP+I6b2FRI4l3oBupdV4T6mbTvEDqyMOC+SQlg62jmRSr
GlgApfDDKyThp74P7zTdDdDYIE3QaWpDV9GZiBgEopXMB3OmA6MwTh5q2lXvmXIT1AHo2z47h0kE
HbYv+o1N8cB2c/tIfByQ4dSl8UIq9TIOI5/EngGJ+0hxQO/Ux7HDMwmI0Vt0AiWAjPV73HoVX44B
PGdUo0PygL/R8oS6gh4Orlp5UEx3FZbus53hctehjpEPwjgug6zT0h7WOivb9mqiMESSm0Tn1ju4
Qt9MXoigIKUZANErHL99pWUuFjMGNVrKgMPI4qWuEFSVufi4xjFt1yODSS6L7MNO5aWIS9T0IzY/
X/c3alJWe9NL3wqlUJd1kL+7CYMfwC6vqF+SoelWcDnyjd4b1IXVXtnI2ARO1iS3cIS5ACSOt7pJ
r3LRTZJ35kKOu0EafY4qA9SKiRm6JVzaJZeYTLSSyGWmR2uvDteRxzO610gJCSCnMj1zr4OBNrA+
OWGD0cIkJJga6f4zoz/CpDW8IfYYpHcmkOAlvOqalLHUX0nH9ndMsdwlgXO1BORo1L4gQZr8P7hW
tJoLZWla8ZOme5OeI9uOenoyjYQdScdsktJDoC2fbcFbaIfUiSvqnDTKCm5Onr4Uotr5o7i2c7pF
TGq6tdG476V3m/o6MwRNqEs/3YqJRKJO4eCJ6+2BTFm7qC3KZVoGVCrNgMRmvVzB3ChpQHxp5MLz
5SCEVWfykyJtS4aIYdCta/fUOVKQAiFkC6tuseHYtJV09CpAjgt8mZR2AHcRzJmmWHax2xKOMZC5
YAYrmQJMQpaPH6IEFqDXN7oXmCvEHMMq1yGtdD1B4Dz1g/XgrYcouW3jILvS1ISqWEMQeIcmI5kI
UbqMDnFPgvQ4NO0hSRGXV2iOQKmdcIijAqZju+a5f8Wbeq/nCh+bbDaR2e96rzlo2Kt2MQN+g0wa
3qI83UOyO1RufvBLh1wEc4RkleL0NwY+pIDbatPFP4D5QANsuLm4eoW3sPe2pdJjM5bJM9IXkwQI
wfQEKmQXdMmuyLKdljL27TVdXbZJFW1CBySqKaYIUj9WmFMVxMm29UtLpQJZLnCIMqKkBAYvRqQX
MPGtZIdCnjkDbGHwP6F6FQ5Kd+3SHW8UH68OGHGKq+2mrqaPjPz6heaZDFroiKsuNlPH0Vdqa3Nz
iD4dz1a2YzRcGEnG9aSslYLbPq4styz7DQlr9H/D8igokFeVfZQK4aMgKRdM/MDNusRDUQOJFKLF
U6u8jpUUhLrQ3ps8L1BPRzfI+qLd6PfE1pbqZ7+2MkqqSYOWk4cIiWZp/FaG4mUk6YGrgsmOZeo3
U8oQ3IHMWka19VAhLFtgYXkdWoYJEd6OwQp/IKY4q6ZzbQ/1rsj9bu01vbchfAbjMEOs9GjCdaSH
XwMGAVM8liArLbfr9lr9AGyY6oJi72zLdvcucrIBHBgOs7Ul0vxg1uIeMdgOTWpAXaQ3kH141w31
gSUoVbHtg+yjURwCtoxum09V/MjvTqMCtz+NpbLt4vQjdgcPCr7NLNG1FklqksUsMsRRlrhybGq1
2CKPsgJb1xbOIVLt+AH4AZ47EkbXgzRtrFertmsRmUDOW0ZDCFfJ15j2e9mt50H+aogreYlj/2SX
GiT8rkQQN/1BHaJ4KivaNnLDiKd8r1FT0HGdo9EfVSvkM67UY+7wnRsGrFp6WOUUrRFYF2M3ja5S
XN29zn+VO3kakjYRxYg3+5rCnJZYdJYQ5GxIx0PK5YcHzGyvmOASJECo7pNKX5oK1T30hhuQBBkg
gjpUduTFMnvXtAHqnuqdmcszjUVeWUipnxgrUPMzCbvzmfydYOyAiBq/FIk/03FFvvU96+jq6F1H
rguFUNS9Fnof8OCKM23eCq43Vuoyc8pT22FU1dz4VYgOia5ROeDLsF4pln2ZtPcr4mG75Rhida26
+sOMNKLtx6egEVRZrfhIAAZyrcaQK7smFcApwyNBLg+YKrkctJwMH7DRY+4Pky7dXVXhVMYR6gX1
nX6HisQraOJHGQIlP8B9gTtAECuSoF9pM/1u8L1H5K8HEUX3AxytpZPI6anWvovaMPdwSkGnBDV3
XhsJH0MzB7LexW+4aCWXmShbhm1kiZFWLFYuszctd4dN6SJnbRjuLdq45Q3OUwQujr/vJ3mqq5Y3
RV1grgY8vgJXh2AJ9yhO/uE4egKL+Ki/Zk7vHYKOUY6mVCstaWIcEtxOi4Kw3rTM9r5BjkHgNuZy
QL9BKa4Id2nnMAook/vYI/cAMNCDLRVtU0kBaCojtUJzRDFx9V/jGjqvkR7cEZSyTZDr0SEn5ICo
jYhASeEtE/YPpLOMmEiRNMPg7EhGVV3QbmIouIqb3Fpx3GPdHeFLYtUMdXXcpKUj1q01uphO1PGB
ostH74rrCNPXQWNMYwZdtRwy04ElDXG68KhbjYTEL+0GrxUDEjTbysBUOB8J/XzIE1jCKGnM6zbV
jC1zSrACisWdKav2kR5/NQVsyB5QGca5fTjdpurqqerA4HSjA6Mmvolq3jiU1vdx7AawmAwkxDnW
+gSJ10KWQFh8RX1uo56ntwLME98oOcc8LjJ3ID+98a7JVlj1rhHvdLeGopkoJ+6cjLyn7YnmvmkO
yRCuDVGT4V6jh3fSZnDm29GTpxoXMyJ/K6UUXIthX0hQdZnfV8vQJsgSRTp52M2bCu4R1GSHEw3R
gOYM51jm+bIdv0jZ+siCATaW8ADENXdJPBEBVKLwgiZ4CfMOm36w5mKL9sxjGGWOqFdxUtybd0ZP
t0AX1n7IybttbLQlXlAd5OiCXjcx6AOMWIGso9hok93cZGG78mugpGHXgt8rVGdFhUAttwhMyLoT
6I/RlmOnLm40rF/oDSkjm5UsQH/5D82gIi0Vwy6S3kkpqXdz2fZAEaMP0C/KejCCTzO/l1VdLBHg
7ZFVb3LI2TyHjCtVoYOolbhNDQgxBO9yXzVD5MOOeYk80luUtER+YBAQYSjbuDax0+eAAKWGlDyj
fu7YEY/BSbOnkaNIaVqsiuIHbW3rSOY2UUQWMwrPBtSJUioM7I/ecD8sxAFoPZO11hZX0z8Rw3mV
pFGs8NY3C24+1aKo3JtQZkujaB+jhuKbBd7UKKvPCB2GhFgRmPlDJyl7uH7Yc59taIHaSGlyqosV
+pM1duUETbmxQBIOXlNhjIhEcalr8LLHzmN4M2KxCgPjCWcCCkRpM5ZBpZ46wxNq9tNQYlhSC8KD
jZBJ/ohCVOjZG6ln0zMs8Nc2Dyx6PMAkPeYv8UBERa8pn+BSxb6qCElsVO0zySwouhj6G/tRr5jN
+y7heBIAjJAtN34bpa9HIzfuggfo3HSMprc7jXRoDMzm8y4Ua6b0FBYV4miVHILSKOXGcAFheAYF
Hy2lqagF+kMD3Qjw/aNRB5SikdBAib4NdMWiIupQbRzuLCUgzixkzscntAqYVhiu/WanZgy2Bpsh
bdWXztvQjMI3lSNq6nFO134I7qDuCTVTUbgPBnPWQo/fGshAsgZRBSHCiBy0DwpONCNCZYpOlols
He2Z1FMZjNP3FBPLstAitPM6SCmIBVee7fPtKHPBYzw8FCH6mUBTwalEO9fWKUHYzQmv4GcgIKgB
VkDxoxm3+Md2SUQHcQhousGbBFTg5TtKcJ/dZPp1p/+MH1HjLkHPOMFHM6DQ5KK/0cPuQrFtidn9
PAROTShyZU8GXJdLJoNTm5gLiOra9KAYnShY1yrSiCSE8+BYLc0QTV6VRfagMS9faJWqr1rM5m7F
1eDhziVb5ZPHZAqgg1E8vWzKy2fLpn4bW/qN49BuGCqfsmcWHy3wpClJ85QPmSy22FsM564eRpM6
VnuvF/q9AeJPp6sAyiqty89QL9/6xiSvrjIJNMjJSBOavUqKKethjC8E7cFYJt51NUqNe9vrADdf
pb1Ad4uqGHTCZEQGaYTbRLeIJjUgf6fkMVZgA3XliVT555am8EIjToDSR2qpBxooxjILlafUVT/Q
LcgEyaeSaQqCxxpTVh+9fuUuJm8SS5BEVto1WeNM5OO103LliB6hU3RWdJ5QdhfBnUGbq6BGVe3x
GfXCl531KJEK7egN3k1WvFLDPXkwEuFOQIpXnWbT6/Wd6dTPbZpY2JspA/hm94P6lcbjEPNuWHc+
yQekVVM8WYxutlNodjJXp6GAldgd+AyRzm9S/4FJPz10PdHQwYb3Y4Ryr20Admo63eNGu6l7GJDC
aDHNDbvMGq81KsBjwM10+rO6NngjQHorO/sREd2Di/ALyDBG9ea9SVACl+09U/Y9mm4BVbS5MEm6
87FW0m3XP7rwKc6g5k/ayeYrwyXJV9C5LqlS7DO3eKMSRPkH/YoVWlcY3vr1Vu2Y36MSRF/mZvZ1
ao/RARvd7bw0/2Bq0kxtMu0xM23GSGFEC0NRHPuaJk230WMIWX9ZOR9j289o9PSTMxnE3cjgiHyy
VbRORGPZ6yixmNIpjsVY7+d9fr+cNx3Sa0Dp2kErd783zPvZvdXwPEWG/f0686nnX0Ni4x2jq6/o
XvGF0lFsmF53rxnYgywEq4spd3ypTmOQbkg77Hd0LxgHDuhp8ouiaYhS4hGzFlJMH97GUY+P1HbR
EfYCfRvJNavOoxlZeFA8CsMoVqbDOJ+Bd7EXE6TO12P8VRiFBogYflXigmoc4qIw7DLR8xea7dHF
1Dkt+SR8kPWeKtRwihJko22Q4+8at3h9ocL08mXUMYu74wNl0n4f6n1xNeUzE7QDc69pjnnlnIlb
mXINGSv4NrZf3b0UYAruGlq9RwWrznJwuKVm2uSVgjm6CP1yH+IGQX0UOIRuHxinattY9l+WklJv
9V+43r8gaq6KzKtXA17IJcZHOmAeCmbFyJ8LSrQLHYQLHjAbW5PPtS380r1RetQgpjlJEyMT3y9D
K4wgdwIx08JWseHiyoGbLS9tT/tsGr2EyoZqio0RSK5Q7x4UAN93Mn9MRsOknNs+YiulqkGYxap0
GKuH9YjSVkXOi/2fyq2ikVvOIwKJ4EsxDW9V4YWUa10sLkVHvHKoDIsuC+iRWPTYVAvhMOBfa9si
+82EiMGhe4/OAPdeKAzV9IpgC9IWIR31iIu68ly3PnMbz7snIWlTBZm+IETui54sN7W00PY17F3H
fE8QYe1bjciksVc+Db06N5KacWcNdAo6oiSdsr/kVUWS4hi1S4Nv66APdHmAmkeZBbQZy2qrY7Bg
rMYUDNCD94xrgl4a1HbE5PVXZGyANR54WHxkLbJUywne0JRcV61CQebdS3lXJCfkPQhe8c5xp/Jx
lGNHenDR9y2pSnoboV+G1OoXdVzKRWTAL6wxhvbhJEpGz2gYX3FktUAndkPSdKc06fVbKfp9YBRX
DNGRyVBtXdptcZmwomUIcAW9CiU49RBMf60CbhRn1BP9ze4ksmsvsJtbnapEHGEiHY3E3WUYq5kE
WRs/cip4e1Rw6d+uitB0D3oq7JPFxNQYDbEP4OJs6PzzvVNbZTdYchdVSv4a3zuTvQJNaLkc9ASj
5gAobuCOHCuIYFVyXcP+KAwTwHtkgiipnyKGQAcueO+2mX4MDc9z8In5dl6cN3SWR2ZbL9vVvA7F
CCmYZqzttA6U4LyoeJIoDW98Sh1RnmQxbJPWpoir1rG49YbuqOFMvRrHVtzOqxIRTwHNTBJ/rxuC
0N3yXqHVnI5SUZvdRlZFcg9Zu0WeFie+HBvk7OZJksHTRQV3nIqGgdNSXYA7m8IiQgvkElW4cLy3
RpjuzsnVMzEVGAsc+s5epdEnovjH9MbccHviKV97k4kZ7YvbTnPtFvGd1BIMo5F/q7fVeyx6hL5u
OmVa6mtDTx+GBPdnbOojDI/mHLYqBWwC00Xj6wzkPOz1rl3vmoFmYRP4Z9G8RTS7tmqr3UeWX16Q
Q5JB6jKM4S8jq6LF1dnIlRrDTQhN60ft+mIzSkUh1U3JuGcQSxjT2WhUJglKtCmdAhts2NwDgrgA
PAYElnRPmii5jviLGRD78KOC5FMz6CtmES5fUq8tBBN8D2gjLDU+rWXm5I++H3APb0D8uK+iYV7H
g2yo6CiWHtSrCnONRvvNjEOMj52CURRt2cIqUIl3pbL2k+kyNcK9lwrrJihCNP54OFYd+ietgxUv
IitYOZ19HsuouEvcM20kIAoBzg7NC9/aqPhhiC6+9doDYRbloiBrZF+U1kPWZcmua9p3oxV3TZmd
HNB9Vwk3Wu5eOT32mjYuotyMkBbKbtLAHhgCJ0iQ6zdoc9BD3lMdH3dIck9tbuHSNrgG2sp1VmV1
cVBZC7uxN4Wh11dxUi+zqSaP1Pqga5QjVebKSPrrNXnI0a5weVmz0o5BGIldn/dntM2f6eisMyp7
VL7VreI1RxwS4P60hywdjmbBdMf1O3BURfrixvSiSm+rRXZ1ELG4NBhxMMt1KVWY4aIYgjlb4w7c
YBHT5qX7YMhErogyEDZTwZQU3UXWdhJVzarrKLzZ6qOmhSFZZmG6KTDACzt9GcwAezn3X1SKUOD0
iCS9QExG9zxdUbwv0OXbMUzdaMd9daFXERRPF0M+Ce3MbANGDL6GWZsYZwTtJG1OfjHQpk+NSyM8
bwbGo/WptZmUALpjtkJuXeMBGlEJXMmrmOmojYCsnSquvXrmlm8hywTuKBU8Lp3Z782WMkDcBDeV
MTy2JgCJJuJKzhQr3uXKixrBFuiF9RmLWtsaHTgys7fTXeq7p1gLzG3nvbZxr56IhoI+Q8P5WE99
CJU2AdY9QX1/ijxJPZ1A8ZL4X61Rd3yqjOQcPsssjJR1OOY3Xk/5eay8N/yB93pMBmsrrX5TR7G1
CPoS2YNByifCo43vwFWJQGupnb6VViMO0qTNWLiIxawAlsmQ1GhyRtvewCLk3lwyH89oYaAYaAgC
xdczwJFeCx/mXN5JHVa1+xyjYaTsTjGUlkGz6NABujIz16GATuJWM1kmpdpF9QMhW40ZLjauyG9G
UEfISIQ62U/ARdge0spYnZ6VEigUQLfuxlXy6zwvcdmhZaVWC/KmALkFQGM3ynYLvN4gjDZ8AfuC
/J96maoGoDGcYqN7ZBn1Vd7xdpp4Gxi+Df4IFTI6FHDg10Ec20vfvWju4zhI+WABteZqHSZ40EJr
mIqY3SUuyB/iCvhQu/5pjAGpO7yX6GHHR8fARzXWkxgScxPUFAIhvRJsH6VF32DYpo61hXU5Y0yV
Qzdsi2SPYAV7MMMjkAM1hiLUR3vQedCACgXWejXacFSQWopobZrXBVGsN27HyEyYVb/N+/TWb2kW
qXYPbih7Hw1awUqD4KSM3K8pOxdfAHqytP0Ke5xwWlm/55jHKTMJFQuRtjJLV11pYXRQIcSs1aZf
jDxqll4dWItO4ysigEkuMy25uD5RnoVDMlfcVOuRydASwchBbSpcOdlwW9oHXzXe8jEx9jIG/EyN
J0EcZ/m8kFE/GZp8SLXc/OrEBZRc9ukrdNFpzxsP0qvCdR9Z4XX56+jazNK/Hd2Xcnju7OLJIPfg
Rq1AL+lVEnHVB8MLMDPyRsr0PckbCgTTHhQwzKMSws5H9uccQ4Js4Nt4a8TU+oNBhMrGHeJ4My8q
yMHA2ohoo5tSPFADyNB3ePSIoircWFpM8S20q7se22DlG7dxn9Z385o632KKNm7TX2van/vMm4eA
WYylcCOITF+/Uoo82USe6ZzndaqbNS9u2yDEJ/cEjee73pvdp4zFp+aU6Q9UJwjD5ZDetoy+t2Pn
92TMcp7SgS6IPcg9uxHIBXSt8s/zoE0p7iT8n6Uayjs70zSoOvIuj9K//UIz4XvNv+8zb7KD6u5/
7eN74Y0XYT4ASeTRGVdG+Z5wt7RM3/ssUueZJA/nUR0S0qRJYwE7ZJPZYFj+tswt89wVlCLmg3wq
fvNBg24+G0PqPiZZpawYoT6PuA+t7UgfosfqGabY9npX4t2zuecwaOMe8GvdEBTGCajkJnKJq/ne
EEImaZzRO827zT9UjUlKolb2Tmti53ZeF4zUrHxH/HyJeYPqp/rOHaFrzLv40+tUnifml/g+XePw
OhiNp9QjBGLgKs0QKteKfKIYVkdIpmFQ8hzoSIM8f68cjJiM6/znFktP4isjRnpYl3u9K1Ese96u
CUPtSvIxXs2/WXVIA9OZf2p5+Jd9vre0kVfuvz8IW79XhVKfjbjHNw5dal/0lTzbTZbe+eWPedv8
w5aJt5Ul2sbf6+aDUOEM++9dfh6kZVF8l/mvGUyYGz1AODoUKSATHxQRc6p+S/hJeD8RY26kpaB+
mrYaQJEwr6d89fBPMYdA6aBWmXhoI9W5n5aYd4kHVJ0OevD6e2nepvs/t81L0zYNI93fjpu3cUv7
y3HTOec99coa7wnPJcNl0aqJPM8/Rgz2W0X1GsA5kjGM7oEi6u3a2KcNSgTaG97tfzpiPgH/rfaW
di/YE3h1NRUsctFkdgEf0a/RYYSbjoCkS2A18ogkENWhq6aXvMMtkNvIkFiY9zc8KnutpKU+7z8f
LhmbbJAkZRciKn8eHgKn3YqMLw/hDunNaKkXM1MF6aX699L8n/21NL+5v5a+39zpuCEQl3np17b5
uMYhiXg65+89fy0l/3qF/32cEVLXbLgQSrK7N0IZ0jPJ9N2S5pn6JPj+hiAZvzzryR8k7W+7zY65
beuvCJFVBmyWeWFOrAAEkh4ps2a1G80uOuiKMK7S1C02RAylZxXq1b+f0aaqjLjaSY70V8ofCdNR
5NbPQTSm76SHvaBQbC91SS88wV205XPQL3/s0MNW/N6hCYWyxdahXyql/D6D0Vsvf9tB9MX3GVpZ
eTdGVItl3YWYNKFeL6bftMr++dvvdVR//23df9/vv2/9fWaMKfkdBBxibTTtK2EwcZqvj19L86c3
LVEW107z9fFr6de2P4+b95yvj2lPAsKwHYugWAfGoCMgomBOd56IHMafyD+6Oj22tYfzpk/0G7gW
9DjVzn/wnE5b4C5KXkUyXGsw9oLFuCHrhqgokWonqdX1q++gTGeAmT5klaWuqPTYiJ7Lbqv3dLCo
FRCpiPV369WdfpOVvVglf57b8NWf525XgS78m6FUh1WE+0y16+7iEP69zUP87zlQmzuy10wKSE6E
F6cGv527r40OLUEv++Layhrc+iGJEggzq6eAqzTWZPQxnczFrnFhcEUOtSeJA3PC7vtkdu2FH65Z
0zIxnVfmlNESK92yDos8zqnOhD/AuBooLPLsIF3uYLR19kjXx5cK2QLeHNabCR0Vyqjf6+W0Xkzr
h6D5Xp8T9fG9v0Fywvf+9lBCM8yHl1p3wrVjKgSIT+efzvN7//n8KKQZ87AeRtxf9xeBjI91qr7y
3MamNFreQcPccBFGf3IRRb3gPf+5fvAr9QKI+Hv9OECtKNpaOfQtfPeO9b4hhu/9G2Sr3+urUvte
P5+/ntbP5/lz//l1/zz/7/0BKLS4qWW8n14cBBOA/+mP/YcXmf/YP9cXTfHzj/r9Ir/+qH/4z83n
/4f185vxD6+rV2DIqf2GC6NGuUMcQHltG41x1SgFpV5bBm81dLjpXvRPO4SJ4r+1yv/ewaIJ9d7q
qDIxBzNTK1F+EmJEfbRrNARhlPUGvcHz0sEK1SPnmVKi9hxqYGFyUw0ODi7iH9L4MKbd7VCPdo0T
Fpv5aLQCBy2KxwvEF3k1n3U+OtfJ8/qHs6Ic/3nWIKr9J85q2qA98TfE91XhMTHAQ3ztG7a4NiD1
LLVO1q91Xj3VsVESB+Ba1PoAGczr+25AINT2T1o6Dts27whrTtLuKfXIx6Bv9qpg8sNFFpAPao3F
vdsNTwZmide6DCnC//lK47+/kjG90nzAr1dKcSxDv1Lvs4L/NHZ8ZB528IYSA85sxLxDGXCiugKv
gWMb4VuMIsQh9vGZmA5S0YY62Q9chpfGweo47RB1kJRMciy+j0SBShg9D4fFqKbGTSbVo+eQu7lw
JYIF5LEfHgAZ+gN5/xjYsPRpRWs3aGyTXZiK8OCQ8HDC1Q0ItwxwyfWQ8U3oE6//cKagZ5JG8lz3
lzMpGYVyRMRkF7mO2KMCw7bup+G6FLbxAEA1AWwbZJ9a9JAmufGFdeIBryyKinAKO62Yt0WI4Hd/
O1oZcxOpR0KlCO3rpy8ujtUEV9LwM94ikZ9wNcPqqsxDxA1yWuqsBqtq7HwE1A7QejGBqlXqgUba
ZwgLmULN86h5Xa8AW/2eY6Hi+95vXve9S74dSqnc9I6eHuMKCU8aDrfFHMldx1BwB09ezeu0SjIZ
7Uq+fGxdz+vmH5aLOD2PlDOZqcPtvNu8vhfZ9+GUhELEvEN+5Ssi25VMaBB3OvqDNig/F8uuYKg6
bTWR+a2q1FSuWlG/5n4sb2rf6zFeBAiBtQC4lZmb9Q1tx2HZR7a5FtOiO2/5vVKNBXvyUE33FEI+
+L6mtwhestu+jp1t4hAxUwIPmnIi2KIP8kY1s+Y47/K3/eY9RKnvvMjANoT2f/5rFUXx7ol5+MuS
qmffS3lZK/fTnvN/c97z13Hztl97ztumJYLIDoqqvQ50MKBQNQyqZci84ofjhOl5XhEXvbOj0QGM
Z9o0/0ig9NC89obd73Xli5aI5PuYPmh2hi3t8s3Qix+dGMVtnvMYVsHq//23easoAO+Dev5f+8XA
DHFTKuHYUSG+wcJa3oO0sBZKY+ZvhBRtFJ3Gh2pa+9Q0o1cJiZMulV2TEeDAbs4ryp6qk1wRFZ+j
P//jcCBNm7mmkZQmmJs8frU0FV+OCUY6sapdUebynHZ9c+XU/sO8NP9wdF8h6C9C+RKr8jyva0r1
qpKBcfpPB6XxhNVMvqDc+afcIzMb+G7MnFJOsmldDMt5y+w5mX/D9AufzTAJJ6jGe9XOzHulp9vt
g9BedbVv3Vtdbt4kir773hip5j03qo+B4u/V3/ZXpo1KPZo31qDx6RJ94+aJi3rSNU9NIqf4SEX8
ELhXSM3wtI05LdZgsRcWPKETfRjjR6r34kfajeap6jsJqpVFmytpE42CI0zZXlE4HzZOhnNxdHN8
YYTaAShi0cJrS1DG9KvRDpCSDCf863Y0odpVFaOHt9ICGpc5KEdpRv1Cprr+MC+Whc+i14qHnLvj
91YqgNUNztcATovabGije9fOiDo5qYyfv/1eh0r9r+uKP4/4vR9xrN5VqYSdcl9IT0Mra3wGoSNO
kN6Y+A72pxKwVE9L07YUgOn3Np2ledv8Z07bqLhNyCIPMjs6c2Q16v08ZreDKSPkX0vhnBjyr6X4
X0vzCP7Xcf2kfAvU3IpPpFS013z9lORuHEfnANoz3Y+Jcw2DLSKe0IzOeWHHN4ge1hpqPurYfDy7
uhfKYt5qj0l8podlL9HbKJt53fzj/3kS1Ldnn8jiXWCM1VVauPywhkYueiutr+aVEQALEE2kfeLY
QS40r/z9Y96xpWpKqHGXAJkmNJHw5JegRgComo19NJy0JJpHLb8rg3/ugSLBRmumymXd8H+X/0fa
eTVFjjzR/hMpQt68Ag0NjW8YZudFMW7lW95++vurbGYE7OzG/977olBlZaUwMlVZJ89hhWOpxGCX
GcujtFQiUFq1YlJhw2rt09+1ZByan/qj8rTejcvTAvHJMDaeewdQweCZ3yuqANjjsaM90J7gvLdC
58or5+mGj2eyyYGXfILh+2ucOeFP2M/QSm5fBzlMIo6D9Lwct/B/wBeOMJJcEirZ6sJVTflZa8us
yE3TlB92bUpvqpzXsTzsD+YI3Divs7fjIQshuvqzfBgvzT9dLIqRQCo0hIpr2ErcZGsk+biLw+S8
zs3yljrcEqQlzCsn0jEVOSWY2AyvKW9bWIkohwq8YVck2bGjSoBIsSHeIOuXgHSLSj/almg1X8uZ
DgLpeBYpiNIhztwaXp00PQUgMj/mE1zoqBnMj5HnUHLh69PxLFC2VPUiOe/yme66szof5i8ZdZbQ
G6SfTW+ytmZu5+f5gL6NskPn0pyXuh2cOUv3iYVVFZ38FUrqlonoMxqP7mdP8xe22/3poalzuGSz
EZ3KQh93YZOSE0vb4aGiEJyZa2x9/keYMrSfdXQsPoZZ2Mvt2mC8nuo6OHXMsfjKXXSWcsUffTjF
wKV94ylDKeHcSuL+ammgUhNf65evn0SvvloEIUfeOd9LLVezjxDSQYDiySWfku8Te2UfbeIRs8y/
S9VBfAFjfFsa0iTATT03uKDSP76nPgJpGrViNj57Xet+nzL45HovM+4AvBhXsYkIYQPA5VPe2Y+y
Crfj6rlNo5zdGspx03Coryq1QXfwDuxmqnV68ZW3vvN9nl20tYtBv1uoRLsC1FWALC0fIr/1r4eJ
LVOHydd+NLv6DERKvJ+UrYzNeK+31MfLmfjJmfQ2kIvdNeTsTqmMf1xgiUMyB73oG3fQ05ndPjb/
4Pp+NKQHOvXxpkZPyy5ACH3T4pKih3GCx8dGfzqAeu/zoqe3Ud97PxBneXA0r3tROu+b1HSba3Ht
+hAkp3JFjPK260v9FrV3ygYBzu5sFNDPCoQKvkCofxtBt/kEB2JCXgt8m1ssMFBaLC18w0sokube
zQq3fPGmiiX6sIRoK7flC1zdP6rWzO+kE1qIIslf4OZr7prW/gaVWfVScnv8MYD0HuL0B1pi+Z1f
UD02oiKDDIoGOLop4U8LlvYuUgcrr9q7tWPQQwqIPNLB46hvu2kyN4ciT//q2VPpEjCZfUGRnq5r
431uF96VbVhvPEqopa/0wEJuhKp9IN1Vr5dQkde8MuyQvwUl02YYLtcf7GZCFX9ZU+XHqgR8dm1V
P0PSp+ijHRK24+fkwejgENIcFpdoxyKwkjUN+17djByS8pGDbzFjmRZdRxUB23Tw44fZNLJLMwFR
L2GOAXUnvtZsDVItv9ikvv2QjgdAAJau7eQwejWYs7zTTsPFDnflwg41dA4BlFtDuKvUQc7Wg9hc
EAEN+we/fD6MWzvkLNc8Kk4Rh9o4MI2zATo6u2QwSig/eShYSCwwXmCTw+EAVwKgBRy9397rOKrK
SEZBRY5IMljEWFNaAtc2L+cdyVIw587sXUdAHRBj5DUhz7+c/cEubwg1vCt1QB+IUEeVZu/9uEX/
djR+2o7l7Bv+C3vPAAbTINsnLYjgoMH2ENt+7y+dbFsc/Sv4WgPH85g2ONNFDmcTOEYEAjrT+Ekd
HjdYGD4Nvds9rw48Hv5tOA6oD43pNYoc+XWYQvZt1q33lNnwNwdlpP2EkE6f/J+Ng8ASNcf2U1dU
GiIHjNEOzP1lDBWI3hNYONZOcJUyhvJZ8HmDfy/7BsaUzhdzFkNqKdsKcQrcYHLQSJBNg0bv9Htf
G48bER9GiIfY3Oo7O8hfrSaed5MxOXsry7sLaqzgyqeKfx+XsXsf9RkiT7mzF48g4B6TAWKTAXOT
l2fSG42tez+gKlP4fo6QtXKec3t6E12cZaw4q+gydI2+aP2klMaH63SEOIKpVRnWy0tcWhmMylCa
Ql83o1ttwtqZhu4VDETz58MMIspeXrQDXl7rUIdHucNdbBlA+XK2ZaDdo74+HdoHuKOaB7HNA0WB
0pSO1U9sOpVqD+DsSLaosdJcx/5rPDMtxvh0jWUkUPbF+vRCebkWOOGPuGlA/TFpeaIspzlvzGHa
KS58cmHonVVprz9nAag7+cczCAxi+COyoc+tjTR6asewOR/B/27NEZo2tdMUUWu9Gcy42Rz/rdD/
Pw7efD/OQ3IjHh4lZDeWVt9LSw6sIinydrz6OOjYwaC+IoHnesOVU1Xz55L6SNZtwR6yuuiuLliU
i93SEXtJxq7fBnYGlTduTtgG+165LZAwQnCFvdURFs8PRr+tgbp/cJNoYk91cBJgX/qtBM9JWTcT
l4ycb36MJk/qu99/n1SxdbQwpzme6H834/jkGYfquXJUBYefDdum6oL9kJo/mHsV3+MheEbNoHye
E/3VwdSiYG+79geHoPH0iyQP+u17B6hvnuUSxzWNLHY0wF/XyCmhOqS2FV1IXK69gRog2RJB2PYf
vaDUqMRSzr5y/u+xWtOx6aG2ISXy/8/YNZRcN5/5AiQ1Veh8oGcYei86yng2MPqUL6HlsM7K2/xK
eiFv3ieeZt+PdjE8kxiG5IVBGnJjN6CtKu5Tmh5AkWMM6ZUY7bsY4+JCCaehOlOnywB/mQFmfjxY
qHEUw9OQg+AaIs0ETEKvZlDp3dvsbktvO5jNHTVsN9IZzNrwZKKAnFVZ9SgOazTxWKNJ7xrNpgpl
A4VYsElsPd4nYJwix+UxV3vJfqEEOUYDKQbp/OVB0XP3MKFkvD9wjyOQNZrUFDHgfQxpiccaYxr1
9mqes6/A4K5lqlqY3fdY19wnry5y9KSW4TJK++Ihc1P/RDzK8qcFKc83g3KiU+al8+1EznKnUQG4
6T0S63E7H2NpUfPHWAeTyneJ5ZCDR9+JqlIjPb7pAD9BgpInQPQOAzU6aMKV0BIzE1pfjuLT96ik
y0uPse2D2MRP3oGrDYClDxi3TJsObc3qPjKpXcxiLdhBRBB9mmeoINO5/ivyM/cCaGCrKEvqvxoz
vYX8qdsDiQhvdIN9MrEDrHwdPqjh8eJ9HN40qfM4TN1ei+ZbyrPyO/knjz5VgK6bV5dyf0Ax6IHZ
Y5dXevWD7aNexutLeu3ZHh5n5DKlU0yoMFHlEeV3xzsIxtk/RpPespv6Kwu5FlJRexRdYKvL2tdD
o5rCUGZYvNh/2+Usi+CbDeJZKO5fB8j4vJw8VkndXtzY3nQsSoyJSaHnFtne10jiOyfsyfWIAc+H
6LyKR3PfZQVZ0UG/sgDivIDU6XZaRoZbnsV0ZO3il314fnxwx4Y/9eJ319JUMToym/tq6ltqh8zj
Uw+79msMCQkWLN9o857yq/xT5f6QZJrT6Mu14YHvlPQbQin+hn/kpMiErJc5p8JE8SHcDa2eweX+
cx1UkvOEC0cl6YAYkhOhCJmM9CMkSHDy2x5EUrGLOgEErjlCHM5yzvNWPopP4PbXXsW2s7QSozVv
UsAtx/FjWz6apg5vV0TBnQxa1EgtryAXgzHtUvyk4zMyN8WjnK7XXcP86dp21l37Ddva768tl4jg
Zd8dfIqDm7pEsw0ysNF1upMWLsAbVl7ljXQ4oQmRkJwGE3SpSWxeSkv85Gw9QPBenwcFDPhhljJM
fI6nmj/kuxZWbJ7c1IG0IO4pOaPmOrtuAKfCSlM12XUCYQ86oQGMn2/6Vyd7oYTQcCoH5usSIGCo
ZAIDJRP4sU2S6MZGuuMiLOdht/rZelJRdKqGeCIvqA5r9z9szQ06pB0T8PhJVxqC3ri8Hj40bQqO
FJf6r245Ex+yqH9lrgvfyO/OD2PXJl+v6rKpuCdjKCcsdaB0MibVC/5bbG3dvHZQGPraIbZ/7ThG
eR9KnEsnYmNGxZNQwMqBvbdI9tUoO5CiGssW6nU1XQXSHMTj/BKpSa1iLOL+xzxQ9H9KETVblqqZ
VvAbBa9edWWAhmTFtTCX9MrBurTUGmmWDIpeDm9sicqboGfY3nl++6/26rD456zBiTM452OOFJS+
6IgmrO0RvjP9ws2q1/7YDcBGrO0xo6jOy5+9SJvu7DCqC1jmoN0ZD/p0l9Tz4S4uAKfCzbe1gvg5
6Zbh4niLqlvQncxsupG26s2kV+5dsVXKhwIr8iuhtSskjTclt1Zj9jfHVqxyeZXK9NX2jeM19xai
cepLdkitC1OLtZ2m1sVIDlJVMVf1RpprRxQHTIPEKIdaLYnXbhlXDPCOSEdnD+C2NRORywyCrQ/O
EgDYXvjmmjJWOj5e6WO7bBHNnRMrY+NoRIcZzktnX6rDUJUv9aEob8S0WFlx3lrovUizShbvFjaR
69U/CvOXCs2co/+AUtSJv0Qp+mm/frREfmtpH0/XHx0WdPi9At06/qU+/pTyp5Hfu+UClEZGTCL4
lpBCmi3Ia+amnC+izj18wTxUCRgSp4IuKI1X8wdvdJnEO5389nyKi/TEjZP2mtdS8+bQURtGwi2n
1kR1+L9djG4gV796y2BeSMOZW6IeUNWQXThBGlzJlLso89uRFeS9zKmr5HA7xTVKmQrfplpwrSCt
NDeP6/Nf1hCnRdoSnq2246ukqN926OZIcrNNWQmLt/iUUAtexdk4VvFDm8/V0yEJv3QQNdwaKqVv
j96XEPHftRWVtAQiTMbhi7R+e67jVN/aGtMnHuKYG8fOKVWSp1reDHKQV0HoIJKydqyvh8ilY25a
//z4GpF3xmoURwmzdqxhpKNVtFcBtbgw4wcCyvWmgoJeEwCxQXb0NCvR7WvVJ7FoBnbEpj5it161
2UkPd6ocTEyQXPCBO/pIt2N2HYxRMKcdjXML8/MZzKyBDHKSxr92EUlWr9uMUsu7Rp2hjgjx27Tk
F3Y9Ui7ywSiOcrDV+7sdAGGIt9gkloxYOz7Ej3ybujwvvqwbVt9V7897y9D+bhUYHP2gJzgMlmdu
qB4EQWNs/8XBjTsIQ/Llf3DIVOqpSf3e60nmmRSszF39XA3emSyV42loLn0E6Y/N2gTeBn+od2PU
7tGtVAtvcVsWZtsQJLeKiRzScwnAbHU4IReV3/pl6EO9APu8Wvi75pJcWgafSlmhi1sCk/Et0H72
N5Zg6xjXZp2ON65ZkDItAjZT+AeXt9iN2hluKERqUTlVJjbZdOV6/H78GghMe/N666qcyZndg7lO
+mT+HOXdTdxq/qOZO/4deql/i7lt7QgNnLdeSdMEj94MgSZMv8hqq9xO5LHMr+t5t6ZslElXJlm3
iFeeNs8Nxfo7acniR3mJaR2Y/vJaTe9jafBYXr6+ualsozKsiMOLQjugFqru6DplU/9MpnSjQ5Fy
FXpUh3H7r4fjlNCkuu5iGPO/pOPNTG+dGKoAvE2AfJpDdB1qWXk7VEN5K2fgUl96ZHa3q31SnXA6
7kt/+QJbYfGEoj1CRoZJMl819THVbvphepJWZ/Ugh5kXsbszPYh/BCT7JKt191I6i76sLkK208+C
8XB4smonXIdbOayZZKo7ePebzrBP4AZzHAAWjQ17U1ctfyO0Xb5EY2Fv2yKxz6TTiIENMJupLuGX
rl661P7CNqAOnZTtfqJ+Vay/I8gQiZBbvnUmnVBAoncHln/xD5RKBnEMhDO2z1E0q/adQ4lAog3J
j4wFCNOrn67bfa+msPl0gH57I2NsyGOPY2K7qdnzhJAnU2Ms++fAd8ktjR6eIeM7BYvap8VwpjMP
WPod8wEIjzLfJ9nU5nfamKHmjUr3C2zT3wTsBLNFY5t/vx9b6O3rWEqkgm3pJMaFNfNxG3w9P6m9
wXqhXu3ATNvLz6UJTwq/XhBGkKAE1ksf3RzAVXyKqmW+/dMg8WpidFsNCwY6O2jv5f4dXW26SWq4
K2TtP/9qrk/Fb9Mxjek4vNfVgPX2/x1jNXVeNYuXPEpy6EEGorGkdxu4ve/zockeZ1tLHwsrslFy
CanTUU3p8DKWkI1GZYXY5DAF7MCa7YhCE24o1QhJ+P8c6GCDHnVM50JwUC1L27shpS5iNg7e6Wrz
3Lq/MvPur9ka9t5CATGalM4nbT/Bj/Rpgp7xPnft58hMohcvqfQrrwNlLp0GdD7nY+Yu59KM45CK
J9cIrqT5O1496jbxEhXBN+1E4hnh8BqvCNEYgf7wsEOXF9QuaPVb08p3kseVlCylecGGwg33bLXF
ZvCpgLLzWjxkkFMfqDlSFQauNgSbzqJqPEkXdFKMqT7vgmGB0qtDJFHB4gTkRon4q21SEDjpWG3i
IqA5sfmx/nbsh3glcrnsvDmnHVz13lkI6c/VNNo3Qa+DK6sCl/zo6ObgSN91m3Nv3w6hftOmmv7o
BwYFhyBG75N0QIw7pNpZcMvIhYAnUx1a57ztCKwZwSOf/9o6Iiyc/lMbVrzBKGpmGhANgPlUAut4
u44zTEuY1pd+88skDscnQZlyizzZcjkgkOR7p3GCQLT6eZNDFaHmjlLb7WLVD22khZfH36scD8sF
GrmkNZOMXuVy9K7t9gHd7vByBJN29loaFiFDBuIMBbBGIQE6jXlUb+Yvo+aUl6ayZwoJ8N7eZJp1
9A9D/6O/xPltP3hTefk+Pqyw3rU+pD87RdvbLzG6lwmlXW5JSeumQRErzXvjRkh9XbDqQJVUOs2P
/5bWap/S4nWoY49MISXe7/F14BvnOuXTMMVRVsG+XnJmurX9wp+6hoYILoPjC6r0b5ZDkDwa+Ww9
dry3xbwOOjbhpTzjtWFcWgVFahU75RWSj1f54pS3gfoGIq9X3o7q4LvGZVw6lKz/th9857GhFvgq
q63lEuz6sBkVit2pq/PeT/VPQzR8tC+WuXzykAn74C/2RMUBxD9smMke46z+k0mJqsSHBDyyu1PH
BvJ66PIbH7r/L3OB4pbN5tzDEBesl4bBu1qsxrlG0s3dMJFMn5YhRunTY8uiGOsz9H2sv3sjvUnZ
YfnSLDA4yXATUQLq3xmeG1l1pva+L2IIsQFppM3ZrKYHxyawFHj+YSDdktBr78YcrhxqFucvKZs0
J2JzraS961VHrTrkTGzSK34yQsaKTcv7H8VAkavfWCfrZyAFfXqn2I0+mNCHhRlNJZvFQzWPXxfT
stAi+DVAHj1bmf4QQ13Jd0miHQvOtAG2ZcmRaN1onna+U+2aKpg++59d6r4+N7ah76IY+UvJqwS/
neyDs9wH2bhfJmfXLmNzkyFE+kDhufFgQJes5+mpBTk1CvHUs9asSuCgcppL3WXT7gCN0oMckimA
Iy1CfDUJImh9ssK7YaqzbF0+bZvGMs0XvZwQj8uqfAfLvPUCLhECxhOeKQPqujJYnkzq6a8MAwXJ
BLH2LwDYL6CiaD/lBUJNBe+ajecVrBDh6gbXAoQDos5tD6HyudHF2V3DgohiM1aPKZVZksLOZ2QI
WtusLyVLDXWic24noEWkmVQRW6nUiRyT3nNV9Y+N5Z5Ipxx8D2jU+2hOQJHfGs23WrAnav8l72Oo
/kf9cxwMd4bBM69Uug73FalOVNWglpSmm8+He3eyup3y61O/uF/tSdJCSg0aF2LSYza6YA236eCL
u5C089yi3+Pq1FfKzlRNVV4yRu0zKWFqMYPhUVLYXkHtCjUeUP6q9LfFvtMG3lZYC9R2lqXzd5om
zbqR3pA6P8SR3YsRWOZZD7/mnnId6KKWMNtNINX2DdU4l9Hgg0JUvYuyZej9dgNrC2mxs+6fAczv
eHNG457Uh36LfiuPXA8JRX5AJCdW4cRZwh1qgL7SlEvksGKaMK4/+BOy8CVan3AeoQucJM8R+WXW
pWkKfj9IPjtUtkI9ffDO/ahJP9s2bFxGyNIVDmbrCcaDDVzgyWcPDuervIG8RkZFWgtltwXTlfSq
4AnCYs/6YqZ3FeIx6NQxyg3qt8GpDIcl6NC2dwWauNshPlA0nzz3nh/tpZCw7cgRQiYQQMih6grb
oj/nR4MUSDVnJ7Wvw6b80Vee154ykkKB15Flx1KoDFxUl1S5oYxkolRsUMr+AqmBtjVKvtjkMV4P
3lJCPWdG1SYqG6ag6rD2is3uYadzpqLarL3SUYwhH4nMQUFQIsSTkrQZxz6+sOzaPwXBSb67rpNb
e9Ya9jvy8sJY2u6xYccN4TSYDLqUgk2Y/Vkt1C91nTVskjJoTqPXQR7SDBeLGsSLMDiJkB64SA2+
dl3c/lyaeXqKUqu+yJpCLWyi4cEz1LaLAquxT38CCDT8iuAcvMgV+pRaPTu7KYTjwPOs6jOP07ES
DGDpMRhESPWFNfTVJSJ+/Ztg+VBD7JRqX1mBwPGcneoDSmAZuwIXAmhJ53jZOdEhP5GmgGJMuOcN
o7fvBQBjUFgKpS8DpPPDAK+KXP6UtnFi2khoIHj+A2gjD7sBW+i9kTp/R23TX46WS9kAFdLGZRlV
P6STzzUe6hCw3We4L3Ge9pdiCA8GVuXtVMXRW0zvg865VtyvriowM0AmHrXnokELrF5Pl8OLnI1O
V760cQ+RwPsz6YVjuXxxoPJCSaUrH0sYn0/K8D5HvOJW93JHaWfadxbkN1ed1bysJrEn6JhDXd3A
U6U5KeTKyjmzLGDA3oASUeNDDPcv4dDUexGp+TXmGk5spZJNc6Z4tybGJfPtQkDQnjRnpTUncGCq
fZ33hw+2N82zyC1/wrS4rXIY1zIvtG51d7Fv5SyLS/v6MEMk/NveWaHGam3AWFNPsXnjrHyy3juO
OJQBQisp+spWH+8XPQfVnRg7S7XElARGe1onZbWVZhiNA/NgYyctOUTKo1Uete2+iSGdEuhDDGiJ
71yFs+X9OAHXcUMY1TWjv00SPX0MKY+50dXaR7UmtVZEaKC7QHJxOhWbHHKdZLBvkJgBNdRnpyoI
sMT+Vkb8Z5CyMl5sZ2gfmzhgYHGw7zR+LVh+DtWmZ971BYT9KUut4vsHj3bor5rjBt0AxSdsKP03
78D/lI/88GBH1DOgLNxuAs3MqHJ/EAfKbxqEOqz5enG6/q6koAwgcDl8K2v/MtXs4sVI7ILNjXna
FgA1njp/fhIHczagIy9jXjUwZ1/ZcfGvoWHM7+/scbxEihiGcW3YeMOEbKAewzg9LJ6izf9Jxjy4
fW3lOTQmffvqIn5yAM1ESfzfJTPXEwGAmkxN4MSMvUtBh5ql/hyMcXMPL074bA3PYo1KvbhtUBc7
jhlmyNJjLUw30mstvBVbFUIispJ+H8IE5gO5SRQ9jvG875iVflcn2WgiovbrZCj0o2X6dSJd7qI/
grFm6txB7jjlVPcl3pycReWyXEnTTp8qiARe+qxkF+KQQQEZBPPnyu9evQqW5xC6axlTWojHYHyb
bvIUXs64hoGyH2o+PUej6kaSZbphuyg7MahBuJCOo0+svmgSYu3O5cMlY6Rn7bbrKbn40LFeRSIg
d/F6AX7BcDfUYFsVEExLvMMZ1LMLjK1gxcTWWpByNUw0pAWlXYF2qvlTWn8aVMdgAwy0HlAQiW4S
3TiVB4f523wdjYfH41NlIgh93gRoX61P3hQB7Mjd1Nu+juAxRdPvNFPEoeIWm8Y/gkBEl57JACdS
uI3Y3MP/iTDhKaSH0IzyCv1ex1/5iLk/BgtkHJJC6R6d1uXC06zmsmzn4R6xCBKQSZV+1+Yvq2uj
M8Eh4WBlN+AoNlGfNHs5QHSKpkdUKwaNZh8AMgTiTA5z9UgG2LfM2gETiQdsjMtmMep5Y019sx96
sI9U5TG9sGGx6d20OWVyMm+b2qz3dlM01yVgSxkqA9T1IBSrrsVUsqu9tVkgn0qnDILY6Hg9Mbmu
P28Ka5w3ZQKXkm35iFe1+e3khN0PdQLfWf8j7vLbQVnUiVj+6WN032wbNgm4+L2tX4dFeOJ6B1T0
SOWfUgN1CE/KqDncGcXPHuTi/dFUa3Z1HCJGOcgwfZmL0wiRtZAVUpeddBXY+tFejv9f+TciY4yM
Zwagab01qigJEepKpu1qWxDfALhQHYcmRqpd/98ECrVxN8Jevme/6pseVN1XdeLB8v41T/pvZXTo
xfK764C0yZCP3w56cQer8fzJdx3KKOy8vISf2nycCvgd0ygtvv8/eRjgTx/7GmD7v8VYPUwFU0RD
7s4ehrc/R0JqeNvCJnRig6uhkC/Qbw9L5m8prIBktc7S29iDLKHOqKQvDfZ13LIYvxkwDqZ9RR0w
NO0bJ/ar713Ox8d14/p5jVQaPrdArlWX7tRTuKt56BL9jsQNYjyxtrgtxuJnmzTGI3Af50qfwnwD
qs35akU3Q90aXwzWW+f+lAyXfsHct0jzvfTHIazbOVP+u+HgGDduRh5SOiabKvAR2k09DUrkLOvs
op7ZdjpM8GSpyNB1NGeNqWXXKG0F3ILo7MSHxfla8qPU6kdhTvf6o4j93Y8y1S6T0kMzPyVehFgx
4xJNaeBo3NZlPrz9UdqquYp4o5/FHbmwGDDNU6FPSOrF/mM5ts5TXfCZ6OPgRlqUikCsDSX9pZbg
ag3AGoO8aY8j23HQtwAJXaYbufvUJs4EYogFl4w1lrJ68JPhXIYew5Xzf1+qCxfrUoKtl+qNdrij
Jvi6pcDjxmzKuzdv17EJgNh5/vFRkw5wzjybgzdsj29qfTgge2NA6aamTf8ZJE3NIUOzgQDAEJRU
lmzw+EgH3cBMS846M8ZvtUiRkKtKCxN9t4P35YBoMpoOXv7YuEj4LlSu7oYorK9nj5fXqIfTvi4K
+0TX0un9cA9dk+Pw3IUN3wN2erWMRn7/M6Ry+T5Ws5TCaA/3gCEg4G5gOtVk0lJOUXH/E51NliKQ
Fmbnx63osTGXByQfzsfUTpGC/X2WmemrTZ1NWZnB8/bbpvxQmjp8Kge40lpV16l3yXg2zEWxrVQx
JWXow7EJs/HbpmPDuHz8xDDL6qBJBeBvpZF/ITmqQ4T2ld1r7IhQDAZZXIReIHCf1U2SVsrNtcPD
rWsNf0HZlW8G3ai/LEN/Km8TgOUwiw4p7EhJqO/ee8zakn93KzCAk2lPbzwyP22+zGzMS4w/eaCK
NqOXjOYwkIWvRu6zpbt05vNk9l99ksq3pkIkq761VWbtG8+a1vu+taXGHTr4c6sEKQrer/6Fw6N2
VZPhQ2KX1w8A0OqZeg4lJ2foP/IWod2UqunE8B91yiI+Q87onS5DNN+zvxAch3eQNb4ZXhygRA6y
ynvOKCYxY3RxI9Pqtl4R2Y+mjc5EpBVn/NT2IyhL+7Env7fJjXSk/tC2H8WtmOfTsTv099KCMKDc
jgWY6WOnGhXF2ZeF8qprGQR9oLdDc+irRBSvgS/Ov15YPNChQ/1YXViaEkhdOGDGeS+BqPo/HNlN
56i+iH2j3Tl1o90AE0F1akh7/9RrIp2EBkato1b7RE5zp+5g/LPupZVZtvfqAwgFfQRdv+paVMcu
zIrp2B8jmHPSXS6Nc4+COq9iPzjTNYfvydCHu9C1Xg8G6rC7/7a1oJjP40ylrt47S1NCmeDxdt78
JMVeAxKYFy45mBMp+5LDnzrWyrDSH60LhJ57FAh+VYtJ8Vj3O5Q2xJQaSuEYi6q38dnvhfidLYNN
ModwtRbteFXn2Z0VLvHxIHZp+kpDga3Em9Uk9tEKIWxLov5COthRU+82fVk2fRXNp2+Mth4Qvovu
PkSQJqCUU6PqkpsP1zZSuM3M9rMe5O22hUPgTg7NDOlwzlYBtYK3gc5UnwSHVwEOLp5XrwW2+7vW
txqkL5aEbdV3w60QrWqJewzwLubq+z7u2LtU5rhlvQn6ERS2OpAnPXGSImbbj9bou/OtnDVLnW1j
y4+o7ivedkgvWHmEihwnOl9HiN+x9zC+ibkGlpitx90oNie1bhNglDsE4OZ7y53RjnaSepOoZqz7
073LDGNXdcteWuuBN/BVG43j9Wpah0s0ieEUcbY7MNwtGvt04ALnPArtg2XFzU1ixlfSil1MZNHq
m6pg30s5uOSNjl6zmV1JazUd8Jq4eoyQ22ucumzfDvpDaBUnYbcL1Q11JWmim7dD6eLOJkexU0XA
JfR36nhICvYflHU9HPvXNjki6Eg1uDbFFmUh26pjnnBbiOHNqbRdFe4Y/th1PB9iHVWlVP+rjOwN
BQvek614iSWL+jfTPR9OK4So0ya2n3pITjZm5iTXjRYV10gls8f9e8hklOFPwKix6/0s+SyfJE0V
bZFIO5yz/Q5EqNLbE6hvR+i8y+q1LS+JtV507Tg6mubEUj4q2IypoQxSG12TSZ6+LeP53jss5e1U
wDAeKcKnoKV8KZsT+8RLrY6i98WiKjOyriqvN56W2j5sTA+Mud16xtMMldl2GG1qrFWvkcBl3h7c
L114MJk6o04T9l+lSw6x5+4aY/bupGVPqGzF1WC+CZ3U7PAcB5Sti/ZyYJzKlX6HBrRtnEwhIC8I
lfLzzgisrY+o02cq0U+Figut5hxcQmdvc9SuxS5b6WIn3/3GLv68A3KqA/5hl/gSh22twyfDQ3dl
ell/mwHKsbDjxhOT4ei888wJdVr1p9BiMmRdkC/H3yaE+WGbLot+/EPVVblAzFF+EV9UL9s9oeUX
FYuLcKM2efab0Mx/X0PH7Ku/Cb0s9wWrnFOrgRSlmqDU7CmKnnR25voudp7seTTODxGs2CGqW3fT
oWWV7pJ1U76DFrr/7pukILJ/xxXfeYS/I3B1+xi3tIrxKq6pcwDK+uo75V8s77uAlWY9M65dDVSi
oJ+aaEgvgjFJzqUXyZsalCo0Q9LbkuyIEEJ/7N0semKCvhHzGuOIhlIxNBVDmiU4BHRLIH4uKfM7
tYu+vaA44EsCSfK1HIoygslTTnOSyEej+OVR+WU1iYeHIu1ZmOYpNeClezMM5bWQxAh5jDH0zibT
wuBMbObok2DKxmdt7tuj2x8G+YbuwFKIpmhp6dZ5b/QIsvqzYVwemhqMRBJWJ5Jl62a/2bRuo2+P
cD8The5sKJ7EzapiqIkVOtAcknZjF+05ZN4JVUcIFDXns89elpsppUe161ebUPQm0WTtZNevy7St
ueTuo9bO1b5yqotj8YvhpNddi0qODArZOz1H76g7l0Eo/bzGEGd9ii5tFYN5xg2z1W4nOA8jQk6X
uel1V4QgQ8RWJzXwgAkdvaNRkCNHVMgvb2mJ/dAE5nap9OrEVGQesYZaJmqn8MQqkLA0U23wtsv7
5torzutYcRYQ8f8wNtNdY+tn7AOzNkl7NByyYW8wWXgoIjZbVasG67Cvo6Q6nXrX3ootG+CFGhoU
y/JpHPapOiT1QuV8V93KAAOF6/OpdUxoI+hs3fEYUjolRl4VFTLm82tIYxn73aRCmqSTjnw2iBvC
ec7m/smRykqQWxSSxdvWMCsKEcF1HUmtPhiPFFmqe+1ICvPOcoAoIP7s7LvgK6QS3aPUHRepjeTA
kPdbaU7ckVe2iYyINMXf7Vm2BK/+1rTA3W/qlzFCT1vTMbJ9ES3fj8RucFifmOX/Ie27lt3WlW2/
iFUEM14lKksz2mvZfkE5MmeC6evPQFNLlLW8zz517wsL6ETNIBJAd4+RDq/YN9ZgM0SC31O4bUN7
dIc2+trGoLOzgHdzTK3yj444AapPtQHSuHrwkPYB3Gsf69oxT8DP3qsEKt7B8XtavZKOsq/GFP90
gpjN8K49GvQ3IlCdwsocMMPaERU5qPRVwf7xJh0ek3IDggZU5KXimmQKZMh2WVq/U8ppkVNP0X+U
TSa4KN0SPWyq9YjMzDJzcZyW/cjwaLp0Qwbm+FC84tsZ9yuSCTCWNf5NQzK6yKbzDcP0kPgxUfC/
/RQmeFBjX4eKdXtwXq1KtPsi9UChDpy0VzGCqL6sA/vHnSFvuPMKQJl2nwyoJEh6K0b9UWCfUiyJ
cfJZ2if0S1xH8U1G2gc70jLl+2C3RGlCC+BJfXwCiikQnQcPu08NhGJamNU/nf4VCwzrVzqkf6Wo
aPsk0iTyC2eKXiqsN/YeoGUOhtOnAM8Lwztv2RnVT6t/RVOH9WvM478MtP7hSMs5ZTkDz5uRuT9s
69Bz3fluxBHKDNCI85oAaQAsBp7YWYk7vJWKxaQsTOd306gOxN4kfBFw0AfAE256/Vvm4edIUOe5
8grj1EodS/pb2SDTQSmqV+FlQdS7iRynxlq2D6aTXoirE5kB6+IujhfW2UpVxqxRStu/DmL8RcCi
wkLHKcqBmoue4uujJ/0vWp2wltVgtgvay81+kaO2rrmY4Lh/sNdUnJs9rX7GCByJrHq10FOlEDxG
gMTp5ZelTwKHxXieIM9xkEn+pWPYMqKhEdOb2dIMcZNbBudIzaAIgB7BugZeQ1AxlBd6QCeoIFoN
JdplSFuLECQMSksPaNLqeF/NWvJ10u5Hancf09qOATYCAFV9DA565Vof0fSRHpGtvMrrVAPRMGAS
Fzn9Hn+3z1Uc+vkLi++DhNkfUWRzjXOzz1Wchos16H5jNL6qP6SGFk5wpHTWjEZfVjhIdjQwgnOB
72aqNQw0wIZ7qJjHdpp0kcJscpRkpGH8Dei7G4li959OmQGnPUg+LU4N0LfR88juncJKFV7Rf2Ii
jnIsMga2uT4ELSkqe9ZOGzRrA0TTXxvmbke1QWC9wKmnY38CUo9ikPLS52kS8jBVebi3gcX+2kag
UyGn1EOHi3LSZfBCTqJF2jJyzz0Xbz0Yyt/NxjVPjHfo2FNItLbtvU1g13yPktFEPyP6UGewVsjZ
73LaM6g44NRyt60BxjjUAaErI0M3wIKxWJld/oJ2pe+yjazDIu/Q238wa4nOAQXFSBetN+KX8KXH
TudXk9S722DSrDuJDbpVkCiB5TAG9W26ctviTOCKckTaAnxz/NwoDEkAjANLUZremUAaSUvTrjHM
j4vx4muLij8aAxqne/GSAEe+bhJuUU9ZffB4LY5uipY/cPJWH+ykKt+GBhUjSkkilF6+267MnnIr
rj84Qx37PBZ8N9tnrr7HP7QOvhhoxzjL0MGjX0gJAKr0laMadO3oqC3usNNCpTBlWkFXolhW7NVg
tAAdzAPHn+cEFlNwMHeHpmP7M4DUGMlLOaP2gJC5xysZ9B5hLbQLjoSiiwDQuQ+8qP7bGG4IPKga
Ug5WZB2lwqC8v7i8AT1QzhzsV9CRN7j4Srsh6B7mahoW5jsu8DmonIYPVv9i6NqGlCQC4tPVgfxT
HEpsQcYOygU8I3svQAniqJi4tHPcVOmBRMtlMSOZ7vFzqMwqlg+r0u461CFmbxY4CQ7dUGf67jZl
bRL+6DyUq7pehT4Q4X3uAZSx5ixvX1Nw5+xGmWPriRL7cxNU5qYtk+bDUJmgbmva4buVWeuZRCMC
WHXU8s96k/drpHnbVz2Pmp2tAxqL3A0JzGkkXctVMVrNYUBBwF+RBdAj9fzq0gxtolaA48iuQP8E
CNTpeRQAmw6wSP/YKznZiwJyDcfDO1X7mCkfFYueVQ8+f7gH3VvFIvDpB/vbvZfPdLOn+KiXvX6m
230ffobbz1a2nsC2RhcHoeUhqlOb7kJAiibYxJGRxpQQGBet17DpOZzAp4rkLQdDLM7RQcvebt0g
BlOIQgXhhQ3+U6VdpvhS4UY3Y9JSP6OmjP/kmw/FJ7R/VDtbwcDSqllHmmFrAdlwPS+Y57XzTbgs
mBfFNE4oYCZc2UaM4FXNzbMupwtgifQfHOV6emDoP1wMQOQNHk2oitycaECqgnd/sLFS1MniuDTY
Duhb92PTxgPfKvUPTo0A6h+G5I4eaccOhOMfGBru6Y/zYK/ki/3vceiP/2Cv4suCfRmwxca2EZs6
MKMxVGFSM8CImsUI8KXP184XIGTQdOkUAHbzLJq7Z0D4swZFWfFMFrcY3WR+4a3cMI1nXyxQ36n2
2FwHCyBSmuOusLvsCyh+yqisX+XIvnpj5p76nIFSS+WYGnBenoJEYqqSSqQ12YCid5VyinmHHIOa
AnLvqiVf4E6mu+trACxLFpBHse9IwKnwWqtRO7nsFRwZAnS9/XUEvh/2+v9t9xAFy3L+x/sWrN2B
PV7u6R/bcFG4iPzdcKZpmEzVqreiEZTJ+FIAHvxf2sXYzVD+mtiHwZiqE+1h7DJMtiOyc3MlKq/a
8owKKRz/qN0Pmeg1mPHY+E4T8KvVKBT07t2nFiX9tJVKXBRlkLvlxOUZT/+/yzCV00oCN/+gFfHT
dZpE3iVyWxfISiATZM5YrcIE2VepFLMNqckviNMnms2KLgS9HopTQEDOwOBFF+0YZil/YoYtweCu
xz/szrD3bWFf9bOl1o1+kGVoKlQKS4Qq05BzbW8HybfBC5xgfw0068jsFm2WFZnGz9d/F8MD4UyW
Yi8Eet1hi/Nf523gXEPv2Kh/ZW2G9lOk30opdiGoW74Ca15bxRwLoQpVCduSmc6JAyDozn1S7l4V
MnIHxH//WZfmGSUV73iNcGy6sThH8XeyRr8VcEwSifLDVB+eOpNNr2U9fK2myf1cuLr0k0izjiZ2
zn/pMgLjDeSNMzpbAb7AHU3DDP1B2Jz/XTLNPmg9+J0obOkAuUjdrtKxd6DbxX3qfhaA+Jlvh36M
+XYUB4uR6+0sIebbpWwYjmjLAVAM4Rt34xhjSayhuloBI8eAMGmOzthiUWMN9tqW184GvXPDUxCM
n+dHhYn/iJPZd/dTPWw/L5A7N4f5OaKeSvY/TssTiKxUHBLRs+sWenmSkciGFZKX0XpSJNuTapuv
amSv7vrr5zb60NY3sdYo3rp/eu7Z0lW/tNpTa30vxn9Zk8JcXK7eKm4wAO1qaeinYBKYBBtg0nTg
kUISv2/YoUvN9ozEsMrbhxXONg1kN+Y5lRm2fEKFcSDPS+VhGg5Xu7lEkTQq1oMdxRtZjXjqbksA
FRNZmo+aqXmbLOiTM0r5wZ5kGSiSScfsOidhK+3knEcokeZ29BeJ6LK4LbJacNMHIVq8plMMkPpZ
+6BGml8dgCTqMkQ5Dj9iFmEPreaKqQHl795sMhqGe0oA497bcnhLs7JZ93wKPwvT+wtgq9Mvt7s0
jIGDpmXGObVBUorqZgtl6277AWfa6QZpFR2oGOm0H3PpHibNDC8j6uO2rYjuI7oR1lXZMP7y7Msk
039FlAD9A6B3rp8sDeCOqnvHw4EUQQ3Mx3PIW9tv4NPW33UHyz+11WinQn8PVeO9wrK/6WijQbM2
tWY4+DROxBPgVNe5RPIEpV7OzOjkGMBgKoZxv4Bw9agJXrdhjVSPwuSylEX1jwUWltE7xeiUBeF0
tTVQocp02OcTzjXW5E93yBPjXauC6sWrsaOrO8YPleq3TXrQKrVMvqEYt37rA/2sqUbbMkUZKvNA
E0lTINb+0WnUWg80hejgpSJsPbEsVMIB45nOwOg0bDlDI9ldsbYq6iaTnLv3bouvyKJwP2kgvaix
Md9pJVbdloZDaNlxoJqaXvNBN4D/IO1m+I4TsDU9ryenejJbrPkDxWNk51jzeyJsZvc8w5ofO31z
do/zHv+R3J3dm2L65pVavUezCU7N6mTCdR5rbERbfVeia56kGUB5fZkOAAKpZVGtSD+bktXjPO4s
dkgAIFSA6113kuSnrnunwk7j3wek+rPN76r/YmNFZrbKuNaCAA7/OakFZPPBafID/dcwLooLyuHf
ZvKwWGkroecHMu4DNmvJ9sGfpuTf184bzUZZeZu2671tegDSVPvFibNu15hFtaNVan7gSurdpLQJ
cnZSgpYPzd1yF2JRtKOVa34YCxTONmgW24MlHTvdvE7GTZ8IsD/h+GZGGSKQkQfFgmm0KBYZQRfh
dPZfoQi6yFMc0WlqvV0xbos4/1QpGGJboRTXkfXTzaxhR6K7S9EPF5oqi0zrB/CHwZ5EOmEZ0zxz
nZ+TqaCYbtqRtICp/kLQEg76eI8dHl14mwI80lKMpmGSDWc8U8O/3eBrFQLLgqxkVaU+TVXXJFAC
gGU+Q1ugWyHZAzlNfzPRLHsBIumFZnTpUZDra0VVb2kKzGb2Zo81KFMFKJjVLG6xRG3zIQUOE2LQ
RcOLYhUUvTjSVA/ZNa6j6dla70Gz3jt9vbXAJ5OBPBcl/loMRtMUPXzkESEvhSrXFpXj6h5L0OgW
FFjk5oWn3t2HHdz4+mEXLxCkAjgNpHFLXNGwdD3fGvST8Yql2FD9/kH1yAFuQ1KBir10QN869vcX
VB7JkweAtKL08L4mbVcFHZCtlXVSA4ax8CrALdz8KjXSk1hWwHYp5ck1ANmmZHMI1tfaaej/Js5E
rBdTX68Gd0P8hiQLHOBMRT2YzxeSw1EH/2rPwpkzkczIwTTB4twZ7fNMfqj4EN3a+2nrQLtdRK1I
Uh9sN+5mkWl4c853oUCkoLtoXAM0GgLVoGd5NhmI1NSXCjlDZEiSku1ouuB8cXAf3ylmsJ9FuOB+
PYShCMv3dYlPitHu3HXjiAQ80UC3Bsxqu6pHzdyFqoaJZLEayZsCX7RSC7/Sg6NE1e6qtpL6CcDZ
3Us0dsWKnjMgLcWv1QPQJXW7GfwzznDzHxKEViujEe07qpLYtrW1+BQOLLtoTIC5xnayv0Ze/qDi
C15/af7g09tGfApKM9hdAU8KYE/7GmqvViVecBv6xi/ffZrSl91KW/Bgu/XVhBTz5fbsIBOKsgS4
e3iQGkAznn/FvGPa2J5oTcdVVWhgCQdnkGG3oyUeKVhv8RNaYs9ksaz/sCAGI0vRd7tFcbNdVoio
/spfcu6gpQzNk3Nc0go3FEtcSw4GWhPR0oD+jAttC5ZLqIErFsBbVWm2we43edfzv/ppLF61KG22
Gg7tzznPplM8lGzrYFX75o1VtEa6rP7qyfhAeCJNnO0qEQTfigxdOm5QJSBsQpZvcQeS7r37iK/A
U9DHPxJZyV3Mm9wPE5Cr8DD3XqpJ+ES1AkYGnGtGMltNYDU8kYwccHSJtU+s2FiUA+jTfbJNwQ9s
h3V1MOysOzAj63el15TvlcmbVS8y58cYROjT6L1viTfgnKQZqpfFtkcrwXvcOGhYMqz+ZID6ay1w
lvmMMu83OqOeoqR/biznjdaRpFMz0gVAFyIdzW66Du91Hw21YKhSeRw6+zXs9BhV1XS6Ix8oq/xY
x2iLJAuypWNjJSdbEs3nyTf/maiAPG7+y21u/hS3b13knSNUyq+ULVAKpyu8uQpHU3JwefBRY05T
BZvCyMQGbRRsByqm9EKjAlA8l0HJJiUrvPZfWhwv67v/g90ShUbkUXx0ZMD3DKfjqCgcxhdeGhMe
Rw2ggpzoQMmbfuJnrGr6z2McaWBdDa1nJwtCwEpUcs9cb3wZkQpHISCcAjjpViLf2gpI50GcWE9C
4WDUk20+5a2xZiZj50VEcsBiThvLRbctKWIC1yCNGBmYkTSw7Ch/BvCSlW112tgDr6wwLla38STS
QZ0cp02f6hVwFIDW3urVz6Yfom+o5kTThTdYrwGL0xOW70jlRXr4zWYbU0N9MjmGQ10dKyP3yHGa
MvPS4Bmydgdp+KY3htuFdCpE3R1OrfIn4pRKpaeqXodPNKNLFOjABf4PTo4h2a4bJ7amn4cuw4AC
XuBZ8C39thZFlwjriJba0yKiXw+ZpShnXwFejW9JaypQkskTT33kFkfybKR5Qi185OFRAWBQugNq
qmzXvwUGgIupgHUT6wCsblQOyaBuFSbC+Frgu4pcUvIlTBMgdvdRAZ75UPg0ZSLDwWSSaqAT6tOP
UVZsem8YP5XI6R0KZFd8qaZZDhpNIwuPIcBCwQbf8/UIFK9TnNlqF9OIHPXxNCZxWLF/dORQFIyj
xQ8OpKFLYtdwMrp68q/nVqL5xRVBk01cTWk7REcQsmzFOOln4WX4X1OjOxMaBsKOjgGPtoCZrU+2
06+9xnq3qrp+k27rPWW6lKuw76vPZltHfg+GolNaA3jERU8IyQHZ0O9rlKxutA5m5ei8m4NWze6A
0pcrfYiqz2D7inxsz+NT7eDwKkdzN35lOKhDkeFUvIlOB0weOlm7wNjLyl3lMjORdLLYKc7TJEBG
KjRONGe3EcmCyjWwH1OWNdjJ1sicXR1JRpc7QxqCQyDyUUAcbHI3kX7pmMmOaltCV3qnyZTRXOpC
wPzOWG9NV7YvRAIw1U7rt26a3jkgUR+tRnwZXwqZoQtWG15Y6epbjja7tSZUJxhoN/SnloXrqa7G
F3zPUK2v7KI4TICTmFUHmpJCBCh5JF+Pms+abJh9yUR40xmQDvyYTJb9BKqU+qkLcKJVeN6OZTg7
qD1Ae5p1jsVBCTiUs8nR9KxsZ1kbCnMlqtTcAlXBeeKRtJ+Y3UVZjN5/QEVUVus9YxnmvaWuCxDz
IBnWQM/3UIQHWeuMz1Gr6RcSpXzSD2gPBNSdsujAaP+mie4nCJbGE9kzYfansYl/kY6sjLrSAX4g
0D6vIuKgYLzUefTCRQrm1iEOAAHFzGBP/nI07GfbZBuaUZDQqwdf2HW/JZndxfmbHHaOx+E+6dza
aEAK2yyfyAGTZsDQsRpPlqb6KHGc3Fo7M8jkk4WTnOewdHFyrEYBsuUrixeofMqwuVuREFUZ6Kmx
9Myn6awZQrfGYRJ4apVzgBPoqzUi600vn+5EZVZdo1IAupSFtm4HzTmF6sQ8VpeRyWnXV0CdAPWy
e8kBez75NBzt+gPK8l1wkSk7I3YvBR3B14JdXeY5ckDIGWjFanBN8wWrDP1cjeKYtZEmZlmth0C8
07sLWVhRbL1oUxyux2GSO0NNSRE3MfDCU6dZ05QUqFmfwy0iGqmQqFvqLgLMpRr6TPL1GMKzKjLA
O8Xt+DRfLLM0ViUrT63nGkeSTb151ZayTY5gLp9tg8VLjcqwzH0Kl1CQiUXjE/n+Ho5ialrjHrDx
QiIKe3URu5tU9mguVzNL7bWJZGiZ2oGzqVCOiQY8RUFEJqSlCyopUH2U8+M4eIqgiLiJarVOv0We
qYvuaIqUhiIuYWZvmt/87mSLobof+SLfhy5hYb+iYbW4YCdaXGhEF3sajHUW5tJ/UCzGeRoM5yI/
L05kir/RNdA8FY2xLstG+otdU6NJKI3BpAVom2OG/MaxN9B5taK5MRiePavupC3DhpiHKfB6F9PW
yeAFBh/taJFX5boa/sg36TyksFo9cHtNN7uzAmSs6Ysx7IEDCNckdbT9Ff6gczzXb2KzOomtUQDz
QOdJNV9IaplmUaKTA8JEk9xb3w3bQFZov8OFhDnqhsL8RFJgXXne+n64ylnjPhuJ5u07VsVg4UyB
8YVTa/6MLq1qXWdcbmk6JZI/00gwHFHZfQLEM5iRPM/Ma4CcApCQAoCBVKLDbCjPbhPvSkpLdJqs
z0Fumyj08PgaDS8AkyYhKM+BJ0aqEc/y9SxMubGecsNwdjYI030NrVDoM30CMRUuauQELNNXeJJ9
sgM+7EnGJVgUZ0MOwgWfyaj1H/xkoyPCECR7S6u/L/FI3ijlZLTWBTfkY4A7kGh2Urddbnj7JLOd
A3LQuxumumZsrlUpen/s8XsDu6bKB9CFl9WxdvvxsIholKi0AY0aAHxdlFk1FuNhkS8Oi+xmRsr0
dpfAEPEutuwfRIlYKF7EDp3hB9DKzlSJd1yIIF7En+GmnjWoWEKXCM9GgNXJAh0y6fVSO0AaBVvo
P3MaITX8m7Bs3HalpU6wwUsvKFf/JUambvEYmHwyraj9WKY5tlKTHoE1t+qeUZiZfzAdkQM3t5B4
FyIPX7Ytyn+L6D10nloztN/XoIoCU9FYoAupFXp9sAAx8260XnUIhxCVcGqa5qX1/h4EPLlaAlyq
PvRVhP7LmewVdFjAWir1uX7Is1FRXnpW/VLU4CwHm7a+QQqj/Dxl051FLnDcGbaNvnaD5rsd9fY+
awfxVBvCQlvIENubuMLmGfgY6FNgaWqfNeZhi4YdEb6UGfgjlDmHs6mcSQRqiqt8CUAKuvS1iSPp
uOVI7ibtytRH+TSW2fgBderbQNfGT3EyuPtETgCWovV/E7aArOdXs77Vtn0uwCpoSx0oz8imr2xN
Z8+2EyJ5Z0coc+bx6yjd9GOXhfZessLZGlZufrJ6FBMqA/A+Y13tJvxMnp6RAjpMbc2Up648g7i0
8eYPna0uqq8SaHY9UMxNkwNNXzfxVsCl7afBjxzTWdMUWNkoUYnoKm0JnqOkADoCDGcZOTKjl8eo
sfelnLQRJ7oRQyrdta6BBCoc5+CznuZIw90FK0DFEFYAKKclCS1OTDvL92NnfnlcqtAc8JZfyIJm
d0sftaTBqXC+VxaLHAXz4dlgJrDHeP3qah1a59IWlc39WL/2Smb/QWYNZrIfGvwi7aZsXsn4wfch
Xti1SFYYVb7rWIfXfOKueZKll2ZsG/sYuUCuw4y3f19fPpOXoreB2qyp97pxN9wS7Jm6sakvmwG+
bMMNLFVJtiiSYhuJiT231TtwbWrssBXvZhyAPgVFnxV6I8MrVedC2vmgXRTMBXNnEACyJhqdcr0o
Sm4FKzB9alvG43gP8vRgX5kG+8CZ/CwnJ/uOiqUvKHjrPywGPK3YhygdPnsNOr6SqPHzIkUHsgCK
1trVE+GPrZZvFoDURTaXyKKdFV0tXAOugmGivUjtOE0iDKbNpuPoKHNvE0D5qZ0qyR43pG0NWB2A
fxwXY9q9em06ydW8uXVpi0sGANhAPe4tGt3RAmHTtai5lMOwbT2Gb1jR8JNZJvU78/IPVKQ6ovHI
l0puK7kXVXfyjkf81Ld9/d4b6Qcqgk1zGawbD1xq3LFfmzbzfBqBPtbzdQC+gs8QowctyCUBLzLF
R/rD0h9sUn81QL4k61LUJv50//zF5/8FXgC4rLfTq2b5o5IzaW31ulwUFIGmFFUqXzJeFDRaIs93
Wu4MQB+UKquo9OEenB+ipjOHrPoplk/TuDI6ZKX31rSWfg7apjwLY61ZLk4A3CZCxxWK6oCt5noR
aWYZOG+DfVoIwDk6uruq1M7SRgalsrj3TJfJnIqTVeGAVUGw6lEKM83Qme9JgOGTkOxcpf7f/FFD
k+56IUc/r7oIv3/mzl3/RbBzgTz1Tcepuh+FSAX/VwMRpdFTy/GPRrgBiCCFbL4NQ3CNAB6e7my1
LrC8wanhdaP+FqsEWov3O4oB4uRAsk6vtGdbw+tYKUmUxK29sQ2wPy5e3pQfggCwiiTSG9S95za/
xiXZaJeArhzd+ECRKK4B0GhS0gV7I3szZdpPJ7ey0XkO7LHbgCfxi1FP2jZTJR6lKvkA0dV1RDKN
KkBIQ3NrkF9K2WhbsrszaZws2aA6Hvji6vwKSTn7hAp0+5TQyZba6KE5VwAlEDIyWS4VR//GMv2T
idUaCieU78jMS0dUlTjTwVOcN/aQgBvncXg3H4a3PDedY1ubceCTgi5MUe7QqIhGnCKZU/l6RfRw
ux+JF7r4IwjND6Slv80XbhwK2xpANAuRJtLi2HYChW6ph1zn2ODkSuZaeCC1sMfoJULKoKwSNvu3
ceFuhIq5yFy0uoSNvI9ZWUBFvLurW/liAN6moZAltQgNqzJJXuKhAIa9Y/XrutftPSnBZp7ttSz2
1payzXqgB/UF8NOMElvymyvZjhXguzOgxe67jpUoXAf/W6og7pyqtJ5McBaD91sftyTDxgj9fJnw
8pNRFAeS0SUzwKkARmlYA4kJWBnKGatN6ylnVr3qwqTcd+qsy6xHHIi6pesviEmj67onb6qeRjoS
U/BKpMTx3zMIjc0TOouBv4TUNffdMnH9eZ4PYJeqZfPUD0hxBs4EGEs8e1Z13mQ7prZhCXDw3VWX
73OWAj9JbcPo4ml1tDeQi15VkX2VkeLBf/FAjERzCtRYImwuExM9GHGBk8Ncu1QhoLHRHZaANT1b
k4guQCgHvkQTBt8nYFyC7RFmi5amdorqgiwEEOpsTOrfQy1ugJ7A4XhsRHM8swGA3/Ufta8D/DuI
SZwSwyh8I0aFD7J84kQyujglpwydOJlN5tYrEi42i9+imA0rsXfNpFHZvX/7akAn8U03KtbklosA
T7rZbx7TbUlHl24cCrDP4Zt65RoOQyc6LscODycZfGrLdVzXyMmpA5AIWeVhtdg4KKc8Mc1akXaR
P8RL+FACaTa4Rskz40vjuNozF9xdTWhEfi5i1ztrQRn5lBAJJpypxIP1SWS6vTU0bCQiS6YfOU9f
yQCIUR5qDirjOVTtiOTZqYW88sxqZzxgU5w+aeYvK46sCN+g6yAprgOosC5BGj8oApxzq9H/1Shp
+SuqaY2v98Fu93mIdbvPHz+L7gHSN0TSfWUV3viut/Zbo5DXO81I8QV1jFPYFdMiF4H3R3kmgJWY
jY15Aq5Yv8NvE79JBCPi9kEFM8vYPP3hJuQ0RP3dzf9wk7pGoj4TyF1PpZieizICZlLTfYhrG5fB
WsegRH+Nm6D7MKEDaNWDo+g0W7ToGI+RCdnOWhyOHvBcTdekRS2zvkRD9fpdNDIIuhLFJSpa79mH
tGnN+QyRzupiJwNVBdjJrweC6nCRTgVJS9zlZSRQSg85nSjqTmb3PrndFE1eDoDjV0TnSjZPKUrM
DY/CzwGA1LFCba63EbrtnW2v88468lj400Vjvh+K5t1IMu/MMieo/Tu1m3kbI03qYyU8DRztypEu
phrFtVuvZTno/uxIMQyKa/wTl6w7uxu6Fd2bbJY4RcU3Gni3j3JqfIaVxfxCXt6rD+/a+TW7vHtB
eYZnhvDazWI4v6SXELMPzeehoSH1lQVmu7l7nz96LfHI01I+ifIhhale/Mstss5MViiNCofyzSjM
fmd0rnM068Q9OnnrziOakoJkYyewS2LKBmnyzwzLn21XS2YBHwGyuyHN7RzgSUjYIS7AqHSODA2s
7qTzkKR0ebxTaDefcVQdbx8+EX2C+cNkbfAtK0ZUzIRa95TiX/cJ7GP2ye7sDc1IPur6VZlJoFF4
oGJY9UpGCrrQNO2jeB06hZh9SYEOWZBHZ4GGh5zmHnFk09r+7R56HEvbpztR6DhBZXk+IkmxmsOi
20w2QLcWss3OlTPF2wScHSuNGxnK7w0UQNwNyYjms3mulau6TdzNIkMXPsgxSX3nPpt/T1KhnaI2
yM8koMudwzxkbYtK4AHgq5zuz9VHIdO7T7LcsFIfAkRdzoYM73zIhpvuZ8/CmZm7y4pkv5wHR3q5
x4NJnmkRQfKYVcjSR95HWmksclmy2E/sqdk8KG4xFnmoYji1+BiwoTzIyNaB8GEY76JP5uev1yeg
yIp7/aSl1Synh3w7IaFC8pv9Iq+97GqfT9n1paDsSyW/2dPzneIHztrmDopfFCKDhpXeGhx8xsFE
p/lHYcaABmjl/dS2DOPOmLT/u++i/ZOvqXAiMsP5D/e9acm38YZ9DGCMS2gn40vptK8imNqTmOzh
hS5Fnicbo/F0cEIZyNyWTZmdgSB6Jq1mwYtGyAO/migTPM1mvenGG4EedD/vEyCgl467cVxvALY0
x2IzLabhTPMosKNNb/XqfLDP5CpWGlLTZZl2WNMdDbTxN2R3F2cWkHk2lF86R5Y78psj3qlHvRzO
sSmiTcx0b/4Uc6DHz0Z3M0O+Kiypn0T+kbJkLA37YueY2nvp2QyUyeo1py5zzotsxsa906blMOKd
9o/sjzk1Fc/OKgb4Rbe2j+nI5wAjvSMpPkVGLchdZJJzN3F6X3nIcGT7uxTa/CJWoUkTdo6GRyXo
lagQDThwwV01mpuAwLdtU/RBqMaV5bJUrZEH2VVNGM7lbNLDd2a12JDfg81ypyz9pQVCO4wCbb1a
nOM86TbKE/0qW0YRtiBbvax9jvTms6k7c7Us1a6mvTXg1Ax4gEvxq5jGXSYNMAqrKlodBWGHvm36
VRsCUXrdD4BF0rSwA+odzhbKuB0oJlCnoI2wGt+g+KC8u4eKF7E6eiYHbn3POL67XZWucE6Zfbeb
7AVFAvVfmXTCXWla8cEYAv72B4vGQ4q/8frn5fw1a7td1Tv8olkxThNv0+Ukt0vkzmWJuNC5Lsn/
IFKOjQ4aT63F2epgDqi5tYzaOYeSOWcaNYGhynCnYzhZOd8uWj0A0GfSwJlkwMessIRSzgKAQdfh
zZsUyMnzfZXWF6HOGDV1oDmPVEUNvjP2UdVHLCIX/D+F7yljEnq2h/NjmJCrRnU4v0dy6DBzsVMm
nA47yWVI3WlvpPycalF88kQdnzIxtcWKhotwxIb3GOPLdDMjA0c5/GcvJnTU89xcaEQycrFFiBst
NvjR+uOUHxfJ8iG40IbD9WjJ5A5O/tSubbnQDi3x3MCvkyy+yzY/bN1ikCpe0A1+S1M/hKBpY6ah
76bYaSx2UsTJVlpds6JDqeUYi86ujChL94HHnx7kD7a6F6PfiTxQI4ScJyAPRTM5h7SfNpRAdEE5
c81MLglF5J93ZY4CBkooLvKH/CLq63YGS5JjTYAvpF0u5DYE5Q69KddID+FGvPl7gOlUO2GxBAS5
arqkL5dQKKri/cHhWnbodLs7SxiCHQ0jVIVeR7xHH8hqlChUTnG0BChIqB2jB2jkYn43T3P3EJld
diBtoyLOIZY5jQDDAfS6nCGiutds8x+CA/fCMe8/Y8nqPveXiK0K9v/68ShMgJxH0aYp0hEt9z7b
/0Pbly03jivbfhEjOA+vpEZLsl12Da5+YVTv3Q3OIzjh6+9CQjZV6qq+ceLEeWEAOVHlkkggkbkW
AHMezEBzH2JjxqirsConoSU1Sk3CdU5CuhRVMe3RwHdeRRRGucmoNPqtbBToulO3+63NGhpN7e8f
joR3nwjg6uO+sLKzsvN6zQSCgRAooPPBBHK+SfG3bhFvssSyIsruV5S/V2cDUsMsz4puhZJDOhUu
kONWzXraQNHqbrFuzpvWAwPeChS9BUYJXlUWoBK6AjPQeck9pOLkSJsA70Oj6WdZimX3jZbs2M+y
ZbK/19ZoPLU5eKVKNLMCqHLqUCkuuq2l18M3VA1+InD7fs4egctTv4E582qK6pEObY1Dt+1Ss95d
s1CDzAgQnafb94c259UzcX22XjNGrhj9Aym9csoPBRgNo2AC12eDg1kcqeeXJsO2JZKuorCBaCJJ
Q71mGCPDqK6uVjnPYWcm9cNi1cmrAchk1JomyZ6mXGvRfwcOTZrRRee8BFPseLXIAw2szB6yBzib
rqNf+UstUrXJ61zXbDfwYd40gNRCs5RE2jNS7zmhRpGsRj/J2B4BkzsAiVwqdE1EseHpjwsYaJ4n
eQHbVoGiRCBUVP3ItdAa4mnjTmCvJBtyW8NTZJJVtpdckBA7UhSypYtVXG9BpkAvrrZW0YLMNJvw
6ZDK/U+ODRi1Wuhe/ufkDvNXx8My3AIPysXKLB+v0NwDZuGUvzYAqAtB/qScCE+zq9M/jdibv4rK
F2EBuPIj9XhRW0mMVvXjMOpvkz0CIpOmgJi7TrlfiKOcUlsKqlvf+gS1h3SiSIeJKQ7s42IKjnc1
tGRxd4w5Js6NbV+hABvgChtTt3GyJRtAOfjtTzQd7dH8ktfD7XTVknFSF1dtJ1tJ74zXqeage79T
zCrXauVA95D7zsAupsdWH6FXYUK1J6Z0ET44p3PZAfshWm0zabtI6rIhncvnudx39oi2DVZsG2YM
bymQYnZLkeuHBOTOX8zZx5kcqhWaVAemuluh0MRcsoud2ChNkmlRIJpvUVY5vHnBHO8MDXCG8cKV
J2cp/pNny8HektWn1tdREENDbqcY2l2ymXuzO97I7ofg3en86F5q6pOsoImb+hSMDK1acXe8kcW5
lmyvZ/k4kB6OlKH2eGkdPWzPaEZJ77scNslsNOKngOVHTnxJUcZau5nyWN0GPFxOHf5bZLX+3OvZ
Ho3MqCunMnRQDV/E6MwPpFVF/nbPs31pBu82VQaORGuaH5Sa6t1dadMA1xeF122GFtt3G1XNTiE6
qQbQzduYzk1o4NRgR5tnN4itbZ/n+o625VkGQk2arloypr30amy3g/kZb2h6V/Rzg6w4cw4TY+hX
k9O5tW2giDeFmpYD2rvVFAwLX9CvyfEWmCZbAykoOspWvnFRuy+OnTWoYma38rr3X1DpWt/IyVPa
r/I12Id8FXV0J7Rt3sW3JcV5DvkaZ8qbVzQ3jKc28eKDM4L7u3L67hNdNJDWKVkrabR7eTHT7ioD
F0R/Y8fQrBqSCRmvvmu8u3uQcax17mHw23Qaz8tst+rUnl7S9Cen1ypzUGWYJpUsEJEvZlkusL5v
SdsyIUtAflJQlGys2oi0wJjQkOxDJnlNSwGeXUQMpzX39YtOM296YQ4XyjWRwxDjZ6L74Cf7qHJU
gUD6q2KsOSzykjGCqUbZNSvdjStZsbQ+11HECeRSmtIFB8N/gRIExf0fFmMQNDcW4Az9q7MD47TG
IItOUmb9HCMOhvRso0i6/dNxuba/x3gAe23/MOcAc01QtbRCPOCENDB2aj7i1IvhpY7iOb4s6D7q
+fIldctNI9ttR9FNR1PzQOW+ePMbS8Eq3VqlfikrV5mRfEl1FwhYOfokJ/SZThJj0wdx3GuHN6kH
GOQCcAKvnYlzPOCtsSNN3aw1j2RPpuT0bo8ddXUGS6GBmnRr0zWm9hYsbburbPC15n1Wv1ZT/F8i
zdJ07+9iLNmrQC3useZpuROsbr7XABsjA6PpUVfa5P6lbF3UMfBSj0jxEdrOQJNsD9WvQufIrLzY
fnwNXbe9fhKylMZsvhtAV/yjA0X7zgTC9CHIF/bdsr4TYapuJPpOl+KFseRnsZO1VzGCJBJ1moL8
JKYgXMYmca/jF8ebBOy5LtrAdXcYUCPvXkf4Pf9D9n9iB8g0gIp0nQZgTub6Okos0E5KT1Xf4iaI
8JzbKVqQDPUIxlLlqqUnMk3/3Zee19eXVmJPy0M25ECg7jrvK42AHeZ9TaQMWZrriGSrlk0MZEY/
29U9spx3UchOljAaTEeqR5utb+h5O+scZ82AkPaMnYemt2MZJK8x/vpY4qTGifMx/4QVMtoY6cXP
9D+Y3s2vHQPuhs5EDC4jecA4faWFwb86eo41vwKHpQduDrMikLsAxbArgWLo5ChjKOvuR55hIfIT
9GFrINtd+0DNA7XUcMyw5r5x+sBLDNy++W/Jn6oYj5m+MAo08Wr265I45r5JseQgrLoZUAWfOnBd
E0odXXz55DLyvjjRdHUgfwGG0MgFdsQhCGSniP/JsLT+BVWU6TFwFzukKV3SdM6irBX9waockJT/
m4M5W1ootBSd9JnuP4BL5ZV4IVc6SFboPAQGSntQhJGSY5Js3XdbkvPW1gCstK9Ao0XNTnRBPg1L
Lq+sTjS1ncnYg+k03VDvE2Bsqk/SgXc56oI7HXTeq3HWciTNFHyoly6vc4eKYH9uvE+pUWV7GzWI
J6eodHAWARuuNZLgdeJ4gqHCI/6zR6lcAO6Fv129PBumOfzhM9ZFsXQ39OHqXqIp8KyDLHyrxTx4
zdIS1JsSXQ9o1O6O+kQZS52ndSS0Pt6SbP4Yrdp19O92LKnHrSF8QHO7/gbtbemBi+J1cQvjTBdR
+Ph3IZU3hDQkIdnpVvW6iiyU1pzdws/OM6BCZGPxxMatVQoTWD/MfTWF02xiZrd76it2UMGGBJ+E
dZR9yST7cCD3zo6bjZNr7d5fvDpKe7BcqHzhmoU0K809OHGscpAqESmzjr7KNX5kJ8muNtnl/5Od
bJD8oXhkFyQ9/tU0HOXRAhsqN6pm38UyHb+opgLBXVQir73V+sDbAM0q/kQXe67wKxhr5xCkOLMn
mS7SY4PVOGg1YdZpHn9aWAMAUxmkB6r/0dZdBHWFl0VxYgsVdA3gNd01KHfa+JMny4Nnw64P6Jb9
NM4L6of9fgA9BLPVdM04ow5XidY0tXTS8yY5/yyiOEgwI3P94ZQ4MpEtw5LDmrX+iKEcPj4H1RyT
2UcMMNUAewPPzFBIFJke5Cinzi5yLVLDEe1UnLGHKrNmNE3DpCZgGRrqRZtpYP55dyQXupCse3cm
UW4ChRHfT3s7jSCsKFARftLAHBgc1rndFZyfad44oLgUrQ/GBBjSxZm01otW63sNzUld+/W010X/
shaJGZJwFTAwozy4L7DTkTVjpAaRzvCgCetyU0xGQ133QUsrramibCBWVrQvoa7YBWGZLDAjO1+O
aLrGv1P86h6++e26W57B47pzJGICczRnP8vWOWp4Q9/xtCuEIVQTHDXLxYwXZ7tdVP8c2dLFADcz
gPa0GzmFxE8HKEwyJF3WkHQHCjkvmQoJcooepZ9N6w0nt860AzGN6zbqkMwyeK4zMYJRw0ET3Qjq
B1IWAo23TpzGW9K2fB4epmp0QtLOVW48g+x9r5TSv9FcEKZ7/jPRllO0XHJU3EUzXJ2FyH6hszIf
TzOKe0806uXU04psD26mV5Jzk99a3MnuXP+34Vb/3962ZVpKn+63tvSPWLV3n3hVGMLSI1Z6TmR5
KL4QC9oDZF8WXcxM9mHpEiVOzftWmdw0cJGCA5W0xpvzZPrIpVG9MPDdt/3kD99FgGM4VlkpliB1
9bxamFMBEhq+HB2G5lMrdep8YxrIbeJYcO/kI6DZwAm+7GjoosYH7d12fqYpkO2VnSftPBDHbM2p
5iiQBbgu8jcinC10KHoScLd2XRxnkIbmNLIE0B171LFv7QTAE2GJAqKpMFE3DTRSsF1vmV7ZXwtk
io5VgCrGidXLHzjq3HpI539dxnw+xmgjWeWBlE9STvZ+PvFNZuf1nk7S+9bfA8M+u6iTdI5S9I3R
VOY2ANcXePbccnmwyurNS+ek33Lm7Q3d+6d1HBfOruwbK7xp06ImLrw1kCMesNf1KuxHaUoX1cRF
3V40z/zkc9sF9tHJJvtJl8TWWgfMy7Qf0ABmJ15IMiyw7F1XLWlEdrzKQYONJvc0sn3d3rWWF+fb
Pq4PBW/a8y9iKdE44NV9F2uJq2p37aJygtYO3bHGOzXOmvFkdeiX33lAxYp6/O9EJPSlJihM/2rk
WwzEQMrrxnf1slP8Oa+7iIljhwLGSf68MJ0/Dx1LwGBlGRtAvvFnUriCuRcbrZYkao0S7yqtYDgC
yy3UtHzYTQlzD6hrqkMKtSoAbLcvg764gBRa9oElZbJFYauxAQo5YnlW616awN2o0Fmu8WesEMbQ
xzrnkGQBABOJ7npGWhHHWoNxsmSvf2E7gG/qxbQhmdZIFAClHhsUed9Lac4ATg8sjmHaUAySTW4N
z2Ts3PdHb6dhubAsDIUGA1LREro0Dwd7yfeak88XmZ6+0Ii0NtrWwsRjT8CNBud2nZQHYwAGF+q9
pjzKA9uMBs0s96Quxi5/cWLtjKMLfiFRngA8Jm6tHelI1Hp1ebBbLHhWp7tATVEKYOAIZ9d75bht
Ah099aMXGy+N782n3vzm47iHPdyUeYiO/Z0Og7sLssphD2vJCfZDI7ZmM4qHqNKEikYc8CZUqOVC
cQpFDLI3JSItyY007h7et75BO2FlhiPfAiW2aZA4e2CCJ7Mqz1XFuxko77Dyq97WI11Uzef53qi9
P7rZtdGd4Q/Lgz4U5aY1mR7ZTYua4q4e41OSBBgai+VcBTE+4Mn1CxQ64zdtMuQYlQ3J/uFD5iTN
+0SZ39j8i89HdLKhMKwuvxax0e0HHB+f6VLyzSRc9+TrgIzB+tMrz6O8sLTsxW6s4mqXcTMLu7jj
oJ6Wfkql2YAwqxc07JCTEpJ+Keog3yCwaGb3dBONtGRNI7TEVzvR+yBWkHe88W0cpw8re3G2HrCn
q00MPG68rABMOHc62wUk9KVQDQOsSY6ZMYIt3cUxbOLp4xknS6ihISchndTcAzLRybMBjQSswNBp
lv7EgM2JBiuMgAKAZp8hAYP5qgYuChLSOrCAUE4rh+R0Y3AzpAAZSsu3FG8Nv1gxyKXqr53EVrPd
GjUbSKa7Z5qjBi0LB7QR7QQhsZGmIgw3I84twPZ6jzcyGqoYq7ulJ8aONHQhha4vwM5pq3KXo5kC
30zbRYN45tqAusPLP9MKpENwMtmdO2rdrqV+lPrZBPuJPaLsoIv0FvSNvv5f1Na4X8GKLjaiFvFj
XLP06NdoMF5Mv35qOg44EpxkfjMW90dqMufv7Mkrlulvs1hufG2k6O996wxtvQBomTbXk828BwIz
vdCdXNQ9+l7w/ucotwt5i2JVmtJF4wMKCWhYmy8oZE3DwGLJZt1Q0mbvV9OsH51Ik8ZrzYuyk6Uy
snDmWhMyVukfzLKai6ctL/ocAB3UECiUc2a7PHY2Mrk1XmV4SaCSibQLaAmAcVRXxw5Ar6/C4crX
WAwcgupSWxqsOlICeJba1fdXkeV9yZYuZEH+2VA9uQt619ZlwYhO0HJj8Okh6E1NtX6rpcJqYyTC
2ztT++KYB7RWLY9FkALeQsg+p7Y0xc7GoV1IGpIRZAVNvRp8DR7eIntSKEQL9LbEFzYeCtG3pnJT
xr7/U6gP4AsDm/D3/2g8e+vNomnmrh3A5KfFr4XQy+9BO2aHqnLMHaVO++4zicHzh4ZQaU3iRHv1
jbL83vpmdkiGCS1rJftP23N967lO/0KXYZwvTGuWC8068LSd7cx8TQaO7NU8Ful2dRj0gr945njj
AAaAPPRw1hEu5pe50s0fLmj9NiACms8JH5ZHe571qJ/a8j9z9tUVhfkjsVFKqRUw8Fvgyzi5Hu9s
+XShiz7nXI1oig1NfxLysk5HwLQeilQcSU4WpLyb3oUzOhMPtLtQZJNZ+WudZ3/WAJzbUOHfWul3
VxEIZnENS80sUXZkjGo4WazzUW0YJ5YGHDiHbZopxxp71azBKA7ZAOman22clo8GeyFgfL9kOnr3
rzN3/gt/x2rXmKl40m0bnCNl4O66qZ7Oalq5o/nYVk83FpmTAN7DYVcH0ogOwMPgsB7CG0PWjbIL
eEw3RZVyHOdONppgnbrZqTng4//ysiw7Xqc/37ltXPPR8kGBai1PvB84GhU9G6A0uPM1nt1eb4qN
gXhKx+pvY9Y0z4sAoqsd1g0ZjWj3pjGOFS/tAd1qGU7hauS2GlS0qVNDUimHu53f6hSWwJdGzYaT
bpCbi6fHls0/RjdGK0AdYIeUy/84E0Tv/cZZhNI4ZFi/G6I7BYk0Lftagf0W4GYdejEs1vnnFKQW
UQ7QsMi1df9MMqVGFkS2YRgN2HGqE2lJRCbT7KDrgoYk9A33JFxRHle7G5Pf3oknJcIY8oOQTVvy
5li49Qmn8OUZwFOlobFTanN2EqbJTrO80IgupKj9KqvDdX7nQja/khV5aYaBVo+b/7nvr+KRbA0F
2MAs1LpFHGhNPszLy1zFOFCVK3S1gKd1Ovi2XrAEcw8ddodnz+ARtoXLg+m29re4bw/+qPVAe9OH
T75ffyIEbBH45VEbcl1BXYP6w1FOgM4DELbd3TlV5chOeZJbOF1F7YSBnON2rtt6Q1O6zFKRZt+A
+ZY9tQL9V6ENDDJlpubj9Lo4bf8ACGDhAmA8S4FJiktW1AX6U9p+SzK6GKVXgz9WqgVqaK7mN57t
1MO9tQBJQlZKRdI1ntKT0KAoljVqoOOZf2RjYD37eKw/WqYW0aw1a/uZRqDxei6RZT2VswvIJzSy
uZEXJPXOSHPMOVb1hzJHqwhZr6GGhW2McTL5VkZo3Ng+kbJzG34x9PbUgAt2QbLhs+3ZzWlCRm1D
KK5SDuaO4rMp5YFMIBAHSjoFT+Vi5Z9BJQZvEx3cBAdr6o6KUznjvX0j46zx52lB3TOetYAde4fz
voH31rIUIBfxUKO5GZnWG7RvhfGtkL9X3RqEZMMIqMY7dycJvviGcB/KAZSL47i0gBRAHzx6YTCV
l675jFR984kmrMSR81iOC2o0oSOnthjaqOD91YlkLHg1NfN7DIrVJ1RsA2kpGYX68+mBCdiwSXy2
JxAnTkZzlTumffGKXHw2pfxn+6rs8s+6ExLqHN7EU9Qu87IjADuSpb4Fqi6wNocKp440HmsiM6jn
RyUDsNsUVbW97AjaTpkY49WPwiR+8Wc2gxHCycAuwSW4NG176cLnvtrWjtdu88wccyw1uyQcsLR6
ILWFVeLLuFu3yf8eY41r5SZ2ZX2K871KPBvYTMdONVxWBooPERFJLLLaQ4o6Zx7QAYFSEJLjwPZe
9OH4cyxypDDk/RHLNOJxw9Oq2JjUmzvLsqJctvNmQ9rjuV0BTEhOSaFsfj+/88F7uwyDPgGQrQXo
/t7HU8+QI3RmLQ9+3nrHQo5+pf0f2VFkikLxxpF1IUd+Sy1r7lc4MXJUOMULgMwmX6u/XUeRnVai
w3tdE5EHTVe3rs0FoCMmb3t/p9WPYpHNGuFXay4LcGVhiicUthj8hb6v9M0Fvx445fHlVt9rktll
AyYz+W2mLzJdyjhekBvEt36V0e9B+pKXCoDjvZDhlWSaOTjiRBoDylGi6UiozaRuUCGfieSEJXP9
DbS4IWFotsydD5qh21s19ZrPPLZr5Q6azKvZ6i5So/nW9yjz9rPINLMc3HeedZ514YROoVnfgEmm
bXvP4ziRwRl/wbw09IsRi7XAar+a7G0Bpcu3nC3WOR2sWyfP0Pl+WKZy6+NEIr+UmWc9Ambbi6y4
Ld/QnPvdmm3j7wYll37ds9Bn2WsS1P33BHvcCDUe7CXJfH3HZlNDV2ANVNqsqUFhY7NPa5yy5d/r
sTbXOJ4PGhvf7L9bWRO5bRknqNnKAVxU284RK5zljVd9NHCNoSpCby6gmnLlKmp5K/N22Rg6c494
YyRfrjU+wrKjqZXs6VreHl3goJ9AQQ+KAd9o5igrp78E9ppH5vJ8384ieHWWuVKgzn2WRj7QiP+M
ddRAcde0n+y8CVBCWN7aCqD1/QD3CzCbUh5p1NKOzYkDeNqKR4Gcq+alxbdi8DWjZE7XAWBpJQu4
elA2qol8W/vG/EKFoB+z0h6CV7RDRQtwCRo83A1JmYZJ7vrisyO4+UXUz6TRJY0UJp0JTp8EhN9h
Z2hu1DoT/1ECmx+Amd5/tVxLw9wop8/4o7o73rug/QWB9RPZilZTtl5vuso20XOGb89k5xcQebag
AEYrDUcHQz902pEtHz01a28OmbiLbmzHAWhxNFWGqgVHjT9ikJ4uN806awzbBE0LNqM7+kytZT8l
Vex982Oj2GquZ5w1PwHOEBC4cWSh2d+QV30mOO4PU3RsXk11LwhxSFo+Va0HLm0LpwVrx18lrOoR
LTbAU2lwJEFdgE0jWOgAcPlIdmU8ojPQ0ntwDGe68iUF+U7wTWTHYRFMTTiOOJ8m0Gv0cKT70UR1
iMBhUbKleTyYABPFXgN0VrgkEr/byFi6J4WC0u7dDH1ZBc+nIGztdiNroxWAi0Jx4QLJRm6VVDR9
o/h9w0si85N2PJU7ikAB48o6XG+yVO4reG+c03pZtOrBX9hyWEU0cmLn1myVGWOKNmxSa0P5oAFI
5caX5JVbvKX4G0+oV3OAw8qDxbsAEH2n63lyolknRZbvopRR52iKHzw0UwLVFmipaRp4FxcFupc5
E8pFzRzdFkhoWtu6sSuFuVrY2GwqqFXRxmDMBOzQjYwgzaYZgNxe3KQRTRUYq5m9A7bKEaghgL4L
39Huq0tpTUcsoZtNNqb4hQdNgV2+nNdziv7/RKSbUhuZ1+5YcOlxcKsfbSNLzn2XgDXL9ZdmszCz
jv6hIqu8/K572K0p6zHlyRmni7l+LPX63ZECoTYhwntilzrNtBmB6HsZhT2esNYAsWLhFl+90lLE
0JZVHRt9mr+T6RBY/qUfxqtpU1blV+boqyk3+uX7PObXqKtpWunl19i+MXX1eL4x9er+Rx9U+kHY
BfI5TbO81YPtbFKrGY40zYNpk/vl+KWdQf7BclQKkbyUZtmUDEfiQZFmRuoOymwEYFxIcitY7qOV
H9HiDNGC1AXyL3hAo7xrgHjna7lz5unneXCsyygvNKKLOWf2ZWAojWVYsIX3im68GrcTfmhW37V7
8tByA8B7ZG2YA0UfPmzJgnRK1oE3lqKrmwFN4pr2qJICZzgg834oJqycwaqIT4YLboOeujzDuQrN
9UHHg6I1ze2dzTptZZQKUci37EagqKyxaKQt6RPKWIbDiFc/liDytFSlO7MSoBcm6IxUzR8dlOK3
jST4xEylCWpR+kfyUe4fPkpDPiUSrDwkHxyQRQBfL5wLHc2S+sOFFSzlLxTsQ6Y+iSeCZFf7Dt+O
4CV6oAsfuVehzeF97hYjskrAOFBqUtAUmbGjywT2Sh+2JCeHVXYfbw3FdM+9vdMaOl01/CM4qXu/
PmZzxw5rmNnR3KPe49CX9n1yMycAKu8LQzvR1q6tq/rRX7IHmtFF19xk1yWTueEJShWjGQ6AD7x1
GFrwOmfA3JOPXQuld50a0pwuQFpxT+uURrzO3NNiGePWds2rx40zM6v6KtXQgIRTWFRAO10ybnPU
BG7bueMvhqxvXBL7k9AnkClLUQlYlUs/F0+gSUdquO5QtZ5KB7L9hcNsIXMvHVaDXzkBqlzdhczo
LhavnlT5pCc/Ft1l7lHKYzmsxgIQKHQERaeh+msvzPS/JJrR3o7ffGqcfzUl25YxZcuLeNkUeo01
rQP07yDI2JbeyJl8I9NrOcZabwOMDG1DsvV9TYrVg4zJ5C7UbxUT0tlP2ZCEU1OWp6rG3xpJzTyL
UiycNguaqM6FSOoztgn1OU1Y6Ry9cbIfUhNoG1JLiqRBTewL+Rlud/Xr64QZF5FLAApRbe6ROlMw
VB4bqwZeG95vClh8xesslrQNTQMAqSvo5wrYGZSj8iUH0/GcQ2drn9db0Ii5BY7cHS3Y0VTdgsL9
fG9636p3MmnJ7+7epCDDn+/t5iDfVf+2u9uRh7rnx+1urIMaSSctBp2takLy8/LAXZ8f1JQ6jW5a
iXxwb4HtRnYaKel9KxKpPoKQli7/6HbqjBkQr+n8o5NdQ3TpUQUjWpYq2g8SEcMFGNg19Ir0xQ1/
BinIpAbALnmttCP4RwHawSq9nbUA1qVacndHsIkEoEjYicXwA0eohsJZJB2bxXgQ2H6F3DLLcgs4
O5Qk9B32BjR3feVBxsAD+RMp1PLBmvgXqgiKXRyDLHabnoUIslfsNb5QBdGdfKq7X8qlPcXhFo5K
1jjS/lfxc2f8pVzGKUCX+5i3vEOPjqcdrKbgEeHjWU7Gnz2QyjAQhqCP09Eu2B6xp1Ey5c5NwjaA
HGYHsu2qjB3rgPGItOSqg1KLlHSZBYC2q/lHYnhFpMunI13KmkeAdS6fG/mInGfRPixBUIWcnpG+
59tRXSXN/mePwTEK5WHZaF4XVQ9ofW1+zHy0qtRLgyNHOfKkjOnIZ+kWKGNpRHY0+pX2t3a9pl30
KW1i1OnMxV8VmPHOdJnqWD8UrD/RbBncGaSgH1oSll6Sn1vJ3kjTYjD1gyv46U6eV9kj9lJfmsDJ
Xpq69/ZTqjWRmkqZy5opSicdfdaiyF9IwUvjAQ2O3oVmsR+3jx4yIasTBdJsIOCuTneBANkn65NG
FnVoxAPnTffSy17d2cYxbQv2rIcMR/6fNaBJ7wAp7aNTBlMW4O3kN+I7zcghb+cQOCXtiy/7gJ02
vXVPDdfZAdjI37h8MVAWFDtuu1vQIvOwbrw6netANBsqdFRi00YKBbNJQ7V/+xmFs0PSKER+5OpC
Jgb6mMLYGu39YLn9ph2w/MV6lydbwEv2eFv1zsboR2wqSU/zaRnHBFgwwA4dWxPQQ0MQeeARewQx
JAD87bmwNl4igqjlfvU4sLl+xGJ8iK41WK4GHkBZcKHKKpaSRYuDamKSjaDXBguPLM1IHc3bpDW7
WpOaFH5c8HZDwwDlyZlbFsqZRGS3XmyQsYLSpcdWCVVfs6eByrMB2CW2U+8FXqRZa7loelMKRnPe
NS4+pphU9di9DZjHsflWDTxNgmqb39VTr+XVXY/qGD622S+Lr1F2BYLQ1XoNuFZxkxZQL9UGyT2E
QbAtWEeQ7/XZEoIAFPknotET+J7sSUgNyiSj0apYW51J4QPISXkALgZhSL1a/zYMKXRzWpxwtVY9
078POWn8yR+St7qxxF88DVugZvzl+Ggfj4sm+9INpbvF4Vd35kDxPNlOku0CFJl9TlzgaJHT8ndQ
M035FJOffrEr8HHEbKre/1Msf7gp1ys6pD26aQBp0XspII3u/1tXIX09VJXfh/PdV2adNktk2lj1
0Pc/raZ4D1Q+Fqop/UY8A6e7NmhqQvWbUT8faUlCQ+iSy1HOx75koZqvTtcfFp6wOPbvtnFsY8vl
xdoI5K5OoAwPpANqy0PbILVzcjlqB3qpJyFdXsYUD2QqkKLSK6qSyoURbH207oPZErUSa+XU3ZQ8
qBiLRmpKpQ80THJZ1lUXKCuv0Kx3X+BFYS29LU9gtVN/BUNHLVaTed6O/h6OfKYYmmBGSBozTvwd
cwP0CTs2WCVx/uyjF1zqyZScbmKIogNttHwGre566+E8UbEaVEgQbRQsvSZR7UHlUV/ibqtEAXrU
ZRI/hgKs9jugxS7hjZBc6LJoHU5Hy0bbKVx8EhI4ftLpFHG1rWZmSuzorNtN2gCiGFTn+agF8TiK
W00cPV5oJApW3kxjZwirtrNOurQgsztbfIZhn7fOf0hO7r8KOZkA8Apid0CV9fsNR8/Hy2ydy5vZ
i26dVhGN1s+EQ4AYLCA4fHDsJQDidyFRi8EPcR4F/j+XOeHuH1wOab4aIXfe+X/jt15G2oBU1ZrU
W5N/tZfzDdIDaUQyvPyuacC7hKCgNODqRyNyLoFDrpyXUvMehP1GaYs1nYFjYyQ/itx/8NPaOK6K
OzvQlra70sRva1Wo5Mc6n8zgAWxQ+nEVNV0apaUeICGFnw/9aNRv4eYX4uMXe8zHeqNksuqIRuv0
psDx7vdJNjdhDc0CyMZSATEVYdKqCa+nEotoElX44iTYo+3uy1m6QK/jiOpXRIcKY6cyjjfVLiJd
QI+BxuVsg7IbkEJ0IJPlQt/Q/qAh9jvbG5uoLNE/QsKVdC8NUMvo69g83fAPSu5C98PDrQAVHxIq
wUdoFZViJYXe4JXbO1slJBsZUeuc4XhNcvXmMqv0680OTzOdSATIVijZurG0c95tXRTAR/dbRppL
P+BJuielXQZAn1vZvEFXMOray1aPWpzn7HiH5T5dykEvT11fvMSzpwchyZxs+FbHAF1YzRoE3vkx
/lLN4vBnZax5IDoxtCcSkS3dAf/KBk3TuCHdFZ156g5kscrlXfJRm9RdQK3zUIy2cel8rCeadMgO
tpjiT5mWx59sbNMthh50Eg112j9jXxKa0oBEgA0XD6i8SsIYFYUZKlL1ApiaU78hNV2anwMrBQKD
oB0PJBlq7Hj/bIxlSLqy99hjYINnUxYbqvJEGwsu0aM5LM0+Sh2XKgMIiNX8STJlRxWNroVWUZTF
YxMqIygXqmvMQHpGYe5KIinUlFV/Wn5Q7CZeIKvpjcXJ6QZQJKCsii5UgzXlLQqxqCZr9O17E05V
dmRNhr8wWUOtkcnMXTi64Mc5HCV3Spwbuv4gtDHbzhMA87whE/oDqjYqfCrQ3vdxN4dIu3eXOdXS
ceO1w5tb5OlBGZaWkW3TdirxdS1NHf9HTb5xDfbaoQo+1NoUZBG2aX+K3QLsYyB+Q53Ru8yd/SUa
bLAVjAtDwmfEPhFQHgN/IBe6lFW1x1+ne6RZW1riOfa+0IQCoTWgPaeVpu5CIq8yrEMjb59077dC
Fen19mtoQBOJSFj9++3b1sLXC6dA6vYUq9OKvT3Z3uX6W7ZScSBgfroQfr9pAeutT0HYQ7KeWC5X
m9WQRookgBwrA9XEAJ+5Oq5kAEGP7pK26JuDm2k43+vrb4XwAcw5dQ5AWXFSzv4fZV+23DjONPtE
jOC+3GpfLVteu28Y09PdBDeA4E4+/Z8oqk2PP8/EOTcMolAFybJNAVVZmaMTbFpmAKqthmFa8WUW
ZODoVEMUWQ+BFVdXR/jmI0e/Utnz4jVlY33ykEmc1gB2IQTS28uRddWN584OH8IshnqruoC/y4b6
Ki5tqe+btsmOs4k88rbSN20GYnKnbNHjOIe9R3hx3KKrnLMRamnSAUsFCi53juu0dx3buJB5PdOA
LjTXm422g8DS2+zZWxLwKk9HLjDIIKVFM9jBgYA3jPLfTevlO1Adg573z8KMWyCsf3+p/164tf19
xasLlKHTMXgpy1Leuzx5GmpDewmK2D10TlEvmRlHr5oOyiATTWMbmu0rt1lWMbMONGt03lPngEqI
Jt3FCNrlFxMI63uvzqb1qsZxDkXe/M96md72p9h0f6CtHj0FY4t2nyblxdJCDzj6PVSDwjSVobs1
6Kzi6Kt2Bmp00IIRBHc0nm4pvMVxcGlr2TBeB17JRdGkkGzIcw7aQAapqPdLBqT+Xes/ekILzmTm
ykLmsA99EKXG/QaEJhCnIqMAuBMdIX9WIts07YqnCmfuM5loqVhDj8AYodHNmbUrPlFWfxoWXdts
Wun8sBR39UR3PfFhf16CNyAN6dueLQ27Vlo85chVCz4/leoykjG08A4Ml4Elw3FDcB6+z5M74BlR
PUXSWLwNHaSYAO0QJzJ89poCnACKXLQqzdPr0cojGp+QA3PztY4sk75I0Yq8kCCU3NAu3x4ERJDo
FBChX2Wa+XySaHvTgVqdITbefD4gY5nFxbTQNDOvEUdjt69G0LACeiG7VOXpW+uoJMUgeI07gGBv
dzi6hnJBRl5awBWkINueHWmCLkzFzUNyyRp0603BLEOlqY/HM7nQ+h+W/vL1hFbipe0WPbdeiNaM
aUzxkqboNbbIiuU4CArgAY8ih3TtQrT2ta2tHqwUUtzlnsbvugYPwEXpfHO5BViOMslGF3dmVbN9
2DnOMmJDvS4V1z/jjsLONS+KPHDfYjM62wtjuNnrd7uOViDyzyFhtu+EW60f0A7DHmUv7FOMABC2
sUe69O0InrYBnPs0FMojhQf5A1a0H1AxXkCoPpm40UrQ5J8r2/44pFmiSqPZBNLYH5yzfw5ptlJ4
GYldxJliuYNuK1B6oiOy7N8S0Rf3Iwv1J5zuVjWa7l55HLbH0HIk5O4whFpHvma1X+3C2rZe3a56
y6V/CxqqUSnBWK9I/HWQj+wjoGh6bVuOYpMrEUGUoaJzoiQJaThfuJtXYPu6ufWgR+oW5EcR5Ecu
JiD8c7wkltB5lThDv50OF7Q2hHuObpFQNdzNFzAW3oZGXndLu6yMFc3OE/NwtKH4I4cfX4XPNnSW
dvhocmMVqMXTWrdOaJGSigNaKhVUuuvw5b5xWq9fAA7aI4eshFRphsbzNNkc5UMT0zJqLXLxI+22
gkMyq9ySzjJ2e2+TZf2eqP4YunE1lprfWgPS0cy3vUsNiZ5d6eX9LgRj1X3OUmMJyFbzPQC4gkgF
NShOuclgfgO8LVimTuJfrJ4BWx8qWdDG0zYcKlUvEJu7APiV/41eQvAfgn/j6gYih/Khrm2GEP8m
zNcv2AE2F63okBSiD8HM9KPVt0ufmKnnH7po/fEYATU7fRr0804/Vh+AYVuFzJ/BFPweQquUpA4h
1frzMqOR1Ccr7Bd4FBSXIE6zRdzEw5sUrQHd41js4iAY3iCCeMATYXwcXU9cGsZArwgowZuVFhB8
B6plR8Mv3ChcsuTmRotnEGb0EiUSol50Wi3sf+pEj2K7wwNwFGbxLC03W5g5TiBAGR87b3Au+DVo
d944WugHRGeSzZGggISccymaRLszR3AZhAuQyTmP0J/KHxywSFWjZz+SKa3zYmGZPT+SLTESY2sD
HbeaA1ydrUZFqkKXYCwgEWCglyRPX8vOS5cixMe3dbXaWtM40FJxh65ZcddlMQRV8XW9nmU7MleC
XaayGJjA1F/wRF5OvOMQfzQWHBqYm8k4OcxT0D9GmV79Q5CNLo6M2uONCRXc/zpk5FnSgGteZazk
KOxzolJUdNFy1HpFcJrNjMQb3SAS2y4BH8zs+ymegdd+4QIPtmFqOUlijuRNY8YvQz4EpzmezDQc
PYdv8YOinRw4TqccjkXdGRfbyvMlS8b8bzmYy85P+fc6dvhnDxxO2C5J03E15F28QzEL8EoFNGyE
Fu9EWQwrUNNaH4ag27WeUc67zTpcvw1rE7Jsn2JptmvdYAtZSi5lsob2koajYPXxEmbM2nXMfflk
n31zdCaDObU+6sKCiNLsZ/hmu8zUwrON7ig2yrGwY1ofFp7XxCkkX5qNP6xv+VxVKKF0pZWZO1OP
vs1pTbLPk1mSfKMRbW/ojuosyNMbOzU57YK6xNzckGIamoUmdbTMKQHuMKseGkVQKp9OVtOhiWY+
Harm4XS8mgNnwbWwT7wluGkr/PVkzn02Zs8ucj2vMWg5d1GVh6tsNAEUhhLSsqq9+EizA9A4I6uS
p38LgiSlfU0NKH+JLtv2bmUsJwqfRmY2euNTtk0V4Q/x+IyjfA2gY3YkBp/JvhaV44HtC5Q+Q12C
abMOn6cVdF78Y8UCu5Ilrwdw0hNpUFK2r27U20daCFgHfcvRLbaw0jgCvrFIdgYUGe6sf15EVSxx
KOhPs10vIOOeeDjxZ2Ow/WSnIVTU4m0OZqoFDSnAK3PbWEgpohV6ba0VGWna7736joa51H6zrk92
n+w0THSx9LPg9k7m9+r6/od3MtspqIQyy0ZEP23HBv3RO92MDHT33PrWGp3dN2V3mnQy+xTZfXFq
PRvK8KD065eZ2aLVVPlNzthZb2m5ySdzpHuuNHtNC0w2D8uEFpYxy0Hu+6r5ayr+/rM0DHZmfZVI
iCjM9eF64Kghz+OOasoUjVT4zR2qjN3xJsvTiOIR507jqbNEc8BuEqxXamh1cX/hvIL2M0bCa4wn
F9rwxqBP7mlZvxV+D7iZmko82S/d0mN7cOwYT/iGaTZ9ENdrmq1Z9D9LZ1g6jG0diagAJ38smyTt
eNVq29xqvvUwb5XmrdVsy2rA0zOrS7Zkoz3UJz8PJ+Xd4BnTSrRTY6R1NvsFg80WaJ5OtinSHY0i
9iIkgTX64SoNoIA6IQmceDy1WWqfCUggtKg5eXb4ZBLH3FfOTNtB2/kkfY6mZXUZsxjtx6C6gOQ4
qCNW8wwS4jcfT8gd+tdBrNsE/d1sryoTRMulf50WQWFamAtfVZg/LUWLQumrXQtDZlDN+6PyTXcT
N34eBPq2Z/w7seJ/IN0vDQfMA31uyh9GYY+LgRfWEk+JbCsVfIAudpGC58arzjgNplfbES7kBcE9
WUl0EOk4dux4ZiBZSuNsgKIfLWA4DIwd/xLcWbzaJPaYgigdsIgwjppjZZymv2My0R/z5zHBH8jZ
KT/AI8jslBakGp3uYf4M7TottgMSE4tPHy59ZmJsoa4JKPOGIshl/g3hx6hZkU+/SDJPXjLADkIt
Sbbpl0O3eimAQ6hiZ9PXQAmIrPCBsEBGxers36kwVjYo+/5uXWh5IOWJNvFwDNZd4RsnC3+CoFFt
0m2ZhfZD4FsliNDc8jtHuK/Cndz8HJ6YdbB2S8NaDAHIpzvw0W8HZIjPdMcbLYY2CCgY6W5Qs3T3
5axRPWphi026goJLgogTHhz5vHIFaEy8IiNNg0PAQ5NbC06jukOV1R7OH0zkQmGWrMENpADkdQct
n6zy2mVOTPkAV6JZn3s5gB+K6jgIIFXyYYx2umYbJna+GDxo4urqwhQZL11o9oP3HO0ndXeK8nQZ
KTxhrC4j+J3OCUTGLYX8B8C1utDdu528yH+25+B/pNG8TjXiaa3sZBo6dAqjB+y2NhTVh2VpD9pq
PlzS3XwmHUMkvsHvgmrcp1PofD5NUQtd9wBOLf/14EvOs9/8ctzsj07NrU0jL1kRd3cApBv6MRsa
ewUUMn5XhNsnvH+jd8+QfLF3M7qf7JNH11jbPu9/z/4f+gNYMEyhk41rII/J7GxfASUJeVKoTKt8
BdFP2A74/mMTyuFkIw+cew8T30QhQOmfpV0KOCPyHe+zxE1BAeQxx0O/GRXuqYu9R2pjNdPlVagv
QGgV6DoBHoh3Uj2ZmFUMFqA/fHt0Fw/3TuuUh7DHt9aSTA2FJ+9+qEc6wY5Bxm3vmPHSUHVm6/3i
q2IxVCJQywCugkY0qasyNQ29pEARGaSLNrD4yJLNPuQ4r0cToyGf9LIqd/MCn9xAcDLOL/bJbfbN
ALCfXjDO7XiZjPgfI1pVE6eYVclTUGz1pfPYJqw56SP7ia88MCarC8QmdwVDt1WkeFtZlNqf/eMz
qOXZCuo9+gHsTcObHT2aZVC8ZsIsT5rscb5R5raH7ifE3G9eXvUIaJVqmRtPHUgxIG+9z2WPjFaR
sUdb19I1Du/+mmwBS+U1sHethR6pZTr66HZse7RwLQrHTJ5RWC/9FI84aXsHA0RmxxaqvBt7bPIH
SMEFS63u29dGdr9F0zk/I61aCtagn8nyCzxhYu0H69FFyZM0fBaRBM/VoPsXsw+g8vHFkjijQ5pC
LQn85bzkwGRx5i4T66jPynUj4/rYj413CX20iJCuE97Qiutd+K3QNfnZI5UGuq0NsEK6+i+7yMId
Dh/VhS6WcICCjofJXlqy2BSVka/wr/w79nQkHyArsSvdAspPkg/P45g/1Yrj458OkR632yDVh+eu
Tj85xF1i7P7FQSssvvUBQ1kWthk+heHVS0eVOpDhU9ZytMT59SVMMPLGuFmwpjSONAkFqmjlImMC
dvcgePLLPoVImOGuaVa4wYLV0bgcRFBrj3ZjAw2HAu1WQnQoPA/GD1sr+fdAdnzdjg74OrPIuLiu
wIFQyWQFnb5sc5d/NzvJ13HdDWBaqCD2VaRyyfC9aXUG6qNcZN+FNfgntPk5j2mVNhsQRkRrLlzn
sc6FuAxddKRJ6Anib97mk3/noOU90XQkdzXTHO5ztNG5RlX/iPSgWxp9ibp0q1t7LYFyGytTExKu
FXAFaej+VL6aF1QffKEbitNBj0rImI3JknjIx8AzH7MFCNrwRqM4hEpaZld7IiXvY7PYp3GbLIme
PDZb89FdUJgjKqA/w+wtr5royKC4Q2AAujR5CPXoPoUcCQSx8a+tIM4zYnlofe3wHkH2CWJQ9z4i
7CseuPF65vCaubhKRQ5Gl69sXBq/deDsNoVyc2c6MRpTGMAsb2aV2tDiNKaC4KBrLcASgAVS2XAw
QqT/Ei/F8wjlwsIFZ7sZjHIqKgrGjn7RFdesCJ1HtQYFme7QnaARA31iVacsgMDZ0hrRqCdXE6Qu
6bke0fOuujSHWCAPGZTpnvo0NQH1bg9tnntTZVNodlCz85Cc59jZOVCxNDs7///HUiMpvQ2KZWMC
sVsXfI21A40CZlbeKrQV++08rsOgfGjVJQIv/Voz4ENDmvhkE91Q4myPtUDeAsIhNZxttP68Hvmh
PAs6YKn9zdyAn9vYMR8gafszGbvhO55K9bIKxpvdLrQfDkgHtKh8HkAViyQOgwqc4P0bVJ9Xo1Ir
6SL0YyJ7ys56I/qLhn/yRaNIy8scHbMqsndic+e7rr8JNL1/yzV/RQ4Rd7Wl37WvYNqxH0DdArbJ
fngzIf9+kEUuV5H6XuGQ4Vl2TeqeepEbLyYHN6Gy162fH1zNK1aoYIKcK5cmMiSm0ZhLng44nDRt
t/fHwnxEr0mrPaLZr1lEUhPn0mut1yBc62kWv/Zoj7yTWiZQoYtRxIBA4bZqA7kJFTuJBKvoP4Nw
ZGev6GO5BcU5L9EMmZsHOSb5Kg9i82jZ7viYxcOVIPpf2NF/Nnz/wk5Q/IoHd34bINWb4vztQBHA
acJyQcMyT6IHQOm3NKJLwbRlz3x2FVmPQ3kKmWw7Z92JJlO0gK7S0I9207Csyy2aLI0VDWnxLAFp
Hg0r39LuWyw+OgZwympht+zYlUHIBFWpcOG3jfcAIIBxNwY6jouNo39LoHG5bCoGbqmwqZ8yMzwM
vWF8G4Yw21h+wnfkZmdvLDKzN81xAlQfZLAic9COb/OqJnrCF1rLjf9eVaSutm0dP34A22a0joTb
PYhwQPu0SP7nLrGbmy17v/t/8PObbh9kJXhVKpNdy/Ziy4A9Zmr/EsV+BDa+MdrQkNl1fDXTCw1i
x/42pmWI3QNK55bhvckiqLY0CiMQSEGapzvR3SdbzOt+6+OZSHa3cPHH+pUf2dTCjdZUW6b3kIWj
Mr1amO4+2WhhyNC+yk6CdiUegSKF4l9ArYdZAYhsRSIE7RiCoFexzyX4BwUbLzPxmLXin05oAiZY
q3ZJV0H1IADvLVPbHgagrmAcsQGIwYgENQk0VBo8S7dhkIoVh4LUUiYg2V7FQWLvOz6eRdpZpyqr
8NUPEhCi/SBTUsuzCX4Atnwf0iTxe5DJAscnjehSu451UkG0Djogu1UdlDn6tw3uBAeNJCgjpWIJ
+YRtUdXRwVIN9R3JVNItXcglSCE1AYUVHQUS+Hxw/Gqdz0u0tUCvS1q360QLxBqcRukKG2vQ0Zog
9blEoQTITG/bXeBgaq0Xr+jbNu5oki59ZWcHn2cvGauwKZ5X6ZCrTddfLADKIaAqveExUWlfutTx
Cz50595XZPC5Gbsn0boog2CeqQtSR+7Wa7lYzjFuiEa8YRD1ZraNpv+z9fERUtSfpY2sc+4rlT82
U9M9Gb09LU3z2fvSkYPSZWdY9YqSZiY4YZAJRTMsZdhYOFZXy1nqKd4iOXiJFu1rUTu37p1M4vwb
hl2zm9JskbGEdgUDHkZ9xWc+WOyQV7ivjE5GiwS5thAyPQurTneAzxV/43CDJo5Stq92jLqlVTfy
amY4YmDj5p419N3uNL+JDmVUlaB41ryNaP3hXmNhtcp73j2PoCtbWLkR/8Xb6D6xsYdcNMNJvL+M
myZyehnozDevrSluLzMG/PYyDfN8EKC32tAtQGG5b4wsWtL+wY5L90BD2mxA8PR/hqXBoiVtGMi5
UEOK5UJPgeU0n+tA5k/AR/DlANj/PoZczlOc6dY2lCl07tQsck/6nd3ye5yc+NNkgmyNjfaZ+zl8
1Ljc0/BTOPa2+spLvRvkvE2HGopG2HBO6HsbbVcbsxlz4PhxwjLRBwSBTQkOtDo3zWceMRcYbTUM
W2sa5sgwH2Wc3IbS0sDoV/DhpLdPlcW7h0KmBlgOAfhjNRRJgAvQr+ChMa5W2P4awDZ3JJNbC5AC
ON49A9VtDlSkASoAGxowNEuLAFWV8bF7oGgBSZWdbePfk+bIS61oeBZgxupFkhh0iDh5vURuVD0E
kNod10VtljsfuuGeXyGlGJrtioS8IpndhiRIM8/qSqp7HtLs7PyvsS1UtgDtwk5MPURLe5P7mXWa
QdgTOpvGIfcldky9s5yn6Y5CGxVPwz+LzBjs2Z9sMujlSuuA753DZ5fZ9mehee7TkvSOQOblTO9+
9qvVl8A8/LMQhQ9edNQHGe8hRdGcjK5poBqFC92VwvKPtb41xdiANmH2MIS17iq7QeOE7kCbRUVU
UMkAGn12UsY0jRLA8R1A53ggQfByW/FzRMAHYW1Gte6g1o2wRTgVmW0vBCgYLjwFIiBhbnnOFI1P
hGcDWqpfYyH5ne1rAlX51Ho1w0TbWKVTbcirMtjwRRBAEc2u8iQIkKx+4+BoeUxK/L9tTQwjq6rQ
0gdMkeFr1VaDKMza1POrqzhhGs86s9iVb0isaSvXycE2L/ziZMmoXid6X74qV66oZpRrolwhN6ut
7CK3FqCgDbZVDSht1RTZmx5o1zBxwl9anK+DyGA/mD9my0am1kOlJeZW75WqkM/MOwpqVNCAoCi9
BXG3Gt9E1Vnyh458/8rmoBfyfcs8f3XnQ+7n32dTE7A+HPb/boV/g16XKLSJDihwMrVImuNpbxwJ
Qk3gbYb+nF1jBOEEq6YJ2aHODQxLuG4zAX5vBwQui7IwisOE366xqNVE0T15gzX/w6JkEhWoB0fT
CRdW79ZrHsQg3zFDiI3FhtxYue1Mz0vQWYqlyzUxPS/BuGxv0UaZrSL19A2BgbrTdHZPo+mBjPAw
rG7hLRtv4eQhvPgWrnX8UYRusONTj1oGmlhF5L6cxkaY5Ps8aSwwHtdGZ6OwUg9QZH5vDp16R1la
tCuUUbIPFUHymQspdDfbkFHJtmaQ/2X1313XwF+C4Lm/zWMbGxkaD37boZkI7edEQMs7L35Io78+
OxOBbRKa3cG2jZ+W5RTbLMD/KJt7HSj9UDcWwKBBMeUw5kZqivDBDzZpO84TlNFwC+cOpDYXLTJt
0E+VK2740Mb0gWuJenz7x55nXlAO9UAgVbMfQ1o+BECEP4PG0NnxQTobfM/bb5oAnbhySD0D+nmO
453S90iwIw5odHK9FSkdDhzUeeMIbNa7kiIpHdbCY7Od5BFn/wESlLNiopmDqDKzRLiixdSkT72D
tOQ/X4DWoND3F/jgmyY4T5ZDPaxJ54YUbwSvnkU59sdJ+f19OOnn5H9mpyHTisl50s5JY7mWaVCh
bt/XK2qPnQW8M8BH0xX1wuqk2810W33FwvODkW4pstbRc40eFntZiqp6iC05bpiXuEv6JvVKA8KP
sd2u3CAxzhpAEHcawII4xks8olCYuKspiZWiwerssWcyAXBt38X0t5O3ebgclDMZaQEwzETbsmmr
Za8BHMWzEs0LCgQTx2G20EsWnQn1QsN5lpxplpyRgrs5fxVrpOD3m2A4YW9ckWfceshnvVWW56HV
F7ltvxLuvRe49oISvk2cbKN8uHn00ofqlhf/3TuiXkejjY7NRG8fHRSILg72FTTqlQmZrH7Bgr48
NCFvHxtp2Psqb50Fa5sAtI+5sbYzVt67IuoeGw9l9S+WMxItRJ+2WioVBQQE1MpNY1cLy8h/abKu
L41WVivAnWukMrTvGomEDQtA2eTvsNF/YSNlvliRh0d627p3Ob6F9rxtrF01xrfgxPf+GRxF1S0Y
W2bHxteEr4eXSMY7kj0jsbOg7H/pDgCGURg4j5ape5vCTI1JLO1f/C1mPaTMbh+EnvAF0jXaL2+h
jbH/C4kfsSh0z3qyElNbcwjunhzDz04stYJ13TneU20rsLjow1/BIpSD/ytPQLPr6I0NXl6OP1NA
TE+hfqgVl0lDnCXqUr3fkY2GUGQhV7KQf2+Vxgmos2jV9NzYGaH/3SjxqcQOPtw0xyfVZ/jMAjR6
7AvQQdwxPCpXeoLPFtIevzpsf36bA3o6IdGWd9oU3A85CJCD6hYsDHz0boxfggaEJmjltfLsqGw1
050Y0h65d+wspLdtaPJtHS9Bd6Ca1QGhuOddtqHRh4BEd49CJcDbMvI3XWi78kdqWEBxQj4z6ZLv
ea0hY65GDbLim6RCBoUmw6oUF8we6Hf37h/ohn+iUaX8daa0wK0+W0gTH4DUkOPNwKx17XqL7yB1
beyQE2wfsjyHOrbf1j9bc5H2rftzds0yDfmhwTJ2tlM3mzoUYm+pU3MKGmzQcWjFhoZl0kIVxoyM
I5DhxhHSiQ5Qp/CzWuA3hGOuJw+ydTiMbSsLbKsfjPOCH4xfLOinPfQ2ebOXgqGE6SX6D8g5LojT
L7MBLM+bsXvkeHtbXVQgCzO15H72NUEGQPx55Gv7MVgQQXqzoOJaYhtriI7r91NpLtAljrOiADDI
wm9JduZRh/jQ5Esu7wFTbS5xbwGclTunqYrpUAU4xqpEdvxKR6xEGivX7u0rHcfUaJ5TnjRHnq2Z
LiBam50LBWm3meIIi9KOn83qJbZDoNwVDp4m6Y7mYv5Kg3muVNE05zgvZHYqI16Uk16x6VgDamxe
dcDjdpd1HojcEmOYhr2B0yVao7eun3rgIYvEq9+5126osat1kVlifvNWO0m4AuFEfPYig5/ycGjW
EHWfXJmqxJCrCxkxm8RqA79EBsrLqlOO2QUfWLw28GA+2R0LjQ3deqiP1ItP80XdVqeoDv297NM7
prv2inVFcueVgTzwPMbuxi6qK3JgSIW6nf9jAKklfg3hr9BLXsvGrV6/CnKRyJ+CUMuUZ8FlvGA6
4/d2fMy7vLnQIDcqnNjFkK/BkF+vyBYOZn5PE3AtRH9zxTcpRCmbZgMIcLJ0NRBATl/4Jkh/V2jC
NaYdA4nzkS3xG2PtVEX1MNskz0EdWvrPRFxZRHI1EVdyPG18XeueQpy3NoFeykPX9vyC/3kUzUVc
/8XhS3/kVY46LfBVxWMpmeludRlll9Ev4pPHskMLpppLrS6uIYKL0KtsHRsxsvp6bnqos8GoR/zR
dGPjkPfhze89nhxmO5qwwC7pcNAzQhrx1DLt3gNybJfYXXpvodFliYcx+w5JpCN9dQD6dojzMfke
ZR7kQ7whv9fs0NxREDpi0/u8QzYqxD7ku61+Feq7QwVV7FyWqf3LHTU0PA/Rz9gH6ysTuv2UhVEP
vtigODM9rw+FYOM26F32EFrMWOJ01H7LZXYPuIrz+z0cBa1beBjm/TrTx+JcD8JeyyQ/FlLUV81t
SgBEBC6pXl/JZpTtfdVmyXka6V58dorxnkb/GeRIVu2FLXf6u76mzdHtNwlvlmM2CWpOtlmDs9cM
KJC1frwCykBix4zqE/2xuO2ASskXtlZmEjycqnRV5tAJNZXPtNWkGC1CaWYa12qe/G/6kWpNGlsl
sKZ+6jtoWOL2CZp79kmoC91BqMddtW2OE8q7bfbzEs8+GZqB7oO44S+sA1qdbBQ7+82xwgecYmia
1Wz65KZXBSgVIJ52e11ab/b59P5oIrCKF9P33W3TCWhd6mNv1z8YhAq2M29GHURbcKFEe0vpbc32
efiBiGXi16CpFnG1ivtgo+iBoZEUmVRzZ/SVWGfcCCB+gdIf/eIsZYPiYLCa/+nJNvvRceKTjWLn
9QS04y/oVVW0qL0/hshoeu6A5kDd/Rs6uXhOCOdn5QyoOOFmsrxPBcVPfGlPPhndeMUXPtxvnRcX
xd2Fhhxtr3HzgYmkedIgkAGIBwibjSpCK5MYFqkaNjkqWEg/umuajQu0fsQW80Hzj1m1hlv7xkNq
tQ3w1FDeVebMj29r1E1RvLpiKFdVBAmPuiw3ZRH0b5omfuh+3tw7elBcG9Hek7kq+2areWm5MRXp
cVflP0QaNPfC74vrWNT3ZJ69OKoi5FVGQ3MvlVcPLzLPXm3U1QcLtHErUTp71Gq9Fw3SMltQflhb
A8SLLzxu93TaNbKiWXJTy+9sJFru0LtaL2niPdIdG2db15W1xQ/+IVLus2Z4+gBdVABTGuKQAoLl
uhCoeQCHqssaWjtQpRjuBsdfgwHTPZLfHGuyMtmnZvlKpk9oynm5CQ5J0+hVcNBG66eLygA+KzaZ
86IPtdhnjp8DJNQ4LxXogtd5brJtr4a5NJAORWkapHtwHkz5rfPM6kKT3YhtVRL6T7KNzatInS05
mSJGjwgI16YXQAex2HP1AjSbZaEHaYSATc614ZTLAlLrB1pSvYDvd8O6gmo16p+KJAX9NhxlY3Qi
zP0EUzclzRhdPK7BHJPo26yx+ZLGU1a8QNVyGn8gspmXA4gdvEPR9yzDN45b5s2pBOrkao8CSTuU
gsluOQAkc980vrKbmvzSbv+xU6nZrPE1OK/PWPnmmQ6yPD50Nw21/rv/p9el9f/pb3L0cr+/H1TU
9VUfWykardPOh8agk5W7FJXvbWCy8BWomQ0V9Q3o1QG9Y7TnxO8ZBGiADiacgCn0sx0lATYc/xHp
QF7zbFzoxOXF7dgsZJTyfWoPBzqc+VUMwWQjsyC+RzNWoR8qbJJOZppkP2tszPGgzb6boyVABW7I
u9FOk2MXafkG7Wb6c8jjH7TTSVs5ubaWL1Z1Vso7kHk/QGtouCu9h4SjTOUqSCMPZbzhQ62tJvwi
TqixX98mez5mi2n7U2tm17WAk+voHEVeCb254gn8vvp95ecvlDZmodB3uhyBTVLJZSPymmVUCfQi
qOF/BXn5Y8x9CJcryBi6aasLnk24AKqxzroYDRI0nGffJ2wFLaMIupgWuo/imkM8pEr4prGKcucB
vwDV8waoJrZG9Tf5WaDHYFl2g8AXiu/sUDtPdtIFNOcfrgav0sm17oOLI5LkUiRadYAUE0em3q+u
dKlr5i4dpH23sw2qLEts3ZJ7Mn2KQsdHfcVxE3s6FcWbaFNN5V2U7vtFNyjVL8dL73zgPl+NDohB
9NWgkFiffQFOORqCuqPZZEUbbGj4KQhVIQdpqQ9Bmu/vxzgJDmMXoY3dru11POQZGIjRq3aebk3D
dxcJsFNrMnqJmR9aWT7HpWYfhAu2g8qqtWtTxKgm2Jnxd1zXCyLl6ln8Vz3W1stYRPG6hLIB1B2F
c3AC0CwUlqNdsfP4EJQwTwCqWYoJ0AwpU3/nieQ3YZM5eu6xYyo0j2wTJJnQyeQHZr7fky1zg3Sj
IQWzdCINNcMYoFsqvVJFNvFOIke1jCqzblSWe/Dx6wuaIy8dOnhLC/17H4JCgK1MFO2GHMT8N2QN
Dwz8Aw2HAc1BV5aZ5mPjRBuQVhSvuWjqU1+jxktDzoJgI/KMT7OFm/Fl3kpU+HhTvEYWtmdqDSSL
zUfD0NYUlPwfZ1e2HSmubL+ItQCBgNecJ9vpoarL/cLqru5GjGIW8PV3K8gyLrfr3HPvCwvFJNLO
BBSK2Juz9uLnKLtWCv9vFHFFK2wBqZVTlsXRN9z+JZbOS62G+M/E6KxVH7jyiqrE5pKMRjWXKcWN
QNNVq15bUeF7kYubZ9nzl8ZFudLi6SJre0JdaLAKou9FaQMrXUMIIhOXXlJKlNJphj7LWUhq2FbS
EKi7hnhxIFM/9qbDoAysHto2fTJDD6RsDE3jAIVamxOy2YYt0idrCP+g5s7WB27IJ3IbpfjrUdsD
k8hap85kYm+As3vsk4OYaoir1w5IaRsgruQgPQmi3yL85UmelUYDAFI8E5vJLF8LO3zys7Z/Incl
vX5F8sU9YpUgd9zBnbNlZdW6auwG6ewAr4C6mo61TXOXAGd6RZvUlh6SlrawScu1MWn/s28F1tdT
CoKWjYHi7xczNFHR1Yz937mzGi0Z/o3FP1Ijrcy/JHxwtgnD18otHO/cNnW6C7nXvnMyvNmJCydd
8axuAcOHbyvhHQeKI3+WN3y9oCQXJfoNOuW1JwJentwiBjiQrfnpcQsj7NFRFHjvLN57MdAfrLJc
nRsZ1dgjT4IHOlhDNKBoINxPaXcTkdyRfbcNFBhWPyhQTPQ1jIPitMgphjCxi2d7loc6TwRPArxp
8yq6NqMZ7mlj2UL6clPpIW07c9RObUhLm9KkzYR/007a+D/7kjETpv1lCUWRyXcJRVq0T4f7ACCZ
d3krXz4iZzjZU2ZI77RAb9DZe7N40iwQakJab0hZtVLdY+MNNxdAm1hIYEbyGJb+fs726ZRfafII
a8ek2SwySggGPv48lWnwAyl8qwLttM4Uhsa+rFV6yxhSerEa3aNCldoSgs6W2CNV8HwWlwwtHeX/
E3eZ8JexSQEk0v/zNWNZo3Z+xrGLN0ze1azq6s7U9+5s6AzsjErvyli9AS1wc08WJHJqkJrFcQTm
UB56WPfADPWR1mZSehGpIzn60HZmfRAxKvTIZJmin7KDZXLwsVOADllKK5G3KcgMqb/bFPOlAGrl
Fp48yIY76IOg8CNdrv3j6pcroDP9CZgOP5uVeYr2jwzIAstVzeFzR27ny6IrB5grKt/sAkip9Icx
ghjl9PjAqcyHHaoSsNXgDOICNuYm2WRWiN5G7ECsUzS9XgKt6cssM480pgM6toEdM27Qo4oKSjKp
48Fs70gb58m4RqN/OEeQfWm3d8EA3JnYsKIVMT+jaTraOGHqrNEfOFyKEW20K6KDbog8mk7zTOFJ
Zfvg40mLbnYkc9JSHDojmarty4gelgOJ6PAuFBmTXWMM4FBB09+aZO9CvzsVoPegmWeyaoo2GU2s
afnAgdAiVx30To0aIFc1ydqQYw/0vgJYemoM5a7Py+8GkB7OThKW4fo/nBL5Ovk0Q/6dRpyo2qU9
uMc65ShXcW8cEUQtASSF6Y7dk3Smn1gMzCkad+0UdCsyXRSzoVNa9WooB2dHmndEE7egC7HEzD9B
4yJ0h10skGkKRw/8SLqpE5WsqOtPYrXHS6q8X5aMnmeB4CDvG7Q5YKMyqkq1J62DTo6dOzbjqmiS
514a43mIihO9lvuoIHFXcS+nc6wysEy0/X0Sjn+NngLyL5Elg9QGSeykQXFmpJJpU9jALJ/HJsg4
T2gYvBtY1G7SdkQWXXnYm9JnvZYJ7PrPZyT7pR1gF07KC9S2jWv1NFi8WxlRnvwlerXJI2b+LrlQ
m9jL2jssnE20LCPzZIxseDW6bC9LK/mrAw3xCmnx9nkEFPBeWu2Igj6jf0qTEGTW2gT7QJ9Gq2sv
2Jhh2q+coh/up845UTmMUtnXoVPTVyYNtnVS0GWnPMMrtIk7iQUUkldg1cymGS9m06Lxx03pdmb1
Jwp74tNU2MXK5eVwrWUd7wNZNyvTBR0DLZG7xr1psSCR98x1DZBsYG1OitgO1XXSisUD/UmAHR8m
pZcwNw9ahS8T+fl486jkA1iCkxmJngodKmw178qxFGuCfgS8jFnxEpDnJtAgy5LtBmBxnKumd7wN
2WYWUKioMsJ18RUISyPGWtx1PHVw//Gl7Nd6OXaHV6Riz/pg2JvlVPxuxisr9Ybf8W211r0JSuWv
/oi9xImreh008Ra1cekVPJ1P0hnLO+5m2d4IWbIZmUStczGCQdAE+OKbqXBM8Ww7LN2nvf/ETevF
6wokWmqZgvYaz/K2ZugJevdYp9OPY3Kq8O62wu3a1tzacJ2f+TTuXCM/VkasjGfAsQT5PnUGeVFD
odHm+yK5AEts2nYaaMgHfOeqxu7GRWhEIWwRrDqeeF+qIpAPlmz+IStRpfZeNKMzO1l2Gq54ML5z
attIPflTLE9RD7Jt5dbBOQNNu4U81NnH6+yZvZ2RzANSAqB9BRobUYt2mIdkaBrGzYWGwrDjXeiL
v13ymA3nc4VK0XKVTPbJkn16oBnyxkCpapJcAOQgVkZWTjhDR34p4nTTsDw50BA1KuXeFp4NPCFo
wf0IopsBDJs0NPLsDtBq1SUFOzZJZjHaI0D1mj25jWe90ATOYIzzBIWewJJY65OtGaCDupys2wSh
6IdzpSdIeSFeLCB36spzQo4DtIq6tJbtbPDPQBHvzwoyIdmMMEfjCoVXZgVk2gVm7h0I3RIBrDu3
qIvhuzBkmCon2Xrt+Br2tY2NlajGgyuPf2vGBDDPWGiR3AhYtchpoVWYw0f7Rd6q4BGlhMnpYwlM
5vgg20rii021MqReSMM4+D7GHdmA1e4y19OQzaxZzBu0wxwsJ5k5xT6U5JAZyULfdJF7QyVznG5p
5821gQeQhBXyMZNID2k8PKVgNtgGeOt5NBIsdedsWDhv1JG5su0Se8Q8OSQNb1YREOHpiTKF7u9m
0gIQ4eNTJuz9WYP3OZC422Ger263HTlW6lxgAxL8oq0DMDx01Dj21zqV030kvD9V2nn31cRjFGOg
jcYXrNkDvjHakSU5mtqxvDl6UtVIkTF+vm04VHX23UICcEbPn7Ow9BDFVx0vdlozC+djraWTlr57
DouR7wyZqRlyHGXqN8eqN8S26Gx5BMelsQZbWPWbN4JXMYrl9Jc7AKeHBxygVDaqcpmdfm8Lu1wZ
zBFfQW/RbcLQNh4CD3WcI2h3TwD1x2U3CfaNOtBbGzKPH1uHh2vbUe8DK4Y9wrfAPcuy77UO7CNT
BQ62Ue0MlYV3opfjutcZic4pD+gErX5rWDXscX829qoTw1ejS86mbr0C1Fy5tgIkLG27D+9CnH3m
mTFsvwUM1ZI9r9Gn1KC6Br0/T1TcByZgwNh1Uu5JRgcn79e2zLIrjcCUWZ881n/u1cTt8GAmAwB0
Uqu4Y64FWAfAJm5w8/DPnj6Uhis6UDkY3rlPUZS9CXhpo8MAjybPUvWKNHRoS98u7uh0CYR+kdh6
jJL2jz53XxVQFozD2BfVXmbYVsb6BVyfkznl5w+qeeiE4DhjtWMfcyCRnoFV9Vdjx+gybjwfxKqB
7E/UgvympZGPjbMNmgo7fAy0ntpA7ryYnmNffA89GbiVh79VAEuhH6OXVVfU5wPnB7sA26H2UNmu
TVv0l23BEimfeSmuiYsGaMJwchmy8UIPqQSN6aFtWvJIKE1phD2C0Qj6dRKjrj9TJohWQNL7BQmw
7hK6DG33GpivdHl3IW3f2OyLG6jqlIjYvTN6vEt0KBneZF6IwktbAjqVTvGmhgKM8t6vSgdM1BOK
+rErdDOex2QnrS4AFwpXK85DLPhAKOzfdWUDSItoDHZFgue1oXSzFmlmI26Eh94vhlPb2f4dKejg
9ug69dOG7coA78WTGcUHEDQXD8vBc6oGPxYPX9KfFbIXwSbqRYH/wg8PyaviwShKd9dFCsA1Pyuw
zy+Ovsv/JLnlIWeyShj2XCvg1JCs0v4URJWZfd++n5TEZFU26dZXmXlZRCT3XOOlwp/j+EHe9si/
OQbv9/OcNIvR1GydJwrgLHpSNLb46IPtRb010SaypoDLwU6wIQE4W8Drv30mOpORax1V4Hz9IJ9s
2V7KIECSVH/M5YpQsBSI7Jr5Sb0Hjjc7DfpAZ3TArik75UDi+bXsgwkNyZfcluFn4T+T/fIKvB7t
sHjE75eYy5U5fWBtBx878nJS9tVwPfvaC9xZLQfvZSQTHDLDzFFCNqGQePSt5s7yhmDr2Mm2Ndpy
P8RpsmHYStoCYip/qbIgvuDLDH5OPUxQW/gC0HJP2fyZBlPblysgbqozDQPLM7ZxZk3gi4epO+bJ
pa5AVhz2muUIrqmsbq62iXe5xdUG2evsSlPhdvXZzOROl/ZhZnBVRfiSlxPSXWBQIvd3M7vYAfjk
osmWZrb0Z15mJlfS/vjMHy68BcLHiQ/3QYUn2F6yEjwqtTBWwPpK7xzA9dzR2eAKlFQ304CWDMWz
XdmLQYHp2MKRDNqgBGYQEOrdhPun2Xw2SmJhH9s+OWW4VfYnsl7mmS1JOEdb5lAF6H3R3oTAbEgl
0IrjZ1mgribIEuvU6wpaxgGH71VjsIqogjYM+g24Kti1c73uWQJMYVvZptjREPSJIKedQEVMtpUO
ZTbcnEOl+BUe0d4UgPzN7J8j0bQPhYqOIkJIdCim1pWmVDluQKYJGgd0WP+RM7e6Y6YJjDY6rUyw
Mwphnku3r0BmCu1gtEm/iZsgWqcJMPjfWTvJyPZvYcgafT3NsFq83wKO2PDrkaNK6jsu/Lu5L6OU
dn+ZwviZVq2gLAMeMkPi3m+z4flNzksv/Uz+wX6QGrMywPbXqtYXq6nFF4h3sPqqy5juijc4+UW3
mP6w+ogjv1hgfTFcshCQgYClX8Q0bCtV76Y0y4BUXY5nIvlBK6msVmAg+W6CZmO30AIBtjfBwmPM
14uMzn7NH0Rq2+u/C99DlenCM5ShSBe9DyVAzc48CNF8xIHsVTTtI+XF3UIchRth5LbsS9mGs46S
5G86yr7/24+ikKX2m7CrtWFV3eK9pe1Wqk3Cv5hz7HRBoWVXYtVKaX5B3nDYxmoCOBxeOM7R4NU7
1LAbz6iEQbIQDLVPxSBs5AHeeUaWzJ7BbtmvWhsFXY1Vn/qFj3Q+HaIuBYAz8pzzuOFiYwmg4s6M
OdIVr47P/UvavyYaFXUchToNzIGTHpZArFpzlaoLAEvj34rgVWlQVNlnG9Exjako/wjtCcvJ0QGD
guWJLRWHRj5HIbR0rB0VjvYzwrKuIQUGCYhmIkP383UlkINr70CF/1lhPOBFOz0tXQIk9xrR7QEq
1azmZgISks2bRwhaR7biGmFNmEBduIt1QRVnxdlMwCS/KllWnGnMna440+EzGSk6DkDuCnDN68V4
pDBzsCXOFKUIznIZ3qYgh3k86wDQ6FkpMJP0tHOQJSidOW8XtChINk/2MTgglP21bYGtk8zpQ9DZ
+1mXK2yQrz4No+VtUdABLAK15V0evHroz943qGjcG344/o61dIberFdXiwsl4v0Pa4D3Ba8RlwxZ
IAkxAwoAAGKnXcywk1A1Jd+CO2v8fWiGTVFgCZMA1OU4ZclN7oA+3vS8cpZ/Yo+eNaDZCidcWZwP
u94Y5KvwuzWtezrU9uMuZg6XYAjjK9DQ2AqN3vGfRW49K6+zXzzwwx/JE/uqsycZuECD2eRpPVyU
G9YX2Q0voYyuCwWrjS2/Leu8ckv7fqSIXGx/jC76S/RWYIMGhzuwIt0IU8mhR/PhVqG4mAwkUPG4
3SFZXATmBW24z91Ux2g+zq0LiXxboAMxxm88EA3KWYxxQib1h3GZTvEB+6gm4N8AcTRryXmxi7xs
DsrJZI76wUXb5BIbHn2Ovw9hehUTNw8dU19nXDAlDXnirjwtGGAfcMGCvB1XneG1u8WEzggEbNT+
E6hPKXiQggDV4WDPnsnuQOpTZe/y4rNUI7uiBlirSDAzV83YrTsS0/myjLecqETZVdit6+2if5cR
uEV7L9GTdLsJEMX3KTGNUYq+3vY5VjIFluGA1VhLH0VFji5SGE20HHBVPbrR6L3UebEmMUrLqrvO
xr9A6OoEowjGPbhAzC1pKUb+FsNEDG8EDIA1tPama7M5EHl2rZDHfiynlaNyYNFO6TfaDpl3OWjD
g8a0hcKVha38yhfbd2pWg64HWNDwRiX6N3IxjxJPgzOdx37iI0Wht2Ao0sirEJV0EqCeRnoOMhFc
BeMBNlIMceRjfg59y79aunVZG9DI1k+0N3Nb7wI7sIwCWL7pFj+ty8zqnY6mIT/AqXw2A82n/ZYo
P8/35heh4oolE/IotbH1fDBzmIQo6TMPOHzeZB7nMbf+iDvPvRJ/JWtN6yyC/HVhrvy1P3nUQVDf
JzkHgyMTz2FZCzRmgajHZcEdifBFsg+Z0WZgKYKSDsag7iX4K+6m0oieFevtQwhQs9kC//jn0kHX
31sc8hm1la+tKKznpV9u71dDbqpN4+Lu3ThFeOKazN3x0UhZOb+FYIwDwppE4aJg4zeyEl4YnNrR
G/AIPmAAYITecXfKRb5K5wUYQxN8irwxYf3TiJViVesUghf1MekWS+1HOhSUfLFQ5Xf0lR/d0cGr
coF0wlSuzdEHF8rkdtE+YWN0RxrpsnLdG+a2MQOOJlVUtCYnOWLzh5DiI6DBVvzvQHSghUt6+6VF
FfkuCXyBdGFeXIB/4G/9OAteDAtwkOQDSKE3H9/07Jfsb7905EpEwsLWbIR7JZ2mNTMv85lVATk0
d9U2ByjNTatli0kQRdluqLgH/K0ucsDAXmTV1jXH8wy11QXxyjC4eyYUrjoqc6CcgwWUtGocUIgP
QPJpsLPHIUlnsfvmRFa2UDenCvmt1dRk6lS4Tf2IPFAL7mM03KIJrX5s9MFHU+ca0Iefy2z0WVxL
F/UdgFyzQzwFKRdoe+ZDyKL+i1X704FzJ9y5k9t+86N8Swaq6rDX3OZYIWlPR3vSI08Aih9gE90X
fzCng8eMcJdg9bFJ/d7cUn55zmKDM7FdRyiNxLubUaSbOW8964yyz1DfJjQUQgdutUvJ+3YNxKFs
Qz2k0tIAmEYfedVu4o8AITTuCOGbzggIXFef4kU1OhVvoOOLmQNM8k0ni2xDtqRY7BylylNXOKd3
qONL4MkeH0xbjkcSoS602/vYxD8BQzdY1R5v93IynZnjiAViAPgwioAJWUygEiIIx/HRrcPhBXt+
axKjPjvB9x6oN4RSBqKqW4wZjqwFNhzFIC0YMeYYYZjUa9DK1kcQUa5JhyVaclcr3Z5JpEk6kNV2
zoyNtlwM4ZrZTXffdcX4mPrVSBdDYrqYNEJLIMVYPpBgtfdiVVi4ignQFG7I3E3jgwxcBdV1IrLa
LAGlmR4mhgjuVYSXvah5oI5jUnkV35dDsTJKDym9MDbPcdIVB+owmGXzce4+IDHTDQxNp/D9GOpi
poH93IjM0Ru4Qv+Me0ATfA5wAtzc6gCgF0mPTS01ROHXQP5Fd7N2DJqTb7b5Rpatc0StxbipOPaS
sNW9mFIE7IfcTMmTrChg77YhSFHeBZQDmqjp5rlY/ZiWbrX+Wywa/tsq4z14DVrc5hY+owrcZlvf
YRNgTMFjNDMTedIuQbDUvrOrZemyVS3kawr49+MSgNyKGndrjclHkT4oe4nmWY9126EDnrArHPtQ
VR1AZoEXURfcXnMz15izPyhpZiAJ3bHXjNZNi47VG5HNYke+fSRQzKyNF0XicMCseSy48DxX+xg9
STNvc4FtofvUqp4sv0PCywuSbWEV+SMxOE81WtD6qhzx2ACFswBW/WeupMTTpLwvne55kn/Qrn7U
qU4DrCfPrJ4mZJxQgVqDhfmaA+8RNeQq+Q5TArlYTGNUDs+mZpyoa9Y01Rp3n+T78K+oH0wpKpmm
/Pe5rGDsdgbS7UHVqJU1qvrQ58ZwbfUB0JfdnlsWev0qNIkBdyHwH1Cj1AFf67ocJAdUArmSjPxr
Bdpgcl3sAit+QK2SdWRjj5blgrNVhHd3tVG6ujgrgE6BQpGbhoZZ3PXn1m62hBUJoP52nQ8tO9AD
h3XKODZe4q5oSIfGvuQsqFCOUgZrknzmZBSoaI5RCmE0SPCXFncA/wGMZjdLpjVKJkB4lNolyGQX
6eQBhLkg+OYqs7FSd0HIx7T9OyGgmOT9EDB7M6HF07esNZEVTqg4uBEfRmnzdQKy8zGbGiCjkzoe
anYWSbObRwkYESdNdEhulYOHm1T8FmqJRyZJ183hFjmd9Z79D3IV/d5B3Z9+1tCDiM4Msw6nFeDw
5Gry+2xWo5/PM5GUAyZ5EVkof37zsYnkAtWrzV007Jcw72IxbGIlLPyTws2RAHb73aiZd0B+UQJ7
HIs51XoNnshAoaYDKXyDA+9I41T7smdH329+W5SBipPDhO1ZsY2T+G+XPThgYTjOKOsq/sqx630l
RHZUOwznTDa/L5DtvjP52yJ3bGR+NEo7CnaalWvK/8I/A5eUlIl7FqUnHmRslivlKXcPatcu3Bhh
Xm2tJHfXjqXEw5B7qM710Jp7Kpv8iWTkR2d0SPFYMRUf7mZbYJ+0aJOUfLuE/uCxzDG7UBg5xtYh
QT30ue7GL+bkPVaRGV1QVV0/hvjtknge/Vvkmj0AMscCJKHYCLTybguQRgNvT0ALBd7dbUg1yiE4
dmYtDUkrIj/c0fCXvlTujBe6djsW9biLWyv/YihAUEaJl3+lsyLu/nUWa23kYc0FTiUv75rvdo3l
B9B/vAC5dNDw+E9Khmxf5W5+LBtmX1H5VKxTQAp+t4wZKIhMGz75T2zKHLy4Is3yb9MZKKjrgEnm
GreoZBpPMZuj/riAGl0b7ZAlX5umBPInyKXv7SyRF7sbOGhlYvlHh5qgRgF7eLFIbLe4/MNAj9p5
+7yx2IWWem4mJJoxevdCq0Ia1j7YdJchaRdjE8Ue/4tvgE5gkKMT5aMhcCeniim83xZNxO7mgqk0
UUBNChhorVSV+HsuvpRaO9v2A0pPOht9eMGKb4gmXDgTMOGIQJxO6cBzlu2Kqc5Xi43UiIlzxnQx
bHhUbccanF1u3I1nl9ffcAdkO0AhIGGNNrjxrN4OIizBab+MyWW2JKH2jiwf3uRCIWabtxCdAeqa
oOnYKVPla1eZKNnFX+4RvExPlJ3t3SbfW0487bBXAEYrUbyKybhZOY37lGhmK7IyY38EACBSurFR
vyody/0pFiDI8z1ZUYZXz2gkRb4deV1ubnlvA6RtQBmknLhb3Eaki/poTzrKib+NfuGHlk1jzrO/
WX7iF2IZSjEpSt3wHdhDqxNVs3giRuO/U6c+OPhQLzmi+TsGgtNprm4ZFfiYsTPh7JCDq1fUMhvj
C7vrkPZfU1MsdcGSjDUTZBZHh/Mynjueadxon3fjgvt48Z8c4Bk2EkmVphhPRYdVxZiU7Lca3S0b
L0bHCrEAmZ5xDYuhf+SoRMTOozqgCIz9tjiRlTSHaVMZUXH0vFhe+n76xwKeCTwtwAV4wZeAp+Np
EQFCfDqkSVCuSDZmRj7bmqP3RYDTdLYFisJeWNHwXBvrOq2rV3S+tcexHhKk2ILyNW3Zn34aGNfR
tNPrME3xqtRmk3IsvE7X8UmUkfutAmTQm3dm1jdvpJZmb6x0T+gGqpHBsYpX/DpUWb2aZmcfi0kX
I4xe+ep7499mH0zXzm/V1VPDP562iuLW2ygxucebLx6S1euofUMDjc3k25vW340hmw1+CwD/LYQL
Eh7sV7l6neHVZbkRdiVPlU6emCpfWTEasMhs5G60Dpx0+uYUabnJUvatl3l3iIA6cChVCyAIfeaH
ye0MBbn/kv3f7ZYogEVvjhMqQsFLPW2Ybi+OpXRRoMrwthEEvn6CrHPdUGx4DTuCx/tmJvr0ZpYY
I4BK+im/jG2GzCS+PmYjvFPPE2tNw8g0nM3YozSDhq2RPKNhP3302pg911b+a6eqtb6gpj/ZUEq7
GKfg0Rg3HYjJkOhqqvZQoK0S1MZIiJPFmIZ4F8iYONLQzo3g0WxvDkMf2aBDsjeZdiKDD06UZy/1
LItTMrZoPITDPKtXA3SJ58hfkrErrHFXuz3e3vu/qE+TDkmUcwCzjXJHdBJDm5uPMMDTGak93c1Z
9dHNgIbYACODDxFqXsudo+1/RPhgQFOQ7IfBZ1NkvmldFTqJWJtlj/4UgTe1L57pYDSjtzZyhioy
q5DPBlDZ7tH2fr9YWC2q/MI24UeSgeAeXKUc/EUWAz7LerTYHxLdoxfSciS7jw66595NgVqkY9sO
ERLTXvHsVFa8j91YbkDycrsIu3+xQjt+ohAlsEm2Vmu7WzL45Jr9CSAghptZe3KwUc61XDNNQtdc
Cs/9eM2kJa9PrnsYk2jty6G5mM5obqTMZmybFP2Y17dRrEe1lcy6rO5mHSHdkO7NUhrNn6kBSiBC
EfYCZh5VBlCpBXY4KsQ3wHgFdxw1e9epBvKfTnj7eoQa4HlUTrgl6RG9oJBljeToMnrzI8ufdf/2
oyT6UGGB+2+/Raf9pr5jz0b0vaNd20i/nBT6xUO0PUq2pvD0TjHDNROS85s6Q8XihhFsbumCqWYG
JA71W7rrWKcbPrEXivuosbH1rIGGZZuLQ5d27W0sIuatK9A9b2f9m7c9oPlpPvyIMAfMGZ5/hpgY
9ub0xpWZ+9gFbNPTPLS9BE3bgd6lSqpg605pegr1zleBmo71LYlsmSkuSJOuVWadX22xo8FyCDJQ
20/Yd8raGCnOskDLWxcEqH0t+whIUyLDPXGK0zmIRVxtU7REIskcbkznSDSKipyjNlI9K+4656jt
N/4YgeOhbkxx3+pDl1XiPmPDucAL/2kSHld7EANn6zrzhi2ZuJEFFzr108zaiQ4v8jTEqqqz0LmE
tRUoecB5/yPqrHgLS5N0E/4zdEa+oC7K1nlqDduwmqZzCgacLuqq84TaxPnQ6OEvZTIoQeZJ1gPe
UX1nCI80Ijc6I993dkusDzbL0ALw6LrIsZHWuoaJauRBboM2QA4XbDTgxy4AVbqi03QS8hII4QLh
zt8KEeXukWQ5XmyyDbnnLpPbWBuCaw3Cd6dvnuRjNYCeFy2WuChDyke85fvW3ZA0XzLcOQ40KqPC
vqOzgs5CkKL1xtGVDBUGs0g7kVln2yagUqN/Zi34EZ0RfQFQo43BQ2GPUptZOBv8arrZhjkgLI7Z
cb40YaThfoy9r8mQxOdKNTFKynBGB7AQiY8yMqlkKbFjog3Fm3XCo4PjC7DFfRLqo602sXLvR5TF
heak4SJbhnRmdXiyAB72SRWovcl04Y/U5Tl0hnLpVM1C3I3Yzsjimw2p6ZCOhXjnYqfZze6d82I4
+zWhPcci585X4HT+zGa5pg+zkHE5ASEKpEEoymPxdwNU7AfbspIHt4zSBzoDNRv+pXZebheFp7WB
m4e7YLTZalHQWZ+p7Fz31ZnMlkikjGWCVghwz5KcLEjuxbhzu6hSptFywA/3Nv1iS1qavqmQE1yM
yaSJ62Cv0CCYtlgz4tcVfysHL9819VTv/ahOvrGs+QOcgNkV9QbeMxqiQTYAqzAs+LFLRbOJvD7+
5hjTsLbMvjyT1vXxO3BV9NUPuvr+l7FD1v0Rc5VdrSzxnmUczFMWo+EeAa6CEm9Z/2mOuf2Ymeov
g3XuY2WPKI4IsVkvcfo7aH9meaPlfs+7dWKmE5JV7V9hxd3Hicv39jrOIid7ivOzvBAFKCjjelNW
YPFgoexfhOG0J7fy3FXeWf2L7QB1IwAEEylJFI5s5zRGAPBOoV5iuwPihd0CeUzbj5l0t2bEwi1p
c7zZv4s2hL15jYEuRbadJ8anmdDIxyYj3we5/U1p4pLJLE4ASNoAZSp6bGrFHlF/+EzkWBJJk70T
cCw0tSUqob8tVoHrHW6tTtnQPrBUAGrO9EBsxCcgkido17mzxxAgac6A2ho009JCdSyBig/ksbOs
se9te+qVKtSM3P/iFH70QCNgP9xGencfVEfziFbObzpaY+tR1abhOsnxYrpkKwGIUpzKunme85GR
xXMakoUkJAr8bfITkG+fE53PJAVlNkmuXZdoP8ut9h/VgvDPcKIMuLRIkFKqtAbaBs2hLGzDATXu
ffiBCPjeQs8mbx7vrupn2ZKDtXO00HNH7fQVL+IUr8KDYXjeekQHadQG/Gpa5tYsrOilH4V4QdPn
t6kbizsSVejl3WZRHe9oKGNDXrIIyBSLAxCOVsoAUgyJQPucr3k3oAtAh6wj1R+4Z4HhSgf/eT4w
8IoX86f5amV1WyAhCEChtOKlHq3389lJW1wnN9xMEXBqUgX0S+ofooO5dCl9HCPtbWxYiZTFO6Ol
EWkAawTQMBIAcqZXpXh/T1dmCJdtnHHy588eJHZynrqpAYckLm3+A6CCz7W6ZxqYVQzW8jauTjRs
Kt3OwrEQoY+OYoD+ITbDUy1U0mALNr2KIFX3ZPthKp4Yt6nmWfTfqb9NRZdWueKc4/V6VY9ZOYMy
WBqGgaAVhqJdgx/Au5tRFUB3miBL5EQzvsINagH3prWKm5vzLLS7Zu3XoLMkIAY6FG2Rzs5g1gUI
dRW7AHv4L53T2kiOuQeGuiUgnfEUqIzL7LHg6SXD22buJMP9kPE10hj8yiRKXugQBeHZ9BKU4wpV
oGN1jEECm+D+oWgc6eZ2FhQm9qNzaawGJ+qBOa+eZnMKVltfGru0HyiepSNjXwqVaVZmH5eJZOub
m6Ye5XaRuZnjHkLLRh/t21V1YafuB/yI/AicIYs8xoVa2Cy7LKLlYueLQ4YSv0mFF0qaggIAC/n9
BZOi7r+GVsCxWX5csqhz6lRnXxfZh6wpCASs45QbAP75yYwcPiRpSfbBjoYAB8I+UcC+E+EZHYhK
jfvZjTtNiIDXq2Vc+ca4H9jwRHbWyNx69dGGq/5/uDqvptaxrlv/IlUph1slJxxgAxu4WQU7KEtL
Ofz685iuervPV9XtwsaAty1pzTXnGM/QQ2cGdGihFih3Rl4HW+IuJ3fMN/hWpoKW3GL6giddVY+F
xkwmS5vPFp+le/nfs9tedItf6aI9999f/vuDXLwQncCiDP/x235bbb9Nt/+5/8+Xxp284Vgrk/tF
CEY1d3/uf6y5/9eqO61mF6qeYaIBGrWxSsMxL84azi+LjIEkOTGPUFhnR+X4ffc/30GjJGr/+/v1
/Un/uY+uXoHofP+p7+8b/bQcNmn/56H/+5R/7n8/+z/fKi1WtiBxx3pXafXL9xK12NaxydzptH0v
Jt+Lxv8e+3cR+9/jW13Op+973zcg1tyDQ76JXhfnpizco6XYFJr3G0FO8pWJuMUVoXXiROWuMmFQ
JTPYriMFr0sAhmIy/e9ndlpj7llU/vyf38CspIWgpvj//tJ/nzGt5X69j+n++cXf3/A2lHFqby47
g4NXCbuafptO7Cy6LV7CP3+ygkK3N1uVSKLvl/D9k8z2uwe7cKLv1/rvX/n+uUEusBI7g/lPHrC7
0Y8Omq0HzPPlw/dX9jipvf9939M7Ixq3sfORu2q9X6TZVAA5/P+fytvShqK3ZfD98983/zz/n19V
m7l2cLViN/SaZYb0behgGgEYY9Vfrb6A3XQjeZj+tdftNOo2FyEEoWRhuSkEaGhRhfh4vnML5MeS
+/DpHzSr+dkTWJwsFpIJ76a1U6x1aaRWf6AE+GjpcgSHaU0sodIdzX7PtZ0mmX0o1mpvKtaxGLu4
z7bQbX7roxtK5UBPKXSMdb+WKOYSh+TU9KIm8JV7N1osJaaxEfV7uyaYyrJQ8207qRe7WiFDpjJ+
zROaeJHs88k8zbydvdWe6qk59HkbO622bw1YSymUoyJW7eaYemZoVeZe7Zm7b/0+l80hGc2dsbL/
zbq9neb7tOoju8UWMnpRGWwIBYxEP21OqJB/YG3PNSEH+UzG2OAdqNrOS7mGhaJFqzodthoIQRM+
1o4CnXeLnK6Kx2L9MfbzuXAySHZpbJLrZagzBwnfH2TkJE5cTJu/gXqzcySQ4xYBx9hjXwzXqo7u
r4dhzEUpfpi59SCwQrXWduBCtsHSl7q57xuXN8R+sOwips7bt3xuqebEXe9E4GhRC5EVSaExWnlc
Omo0kzHgym1XJ9fJrH0mvUiunUNSFwGKWuRLdmDka6w62Cr6aTfZct+4jLL17FDZcyyt5LC51g7N
azRNYe5OwSy3w6DPSOEQTKQYD8oZPq8gzZB+4aYdlsFlMJQdNpuRtziTnBJtjRlOuRE1dbpvnG2X
qGSd9iyy1npqEi9W8mlfCsLjsKAtzhg6LT2q5BkqbOx53r4QSezlS5h0HBCLEVdjexDp9siyEhfE
cQlW1LzhQgcp2Cb20UxcEFO7pK8jTUAwdCyM5RwULX9RqDGe5mDs9V1TsR7QRGszPZ62iQg+ceu9
JSI1LS56hYW7w53/vCxrXC2Y/bFKERQW2UN72AhsKvsvUAE717ZjQ2o7lzCYsYwmx4hsi9CCrYuL
OtsNCyrcUo8EIXCCd6zXq/Ce9+6VO5BCsdqVkTDkziX9te9IbnCmyNDX0AXVBJotGJeYSzELRYoQ
Ko+HDi/7lISIqqNiVqJS0UNagjEOyYxz3EmiRvAaMAwMWR8PS7oj7jOqEhr7YuWtjWEtBlNexi1m
EZX5glEMkckvIhcrsnO4K+N7qhIjoIcipQwfYzslw6FMjwisIVJqRLEpoWOrnzAtdxpxzbEUyNU3
diJqReoYR2KT9i/4mf+swioCozYPYtAvel+K0MaxuHm5s5NeEvbLonE0E+huZLtcZW7j1dnFBfNH
wow/1hDpEis5Eczwkmbe4vcpbRM0WDdlKP62mfrqLspZXbfQc8vPwaTpjzTThIRGACPa2IPl2XXw
lHjFm27Jj35YMqi1244rZDF9GQ1J8qpnEizfDOjq6qus5xNbqciyyYNrigs5ecfZ1Q8m3HA2WRX6
PgpPM11c364fNlN7y/T+SRpahPxmwtA/v1tk3zSDDPoNPp9RLmugDdmbft9/SpJo6t55cuaOQZuw
fjcbYwgzFI5+IF/KT8z0iqBh1xVOGVGfBCxiF6vqP1Rd6SORZIHZs/4QQjhEhb3sSRx9HK3uvU0L
Xw4FE/mpu5iD6peT9dUZV1BbXpyY3ePmPM89AlGle0uhG/hOUl2QHewYOjW+6/XPWWeOvlG/FqQ0
+mmGR1F33vKsPA8LmkY5HBrdO8o8vS2T1YRS7SPYd2WsTvMnIo+TWQxZADxl9AmK8bdBe7AtNR7q
iaDqK1pHwmiNmPDVyBbdecsnDOTVPQe+IzzO5nDG+zDFbrtcLA2V9EKjTDe8uEqSP87SnzgFf64E
J1a9eSFhnSzYUE/yS7KlP5fZ/YUSMjRhFi3T8kwK/L137o9OEm9tve9046FQ0+MyF2dLkO9dztvF
tKJeW46jvRE1lJwA4+5qZicgEfN4BSWf984lWetd26ykNAxvDYHOPq6VUNZLOLBfUIZDwbqvL64a
2MMapPpjM46XWeVi+5m09QnUzjFrlmOlte9Y8Hy8ePSOfdFUXzBnnifXq/y6mQ5G/5oOLgLuljVS
57NqtHOZ2rFjSSTDdVzaJbVS/aUoRsJF2nhjyC+Jb9F29jS9Jy7Yo3UgumvtBLFKBL1v63ORJ2dR
K4faJl8Cr+67cIaTQSSAttAHU5f8qVYiJo4jKrLsr8y2r/Rz3CxiHD1JIdANr1qdu3tv/pD1b9zA
+ilTPsBM2r5GdzWQCK6M9Sz1/EHXlP3UmofVmB7E2B8m1T+4dXObsuo2L9LvE+9tHd2ra3sh4+wo
VZPHcqbJ6/mVpZ3rkSO26NNf/VheZQqWuqy20JYEJA4sFOo9s5j8a96rS9XokeomX2gIM8Cqfr+O
pW85fFfNPpTt3JKZ4gu7e7a5iI+6ct5YPppsepzbs6Ck85ti2U8cbk1jntbMOgyuFctl2K0FGWX5
+kDGB5OP6t013Giw9LNqlbG+2kG5GIdinF5Vr/py2IekfxN+un8rR/eYWsVP01q5LjjrYdJXVgzy
KZw5MlnbxOD5JXLBQuIf3PoLqkzIu7q/JIyA91PGIcsmQag4VZBbkJXwieENKmcSDbLQo61ssyBd
LNZ977h2ADVytDiw5vpPWsvYSn6nJqEhCbmXvqgSzlkdWGlRq9GUrK80PK+tgvZfscwbJPIL3sQi
TMrJbxX1XIzGRy+w14HgP/TFchSTx8iHvwidTPshIaDkFSYb/aQtrzkqJC338COMV8fxIq92j84d
2Fqaf3ZKJyKzW2KwkC/1goGhXB/kAPF/HnZz0h2rVbm1RZxzyNjuaPit1d7SfvrRrO6nt8hHygPY
tNcGb4TPVYFLkeIcECtcbY6WXul9V6dapOgEdUMWZw0M1W+9J6fvOQcokbsb8RjXrq+inJ7DSkiQ
4LRMSy+AsUJ0df4qxXScLf1WJ/m7KUEaLSIe7+9XZnBNcbeXmohyVRKNaP/Ka/gQptbHjYlI3VSD
lP9XYe6ydV2Ynld7wiikq79XovpUPkwiXVJt/mi37qgNw21L1YtNcG9BPaEjjvHrWVYQzNYfcqDi
0u3P2pWUmim6QHDOrO5oXR/yarN9Bua6X4vpJmDS6A/DUIdFfe5Wuivwx4gPm8NOazlZvAGgRbLE
tqD+lDTDtjDZeE3LgTCfo9p61M43KbRjZ69xXe6b3tZYtrYQMS3AjmLwQRx+IYsCCm3+FVtzFcNR
TfLHsm+v5LHAXhszujUF5HQ2sob6aIvq1k7mizDWR8MDpp+sNxaNuN3M3cga78vULBmLReYyXpLB
DSyTfNX5jgvrxQfZfj/NdTnWTQKgRZJ9N+5Lq7mIst0NRnqtTIL4zqpeZz5zi+qc8fLFpNQ/DZOr
Z6aDaF3slnFsBXs1ndZ9hfaEd/cOeqi2QFbJ/OIIfbiWwt6bhGRVxWC9tzKrdrUnAtADPORN1wk2
Ex0jBPMz3Zne/tSrkcSGOK3kTpMQfSpnSo+VHOJlMMltqRw8NfCD01b/WLDQVXLqdnJ6LXM57dKZ
65bKKDXr+n2jdCDDEBrc8m6SsaVVc9ApRnaDQjK4frVpD56bMRRVsvz2/by+QdJvpEVF9prFDkoI
vqO3A8K8ySWTAwSRSx5iYxHsvj58/67vH/6+aVIF5EPVB/nCH/qXFJIKnS3NOCl7/FfnzQzbavqy
nGi1FPLtdd09lmMDa9ad0/2kg6r3MsnGuwuMrN/B2ysiaZtBn2uEXZfLbls6eaRwLugs359Zp7aF
7Hc8gjFygL7NT82+Q5myTxLRjT7ZcduDcr/p0rXmBQo9KNdsevIm+afyOvZqs0UOHfblsdxuLrOv
0zJmxtmTpHPXi4FHUZefeqc+td2s+o1i2zuNQ1JpERjBDFheS4MuuTKFlijmtwIBzW6aEBlt3taf
amchboQLrStr8zOvJ5VkdJNaPNN/k2sir3Vik35o5P0xsXAfjCg+mTm2j50yR14mzlratnEic8He
V/saDYXwW2efd032bjNx9ftp2xlOP7yrdf+X3el2K67amJl7RMbSLzGdj8ufipxrxfm5tKi10ulv
MvTtUVMz65pVBis09eIk37FYq35NRGwg7NlitbXzd0ubOYNcxKqqBZg5XZLi1EnjVzNmzzj1lDfL
xLhOcJe6W8Qm3qyOKb02VzDNRBvUWf0lMVae1SVRz+msb+d5vVc+wn3THYvr0Pc3vLlrdkP9a9jq
HHubYZ4XvXib62zYL/d7GZg/mDT3LxX8JeyCyv0/T7s/tG6kAeVwdyJlQhLRqMI+13WzBEayoG2+
P/bvN76/cm0V/2cafz/13yd8f+W5ermbRh0SNU2frFjFbwkQqM0ybHS5428auZ3ObJL1krI1xE2R
xeugtoxfjL9t02jHdN4jK27jLilB/QzzV+LqMjAX3b2pZqvvdVI59zrO0cdinkhAcWzxZRizP9WG
/KN2SPI2bfGeNXS8sdVn8sRJp56tgbJ+rJRYzZr06fuGBRoLlK7ivdjSJ1HeRT5kuAXFXextI/6Z
UJs/QTO5J5ZQ9CeD1qHHsMVG5PDa7lwvzFpkVBuxSE+r6E8IN8xzT4/+qcqWy7jlyqE1zf1gj2cj
mUlPVTXgHuOQ3Koq/XIxX9lK1z3r9VLcRLJ9LNbm/hSLxxozzkakrs3y4jnjQSkINcv6+ZkTmvyh
3OUR9Q8pJ9PBg2bXqQV5Giv6/Rdoku67jqEjJkoIlIKTMP+n4s1Hh8ULaPh+XCw77irRse+v86PV
wL0eF3/B85AuT5OWYC6qwns9sk5paN/P6szniu0rjggconmXDh4xxvPcDMgT2hVsxoF/RY5aHUme
C9kT+VP5t5N/kO8Ha+syxulgnkZzqccSvzUvNqiGt278GiZs63Sf1BywBH/BNHo/IxRNoJYpaWjm
wEQ99blF8OiQYN1Vf2ajCnEs+2RThK71a1YL6Ol4LYevkSoHw1soXdXHDOIPNANscbDkJ7G5Pk72
XkDDbyTVNCSy9ZrNfxG6gr9O2CLtbfWiG7bfFi+aFxRdZCa/HPOjz7hqtXicb7ldBdSvlKu/gYrQ
gJn9md+jjxaRqH9krtHpYRBCrvsGP1Zofw0jttWnqR2hbIM6gC2YVse8pjRxD/eVHw/COkQKCR1K
Q549ELnG/EDc4hvKFihOG6zIjxSOOVUixu0b39ZVX2Uq1+H7gqhk28+K8uQmEtpOvRcOK/LBpLU3
mD8NinNteDJH2s2sZfqSQfNM/bteMJPIJSnEeK3j8J5IKpf20bSIn9vYITMbopio52eV978XTah1
STSCqxn4lyNyD4wWQndtxA7/xqHaDfT+ih6uD3myJUx4Xgl9lioQtGZaYw3g7vkKB4+K/9JOCM2k
FzHYV2hnvg4WV84PKWOnCdDo2HxO7s/G1Gm4/B0GoB0jl3Rq4an7QcSW39AoKBZKpJYU8ARChvKa
EndgtBdFO6evJDWw8x4D1gQS32DRtJlyqEiqXvovsz73CruhhPdmVuiTXiVPSsoy7ujb1qx82MWo
Q9jn/bHn+ye8BGKjFYESYHPwwhvBaMOpapJA6u+bNYc1GQLeNcko4asCIBlXoEqPRknXsDUj/K+B
Qgk7tb8Tk0o/JD8u9koQdr0bVvPN88Zwa40IY2WYCI1GwhSo3oM62HBaHrQmiVw5R6sog5WDTHM5
b1o1GPVXdc78wagCCV3MdM6V+jDXfdAgfs0UE/ZOxUfkhZUe1moTDR3OXf4HFszY8MVdX8X6c0X3
oqo/7ooHYs9496iWkvQOR/W7qDc5s7QiHkqbzBsdHwPl6ZqHLtKP1mKelyLhx7Ihg9YrIq5al0kF
+eNQrei6Nn54m5qSRCmR0LoQou7evCKZHrdcexx10mOwxFAWWxD2VtiON5Kd3YfR6rlHpoSBse69
JpY+WKzZeCA0eHzGMXH853E68nGaFvbu++5MELrjmu6rYzbn1npKZs2MVwEKDTP8/F5B4PWHSfHY
DUiTya/15/txiToqBA0jj5vY8kPSC8/PBAfD4mNgDkyVrrWV9F8Ma+mgiLQkFi55qeT6w1W9WMfc
7a8HIj+yGLk5WO9UOxd1Xz8K8QxSoH/qq0UJ6mRwwGrlzHu7YThoMOSCWsh7j7oTcVGQr0n/F+HU
xOcESN1f1wdQxhw+vfYlc95pQB45p5NM/tZrdlBa8Yaao1ZS03eT+oJk8W97Z1YYuTDo5XrP4/pa
aL5uX9lzR55nhaQFiHZn5k+kNRqvlnVT8oi1PSqpmxK2hQ67nVYHilaU9FurfW8Wd0fzHa+dKh9G
zrV25TdapT4eRtv1XhTPPUBJSz87NCsh1fOK+iqtCB1cntppfHfTpPjEdV0E2LbzxQPTiFNCL+97
OPOwTS096OSBZmrg4vSvm0/8H36WXiQKgpHP33y1VeH3FYwsowgG5dVOLCyYN9Pootr22AbVQaMs
CM7GY6NkUassyy6RJbb7J71YTpqSpbzdazDiWSzS8XFW7NCjqe5l6EEKZt2z8bHSokyS9442/mKx
aqv3BG/OURaA7NfqjiFdgLIFwtfdlKzH1QoFGwldKb82jyWtfVKamwF5kCYG7U4FbqZkkUvo/Zu+
vpo0r7b3wpn+MOKQxW1ScmB49wiOmtFkLLslD5wZxX6pmp4PtzL5WTa24+ej0A4TCqBA2lsfpqDE
Lsvm2TTLlAdEds0uTwfrqNVZ7mezmyKKno5u6ZYvpaJeHU3YN6qCPMyulkhPBnytdNm0/VB9Kf0H
h1l692+yjD72ap5cCCKsTlupvPYNg1avE9kf0zzMupUecUHHGiwEslQIzYWsC5lgI3dgI+a9RHQv
Q7t4ptuga01YEMayFFokFto17ZvZp+HQ/fJW1VfUNxWOda2rUVFTaGxaxKxtV9FH501FMZuYr3Kl
AmPM0S7Cn6c7DompSYkn71Evjb9zZvlkQbwzghDXommcvak3QbOlW7hudayzBQXvPGmR29dvY97Y
vmVN2QHuINYjyTLTGfqlYb73XHoOnaqyukx39LcTo5o86nklA6uptFeVXW02eBkCj47mi9eie6N9
F6ywyRlk9PDbpfLasFrPMe5dYtyc/AGgNYRJi3+n5O3Rs9oK6qJ5dIrCNwdavk2SB/clELAqtADa
cEaOBVLaB5rX/UGRVrSpQ0yvjlVxXn7ZC7wxCTi9gRMFxJZNSNX5a11BD2u6x6bv0LwBVeg09WUV
OTqNX50nKWXIWY2dzjtLyzmKcbkY9057ZRpziElT+M3KZ5AVIFULsXWBVQuNi+x90bA0CCGk7Q7l
pRA0oteSGVjWBFrJwgCDKqS/sp/z5E+vp0dIrn0wiWmNR/vaMp7e1dT1muLRSBU/OppzC93+rEz+
gJ6hslqWCzIFenAFhYrQIz1N40IXkF99rVMYMzskLWo9IejgZErcV4m1Z5D/ok3tTyksJnvjnehg
QMxW3TLCXFnElsfskXzOuxeZlqpOtnX+3Dp0yy18nXqavGWERTLdyat7oHRavDofRJs/mEusatIJ
+zzl1GppkX3fjAPM73ROjramENWT/WL7vAf1dJ1LjxMhWRpIANzggmouHabnYGmwLn4/9v0LaNJ0
lBmAcwS7iGVfFkmczfRaERsAz7hTKkVWvjeKdWNjecxkwVZV01kpnfWHnpH/UPScpLNUoNcZSJeL
GUHZPPQbrGOIEUaiIoyrnzQsWa8YHHOaCJl+HhtjuOjMwprODdYC7MvAgs4nZx9A1DZ+VdLNEgy8
zHhGQugk64s5qsemubrOBNl3wHBXzzNCWzVe1GQ7iKYMk5plRu1too+73N9o7OzwDdwjI7zqWZNP
KhPhjJoaHFxguXlxYlAkX/P6L+xi72fZ5sppNK0yMDy9fMx6EukRlJ96J331SK5kmKV5JwOa8NAq
zROX6C6252QOsO/9QZQ5Ee9Un1rdlbumR0ivLoLzsDTaB2UbiVxmhIFag96MNU3Cx6IzPKye454a
c0dFbp9trWZRFsZzyrpjF28r27NHu0wPapvMh8gyC4RqYAA/tMz2Yawmb4O2pYfE9XRE6fn4uBqI
0MkFiZXJCFsmbj0i7bnpQmanhDKEnmr7W/o65bfG21fFBxFUwZDYvrnUFGMPg84klnW2KJqY1vPS
B8jO3BdoYN6eFPrDBugkqOaiDFebImro8uEmVcyVLcm7oVGq8qjfuzDfX805FPdmdJ90fZv2Jsgo
RDKf3x2he5O5bvrh8t1cIhKL0TfzgYQZLCT+Hpl5veqRVNfXzTG6Z6nuiX+1X5fcWPb1QqWvOeSf
cfLY2rxd1dkNTILR9qMy7BVN/UtTXfmprCbHpDkaASRjzSd1g3Gqin9lcJYvm+iue9nEAoYX7ZGa
TBeYnHNYC/oEMrLD+bpPhdNeLTc7Fmj546FB7pLkojr+e+NoVf3P3W3inzfjtQ2YoJ3MFnVFVmt/
6aTjfZZZTHbqvhvqEa9WzVV6XdjGrYXvZCT4Qn5gpE4O5HEdht8WORvHFdRrnOrM72iGfCqqc1pm
62ytXRt6k/7qdmQ5N55WMEv3Nn8lN+Oc5AnsXLkVl2kY/izTO8aOFVKxkbnFTxcPYaB4Ocs9GoOj
keWr3zstwtKRvqLUXH8Zm0OXMgudiXoKWpfti1qxYVhbddyvki6rpxaPjfZaqFwr0qZbzpNjv2i2
V+NlzrdrSdb4nHXGeTDlM/M/jDYXqW9v0DQh5Uo7yMhlq2/22gx73kq45oUbuANob0Dag9lebcZh
1kLBD38aOMng6cdESjc07AfN6PqdabEp4AC/g1EmY5c44BSnJf/MRy+7biCj/WSbWeIKO8M3gUbE
M5rqaVD2whzGQ8+Z8XPDg8kuZnjMF7tgj66l+wUQeWTaaIVr0p0ADtUPRlFykxsZ9dYd6ralO3kX
+3X3myqn3SWL5pPrKGu3BQuPuhQp2NmaqD8rB+hXk3vLydiceFBzCUT1uixUGYVVWLfBiXAY+FIa
6LYYsAGE5PrPrqmhd0O6w21QlVu/bdpuurt/G91ZTt9fVW751xGuDZ7LgPLuufceONms0kjrGB87
eXKqS1ayfvKYiuxGXWhnz+yb3ThMtMcS/T1N7YOS7OcGubCrqm/6xo5Td8aI8yCLeygpEf3ePpgn
bT115nMx2bR707Z8ITgmrFo5RPnkVTfHGCWZzJeqWmkDFCqdNq09WQ2VOBCzjODoLvWLLr+1mGPA
MI72i06YVdkor8OWDleOgA9nKuy9ZNvCH6fJ4rqbeyjl77UwSSXDltmyy3lCK/bXHPTi59TMu8LG
CiXcobtJgx9r3PamCatVmUtU4oTnDWlCnl3WSjOPbAAO+jetpV6X6BvN3BMATVWQsvNHtHv9fsyZ
NCDNLVNEYpG/Fmd+HFNCSSfc0KExVZvvOHl/kKZ8q73yKK0Ned7S03rQ5RhRLFE2CfEqSEi4Dsme
5GvdTyGpMBiu2IJi6CeW/C0t2WcGGJUEhYgZpcxGnQoL4+OsgiRvkEws4qiwqxAtKoX5URLUKJLi
oJJ72uPtc36NvKWw6pFRIYWjCYBCQho/lrSJimF5gOpxqSAR6robV6pHDoCM1obkgBSKeZbHW/pL
0HUoPPIpHG2nG9Vu8tLYU37byXBiInIRxXCCPXltf+JKdChqsVc9Y4bVnod1fJtbc71ofXeyZiV9
7Nr+xdQdeUV8RhOZle5YLx5+3G6suWQWz4ozPczbINjcOcehzx5YtndVlx5HAF4elL66ADWfdVHT
7jZl2aXoFQaMDEtdT1Hd4DOVS7X4nhhZVXKtJDHHWYM2XW/WymR9dhgUWIu1I4Qqicsic0JsU91Z
aSHJWHiFM03WYQ4RK9ymd/YiXB8znKjzECwmbQy6DPndCYF6ZnL7S0Exr9EjrIaLJsGDNGN/+r4n
HSrCPi8RmC2FydKJXVHMjnseNP1XCSqGoUmLvIxHlqo7L+lWMHWHw70p1oOZKS5XpjWy0EbES647
hxQN73ztqi+URX6jl8ECGS7jCKj7KtCH5xxmfaN3AYMLNhdPSfo+DFfJ8eLaRpSvKjuD0u/ZVxrk
VtVoPUw8YSibadWxrcHyrrYFH/czm8FB3KU4KBcQH2CzBvHjhiQOBePsBczxdlOXhqu4h7fHpfeb
ONuI6JuQuKzQ7ed91jgHk10OKozA6iTYYtpTyNq1UQ2I1Lt3RqKMDJucPpKrGMFmFadpFsdi4puD
WAMyCbSIlWY7kx+97wA/v7p8tMnyS9U+GzeJGKqGLIS8e92c4yKriZqBcthzCa2dn2VWd4xYuZk5
URkAXZuc0MWZgSZlpzm/OrUa5k6/2zR11yFjt/KN4diHvm80ziFbhoRmRlqaPWDvjoWm7bxxPAlj
2OMyp25A14XSSJ3mYOBf5N7H2emp7i+CTAEv+TEx6bgPKIHYBWCp/Fb8aNUPWjz8l3aar0w0+PI2
kpJY4Y5EAn0I4e0faGnB9GAHFc01o8/Np03HJWAM+2YLFYdTAghPrgeVQihZPrDb6Vjr8gCjaqR1
YErsetcLiFEGAjSEOWzPo4UdlXo/JvQnIi26+oVIYT/NkYPs7IbO0yKirEpOKX00ZwNUy3Z20JvY
tfKHzV18EylmXejhhPVyGdXdQCGT5GmY1/hBOUbuesKa0MJJ/5E6CA0mC7B0fdTTJtSB2w3UQaqW
7IXLsFipD+hGorxtI3sZjpWxnVoPOzuI8Hsv1uMdsbjKEdIQ57wHlYkOcy5djb1CzpR8LNW9SY8/
tpM8alW6HrbWPqiYvkbclESuQ8egY/LSWxxoNHVI5WDL0e5R/MGgSXz7Pmp3+522HV3Nb29ZcyA+
rQCGVC97e7yxIaIqazt1zzac/mnX548daDTmvOWpzuHfEazR590eFYWvofgYmhHtYh17FQ2i6Wwb
B7dD2yaBF+cgpYdoY/qtm6+NafiT8kNoNJca9puZFaokurkeikIT9dYJHjqV29vq8NFyLb+/z9Uo
op4GsKWQTlgmJ6j9sT5qB0HaUpEqLWcJWwgT3b7HdC8eZpZ+cuLUIKfAOrjq6O0QjTnnFmlgMI3j
j5qd+Lr0a6gvqXmdp295qWEc0dtnD4PVmYCxhzPDXoRA+hebDd+tlQDAdHLHBuDLxCbgejevngPV
VIExZ/cDB/2jve4ca5ivUu/NUG7E4ZLgfqga9vey8CjBINn9UctYsdDvoAfpwq7y3J2pz7/N/8fV
eS23qqxr+4qoosmcAkLZsizbsscJ5UjOmav/H7zqr7X3PpguT8tBQ4Lur99oa+J1kVXCBlIUHg33
2ZK0146O8yUocFpRUW92IAF9vp0WcAOjQeoZGgRDcLYV4XgOIsN8C/XO7dUKac+sz75iLAkbT++P
2o6ggW4VeXE+Jp9XJokw0uyLoUwOh10NiEZ/6gwSTA6hhiCRDmyCNNxa9eyME92L7hJ0hzyxoyvB
cEZe+3s5AxLtzXTD2h/0vhidXP+YzV+jf8ubC0l+ah2S3PK9oAJIlImgu09TVtxFMJQOmVO2TIoz
S63LcXduNpXmI3uJ7Zcw8hrrRt6MCDaJctD6bdDsSpa3RJ+9cnkc7HtVPEzUEvC3pc7n7TKpf6ZP
QCNQadvMzorBW+JHE7detVmibgH6kRyB0mPdHhT7HCO3if1++DEgHlJmsiI56sM+mQ8DGyXyNBLw
Z1+zDyPiGk25T5mlXqxIPIuoUn7N5qs1A+N7thnhqetpXiYzqoACK+SPpnUIDMmVzQU9m5J6kTE4
lRK60mOVxW7Mqx1bWYeWJPJMManHmvMr2n/Bk0YFh55a8YRyQFi3qKiq2V/gJmZP76iAbXLTn6kF
45oOs5lelFY6hsuy48pPCORkeZw7pd/RgXVsy4boj5YU3IwrVkjPkjyTX9wG73Dd7MLpMaTlMG4e
065Q7vbCaihbU7+XE3Geuyg9yGnYcOinAS0ZgMRUcctDeXpoonxratF5sOLhPk9qd4itUndVIb2Q
2to/6ukUb5IcL0+cvw0KxdavevFcWC9tNDrTPCCkugp5v+70EWi+xf20SjHUhq0Q/DFGntk+aIxl
wqxRijtWGaauYIhwVLheSy3brdmkn+M0fZeqTO9QNDwXatu6WjFafmpCQSyTVlFVIvlxg5lSCdPJ
SxBFAoTfRfEgc2RpjMqpk17awlUxjkBIKY4ZiWvSSuyLLeJOGaAI2UEyMHQgwBjkMwIyxoO6TyZf
QURfosNTJe1DS7XWxS2xiVbyLIemapyB8EDENlryOqf9xgqa5Bh3RuGkVl9uGrOs/byGSNPRYQx0
wx1RdDkgEP76tMw+pw8vOQSC6Wp2RjiTXPqs8lc5spB5NO5tgZtuzjJH1BT0ToN76XThLCyyCP7c
Mv6MloH38trDWn71cnxXmedKmRQsihA0waHW0Dtf7qTSo9yOeM4i+F4aEjdTS55eLWaQGf3MUAen
Br/RFeuAGxQ83SnjNKi3o41mcFH/rV8nXyY96rEs3Ega2l2jA6W0FPoifs6uZhi+xFT/1lpLrO0D
ty7Gja53uwV5TK4vqDrV8FLrDPR2OPhhXiQ7BJXo0aMFeLWJahcJGYRPUlEvCEWrBmT8wjm07SFJ
bNeqZhg3yV0Zx4S8g6rpOOCqXkdJ/TJgQIQ6pamQ6wZsW/FjfGc961bxzJQK/IDERFNPpm6ht6pk
rzOOvTcLKTyac3Wq1n952JBCO0228PUh+Vys9FqgnrtINldnvdTApeOIughSzm4r4WS9MJxJ1UzS
/qN+z3rs6kpqOpV906G0p+HFDjrTzweAxlbOp5dqnndS0TXXaWEv0AmEhSgsNgP7+8EMEm6Vqrf3
Wko0k3S2lF+6LQ0vbm7CYuiizoXzHpq/gN1yCSQbuaj6jPDN6JLNbIU/y6DP24ZTp91UzaGbgEPQ
xzkxRwA8qMy9blqImDarD1LZOXk1FF3WnfwSc8srYajRWS/FW1g43x7TjxiHIwIr3uN8BmDRviUm
76CLNkF0ilN2vikfsqdOeW7D9J9uvrXNc6c0PgXw6McGxGQIe5fQkfAHWPZXXdd0U1qOZvw2yJjr
MPVJjtgF8AMgTnoNaM0S4qYGe9KiXpIk+aatESH9iiUN5qvJrpGHeX6IRAnWVk9XslvVIWVyR3Us
A/Tzs8bBWNDhBiusI0H87cVs76skK7Z2bUHf6BWHBAJzh1T2Rjns9kYl8ufGAmGI8lOR9JeijRKf
2H57E8tjy1nitRrXUZgElM4NkPMByvrR4CGN9VhqNgVX4NKnENMwsqgPpJcc4l/uasdMjNVu7A7F
ciwqZsR+rastNoGpvXLQ7KgKrJ5STbnaUtP7vRibQ1sb9BSa0ylv4Lr0rKVNPdFMlmRadCTGCxiq
6nkp0u6RJBug/EJ+CFr0cHKuDe+a0ITb0/Jz1DNjfCmHyddXIjQc3zpevAz+Pg+lDXmpHuqtDVwQ
M7vsKggQlqrxtAYR7EMTnKRnZWBNYPIaKvwK2bcOweKKaThOghdxKpt/mWxPRFEx7WSmtolr4x4E
yEkGszzb5eIGZWTuFZS3/ZCzzFnMrmOrvaeke84V8APOrycpYmlZZMYMHEske1bVEfQYxQ6MKDR4
qZ7wwyzzddYS6JVvMlx3qkFFdVcC3zLo28o56ySI6Sl4n00b/7h6MIvPBSFrCKdrXNryksoqRzcV
ThClyBIvmyIM76EZjdcGePIaFVHL2QcAqp7JyzWDXEKYOBpXcjaR4kZGh1BCfwsVuleVTbEUTptN
O7St5THtDPkcDN2+lQGhU/VZlZX6VWtk7vD+SVIHhLbjp6IYn9KCsBqJmXCb4nsqlAUKxEaLQ14c
gv5eRvqyAgnTBW0WqQgoah10nsZEJ0uPcM3O2Fdg4Lt02uRd67EPXRCNX6qx8m3dOqrTRzXq12rp
n9Xqd1is4xAXKDCK3VRHj5nuo2vPdjaqWL0lRKDuQ+sQI5/w4lQq3ZhbmP6rtLgTj/SihtYzrc23
AkLACJiWkUQaJm24Pf4/VLWq5SWRjBtsifNLty5JIJs5Ze/28mzOOa/QeFqQQJtJ9qCYUX1QG4VI
kHHwDc3+LfPxG4Xk4M/DQNHswDCgT1f60R+Lllel0+eXWmmuStKshwiiKGDJxfw7ydXeWO2vs/Yb
L9PZNqjsFMmyUYECw8L09bLvXLtpXEnm6N6RiKrjq4MHuQxDh2hOO2bcdn4w5RWBjAPOYaEvcLb1
tOPtkLa43txEpx6H+zUKewzs4lX06cvEs3oNO23cBvnE6JyOUAkEVE9EsNPjuZ0jAKb1FYo4L4bh
ibTQVzJ7HG2BGQl0aGFlS9qEuq26ZbpHsPJV1D2GTb9cLOEletthPCAqeyz60u3AAs7oNcmqmCwD
Vfe0LRqYbSOiL1ab6b8dozdbN3q/mPNqP5TMgPqDvIqmG+kwE/e06VtLcstRJcgiVqq91JB7yyWd
bKWxHzcxYhhOsfNjbI0WDqWBzo18A3gvOMaGFOREg6E+1DXHkkRifll2cjV9WGb4vuTBx2TbyFjW
66QJ5VNcWSUa4Lr0ilrXn1MLMU7Evq7K9lfSRVgPk39xObI1I3rnii3kc9ezig1I/xMCbzosDm/G
RbN+MHVyt0aUQz+QgeZZbPiWV8zbJd6Gn0Ad5vCMyowX7js0BGVwXPoaocHAigs1cMFtCs+q4SLf
p6rZzQ1y4Rje8R4Q5m3hj42Qp9KH6dtgZ8rM6BnGJdwAyKNl2043g8sU8H1NupSHiYklLueToiAC
aGKOQ6aoGJ5saDbJ0nk9TM46TVioh6ZW283Yk5LXLfobLt8OMQG9d13XmexxinYOJFbtcZ4VJ5/q
eSsrI2aNpR/vWdIgOf/735AoyePUJejs0JWjDaHNEBcMght9WnLeWOpx//PQkuvy4e9DWAdPIET1
QSIN5Dq04bLLJvwp2iClV2X9gCZzOnSL+By0YA6BlXT1VGpAKusP/H2bKrNLKnU//9jG3B3LGuk6
3S6Ah+FljPPo0q8f/j6b1eqz04Ng9/egWLNr/z4z4lb2soH8wP8+8PcDajbXe/rO3/7PL/r7trp7
zIjZf/jv7/nPzwCFOX2r09G5/uG/b/37TGpR2sEDaPj6//8z+ntU6rT2QNHH//je/z4Pg7oCMeTW
6b9f+vss6ifZIZ0JO976L/17En+/lwUq8ZVuzN1kMcHN/744NP14tKcYJuZ/vSJ0T5dHG4v3ToWb
My5Eywm2nkm1jq0eKoem1DPV/fvqfz7NLXb8qBgQxbTDg12asN/6NOHaakfMphNVOmpoPue1BErT
ze8p0na0JYOy/fs2hcj8YsjM17CMP+LA/EoQAR+lTBh+O/X/YlIyGwfdYHDMRhPPHOrf4DivH/6+
+J8P648YepHuJiU4/33p7zv+vvd//Ozfr67miQQRKTob5YLZo1GLG/7uN10Kmo8579HX0Rf3YFqW
gM83ItAZHlAN6y7QRdxGvdQPdglaCv0iLkErDeciU0wnm9XwPV5Qe9JJUh47Xqu7bj3/fRlVx7Rv
9dT2/v637SFyCGCfL0WcFk+BGd3+vo74v/G7RUW9mCY3LUdFONkZwlij045dWiLbUUXwUXabKqzF
Z6CwcXVUqzJMxelFnuzC/Xsgtltfa7ThbcgYdBMKNpFxgGfFeunKYRp/WrTaebVWDicxtNljr6rs
wDT+PPXG+DnkZfWeYa7Qo/SfmvE+kahl+nDGT5pRTRtoWemagB06yjhhYKjl1u/Z2cmu6i4EUJLs
RdaQa/DHxjp6USSYwpmyEsGpiUHEXt04mUHO9oCp20EaAvaSgLEBKaiPBZ7sDSrmN8yItFcgYKJx
aW3qQa4SFXuJzhdXoSYGHAOIwxqbwcnTa20mlEE13ejWcv2jRbQdlMtrMkMPtICZrlBU15Di3UC5
B8MNdEQqbUWiB0jZMj+vmpda6LuMrvAkZJwvtR8c9Ig/vzWJdr/mVqEMglV1B0PxRkk70bHnVyMF
WQp9DQYkK9pOtTXOTZQ9sZnrfewlA3gg0juaCwsfV0DtdJuapk5v6kafBoNmK6dT641D7U20aFtN
tCCLaD6LqHrsiwJv0kVL7dMgdyqKh+mL6RJPJuw6p6zXqM+TQ26hcCnAvN0wLZ1w1GhozyGtcsZP
5quyli4xjlUOdLBmfe33JktpFj3qjeXpQo9cLcdoH4BCc4zCjBJyx84PSVzDwY4RBxtT9iVDtN7Q
Bm9mzyyUdmjr8NA0WMST0S2L5WrPwPTV0jhkx/cuEkjXLN1U7jmF4L4gYfPUI7Hwu86v/zQE3UGi
nmRJo9AB8KAFqx63pv0QY6Kp86VENWs9NZhdArnZwGH7oWE/xxJc1sTxKbUmTxbLpbUzx64ZTtYu
ws4cRh8+fhdyeEVS0jnUhe5mDgAqOQurSXqwBrBmkCa5qd3WGv/+K4vpxxaUNqnIvmGR1wO4/ZsE
nOqqwifYu+bSyW7FLA6l/SUl4b1gy3PCUn3LDDV2XKYlVIiDesst9ImiwyWmHgbYf6OOMpdOstUB
1Lqc5a5oPcwYYz9xRWrtDqvq2K7dfph2Zk3Jsy6YVeNF4XSXPyntjX7pvZrPr+WM5peE+7kePxvD
fB9mdxp3oxshVR6jBAuumQunghRVa+veK4kvFRujQCDLqEgf1Jog3ooV1UWMy4b7igpLHFSLoevv
0TxqzZ2IpwIGikezhkPkgHNok4x69kq0E2GfMj3ZtOFJMO1rR3EE6sSz7HZ/39KjS3Vr7LrAi+uv
H4+yYMyskBCdwnlQN1YdKu5sTRkvQGrwVJf0uc/UDi68pOxy/kFLidugVNcbmkpDpIzUF87FtDD5
20xu6//WXVY84K6+/ueb2UIOesZB/e9BJbMqTzfyflvWTfhMlw0XksW57+9ROpLqXWr2Mc54jnN2
JaKDpXN3aQSe7RrLrk/xPJgYMfuAMpQsONjrZ1JLR3uD/ZuEXDuO1IdYK9DJAC8g7UeIKD6pC804
ksd0atspNUmyKHz8Mvi5+6uhBpwwEx2RoK0u71HYufUgy09rHkUiSwuRaR0reGSRyjgvYE9cHksZ
HyvknVVnffaj/hmuWuKMWpy6yYklCbaRnOChaR9n0g1w4W1LqT+LU9QDp+io6QJjI+F6EDRj2Y9V
SxpFUvjsY490yzyKPN2ZpNvhxjhK/UWk6dW22IxzHPq1ZaxpFu8K0zLtqR+NGNhDGCdJPKC8r1d/
U+MVrQ75JIDbqWviHRRmiqRaMAPULlLMY9J8h+oLGiu3G89LHj31srmb2/TUVNxbNv7gET+zg0b8
W11WxFKEj5TH3WhlBz9IlIe5mzxdelJyKoOeJzV6LFesTo6bvTnHN10BiKW0ZyQ6n/a9u4ojXcoL
T5UjTnZx/i1caxIM3WiWwWLt14zwR7drMY2XEQXt2mOumgl79uhN2lHvmaNZGajt9mqkt+y2Oz01
TouqfNlydiHf7QhImyFLDxQ0gfN7Ju1UGCUquECzyDW2ym0otcRNXEyVf1tQJxHKx45xCdljIxjM
37SIdt1hOTQ6pi1WjVqGmpKW+TaRMtMHxKaynwXV4mvJ6I3hkyK6wJla7L5rShihl2Rh1M+aHmyM
unL6yrjbRuuGCr+1Jsh/+o1IoUgSqBsp3UBgi/SeTPM2jD5k0unS9KLm1Do0HEiClyjB3FAVR9DO
PY6VrynmsJwD6s5oLXMSdlZRL0JttI7dtwo1YqMLx7G6KaOjHfwucegNwz5gt43JARH6XU3nJ0Pa
x0OhIassTadv1gjaFq3s7MW5TNxBBvNj7VNiP31LIFir2I/09FZWIQEpEcX0ja5u5mlrN+mhjVOH
1cTRJNgS8NqxUk7NwlDOGibADigFkazqUYjFTdEH9CdDcA3lrbqzl3O7wHyQhwTVnBbGhj14O4ne
Xfjnd4hygmk1rW+mTuxiwREmRPhTlL5tvgdxw0SM4phpVaotL9OPMUmtZfhrS7y/CtIEdo4QD1Co
Z4cVejcq4loh7wyCCUBGn2ap3w0l+/I1Syt8lebOJhTDXuea4GgbloNSKaQ2pOU215/a8JMzD/lb
DYALvAzTgZ0clK66yBgQ8hDerou81f3eC8TcCb1m40Gyj5UBfDRy+9vujOAimWMsrSQZVtUNEb8X
dMWmt4HueHI0FsTwQ4yJJytJXGnOrg0Acs1pVa1Gv+hQ73fTIVQfRDNt5OCiWJ/S/FQsD63lBspN
x0OSnuSMkIN88gQiemWzxtTRI+TJ+HDyEDGW4hPU5VUN5toJn91L/FLjls1kCW3TLo8+DnnokYN6
tV6qTPNyNtuoR01OuzuhPM9a9FPFd12JNwUyFOupBQALY/oR7NNU2cdwbp4sovDIiiNjvon/Bel1
UXZgCoTkw6ANa/ZCuM9AqmfN9nVk1mEQeONCBCe6RXRoM4HpQUEYnmE9zmV0J2DxKgJx0Rqc27Vf
WmJLTAgCGftBkx8xfW+sAR+fUQJZFxcR05CDTA/9IobdBT0/2sl8yt7rpboEYcOgLJ11fD6rYgf+
K67CYzpG51FJ32XkkapePuURB4jgjtDBDTBZZRYIzgL/ZF61bCIyIjytN4VSP9Fu66FMJnAg2mkp
jgBBA5pToQXJg/EQZYXutJr5Nvb5bilnr9VUtO34g3jzqH+gHraNt5zLH0gedmRJ4QKHUUcGkrUV
EHtIK9GEyKSUu2PRiS1IMXJOxdgB98CXSfdFUl7TZEbA/Zhitek62OmofTLC7H2Js2NQI/Sw9VdT
6ag1mi7gVTiXgnNn8P6KgRAY1bU5BiMHH29zqBCZInNbpxLoy+BMdcLSPbmK/hWxkiSW9mHUKG4V
8dnCbjUote1KPzZT4EZDe8TEBrZknYOJLEAlyzdyJ1dYOuYHUw73OXYXSlS9JTOijY681JZBLcve
nw3S5VTx0NrmichkoqMsfnlIUxKsabPNh+KF5JUn1NjKMHxWOGYHVlfBryxXi4wYBaB8DnlvuEVE
OnVzssZqp5nt70xmRb46s4xy31M7Vi3QgEgIGj+hHU+SyHKaxUPZFAl8zZsITphLsPURbeTGYnb5
i1UynM36uxYRiIcnN2ewKqfeVRZIPvjFpg0u1qKAFgXiIfiqj5TrnTlTb0mr2UT0e45dB8+T31NE
R00OuRznN10muhHRljO9AKd65l4M2b3NkPb36luHbVEmsBg6JPtnyA0ZJLQpSV9kOR3mhOm4X41/
0HNeHFpbWU12piwuIocPmxHFT2w7IHVUvsDxps11klALcRGlncyrFu01wqGjRJO8omVbV4F0e2Wb
lZzQgKE1+7lIf3uGQXuCcVXwYbjqBPHEnGNq/a+CpT8Ki++EAMP1ddRBajEGtOl5iucLdcF+lGTE
ETSkWT21OHFQk2778bXmWF1L2U6OGMywBzPmHgLyy1SKpgMIZ3vYrsaqiiryGJm3EimbsIRfA0/J
JQZP+T6lGFqJIUg56qrV5Np6eB0hLiUpp8DvMJkhqkr49RolQbFPyaGQ8S7Cu3dwQlLvSTTWggk6
So2sLqU6wM2C4I7J5yUoqgpMEJu7MCc/QTFUhvmVlJwN1rsvsmLe7PQIgIs5JvwtFaAXGcwWCcZq
Mfm0MwRaOF4OqPOj9lmRlQswkO7XqMFtzkaDEiJ0z7+p+/VF0O/kANszDGBIrnZgxNtIHTxhzylQ
/bkWHEdAqK+6Lk5yvWAriaTo+PehxNlnSOOqZl28MV+4doicSEvyL6LHEbHf6ixrGuYwtbwNqXlv
THVHgYgXZCz4qbSmPDpjPR3shTBbtdsuFE3iESo3NXLJZOjggJC86hwKo/YQzXuzDv0A/Ute0doh
IbENKteKc/SLhn1XbM4qmpKgNqvGrdKpqjNVaIGlMcYWNWibdEjvzWTTd5pq8CKEWw5RTA3c/MHS
TKhW4yOBeaw02JHMjF/HuHiL8IzJSVc+xPyBTgqrvdJa5qkYWkwJUnGuM45IRFiGgkkqXFoYAQDd
mOChXqiYxFFKptYqTEANb6uJgV9KgutWFslvCq1zlAosMRjxUYUm0QcKh1YEz5epUs6CNK02i19l
2gPqFttbziRjWG4uEIX3AXf5vCgN4Sfx3qrkb9pNb13Y71Ods0K2+AmMVZP8KPng9pa4VtVK6/yT
WD4J9jCmf1NMNoApcV0Zmx6vFnGmKBk9TB7eUm4jaXxpGnY6+0mOOK2LmIE5OBlL4A+K7kzBxG69
13LBcl3/EGQe07Dtpou+tazPbJGd2Lhq9j8zML1BNR+qwfKjmrZbTXWnFX4e0tBDlXaTJxSf474s
yGWKBozW8qYf8NxyG9dyiGeu3qTmR5FokNigtNrLbLwwhWWDRFzKe2rlD4X+T0xfczlyg5bPo6zv
FPulWkKvAdxX09c4uQZR5VJA7tNZ66aoefK5dhBmuj2o/YKuGx6X47JJlgWkCC1WTK0kvVcknsk9
ZNIYbqvkqzmrMXsNrZeBUt5QEHEiiImMLp+DjICe2T429SeR+jHomuKGTX4cc/URv5yT9vGLCNmH
yfjd1gvCXl0Z3KSoQTFk6COztUhGhVEZz8jpb61JuSOvU8fOm7EOJdLNGOuH0f5SAaDG13xIzjw3
x6SStnIovunuGm8R6ZfHcb51BEDXpOpNzKezJZ9ti1W/Oxf65BLacNLtk5JaO6HsJrINKOt9/VMj
zNWxrOyz6Kp7R7meGmheCXo2ZtNRjjPsa/lGaqkzgpHU410bssxolR9Q+TEnmTdI3G0bob0vLcfA
8CiWzFWYDmqtxY8x/ixT9cFe92pL5ouyxseMPaoKKyWSYFk+2oo9h3nnEcjSXfureyDk8EkKRrRO
JYLVzBuZBCj+dK0FgZtxQuZAxodoHxJVbKNZBmvU2H4GjDyYXFpO9/wmlNxYx/ljxvgzNb6IMbjX
5RebDCGM2maUs12krQRqul3q5F4Ukws1sxE49frxTWcjsqVfARQU1Pc6Ow2Th8PVrbmCNOm5G0uP
lgoEu+JbNctDS+kgAZVTHXp6Y/zT4xB7sALBSKLUzDoVxLlf4y8F0VwRoIlzP9a69bZv4yfLXltx
iH6B8v4joTeBtWZyGdta30Eqbavmey7wxGo3Q0lIPFJuQ/64DIMTra6tRvaU7iAabW9Do1N98Kuu
Xn4bHCOHOZEpXano2Bge9HHfZhxPAOwQ7h66cT/32wF0cJzxlzH7FdDMdmc6EQL5fu7+VaCV6NNd
vKCPszQjFIDKidi2C3Umymj0DQaZJiHKCn9+Uv2EFuhom5/0kG8mZWnX6cjHgPalbWAEm6GzaR8r
WuPWTtVGbb71+uWG04YQyE2W/EYOVrMWkCbtDk3GHVJZqeEBYYWMRONvGW0ypV5crcYU1csk0dec
+ptI29kcqA+1eAoLIuSij4IFXowbfPGTol+GK/+STW8g1gN3J9mw/agG46zVCVszgs4REScWyD7k
mKq40AleN+JB4NBjqSr4Y7qLu3g7Zd9V9TOM7xJRQxNdum33XMaZJwTBuIqxL8fxOdRAa2U2VI0l
1iBli5uFfbohT0+nUxWB3NuURQ9IR1sl6Z2lzjaQuTSIMka3OaFn+NSr3DNK8EYMKINWexpJUIoR
/Kj4JbhW06a6q7OOAXNySouhHYVsbpdo5w1vxgSmfug4Rwp6p8Ct2B2+6C1kVDyFPGnB2XhsVCeY
3iVS7EnwqOnssRxWoIOt924eECzMLZaTmKBXWOhVknV1l9zi+rfp0BtPxZVtk8YfbbsSZmFpXxv4
8HkM99pob6Woc1YcA6soghX85LbhzMYpXS5jwruWaMtuTtKtTsjSQEhEbHePYKVXsSyIn0qQWhZ7
qTjIEuoEdKU2GaGt/JIGs7VLhQSiVl4jtBdEVTOyl69W1X2hL/HHJnokYEvxapOYJ/b9a6bjcicB
0KnmFpbAYDGph7uIpO2kJF6UW7dOkoKNrbP7DpLujUGHaVEtoW3jlQH8LDibSEoBrG50l0ih2qjt
MZzUaxhSe6oLClvLSPWSrt0aJgthgO2edUfLXud+NWf1e4tBD5WMr0/Kw2pkRt2HPth0OiO+sRI4
VmS/a1L2IHMWjU3xIDUG9+Cjof+2GfugsHdm8WSZy8n0dJvXpW1Pbac9G2CyohxdyUp3OjFuHapN
vERITiW3zj5MAAAylbY2SnBZt6lqYmSSccP3x6R8sri/2fxdg1oNmXzEGI6BLJJ9Qp1DkjGUod1b
dL/Iv2t2x6741NWzwStYV89lGrpKeU5JPsyKXZ3NmxhjK+2ijiIZn7VFoA1PROsAiKQNL8+mRRCg
Bravon2NiRKsswVe5oL6Gk0RgT0MoDEsNbLYVnuNFFJjUIRWZuJGifCHEYJgxrq53CRdxd8JJwf7
nEXPJopqcsgj8gP6GJl2jsahC166BMyPbLg+jDZ5+5Y0pDvCHgXyibpsZxheG+VRxOm2N8EkBeYx
/VGun8kxCvwo8+6zbG5Lcezbz7aAZiu/rJmiSxOBe/9hFU9xgbi2Tx7SLPUD7UceF69N44MuKS99
OuwUkMSK0x8nw8S8J2uxavU6EP6VLYfFtpH44ZkO2dd69agDYqXIlnqUOG1ceKPqWYN1rgsL+jj3
BIGDeMXpX5C2M/JjcMmZ+Dj9q1F/2z5lE7TdvrY2+BRA5x2h/2qDeorm6clCRmNBgw1L95FzCtS5
C4p728VHbMg78vmJ/LQdk5yv8xx3a34AnSeDGy5gEiJ0Zd6ehKlZNdnjpoHE0+BF05mndEx32tFi
dygSxFoYRoIQTzY7ZYSZM5F7zusgWFO6T7p3dNJuOOYOddtPkNhIvWYgvXxvSNTM0uQZHAas3dlw
SrSZ5CpCcag/rmZtk0xQ0U8Wcce54hAY51XAYunwQQQz7i2FV6A23DRDoxHt5zrxZUwfrYloTIW6
+dbYeTWNsbu9Ci2HHiKqDD/FhFBNpF8a0eMzYqEC/QNJAk0WYuR9FWSBrLZCTYlWzs0XiIklclv7
ksMm1+g/xUzRneJKx3K2wIvYgY7lG0tHRatGJqRH04xyEkm0dyQ9b0TPaQfiOTFdGax+HZi/jwYz
vVIXaKwWvNAlxY1gF2Iwc64BaUC0kQESF9KCGEHzYiX9ydGocNSsLrmo9L3SGXtKPreh2l0Xrbl3
o4ztddWUSm4OXm6HXwNemdURBgTDrKa5A+6kYGHRERlPvjSukab7RhEfCit77keJO1DdhAO1kRLC
QwtKDVbEsJ7TcpeZt2SZjutrlyIxIZ4Kp8h6QCfrOVZuif6xsEYa4CFWmjwzeOx7zJERzugymnb5
OPlzne2DKdkZ0vPI0a7BGaZl/yRtPnR4b2DInCgrt6P9zeTm5s8Z+ew2emijFO4kI9sHS+WYjm95
F4rhNZ/+H0lnsiQpki3RL0IEMMBg647PQ8xDxgaJzKgw5smYv/4d+m1Kuqu6szI9HMyuXtWjVI77
z3wPwq5n0eUjlWU/6BrYh8Qt4vShyHRjMEiNrN3qqDyaHnMFl2CP+0O0vBtFC9bMYqcbsxJni13o
U9zchyzZVXl7LANKoYJf05Z/2sQzsXNuAsrSyU2A4pMxg139YKFpdk5+RQEg2FIdGvuRSD/2gL9q
tW4RGOHZXChnqGKO3HxdyG/nHu7xwGLGZ7ur2edEaFR8ebtBsAT4IRX54fEt8cscZV6EbfqPyqOD
G1dAMFcCdX2fcQw4GwHApOk/yxrTMn1s2NJxdk8twBo4ywoX9mj8dO2MRseykUiTYfs/dPT+1ual
XijKwAI50PAUjHtKwLbdCtmBEy4MfO/Z+NxX9bEoq4d4ehO+u/F7FtYZTpitoeafzi+pjZ3Uy4zl
tbIMorpgd0ZQAporbYztiFxsArYSEVqu+XYO/oVsdvdMsTjuu2Giy9Y95yg9LEbN+TiSZgqasFYO
SxnxlgWo1kL3PwuSHd5T/IRnz6CeJCUgzbqZHFmcDDt76B9HXmCo2OjX2gcbdMwLE8wI4a68UhR6
LiBBHflM8g0AisfwRiDyVjoTjNp67yxcZWdT/e3a/lW38juYnRcWdcl2N6d4mFeoTxmH9vwCQfuo
i+A3oQGztoargdte8cTWXhqyjb0affBcTvooK3arcEvDVuo/KGkWfvo65jOxg+7G+uokCStXMr+s
zuNpqo9dyhTtl5BU6qNQbchHz7nE5cga91NzdwBZCOR6+vKIng2fY9ttTdJnZeLuJU4Bl+t0023j
lR1k/DAm45HZmRTc9SA/7araY+87kNAxjN8cxNZgEHFqcy5+LOMWe+G+xp2DVG4z0fnQlg99j3hb
xtUtNXySBENNjx7X5kLSUJbJVy83b42X53ci6kRGbTVim8jkk2i+sXbwqtIOaygbhGmJcykr55nk
VHDAcN1c+Fe4LzaErQhB6mIhSGyLGVVrSo1jPrJwLzzxqpaqeDWBLZnZjPI42Oc54QTGf4ghsBk4
+s3nNjeS0MVjFRrWPF+SJRvPqft3MZfiUhY5OkXCnqgwq/ZmuV25RXQud5rGyFtnjrSwGS+YSjRv
FE6ioUvDxa6PUDYAdWTerg1M1uUA3BPh8y5Ed4IvcKaC9WqATjVSp/wXQdXWXnfEwt9eLNPI9lx9
8P1yLyhGe784yKJuGz8RFLq1vS9oOh24qznxDkqAurRDLPaVFK8son6zsul5+IvnXFiUNBB9y/Rc
75n9PIaW9i1V3l31/bPfdP91mJoOdmBa4eji6gw4m2cQlqjq2e8sY/NiO/mFHe6bNxnjwaVgqWAP
CBJkVufCLlICbOVLzxoaT0+ACGRuR3vKr0aUhUlcyxN9UOehTKGdFvHJT6cJ8Bkqes/UGzhf1MG+
Yef5Z3TyKYjmjfg3efkfu+WIxSPNVmq2P9gc7WAPF7cqJSCMcQ9/q4U5Jksj3C6eGK+yY+gX/vQT
j/JsTmYLNCD7YukPNL8SB5owHIZ8+6+YZbQr65R9CyxcOnIPaY0nOLIUvt4yZW7PPs2E+HHT1n/K
ZKiPI1XbV1GiNSTk6HfdPLc3PdoPuKpJrXm9/akjiKuibr48PfwzS+/bYIlmDaSKJTcsBnwxmNds
YrkkgpTtUpCglJKnaDCMbevecHfYgR7BDL0pmPAYSIUR+hMBP5HUP7Ih0ywxBprV9BGABL7mlA5t
UqdPUaulDMvF+PLFu6LT99BWMMEKzXQLYYgXUCK3rvpIC/K9m3b+4/lfbfU3sf6Ny0+c/DrI4th3
CWtQa47h3uPyAb0WTCAEB97DMSdcMqhv6ebRLiKBsWWFs5CnCDuzIMvBQtXKrHe34z43YPmgSqI+
FTErmX4UtwrJoGqyGNgHm+PITAESKkWqF4PVvrMLQlbBdA/8yd2OGTNTJPi9L7VZH3j33QSDynGZ
1Y9nwb1udXtW+KkuFFN+wUJtj02S88svfJTlgoYF+aiqojWVstMtjYd28dN5dGc0JuAYcDI1NnbL
r6wDomw8mpQhNb4E2I9Xa5wkDTP+55BR3BmpaAj5GuDAMbNsl3ogBNv4Qt7w4mX1f+AXjkSd9S6A
c7IbNIOkUT93miPeIVFq55ZDa0bNAD4wnVmi26pGNFxPvIPh2cbVRkSsci7FRiPPhlkte6NhKsFr
Q+7Xbr7sZfZgUgwbMRVPlv0BxMtaIzTmnvA5B7McMcs2aRoWSt4xCdvMeMOz1xbiRh3wSDRti7Ty
JlP+uCaniKI3djcUvNaCNIjPIiP3NBUsMYO5So4+FaS7fKnSUC6NzQ8Xx4SYE30iD7aNfDWHIPqa
sK2ghuT18FvV8jNW7rzNxUBJZzfhk1AX1SbPuo0enDkaju9Y8GmQSF/zofR3OPa50vGZZEkH5nsO
tmqKW7qdYeqVwj4Z1iTPi3gsbD84FeZrXzeaBcPKExY8j7w34t00wR8gZkRzqP3pxsCsdYsaPHUc
wo1jPCdNLg+OdJswcTyYYVPzPLVwTVYGTV25t75J9bHJAGl4kLIvpJAtCf/SceyvPFqIX6I98/n/
sos71EX/ytbvp4fwf55HVIs1Ap2UE5MHabhBCSQsuHNQfNzoqWUXuCW5ios+4wmKVmG67+v+MBYR
0w5lII7PeqAg4NXCVZ86Lp0Vx9iQ6/7RKKeTKcpu17mE7YyYvCMhfaW4RVskL7f4K/BmRth9Bnc6
26MdUuBAiJI6IWPBaWOVzS1ndUhXwBi6U7uwFDaTw2JiPywHoCOzpfZy8ZeLcus9OiIKezMzZCc1
YoVqRnBLX+x0kJTryuGOxL078VrWZ2kZtpN/WVpcBQXvqyoSydEELbGYEtJl9+Y4xasna30fXZ46
pskdA723xSIX7BtjPyUa8plT8ZpV9nNQVCac/oIWJ65btZdBd2+Ll0gXVCN0y1eMv34yQKW7sW2z
woVBPXFvP8aaNhLuLi9qQBNz3Ow6+hbXKOEcgoWAFvdbPpqhuSdctsN5MXo6Wtbd2gRtJFMekeMI
ScjO+ekXDV+VFFhIoqD0Zw1+Qh0748Vml7LPHLwHXWpwY85h9w2o2jwXxxg9+kw8Ebh+0odeq3iK
e/iWJjl0nQnvIaaLOHfkWqyh77nFDbJNkqNTk5jkXhXWHr5Rw6JMNe3jExyIrR4MCBiwBNH/g3fi
E9XFb25pF2EgbhFATXgX0+IdAS3j3xd4T3mnMJuRwHJmz93jU/QhSS4b0ykehRnBzjCDp2LCjodN
96Or/f5WyHc9+0AIPH6bzIHciVxRQHVBptFIIJSJUJvySi9AFwK7oOxguHoAtSlyYmNZxYcmJpM/
xBO8kzI1MPtFj6M5fvvUQK2ykbllYOe2V5nVLaLrmv0633xuYw9DLYZznxKxrlpn2uXrAo17JOB/
z7nHY+Mwbiw8e1XCEFVML1NlfltwICF5sCyCR/c3sHj/wzLi0ilBtyNz9wd7kE8FIYtLk1osH8AQ
bd0aFXeuk3PdZ0c7KfwtFmUahriRwqGx6+XiUrZjWWz5gWzqVSL3bhlJ9sFon7K+yB8WW14kbp+7
CzVWjF27J4qrN45LyXFb+U88WwSUPfq+i5YPHwMg6wyVpgdwc+x2U3IOOSHDXPU0ghc1IV45N6Qt
1kCyW3/4kZlhQaq5YDrvpajOuECPcvI0pOW83Y7tEApAQHMxR6fJOPVxeSVh1oZadMcERbPFAAaV
wXHysBTDrivYnK3JJxMTSFWeeh+lJGd+5mApN2OKhdvMzqNGnLOjyNmX7kDkEb4K/LKFL9W24sP0
2e+q+X8YTGunJbmH4AFWM+dUXGw1FOmyD97Tgf6aCmABOWPDBOSqs2Zv0IG4QWNYIOtnLYLhemhg
WKgOs9Oc03jExmzoPwLLFSH5i+AfrLkxH6FfdfNvZZAjroJs26cWv+/i4pTTwR/7as/mnpHPGInJ
xzc/J/CdcPcN04Y9NpFsE5efjpIgHBa2eWUKvsLz3tLFwrgxmW+ujO+euP7PbAqSns1FEr/mvEc3
vkuw385vbifUFVQZoKTki6sxVxnnBgtT7WbDOsZZ4N/94WdqB+s8Til/dyXGVx5+5M4O/ltcjEL0
Kk1cwQMgmrnFZRCloADmBh9wDgF3o1ru6rVMZegtRLrYSrCn4mfozRG0AGZV6BGPukDVdaxyB2D6
qQnoSXXz6qmADRCqsdtpQ0wokTZpcXU2mgmglJP+UK46hEtQoow6T5UamN6QLGjbIaccF/aDieJ0
WOye6Zix0Vu9e4Ehul2Uvpp9eikg2l0dn+tLnho3XYWpQt5F7L//ICkM9xIa0qvPTo3VOJ4+YtYH
ogPuUzzXm0Aa7iEtqoPIhhe9flRD2cb7FusINfJ4cfzGQaXUP0uPgTHInc8gYaWZkNig5wNFJNI3
5UsyZj4Tpm++xgMSZYFradulq9g3xRZ24BUmHHDLNAM+RT1iF+6D4npMYPZMsuSSszioCCOSZCET
2o4olGGGBxyRiDoPY7PHjd0Jjrp0jDCHBxhDIA4eTR77jddjtWt8Wib84h+h4jPc2eAo5oF96jh8
/O9/rYpr4s+frp/BOC0+7IouLKuxsTwHy5vRMwjL1FhvYZwG4pSVkwdscNV/0+q7qgBLqholxSvJ
lJcZz1jfnejgWc5Nj1JXLO0717X31GLp3xDRDbydD8/U0qNBIqCFF7eu+ISHC50kW0oEBVdxRLAt
FyDW+suS+HCZk4idnC1C+hAuo8bXMNsGYI042Mp16UaMjvev0i/U1AB0qrM9buUVaeHTo7j+p0M1
RYdOwddauurDoEAH/QyLTXCL8DnRaTHX4RBYZ8vgXJdmcO3iDp2+gwARRO+ZWF7zFhU5Tq9eAmjd
uIKMXn0042eglhcPTg7T/h9vBLvg4XeOXN5Hqo9+BvjfPudgWBDCI3jFO7jyDy0Kq2ypR9Y+o7q0
l/5Qm9MSkkFNMabmZo4Racyo6kD6TbkMgYPhsKB+4UP2vN8WfYld/UpKhl1sEhCIgxnhTfeuGnxM
hzH8qyl+El5wF4tbhF0LyrR/Bx/IxTG2cu4oXugZS3XkFkWpzHSK0/E1oHJgN1noFBFtJ0fFMqmv
vJiFWPaNNMQoVI8fZWeCHGpsLMEw5jfzEmxB9o/PXoFQtDZG2g3RTidTh8S2H4Lh2Ge13NZbo0N2
yTq+LHLiq2pIHPV9RZIRpN0bYnNzsDuHZ01iFOawWaMUvAOncO4zqLSkBQIFiQCZ88MQxkvLQYEv
gSxqW/JS86OCj59sOFCKMQFtWKxdIXI5pxZf+rVnQw65ecWAv3UlhnlrwDIU+8G9j/HusYErmEG7
r4A1D/l3XmJ+yTGMWbUZuh6Os8N9cSLtg739GhQxfEK42aDjFLefLgjbpqKws5zJp6HuO7li7cPk
xG3OYdKh7BsFcAfOVRBNSLkrBRl3KJ6ueqnDPKbJpE0YYikLOZaGlVxZrwHD8uv2oKHrRDpPcVQV
lP769s1KuJsoxb9YgdvAFqTZ1PnluW+bdcPMsklrb4uimDwmqnkEWM5PYyAYCfqrzOiuG6jRSk0S
/x2hZloFMGjI47C4yMkVgtjA6sEuO+rjNIlZzx8+C5P28JL0QRijUyzl1O6E2VEtuBS7RXsk1m14
34LMBTvb+S/lUcg7seucjamjuAU/bMvgdXbTcJArtyOZnyTvs01AwOjQ0PKjO/Fki0jtBEGvsHvO
rGS4sDb5cvxhJ/MF7XIiOb9u4kTbFMfJ/FIeekDatREvI1DvcUjFJHqzXfB+EE+kuMuQs5gCghHT
I4x9rhLXIf00ggKzunRPyuEEjOIWRZ0oeqO+4yIcLXAkXVT/9YbsDu1rQ7nkgxrya22Mj7GwfplN
+XawKUYTIt4vG1jgCbjzdjl6qiXyGLykuhlYiLJVxMu9VdTM70Be4UxoAbsY4KdwhgEOKAwLvCZR
As9t/jkNwQAp5x0buYEcKgdZT4ITsXWWOzF1+cG3ieKMMeAU02kvQ6Oz0AGCvhRCPXIosaQUFFHp
JrlOVOIFcaKvOQ16g9tm18w/yKrEeilAO9SuyB+C6D52TJtpmR7aHj5YuVTLUfdEhlF6WBOnYLkI
VCI4d6CyRId0HsTffj9gt40ztWkHDAdV/VRHtCwSrm5A4tu/XkPAhmXQiN8BBQGMRrGMr7Eij+b5
p87t2aoKhD5aYh9rxt390GCYt2XBwjHGzonzn4C/xN6nXKZBHUGS5ryds7w/Dfz6dIagwcR1dFhA
y5tpYBxcqR8ZOrVR8U1c/zEdzhslF95aRC0Nm5yABzk69xpUzYHYW5Pcywp2cZ5n26gXQDVIGm9z
uZoiuxoYzTR6IZOrvXWg0IZDbgQHXI6giZPcoQ4rPhCybU6N7w/I0c9Mlh7nEfIA4TiL65f+ZEhx
QqsTtFZWrLQniNY44sf+jn5wbpumvtRt5ZzaMn83ouaI4uaFPFlDDX3DlCtuyOmd3bCIP1O9/LQl
Unue0DdUlujqvRwugVHM4Bmjf7x9QFFnoHVEbE0717KYM13tn3sayqBGr7T46lwSVNxBfJ82mAKv
csy/KJ+j8Cf+ZXBghUDzzgYE616Mbeh3OIVnTHKal8SNR+3BGQoU/AU2oIUWs6lL67mbJWaLFHzh
aI3/eVlzynI2Cpp7MZ3X8moYXMGqRJ8jk8QDN3N87uYWqoHmZEGFkzXnIuMGV8QJZKddDU9Fmg0h
EOY/YpV8ranDmhXbhzFtz1wjOfYL779hADks5vif4ay9amAEDl2gKStSxWO3UhOrmUhVg63BQvox
8BU/DKRbpOc0F+9vNbRYBW11nTUX6YYyRNioIO7rCGdaIp1DbkHETMviJZ5yDqEACwBWqu4vpFjt
Tn+Ded75Bl0ZLXw7gNUi7GTdHTunebRTrGpBkd26dDQpZWVJn09QnwP+cENnSNbVwSWTk6RfsPz0
61Q88UCn/dpVOkA2Ybrtbf6b8zduYw7nauy3Xuoek4il0exURF2a7J0SKuruEl0/ZJnBvRsTYmU5
QWji22cuk98izQu6nsFLNUjM4Pxp3/wBEe49Lo7z4PV43msQ9wMjBmWZvJvaxfUPyOM0UP1tzIZI
H66hvMiALTX7AYCWtPHwyHy84+tnRZn/deymfp6s+CHzY/dWYJyba4KglSXeVwa6KlMwzynFE2yW
mr1uSmiv9UdmuNneNnDQBdzVtxFIJ2Xxhx+pVvD0rNFm+w816Y9SifkQpywfrPbLzitI3BjTtiA6
iJqz/CAhNZ1GgdCIABWzQz/JhB38mGG7UU31a+bTBwk0mj5BWzoZS2oXFcwLUNjMFlnNohUpSF/B
kajLVpiUDGY+wqaQ5mfsE4qYO/IxPl50Gi/8i2XF8shoeCeSaYYyjnABtcu2cruO2ifhbYZAWts8
jf7TYsU1Ugs71fuyf2KUuWYgOQ5BtF8fFTzkWGaxPOraaCg+GnaM0f3RVSgPNdtD6o36qx+tYVTu
tR0njDMb30XSvNcNDgALW3i34PpCvgFl2tFq4lQNtLwqIns33oqIEGLusT2rrCl0GosWvOXXl+gl
WF153FJuXRbOM8sGSUugTV2JE22qCRMa0zKjGdTMrVlG2Loq6jL9erIPqrR6TLLui76oqZ/B2EoB
M7iySQ1h68gnEgvc3cdiXbamxRd2rccuS8qHdrGecC1eynxJ72XJOjiOEH5GYnOh56cvuUOSp3c7
xPGJY6VouzdPcVYv3Ygd2pvcGzP1bczH7DAHyz+EYgMh2PkegFOSJOMa5+EvnMrpXLEnCbWWv7HL
JSygD+2IFPJWuNW7VpV58BcsR22NbU07UBF0f06U9QizMzkqpiwiEPzsh8mkWanUSFsxhAmEsJ5v
082r5ZWjD7Ln9EZ0EXCgFNPOyP/ADuGaWRVJCDAj2XvKFHsn8l8mUPL1o56yO5kCzBGePmTplO7k
HG36BtgYXXyeEX3y2C97W9UAdyAXOkbATgOKNz5ndusmtiW+7TTZVfjlGzLoG+zXyXGeWUL1oooO
49j6eNkCvhnLCQBwuyXi6O9Mba+/zpgd9TxXxwK/o9ngqJK4gdt/kZ3T5jDi9ysgOk3Ori8VjVgw
9Bs56ptBRi12nPQ4EfKmcRdH/1iWX3FUwmqx6dIzFGRC4j+og5BhesKhw8xy3JyLgweuVS9S4eAk
7N5w90wC1wCNBy82n1MAwmOc0ZJqHXU7xXs3GKh00Kp9G+fFYbOkP+OYLGeajo8ee8qw1xxyDPs0
FJBf0Rna8YI0PszNP7QQjNNj/u24WK4i2ghDYbQFsTLcayJ3/xDCQ2ETFUxW7yLMx0zQyFO0DgUP
/vIxDy3BBiBiOWU4ekS3ykrEG0qMCLo0G1eM+LpmMA+YfzdC510YkQdgETyuuznz6GhTvJCObc9G
5UPOCG6t11m3RrodBpOWEHd8i4Ka8wRAyIIl/pAm6qc3KoPiQolKpmioymM2gX4nXhF/rDCrYsLo
3feSS2TmxHkpQSinffoZu7Ox1bEvGZCT7woTNGmKm2GS9/QVS1Ofm+WmtccAv4N4sAen5FdNT8mo
5Sl3YOLKwL0PTUm7aawChJyesqqBjz4oA/MaZxwAOuHtw1YuhAGSXXrDbrZW1v4I14y2JHwRphec
7zkMbW2LhXmtoKLRiclu95jgi1MsErFzMYBtXW9m2i5T7g38Izo1WHHHJFYpsdO73J2SsAdOoeph
LTSxNbJPD200Mp6tlIzrqFRwsjLwQxP1KJnURIL5XtFc3m10SZW3bdsQpnMqbseVKHKgQYGs35ja
W9eN/xR9AbLTDNxw8JaHmTjGG88JTl9+d4bmgm/Mk0VVBGsHI7CfcOE89xo0ihIOKU2+XiciNkjQ
62FJpCMD/AJhhs/AKAdsmlgvF6FIOpIV3pltEkNfJ/9YYt+kgx7wpGEwswHT2yQ9dkKaIA4BbjhY
ownDvigLYr9He3HErlfc99sOkBtFcskhMJ78gulk5GuxN4vqpZNdxTSDXrSkDBXgOFbuQcu9PlCU
E2uqkNpZnlF358d4wrPUG0uyqykdOvJTNQyuWGszevdRvmFaEBcT1T0W/OGEYwWE3sBRRVm98jmM
4OhxAxp1ro9ZW27VjDHGUH2xq2YUHqLWKDxOdVmEdm+84x4VZsIkaLDHZUa+89hpcLGxH4a4OUZt
/DtHgjhEKb4GkXRrZfpf4iLoMByYm0i2xw6NvNLtT2D36x7xzhP6THW48+AQ5mCEcwacaMbIQKOi
/mAUvUFt1oovUOoFEIa/p3mB0OPCs2V0DUkTRilfD7ehaYhddShw3jze5sAZGPntr1TiuHQD49R1
af1UE4ImV2CacXIZk/i3j1ocnsXwYeWqgIu/EJ6QPFDg0olTcPKyQEOE0+m6FHnwHFoAoN1AQJon
JvvxyRkZcDQgK225CWVbUUWwAHOuVRKOdRp7CDu/fbRQA1sxBfe4KSjDNdzfwYDSk2Knc6uyD0f6
yAIccg1uYmh03U7kzTnoSNb4hFqBpP3x69L9J9yXLBUPbhnfpDnYBHT9YwExtPPrM3+s5K5k80a+
jjQLC1LHxHSoKJI/9xk9qGNA60wt7qLnp1Kb9rtl9NZj1brO3RUk5LI4u+Osm08A69tzy8V3z+bs
vygoOIE93/n/vzQN9Dz4fRMzVQfogaXrPrGarUNfx0nmfbLLDJrrg7l9yp3WPFkuIYahdoKLqxrq
YFSImrPWZTuKwA5axhoZztg+GbUKjol4q6cKsPNCz0XPwsERFRegaMfCrw4DO7sDxJdPZZp9YOZ5
DxoPSdXjXsPD2oCp6NamlV8ATOAfCZYNMq/CyVYOUZt7W/p7r8Ls6XhBeqA9hUt5TlHaOFLEt3Tv
GDHHB4fFYoh7iRddMRxcs0AmS9N3PeoXSA/tlv6cNAykOZ2NxHwEc+BDl+1ZlTswFAKAVowyCLVs
dsT4EeXwpqUD8ZzaHLisUDJHa/o2W9F/1Itbr2Yjug1GuowjBnaX9+MRsAy4lcz1Tgm6p1it9XKE
PF15/XPr016M44CdgvDhQH2UuXr0+wxMvfavOfjUj0KRGGd225l++Qfw/80RDM9VNawceP2c6bYm
aOOP75KCnbDK5bPLdMO2ZY35DmsKgNm/6MnuwlRyCUDbdF8Df1VrjwapRNKWGQwKAHZTxNEfIVy3
LEpTGWdXfmjAj5CQCck/Fz2FRYmL5pnhaumkbW6TIcdOXG6ECFgxjhP1ScI4FgoEZlZZ/a500d8y
jccmQy/fY5urYNIA9kx4AnWytPdRRwNB9fnXGCL1x44CXo6LuEhRjjuVC//ilfW3avDlpGV1rQgL
XduUmSsHGObVMNVaQO/jQpPsZTYn4zpgW7v4FoHOtEVDITfLpe5iqOQMNmOjMn2jHcS/Dg0waCZQ
QqG7EUcfbPrZZyGHgW5i5VUdHatIjq6IctJf0La9qqamIYfsvbzRp5c92I78T2mzxU7OJYcF6Ilr
8q8xV3wPidIo6IhYmGpAfrZzLqbxOyOjztBMoQ4I542wV958gMEM2w22MWj2cZMRby77e5fiZjQF
iwIrxn3pRwxF/gK0V9ZMyZTVPkWYDUvCFMck6edNg8c4axFrcU3eJzgxFMUf6mveRNQqEc+j3iAi
ta2yY1+dKY7A3ZKeF6XrswNdfs4C+oSp0CSmjB7j9xhUcfuALodnu7Fr7k9JQyJ9ZNysXVqF/uGZ
urUU1p4sXfNqzHwn9HKMvUNC4mfMi3/UK9PNTW74ZHP9Cusgl1CyNfGE/KKS8pQWNH85g9nC8OZ9
mzxoqU9NAYFqjFVzgvtDhVyVk4CKuvdUjsaxN/y9j603K2rxyeviv4o+4WMpsgaKbPydFlGzRW8A
Omi/CPsD11t2x6Ga0M+EQzsyQBHQdfXS226xn+z5XSQUsM/WXBwhFxAQMaaTU/DHxWkBkQMNgcNx
n/UTrY9+0e8xGzQjucgBR/BZGhDOnIQLyBrUan3vqvWQh4ukmKxj5WKQat3grmpZAfrLZrDMQ+c6
4G5dgPI1Y9wgL3AMCJJ2LHrGhryxaMsjRXsO5NdV/1EmJohhVvse60ah1Lw1rdh7nQjMHzKrpD3A
TU79CLUGl6o5Y/NFxr9HcxbW5pg+IDoke7eLWbhAoEf47K+5GtnCa2RxmeKESLqPnnadQ5HJB3sB
T9kZ+plJBPisK/5Jj6tHi48FUX3TtU28F0byRlxL85NDXBlkdLAlDu7FsinVooJsSqsrbSbeM+4h
gQIF55V3WLOz+zZ9n8y42FMOu/MQFfj+6b2YyXv4+dbszbWjc95HCtO+HAD/4KbpSULB/O764yjw
BZEf/xdJWe+XkVDOlgtoDnnd67YocC96EMWxKj0ZOjNx3GyK/KshoN5HJSjdTPm8gqvW2I2lZ11Z
NGKNUMsbfM0OXa8wn2ABx/gZ2FP0noD45MLipf2MJ32B14D6WxXcDoyyAJLRUwRQN+SvFwDivHzH
AnM1QvALuq53j+wCzr5N+N6hB+N/3eXbtuVsgtIVszmpv0AI0/TVBS7o54JKy4RwpmTzg7ReXPts
/OJIn55T5vIE9eldTfYbrVnLMfl1Pct+gb/VXPwuIyYSdPGrE4k9My+thZISq079XjLuyI63D8i2
X6sIeYmYH0BJIo7+RMRbmcZRqu5RBrCrKipUhDX9satxOHkryMNb4EDXE6B33CpXjLzWprOIotrc
P3YOOPGNJ3g3w9fUT9z5qWzyPntZvzpj85u7pvNYVcI9TfXcbcWDWTB4MAALPiSlHjtaJA+ixYPJ
/rDczZr0W9L7PQ2pTpqfTIsreFK48tHyVLnDHMoraqmvGqfSKfF4sThtfwZdZBBXCeAyzf0Xh2JJ
Ezpr7P/9JdD8CBcgwzvF/1H6jX+0AtzlhoUPhE9SXrJfPPHTGUDtqbGN7rw48XdkGUbHsLuZDC86
wggZ2ZZX/VPuZ4dkIAU+DhplAXYrHUKzd1gCLFhD0naoAf1fFy7cXmoyq1hql23RYIQaSaz3o+xv
OW9+nu99m7J4C5rI2sEdJReemJfMXP4MDlGaEkfdMrgFmwpe0JhqfuzSgW+ZVzfVDzZeARo3pwQF
hg34gBeX+X+IPcI661+EzegnpKeP09oulEakCHMEA+Dbb45fJKdgdN4mnf+wlBwIXjTfwF3OuSWR
SVYXNv92RjeZjntsVuQTpN4ljv2NWkzMzZqJ/s7sEsfY9EE8mAHIH/Vpwx5gU2Kc5ppvacwQASMO
wCUcbfRPkV+lO/s39u/0KU5Zfi1LLlulapED5/yHGWOGyzIWoS48czsn8xpQodiEhLB5tpcunNBn
nwK6UV5x73WbMlOPlU0AxCwLclwR3XmNi/w9UOMcepEB4sEb9iwE1KvEGMv3l4Am7juuehn30nnv
0w3+2NsM3pY57wnIUcA83gzfZvCY7N88Dk6tuRaKpMZ5JPRFrADU+IxZpso+ek8S9Z28rVeQpzfh
dIE/wKulp4ey5iYaAI+56GY8Qq0DOuwH6lA440Ha/8fYeS03rmTb9osQkXCZwCu9lyjK1gtCqpLg
vcfX3wHuPqdud9wb0Q9bu0iREkWTmWutOceUxoNTFJiT5YvUk2PSUbk2LSKYNtb+eC2DVptFb1ul
00+rd0gWWwcvP+ti1CT4khFwHgQaq2VQ5fOSIrPL10g/cs1ZclgXc/pg0aqj7rDeAwaYGMJ4xIHY
0PKa2rgUEcso7NZ0kVjppwY1NDEjd5uq0XkweWLoHTNL6jcpHnpoHAq9Ff1sYgwZRmvOBaLQwh67
X4OnDiV8G98qMfbuGrYJsE7NsdAq/0IWbHwdIXYg9OfwE9hsQTmcBoRHyKPHS6yAmmcj51K/rn+B
OUb3jWnlZKc4WFAp9xs/mdC4wPGE94/BGWSMnUt9ZRqUIpVvUpHJLLtYNk5gFXQeXe0svaq+/emn
PtjQPBBU90jNSesWhffVRWJTtOWFlv+eIFMGrZ6ZbOQow0tCU3+jOa2x7psO+0U20tWiEe7LND+n
JcdN1973dqw/VaE3nCKTloibv6SOVmzIdYTmRxpTp9EgKDn7rtucdF0rBNja4tDiM7JvdKMnJQoz
Nxj3l16vpg0DQEjnAudyUudyWTn9wqOPfNDtVev8muIE4tCUezsmVsQKBETAFfatKttpi1wwWWlN
izDSozwXPWq0+TV26gSxa/0wkCqSzCiO5DSUHMUHzaDAoNBdCi+yTqkyXvMi3SsBrtcLbNT6BjWX
51vjs9mmcj3+oEFkTq2JW9hchh6YYoL73yo5rFkozS7tnAoXpMkvTzMebEFGmxa1r+hgOeA8eqqr
N9SiBHpUasbZMKIhmkmYxM15Ps7awg/JwyV7XTAj64chQGnmwHPuGQiX2ZAhuMgxHCKe2c50OaZE
fXIE3H6NicyaWllckr6ZSJeK5BGkx1Y4jOzGSjAFsqmWLLd/z7LCYYcssvVUUhMyXHGOJrUB/8Jg
nmtGR35KyMBfAuwbmWb1nBVAlGVH9HUcdPWIxtAAhQGA2A0IBG6Khghlm8lwVkUUzYAAObdKxv5F
di1p8C54s/Iur7V3IEg6EiuQZJoq0gMw+bNOhXVKO2sLwTZ4nWz0SACNCS8MiUIPVHuJF1VuGqci
KPi4zvBAy5L9PsMlkHtNdeEEy3wcV5zpTGcyWfObC6KpQb+BOjvZxzVsNqFINtE8BU9LtJi7QBlK
2uJC9JAZk1YejM48uwpwcx0dSD42L7DRW3NIzj1eqMg0H7FDvwdqElfJ0GGkeE4DeE6m6dFgV3Nf
DUP11HxYNvQHk/C+G/ugvo+Y1S5oCtPshsK9bZpWPCDVtta+rBuKGesPhbS+hZZP59ofNOZj7id5
dsGG8dhrOLYmmaQiXFadM33iF7+1AQHyxACAm5t659oUE/0c/SVASL13YzrpJoNWSmJF7nOnHhLb
bVe2Uux1+P74axcp8j9anShPipSGCSrMLvYyzgA4bw0fWLGr6eQzNAT+Fo6fQ5yldurb7nXKc/oR
lYTIVFt45RNyRYfYPJctpnXbQBwSZUzg4TAx0VHdTgYCc3ga9efeeRAgOpc+S+czUocE52lVY7S0
p2M0Qi1j4Y12SVaORBERL5Rk4XfVeTC3BGYf4OshW80iokWatdgqSS9jVlhilc0qdMTKNo5+m8BD
EpBnMKaCvuRQ3FkzRMvnycGWHweQBibrOFSju5qkF61z253IqWcKn3QCRBBTTcjcBbLBsHuKKkKm
2rY0LvT8fLttqQqsZN0xt9wn0NaIvP9UVBcr27eRYuBbdvRgXWRvVv9jBgXZYlGpToHA4sCvgjwV
XAf0KYilZYCp5TbWyIkLk2CHALd/lqRq36VUDazrHyRnH+oxg1PjvdhDhBc18a4g/L7icV4eMrDj
MRqVxKi/ALQU+EerhxSyLj8GggW1Rn4OQmOfi3E8D0MP4lvWIIcmb+chyn4gk7F+mwwzPTQFZZOQ
qf1Wx+kWVemHSpX+KMPpze3Nfo1uANI2gKtDzbFTk/UpIiQRuXXfHqYBEXWFA9HzdfcBjFq9FZiW
jxbjyVUz9+tNpgI1JYDZQ15IfcKXCcnDMGmxzVg92xrpKBFtmv/5YgTNQ0vM3q7yk13Vgr5HC8UH
u/UVU2iC2MjnMlr7OVK8A3Qd8K5Ga+BFYNo0TiFOS3zdlb3LCV0jJxFqVdtf68gghUZZ3lYPSuja
LpZn3CTUzYl7sI1y1xaawCwafLqRqFZmZH3mSLlz0ASbNkTE1TVxtVDlQIMDHBE2F8Xz1JkL7COk
hdtyHQt8ezJuOFXqxWnQo60DTApBEvqqSnLEUnSWwCIOSz2kfOylpm9SNIG8YdmEHHarzmD/kBhX
G+LMKUfUp7BIL0tcbGKdpjyS3RGUYn1hHWuvNl7PtTMaR0ZapIMM2rSG1MHJV8uwa5D9euKofYIt
gaEgZT9ozO6nVMbVaawftMPfI6pFD+H4aHyaNawL/rR4KyVCDGH3GwGke1d4TNkGAIeKfIu8wl7Z
BOlh8MObLAy5VHGDNyXpvxt3/O7T0ECw4F5qo3sWZvXTdPyVGOE2wJUWxpQeOEF6dPJiPoTUnQ58
65CjzdzwT4Fn1ONAommutpGhCQYRZUOwetA9sM2YENDMi1XzyvtsIECHWmPOekuXmdV/KIbSHDc9
OXP7EWyhaKoQYB4D3rmLwKH9OJLCZ3ZvQur2Y60c42T53W+PTgyiPbEbgx44cztaG3Z4lryKAB0f
wkOUvuoT64zjYKdSLmlQWOifPeR9GMydaDFgHFj5A4g6ryNpzbGok1ve/FBd50MuhYzPG+zQNmfL
p1yV6FYTjU6oIgaEYMMp29r92bJ6Z0/8F4MlUA88XXCqpiIKnkIHpzqU1lWvlcWvgrFmOJTUlEk3
3ay4PRNY6lqKlTDaZojswdwJc9F08FvCqWNhFQtboDHMkD2tjTowjmNoePsKJouBrPqBTFYSp8hm
CQxU3U7qPdbshbs0ZQbqDYzEzHo+02rQrKBrkxSqbwXdMRAYYhN2E06DyGyXhdXinO/qhQ68dV0P
xCoYmtdcFcgq7hOfiGyH0YPHVhdmChR1+qPMA949F2AhAKr6MdbS7z4wv5MMRILbvFQynmWnUAwN
tzznORhT8k1WOXM6hIfZTkbBDukIHl1YKAWPDXsKIC2jPddFvatw4S7ijC6BUuEmC4HW5EnAoLwU
72ZifdRuE66DoEGBxgdybQUE3JomU4le029a7xhUcALpiCyYhKIeqBA5L6IxWzQRQhK/UuMqxS1r
DjAufd0yTnQRnktOGZck0j+7Am0vInGOke0mH61fuobJKivrc9ZaNww32NxnS1ULcLq0g5/IMLdY
7Ct4aS5stcD9DNwrW6K+Eg5wIgwsM+ghueIJf0sD8ACkvX0gm6KxHujLLq2wevxwrOEMJHW885n/
I+Z5IieG32QukMA3mp9o9yvSY1a+RUi0ThmIAhL2RJmw/Xe6eh5khEMF++xg/XQ+G7fvfBJQly20
ukI8P1AL0ePy0KchwRiHW4MpcxF1aBCtgfWOZwkFZEa1mIxfQ8NxS7Z4j/EZENDA3AihDi8PKZuc
hR4QpR3TBMieHxgr0yIrQSWQxw0BtoA40GodMpFkHGq+MA0asKwJ4rMcG6Ju7ljLusqfs76xeDu7
uJNCdGs2TFBDd1Mi6P21ZzA3LKFgISm6sB9BaGr8bzV5fyz9Jy3Eqzs2f+AxfPIIt4wTbkVpxLyp
mlMMCKlptGPnR4eysU7slCFShuwWRcFVi+UDc7NfRlU/Ic3bI4+glXCLW4sFTGT7XP82aWTRgrbf
QeENSB3HHo3ErhpH9NGsAbukNPe55aGfbVVIAWDtAzAyqyaciJsh105zp09Y+UjmUI6Xt06HMVH4
9U2UxGowcmmT7CWOdQx9CqxDAHIdbKA3n7GcfFWij2H/6uCQ02pIPEFvBzt9kWUJi567H1PxOtjO
o5dJjnkRdovJR51modSu/E1UwiUgf+bDT62nYmZQBszbm0ixm+anqseZoQBRw+GDo8FAF0mqu4/c
mFesMgZsKYXMD/d/kchSbZIabAPa1LwA/ZnoNgyM0g0JSyKGw69nooyBfqzmWLSw/BHDgkVkOwqo
ldka/JmJe2zqC105DvtzPKsgVn70AoNzWXQrEvGOvjRaux3hTX7Yq0WtTQgVPlVuklbO2AmSykfY
SyYAY+2vWuaPKH9myAL1FuoQ3WGRaaohxbBKhrCP0UAWyX4emhlmQIxjIg7aSKZ7aDgBHgqcbqX1
WZa+Ak2jKNksR+1DzCNeggTJbqE9EOfw3XocsOEm9WN0xlH7bJwcCjg2fzZzHcdw0ZOeatBhhbIW
Ipn23elhxi9lMYOnIVDjAr4dXe/pGiUwOcMR3YiM7Rc+1cswYxPDtmQs9QY0gZ284tAj/8160HOl
jnWtvQBmB2gjGRVbKYvnNNT2VlgEMBTGW6l3OkiGWTY8TufWqzf5kNInTEOPYZwalkhQgEMyc134
LMfIIFV0buz8ksv5wIWWpm2v0ej+Rp5KniNTramOLBgtLBSki731vxErg+gL8Rl2sWmsgnGO3qwg
VcQSxHPJqTEHdTh1lbMMJ524laE+er2hLSYf5VXMgGEqzNceTv7ScLM3B/MMrwGpqPcv94uxF6A1
Z28xMbHsRz2qryzMFfZJpwQ9lP7ruibB3qujN+C97c+AjXivFdE5HpkF5ygWz/fr71/u193/ZYZV
vDeC5IxrIIaH4fTEqEbzD7h/m1I1Boke/XPp793+ud39svCjeD+gv/r7O/7zdvdfMt/ED2kWUCjD
HR9K95noBjx+TsCZdL7o5RbyXnssCHpA52C2PcyV0g1uGMuowvpG4F4N4URWCNCqwcyuUdeCUtbN
CBlwikxg/lJCv7igFXg0vBRGwnyVLptNyinmrJemfx3lV0uF+3C/cP8SJ9Fj0QGomp++6z9XCbb2
IAdEyHbhX+/fMDKihcAxJJu/d9VnWJiWOsHq73WdqRu71ENNcb/b/QeYldzS+z+PDCKZCxblkThu
GvBW9elKphGd9KGh3K8Luv/5rvD0ehtw7OQVaewnZyj3pmlWb8ZQ1kgTCEyS+Cbf4sLx1pXOTPP+
XUVPi5lyk53vFzETAC8M0pemLqzHcGpu+vwzOKKovaiqcPWvO2XwD/WAqnP+kZVlf4u8Dh6glGRv
iA3mu9hjpC65+W3q+po0yCVBWdHFsYboApfsX/+6X5cBjOdwCyyJni7KyvtXown+mANTw/s9/rnu
fr9C66DoFjUpHvOPibT+UjDNWBAaskqsoP0lLY2kSrsHItZM0bvAfnO/XgsRvuvpjO+P8/hj8hEK
cvN8HL0NsfTWtgCG86v6tvy+/eVmUbc1NS/b3m9E3IMTT8ZH0oQ+KdWJBf2f+zr9j9M1xju+ggHw
7wS2er66xHHTZq7xBgYo3mPEgEEnkDjpI8eDLmj0fFPF/nDMhpiBStSPA6T+sART5EMynr+T4sg7
EuzVrZJJDoytELo7TNcOrUPOGw5R1ltpuL9T8zX1u/qrCdC0IL4paTj23lEYCnZt2Lvvkxh3jp/C
A+5YSs2mq271BPuriUSxc1QR33yMZ4tCc91HJykw9NjhG9Wu81hXNdJcKzqjsc3eNUbfO5nZ2Vr3
RPY+EmHApl0WZyTT3qud3gqGm++itbsj+q5umTu4ODJNxkCShvwijeSP2Sbxa4SqA3RFiGF3vmgb
+LdcG3XZ/eJQzaS3CAO0bMf4NUPyhED7pNphgg1ZLK1QykevqIKbR5uWkPGkRYTOxY7e1m3iHU42
Fo3Cf7/F/Zv36/73FnmeG9tBcBirCnSeVCkMZ+Z//f1yv05GZZICe/2379xvE0yK7/y9+X9evt9d
FKAifJr0f2/3H7/q70U5wOi+3+7/+s1j3xXLoYm7E0WrxkjfqVBVDv6L4cYjPTrf2Jpkeurqg9X9
5Bv5g8vQ7kU5iB/wewihss9qfk30lK40zJ1d/WAXYUW+M1nAAyaytJQrFMvnBADTBWPts9CIqG7h
+FwkbYqDNYhj36pq61kkJTftKYJF8RLo0l1PKcRQrRue7FHvX9QQ7yo4wykG6KEyy+M4TY7c0Oz0
9kAn8I0hZczw3yZlwoEFGnF0EcjjIF4UCr0qF++D82GYeABOBmlRIixa/XMZCQYncLw4/SYs6TDd
b//3Tvd/OQT2MhuyUBEkGxh37c0ZpPMwJfl3r+XVO2UCxXDHeA2dY/Xu9OJNGLH3WJVd+VQP1cP9
VnDpgl3M+W59vzghwFnUZjtdUCBNB2En11aN08HDqIuUSwY322yDW6h132XeG8f7pfstnPkW94v/
fov7nfr5Z/y9hdvl1iHxqldjbrEasQt+YP4yObC266IkjP0/L+M1tKeQ2UhGXCEoxa9IDjVGZr8k
cKcuLtUogZzntvbpKYNwKn187dPC3w211tEqHfs3VDeIrrknsZAGlpBoAs6VBQ99ANb3fk/Sji65
kvrLQKtlx3DO3w5G2L2T57C638CJNOwhMqDmwPpLYZXbF99QCbF9iNRSmkCoPLhOKyf74s5fTJt4
xYwpFYaQf/vG/SYGGe7QKrxjg4+XAep8D8GAZ10V+cCHm4v/fOd+59J8aBLpnv/+pB5t5Fp5mMe7
yXvx2sz+qhlRLxjyTk8q7c19ELSkrRZe/T4W2uZ+izCck3vRwD7EqopOThljj2yz9Asz2f0GWobb
s4mFOsnIty5pSmXvDpb15WnFSmu17sOnZ7ImBqs5oHE3ronhMvaYf/sU9I8F7teXxNfEtlQyQ5Bl
Oc//+/CAZDE7HgLxXzy8oQmjUyWL/+Lh3X+5h1gtRDXyXzw8Co1/PTw8zO5zXjr//2ev0armvQu9
f569gjTxf569vw+PEKvkC5/J/Un6fz17//7wdKA8JFOW9GiCzIVJZWJb8uigIM+JI6e7QrkYTgLA
dmnHNcmSErpHWxCi7sfBkyfycIMwu1mpcoTljJxcTRKU1bgHH/OU0lVYZOgDFmOrkTTQ1mdUv+kK
8WSGKYug1GnSAKbYsEMiXGY4FS625n9oCeY8fyJnPQ/sr6hy9nKYzraERAs+9M9YVeN2jC2dkWm6
QtuIbNRoHirTFOvBXMUtmRud4DFqBNbT2NqaRnkV2Neo8anpwG4hgsN5AgXDgsSYMxtPPtraLFe6
8B49klyWYV98eXXxO9fGF2F39EZGdr8Og0YIM61xQTiGKY4e4d/KlPSawq7fsIFSr2iy3SYJaLtI
c7+R/NI0GMRemsVy8tmXISy4DFpokUwBABTNxlPUNnd4WL1VDbGvSYLyO9hGDMZWFTn2JJQw0Z3c
gyM4BI3G7x5y6jJt6Ou1MHDpL9EbNhirS/K/cvQxa72cx49yYtg3XBkI43mPRnNZEYFeeSJdiLg1
V6W0f+u8fEtEgc2KzZbACPE708xrqqx/3dBZM8cI6SJPGcpJ1g4NQ37uu1DycZ0sdG8mbIBCKbpo
PAQZ/uwJrAmTdihqLTzpFJogBJNHTWNAMwJXXMLvPJcQ/pdVn30HRoKkj8q7KK2r0TiXtB2ZR+gO
ahnvyUDhPx9NOEJG8RnYZMt+hEesm/gPw6E9EN3oSv1jQMqw8FM5kp1DHbhSdf2H0ax58PrinFBt
bopsxBLn1x5DGGbeQPGwh4EeZFIdIZXm4di2tmtMjGdkm869CzxzhfcWpCGvs/oTNJImywyDcsJm
CczxY1LudznxAJEUgAZygkWG2hRsAWEuhs3g3BD48SHszho9oFegtvhb+H9F8nn1ndSIbkJbvhsS
95LVDclG2MU1HOIVzC2eXk2PVk5JjIXrTkAIckquEYeH9qRZlVwoj43eiYHKJ8o4My9e2I2Jdwl0
w4I/nHaZMFfKm0lLNUYyo5s+nWD4iZqBnUoA7U98wgxou8ncbdbVTKpjzHzuma67TecjfNXPou6X
qu2iPS3OZBk2Sl+HdOlpWqPADyo6Ii7rBPjZVZg4F/iqDF1L+drqYNSdwHgvJZ7bEKKsGEhHUm20
YRyWreyokKskyZiu0blz6owA8qpldhx6kE90IKnmy1i7eyOC2u2NcNiK5laIjDf7xNCk7sUXHUfW
nA/XGvpjLmH4cKTlE9BwCo9RjXndtzGhiYlpLBRm3B6L8l2K4WVwgy86ZQFjGAhLJYaQVrQfU1O/
OkL9QrQSsdPFu1IF7ZJdjKQJFR5wiXDQItF1kjzvLh84QskvgV0lfNxYZuxJG9ey/00A5ca3cWxZ
jvtmtXw2x3Z6lhpAoDBAK2iHcO36lhXIIFEqlP26DzIw3Oi8FrEb7grfWLYMrdCBMoTK/afWGx/y
WmEY4sRoG8aerDIC8eLhaNHzpKPP8EaDxxaF4smbmqvBqGObnGsPpygxzIRxI8HDK9ivPZ/mUgSg
aMnod5Hx3tkWHeivLgfhN5FwYzCiyuPPIantXduQBjDZAAAgsgeQUeDHBtZL3tDna3LvbbKaHzly
Rs1/23r5m/qKliJG5MK5ju5HIDL8emQv47cgnrCocYv0szwiid1FZdo/WihfTPjBQgbbAHjYSneQ
b4mmY/XRn8uIw2NIOuPSyjrwN0Mm+NBoH4LwZdx7mH01nzYq3nUa6owribA1+TvR52YCzGnBO6af
CLwbmCCrMK2Z+oy4rBv9ZNZcqnrISu/h4NZk7vIClSBXseCtbKQ8SBD2cTn7P2c1MFSL72Bvp9VX
Po3Ppejo1zvdk+osXBx2Py3t50zhUUGOzGhJ2ttQIDcZbGOLhfrZ6CKigoGFJepXVI/fHPpxNJGK
iFR9N2o5Y6ccAPicOOcHT11NNoWRPTp582oP+hvEt2ORiQcgBN85IREFxhav9xC9855FXDPp8KKx
jTASLzyCd1DfOPUYrBiLplDPQrK6oMJoBs8rs/GMPHQ40sEk20WvNVeE+b90P+E43+ktZCXE2KpA
OtVfQncHAuP1xxfps+3Wb+PsvZmBF5hgNnFGsUCPPsRM9auqOv9s5y9mk6zwHBM03CE3hP8frgcL
P/youzfG3wm8dJcDNDCxlmjohd+xi8SlmFH1EGM85UYbF5Re4g+vVk7EF2bRYGth5jk6/fTcAeFb
Wc50Gdvxqde9X23F27dlXHfo+vSrdaZbZuWIWkjW6YmzswQy4MwK0M7CiZ9tLgSuoPAntkPvUbLp
5Ks1FQtyhcdtXYSkJrj2Er3NyS+8q9VqpLNMy95Sp5h6XLfphiomHw6Kab+tRhq8xZubVWfL8Deh
awR7RKuvFYT+7VCPP4Ws/0R6yyAtTa+MvHciTr6rWc4dYIQvBojpuqpHVqj0hTHLQvVEgDXo+Wm0
m9C7tRS3KDU3IVTUXYGE9xJDlgngEOPI63bYtFjhHB/jRfQZSqWWXtOMi5xSydEJCIiBbCZBCTQi
soJVjeEgKRBN06AlEIko6y4mv7XWoNu1lrs1QjH7FhEnmUP00+m4W8wyxgKEe2qXw8dZs4wMpBJy
5GWRfLYYcLdQFV6wRcWHUDtK6ox1zJBTzHO3AJPx0gSU3qKPkZ3zIzPNJScDu4xNqLpwHaQBTXA0
poqQcMN49KPnTgHZ0Vzys+3OAzuSzp5kmjWWdWbqVa47QrK0nP6xSJEl5U30TZALnWwW4Gbu+zsI
WGmbA+cyHWWvU50Ag7jneamMiTqiUTsvfB4Ziq1SQaJfFosfxcdqlU9kTyXduckHHP7DjLAmhAZh
bvHYxdBqbHc12qw7egp7Nmx5Y0fov8+96f/oxYtZksZQDuVE15t1vKuG1ykd9q1NVwe9CUc65JUD
SRhdpoP6HYYT1iJwMtUzbvJP0w0/e92/djEhVL0PBciRTN31Dm5BSRpVh74EzRPRvmTBudVANd33
B9UVWDVxDOCmwzorVHFq8eUDRMNYBBSQJtvKtyu2Hj1CMRT2rx1b5YmBJ0RW6qmPyrz2JWA2l1QQ
HR1MmttkT+R4EcaK7izHWCxA11qZD0pn9bd1+VSJ5iS8hnZsjKD1s7cEzjuDmaEWFR0cRWIxmBv0
WvpuuPpTVoZv0MlBi+ik9SmnI0bP+Wmda1oJtIGMqfqw/pEJaUnhuG4G+rVgyEh7jPWrBX8Pcf8a
sCk+hoaIPBskum7lB9sZCK108qWHVg9yFlFb0OrGHXx13q4oi5cMQNfERL62HT4nwf1DPMULb8JW
4KFv4Sygt8GmCMmhqJuv0AiILoexMYy9s2k1uPeMCxwUk+hEbJK9WJD9DPAyuzQ5dO4ySuMnaUYQ
2LGkLjAR81p5lWSo030MKNp58xe/I16XQRj1wgSRs+gwqqYNhHFo3PRNEZ26EdqtOvqq6oYeoBZ1
K5U2/blaBe22wny2rK3o2yLfc1HqzPbQopJRZyG8Zt3YBaWxKZncbR3JYWlyGSSrjk9d34c9uILx
TcsDnrHW3pVp2J2mRLv2CWoEtrwv5usgf/hJCKoB3/mffYHXmnMG8c39XB8iv7QZ7i2ytjoh7IEm
29sfkZsh468J+u0KhlOKnp+sArVNGqwIQxEcIbMeTNduVuN8ise89sfL6nJDpzg4aUGt73mu1kMJ
DsbKKjRqwMOpO7zVrFGKBmj8oYOIzzaTdZJyBqbVewEBDlNMz77DsPvSUQeughDKWo8kb/K0VccJ
YmkkRcgYSPwM5lQ9eCzRC2XUzDXni52j3tAZTgDbenpajL/jCtW6rk6uhROk7mjguvVOo9A3QwzE
vWybZT7x7sFuS6xyMD3rtUtjvsiTtWLX5NCVk0oOymuRewINXOsRJehaL0UNQy4mhtHKKE6LgLjk
NJ+dMFm8gYv87rqGWtO0CelAlDRP3W+WWn2bKGa9JaB5LEZOv3WKnjN9k1WP5cRnguRH+zCnkQMX
Jwq4sPRDrREjhOjrNakYuTDoYzxbNQEDSKaCFsdkJGnUeLgfOK9n69B24Ohl7d7DSOqIuRWi8mLb
Bx9elVhwCQ15Js59hxg02pWEJu27XmIUrG0kGMFIIuiHHqPObgrzlusDujhNfzYVlDezFo+q1p7j
JAy3GP6uCWsXh/QyI4/NnX0kxC1nRGnpXr3FNsjjn+Y1FW+9U8t8iYAL9HA3EVKfNEeTcaGdm8sp
ES9hiX7ELyb+FlCccTKLjvgEodV/oYeFT1fADUmQHFg5B3ICQ06xjyUf3SGfriglb6KEJlGRJgrS
Cg80UBJJDk8AOp+hFLk1VH84LBIOwBL/0OggFCphYlp1Jrd9rJMJrLR96tIvwyumP3rNTyAs8RT7
/Xcxi+RSj0l+kuGE6bvwTAHT4xnvQbPk0ZvNjC6wDAnqrEEfwM+wIZ8UtjUC3h8CvK4aq3zyEtlp
uZzizAByHK6dKj8VuWN/tBlR1J5V8a59MNIRd4QDaAElIIZ/0BIrhUYDbK99NDWDIArB6Q6VQoc0
Lsemg1+BNKc2eCNd9kN1/i9XcJwVSDiWbPmujFejIFQ+0RAbF84l6aiOmjB5da3pm2Ph1nJqemhl
8ceZCofQO3p9HQvZCLYo8CPe8qywMLIOpglVSGun4SbwgEu/i84Ofs2Z/K81O93MvuI+pOkcaxu6
RTcjlDMB8JjYQXjII9ySMF91hry8qrjbeLH7+gb5AK9VHDWYvZ1onaU0SisrezVr/1FS4pJy4Ig1
ju9DyqBonwPHXVqCQWlEjrxG2IDjOAthICaIJ3ymU7SO5o1at9tflQNSKbfxdVdjTmWL5tiO47NZ
6K+dgtFt4Stb1B3Kx2JAGemzTmiT/LAslN4YF1DUxXwsrTL98cZM25mNs7Wr6KXuySYyjPhYFw3/
CFgfqQnJp+/PjZNTULX0enTyNYysPIYRsS9mRBWdfY30ClY0RTmFMItkSVtiC5Z4c3bxOBPQTY6o
tu3+NPgcll0liFZFDTSVQYk40v1NMfgwJ7blhDwF2bgbO+qmxHYelImQrAjWyFBPOpqIBW1YxhMp
oySNqPSseZcDiDrNw4woA14GiSkrFMxlIXW8M77agkERmbCWBqy6LbZYqC4q/S39/Hdsq2etAYma
4aqiqtrQ/3EWDQoXR2ClNdpfsU9slu45f3jTwXUy8EJH8XpkH6lCQH8lIarLKYqevHgMl+2Y7aI5
twJ9CUSdsQWI7OaPE6CuEtTDpCsGPDlC6IwZ2xxrWYw5vSge+RkNpL8YWrPBcManNslfmsYg/Uev
v1AWcmpu13R1Xw0NV1AA2AKcxncQqq+0sz9TT2AEtmgB8JvQ8xnnERNQmn/S3cYg1icvYQUaIXGX
edQziTUW/CgJI5OsKnwUwtdPvBPilI+jSbhtAugToFI8bUJwl8HovsemFRwASFXbPklWtkdORFrd
mtp/jyb1NkKK3rQQ1BbgkPoFbnXWUbknhFBtnGm6aM6QoLtnN4BwiB0yzhQwwYPbsnqgcN12Ma4o
FLhUCaGXQi5hw04gA7oNGbJ+Q3AyydEkGrpLOURsc1C1fDskR2fcRrTSMT/YtEFp/visgSsJM52I
ZLd/bMJT57jFekjmvDjfelY9ZUlUc2h3ovcEJ+qyD40fkxMIapZXzyGJSrJ/C0n8wgTkg4ZC7VYw
oKOdLjqsxXlLBSHVUUK4IOjoR7M4JpjFXM1XLoltU5pvcg0DT46JnrT4ADsQVMHU+CDe9mBSK22n
SGCLQzERK54LRx/iUxH6zyHkmRXbCgg74Jh1T+9FKhBX9nKqWJu1USNxuTLo6oNBwxTEGdJx//SA
P7FPxDhhKVJ04o2nVAfO0cYOLhMULEX8o3qMsvlUPla+/wtj+CaklDhxfCiXoqcHhfz7augsV2bS
KN5nO0DiLJs2mIgO31XlgUS0OHIXo3yFr8zvw5YyyeSJ7gUA22rmFwQ+/eIEaw8CDWneYsu0HnAu
F/QPLhmTCqToA2AW74Z08qexdSYZISJ7mof9gIIJ0F6NBsn7Te7TyVe866U8tHHz+H9YO7PluJGk
S79KW18PbLAvv80/F9yTzOSSpEiVbmDaCvu+4+nnC0+KKbHUXT1jU2YFi/Bwj0xSIBAR7uecuOLU
dSl5nWpB+1So+jaWeOvpSrHmCbWBmkkaKu1Gjnh1yLa65nMZQ85u1MG3Odc/Uc0OowlVuDH0SkNF
xb2hGMc9r/4Us1HyW6VLxyLuxPNX61TKolBgsBbr22ix5h4cm0qx+KulSm11EmxLqLag0GAqXtbP
udG/uGO5ZWP1lIfm1yTgxy/ASwKyK8+bPOXdb4BX5y9ttBCnZU/C4XXLSf/QjOjDmOVJN6ljjaj9
DHtBWqafraKCJg4eEU5kFXjp1Jhg5EAB5IqCvdtiQmZCd91vXdUs28zVaogsij+hdEb3Na7RBYA6
ePIHpQViQKkVNOzCWvvcTmByT/LW3TkUpkxIRl3oc3Cq21F/4tSUkBs9uh+dbttXnuWjUdNycEHy
H3RcQWVS65sQDrAUN8A2UmhKctePgaGmp4O21bOVgskluCq8+nklxzA09rYoZjhswMrx5orgIC2u
nRGxuAyQsRciiqcHLHOmlSMWGNeprPVBt1BOxKK46L7BS92ezA46uVGeOGdVxT8luGvLg6gn482R
pMMdCHpEawHQnEXlN9I0CnaHMl3lIArpt49ekXiU4QEXnpBIAp+9bFqjRXcT7QGt4DDUYc92MngP
oRVDTjDxrAw0NrbmmWv5f6a5p+CbcEPZZfHUohxx8s9//M///b++zv8Vfa/uK3iNq/If5VDcV0nZ
d//9T4pW/vkPltLKvvn23//0bAAEtsV5KQXw1Arbhs34189K60u5/4+g1djMaFBLzZEWt/0ZtYfR
pl/X4K7N/I7jIMiPjSq4E5O0yokEOHcQX/HXAZ7otxp/3jdH+xDBparmgFo5uDvaZY7SHzm2X9yN
09gb1O6CuzUbgjtUnSJkZmIe+ZiOdh+6vXMnBYAottwDVnkyGfUn3sQcurw5S7xLfCkeMqfELt4C
Dzc7cU9HSyN0NtS1j5xXcJFWzLqXVGcZQcesjIMHWWPaq33tr45UYoJ2exeox4BHvQIxKzXNwSWI
qmkr/eMHLO74OqsM2AMJm8SKMvJirGyhiI920pILCI32JgaMOmXNz3aYJ0i8HF2UhNG7UIn4yaZm
ov79vVuh9qJkp+bULrdtiaYmGyWacom64UK3U0BJdaYBM1xjtgKVRVOGpc8uptpawdiC8+B+Ftth
VByPPmIsxEhZxmHeQ1dGZB7xhnfAuvz39zn381/u84C73PRAktk2bPXv7vOC1Gycev36MLRFPtd/
wPqZn9dr3+6sOA2u17E+N6D0HCGMTFsI+LjIaFebHxo/aq9QMWt2Y+Ej53p00eoYglqwBRRav41I
nPi8Tf3TqAw0DaXLyDbaH+LSaa6OE+qd8SffI74Gi1xehTCmsZHvquJ0Yl984nuAqLtem/de3WlU
FoDwrtplL6Z8AsOWJgnUaBKhcbjAqXawk9HYzhEKc9vvEgA+fyF3MZL5SPTxUjxkYGovfMAzD2KR
7+AgpHoqXbkELjA3don9tfi/fY+jR6dPr9/jaAPJsx26FtUqnbQUa2TnQrDnCcdLbEac20SQ6Toc
fBCWttMG1QCQ6Swe7h1o/c6CArZasR3CvDG5asHrwmaWg2ifQ7BfE08SiTjY1NRpNzC1ArlLbAn3
HeXgybQ5fNwyUfEbleZ4Lj7InLEJ1B0DOj2H5XEL6JIy+cB/bcIuQVOHvPT60BQHKHuxImSvQfN5
/fvIRcWIt0RL66cpfvqMQzxsgda/mOpvw2TyRUNZue58yvrVDyGff/ii0jx8inyX41cTz798lfeh
YVmjdfPTLO/DfvotydDxC/A7ytKqvT5+7u9/W7+f8b31P/xNWVYTX4cB2bC1LoNHWDP7iyZoxhv4
Ed2t77XA1szYouyDHDPg+/B7Yt7Uo+l+WzUWsw3vrceCYx10cgnS1tTdlj7HNDKbkgOazHWCBzTi
oB0aiXONQgKWf9B3RAsbu4Y9HDi38T4zah9xaf5EPcsa7qCiHiPqX6dgp2ClD4m6BB515gN/K+Ck
6XqsFB56ILUHm3Rl4OgHIti4iEy3ayIeXzMcfIaSNtQi+CybAl4MDsWm4mug+r0BLnUYkDdZ44C0
88LBlRlEFkkR1OfmtW530i0qTrImQ2t4MurmB+keR8VZRv8fY2H8bWBy0c/kq1AklMHtO89ULaiv
Jv0GaNwZZ1j1qXRl4OBz7BdL8eotNshCrmYEd5LYT+5KmCifteHPfDWtlyoFYL5YMSqqaW29oFPl
nddVRBWL6toOd4YEmVmrgrgJlF2iDIWh92tdu1hVXUa0LKzobbN1t07rgmucqWePV7sMLsQol3gw
3G3CkQIsPMH1IURsVBQCSIBrJz4EivccFc3rlCY0Ltfeml73mTs8wXxLHbcbVJcuN9lT4vk2RIkU
l8goyt4j1LHjXgbl0o8fWMaWj3UKsKugsgphzI7ljIqOrVo/0y2zupTR1cqcK4S2KFtRo0trvE5W
+uwnS5tTsbsOzjkkTwbvviv/SFNzzE5HVjib0s3hCUn0dC8XI2pgmXJRAoAhAaLdZHT+IFWy3sy2
lu5/xB/GGkhyD/GHPrxOX4zShOrS68kcRsV3KeyWSxatPwq9KcVA5Vqsf2m+RUqt+HysDv/J00l1
+HnTfBfXECmlC3LaZmCBE1NdP83Mu1BdIEaCMzezeP+prozKQDmFexJr4/XR7ismiuTAzHS0cphV
X3N8+eSOIRSbMoMdeXAfzWuHrirYFbHJRQ/GGvJn9bp9+woy8OvHlSWrgHWsJlcHq/O90zv0UlK3
P2GJUzxRg908ruXNapIDPe3c5c+u5N98bOLyqWFpc+7oqCeK6zFSRqOmkchwTCDpU5G60uuyjZ7a
yC5eLxHPqXYT2ivW7dq2GomNFh4OdDADdh1VeC8tWB3YY3WHjqfGWCzsobJblWLmq2cDdP8kzVsL
iDc2uSx2WiFjkFtn+jK/2mBDGq4qJA4B4/34ALNapq2W9tvjdBLw44OPnlOT7jn91X/7wRJjw314
A18pqmpqfasNHCl2BTqFsvA8rFjVUlZaZLQjIIxeNFwlw7SDWZKujAR9QHr94AQlymEKhzogeHjU
vIcl9Ftk4MMQY/jOdRauIbLIQYhQMS0qSsIbE1aI9uTYl2FPgyNqonrlaH/v976foZB+DCnCyKUm
5zh3oj6wNyijOXyWuMNyd/gE+RiKDbzLbmndK+4/EORTGc+7PAQMb6vFLUVJsHHlpTXtDhc1ohUO
I+J+MB6aaohFLXhF5S4TRazJJ9K/KIDJdIeRgqTb5fEzTBTSqMNpkolsmlEYO0oHun09VLAhsA7e
SJcDA9am9qnlLHp+ivImZ0Q1MK1DvzIAPbxzdlbAKA37sfI0rLXE+/w3Gwv93Qba4cSbLLptohvH
f77n/7qBbrKWKr8q8/dj2SWcepiU5cEvwsYPsr9pmwZwuDXZBN0WvaM9kG3nb2yws+kot1jD+dFF
WrE+w5j3FiatpXE88Esz1RxqF6um+52vfGw8cjjT6g6k7PDWn5AaKe/lMquWZyGWEBn25mi3E6vd
zCYJsKNNWg6+tZ/Y6kQ5hUULbsUmUODseeju5GJVTneHevbrQOZNSmKY0ihX1Sssq1PcGt2y3lcp
gsBdPi6fZGBFIOe2I5N8H3kxzHJjsHyiqpVjbbK0t3zNv0RMaipLTRVrqFUcp3r3GShM26dV1XIW
Ncz93tAhrk6COb4agbDv5TKQEXdAjUkntJxh4ywcwUpXgqqWfORIXcWvQSZYcpQaC+hzjNnheQxN
MQJjLjiNwHns27XZgj35nnHG+CgeMJNftWXo34lJN5pXfxnMfL/Zwvv8vY0+O0vrP8dz3JA30lGv
iK3l41Aan9y8MO/R2Uuge3UexCxe3uS9ei359GnsZvNeB5u+zzPrgbrL9eNxLqeuD3P5ai4Q0sm+
Lr0HMRewHVNCC1lmoqlSnKbRLwx3tW9zL7QOF2Nt85vJR/zsze6gHmdxmk+EG8/UFh2dlY+xONmN
7ZobraUMCZaE+gYYbP7gRQV4oWD5qMVg68GxRpfpkCwfkYN6QhV4eRCvqqs4259+6zW79vIwzW72
wD38IsGDZwNViuDff5sLWnvmmmC2z2LO4IOK+jXWxstZW/o84Eedpx76ADMki/SXFb6dmdO6wzCn
b/OuUFV9mWsH582okLQQpYU3SMCfUsRbXXs5tMGwWmP7qTnIUxcWdpToQohq1VNf4n6awpFI5ZO3
ZnXtqncEEnDMJk0q63lwA7rm4Z22n1ThZph8Q4KCwgx4wu5Y1cOuAf3uBST5zXMe1E/i0Wb6Y19p
/bOVBJCiZ/V8naalc2f3SpiTE8Jvv58K3HlHFd5YPy9p9xRUi34LEJBa/pNFQ71Ws7PlfkIC4iwc
SRei5TXfy6UIO/3aiXXUnzSKZsRWr0huOSb83cotRrcEYjBCo4lQmenglmeH0NKFT7tvJkRHja68
j/W4vE+y5LvlxiuaVDUJSG8F7RLm9ncZPNjeXMQmoUuLfqYVut9DKAoPE4n9zfUQ+eYmkXLx0NE7
6VbSyNQbJ4kJpLLMdzqHiTtpOS0UP0uV1ZclpYqW6okprjRjIrn3w489JPyXY7We69pCrkKc3s2V
caDbgyS7OdqPbscPyvkg6R0Hj58jNvmwcR5WEI6ZTmkZB3cB5MK3a57AB1HOHGJaEAtdNJyEvhpl
fMgRyYL0S+xODY3Yq8dYXbYLu7JKBehNX1MopZpLhvzVcSqLvArcyyqQqYzW501QTveysdBzUiaF
uy43ttpnoF8E1Xe9rpBr0XWQ491UhVcctjRLDoTdNozDjkX2KTmVeFHoJ4ddjjFwGO+szXIjg3XQ
/WU21wm5QbqtOMiEKbosqEmHiPAyWQ0P1l42UL+bLI/c9UJGzSJfNpkDGfVxprevJh5VCUWhmu34
g7KWXC6bxXKuDkuvwzJMVlfHZV+rh8/54maX7+yyHDzaDrESZk2X1AQELpqgSKAOiTE9TO7M1nZa
PnEiwTIL6pgdibn5AeDzn1C7Lp8iqv0O9jf/gS3Lpzy229PArrpd0oT1Teca1LcU7j3cdb3hwmKf
tJ5z3wPpcVIlJ6DG7PjCoGjhtTd65z1swQ+juvyItbu649EKU/UPiwyLo8zIHDCIQsWXZOlFlRit
dZaYhgs+gTJu3Wur20VdKKqFAHMZWYrKyEjFsX7pJMGrp1sA7kf47K+R8RJXt4eJVLQ1XfdBy9nK
iVkUxblOuRLcxn13M47aUp9I0y17mjJ0aIp11bRXV+lynNzdZKn5yRoHWJR+GyJTiOMhZA6QKoDS
OF020BpFnLkvEOJ7aMPKr0h+NcNvbMFMjp33UMs+/8fv8xgrv0yZ4Ceb/JvlECy+n1/mYr8Pg4lp
IbsO6RJb/kbbAn6ctp2SVBXap+NFbEuuD2erjurNu4FjV1plvavVRNIZ3mY7zjupiQw1UeZUHFvD
WH2amBQ1H24s6GOMK+gMqWuXH0H6mRqXn1B+1mBYXn2Ovzbxk3l+Z5PfrAwc52t6zbn59yt+EmO/
phI83YeYnFRCwO/OMzxH/3XFb09rYmt5TMVTygJlqTZLS3VUF/YQ4BlaewU68NOgm/l86U1Gt+u7
axmDRim51asafYrSSB60eEYjQboyUs0cQGTtAJWdckytNLmFjYbidtUqTCgSsytrgNDEtwfrvBvN
eBsVnTddcEwfb+eEGjW59L4WbwE4+ZfQMdzLIJiWhlRnbZ63nDumZxLsODOFWVqzPC39OFyyWKc+
IQMn4rYJB2Nld1fMg/MQ5nP02JXmpvVG62XWiuY6SdCLrFW3olz6bDVQe3gLasPEeciLIHo0TOtg
fhfk1DB9LUM8bBLdCm+LeYSyEzI//lZRQSxrtYxMM/u2hdjvdsrsPaBye5PKgNj6prIv+4a6zNob
HO9MjDEKFGRi7A3HXrZ3hubxq0+GEjE1aJp1X8E0cZmgkHjWTtDHSBc6CwBZum/+1D2OijOsguGu
DNFTL+Hzukhcs76FoMtDcChWotC0ImWTUdTYX1v/qR+l1md/c4u+z+p6Jrlc3TatwPe5R33b/fUW
jUq7HzOq9p+b5lsKuOoug675tK/67rMq88nm0f0WIbZ9Mq3a/NQbAMyarmmpO+vKO1uffvKdtdD9
Zmkk3cW3GBuH0s/41bcyim0wUJm5Drbx2HlQPIBA+0vLNzLzX49WQO3ht0c8XJaIiwc/NEV2yJGx
YJQVoly0eUUkwzN3gaww9djyTtELAuFoF18PHiogaKkQUuFHk7T0EbiQCpdeEY7LvUzhdjB3i+0Q
MHK8YHvZH5HGxigfyue8gqXNtNt4Uy85oMO+gU9Ine5zznevZ3H53FVDejk666sHvLEZklPpbz2q
xdH2w0Am6s3DSvXi/af8OkegwawNN25wAkIw2qUwcOykdbyEq35bGWYAGh2MyNH+zvfNTTzcPggu
NQ0gMykD46LU0/W2nCA6ltbR9rvWf+CnUTf3N7e24alM7U8VC57FFsunWsFEVNEKYNf+9d4eWyed
SRikH8oebQJHS88dgEgvNYsUhHQab9MN4EWGZvngtVl3b7lZ+GG2n/PUr14000AMfvDAWKmYyqjK
K6qvsnOJkSnGfPU2g5oiiKmHVVOE9hx+GNpn9mMUw+fZlwLkKhKbuv1E3liDPHtOt1lJ5X/C7/Mc
vS3vyVQYuwJZ3O/VSdgs/neJmYrKflqcUYNSmBgLvOW26uHDjaL6i0X15Me0Kz9bpbMC3MzyfZC3
D5AGLR8hQmsvTTcayCvhlYX1wSupnWwfI2ESTcv4RxcjJtM5TbtbutLaeQ44VpN6na/6S6Zp/pc4
G0vS1VG7gzQ2vk6GIWGRxLEVsDu/MLYU7+pbkTICzuDkWbP1lK6RWORiQfxagQ3EDY/G7JttOuiA
d52gv06CtbvLqHgMXS+EBdUEfvRmY5+v7ay85lio74CketSEvbe9xR5cxFvZxK8vO/Myg7JvN2nj
o00W8qmdugS1UaiGm2Yq/2iDiYxvm3ypHcRH0J1ctgHiEvcmIJmTXA202fJTZJ10r5E1kXMbOPzZ
DLB3nbgL5C3llOy9jkRgBzhbS+b6Y6wj6e0Vq7YFitFsoxEtWwDu7Ytyrbzc+8abahe8uQIUhGNm
LszmyxpYaNydppSW7qLY3VCQa3+vEutdYwZ4IkPrj8b/vY9DQfBAffrJ3MWnktEEefAxqPT0pXAd
H4rs0NvprmKIc+Fy7Mjy7UH/ogFoV+VXhJcOadDadz82WvFzEPhA+KgK2OIRM34ainHn6BCEdlNQ
PAFHROu3MZKrQXUnPwqvfIg/T610Lp6MiuqygVNgCuKq+tkPkku3JuGaOyFrhGzMttGgiDMR2Tl3
mumPIu7xUHa79/ObpXwxkbkCp6ZM0xCVaPyq5pJ78UldLA0Up3S1xc62XTN81fTZuBndmKRsu8Bl
35nWB+mSgNU4BOV1H5rN62inFgPHbqO672KPoxJb1/CUUvVWXcZBQSGXaX4romKIQJHH8U4ubwMk
1CjVoXiayr1odLkv0dGNwO/cjn3LkZAGMmvJBqSbUr6pVejWlxRYmqdF2nc34Xel6/OLBGkFD69Z
BdVe9xpUw4N5wgvePed/u/kSli10/EWl1R81Cxb6wrq163Y5jyhdvJcWGkHD+1ZM9cV9yUP4b/wg
1/zWzHbqNReakWUXhTVG5/m66uRUSJpCOfDspI1xz81WPhWOcS7mBsbrmxp2Nbi9SMgeg6AWsl4m
N3rWg1C/L2Bu5MaFHK26GBev/iPIAGzoA1yS0kV8hmrXInhMhgBKzMaHxmWqmz9cZ0XwfeSQf83c
8QN/wRdiRzHlNdxWblPi/hTuOPVHIII36MGjYQ2XSK9r3ke4ZcEY5bp5XUyJdR9YVDeLRxbbBw+/
i6vzZaCUdAp3Gjyj8LPRmiJ4s6W1qNYU5uFOWsfRRdnEL6GceHP455pWw30pgRUZyRp+8mA7PKNS
ZYUtXx+2vV7E5yk42j/gnbuK4iL9Bqd4hmpDaDzmponqU7RYV/yuqz3iA1BmK5dOqXIZWfgpIu14
BjRZ35lNO2ybpovPG0r7ZTZoQg3qa9AHhos6vWqdGWS5en7b6hEtFydMoLZRA0ebuBwj3g3oNWK3
0DJ4Lc+CTJ1EQOn9wdH9+BEQE8JGk/1q17FP5Bgf8xmgo/hrfrh8+tV+9IfQ/L2/zK/sMn8SolnW
OjABO9a89QBPwTHheVdBbKb38oAKqIlV8gdwlakHlA6R+hUkf/7hATWignanQhH5JCO6DO5PoX4P
F+LYr9p5ZNjXVeU6j67J4bdpUFdqTgYqA2YFrGPsHh2tdx6nuVB0eejFUK/16lvq4D5lVC74ZzAr
nkD1520Kq4Pzrl1RCTLzdriK82S4j8O2vy+8zLhqaypwpXscIL2rJKjbHbSoPQqJXGLTDCDwjJwz
8ZWB3kz1nbFAyikfIbaodHqOZ10+R32EXCyjM6569TmHqdSAOKvPiZva2vi1uy2aOX4s3drYNkn2
4ijSOTGtHpiv0nGsjXS7EVZhND5fpPfOQ6KynDr/33iEWWIf5ijj4KIY5wWw6MdqDLu7RPfne7lk
nZedQvzMqyvzq/BkHFoLyEjXgrTAJ3fK5eCYmB+niLs5VRYx94gXnTqhgdKIcoXpySPV5jWb0M23
llooJcuECCKQkT3aguZGj5LlYqqT+uU3Hmyb4QYgR33h6WP9MubZ+zmOHouaw+dTekjRz6pm0JUW
d5sGkDVaySlsDTH86BpPRxCzXWf0H6J6gss87L+KOU7SkC+toUWtvEgSJhRbJMm/CkLc4bwm50NC
MiLtF/A+3nkQsHAQNd9k1kKFbQOZu9iPF7G9uYn96CZRAIyAnf3qcvQLe6BaJ+LY8sKHiQABCEjH
TmM40D+aJm9820icu8SZ4sehdLeDP5PTgdT2cgHmcC5u9YJ2u7g14A7uLchQWVA+1pXlfpvmbuvw
bv9YzL13lqxBCQ9lkWz11p/PEyRd+Xd6dV2R/hXXUQPkMfq+dx2N/NXNRffQLOGqcrQm3NU6J50G
0qUUNVKQBUnLL/0g8ajBgrnyKp25w6j84ogSsDA0ilWRX5g6FHzSDVG4vZVW1jccbGfunxXAsdiC
TPgkTX60lC0Vm2pFUGNT9f3m96vtb/xQh9s6wRygVvPj6EfOdWYHGTtIq1VVIkj/8+MwKOV4u9gO
6GRpHtxVtA31wVV3AcAyye7bYRxR+cumW9d1xtsshs4G8sv0ij0GmOS1Cy+0dFHbRuR0zC55kZYG
z8pLWSlinV9b/94vAcoOPQL0e+/9UuTigjQatUe9hEadJVx66kDA8Wwt62tLbDAz18+Osknr6Cet
yjZQLVaxRz+vD4Yrn9qYS6jEz5bM8ffm6Jofkl96lN68G4NBMNg7a29+eIsDnf2p74Lgxuos7XRq
ZvPChvb0QS59m30eAJXdjBUltWKCDUutgB8oGgwfkDbqtnMw7yN/ctNTSgSny0UhBA/9YkKstl8A
Ih/j1ZRl3zQ3qZaFD2KPjctVTdmGqky/rBGfUK/edPEvIYFlRbYi9AAJQHUu9hh7bBTp8wITwYbi
hVd7Bqn60R/qIkSVAhCswI7USTqQy3BHDVB350ABD49xWV1NpTNSzfbWz9D8vbNV6l9axwFFmemc
pO13zkOjjd9U5NFRJ/3Qw4F6Hf7a5QFTn8qB3DDXr6PSFefXUV3babUxUvUIqehlo3XpI9xjSBrm
9ssAEud60VkGhbA8vMx6OZ357Cg30UA3D+y7yiMhPnIW/dhDFSteiNJ319YQ+kjpNpx+xkB/XCrE
Y2N1njRLB5WpakPP5FqtABz9MnKfQhe4e2GBnMrUpc94iKUqBN751xCJkO64mvmVgeDfpTahxZdn
vg3ve9Lv/dzU75zcPZNeXg79fuktuOWnNTrr1pBSl2pRGjR/jRDn0gAz5NnVchnNPhRDcdSe5+pd
batXdKiTVjDNvVg4x4O+HAkcUHCMrWXqnUN9Nm+iXgvG56zmZuNA8mK0XJKtOnwZl0aJbjOlNfTR
7CvuO0O/IUcbbw8+cZq++kQ8LDdgxL5oaWluY6u7qq2xvK9NHr6gqzTY8lBWvjj0xWdJhoNPjBT7
fWJm5f3Y6JuiGvezMRgb+Y5VaVlbqmwVvxGl6OYymfxjMCo/0BhE9jbv5ufRRUjg9WbNZ//CmhZ9
C+sG8NzBBeJIwdNWbGTIdcWCwLAYVzc3tmkFVcvRUQYiFAw3ERQAM4UYW7nojd9u2Tgiomikw6bv
g8OgmH7ndrS9BbQdzBMcKWln6TpAeo8Qy7CZxvVPs2jK+4MNUa1vIbxPG/mNywW2voMb/FXlForg
m8Ex071RxuV1P1hAuVRXG5NsjxxXdD4CVT4X22HADL9Fph4folqKYh+s9Vzc/9N5WL3HaIPAvLUM
tkcdYmpeUZz/2tLs2L8ph9WgRIBWVHvG1X/gp2nI9lbdZDVfAs1ez6fSh9wxg4a2SIzlA0e7T3KC
VfXWn4FprI9HB6TQlw9WWD1lmn0Vl4lx6s99eSkPiylJynO0d8pLedCsFZKj0pVR49euOLsqVpzf
xR5HezhTOt742ybVOGKd9el0iqrlU6c1X+G/Ch7qoOJcVtk905mP9jSrSW9U7k3fT8nWV9sjnnLT
J/7GnkfNdvdh7Xdb9PucUw2KLG6JOb6MQt2/Bo7oXydvrX9pi3XgIMWYX0qAXMRXQkm1xSjuInmR
rda+K0zzg13q053erfs0RqTJhw/1BNhJcKfB9A3RhT9d9XkMvipNdRhR/a8omfJyEVOJ1PFFUQO6
E+MUWfgd48Roqbl8vdZv4+6bWGyn885fn9mgNairbkJ343Y6xxdqP7amtrojc1Iz9Ex1aAR96lNn
jNpOerzDQdSaSX0pXQmfO5vTHBUAW8xP4TIjmtFPoVcgcMPRRJOw1mM1/IEKWej7pyw/b1XZmbIP
qW/v/+aY+i8ZGNt2LMczDYviQPCxxrskYeQA2h89LeTQMAXIqV1Yc5vt7d6w98g+InrUQJNdwzix
l0s0O3eoxE4wjGOaTW26DsjUn0iAq6K6vNPBm5vrZgbDcEJZzQAJPJUKJ1pB3E1VwTgMono6LXiY
XaBp619SBuU9jWP/0VLpitnyPqP81zxpJWQrpDjJEObd7xxQli5R+GSGf+EQqBkCmQFGfFvv/X0+
69dBbqyfdVhmToH/szQvoRZYZ15AMjCE/ZdoDoK9xZoGhM8V6vDGliL9lcriZqJAH5nR87YoRvdC
huQywVAKn9QAHQ7M4snNuFTNJRTvHtrXbvVS1insQ3EWXEvXneddsOjWw5I6zxBNuhckqYfNmGUI
cVY9FP51PJzra+s+cg4aUN3nzp/6dLnDjBqvw2/T9u2LKi66C1+t/XXHRS8hKVzyBOwcHH1sH6zK
gnnGN9wr6YbKr9Wyz3nCB5E9AUKHvMo1NW4nQQoDjDVV3/WpPDTQyTg01FCa6cGzoUXAe62wQUGn
RJIOHaH94iUnrIs4WQC0C7NF/JBN950OPuRwbyeZf+mDTz38ubRx695CR3tXqIPZVqv+7nb21O36
c9LFtjzLt1wYcQ2LSlfd/DXp0plRnDqc/jw3ecxB8Q/m+3c8+auVf0kgMoY9HA8huBe++2Vuk5Ns
REZ6/VikefPRcQP9hsfmfCoVh40HEo0ir+ZGihmL56WP2o/Dqus36VjAgOtROuT5kDn1Zytipr4N
YXboxtFD2k7ZaRWG9tcOdcCl5wheB6Ptaem6z9EWvPyda4VG2Witm5UK1Ut2MTCohaP3mFgw68dt
4F771KHvCsu0zsYJZoFujPdeXM/f17S+qoJo+qTbK6RhOeV0ZT42iKmW2mW81NaDNhaodVC/8xXa
vxMJIgHwvfJj+4Phj9b5HNfTRW5wDoGwg7sDK9w9RvML0hfmU21yf/NvjkakwuVMyEYiMVnm1/qv
XcHl2NSon6J6BSfQ1HyPUt/Zaaj6ei0Fn7JHoZAcuTgn3utqb+M71F2xzz3sdDgzPYwZbWl9UD1f
jb3F/eoZZdomteLqAxyh+mmUzPMD55XBRWsFy00GheYNKsPhRQb8/cHNAh0N4NH6iLTrc6PbgKxZ
C1acdZEY+BDZsfsxzwsdJuH830zDMwTaEO6CE0ReslvfoOCK0wBvI1/x2JWfrc9QjEWZzdvINk5G
pSs/nXQDqh2u9BRCjcWbP0KqfQ2p6vQI0WJ753IPHey+Az6rHuziyq2pj9XQSTq6mQ15X0dRk9Va
Bx8r0kft2LRneRdZm2Rx/ZewDq5N3tX72HWL2797o3jv/gQBZ+u6a5B79nVOK96/UWDoq+CCnCEB
cMf9GFJMX1ANd74opI1c4tb7ls9ZgvgprxoHsusHdHCO45ChFNfq6ULC/EeMzMPWZTmXoP8P8/B2
y66W2qTgULO8XeL13m7KgQ5pFRIIyvSTvXHg7bNcaBVBZAUALnBGSNvf1XEuI7YhcWKT0WOw2JoF
xguJlYFJJoRHEiVkr/ojMCg5PQlKP7xpKFOEobKH7ONHN1gRRYRUNY+vpjR2qVhGzdU0GvsiSjzE
y6fe49wx0CgjU0Y7zLs7sUlrKWEq8UibOF37UNWlQ3lt+Fl6ndIdSYfQvoYWD6oVisrF/mZC25ZT
pmxVp8lm9EUG2xXJhNTIkP4Z+vGqHO0GaZ/qImwt7dn1O3RTU9hhpAuogHKyKvbPpMsJmE1eqVmu
pLuIwqlVjrs1bbTnKZ7ONUTRH+22ax7bsT5MqWkgfDI15UhakxrsfzclVLvUHakp5RMMbThMKd9S
TYnqWPV3qX7rfaafmn/Lg1ratB2bMjrrHbQCeYmOZVLgfdGMoL5ZEz888SkJ2Bd6Nl54FXuQ1qjs
G40Vx4XV6M5+5bwI9XmELwenviqKyP6zzj2oqiL78xJHpNdINexhUh4vpnD4OdysIncPlg+Um0mS
P+c43LEm7dlY4I+A0XLdVVQEPwegq4PMsB+pByxgvzcv0MTWnp1uznY8TwYYNOhG6VxfQUsN9RrP
vRf4q9B8aznJl1GZ0g8yWLXVKIJphyn1CT0JNeXEmc/jIW2MiBWpqSQxtprtLQPcKjRne9C3Q2/r
wEk8CIDcgf15xFn4mYyIT66F35t8gb7ChITZNKBXPdbMOWP9ajuWGmbpNFx47gQ1ptTkSV/iQlsV
gx77Mg/CnTCq6Ut0EVNvczF5vCLaPJ/vU2OGRZ+88bcy2ixjn3/NEg80JLqqd9EwxjcACMNzUrbF
C5Wrd25pktWq5o9dxG7PTZEYkbnMyJ3udU4pT8WjsiFhYq7V0FBfzRCLTnX2Sbz1SNavefZ/SPuu
5chxZdsvYgRAB/KV5a2kltq+MNrM0HsSNF9/FpJqsbpmevqeeyJ2YAPpWD2SWEAic613LInHa1FM
u9K14nc0aDik7W0NkGhTU6F/ESgogGtBxgctlfAgmwblgX3B2YVWTDPGa6oN90FKADWhV1I9prKH
7X+/2HXL/fXFzvBr7gpDFw63UJ9mOXd7q8KQvB9A8HNMmvFlGoFu2Iy9fV4Go7TtcwxsiRtZ0wAD
F9fvgPf8p+2NDM0pm9/GvLGjKP/HmMKQ6GaloPRp05GjRsT9//6MgKsAGrwePKLVLF2Poop2ERDJ
ngsc+h8rwGBzEySTJAJDdLpmbxagFfpiZ2BT8V+CINJWKgGPSxfgZAYAlJpn4b/IlF0AisUzLuSR
Yx4SIOMDEZcrWFx+Qof1dDDTcX0jMh1+KqJRvR6VyY3LzTQBjPviyJVPGwh7k2kyUHfpKCE8RUKv
ge0DUOpobMwzELBBMVfo5jkHlrOchYHSoAoIG9bKjraLzeJCswg4xIDY/HuS3fAfkW4eSQ53Uehp
JPu3R9LDSZtUwJnq8wkswtnETolWvg4hMNePNuBRNSO4lZMZKKGGyiNjWpsRx5oslzCWHnzJQwYw
NNIuoUFrjU3DEndxmeOiCMpZS1Hw+QnkeBPj3n35GDSrmFYdW6u8+XjLo+8+4n3oJRR67z9PMuTb
5WPOzyUTEkbYy+GMCGwzQ7WVL4Pd17u0t/3DIqJZoNrLF9mo2xwpMzDD8F/97+zI438d8y7IstQG
1Qn/f4jXa+HrP2MJ+vYZjWJ4+e93rGncwb/gHSsM3PpjC21gMyH0u6LBOgFjANPNDPU2OqrtsFkp
KlFcE1+WV5qlQJS9mqlenvsB+OG/ymOlBGOecWqGarPYk5w8gfGVnWID/BPKdJGT7RC4wBUFjRXJ
eSAAMUnTrq7To2GDFU59mMW1NUApAKJdvqaXKSATUFvFwOVI3wQkK0oHP4Jlnaqvh/XNG/hmehfk
RnM7HRxjPwZ/VboMn+Mm47tgGssDoCxH3MGCNjpnKJVxpk9UE5cNeMEsppZhv5p2AEkAVyfA6FtQ
gKCXN+m7fBtL13hsIutoVA2S7WqFDSOqZ0XVrHLwmM0WqO4zH5vWRpUZEP5xC9QClhHIat3FyPLd
7EYyFcpHqnQORYolVAYgAGQVLbReDV2BXj90Z+ry1A6JPHEk7PJtp7eva9I0Liv81WKEG/Pm1B3B
XOCiW6TSnNK7nbOpRe3H3FhRDcATaKq6efDHfQeE0Gtvyj4EEC1ww7Fyc4EqSDKAKMxQ1k4LGkDY
QX6LmCQ/w5F4DmAoy2CaYy5GP8VLAKb3uGnL65tHxUIrz4GVOWe9eF+qNp1ede8ATa941MTLnaRD
Z5bqPyGx7URkQw6d8iLJzzgAf7YOImxT76dhSI1DP0PfrELnRaN9ZPv6WLzHsKv86UdPcyYtWJVu
WQN0a6xPZlnWJ5qFakmzRdGDCfY0lijZdNDGdCe/Wy6RSLGEWxQUjpYSXC6bpLLBxYByJjBqqYeT
C25rWtzeOwCbAEXJzw9XcKQaUP5OOkuAzc7vD4u6bcofwHt2txXO71uA9DWeXrgggiNoLn3AoXIt
cLLftsAVnhG9CNaLhlQT2as6E/jWv4HzegMLm6NZKkQ8uOhQfUMQu3kORSObQsWxQ6S1dotlh7+T
2ZsMSTFZAJFOCx14nmYcnphpAPgpB7LNidalmtES2DPloWGujfpWQB2UKw4gPhD4OieUIJjtrnXj
CvQwA2h39GgMT0qNbt2f6tEqX9VG4XaI7r96p2aPlotQpQQA3CUuSxxwtfWzIcUhrQ4mWq+b4QMS
UINcHLMcUaUdmWBoLhsAn/ESQMd17QA1UCpsrFhLAZ4z9mZ9Jr2h9Elfl9ma9GmhHTUgYx5MKno2
eiT0Cg04Z/PaV5XRjhpoRsNi06KGEHwxESCxka5GitF5F6NV5VHvXADdJ+47ElluHyHfVDkbWpLC
D9ZxjxZ13zadd0NmNkBiT9h6cTLAEVAD3vSBfEAy7uwM8KWhMt0aQQBmRA+dVhmX+Zk+6KC0TAN2
qvoItSnRVc+z72Zd2Zeei+qIr8sDrVykwi8cl9qXZYkigHg1IvO5IUWoAUBaaIMG5IW0PGXBVJzs
ogZ3Lq3ryClOrD6PXTshz4QFiW8syIM0KX6aJXBrYbQIlyhDophWctzw7YzBfyS7JeLiscgWE5M+
0bKmWametMhGB3mCUj4ZTcGvNmCa3+uO+AGYVP1CK6cDNmadjsaZlkMI0mScbVBBSrZA0ABe8+iD
nsJY/fdWhVtqK3KTame261q2w13m2KawdErF3yAy9oMTujKstKN0bbadv+fbtvoM0NRpd/uFvZy2
wiY2djkHR0zYFO6WdgV3jqiVABE97QRILQByuzVFlgBR1eQnXDunYHm31WEZNPBBJXCiIQ2t5xmY
jl6Fs55UqfI0HT9bkdHiM9u4KG7YVVKyk5mV3Z7nzPWSTvef3CjSnkYnY+vRnJxNa1X+EymaBBf5
Qx/nR1qSogB0hINbpgfykuhBBqg6rvaUE4koeINrB3zv/wxEwUVgO5slkMwmALfWY3aMMlk+1sV3
20n9U40aw3nwJ9MHTMxPmSM7ts5rvD7uFLQkt8X4Tsadia0jt3rvFMVDGAKyKR+B4emlRSWvgW87
uP/DK4fFeDMAZRlCn7EXVvvVIaoD/M2OjMmrU+N2L0yeb0Qk9wND7MAJAdx1FZr8SdErLzcGtRCF
Jxlp5whvzyCFHaEKCoVwwa7wG+1SyTg+tZG1pVWbGBoIiyFfhrwvXlLma/tFtJjhvO2sw4EzXMnA
a1HQ8i34nXyxVcELpr8GRx1K/oec4n3zEMOtpmuDpZOhN860QXv/6z1WEAFH1q0rfKMnfV+GT5oF
pFzJLHnu8hitsWpwexfwnvOaCXnqh0+0uDP7N1kIIOvVYDZA0gaINkBlVeQ5nrSb/kzrXI7yVGuf
aLGIl3h3MpSZvwZdTGg2K2Rv4rbKdDMAQqtD4Hw40yzVHJXFh3lJmj5QaGPzVGb1VirYdlreq2en
IgFOEpD9X2PQoe3uvNarOIA3KLw7xd3SBOfGH16UlP69fVEKplsWkD4NwXEVh17HX3+Wsu/sAhzY
4ylSO7I06PQjB2hVDnJv1Gbqx8TW9SOJlyFWVrQEFkdlrGh6Zw0mHitDewe8uRliSkZloJgRyXSe
LkEbcrixounsu3wINl4Gwwrmp9+4kPFidv+Ee8vF/ObDkTtRbtWg1NsU2LoW3sQmIAZMFQ6mQEkG
PY8mAGEhhh1PUViFS2qlB/NYrO2VKi/YsJstXdY92aIB0xaaDUEWCcYFvcqbdWTgjnyM3GAH/g3W
gOoCqkVISzOK9eZYQ+MxZdkDmRdI3SjwWpsoRV0xN6mAb+KU2EQbRoF8G81JrDOAD+ThBJwit4QB
Cdugq073a6mEpMaBAZazfp6XbQ5KAAfYGmQAcsBtE5rDSq/ARJaBKmrYTUZs78dRfijTpsV/EKk1
FysGa2Fa5uAcHy4tmjQOs7IbQeeEL59ka6t2bPzRASEUly0lSugQ0FTCxohsvjYZALTQZPuBDGkY
265GIbTqA0d8EpEDXhSIop6k2c3jf/9lmO4dJhXecoat8JzRAsywmdDvMspjk4EhKwEMXwwkup3Z
9fGJBv1tRksNb5HT1FnxCdwzGnASjO8kJxEpAb/RFt5v3cjmt+F9FLSAGEE9hGyA1qVt5GB/X0Qk
p/A1S78B99bfmSgau2oRDsrtoIM22eqeKury1pUiDRqwcVTutCtIiApC/5DZ/VMABDhnl+RgURJm
N+3IWuIiHu3BykbFmSLrZ2hSLMHoeTT0QEID3Oyo4zRTJ/G7zoxC5AHVVjf1y+IEhmbQ0/X1pgIl
Ct46SkYDmczWy5pm9yFo+1o6Cie9ze3gUIxoI1Rx/jVEVqPWZ9Ur8CNuO9vBdMeXHq0iV8Hz1huV
nFVhtmkc6ewJ7uhXsx6o3t7Q5Wgam7SDzcfcuuC76drLXO7npTS1cFcrAmzNHxogskfoquIA7Q6T
7lnGunvprdzySB6OAKHs0fhy0nHZhhIbZ43TWPV5YI61I/ewxzJ0tAu5+7g3u4DQ3gKpCuSlPege
k9rnuDJBL4GTY/cG+4k7oVdIT5ItywX1E8Vms5dm6iOOywo9lOzMCcn3PtlOSdxV60QlwwawP3pj
4dubLvdTFzxjENKQSWEcWr/ZLyKaAYT/1WJR6GMygPbMtDeLLKfcG+52wVA2ZNWmYf5oK2qW8DRP
OxBenWitB0U0z2hJA2omm6OIL4vE1eNfA5BKqoDgrgaCBq1vHpMsUr+JAeMKalnO43Sjqdbc5UBK
51PHMFFhRZqaMwc8NW6yETj9FWtNdf0uPrSscVKcbdwWm3uPhBTyt4akNQGuZkq5Tnw7XzFfiKMZ
d8MHgHv9hS7UBnf/YBtEV+MObHIocA6A0cp7lCXCZsrF9BQG6YlsgFnPL0ZSpR4pLdEBXgukeCvS
KoLv3TCJbkPLvAONggvqmh0t0R2Tr2KROEdaZom4e7g7xt38cLy7yYYenuCrkJ7Wiun14VzHVSFA
2+QmYWB/c3FeIggpTU6o2gWtbb1CWdo4Cwk6KjX1lOxotUBYka3o83ErmYZa6Ld4ZDcjUS3xFue3
eGjbeyk1U9tVtiZOIilRaQuScf401dh+1VXwd9wAA/uwqEsU/gC7vU4fMpu7ACKx8+EbOb65yCQD
xQRYNsHTN99D+UAgIagzwkCjIWJjeyrAibfI7QUrjbShEa2nvkChBXnYefYKokbaDL53cgJgqwOr
v3xGET0aGl//r1Q19VhSbf0i/tyUqfGXMfHkWOzjpgjPxHhGs6mTLdjKFQNaUkwNuKLRF4lmvAi8
jk2KNhgyraKBtRc9D/0TP1TAHQWhCDlSDGMoDJRkvTnOwsS+Tm7n7FEwWVwEGn4uNKOBZWDjHFpQ
Rdwp7owzX7F91drBz6xb/8WMdVW0LSXoVZbo/xZTRTI1vL9/a/a/+Uz2W6TlWV0Puj8nZmhcVKlF
sxbi1Og/Qg4G1TktuaQLyaLUkcIzje/3YuWdq+GfVnNCckkx0qyJFY8Sa66oiI+OWtX1T046DTPC
Br6sDsi9Oh9r3CVu7yzwYZtnh0/9rkDzzREIXxp2cBN4RkuGalIRi3SdWABhVOBf2rEzpZ97bRUE
2OH9tKflvRq5EThlymh2IvuJhQg9tOC5jsMhxeYN+ll4M6VYs7RJ4z9gD7n311jCsvA/22S6bgF/
iN1dY6En30mjZAzOMci7Fdolqo6qDNcqgfk6E7wEig4JSU1DpQyX5eLiWgbYowAcCAL5LM29JQ5Z
3y1/G+v+oYtfNSRPr7lhNCxZwBIDEE+wqgRSo24EkCir+5G3aXGiIZHd62zUrQC7ehAggkxGSRcV
Wc6a2YoEZvq1mYDDSIt+yi+BDFELt5oAartB+W8DAmPH3fg4CJzrTl2L+wB38WhtAwxhFnYoJ9v2
VpB5i4ysS+VCMxpIS74M7YCOLM6L/V3IZekoqg/6FCB8i1d+3iG5+99bf058Lb8citF/wTjaCxTd
hUBL5a+H4iFq2BQlSF/5LohTdVSJIYkyv8/f0C2LRDF4omZtMw7Oz/f2/AqvlAokKflmeY/fvNyn
qn/1XL4PZjWZx34OhsIYtIj0xDm6Gwp969QJGGuZ2MZ+Y32cgH69i7qo2Je9H37Q/eDCIhZ+6/wo
XYW9615tM54udYH0Kvgaom/KMzWCr9UkrS2KreRpNOTGKUV6GBrRnTolIjnNFplNt3fL+s6mVReB
KpSGvOAfQt25/vaRg9VvMlCLot8kG4HcKp0zDSyzg3qNYxnWhvzL4D1Qhd601oQ7SFR0gDVcWmDY
IhcXXWxn8nh1LmrjNLZ/kYiUhdmBvHiyrzPkXi4+VhnLgfasbtdwDv4YFm5+mku43paLloypoMtK
gj+gUP0z12ajds/lprCR5MZP6K4FInW5noJebEJrAur6JaAod3kKUlCu+pxo8JHhf7TL5hDzsD/3
1HNGdl1eR6uces6qfvRPfQNM2fIdlzZyBwqmgLBhnGzCpWZurSVDhziJevAi4r8qMHpFIt5Td04N
TvZV6ICdkHVh9OwIE4wHOrAJAvF9aNKzZjhT7vlDAOiqNNY8P/Gdo6MGmsUFB3GDGmZDmv6/2ADB
2J0dlzgUtvIr9cC3x1DESabhelTPp+Xd85dYd4+n5RyQbFwr6jb//U5Bif/djQTQEnAuAHwA+Ofw
Y7xHXAqFNaANLjBOeSN+FGaKtoXIv/ZMgiLRiuttgR372pBx94zaw/5JB5AhKWmQcY9dJUsNYEkI
OOgZCqbiAHBiyp8G04WTOVgXWtm2iR+hHdZrcmh6NL+IdreYF11roQhQta+oECUKAc56OH5GTSIo
I5q4/ZygXvWMPmW+R5EoTk/STQCxmqX4FmHJaVnSjIaOl3KDftwEBWK/2IVhzF4jLNZSBVyW5LIs
abaEyQDEAXANDtonesCdIcWKWxN8j/rZwBXL+5E7bJ2Gjr+jNgCOms95SW0Ay5K0i/EffBu/eYyb
fp/pfnXhcetseIKaaHAxVIA2xjA5DiiSsSHqzmhJJhENOStAiKQsmsavBwAmABkadK7xzumAVX4E
R5uzsYECDtLKn5Zk3iKxgbPza8A5fKRJuQPA4t9Cz4qrpYaOJy2aokvQMLdOfl0UNGuUtkuxpyGt
ORYh90jD7bpFHhL0zV0wFNc757uopF3syHeJuijunrkolgAUuVGfiIwXxTz79V9DAcwIjNslEjEe
gbERQBvwcqoz7iEq3UZ6dIFrm9eNCWStgZ1IHqMmBmyPaBErPiPTgIzprzN0BYBul7v5Z5qRtmk/
VawQaApqzRdQSVWe4QbOiZYA5y/XVSHdXc4s8yUCQe1OE41Yk1YrC/domxYQPZR2dPPhAY2wF1LS
YGZe1AbypVR6U/DHMHWCB1K5IE4CiZ6UR1qmMge0GhPaH65x3PuSWYEbHNPFe8lyhbDMezYvHmch
Ghfb8mwC6seQR3/gD26S78JhxH5mbosbFIeBhe6yY+Cmr61yGXEULBoBn5h8SBYU9XBZtCoiiYCx
fPHN0j4wYFtYAGkajXUIrLC11hnVpo7lRzNwy2zbE74sUDnVX8WDA2pAd4XaKVDgKfRZbNcALksg
srRmCmxWb6QXCL8/0l3i3Q1iGLrA/q5BY+53/OZWsk4GwIOTB5oBUc3+0yQyYyCTOxmYVkCHBTwN
FFt4qt9wHZdOti5cCdrZAMfRy1D569IYm1PYmKzZTagd2IEpOAXyRo9zTRu0iedXQLnucPwGkbjt
mOADwjsau5jq5Dagjafgvotg83Tq5XMeBY944bWbAhcGoE1Hrr+OjepEs2UgmUHp/0Zl8itK4pNe
i9TVwGLKfb3dAEINRy9U+/zhq40OTL9sl4Hmim2KcIRgFjNoD3Nz2S7TQLRaEqBoYYz4iw38kn2L
stGNiNPmIyvRydiLrkUfx9h8dELtCg748WkSWfEClD9Ui0Aco+fk3KCZCydOOKVc51sBdtItabkD
TOoKG2MUwsEYjZibMvb9Z3T+iScX3YqREvO4ZEfhOGidIisNJNJtCFLJwipQnzC+MjUAQ97fuH5i
K2Lr/JGIG2iWAbMIjWjpjS3nYOVZbDMxvC9LoC+UYELeGxmoVb+GKTiRueVZLmMXamoB9S8QHFSj
y5ucRHNDTF3bN7YFKgMtD3kcr4gceZobFsZpei1Bmrg8WuijOQRjxZvjXFMEWVbHw2HODVCiYbhG
Ze735Wffj3W01QPZMud2j2Y+tqELpVmkbppoucgcd+iPMZD6UB+NA4RQzANIpm2opCe3tRD4KoHc
MlXhc1/xQ0IFyuZZRia35VIWhNYuOQ3vsaf50GituFJLmVoNXXyzantTXKkZTem6N8s8Dj7+akkr
XLXy9+0V35jruI4AYw2IhOiMu9V1K2xAyvCkKq56cwF+nLvtKEsIVFQwHefDl0DB4KcKEJ9mxQS2
3jzVokNMiPhkhxTvFyBFyMMr8LXmG8PGCaPm3PTAxO2sdquJdDI+olduXoLqR7Ze5QMseLBWhvqZ
lxaA+9vYNbaSa0D2uFmrViiyWQx7J0anlPqFIRn22uIax8Ad8MV+4sMpABRVBowDvT2jI8cCsERt
VjgZ4ZuFty5UAPlrgQL1NjUAz+u5A0jkyQlgIsXGdk3UmY62OAK1xgFCBwaa/VbWdqm/ZsAD81gG
WP3ZGQWaznFeW/UfG5X0u+5YJhw05wmQ4HBUGHP3vjVvAj+7z/UMQBQZbhboXrWiK1i6fcVVXXZa
LmNpdnNDS2vyodmNehyi700fxFuS4Qa8xKm8KrxMJUyqPNP2UzNuaBWrHAnNlqGi7Mk8LtJUWZL5
QDmWWW/H0y43Tfs6c5LgekUxVuX7mcOkGIbj5I+DF7Y8q1cZGBKMMpsOLcrZdkD/Kq5cDb0excfR
6C6NM2KXhmK/W0Xc9xcyW+TkOqV2dLSL8ZLoJf4SKiBqXcmEwqXwWp6QApfmHGZ1B9TtsizAYW2C
N8qrhZOf5ymS+EeG4v89ycZMgq3JBovw+XWqc3cToJANl88BuE5JRUM1CgswYp22b1URSKcqN2gW
RUAhwCl2EVtU27GsOyrtiMsatBVmi2P3T39SLJFCtGmvg8bU12j0fhplYD7oRLEn0teV2v4LO55X
XHX9tiiQ+sOXnvnPX1eAlnNsnxwXTA38vnDC58VU1FKYZ/STs1XmYgPghSxPz3oGyi+UHwJPvANR
cpUX33me+gdW+kDsj2T1sY+G9FzlijgniB9738LZeAIcW16yl8g1J8D/+OfQmgYAf+afUZFQPtsl
vlnFKL4Cf6e+kKXvljYgD4dxP6BiH2UGkbZtSuavSVsXbnEqhrT3SCtd13hMABFGSooWSLGaFDME
ifo8T7wahSjojEM0NhjVOmetNTvE6JHeFTYHFqLSpszIcEvA4i2Y0T28e93LXDNNVddvMqqsXgqt
3+SFFbQPZPpmr7cgHo9MXzsDsMjYiTbubhATe5WaQIPmqyLSQncDrFL72IqQr92GD5u5TJrWmlrP
hdKsyDl4wSVAXKjwGjAGj7V1pDs4E7cenm63wKbL+Rhf6f5twA34LFxu7GSJqyLLxLa0RzXlZ2pM
NePI9qQAKx71nVJ76iKbW1NpzaTzakOGDuoGb/woluGmNlp/2mIfVgCT51PpbyRyQUAtsobz5JfD
NYjQEE5Q12n/vkWR/dd/Mwj6YQtKc+dghdOEAn2Vz1uydnMWDz1K1ja20A1LST1gUqvC/N8m+Gb9
nCwcXQCgtH606uv4YufgRPUMVU5AyPFphotivQUPfEdlASREonE4Kmuym10Wa7tp410RgETdB+lr
4GJ3bsgyDtY01UpVPUlTGkKtNo+6/X6R3BiT0EhQg7mobYBlgr79Ywy+d2DkltHV6vn4YXKGve6E
1TszRNaUFWuSBtFUPzVITwN8d/qgDU5+KQFt783KwsQXEq5BV6QtC2BryKDRNqQdxxCYKnWl70lr
GEPrgaB+y0TJNigKt86NGmquR6gdVdMcNE5n3GjFPvil15OdWGdmoc14LVpDrI3ATlYkNGoA0CFT
C5cxF++aQmR7VU6mTxlQMVN0ZR5J6Q5+sOdo+JmjkC89uArt+E8vPv3+2IhWAIcbePcx03H5PyrG
dNPQUoBxi32fdh9545ebqGuBrgVuwCdDgGGbeL6GrEgvfh4+EvUXDa1wms2Ng2H6jz1nrw6tQI0A
B+HeNhlRV4Si/SvV2M7VuFRzS0OSpykqyIZxrtBFzypqFchyVivnAt9+i2gu4qX1PEUSNfUMs+q8
pHVs9YPeO3qXFaBu0YxVOKbGrquM8NnibfmgtD5p20o+NW6/wS9HAkz2Qr7HfwfnafJ5tYnRu72h
Jkpba/V3puVRW+VgFOFzJES1wVHw1cDU/CvejPF+ANLqCsdI/5OOlNqqiBpVMwyYZiTpPRDm9VcW
NvkR+1Nw5g7GTduJ26X9yYWIekqo74NEyopedL+KaEUNKW+x5tfl7+LgtHfztDcnCk2PXESUI2fq
I6rPcxP2X2L8i0h94qVV5u0fQZ+YHkehleMITj4QrIPnLQyS7BymabXyZV6tiwGIoDRolR8oSI44
A6w4WBg81Ac/lZUUO+DR68lsGWVJBKQObdJPTbKlWOQcIfk+XmiKBGyyy4P4M4UaWGOfJN/Jzgq/
6JmNI2xRvWuliT0Vd0DpquTa1PRekYeoUS6TFqDHdQpMVSiaWE6rwtbkufTL8TkL5eM45dEXXxPa
erDi8KiFZvhxaKI12fPe5duy0PCZlXuPX/MJlURFMSTYGEW7iVvluUl7dCNlcXU2aitrvcJww0PC
9APJSEt2NHDlsbgtstbP17rfFLjU/BnOsl6CUXNQ4q5Z1zbPsl1Rpe4ZZCrYZeBG7AR81vgIbL7h
gEIo41QxFoEX1kGt39Qb20a48iFMe3z9Rt34lKkNymAMhxjQQriLaM26O6aN3R6LCDvMJtGM1NPc
+kMBSCp8CwMFfi/r4dsftmpoBL/LvWOHhtyEjZcWTv+W/Q8MBJBMAdU5KI+4ruAPcRGJVcpH9nHs
GGoiHOeHBFxiJDvwjNZtsxNupH3LClcB+YK0wLcZCnKQ431AFS3bDaXtH/GisE9ijLWt7uO9h/Nv
sMYZETR8SROiiki2P4YKlRS6j5iOnWx11NJ9r0vcWeAWIN6NkV5u+DQeRn30Pw3BGG50fRgVHGBx
CdIRBf22639u3X6L/qDyB35rU4+7if3sW8m0w+VWdEhkv46c2jxUReYf0RRg5oCAQqf4PCUprQul
Nx0t8IDmYO8now/edTYo3VJ78rABCN4VUYoh6ILjNOJsRBaDMksZ0lCoJIs2JKMhRTeil0B9qHRc
pK8sXPoIaxwfKEpl+xJIAPG5IKUUjb9rMhc9ESoeDeiACdZjluvbRQaMtI8okbFO9FiH8QHAnOup
7kCrgY0fIA/87MdiXndJuu0cp13Pn8FNW8czWnfY07+HDH0/Q6tEVV3pc+moUEHaIEFHDLgCVwEw
0b862Qi8AL/50HRtvUfxXbhzeGN9cnN7NjBSQ6JgN3NPuHYpn3oNvWvkGQQWMiNRmL3rjTw79aCA
WCPna37tw9jr3cL5DCTcYTsAfgNXNkH7Xjf0Kxnw2C1WeTcijyFkf02Ens/ParryodXt8r3kRnBw
I2Qk0fykfW7l3+RYNoa/RmVGfAoCgFMFDki3S2QtQav7ccp8sU7KYrjILqpPgjfFto8s5wUnN+Q5
zKz+a0DdRtfZ4DH3Gf4UkY19yowp3w9l4e+BRy8fUz+V6pWKQwbv1npqVH+llvZ1rJvoAypH9I3e
d+kZ+IEgs9DtZqPHgf4hnPJPFF9yYJjJJv1al6W+0nThA7tuqg7TgJLS3mqid0bPHS+SafwpEeW7
Aqe8rymPUXQ/xCG+71ZRWfWBN2TTU2OP9Rfwe7k4yHbRy8DDfBOHuX41ba3ZB5nMjnHZgqTZ+mHg
tgnpbeTikXv8Bpr6IDb516IO0T7aoqzdr6f6MWfoHyWDsOsV0kB+4H4drdN+moDdHsuHrm6jB/xh
g+Oi5sYXs8Yff2oZ1aMFNpDrgLMHiCWhaH0bl26jkz+lrG4voQUeyE6PzS95pH/zhz4Fj0jOzkwg
6UkOvKs/pKJKnjPdfQAUS4FqU9lU4FIS4ykQVqOt8jidTqkaaEZD2dtya/jOBlBzaBLvguZbxgKk
AVsUj8e4yIB/+1dgu99qKw8/6XpkrCpH8ietzUDAlzLwpQJy9sgYC/Z+1nYPLmgh1rHmP9q67x86
3IedS9So4riBoqUW9Ae6hytc59lWA3DK8HcS1SjVVUtLymqnBXm9zt3JeR4F0ElAIbZJwGv1pNAN
V9OUWZ8mM/sQ1xZQqqIOWVKvAaYwKcik8FGVVDmdvy1YPZ64zcaTKQWurqzqalonWdr8UUNX5dOg
BfZjKPa0mCWBXj10bYfy87Z/IhH+EtyLrTk7WpE8S53pDGqwa2QgI7cyfXQg+8z4uMTphZMeM5T/
eItMAOLswFC/4LU6DyIQeYOKduq5hnMgjuh16xibyle/n4YffAgAgOm1aRN+sVLnkwVAlR/SKXcZ
0KIir/kQjRxg1F0VbHlQA6NcB7Cw6ejxVVcDmGymtVagEV1jTXylQV3tMc8C9MrO1+zYIyFZO2Mt
9z7vsM9xu6+s0JvveSBOEsT1f6MpBTwolosCoHHrywqvmlyUe+kbEr2AbuYhnSueWzMSz27prEzk
/oFjhZWVC6D1M83f0XIQhcqZu71HS/IKxbcmL7t3JEFdQrcai0zfk65ygR/C+mhlR05yzNI6Qetl
OX7BUWFftLr1XkeSTNUPJZuIs/7R5fwbLqEm4ADbw9FHfcpLwkCLCXInuaZlmOEaPGTmZV51QfRi
pu05a+vsgURowqrW+HF1u1ApcWCsjjr+mwL2X0VzgP3mtjta0KAN+POK9ak6kX0elLhKaGJ/fpw2
iuAaF+UzkG1QvFrxfI+uhOSRXLGdcxVIT7SnpT11YEwFwfFq1kZa9Q6nuvnBJBpQ/Ym6dv/Cs7B6
xG9FC/bt2vxoDIA5c+yafQNEyWkC/VeAVxkIFc0wws2XttFSboLPxE12TlIXTbrC/kIgUd3Z5iq0
9KeLy9v2m9XjeOh2yWcAzlegEMjGQ4IT3zP6gL+TAbeD2DNqPryrgN1y1JsRrR+1nX5Bh6XHfUA9
jTkqCyz/kem5+X6sPrJpij/yutavqBxCc4daKsi8Q5iM3ZqWqXD8Nc4f9X5sUPM/Slxw6C7STxqQ
IGWO9HSeDvzFLQ33GLWCebzHOQlVcPbKRoWSZ44JPoWb6ChmBermZXQMfqFZjlsqq0FDwiLqkXq8
tNaHeiwaj0e9dAHDZNePAXqGi8nk58wMjfVUaChQBlzUGXSWiiwNM1wpZWczNkGvCqbLGy0p0sqF
xnH1V5fFr0f+MA7L4GgxDdy0PPxUNea4cqqgvwrR+7gORe6rrDP3W/U/nH1pc6Q81uVf6Xi+04OQ
BGji7Y6YJPfN6bWWL4TtcrMjdhC/fg7KeipdWdXliXE4CLSyJCDp3nvOeSoC23xpadHPO6a+QqOQ
gVBBJAdrkqw1y37sZwJj7KGTmZgB3NQszplGgniKcTySqJWbGpDPjSlke7Ay11j4edneVbTqPRKz
4jNtg1fExgdvYaeA3I+ycNZa5cIVTfyN1Rgag5L3n0wDT4YwKLvNE2gL533n7IsgsDdxJPhaMB4d
BxDkLOCcze6duoZSO8wEX5TrhYgEKYxV1GdkG4cmAk+mTR1AfBog2fdJSmLI0TgxaBUt1XhdlUUH
uwnBI83jz3BAFl+HwknmQQPGQhjKKvi1rYPO98PKmJOMwiBRWeWT7zdLnR+U1F1U1BFrTDUwQSNG
sokSozmB9XUTlLbaR0I2J72x3KZeVCBanxdQrhf4QjvNsSQQvZwaVPZYL0xSgJNaFdA8Us54NxbB
sG1Y3y1k7pNnVs1EUkYvMIcgUopzf5slcXhnERgMgtYJX3TLqh/8W5CxNybU5ONyPaoICJACtJpl
N0RPIq6+JW6RHQXi6J5oYdzCKitudBk+GWsjDNitC7TgzGh8uUzGNuALKJCpraOGkC86yJwtRlAP
zyD4UR99FdVHMJMPK9GO0BKIWU9mOlNvwJ9eLUYQcYPxoK6PbhP/XZyULiD8PfR5L7X1nq5YVEYB
9bWgXOHr1DCIieEwLRtu+tJxN9kIK/E5j+JbGDmpD1Uy1NAbhzSLtCrxvXYDe8unoFe90UmrdhCT
odPK9vPvu22cGauqRyDkz00u7cofBVEI+rdBnPCqVLdBU7CZyYASSTVb3yWd63ScNgwAdrCcv0tD
exJpeFdv8a3F3H+4pxROU/hC6SaWMRbRJpx6fRRa59LKLYd70EEsstQ81GUhPSnAT+PS2thfNgwx
y4dLsmy6aK3o8HiVn4M2GBMjbHRdpxuSrTBhDvg5Xxde8noWdvuaLa+yL4e7VG3BD9YKO9zpLF3j
crhLHqvpsRBwwVy6/F1dzkAla6Qw/etOLu0vlXWeX0YCz11X4jsZ+B3ErP++wktFCQXguTHR5Og8
vbm6OzpPGUML1i0TgL4/3mJoucWrpsr/87tOLnkSBlTMv7qDPqfLvdCdm6GJs1VZCF8dWGh03u/q
XfI6yLm0wO1ervDS5SWPO8EaVOz+5tKj3ruqaw3Jp8wuxerPdzewoQbkxnkCvfD/endLo/EovDpz
fSC9udyESx6WMRYWX7x69yv8tnLk5EswQVezq14ut0I3E3aBOM5YPF7l68JLHshLxoVVpHdYMB/K
XppqlrGYHFoJBqNZ4DbhchhzLI8sbh50SRf17jC3adN4oPoFV75O66JkaikL/tlv4SFhfdKWK10Q
ZG+Ji1eFsBorioT64JIaKPR/fu60CGWP6Y4B7LfuVPenOzD8jmKNimk0hkdrKWwYYs0haUB0gzAc
3houMB7Tbi27MoNiNui/0xx25yCBGw0hQGO8Cky7n40ujx7a0n8OZeK/WFS+AAkaPtAiAHO+IesV
DcbkKSrSk8pG/wUjQKuy+Zg63XJkgbwzEN59l2AJYmZwyOlU1LfQJh6zbacQeePBeW0sw64VXhS7
sBMaBUTfYd6TGysg+R2bNmm8jziYTXWiytp+SzPw6OrudN44gr/KzWRwPqobjO7M7Uw1DxD2AH4W
a0RAQ0QQBDSTEp6TxAhx12QkDsCJhnfc8o0FeHDVvGZjeKfzmoyYGA+7eKOTuqCv+zk1nOYmnVqx
kRYHs6gOwDrlCcQ8Iqgww5WCeNEp7atYea1R1askqaI73UEaDcc4kfFBZwkymjeVEl7AfXPJktCd
cSzYd0XtNDu9B8b/ZtcGjYVhbCrR6as6tuvH86wqcMQctS9V3jW+ZF71rfs6H+Bcncl9nEGo9VLv
Xamu7dB4n3dgp7bzzqxmYUrdnd8FYgc332MaCAgV/sh6V0Vn4i0Tu0ux3rPLCuI3XSPxwKKXS6n7
c/Jc+XJMB6HoaxAAb3TBpdl/P2bZsmaZgTRtJlp+M+ZgwEbIoXtjTpuwIsYOwpAgwEbKsZV7g+M7
N4mR1Iueq3h+qaurGEn8JXBMsbnUzZQvDy3meLrCpX6WQCiQO1UHRDo6tyh8k+BXdeLZCHLv9aUi
JI7NY22/6CNf+pWAK61qgGOBMkf7S/2utMAOX8f2Cjb1YAk+DyaxvoaJ+EQxXXoeYosMawW2Zk/3
5oCEd5NYZgBMYQwZTn2cEVrsXlM7xuJ8YvoYfh8veZj5+3OeaizQmBTmU9kORrroLR+AzpSli3cX
FNThnnFEbuSjFBmW2+5XHQqlY6T03iU86pLXW1Wyy/P4TJQEjMQUKWSMj/BYdctksoIjQBUG8Gza
zSeDOMJ21oMxNgeZJf1dVm1IDBL+bEqEdkbW4xAC9eN3BqRsWqFm4MEaoBXDurvYUf2ph4yWL40g
88qhEsuJDRULOiye/dquwUvT0V08beoGZp88gSbmw1DfNbGbnVyeEq+SZrLspuRQipsUs+X1pZFu
qZqM7mDwpjuoQGD9Gg1srgv05qqyNCrED+kmuvichgEv2oY08y596dK05TC5nevojKtynWSJALQA
9Gjz6251E5o/JT2BCVlTdPhFboBTLUsWzAKjh97AGQFvYQjeNEhG+RTIAhAqXEp1u0C6qzZm465N
g+xGUTee2w2cNYbklIFTh4CD18YdTPH7ejqpN41dZjcAEUQbo5Ev58r11IPEpw7mDLYI/CCI1yH/
PBAeYrWGjnQFfZwsyE91nGczJiCj1tTR8RLDkxc+Ynp88Plvp4JL/M85RIhHVrAVDPLqup5uZw5O
vEgZ5mgDgm9h4Qm6dNYS+NnPuzrXVV2bIracV9vz7h/q6rbvqhpQx0XkB3UtCJBghTEzaPsG2z/8
/9NR9GakAgKeUY4QzwhypJHBvpaw4ozZ+FzzYFiIuk63wKXa9/CZw5KM/K6IfNiK6vSGleAfs0TR
eKMcKV49t11yLp2tWeUN1iXT7m/TljDsbezSBGgKiKroOoQ4BHoaP9q8S9MfmZfid4cYwS4Aurom
XkLT2DrV0H6a5+XgYI2XWiedVxq2v+YFSBN0nt7kIWxKAZSRWQzaI50FSp//DKPFN+c8ROTkCywf
x7nuBD9uu/DTovD0cDXNmc4jXjWNmb/LOxdUmTdENt9cquk9PcrpvbgwMMhe9XcpvrTrecHnrGWY
HEyD86VAtz13c9W3rig4XHtGZmLOBRGmGYh5i6eyN3wPOqsMBl8nWPpK8kNRShNIYIjeIxSC7YoC
eJQ2YC2kA4Jo0ZaM3NsOoLNEte1nexzewJPCXpuSrEIJRpUZceZGpBLslHjFuwKESkOdY/bbv0AU
rF2dhfnqIF8IzCu9FtyYnkDEB0z48N/RJMHaZ0oCtK9OYT/aW+ChnkIJokYg/tXK6roMeNum9CG4
DZpQbkxxwlPl86YCmQl0J7+dW+RlNCetyo/nFlbVd6CNmzQgZFKBAT91og11IR9oVqU6gRtqPHfj
us+sC8qbczXXakJvgMlkdU7nHPPl1g8U0MLTieh2EZyESfv9LKbzgSq4iWfSh5lSH2wso34F2A7o
+UYbB8cLom5ScnvuM0lpuAe7xa5tKVj74srZkN6t7wzws50ojBIZ7eu7c9bYWSu/hCq5ovCMGBDt
XlpBZu30hsrO2vWFszVgpFnrrAaxKUBFTFzMlyrvWkwFutklz69uQBsltjq75aa9wOAJzncOSlEH
OjezMjNba1ak+XjMxmE89j15SWg3rnVWh2WUBS9SaSIm3l2ek7okmSoX9ogFFgFZtd1yIELCBNTP
FRgxzJpDtJvg4SitR0iHjIiLi6N9ETUldB6nXTNton0bgKkphvaCiWl0XFggsR7K8Am88f8BObA4
VD0Nn6omfSBgXr5pppTliG0aIxZRpzgx5/B03AIusKHRYJxG/NrLKOwVjH/puEZIncKaJyp2VWcb
Kx8+7yNtoJis3MG9LTh/LUa+tPPG2UJvz9lSWFTPm9yowMfoliudpQt1tUtS78WTIfnS6lLvqrss
iNqJJADH0N289iDYWxYqKfbVpLNDZWksWQdBrmxwSq8CPuZrOcagRMyd/yS165XCGV59KwP0whTj
g+FniMKD8MoBQTZQ1w6KY+/wcQXVlv5kUKs7MVbkWAsZ/rKc8nSBhWCBTRJArLR2GdligGEr3pKM
YwIpxRwEmPk8Q7hwsIgceMPsqG09YRMrWICQJliVWctm4FYqbmyjSL2KRdAGp9La6w3/sVe08FpB
TWpdRrDLto2y9iQUeOzOlRVCIeHKe4G1YTwooLJmklvyCaaabCfLLPAcWsgnH07MDUPwz5zacfEk
U5Kuxq7r8dnGG8Phc97mLYSUxjQWRxCIAnw0hmzeDIV6ZsMny6fxa9gI4vGyaY5pnbA9mSzLFh6e
F99d6QpZlgqvB+H7ocyh/lTzUs7baYlKt9yX8WtXIZClsmBLHtvGOqjEDhDEgZ4VgkWtTr2wDmyn
+PQa+4aT9AieTe7pCvV4HBBjMIN0HrkhJQmWYFMGssDKHyi0vfduAYLlsHE/QZiCnPQmAO/FScWx
FyBcANwjyNdZBWSEZnBfsxU0nb7XhVJ5CGoNFx/wH+19HPAAxP8iHQKKr9NU0FP/BCY9WJCnAVRn
qR5heBU8axBd/7s7EpbdJizi+NzqUuAGc0gR5yd9ZJ3td/gGGSR21ro3XYC1bLwkJh7Ty9lkAX4S
u6mg+4ejtElp+VjkZZtxVGJ/aVr5VHlqJP3yclAlZLUeK9y9y2Etpx5uqITyFK4KSjuzMRBkp4EW
NscySEBe9wy+0ORfF9yF3gP6Kp7DjaIOOWCaszix2xfYbV/Tyu5hzByaTRw7LeAvYbNRaoRPv3PT
Wd7byd5vrPEBotuITBiHYaWTNqfBOjGjdK6TDU854Jz0PzqFcBR210g87XBaPcSiGB/yuppwce6N
TgkG+2ozIc5yt7p1C5Zv4EGm+ymSE4LVJkWcESafVkuWOr+38VDP9W6BlUgLtJrA45SMNUgo0K4r
rE8kQ0BxkEp6DznobF1AMQ90Iia9t0jd3ZXWUyUc615XCEkDTAwmBJtzfeLEm6KF5V8n/QR9GAdh
9MN9Ko5AAUVzqhSC6+M2HJe+24MbCADaugjUbuwKtcMy7TaESW4lq1ZieKJBUc4Q7459Xemy0dV1
snJaE3zUzaJMhmeCKJpNMPigqFE+4PGAGEUYObEyUhNkSO+JoT3Xu2QRBx/9qDch0yXBx5FAJuNQ
jebGTB1gxRzYCBkoxbD6BAJMb3SB3ssEHXcI2p1f8sEntTV6DMhp7Vv3IfilvHRw6DlZp6Td2VYI
joWxpPe6SgDUGklocTKKGi6fDB8K4BSKCaFmbSqnA26FdweRdukd2LPMuwSihaIVN3yohk3bQArl
ShlF51UDrGlpkcx0Sm+GSTtF170kVR+vy7pL53USxIjqTfNPdvkZtAb+nHEwokpfliCJVJ2/jaFx
Xhmxv+5LX27SyAmBD4LHy0ii9qFCoPsMCm7RC2h711VZtAEIvoSXmX70Lbf7DIzSQfoUN7CB9T5F
XIMBmT0LLKpbDMbJoaXyKwQgjD2+3fUjgkVYkz+W074JnXnWV9k9x4z1EdDoNUyPeFCA5nvs7fDW
LfPuRpdZQ/FqDS076HZ+b8Cx1DYphKLREOhAA8jdnGx1KenB9dBJ0Oilzbwys/iBQ9bGgyQFfWpt
LNIH3x++5LX/jYHu7yWN1A3tifXWQMbMSSTcwVENXrUBH7pgkrrranD+qZGv267qv8U5fSCFUz/b
tkxnI76Jn2sOR9pQSfroFxZD0EyU3qvahG4EBGxPA3HCpRtW/RFDT7saqr7dZ4YTbDKXhvMmTR+K
2LX2epNANX0PnZzvSQQ6WNBMo+0in6rARdEvEGcKXXUlWsyJxJczWO0s4cTTbiNN+31eGLbdZkzY
l34COpVjUuJDQJdgV4pu9MZRBkLBBr7Dr4pYJhAAWbDIVsEKyC/uz+2cQZk9G0dP1w4RJ7O2HMfJ
1707pguV90+g1cr3eqoaqQALACyS2gxvnccgNosalTPXpXrTiebJqqDz2gaAmto8bzD7SqcgYwQB
yiK1jwXkB2dW2CVfUvUw+BXuThGTY+/aN6Uykge9URZbdYFZQSwFWb1hDR5q0bWun0rereE6tjxd
6uOLeYJw7EYX6izTiY5ZXhhHnQKKPZ0bfcZWksYQsCRdNgd6cjgODJAtYB8ZdNqRhHV7OMLrD0B4
nZmg7qjVWufpja5SgxP6YKqXS3Yq2feWmKGC5c4qFDzgIGWa6Tr6OKMPhB9P/W6pOzkfQu82YCyr
gE/5DJgWNGJk3CAKZgifBDA8yu7Ec2PFCEWBWPIRAnTF0bTAqBqmoXguY3tXQib2acz6Yt3YNIXs
AZGfAblbmFNL6brRnDuK7WXOHCxwnAghzpVjQ9F9NPy1VYf1F4h3N1Vvf6EJb7GwqSKoTiJZ+Xyj
QOz1wPxO7AhFaJ7OT6RClAts01D7HYITj+QU3+bbX2yVYcYTS2MXxjZ7qBAX0YLL6gssJMGyL7t+
rdsjuN/J4+4LzGfQNhCNtdCtEXq0T1315kYmWfnWtIpww8zehtI+Nn1f3fS5U92002YkUbrjwbg/
V9N5raLTcKS2ZevLKaYT0JGixMMCGEe4qEaW70MnWume4rTvMM+N6LgHcQkUSP7uWJe2YxocEHs8
Dxg55T0gVcWE0BwbldTg5gOS0zTA2oTx7hlUjeCX0oh4BjE+0OJPxUlWGitF6BNAScHhXKorXtI8
Zu0aa6m767bnbkxwR66Npjrq4kEfWe/qDUeU4CYS7lYfLXcMHFh3fT6dogPCIUQAVcPgvgDHAE5e
t0smYGrUjwudSnW7d7vAC8FSZQug8cu88UCagWgBREycrN6tTlgowq8uZjomwBBG5Zl2Yy11LciT
NqcWdAlbICc/6axzZcTy39qQft3FwESC3NoV0bKqTbBT6b6SYmhvguRW99lHLALVjHmi2QBpc5MA
no5AAEup+JY49k6nchBw3EhmPbG2ip8yULMc+gJY78C1OCIZfb7Ap23ckmlT5FELrH8JOvceFIJQ
fZ9ydVqXX5LnYl1ybtQ6/t/tdVVd9Nv6MrUwMBUI0nL74GYssgAA5Nw5TgF10LXDmIkcvTEZCWe2
oeo17Vxgb9qpQd11IK+yS47oJSTPJWZu0C3MtQfdriRDyLBIQ7EqIC0Lq+JKIrbOCgEdJIGga607
Ek+qJAOmKQsFfvC5TmqRkgGylzu7bB5zOOZWomDAUhViwhQPMCggSiBBfEw2N6q+3odF3XzfjViv
NjnY/xEigmJlZzW88ym+mrp1HUbNOmXqeM7TxeeauqMSc8wPWBPINU4VpkHIuDKQMEBSz6XuNZHL
FGDQIX7E3Ev5quVQtBBKDQP/ztE4qks6iUCZZUeFXOiKZ/0TXazTus0leWkHrMMnSI+3S3cK59ab
fIrhFnWEGG+d5l31NuJrutApRxcAy+mfa+tMU0eE6129YSkmX5ekrq271XlO3VlzQPn7tl5KGq65
1VhzN0WQf2eI4LYHjhtcxOCXorX4wsaU3IPzgm9ipwqWAcwmX83qq6aZ+q8NLdf4wmtuXjc0+Ffd
MZPSmtMWYoRpViGMDcSdZ/JMjcxLXDAF1l22uxBo2nTi5Dwzc2qSzqmOXWXZTrfQFUVYm+2stmx7
Jn13RPBF2ZAX7bS5bIozch2jyVKi1Jkg37oUUHPo+WX2RqfUDxC8TmqnjwV6XOi+wrM1yWFcNrou
4B13GQL257QJEbxbZxAgdkrgD5sh2PRVdFuppuZbG7aYD2Ba/Iq9mCCenJgTr4dLTTykzkRH9I6T
QVA8pjYp4GdoikbxHXCs+R0lUs6LAWHRVZjHCMIfTPbFSmwwiEHRRm8sOQV3lhGAnxra4wMtAc2R
4u90kdWRxy7lOq3LJSu7Q9ORryKC+oeZhsEr30bxmL3WRhjNBzdFTICi9eGXcsD14anyu/9WDp90
NO9hHH7Xfkz64BUc/1P/QmS/lFdYhzz8GUhCzCscCbFsZoM0xaYCRAgm4VdkXG7sJ5BmSDGddVp/
1Y08PRAuwF5d1Dcao6r3fuTLpga5gxuJ7thFzwGj6mubFTu4Z7NHA/GWW2HAqK3zowAPLSaDjyGY
Cd/lp2N+rh/YtYJSRg9e5TAbv/6or/MLt8TEF9QAnxvfHIxs0RluiTchop8c04fMaK7CtU7CQPVS
K+ikIx4vf0xGyLpMC0No+Qo8E3WCCM6/GzFahmtd+qMRg8b941hV51qdI743glQKJssWmJUjTBIX
3cSn3FC8mzDxFMe6AX0OgxY4yOrUZ6MzjDXEGuMFwMkK0DfaYiZYvaummyPA0Vj3EpNt0y62PXie
sXoWmfxWy6Dmy0KoN8cc2EaEPrnPGvYFGJXoJeAR6AjLPLgd6cB2th1Z83oq8PnXPlXN18HBJNCV
xfeGoCH4goDA9w0BEYIaai3IfJy+dr71rBvyFDKdfDpikmXNmR3sf70O/zt4kyeJMpnX//4fpF9l
oSAPHDZXyX+vF3eL/5la/Kjxc/1/r97k8Tl7q/9Y6XC/fLiu8FOnOOz305o/N88/JRZ5EzXqtn2r
1N1b3aaNPgFcwFTz/7XwH2+6lwdVvP3rr1fZ5s3UGyQh8r++F22+/esvy+Tv3r2p/++F0xX+66/7
5/Zb9I//Uz2/RM+/NHt7rpt//cX5P238CZdx7hKQJOFd7d+mEsr+yQQnjskFtUDfSABgzWXVhCiy
/kk4NW1TEAo0j5iAYLVspyJi/xOfSxMKS9x1CfShnb/+vvyffr/L7/mPvM1OMsqbGh3jct7rz1gQ
3UW8M+gBiM0YFKevZBXAipkkrDcysErzr7bPAW+QWCUBHTBuyMjstVOLcNHz0QFBeBQeOJtI/DEh
gFSJNW7i0fgW9HhR4ul9Kri1U6Oxmsal08T5DMmVejmOgBuZ1miDdiAAm3PUwM0jRvi8nGxewkQ6
a8GPA1qh1jy4dveS8IEtkwHY+BZHA1l6eOMisvj07of6fifeX/k1z52+co7vpGBQ2qaOezXwyGqE
dTeHpZ/1hTFTLcJYu9EoToi7L5YVQpaXIk/JJo+Azs5iOfdjkIuDhr3yoA9Uwd30nNdmuimUjOEq
Diqv7rtqT+sBHodAqBOcnemMQ07sz+c9/SDn93J6Hp3ptB1HYLbHCb7xFmM/j5dpEsBgEQXSK5k6
0KYgCMnINkM7KrgOfbKZuDRh2XejD+aTV0MKjoux2XHBpmjbrmPr2ea7cbqJ4WWE+AF0vRSFbK+f
gNxyIgFwwAASY6ka8w+YCK+UkfQBAYQ0XUZtvAnXB0xIKDsnDHGhRSwxr5kDGRKStp0VWDF8cFPJ
r1cHYwEwHiA+tAUG6KvXgA9uzMFNDLePP4RbM1PykNfq1geLF4SRpH2yctHNukSaj4xBPAEE+bTp
7L3fW5/bmJg3SVata4MCughY7azPiuiD5/XX391xGMXng1hQybasqzOkLofxw+9zr4FRZ2MbJeSp
MrllXTeAoqVKljIAgNB345s/P2/TV+jqgXOhLAFeT5cTijiJqwN3hdkKUeI9cenMgntIgIHjoaFt
9uAw2Nxoy07E/RIUBrsXRHyCLRp2m7GtgKKV6R2Ee/t5xstkqZMtAPZ31CEPQf2RlNavP6HrYMYz
KWrZNqX21YshiCPCts4yrx4TE/jSDKG1UfYmYFBGNBgsTEQJ87aFPLqdraKU5retYWJxD87BHcl7
scykT+6at4LLB9BKuh+Q9V7TEVgOsygjUIp0iMunh/rnFzdhBBQ8ZARlLm13Vm90KystxEY6obWo
GXwQEm8X6NqadIELeJNRFzz4ZvaYGype2j2pjwjJr4+Sxc5MlQincARW8iRvh03Ww2FuFkmKKGYO
/xswKF2fLUui1KtTglo/ACcEwhtNNdMEbHU+fDCNJ1fT+OnqwPtpgRsJs00Ho8nPVydtsxC2gvx2
V/MHPtz3RlB/A1/GPEDUQpCYmyAh9Rv85VYVJl8jnj3lYKN6iKG+/Ofnlf7mTDi0UPCgQioFnMhX
c1+rwKw+AgmTlwwYN7AsHRsIZ8e9+YDPZujRluYrLo29bfBmDymUr2wK4pliq0agpEHgXKz8hCan
WDgrBTPz577p58pNuyMb4yWzx35jKdiow7yG0aOPuxMQq+WyDjCdhXMN1OzlGm5HRA0BKudBZA0B
ayQJNuD3/+CmX6/wp5vOMXxBFElYcEK5V488rOmxRQ0ODmf4bOYKD9iGiXLt2yAwYrVv3Bt1/9aI
kq0x2VtKxDXNeofAXcnGau8O4CkwaehsKhiJmIvgDeIfWQnQ0xCzO07ER+drW9efEmbZGGqx4psm
HJi//PyQRD6F6J4LUul8GG+lKIDQT7o7UsfjLIkK/9h14CUuAeyBx6MBbivxd4BvkpWVj+PKHD8P
CmZT2XYI9nDswaMRea5oFN4Tn5fLzsesPgIas1a0WKWjbXgZInDmWcqKQy0Te5Yy279xguqmAFs8
ouYakN7HQ7HJmiT8JCnQxmmHX3BwoK/RJC4Edfq8XkCmgC+rKqwQ6J33DwEbAI1H7NDeVgJED7QG
BxR4Y4FvUqOXd362BMauWkFe76mTXbpv6+41cyrExYUFv22E+60wjeg+dHtQ3iVik+PS791ezaTZ
3we5C95JaCz8+aUgv0zzQHeIiSSHNQiUKL+M3nXOJTeBAvfcPGPA3cDZZWJtVnky67qXLjVDj/A+
2wUdyT3MijApUvQGnBYLkkVvaWbwO2lQuvngtK7eVWpxhJngq40Fq40TE1dfDVXbLVYqEP/FAk94
g8TBW2qO6xRskdAngCy2ReBFkoqv4fw+mM0MWOHxrYvgIY3a7gMChqshdjobzKcw5bCIwI26Phtw
ATShBRO8lxWgswGTDexICIWHyxbMtxuVGK9thzXeB/dg+h69m9Bh6g/fEEYFbglhUsxAfn4puBul
YSEAA7Z9Etz6IzigEFcIk/xECEaN7ln24GAJqwyKH3mwE1OFD07hivL5fArTCeBzgk/T9dwCZh08
qX4RedEzCWGQV4X5APsPnYGvr9sP4IcndgjibSd4cKxuDfxf+9H08uoBxSkg+MphJoFgN+bk1+NH
jdjsHgyHgUeN/hvCRJQHO+q3FMjmD+YJV9OZ6UCQ2QTOEP+YUGm6tHfz2BCwlcKqYiiCAhyukuSp
NSG3rWwCRo12wkxiWlO/0s4//vkm/+YCbRtYcU5xdMHE9G18d9zeBMUlvmUG/KwFREymK0wRwD4X
094Hh/rNNboC6hD4SadpNLk6VurbwGpQO/QKMJB6CAwaTrzn8SYKPplZ95mBA+hQ1jFbB2kEMy33
3aO0OgbxHx+WHwsGVBqmL6FVZJue0OEWmGBX7EHGVh0YEINzOKicdSn7dpGAWHhvsGwF2hThFSSi
t0naJCsw4m8lM5eBK9WuxxRQBWAmQGxKk0P/NkB0GjwLgXuMEfVcUGPtNNwEAA/Yr76mw9wPafK1
GkyvkAHdJE0BzH8ytLska08J5hkeYMtQCqP4FFvW6HtSGuPCD8r0c22zAY4w3i0tN4GAeWIeOdhD
joi6Gj/4Ra8mnHiSGMYzxvHOIj7Ztq8mGnnTuUVcA0YYjQIyV/Vw6yA6BT6Jpwzm2IUwq2T2wQ/7
y6eC4YnFBJfhN3V+eYaiMQ3BV4xJDCm7R6ftH7usfTSx/+fD/Pr4MJgVptkcIeDQur6wOALaNw+r
wGsIdEcoYQ+BXapZDlDPrAF5RtB5Ri2PLIII85+P/MsXGLfUdQR3TIqXE6/Kzy9J1IJ8s0sg11sY
gOPCsTALo9E/uhyCfhEUUrZQgUSkvvvRB/CXcQh2AItTgfFRWFiyXh13VHaaVCBV8BBkAFy7A+Cu
nRbpOjGKbAc3tz3LwRjkZQm+xHkI4pmoEt0SsUXpCtNNshjCj2T9yG9uBcZEDEIuUOe47KthAVza
hh/TOvCqOs+2ZZHMy8oFNsYA2chou3cqjswp+Ck9hDCRz8Bn2c1HRNaA3UXyVeQbfBmM/i7qnVsF
m9M2ydQ4c+E2X//5J7OmSebP4xdz8CK4sB2B0Agr9Z9/s8waerecZF46bieIcugquBf74c2AprKi
JpDlPZvD6Rh4YWICA8+zYY3PX+mNsf+6CENfeJXwrXnut4gdk9JTjiX3EWiXV5FhW+sxAB1QRFpU
tcUhNdvgg1nIr+8xbrMJbVGTCoFLuZpFI5CxaAU8YrOyUo9k7DbgNwPawG4e0SzzYvbBd+PXkQBB
bg7WSUxrLPCrh43EPUAOoTJmCATWb7GLN/n/5y2GdoIFumvYClwTE++ff5cGJDswQbWBJ12QI6ug
/aQUpk19USFaM1i0jpHPA9NNdiZ0oT8agX55JmwYDRjuKsyUv070+wZcTZTArIZRZjt9qDIz2n58
ib/+cnjmGGxiBJYwByugny8x5Tyqm5IZM2cM6BbMSIaARUL6p4yyHPQBzbc/P+u//nJwU2G9NVlm
MZt2r24pD42oihshZvX/Jey8liPVgiz6RcTgzWt5L5Vsq1+ItnhzDp6vnwXVc9VXPXH7RSGq8FCQ
J3Pn2iPYNKVUu6VpdaQX/voIngLff/+oeADj6akxrHb/3FLtZAPCFtdfkKfIH3PZ3sJBxRnwlu7M
zX8f1/+zNXfKJk6cfWuCj/37PGYdMlcfT7mFbtGe1WTroiLFFvbC3aRu1f7l5tD/fNqSA9Ko/BHv
8mQzp9P8WyjEEDGKzLD2FzGmamlPQ0Lm69bSnkS0cze+tFEf4pgEoUrt00sfpV9TW73YOFIglyvI
Gjj5nRNrvGyd8lvbGSe1hjjpBeHZKPNVnw7ZRs8r+6Go7Wrx3+fqz5cje0wu3yMJ6mmW/mHn/aHK
fWegV0avU7FWlRZCczS2IJr6ca+GERXFoAc7ZhgPqe38NVT//84dJF9GKmQrcdz5cMsbYhy00Odh
hQGLv3UG9dsctOEs2i1jr9uWSuDThag/qok67s1Q8os3k69lUxv39DK7f7mWf9w55IQRGpjkszDZ
/iPplkCWx0aTZjejaC6cjGilkOdae87RCdu/IT3/eCUyOMHG2+OJxj1qmR9uU2VMJDBDG2GMHO9J
JqBetF4QjGyM5LGzCVVKehPW/325P5YJDBIrLifbnWrUWFE60wX57WZtyrhVoMX4i6GyzLeiKxE1
ZXF88ooB5ye1C4Gek4Fxmyz8ptPmU8UBbzrX+yRqWYLqKKpjlD8NNrUQfQyuNNpMwA4oCKF9zkDv
Lcax/FuNQPtjQMdOU1fiETzfqh8HOX1jVC7ODT5cQBTFrtldey+rd3Rfq0uvFuHK7ktnU8aNRcST
LXrjMdFk/JdM3B9PS3bC01GeEKoiQ/n4AsLp3mWMgAYK0kt4jv3+6qpYk/SeG/8lBvlYxZouEhvD
5J2bUEXz8uFX4TOmL2LIQouxCZt98xOybWEG9pYuNtSomQXBkofOQ510P9qwCpcZCZxD7LQIN6r6
XNVtQ5on8Zf6WPcLMxP1bvblLDVAp1yoex4tDixX+Fc0Yi6S1hs+a0rZbKpqKFZ5TlcHLb2XsPTV
gyRFZYa5igw5yR/DkWQV4zTtMMaN/pd7U/sj9OK2pGLhMiKgfGGp07Pqt3tzqEdZmhFy4aHCUohY
vqLy0ELr9Mw7fAb2fZlpmyDJh5WvkZBkgBve565xyas0uepDdF/W3t9MNuZY+V+vLnZqGjZ4DgNt
IsIPP5gq6LocdjP3nizqPe65S9+1P7uNOW6lC/yQZN6F9DcSx8gGsxeE8N02xLAI5xrrahrovAGN
7aKmL5ZOFBYPPG8/RXmVXJDgbWDvv7ZIZ1Z9X3SPmOPVKys28jsyafoiBTOXDIN+JZsS6sSNMAva
XVaNoEfUblcOqf8p6gL9K3ct3kiydQlMH03hNQ+9onypxy5fVb5vUuoIl11JsF8GSoczFWi7jHjp
IvquWuLiZi54OZerqPXKu0F3vudCU48prYRlO3gHZfTNteXD1gWIYGwj8JdDVebPjoK9ep3tpSdx
H6O+Rc6+eoOEll7UJNJ3seOfy7A+Z6Gj3PcxMJep6oSAjMyyzk8IV6YFKRT3ZJRtfKhddWomkt9X
neiwXLHHgydTDw/hcAuOiU4TS31pO+VTgznItRUiuqI//emkpzYuxkOaeHRtZIWk9dhO7gqsBxYj
gFSYfKO+tIzY3atW+drRuHTIejSrHe2AB7eN6V7yqwGehpQnTWuewaiqTwpv+Z1SpNaqwpPnOawg
4gyNfq3z+gdN3tZjqQ/dQS8Vfl6GM4GjzOAQWgo+lh4kLh/g0hqTpOAewEW0GPPiexbUxb4QFcJJ
ElCXqixOhsBBx5Em7byWeU6tIjnxEEYQmOpnYMvKU5Z/gu6fre3YMc5uSbt47libpI2djW/4/gkQ
/WXUDOVMymGTBKDyKk2o23oI3DPGpE+xLIZdk7g/Ghrd9mYbM2QhidFT4VtgbN6d4sBe66Nh3XWN
CWzEacTnYFglbT0cW4TXSphWyzjqjG2ZWvYEopMLtW3DvW707aog80Vu2De2WWh8U0QUPqlhwZ3a
R8WxpCObZp6yvaMZb+/T87Z0am88tqPhQuF0tTvDid8Mb+g3ji/jo0yHVauowdGlP+gll88h2KBl
LCL77Moh3GhBI3ciNRnzaTDdvDFN7uBxfbayvMA8yf5pW2FxrStEVDmM+6mcV+bqTyeDyOEm46sJ
NbZp/VNea9U51PpHp4i9bdUUzt4Y1V2rOsPj6Cp4mTdAAkE1nv3BTTZpKD8DvYddWAodINjZiI4U
G9p7rQ3a+0ym2OOkegjVxAt3hqUl96rXxauqU/6W5/sjMvFcqgxklimZMkL4+AqsCFz7uHGACWnG
PtCI10UotHWk6tGC3fjbK+hjAYxXEGoMxgUOoy6V4vy0P789i7GiLVUb6vwCo1jecY1KlqslQjFs
ufMS1cFC3hPLnJc/Srd+GYqE+9GKXlorh3Kk5OhL/ueD0ON3ecMfQyN2hxgVgYjJw5iY6d+74zo+
Z5eH6SKxqgSUJx4iaoXppS6zhUjcYu8k6qf/3uTH8GxyIrV0WqJVUjie/rHAWcgulY5vKYuyzMAD
+KYH3bA1DoQeJgr1dVPq/XqM+uf/3uzHC81miQop21N1RBbxUcESu0o0WjWbHbOC15/LA3+Kx12y
5g95+/DfG5vNXX5/u7E1T9U9CsxEG5Q7P8SgfhrpTQXrCaYFzioe6MJTpI3xQm2yYZW7qliMfa3R
TEoUrBukJun3i/7y3v94bad9MGyy9ZMYg4TZh4SFKZPGH4zs12s/SaxwbTTJ0gw12HYmkUBLZ/df
khZ/hJTzRrm5bZtohRTdhxsqiosakRshZauQXPVBlzdF3K3dgr5SXrm0pSYbNTAMkq9B9jWPykNe
FenjX07/x5hy2gtKu9y6JJz+HBf3QxGUlttw6PYYr3FlN1Y45KKVhRK4HmWyzZDaXzqEzydoSvkm
HrroHPpNiPq2e+xoT9iMjWatCte3/zIw/FhjYzs8byheTPkIjYTwh+xAFEW+OxTmrzG7LN3m3u6S
tZDNE30lZ2iM4mhq2fcq04rnKFm5ldyP1JPCUlFelVijj11Ruut/n7GPw9V5p1BEwBn1dGorH+5X
RZFarAh67UkzhGdMfpLFaKnDcyKMeJfA+11Efb8ixLzrPPx3/3vjH+PTaePE5GRnzCm79jGvkMQl
7M6iURZNR+m5yBidBbCn/3LiTXvWav37V6mjcjU4/ww3EEd9+EVU0jXjsBjZEDi+hRmXh8LxHmwn
+aIne18Fnp6IcJ2C3Dl7Rv4jTONhkQb6G/kxkJb5F69qLowt7Y0zjCs99D8ZFn38laruZYddsZ6B
6wHodZHKQYbjT9o96R4WuEd7wiHZythzldJPuZl4YHiZ5zSIuio6Oavo9rjzPHuK/oMhNOGrH3qr
xNOwWunp3g70bTOaGFNkJo3ZPkYlLj/6dTqKi8bw7cxlXbRF8D3FTHBXZT9iXc1o2fDlkhLmN8wn
4602aqvaxHYuzPOzX3c/lbxsD8IxP/mR3+zMpjyq9vBWq2NwonuFLtyp/QPlnWEHOZQ0sSnIR57s
DOfetDq06KCOdei/yQJhUShgo46ZfWksuXWzT6VqIsosP0Eg8fYyNpFTKJGypVB74Wm5TitRrrEt
x44kfbDhVy5UA0gn/lw7HAh2rRjTTYtN0qJu435hoJzblb27hjar0oceb9XY2ddt527QYtWLxBaP
6L6foshWlzuvgz9uKto1KoenvPE2NXbAGljgdZGYxnZw3a+2CB4qaXy3R7dYCK/CYq187mNvbUaD
t9OzixWVSDSoMY700Us17reFZsXLqieFOKp9Bv/K0ZZ4opH+H8Ol1XgukQrtVUggs4zaXdoZe+sc
di+hlWaLkJEsqj87RMVIbGyX6soB/L30GtDKmZFsxzHCCxYu7MIRcter5PPC0CVwBN+8qCv/MS2J
dmGSRtsWmE5vmMPKKjMbjau/HZUhW2Z6CneztPoFHYFACpvsS53Fn6ZM/CbPg22Kvnpd6c5zhpFj
u4h7xTuJMPjJwAJf+Lx4a9shWkKlKNZGIN68wn81MfOGHq8uhyCRCwzTw0sz7mrRvQFMwkEuHOnQ
HCQsGC6RZV8d90s+jO2OQKJbEEtYml8uNNX/WRmTqCsOV6PghhQ9tlGt59JHYjGoqAJSlrmYoAf4
Cqj0dMPmBhSayn4X5Xm2ssZuWXaFtSzzuySOKsBtjlzVkfaqxhR4Cqc9662TbsI8PaA4s+D2xJds
AC5VhHQfGz3eM1aZLjyjP+hWUy4SUzwOtrqdEgUL2mkqmmZXFQMz4G7FU8pAsSOfGRXqo5K0V1kk
d3ZHEI+iHDG44Sz9UPHXhnk2LX3NwUSc5JWv5t7eG+pDxGCuTqwVmDtM85pyayflcxmgFpFaCu4n
fEadQ10OkMbyq9npgKBzP1/qUW7t/Fq5JLFab1xL+aE7ybMi4/He5JeMT3r4MOT9vVNWP3yahh/T
wPwMMHyRMnL9FOTdpq2774o+eFsLimBUjHIdxSAXvYnWNoiO5vZeBIvGSZNtVxB109kq4BBrZf0j
FqmDVCnsV4mvD6smfGtFpS/sIi6XlFBhdjXbSsL2gGFDMRrW2H0FWXMdKt6PyalsrRi+vDpD80kM
5bewCQG0+0mL+ZaWnc1okyVqsW2tRN3h8COenDbZ9RrpEUq86sJx1HqJuAagXtKoBw16DvXD5dBI
a991QbeIOaPmyOqg9ngMlLESaNtYXdqF8knS87rEXsvfJ+FYLWY7uzh8ia0wXumVmaxam/JJWzxq
dcEzn67tkQbkpdamzYLUrL6wBhMRJoOZjeofCx4rG+kwwiwaWsBk/1RVzTbQYWGQFaFxj4b6EYq9
aNXXNkV7A7naOo2T21Gd1h0PCq89DDR5e05Vf+3ghRRputMt1/7K6/wUVq7/YvHYWmWx+2plChh7
Hny+iw+53vmrYvIzTAbxFKUyX7R9Dg5BGs1CJaX9ltCDu/Bxl9zBz+9ORpAtSsx9j204WksNHtA+
IGEPg8yXXORaWcGhJax2u3YrQoRUVjWIgzH9EWYpDk5Kx2CvApAUplM+4HCwGIwoeJr/BNJiJBA4
QIkS7yIrP4kIl/Sfqd/4d77ukXIIg+M8laEJAM+X80MfZLK3Q6W88pTtzlkbkFRmyrTUpVuFyqhs
pO4cXcNwd1FU9fziyuAVNkjIk7ZJd64Th68evXQ08KnRmb7G4LXIx80I7vxxpJ7xGCDCBM7yHRR0
iSWf3uESyZ/5v86uupPXejRLBHZPd2JuFpv3b4Iw6E/zPPNntxnTEXdDagwvv332Ps+8bmVeY03D
6FDUOHH8ezXzzB8+K8YaZlEGMd7yVuC+iz1BBjDP6Y83QR81gAlwtea/71/N/+VOft+M4BpjPM0Y
63VZTDqplliZ5vpIggB42GoodPM0/7l97xrtz6yhz2v+jP6SX99qaUdlPFCBkhYJVjpl/i1UeYwl
kVVfi6RNDrwt8o2m5d6rFkHd1sz8mxIHPfR3RHcZWp8DbeNi4wae/mqI4ZBN6/DDClsB4IVXB77h
HuPkZmPbafdaKeVxXgeeDRgoAlq/DjRF7o3qs+uOpv/UaZ11SAU/WH80nIPTp/knp+K3bcfBC76d
4cWsNYge0+dhZOjrocDpYZ40hHI18sC82rK3ryJAQDHNhTok2o1RxmA9w7RDqfHTbv1zJkT/EI+u
OFeheOgm3yuVasdj0kcUAGMPMryQIaCOCFRJ7tzDOEggWvpRtBzi1NvNM2MXYZ2TtkHaxqLzStCI
JkuZtgbxSXvNjUZ91n/Sbl78CBy7Qwkj80cbkvM2BE9wAAib3pUNMBtpy/Lz2GY7VwvKH0MWPJPg
yV7tPs8RvNbuqY8IuVpMItep0gcvVhR+nVcbDvRGBdbwxRLZuGwsJ7mPer3Yg4p0t4VjJg+RUzmL
zijy77Z+mFcfC0CfTjZaWFxU3kboLd5EuouDRJCRge5T9c30qsO8fh6x1wqVzKvqY7IotQnu4amY
eLggF8KoqJ8R69yO0HO7pS2K8usIz2Eph1S79wlTdlqi5DsIqdwwQoRLdMrVU5NXZ8WXPbQpYkVf
0pYVN1GHLsNGURqr+bPvKNqKNhR1O3+r9PguxlFEH9M0Mzba5tY0fJLR06STm+oeFU+9nJfttco8
9pJLTVtb9twZvO39aHibv8RtBqCPlh3mJUm0tI+Yoi7mqfmPdJ+HofexA2E3xqbZ0fIVX+c1mYb+
kmFrdZm/E2DFFqNPT8e8XNylxdKms/92AJGDcWQV04N22wnRmOuwN+RmnjmNKolDuOv+OgDppvsm
BZM0z2zHZPFU30DnOR2ekUT9uYTRXkCLQJ8LrcJJY0LfsA7ykz/h/uc/M/gfDaZYFL2kv+R9HisJ
YdjPs98+VYprLEvsxf9ZeF7DPAchZ3ZyY9xublYCvlIomy5Jvvy2wtu/78vcpkWG6E6hTrOavzF7
j63+sbppk21vr8cYQ+H52/fjmCd/WxhkggSTzvWblnr/9n1H5y/mP+/HkqeNvXTImk/hM2/V6TTd
duZ97vdvOm28NAUMuqoOL1Gsi32QB8bZAWFw7oTtwBx1EaDUdRxtMWgMgbkYyNNqea68qpfbmpBn
q3QxOC9HdFCK/1kafEu5rKosX//2zfx1oxtbT0jtcFuFcAx7r2vlyRmqdlh506bn+dSKn0FFT8Uy
7pop2v9n3fM8yhi8eVLyOhgSBK5tmjYnHQXPbVLxG2M9CgtInyouiPv6U2ZV8lpOlHoC6jsE3ATp
g4DHB2ny3h9FfkpRJ1/n2eLAuOZNEp5aCmHhUgj7wS1S93ibrPzgSSiefpwXmFcZx/I5N5v+eFul
r+ovTkiefV7b/CfAtqfu1ezXOoyufRs7euR/263E/hxotnu4bQVngq9BUxqH2yplFnyHkjH8mhR9
84P4q/41M2XKgBBRELv+c5gYdoSL2qHG8Wun0pYyKTnm/ftedSBiFirZ3/1tHoizsDY9Q93PhzXP
SFagwJ0h6va3HdOUAaNOB17tbRnyWdXCatzst/UqFsV7wYDk9tl8omwxMvIh/717X3eatqQQRtfc
3dbdGi1Bb96qO8q8VBgbDUgNpJsWOfp0rayMolGgdXQJzdM0NTsggBWAU9OVvV3BWlAsdeH939bJ
CFpZ4E3kb9+P22AsurS72N7etmNbwF1dXIC27/vWOHq2NI26x5pvugu6lIg/S6p6K+Zt0/Anl5El
cQOazvn8pw+SZtnpVbq97V+ik5EYlCDcMu77NQ+FUd5XQ+IxiJ/Wi6mRtnTr0vo1XYWYSdl9qxES
Tueg8hhmewVmr7d1NmqGVLMe6s37vgaqH6wylJSbX/vmGnCerTzbzLulazST1Op9U7vVMuPljBvQ
OtfE0QjrcB+VsrmO0qovmJWt56l2qOV2aFG2N0nkY3/SbW1bdiEG10BezX9PMubfepEjr0mfVdfB
ohqqesOWMm4bLufJaY7b8t3/fXubTFrLPVuZup0Xzabl548CrsT7KuePIj5S3bFfl16qrfDok1eP
VO2ZYelWmbY+z59n8HeM3NnM68K4r7NIRRi6uWG04eI8o9/W22MbdI1F656n9c5bn5efP/Ij87et
/7PgvMw8F7gnBwMjc/v+UTat/p8Fb593Zki5Kmiwasu2msabx41kea2s1r1odbx6/8iTvnrp4y+e
E1Fl6LorNZ3uWgQKED+lXhdWoQEUz5/nw9bAkVzKAHd6mj2XXeemWyHVmvVy5qcjtHi4LbIxy7GV
48S4g2ufa9X/7ZhAmdrnAqODX1dFFLc5fptUfeW3UwX2wKJyqvy6qt20wDQ5nzk/kD99s8EWRxC/
dlX8maK1vhlS6W41TGmvjVp8QelppEXy5vdBhEPkOK7jzHXeYpmds1E3LkUc3dU8R0+uqWAw1tvG
zndrb535gPDMUr32g5Iee2/saDOiOdBKauWt10e5JI5XTnSxAMZyi4dQc3lOVKN+TpvQXw0DDpal
bkevoeEtjboMPutJZ2/w99W386Riba1qqZMU+5SZfbZXq4Qiv9v5b0jETkgWiqfOdZJTHJnGstC9
4C52KMBa+AARbWA3FzpFe+f0BPbzPmEJIZYRyIdz7ibJI4mJByNsrE0U9ySI+jCZXA6sFxefmpWq
m+N9G2T5tq+TeN9k2bga1LI/pfRONei2+HeeZkz56z9DT19rux627x/N/0US87zFPPO8mFFZdN2E
nra4rYtqdX/6bZl5A0kKtQuB2Pvnt9XM0+9LzJNCAHExe5UBxbyp92Xm7d22YuZevo1T/fP7wh/n
fl+3rpQkO9v08H6I82LCizn490PJnJwnZKBBUHw/LR82P8+tNE61TxwXnisn7rfdet/m+2JCOo/l
iKPcbzv4vte3LTljBU/c7J3bGZoXvs3+vsu3bY2De+w6HJf+7zq9X7uPO132k3WRMH1MDpn7fZvv
67xtIy81ZC9D//2Pw/nnWs5rwLnP3hfJi2yj+9QZijdN6kSBqqjvszjLdu0wDHtbpP1lNBsiVNt0
XqClf62bof3JARZ2Zf4Io8lbgyHyc1R0+ZoxqnrOo0ocSp8Mb++aNaorjS4tveg+j1VwrMAQ/7TD
eBtnvvnF6KafnWfWD6aLWIcWg/jomaV5Go3UXDdCAqHsiauDxqi/15T62mnjYRi+YBASfvJIY2NX
ODR3mRa42AGRyyEN0N7NX8yzMOh5/rXHU5enWX3HCpEeC8sfnsZoMNdDFJinecNdEnkbq+8aTCjZ
rXkHazsk8cs24yE+itpuMfG16qVZ1/V1PkR6p8VhPmzMGPJ1m7TGc0ZRYuGgPPqh+St1iPDm5Ly5
0wkcctVYRX3XXeg/Gfd956e7wtTq+/nkV15SvBWAym5nyQQqL5LoG3YduBjpTvsojRpOsMg9rLls
PCcoVGxaJ+8eG0mztBRj9E2Dojbv8XRdqRlQdeC9SGtHKg6S1rnbn6HsYQX6tbEnkRnv1UECYcvz
S67BpRs9tCSj0ZRLRFv9i6tW5aqBs+eGmnaXyYT2TskzNk9GXqK+T3erI+ul4lv0ujJGqrUiOSRW
REj42Gue/JIW8biupPUUjgRHCdTbs9ZFMDdb3qJ5aw67euiqjdM6ysHmgX3ghYWNWo18R3HDS6sp
0SnOlZ0QMiYGavO30RFvEV69P2ppLJ1OTbeIFtM9FOuMoq9enS0XP4TILA+qjX5ojAPctx2zP0Ps
heQsPXfjV6pB87xvnMVYmOeoF2veiRG+8rG6y5pEe8kq89BrxjNUzfLA7yB5RN+UQmIXW1qyR0xw
KGnEtMudD7B3n3SsbxAgAFmrc4ajTSpfVAuLBdPJKwwY7Z0b0ePutnXECyV5boM4eAbBxzkbysey
r78pbWatfMWrznmoVrxojXLdBEW7wvbusXYHcUej0LAJDAWOubeV9E8H1ITIvr7ZLSjNvBfaig6i
7iLiAsddHbIEO6Zs26q27/skU5dV0wafXRpQtcYXTwWuwRutc9qDMf0hmaStpGsdTXpQz4YECDdg
gdBYxnn+BB3Y99zJ7Ml02jiDf/6hRZWyMIsMnyrdKnYe5/UsiXw2htIm17S9r71MWTYVkaQmaXN0
/Lz/RFEqip03O+jlt1EI/Aad9lnvVTTdouQHnsfnpuzjs8B1Y69FtB/h2EkbghMlr6pOGND5pHH1
8pQ1UjlZltKdC7vsiQee3JxsnAlD4jWhH3xdJtXkSKqMD2W+ALAFP4Gi6SvscGVFy521K+LCe5VJ
BNVIUa8h/nAPJvJZGMrDUhqYhfRiPFMmRtGgR/FC1J0ygOrKEUAheK9zJT7o6tB9I3UMbjPS4tdQ
RzZUJJhjagHZCKGna9KuaPEd3dxB54moS2baHU8JZYWxkLZyWjW8Rz5le+0YLFUap64dyG0HqF7t
2P5XETtLkQg6wixIiq5dG/du35u70hpqkqd6fm2jeKeb4XdM4ZNL7sX2atSSDLGNmWyDHGTGfIpK
wLcLEsDFJptOVq0QeMjWT49pS12+KHn6ks/fpHk9PtALuRRD6r3RJY47hqBYNo5+tqYFl2vYICsp
k+waZF75NramWIRJJMmggS00JPxWaRaHWKziwZAn8t7rHk3HJkbVvw+V2DoEyXiRRZnhZifre5r2
3L1eOLB9a3tjZGX6Sjw1rrrBPDCsdR6cIXxNGPR+9mPpLsmBlyfjX5+TCf2U1oW/V0vDVVdYxuGp
IPNDroK+NEVRrdRayTadS0RYwVpYqU5aH5LYyg++M6nFA3lvN/ZJCYz+pKvBcLKG1Dg2w7POz/fO
EyRUy9xzDiIvojv62NdSN1ZK0K01K8vesHnwtiNGTxtjmqzL8dqOpCjHfCh2mlFVu6Rp093oBv5V
IU1djOqr0g/yaf4DUhQv3RQLzsw5llEMsJXBHV6jZNlExjnBs7WF7i1UpwWSGA0rGlaL8zj2q4bI
8OB0pXGi2OQ2i7FwQaDgS2B0/iu3TrAdAuOFhhdeOJi0nxA4kG8rnWYps9LcpNgq3BsNElzNzteR
UfRHOKjdseyV7liFyVtQ2J9KKkCNbaKtpGb3oKtu/BCTt+R2vs/oI92PZRkehJ3Zi0RT7AfqNkQD
Np2y7Sidh1wvH3V/HO+6ltTPoLwlFAZoqTDcoKQGp9QPRWwtRzjpG5O29Q1B+7itvGDcJKWqXlqD
4U1njF8NBIZL0xydO6/CXkjmglJ1nn+yqrK68tynvvkqpnMHsbZcqVrJqcp0/Tap6Nq+pWAcTH33
Mw9Qs+S9DF00jRRd7o1EvUNCWOb1uh7C8ImqdDmZXq9AV/oPvDke6xE4Wxc56oPiP6lOXONer/cX
K1DIE4s79tXcKzy2jhr+0Bug2pS/GnQ6wrPcpZIGB1KzlzTMnbeo5IYvpTiVfl6gYD3HlGpRPlrt
Ux9HT20jpsZN+TZYr0NsmZ/pAdTWNNrUYN3LCgm1wUOodLMD0k5jXVNdWsRodTcxT/m1sBXnOP/p
MZk7NtEL5ofLzO6AkAroG4PQ9Xu/uiOky7aVi9E5AB4g20HwZGV192ZodbvuSDvs50mCDzPD7RWs
Cf4EhrZprDr/NBQM0YzASvZiyzGO+zGFuE9q2lrkdkGGIcj1M9012tkuMGVvLIouZqaVR602BkiB
VvglpeLdiNZZ4yAbrOMe5ZgiSuvQpzr8V+iFayvw7RNpChJRGmnG3JeSq+rbqxoN0sHyamMRpeq+
HothUwF5OFdGGT9YfYVo2dD1OzfiYa013TKIhvIzLsUGAQu1SlK9T5xMemHDLNvTlY9jY62YJ4Bt
Bi3nigCGZGh7C8eZDS9kCi1B9AVBt//k2OUWnoNyJMEeXlzqp1R83XIhvVy5xiW+wSPO4ashAbTU
dz01IEcWl8K4QNUzj7N8NWiao/Qqjt2dHm9OmD+TbL8EXqMd/TIlU6QnSOVznGu1utuoRjJsG1fP
PtsFzWpejntKjsFb2MVHs+hQgtb1pvuKJzsO76kpL6pThl96ftREdcGu6sLxFOXqrnJ6oAYJoCe9
stRLmR6Vuqp3uUOU72Q+2l4Qp9IRgEJijWZsU883iAjEIQmLZBdb9YNS0XpeCK29+KlWPEXkSsld
Of1dZpvFMisU9cB7NMdaLkl2kRsCw9D79qjA610MBYVchYq9KM1L4ouNWo+I+QPIINh9e4cqtrxt
J3hV8hoseWC5NRUyxcfNoEe+UFc2bcQ8OzdCfkawOb4kTTluyGDqX8zMAZSdwGT1h8fY+tLpff4A
CxXFQyirtTb578UOhXubhA/s+RoNjJmTvlPSQwWGpHOT4Wh1Gog53+6OMangDf6gX9yyLc4ZJGss
JbwFHiD5qgNHdyiVpiAROtmd2gF2qJo52MsGtclqJllXspSrqgkdjKNA+tOYGZMOMFqo0GhbcKkL
ed166ne3JcNt5/a9r5O1MSf0iQrwap3Winc/ePu4GvvHJEcgpo1oh7tyMJYBljkriQr2LgQRWFSG
uW9rOBmm13aLYvLqbqU0tnj7fS+G0MLGtSPOkGZzFkUrl1nUj0fpY1uPGMncdaFR3/uJYi2TMCgW
TjUQXE1PpzRWjGUtDN9eEoT+L2Pn1eSotobnX7SqyOFWEsqp1Wm6b6iesMmZRfr1fmDsM/uMXbZv
KERGEqwvvMHdjCE9q0m16mc/S6+izwPKKumMXqV1piqkB8LXbiNB4LOfml6vZM6LNehbag1yo/U0
sEcilQMaYomnxpP7gXPbU67BVbeFNV7AbFQrozbxNVAdtJkN7VZ2qnYzJsVZxwyqUA6mX1ZODce2
x3On+PwcDRrf7RZd2eEy+PC99MKfdll5h7t6zLV03wEx/tZq9KwnUJzbWhjJiR9a24xc+KgM32MX
K+FWKfoLKkVXfnmiccTVPmkAPYFmHb9QRAflXV4SJYgvkGuNJ6lJez1FDlivOtVOov7QefV+aDjI
WhLNeqDFeGGOXmlrySe1OC6+rq4Qtn1Pc9/83i2/oy4IU9GW4za1xp4wLtFAJzNOJ53f4FPmdOsW
JfNVKFVErIxIP2oCeIpJUe8C5PETg8jqjWgEfnTkBnfRIqPcqlPrmdiYrarcyU7VEci1/upGak1x
gAaHCk/DTowHMLjW2STkbqta6oehwyzQQ5DEAoCAN4dlyCO0WHkc+pAcYJ7LkbsiJFHmQ6N7tSny
qjtO82rhjt3xz8eERs+OkX/r1kl/9IlR/jX5s6wugGKllrQ3Sdz2x56OK7o8ltrTh7AArrT11hr8
ngQkU/a65VtH9D7EJs5xxhn7YPKi1LRvsdqpDHJ3I/TFATmpvejhV09We80B+AeFqp5UQFQbpSzu
DoxAChSD4sl4khu16WsyWAkeJUrHdRiMbIbq3BmB3qpGuj01wmMNx+2a8yweKqUjX27uIAe7S9qR
ozlZJnexbNCjT2dCbyysN6TiYCPp2jrJcbwxStBrcVsg9FABiMpQ2jsFlW2t9XwuX5rg7FMs7O3R
/1Tzg+j06Ky19rDy02n0UmN4MvMh3leOI8/Q4RxcAOfZZRJHeDaY9Mbm5ml6Luf2dCnP8NyINMo0
kOflM/4RWDDo1r6C0ckK3Te2od79qqOaj4WRMU6jTbtSXbOBGxe352aeLB+XCQj7ciMUo12rg7vT
XEUCzUFKeZkEDZrLU9j07SoLYulNSjkBr5tjKgTrMP0EcpNYo2x/L/SzCrpoO3r48gyXyE3Gg56A
ftRLJNxWcY+5hZ31W1NO/r0ArVSa5NhtpegnBB300zLXpj6+9HH8z/LJtTPjfy6fN/t72/8s0wiB
qtWyOnGVk+/Icu/nKvSdv3ZhUP2/HKYOufhY7cvV753/f0+/XP5yaLeF/xXhZf7XeZePfy1bdsjN
OQRZ1hiVha9RMKqrf30d8y3+6+7+T8f5c9ikLteDpqM98H+9zX+d00mREex76PflmN8iw9K/GyLu
8WpLqyezCMjHMmv0zGRMP1Vf0CSs9e9tCfwc1cP4ClKrJ2evxXrZVQt/glUXn1ihFF4IGvJEeqnc
+4Q61bJB2LqnBJf4N2nYaJZoobEXjpu8+G75uWxAnIr8v5jS52JUGr7FftoObSXeKbXvly1U6gKY
OoS4mQa2IPYFXD5ldvLdLjaW70A1i2CM5paqn5O48HFhC+m9zTcWhBlA3yn8oE4Ubx21D49+2OeP
3NapFMxbVFn7MmlF8mpkRrJXrUDfmVnpvKqRvC8bOLPWdRjVw1Pr+sPRGDOdAd+yPyYCz+W70eQw
rQUs4GtSNNUlFESIy65x8sLLp/wKzDzx2qrDnyKmBNiI1Px9cjVxj4FCyZ78ijSO0iguC9J5jvLo
+3IEXal+ZdHYPqtUog6G7erbiWj/3U74u82/S1YH4OBsW9xm4aFT3ldAn8kxv3xyo3mDYAShmeK+
eTaTWr+i59b+/moQRNgMIF8/qpABbGrU/GjzSD0BNSHenXeVbvgsyrx5hakX7MNCsXet2U6vQ+0/
LcemoEmpOirNJxwWmqMYCttLhmn88H3sReZD9DbYvjbpBlwiwIWjAZbh7AGEV0P8t3O1dY6k2zcf
IM0WUyV1HzJ8vY5tcgUr6H7Zs4wZ59CuaVeHQFWqDhcgPCaErR31yOrecgf4G94X5a4fkvgb+H5v
2aAq4Qwb/FvOkcV3ExaZDm5sdL4SM38jropfTEmdwnUG0Dr9pH5a7W1ZD0w79AKljU9NE8fodbd0
xZcdIz9ZQYB0nvSQP7nSZ+QC8wqtfE01KT/tyEi2ptP1h3Soq5chDV+X9S4wU9jrrXXLowkfLpVK
GWpU7pfsUDELfPu9sKxmV2daCGhXqG++Kw7LBo41DKi4Fc4FHop9VaIKOO78vfDD3FJ/kq9U5My9
Heo6cXOTfWTEnMuebtDKjRxm9/NqcM6OI57LzLlifpc9Z7lIn6spR4nIRXFr+Qjb1D+1Wvlz+fR7
YpGWxdXUnX7vlYTRMXBReFS0zizWce4/5T7RVTkfMxJNvU+iuF3LWv+fp3AEECpREuzNW1CjB/iv
6e1mOfqyzPAfEmePx7KP0eSdJxNj8pYNbBgwTzL68eeSzXyfpgCDa7UaTrwu2vei5v0w5OlzD6Dg
ASWI+nzWvqNwHp3inOr98jGL0Y5RKwu84rwWI45qlRZ8qTXN73eZP5ykzd6EHVq3xhIfy5E7CVKW
bvK0WfYB3FJumjbvD8s+Sau+ZgITisZEGoh0en57te+Qm8tLXuc9CD5OBGEj25mVEWx5ZbTvuAym
67JQiNDn81amuQvioniu/LF7SCrQy04WDIJTkBmS1x072a0/eZOK+ciyU9ARa1ctOL1lbW3cCETK
t95Qdcxmp89lo0FSQUdiVNksH0O0czdtEY6/r9238tcWrvrdrNv6Fe3K1bKVZhU5AzWZRvQV9dpE
3/t/TeCzKtjLNdPFjOzSczPuY1m7rPiz3TI35jzvstftzZ8VqToA41g+yxHochon4e5fC3/PVoJ6
XJlqhz87zjoMlL+ia4Lm0zmYryjBfYjy5nxJTVdEp0yOXpKpsGv+7BZmTbZXy+Tjz5X/PhK1UNOD
N0c499cupjQQFI7H9vdhYEuqKyehoJaraCUGtBKyOUXNNX/rq0XzQWkYRa+p3BhappwxdgovlHAs
gm/Dv9aMSPwF8jXZr/KJ2hKWp2rt71VcL96NIt5QN7VfB2x69aIsMCFr0buXybSqzaC9LRO/r9tb
b+Thrpag8v9akSSauhWNKf5eUTiwZWKuab3sQeG9vS2HMppCAHgqKAnO51iWLXMq8qyenxuE6f+9
IqTz4qE4hG7Qf69w4xieRhxnMLb/61DVCLwtdHy5+XP4ZZO8ViTkU5vW4nxby7JlMoV+ujGBuXh/
rYi70l0XZVv/vULUlbqGeqB6f46yzFG1492Drt72rxXKAMGj8p3q7xVqC+5HrStyx/k+lslyGRBu
UfBU8S9clv35Ev0Unk5bWu3vFX/2GBWbjK6e4UL/fSgAaJRLGvBHfzZe5pqZgK1P+vT3ih6bL9uK
wsNfOySgJujGyN/LoxyaVGCGAOJ4ATyB5U09VwzpUx9BzE6tNn7qfdxN+RuHT248FZ5LAnfHqKb0
/KZ1730r6IKRytyp6tVeX2Tm3e2C1nNJLe85Ru5e6lTYM4ZR57lGPt1T8gKvV83+HlAT5Wxhd+8r
nr60Es2918aJ7ZzqHuS6wtn68g4SVuV4Rnbv1UD3YIIl936i29sHIuJsicnaAq0ErbQ8v7X9mwgo
FrpGgt14rzhe3xrWjTaHO5/NvOWUi7i3QIcXLgTbCeWGj3WIeo4/3oIGsoQb+z0UuyHephDtbn3N
iMxT1N7czkhZO9a3PKNFgG1Veev7ptj2cZ7f0qAtt32ap5xNgW4mhviWN3a9TasxvMF2bbauMYpr
WlVy21uFe2WTbkvZ2L726dRv00A1r31sD1s3AKsSZPHE2lC7Bm2tbH08vK+9MWGX6JsDvElH2/Zu
2jNHH17v3YjaDDUb6ulvyCQAAwoHOr558aZVuXL1J/trWWcDkp7dqEawD2yKLE14TIWDJ8L8UZVu
vKe8Z2yWXRE2a7a9tLPtsnZwXHcjqI3t4LNj7JnW0xoVZGOunnYnZXCtV3JlCFBNhm78/JFGUbVK
emX6/ZFUdaa0uenFlZX9mlfpP6YymZdl26SKvshKm+uyLrbbt7aMw9uyThflYwpLZa8WUbJrUzvf
liWIfDBQFm/ysEEl0XLNceWjf7YqpBVtU5Wm17830PN6g+9jdwKV8782j0TILIpbB0c4+NtxnGUS
jFONcIJPi3OoOm29bPf7ZL+nkA5+0BVwdsvmxXJuhl3YVKLK+DlKeYkQslhnfZR99abzKBHifCmi
cMCdXIk97Muzr2oKN05ixd+aGQjFTcGrczP7Q5WPMFTSL001bK9H1uYgEEJ/tQJkFef9LH2KYS3h
WzcWvvWkoCIMW40dxjIzYP3q9S2FkXCdEIxJOgwUewMvDtPu5d0g7IAappXfg3h6Kh2reC3spNub
LfAxJQ/HdzckFl426NR6XY7TeC3gWl5g05j4Sufl93xEJS7v6Pf0+oBWtUt1HN39FyxXvy17FnVQ
Qy2X/VOQp6gKJBXvEyf1v5ro97lL1DI2fer2dH4Y8Mo6Aq8ctuWFvlfFL8BcQln/rAPS+u/Fvz/+
Z1lYkdNZeQLzbl4W4Ev+e/foP3NNM4HXKVzKEWyRqnU2rP7azuReqEKL3Z/lf522qTS51UfqIVEv
OMC/LuM/1+LXPtQs2Pv/Wvmf21mWqai5bITeid939fe1FJM+niwEUX5v/Ghy5TbaRfGkzJNUnWiv
W9k5z5NfNGmjLcbGNLaqljpR2hwaHbxA4KSIHpGVbBCF9KhrURBU2uChY4eIVO9IlifC4LEsK5FI
28TIO9KfU16RShl60jAfipiKS5yr/zTJIe40F7W9nBJzZdqT/6yZ1UEgernLwFMAMIo6sfKTflNC
otygI/U6qH6yHaL8h5vh46ZM4XDNI00/FP30VIMIUFIVL7SSclBpge/DY6+HIZtnlPlTZdOSrXx2
hERJjS7npBf9XkbVqRfo9odJNz4FLe51kzbc4Xsh3GxajyBSNbpeoYMmhwDYVtFdTGV2iKKq9bKk
UnmdImkQY9Sx84WMd7pfFZ6lpYknozLdOooYnvtOjFekNC9CUlBvx7F/qPpTlGYfgzTCm3Dd8k22
A4jgPHosn6JwJ/4Jx9q4N+o4PE3OmN7V6leMOuGlTsOXfjTFIRVNcMtbXFMTjHw/gm44ZsMMO7OC
+qAJMKZGFTQbOwBjrnB7HkWAVag4w32Z4CpHDgt1BHfX4sMuzDdABNi4T59a3Ji3hmgSpK3tHIWi
9B4dsHGPJ6DxTbWmLQKab9UAwpEqeOQTRfr4PsbolxySqrc8xtpjSBfxBKWkKCDtdI5XQkdZ9QLP
90JFFJaapLFPHIaGkFiApL2ekIqAT5ZWcOZa/SNENWhjmBRQy2puYQOXgO9Gl6d0EI8yoYT+ACN/
0dUofrXli2tYyTUO7fY45FSHiiy5MrbunESE19I144ciytfZwvJcRbdqeA7tLvoGixih1eY4mBAD
2iL4B9kU5L3nSqLaT8g990Z1VpxtHsTlt0yLlUPc3WgXBpc05L5wp4neErKpkzMVKL66LtxSB59X
skWxM4es2uRJ0zxl1D/3tfRL+P/w1qQc7bUhQdA2jMl+HynnptH7DZDB4T2g34dSxNo1guCXkaW/
VHdSESUX1tqNN0gRpudstP1NSJP80FW+ua6AiXlwIGxvEZ/KqDdA1HnUcxM6o3qfGUXwVLWtF/lF
95iXpJJHTzHlR0xR/iIoXa2iUYqtmZiffakq57QsDbhcKxECLymzErnNgIjdLk2OEgqHt6BarFRY
jTed5rISjcV3J+itVYfKwLF0mjdXJAU+SoCImsKHgYzH2abXKN3oghx66IKHatvZ0Q7tZmdYQXim
r+Uc/LyVO9Q9V83c/a57h7eHVce4Ck/OyQe8tPZb1LiJMuS+DrVsH0TVgOwPZY8RMu6XklZvkzN0
sNhdHYGZvL9qobvFROxJE9M+6VP7w47EtYniLlopk7+PO/Vo0+d84f9frHPEjGjUBuk+0mV/znGH
3AfzHOSllN5vnx5EkB1FQH9kDXa5P4u+vJlK0h78QvYInOn2fqhJ5tOmqeC7x7jGo48E70Dm686I
4hvdGaQxgEQAguKMxkScqCT9dCz8wF2T9CPhSnvKhyawawHAESFoCfWfZFw3KA+8hqSGhmzKkz6z
/SLU/c+DRiHJdlLnaKBZsqq6rNnHg/Oj6PJzS5x80ZW6WrezblHefvRhdVCLCsG89jNPwEmOptvd
fsfJ8iYZjO9B1aqbDOuSjVtPupe0bnMIlLLdpk30AUW7f3TlGbe2+AMgoLrXTCJcE1zEJ0yvmU9o
kSvaDmU2TXtgQ2OtAUS0OyLsd5XuwKMK7W9ZA6WeWKUl788Ub0zsEbn5wnzxUxDnaqO8q3gin3pM
Zldaht2C3os3q+ZP2iVGvQZr+S7G0nyzI+3DtAF/Ku6MJRH6xgTXs+v00HyuZvC+78YX24agRSv1
KoVxHfps9goWXjR2DT3gUbuM4L6tUPtEBCvZZtKXB7/v2zVfQ7ZX+gSV3zIP97aqRDAUOv1cpyaT
LH4gtxZeagQWn7PmNNhN96LWxQGNe31N5wdi8mTclombYVffau5psKJ4C4UbVfspqu6CBGJjw487
2Db5p1P8I4r4p+wirBF87TtScf6TdY3plBuiNZ+XSdRm7/hdnDW8POBBggJr62b6rNTspVVk5A2R
Zh+QCG49PYyCnbrIx2fOU87cQR+r/OgoXfwwVCDgoe7oH1Gn/CAVcL7XfXIdHN0Htq//E4RGtkWS
1NjMRjkPTNp+KhZYdWzRtde0z382dTjusr5+oWargLYKLwqU7AOBcXoc5pokA7N6QJ4RFp3bvBp1
aG7NkmcjTMAD6YqpvfmWfkH3QnwXNkp9bSAjkESgO1dBmahAYNTojiRFK2J9m1nNtKmcRoPPiYWD
NtbY9IEEQeDM/VbGg+nNLFenpuM4CI0+QG8O36PhZy3V9mDLuDrAid7roZu8G1oJXQOhCw/g57ad
kRhd6MYeWCHUIKR21JI6vRxNq2k8jRYpQCyGUiUJrnWexGdeGwc1UR0guL69Wh6lPjBeG0zjz/7M
VqCKiJYb2UHZiFsmQ+doJbHcBKNfPSdmvE9rX3ty4qHZhCaBLaHyPYIFeRwbq6HFBz4IIGty6ZRh
Lck3oLxcBRrp3wpd79ZFmiePLooQnWsDz6bctpewsDau2a+HxHlOJ7O4uprrLTqkDjXgFzXvgbYl
/j0E+iplHeGSnR4j6tPJqAcfprqN6C19S+rKPgY6KlwTVspIYCjdicjbXKW5qT+qYsAkuRqao9MG
/R7J7xY/VNTdtCjK3tSu9Y+qUsbrPi6hQ+X9DzSBSPrdf6TaUVhMq13DZXqm7IMDug407ZzGeS/r
qx4lxSXUdI/eXQ8Or8pXQ+BO297WnlEfCk7w8+OdEyAakEQqVUZjrO8DniCbsQOA7ESSem1XWvs0
1lSPAk+60YVwMZ/mb5IDjwOoZW/AQ+f3JnOObSSpcjdduBeaQEikidNDP2dmoaK8OEAdvVlm8bmT
R9N2j/ipBk+tJcs3XcOcwqGQwctoFML6yAz7EcLpS8JPG3ThukaXYjuM5Qzp1eAA44kVlzWQMicH
0NP0PfZ8WXJx8y+sLKvXWO9mP1p02ZZJaDTqT1PsEz1d8fWYOhGryLfT/PAy0A2b2AACszzLy8eu
qA0PmbkTaOX0o7HqDe0l8zks7ePkoi/UijJaFSJKKQ3CIRFyyN47qrVdX5u/GjvapDCRNqJrSgJo
BTHI0YYd3v97BqwPUKNhhy9BA6+KSdqLGP0bbBLz0ZnmUdk8LHM5+qFmQPkhtsNnfca80rkVGxCU
IGgq9cXq+xPJi3tLjOjB30x6re/WTzkqkJMm4dHGvn0mRTAOUmTxhhpus3dlUR1w8PkJEDp62AYN
OEPTTH6WNnqQ/TrXJkPUDd9d2521RaI23baqUOCLUbywM35rvQUWV9J3j0Cj+U5T7UORnb+62MNy
t72Lhu+1rRN1E4TwgstaOcZRLX+Mp3o0+oMv0T+cOl09JQhj7ILafzZmgG+PQvIJ9P6602RxHv1p
lReW+RyNYrgZ5ngoRzzRggZARNEF2gUxqBoLImEfaKq0ket/xYEWeDqjLmJ/tXo3aequbJwyvzd+
fEsxD9yV/IPXKRJWt7Z6sSD4b8ugbLZSMQDE92a+GSPlJVzcN8hWnA1SqrNKo+WfYPKITR/Yygf9
MApabvGmyyrd9Ym4tNqUeDm8pI84LTwy1/FHUPXaagrG6knzQxRoBjPeuQUiAUNoJ2++lMPRrglT
MgZeTUM1s+Ulm/W2+U3rKehJ3udnmmvaZRg6UD4gsCfgIW8dztvbtISklOHEs1EzXR4SC+gbYuM2
vzF6Q2HXvsqm/yKo7m8Iu9kb6gDOjoaWp7UieSAV4z4nfkg1I8izH9QA9esyQT9WnhE1B6jGYIA4
UrlroNcAFkrFflJaoGGBAcsblIqHcGEPzpplpt5/SqJoino+imCp/SY6Q2xj2SZ7GpyV34CpnSe+
sJHG7RTTC91BPkvMM2qQBFcKnnOQpV7sPn5vjZoyxqi2nl0amPth6bnTCkM/EY6YK1t3qpObxsFB
2A7ZzGCqPNSdSf/ardroW1zURGnV0K4bXRu3sea2SHdEeP84wWWZ9CL/1uDQ42kR3qU2je33QMyv
CqO8GO6Q3MzE17daG9gXp2UwI/iZzkbZFp5EHQgkoDNs+twPX8kqvxWtlnt+lpvrvq7Ktwazw43L
oLsqW+1javzo5htTdLNkMOz7sf6KZqx0Hof4Vuuluwp6UDdBEc9/P2A8WSP6/ZhPcNOG4oq3Y7wX
MSCToEPPsgpVa1P1PL1j86Sbz3KE3qK5lfnESJ9uBhkZe8g0eJ1QBDW6/E4LaHyyGnxQHAtYWWLZ
d2RpNqlsxSNXVU80aXGJeYWrSnggugQqx6DjGc6gnUyBtgv8k/UCVVbKVByMiC/VMYkZY0sbnman
ntEMUKiqgYOGqh+eWkVHzUjPGO3tKTnLOj+0kgdqAsC5TWZJKz8YtthNQnbTRxDv/ZeulPZznXUZ
Uk49nGCGsA8oDSE4qg8wWT+CBCaiasD2yOGOXXJUVTfC5HkrVIAAZjnUXuHqr3yhA17wBVZL3RdQ
Fh+Vt8i+zdSqI2ie12rQJy4UQ8fMNmlZY050dUfIb5AF3Os0FA3j9yy/2pa4TSVoN9EnHu8AEA7F
bP0ltQwU+IyKpkG2bkJoM6URqN/JqxjBCvkBOeRn0IKWrpKakNYgh8ji+lEpin+gtHcd8r5HDQah
WgEnYmUQNpwyCH+R2oAaCIYLPib+A5Xv7egO4md/kuF4N3mFvSFujS5anHh6F1QvIuz9u15Mz7Qv
sNalNnyNx91QhBL50ah/ypTM/BDTWOJcCeY3UfJ6m3e1PCNxbG2GmEa5+4KVhXtTzCBdpT5NA0af
ta+qAUpp+WqUvHV6ras2GqiCY0N0xbsnHR96R49VERlSz74GtNGezJeqJCgJJtxxAzHqqyE2hw1o
Mn0nFVncbV/7McyuvrEWHZwk7UCaxeO3CAtFVCpDZCQtMo4FnTkZIMOR00S5h6ZmV0W/orBNviUi
9rewQhVED91iXZh1g1ZcB4GPghEsqNx8MGgEd3hDOyMn4RhU+RH6HfSs7gOgORlSIb4biBRsXN8v
tqYG3yUyPzGptA+qo5grqRrKc02xBuGZYRaZq2tEDKv8UxSwn7AdaXcoqf6sjTp613tq1FK+F3JW
PYsB88dNKN8ddXB2eYH4TpGJZA3C2dq3wsEjBNbGTnLORx4+8Rqg7ew2O0UtpltTGS8NgUrBz/xJ
GebUF/bG9ovqJEzqSGpEVbAflPdF1LsO0VKY9OaHP1jFSUSFtUlVEZyGSVNWhgjibUP3/9YnLXKy
XTW/Vp0fs0S/XZbur8axV1P6I62GcBZhDp+zjlezW48QOQLlpMln2y4QtR07lLnn1yyJNQWlSn70
pdLeAz36Z9KsTTa8hTb1wcwO26fUhOIvJ9i3bYs0kZrKXYVnqufQCfNKP6H+52TOIxuzclN3IJwK
meRbhCXo1YgKxsTU3Uw3VvfWmAyk3u6rJSt6CdLcJcqgHctpeoc7C00bAZlToFdvglFhnTkgKQpn
FLe4cYxj46jTGv3oTZJY1HZEZ66LxnhLogzwRlxUpClvDjI630WrXbrauQdltcSj0XEw1L20h+C0
THS7Br7klufcrI2rrkW/hr6qkRwfZpDNQI+mNE5FaJX3ZaJSrdU1UV5tH8iSHThbVPP8Sy2UaueH
kBSs0hB3H6TPjsaPROJvo7Wh/GjbdO3WctWKN1sZrWc3mpKXPDrqyfTVBqHO2K1XF7+K7lkVFh60
kuae2P23QOrRthVSrgE3TTdirVNV1/Ymg/k0AQ66j6E+3Hv/+2BKCY2FYUjVwRWRCSNJXPAt91W5
XeotUV7T7Zv7fiLm1QlzJlqrAeIGtRVnl1D6DdpV8XSKLOuWIakB7SSjo5zKwxId8/e4JK3ennK9
RYcRvhRJVEEpu4l+WINl7YtZlG+EWKTL8ntGBXlTt5XKW0mU6wR1m3qKdgIuBCGcuatwZoao05vn
XKccadlZvrVjqz8b/bY0iTJqRUMkZ4y9tE79NbVa++GGCbgJ2klA2alfKSMGyikWhxheZaREuXIS
cb7vLbhVpn5BQkhFmM6OT2imkc8NzociuONksLYToPwtyXVy1iiE9xoPIYQF3wu44ydJC3QdbSe9
dnjmW/Olr633QXORF0gZSbIJmn4gK97S8iOwuJKUJOBgtUhuEVFvYVP6+86sr/DE8+d0RKpP6+CO
5MX4neAcZoZbXZKo4g+LqSQ9nua5KULjixYEMjEAFFB/iX7BvvChyighOmAzZkj67gtqYLDECEMq
Rcu+R219Q6O1/CcEZqzVfvAEBjveZEnpabVov3LKyWtSsfje+DZ2XpVz16rnyR0giTS28ajs8jtK
iLtKmP6+UNMvJ4MjJoDUPYJnOct6N34ozxXakgcAvMYWSj6QN1EQPEoD+RWAblhRvPU5/K2xkzMG
T8lXboIEeFMnP9NQ/x7pkX4OI6To7YZx2679au9Y4bRx3CbZuirNDqJ/pIF0qj1G/trNACLbadQD
IRf69r52zPux+oHz7k8dDaaP3K7sFfTTYp36fr2L6ya6+FMCNw9KRGeEtpehhoLmlVzNDeW1oVgu
bdPePZthA3QE+H3jirUS1hokxHrYIrql4R6qD8AXEbPDesS8h52odxFVnRUZQGuY8AkcpwPUXdUY
FLdRTUEFoWtNCn4v8gBHBs2xpmq0khUaRSv/1BSReyyaNjgtExO9kB09u/BSdjl9z3Z0T2NUuid1
nmvkBCauVvMtr3NtVQ7vEzIBxw6MHoOmHrykBZhlJcNaExz98ED5Gp6HURPPJNLZO0UyntArNjaa
ih09+gPDxoiN9Nw6w4+ggT3juwasWRryU8sfJAV5T/PHbRsPD7QJfpCFvk9k3EDMhBA2Eg8Kx0m6
A9j9TL03gxsfrBHEOmC08JqYIqW6Y4NRdUfajFaxcfTB3uKsXng1gcBa1Lw0NU3qR4PotRI89XmD
dkFgGzodyuZTk9kpbvTg2YwBsEk7Fd7YhrT8fXXcAgI3UdSGZ0oEi7QnRo1UdNTIi3O5Nh0iQN4y
7SMhlzqEnf8K/Jt/ZpnbcAmVn1NvYylGW9VU0ACZlBrpqKyiWREXw45b+qXX9rnsW4baQP3VtIgE
xmk+7JVmTQeK/02kqcjuwLhS7I8kyMUJzatDF0CoGCoeaxpHnddlwfwszuloyI8nERR0amNrNeEv
Q2lRMStG0AiwhP4fxg//uww33pn6/6DuPJbsRrI0/SptuQcHyt2Bsale4F5cGToYgtzAIiigtcbT
z4fIrCoyMoc5vWmbqUVakQwBXDjcz/nPL5i126YUCrfLnw3HZ33GV0IUODOve9HY5gDXkY0Jtov1
wtz97iz8P75M//PfwfXtm9/5F7JpG2Igund//M+Df+f/r/U7/vUVP3/9f+6/lVcv+bf2l190eb/7
+P4Lfvqh/No/Lmv70r389Ad8WONuvu2/NfPdt7bPun8atK9f+X/7j//x7e2nfJyrb//47UvZF936
08K4LH7745/W4HcA9R+8l9ef/8c/rnf4j9/uvzWvMRbxv/+sf33Dt5e243utDzApLHIcLEWcOqb4
v/3HyPr5x2+G84E/W7puOTbW7W9W4kXZdNE/frPlB6YGuqHrfA//cfimlkNy/SfzAxAu9vKmgbWA
4N9+++eN3/zuyvz7o/r3k/zRqR4vapbGv92bET/aCnqw+d4yP1ELjpgYRmygOU4ULr0IXwzcCw50
Pvl3PLFCX4xufkvkvfHsqNQ4dczQLlt9GI6BKMsdfIrExzBLnrQMvDarB/nFjKLVT3nkJJ8Sg9XX
h6NzY1d9dStr3UC/jGr5FBqzfmURf3EtZ/iO3pS2y9cAc02UIVgoEHgbXtYxNs11Lx2fT3c6ORxn
fmnZT8xozAdpyHpriXEVJy8NWslUa3ZO1yKKA2Xd4zqI42I15/6Y9cl2qF38f8muQyuSD2duF0za
kc2FNDTEyVJLQK4Wdtwc+N4dGkjaQZP6sYliyJxcIi2HRJaf4jQSTwx8sJc1BQ2e59TW+Jwz5twR
cKBf94ha4OE6qLFnqKUeICGO0oXTvSqnx7kB9Hof4sL8fcqdmXxdGQBFln5dMyKBBl9t8SvPP84z
rKcS9ewhbnOImA0mqZqYsX9xKMtPWVBnF8hn1XHCZADkd+4gxuZ2eDPqGNBXmlWcmbFo3+uuXOBH
iO4xw0z61TXBbjEGdX1YkNHHTJexDoKr1G2/yAiZlCYe5ThjfxC5OZ3qGHQuKt9UEcsaByaSqHBK
Q8yMcdo+mZbbfAsS8yGntr0UU1Q/OqmRXhihXrygAWo+BlWD2iy2Ug7JyC5uSgjJl6FpkmFZamBp
GGu5tNXGxIhKS/Iw24wFvQCzTxQ2VWbH30fVd5dt2pXHLgxhUmvo4zG0piwD/HRuVSysJ8YqCs5z
kj5lIccs6G7r924lzhVWgPt5NAb8EV3rUxb3xsUqFHvsmji9h8SdDNtuTiAyBYPsXqw+T65jjBMs
z4ZMd5oweCy9KkRGyrAm6J/dxpwuDNFmj2Fn4dtMUoi+peVNtzr5Kl6LvuY+0TkHhV6GKajYlK4D
tOxLjBUrJsEdHrvlynOO8govs365q0yRXnR8fF4dFd33LAkoz+jM/c5GCUtYNQBbZkgbIMdhZmc3
M9nMzGPZ2ZW/jJrashpqH525tiHOUN+UkHx22Ao1m2Fy020XQJI0+iroN5oOxC0bLTg3ZTl9mkTR
3Sz5hNWu1qSolxaRS7V68B3jvh18LNqu+xB7Fnh58cYp9eqzprXa2bTj8Sk3Rvc4YM+9JknpDMwk
PirP9ZKmId6/nVscuihLW5+kHgTAY9kUsLaT5Dl2RH5lUuZyL3miNxTtfeyc5TC2z9nbr6ah+ZK4
Vii3ymoGRqlp9zUeM3xU3DFyLxQL7Is9TtXjYKVDv4V/m+PvUBnWDThDiawrGq/nRtgnuGguEvGl
CT9iW0MOitvnEwPmsNOvnEE2r5AQtdirYz4IPCXSHK4ctj+49UXBQ7IY7ueGN8DZQCiEUQf7Zsg2
qJjdF2voAOGlGZKsSJlJq8FIHMFJUGHS50VZlV90ptnctwmD/lyN80VRg77kwCVrRKJ9KvWsRels
I0erzWmvp3hmJok1Hsc+B2LI9eZ+Ka0YhEbZFwl6RVqwWu2WqWlfyjljFiPqFmyiw8J+2ZuN0h7y
tgAdIxOWWbBu19yWFTH5LxOtPawTlMOAoSaxpe50cvFvCzHga1cpvood7Nx1caU1ZnoZiLinYChN
opqoAEHU5Zzd9kGqXnLsiQ90Ow2v/liVeyvL9Ye2EuO2XdzlKdV6w/TMxY3vKsNQ9zaTckSyqgkh
9ueQNvnbW/QbM8xo2ER4vDpor+GOjZaNk7IurJdhTmn3gqn9ko5heE/ZogHB2C24Zp7YHrOd5syp
kRELBW1ug62Hiz1POeyXNs8wJYrLx9l0zEMVFUDofQlRhqCMZENXMXma0KInzZ7NxkuQNFYbTOER
V1RatueJjBYciU4i+CGC2mI60EQ31K/2J8cOzHPDpvwxRYZ8jUskwulFmbjs4grsIYTR/AiXXvJU
TeNhJJFg9Ialtr8rG9HMlhZDTfRDQXAEn5C31hTnxN6XOpOAHvo0Zvba1rF5T1JX1IYXxgO5zjJK
y2qX522vey2RYhga97gT05a351LWRAVNasJcvRtpk4cBHvnYlM5xYur5PdVqB+/1sLxmIFTcDUBg
x24kAayq0Zz6bV6yivFPGDov7NJyO1Ipb1XcVvPGrLDekAKBZ1e3FkPeoHfha5dx/TTreD9vMU/G
4zcbc/HRRhwADahIsk9Npxs31C3lsxJat8sxxuewYyivyaXk9IUxkG8LETeHSpjckY4MCRp8rc4x
Q2isuOUUjX7GRNgHtLJH36ptmbOJ2M7HulvjHPMxAX4rIuV4WlZbh4lHRzo7LMBNX+tNvplDFCde
sEgdzMwszC3HYodXZNKPV0LXOuVZvR4eQ0IvHsFUYj7trvZtCx8ipYeEGsukHW5xG3V9o4QHOHcG
DiF5g2MJRsM5YEwab5N8HC4T09JhG4DUuXHS7Nk7kceyCYe35LjFB5mP2pFirTglS61dQBAaL8JO
jXe9lrmXYTrWTyl+UTV0LOmIDV+YHCPoSag7l/EwoSrDZqg2H614sWAnrG9h0Tjmpo8DnDAirTwn
llNtGJja18SbGU/IPYYv+P+qZzcuo+9LMZmkhmb156oQ9TaIx3hrg5j4WpeF36YO4Wgd669sHsFd
XlSmX5QwHxSyjUMfIjMyzPJrKwm9aslz+qYlOl4oxHc4nuzz8RO+xKBcjJWf01qr9yod07s6QAoF
M0xDwNMsI1BwXsFL68Kg9y0KKmRsRp3jlL8GRJZ9U2MkUDsXBQlaD31uUdyUK+5ZNRmDlMiGW+NZ
doVE1O2T+NA0zJd9K4H1TUBp+F0yX9kYIiLCA19NZuVWW2Ar4Sjb3DZ121+bg96dOFu7i4lEzIEX
Y1kuUtOBa5F2zqnJW/O+JrLJQ/Dav4iF2VwvTcdrs6F6CejcmA/osAE24RxWFIix7jMuNr+WZhsf
QyIdXIqzQoUM1fBEZO9vsMhLtFuNse/GdAP80ya7vs/dKdjhx4I0Xc7zM8RmhaOBgYVMXgRPidVA
+ayH6vMQ99U3QxqVL6oIvnGIy0am4RjqqvnRQOGZ4FiDWw8pSjTySWRC0nPkNX5YCd6mMw/ea4VB
b7vo9kaHBgh7B/Uf1litWYB81+03RDzlCdJpoW+Sdg7PURTqKT7l0eh6TBmbO5YMg6gM7ZIf1dp8
JFOjJjgpReVsJcjv06B8dFtD7sluT3iRyReoVjMjAu5cBHRy4LVtP+UI3zZLl4nDLPPo6K7wX8vm
ubEaDf4asZw3dp/3B5DI6BiAgzADibTpxJGA23ZuCZL6qPPLBPsk/MannRHhVxThV3ar875vRaeW
y6RGW19qTnmqidF4wDtOu4gjWR5Z7PWu1d3lNTNq9zKgON7mOPoceNtnFM9lLL1cmtHZqYQBmarU
L8eWG8POnkDCEkuKh5qHjd3GQHCN49qMyDPsybs8QPWGI9axGplQFRiFQQYZoJUviOq9qa27fWUM
CT/Sdh4lZ8zegGF3VTZ5eSm0ShNeNIfRVYtg99KURb2BaS1PVWnXn3pGVXs9yYLrYmF6RazffOKV
1Cv8bXrrcxK5zbmQybDTsmz5HLM/7kWijZ/ROMa3ASRrnQghEgiooOs1GDHPsIXRWMtxjiRMiso5
hGU1HSw3TZjHhtGxcvVpq6HexLVOVUggDK1+yW0No3Y94oHAFsXwfEl67fuwWOpUlE77pQxGhDys
lpMoc46ioJy6107vyq8Re+dWLjWJt0REHWW4LDfYLUz+gOdS4NV9Z8MlH+1gtywZsyMrQPvqJS6I
GPP4sgIrgi8KztJtB1tNd7PSiBte6BDdQoOAnBs9aeVFLLRdH6NIx7xeGD5KL/IJyiTaU1dEZ7u3
C+iXTnVjRLU4ByvCFDROQNVaGYQsJS16MhuGwz1b0rc8SrKDCtvPdUUmyjw0IRjzjJBeY9C5JMar
rRZMr+0GB1pZcz4POpQ7aYHyk1kOsTTCNHnm8B5nSLh4Xhmo3HtoBmWt3zVDlXh2SgpDVV8zxLmy
Gu66kGKv6BzMREhPi+3QY6JpHgTM3Uu3NLpnFnV9Dtt5uoOZ1RzK0RifETw3JXWhQW2UQ4n+BCMb
3oAo3VscT2YsHYos8mhuIdmE4YxtR6XJDGdAtDWnQh/G24nycjv3Zn0ZY5nlw4xY99CMl9NTAYcl
SQgUHWPjPHPH4V3NaNgt9RHfcokP4VTJ/jmYEaRocYv2v8/T0zBBLCGH0LwU6N3OWj5GPfVSKZ9K
fbYYAVTOFRmaNC49VJbNqPXhTW92Mt0wWelQvrVWs7ezIqYV0wY2gn66mpiWvWCbod+aWUaF3sWV
uXOzyDgvSk2XDIpALVNysnhPzFUyhz6tqg3reRr6YVsnxbeki4dPhDlyFNSY2TiNSp7RwrK62smJ
LhH4Er5RtbC3pTPYoa+XE1IHEh5LBeldZ2KXmh0GKBM7wSkt+/4y7JYQCx4Yi1v8KrMHIWb3KqB8
vXNpQPfzUJEVafUR07u1Jx0nhV1cFh/ioGAsCzYP1WqsHlZjg9JLYE7ipFbNNYN5M9lPcGGOgZHU
G7cgqiTJcNuFu4fTqhk6PWMwzYqfMuR/97PRQuHBp+SmzYroZBW6/pBZWQJZmM7zs079yZhaOfF1
pU+ooNZ5Iuc7RolknIJ5W/l2gBtfYg8pgr2w++J21MPuRRkjwUGuyQOeQtvBrcisdsLQVyKFbSd3
oXKba2U743GBNzIezMYaruMkKfcibNTGUPipDRSNTxQ40Y3b9+6nauiiGujDZA4NnL2Am6r4oM2B
dhEktnuRNrn90FdGss/qoLwf6KHPpRUOO6dyzSuRF/2xnZiFYM0ob+Sy1K/KLgd/zjqMApnmRvcy
mGJ/HtBccppZ1kaw5SUA75z9PS/MIzO+4S5sZo32OmjGE/oAEHEVoX9mu5h3GnaJlh9YenlTmprj
z5VVfSozurihIvwrK5bu3lGxe6zL1PhaO1VAhz62ewjtcBhyN8eoOQh7r2GWVwFL1OA7TdeCFEFX
+xKlOM3PSCFpZlxwyqrN114t/lhZduknPcmqLClDIQ3kpA90doTR6K0nHIuno5PbJgJyNHJ7o+Dk
tSLZ7BtO5icpQvsZrJdN5A2T/O9Bbf9fBGXXDMB/pXL+GZSNi/ClKptvP+Gy6/f8jsuytj/o7hoi
CZXWdIiJ+Bcuq1sfhGsI5j9Q+38HX//AZY0PtiLy2QXFdQBsHR009Q9c1viAcNsicm/9LyHplvFf
wWXtd7gsl6UsEGBCvOGlk6hrmD9D+jmZMnXcaJBvluUqIIZoAJZzW+i/1UCYkkrXobFb72RDyPiU
EYY1OdW9Uy5nZuBbVCEYIIlDvW5ybbEpLXT/bnbBttB5Q6xtu8zeOcFYQLGTB1lm3wuYPt7E6DGC
46FNwHc209BE4V4/yOyiVDYxcplfxaPuhSTwJTWNmZOJvYt/GAjaphX8qhjqKoH0bbPsjLVP0FJ/
XGDhNfdpaoDJ5p9RCuCNS4mY0yJ4kSYObu4c2waUVF7NmhNvKp0jLSR6OfySSOZRKUQbhjcbxmLU
c2m4E7hCdPYdLdKtRd4U+WSHJFM7U/VkUwGPcjF1LVFVom0W3eXq+tXSd9WC0C8+SBGSfwbXNnZ2
c15s4sneD4V9K0T1LLPyviCu1+O139opHc1Y3Kw/S4Nsqdrs88p5rfUXR+UY4Wt0lMZtGAyXkvkt
qIbGAKyYQKfiK+FGXqEeZvoHiwKt41RpPb2765qtwDdsgi7OoBkwRBwm+w4U7ZRFh9pYzgQgftRT
/MmgKWYehLnsOEcEeWH54LpOQbYUAyeertPfdMB0ZWAfsE2kT0Wu00DrZMJke4XZPccNUgXyKaKE
IOR5rD61/Wupv6Z8UpqRXSBOQs9yhzpxI3O54SrXK9crY2Pg6KlBorU1+yCS8mboipt5vlv/an00
6zfOg72n+N0bbeavF6ORvOK0Eo+W8KtMxK0btM/r1w8rkm9rzylOtKLuLnHI8LSkJhCBZ7rogU9q
igcppvVSA45RkPlcpMQplS5uKwy5ifW7rL8ryjudtbc+CIZu/rogAFp3Qmmb4qMbC4jt5l5OirYl
Oq/vCYD1djTUTvVyRwOyGfGBVXhdKXFcV0yvGV7E0CPJNx2TVHaCXV3FmykxfenwZ/com6/rr28K
sdeIPiTczJfEtwHRQBITGxgFmwL1+ohKcYURyT81lY1WB2InRxK6kzzFXXbKbzpDXhXJcFn3xWeb
KrMN5KGf1Ecjjs4zNbCtzmir39ZEWtMrY2xSqumxdlJ/XR9znpGJh2WT3BHM4nMC+00T7JkAnMOM
J4+wvVTl6rOnAfNle5zgN4WQO0mKy0qC9miY8feUu9gmYiqYEG1yr4W6Ik9vLwBR1ruEA4XDhrNb
n9r6ROMu8GvyVmBEYoNVbOqWMaw5kFPg7Kq+367PwXUnTyHvGyj82TQGRyGNk7uSTDY30vypinbw
FA+WwbtNRB4vR2+u6we9kVPcD2S/9AhGG72/xA4DvEX7gp9o5sWUaaWt+bz7dcmrLeVmXTv8sVxw
ju7vLHplQgjPQSx3UXg1p8MxV/lF0zjHxMYa29BXlUevb2KJCRDxb+MmxRwC/5HcI6w78fJEfQ76
qt9PubhI2gM781dEPtGODRnHhvyCTCckFmWZbXvcajI3l6eC73GbUHolbiB4tOUeFnfoUuQahmg0
dK0Qkqs2Q0rUk/5tlle4rk4bznNz485lQU0G7QoilWbQDAZVdW06Qec5nTiY9fhK23WsjExiEs3X
BvjpeWRUfoyL9Cay8cTQiazfmSPDN9O9K3IDLZNTi60YzRThFG0IU6LtChiJGVSwI9MDJhq6vylB
HKbsm4K9ybOlCRrMYBhFDSxFBR2iwqZPTcSrkoaewyXEZm69zk7AysVdMOpNHnG9eNg+ATYOxXdZ
5LCINTISsO8+aIKZjh58spy82FpRO4NKSC8RkCKoqE+OrKqdu8it0zH5NulAid6LPtUDdapWonUd
g+/jsKx6GFODU6Edhgy5O36lrxkd964PC0ZfU7AFpYv4aNiBkXJ+wfSOiM4lfJoHzrSwReImCtPH
WrsGweW3Te6ONm9b4SdVdsUma+JdmWZf8sY4omjdLEXwXGWhX+bThR4Dg+UZH8k5qJOjhvz8h5Lj
j3Hrj+PVt1P639PVP05x0wGNgbQkKAt+PsW1WLg2QHOJTlXt5potlx1Elcj62E2WwrzNMOZUwyvs
6W2gAl+De/rrS3iXV/1WRzAP1SUuV4JCYs0o/iEaHWS5zXIxl/sxmHWvcNHSDxF2QDLzlX2KtPj1
17/P+Hmg/PstK2y0+V1Aakq8S2LW23joQ0Jg97JUV33cnqFmecrBd1KjgbGtW3shzDVttiEv4bqV
FKm2n9kcqDluf30t4l0A89vNM0F3LKBAEpidd7nZbhvahRPLcj8NxeZt8+Zcn9PqZuxoB/twh/YU
hQl7LlPs+D6LtBMEZd3qHm3SsxJTsD04G5HB6mKq4hzd8usMp1uMwHxsVobh2dGXRlh7OWp+VqV7
TAyrTF3VEmDesK8CrTk51lNn2AeoL8e6E4lnOtZlKLONgIBoqh3O07uWN82cETfgSmbRJ7Q09QvZ
l4gyiwG7UfyUbfvVmur7yj2tpUjIkGfgFtba5dcfmSH+6vlZrBPLXNPkUT78vGCsXCLz7dMSERua
cLciyQFIta+cXRRRdqzlG+UO0v+0+rqWXVPLjAqlDGm25iUGxS+2MB6T3LzVqtJiojs9jhn+6li8
CoF9uNVC53bLb+ZekzrdJxZFpK5s1/OcXV4l9Q12Q0qSTZpDYo57m1wQBV8/2ej5xwE/g7W4xKKO
SmQ9Q8NFO+Fi7i9z5q8n//peoe/0jdbe61Vxj0PlRz7pvEIZ+tRlzjHicJ7YJm1bHgvVMEU4qqH4
PHKIyZb9cOD7ORfJftktnToyaDxXQ3gmKMBvSFiKY3z8s5x0scBXaXjWnZd1GSQcmcl0hz0oT4vB
9shQaVb4Tr+OC/79/WtoUS2RD1D2+Y1EnTkad+Nao1M9qBxHvHUp8eSDILsYHcOrxvLeddLvWmUz
TqayNAi/tk7hJK/cdryq2eSyBSu+/iLUJtSvcoL27OL+Ts2Sa36bZt9H3cf579BBUCJwO4TlROF5
JDx9vgTg9HoBWbe3l607q49jx07kJN/jEBfs2AQID9y9vSyPa929xkuuxc9E6p8WQ6cUgb/eSkMx
2Wc+0b2wx9RR0C6wowwO6ndZvLY4jndt8akUi8/iLReGjY7YrUb5v16x1l+95K4wFS2bopQxrJ8X
bGGYZjToZblfy7os4FlF1WFkGEjOBJ3+E9c5Zq+LFe7WTzbY9+GzHg1bQns2Ool3XfPKk1NuDhUE
vzseCE72h3Vf7kONApUqjxyoCY/dBJDnubaxniItY4qWq7ElRjm0t+svTjV1Za7pE469n7th+zc3
+VfbuEtjw0DdcC3rfZT86ILf2z0HCYt57Tim2d5LBuFltzY7rNex2GUV+ZC0ZrBUEdLkZ1O8OilN
SvQKuF3cQDzejsGd3mQXGRV0OvHs2A7fNp3qbt1k1g5qHd87+cpgO02D2unkN9ntcXLEcf3XCD7f
XP3dpmPShf9AQvr9zHAlBDaXfcdQxnr3PxxSFsYVBdpR9ukke4XBSYTw0RE6kUE9jPKImBo7OFHP
eopGiwXNgurFNys1rlHr+3XCOzprflDlW5NR0mBhOMCWur6F5bRupepc1fnu14/k7SB7f7bzQASb
pcRqwllv6seLZigpG1iUwHvYEtDiTRrgoUTyk9uH9aCdialI82FLSHyAsWdFGpSF+5LuqitL8VZk
uP/ER82Ggps8w4c4Tr28dK4bNLQPwZoGxYdNvsKeYAUsH+56Qh3W82rt5cc0ugya6LFkGwSw9QaX
85P4nY5jCFEPs4UDZgtbZv5bPcLoOVYwxZk0G/xdKci1bZ/X8+PXn4i5Hg1/+kSUZevKpuBx3v79
h08kk0uQWnlW7tdPYW0H1rIcI2h2eWKhV8I97GkvpqAfR0zHIdpCsYRTxP7OLerlpzF5WM9XJypg
4uCuTc/2N5e4bgZ/vkTp2JaFjtpwnJ8fGto5GIAGl1hBRV3bEeqYDZ/42hauPWjFp7j2QPOUEd1V
/F6n0XNaBDdPn2se4RscIDi42YK1GcSbDUPRHoaZ/+trfVv1P1+rrQMBKakMgTRbf3cSL3xyKHl4
K6zovHTWXdn2PugshGAaLXbvMZwPJo5EjBkNR/OtrmDagksRRUHaXRHtDTpe/M1u+xflHRfF07WQ
f+nKtM2fP8CxJr8Nog2rnkOUG9+sn1yuiB8APgjD3F/7bVbrunFeALjfyDo8a6O8+vWHY/95rf18
He92/doMsfowKO1S9PFL3m5sBwVAzlHp3PE8ibKBBvNlLQkKyaHM+bUuREeThzUssPWthnkoftrr
euuhOTTL5zK9yFuDr78mPpa1fFLt64SGuJtPlXxd3yUnBYCp4KYQKglT/ipocn99BdebHVjSAyVu
L/rHt3v970Fuf6Lo/v/CtzU5AP7P0O7H6CXOXoqvPyG767f8E9kVH1ielrIUxFYXAv4/kV1XfbBs
ujDpWIbOrr3+yx/Irql/YE2vpFtyuSz2dNb1H8guP42lrmO4oJv0M+wd/yVk9/0OJJmyWK5NPrRu
YRnxnqutQ4Z1URt06KIzl0HnSKjDAIMvWN1bVhVt59Z3k1Ek16LL+pMyLPQIeZMQAhHIxwWtRJhW
BE5V+uepc/DhJlwnFkN0hA6LGZRo44PeDw9dHBsXDGP1C2cmN7pZks0CB4lOqB8Rdrj15/QeM+bh
o9nl2J1DU9dPq6750IwlKRTRBOulKk/plJysyGyvl2wmErhJ7on+IpUwtUNEiuPph+f4F/2y+b6W
k9Q2urIA1w32FqneFQIirSICEqOOgWgSX/Syny6xNiWEVLuso4Eg+sUYTvaQzDcx0Djiaqq+kN0m
Zc7LCYNKxW26fN/Uqe3ZiTtjORTg/TF2Dsrd9T6ThHrtTe/btA15qwiSY1LhK/qAKaE80sb7IkQ7
xhiL/4ePzt/tn+sB8+Omjhk6a9PBvkK4ukGj/PP+GdZwweFZDHtHo7WCENvD2btPmiS+70sDLcQ8
0l1iMRRCZAjq+dlBLfy1J/uGsW7+tOgVjYhDbLShBdY5CUimiGLkln/zINbO+N1lCpOxgwK1oMix
1y7xh6PcgC4obdR+eys0Rr8yZk7JcIL1oaX17u25YN6SeNA97Z6lm3SfCY0+jKvrdKIN0w2aKky2
4/j0+8dezIW7ryuf0g/Ah2ypK02E7W3PNKLOx+Uervi0MeMw3r09m3bCAezXd/Sn0xQkwqQwEYYS
5kq5f3dHqhx6NRArshcQ1PZKYqcDn+ZQVRj1LXr8BOmQ0X4mzqUWkJMkSA9GhVL5CJMwbaB9IFMu
b/Ywv61NMUrzTBDD919f45+WvxLCMh2dKQRbDtT8d9VJ6rqzWWDVQ++dcqqpvGag3bfXOKkNF4it
LSCE7loOcX5ZczObwDSiuznvXhqrcHcNTLsVile4MPGluM/eOEjKHoZ03LQNMqV2zogjS8Hd3Qw0
8k3LTLp0fSyBc2lLDW/SFge5ptuT15XZt7++PWuFfn5aVELYCliI/deRJo/j50WFvwxMTkQNcL5L
7F10pD77LjfKLYyv7L7tJZwyFTL5NDQYSsVkXekFXpIk/eqbwoiEr1oyEyl5Yq+bhq9zYuTYRuCT
2Zp5dWV2bBWqc9M7LWt3UynTsyHwqVMDvllvoYPMkuUZRAJvh6kr3XNspsVNGNME/vpGzfd7vFpn
gFRH7tqsubpa364f3h4EUHGAqmLYE69VXIhYn/fobEFRUCB8Wc7TvMnYzsP2Wq9ihNP10KFTzpFV
LdF90+/mc+fibiJbPb+FwhcdsCSR+9lYThVUXCqtRtyrKq6Pv75s631NtV42o01T120siAlp+vmy
R4H2rY/0fl8w4bvSLIqhUBsuAlxZtnkNpqs5ffMQSSQAerbcYlP62ExFzBcUr4FmEPnmasFF1C/Y
oCBk+FwyItGhSr5ZeJT2GJ3rgkyKVbgVYXOyEzkVtzvKxzdnoWwA0BrDgwGp+MEglNEPcPX99S2+
yVp+WoKSA1yy7zLFtS3n/QEzwzKrlrlv9tbbcUByy2rZ5uaX4OvGHd/V4ouFbU09t8XxDS9HmkE8
fOjcckrXe6JWxssiMx6g4v7Npb1vghWX5pqWgKkNi1no794OSJkLlGS92XPY28cRecERH4j2FCGY
w0kstSCGVUdLs8tDOBf9VlrV89TAt54mZLCZE9e+7mETUH369YVZf17NgkqKIbnifzCe3pX8oXQN
GE9Jt58gJO51I2lv2wn7aQ1+dTpdYlCIJcuC8b1XmsZ8KNE4QXfyTFimt8g99HOWxgQU2+4CDwUW
eGaSLVQEtA9ibi70mti6ysR4FjYarK4hl2c9Na/e1MuJaxbHNsG1PtH0iYlqpr7a9vU8J15gLtNl
JDN99+vbdVgM7/cpV7lK0MjanBjyT1VINDL/sFBs7BsMdYhDmNV8imH3gTom7qkIMg/TA3x/+hLG
kFReAG8zJ0zJwxb1CI8b1R0on4uOwdbHFSNGiVKZbut3euGXEK48s05yTx/mR4RZz5GNcZcRsr+N
tbNrG1yl0lwv9vo6+KhjExlLhIggL+P7fOz0IxE132wGed44I+IHRGYzMcE+aNnUblC6xJPe2dqa
mVwCN94xeU8gHa+DThdaXDzUT1F8M1s15iCRdh3ytniiSrD0q7oNtshfRVl9TlR/ILX6uh+WEVpA
dKGMEj/uBo+WoKo1rwD7v4Cax0TRnCMvmA1SAfI62RFNhKVqhAnSihepLBM7Nw4RzvKrRd5+dTvt
OigWoMzR3GT2V2mVGGlNOMvN4cWQa4dYjfa1WG6MctjgPNruojadfXLaKg/g1IIAaNxM2im8swoN
K+duY9YgRv2MFjk28zMjUszDp2Bjkbblx6Vb+dIMvOwEO37ZQlyFUhtU62KL902DQWqkODasxjwX
WFW0MO29NtQxM4kWEJ2whthfgM8Osb4ZKBmI/HyI2wFYF7Cwd3NvcCA7RwiCEyse9vj9lZuoeQka
Yxvj1+UV+CrtSJZn7ohUahmAXrQHXbiv+MLv+vIbTGraZhMqxARbzDT6p0RGyHkGnGfsyv1CZoRn
8MIQb8B/hnXJpS3pTqp4cAg722CBGG7NhnzgQujfJ6t91KvGPGghRr9pK3lLxnoTyjTClx4rzZIX
J5qLxwRKfoZ7waCPH/VIwe3tb6Sjak/1TP9tWNIr91OmFoDoRZFtWvyjGUxa/5ut81iOG4my6Bch
IjPht0D5KnrPDYIUKXjv8fVzUOqImcVsGCTVLZFVAPKZe8/FklJiIg+5hJ04uLELh33jqHbGvF70
We1rYf+pWoFRBiyznUGvFyb26N5lE4DTgvu1xVPtIS0rdi1iVlxrz63RQ1Gp4twLNP0DIob0YzaB
SDvhAUYP88xGkQGJgUa8/JzDZVMO5KhGLeycMh3UVjZp5OPAZlI5vbUU/phJDGJhfBwdbzUPo6Bv
iJTpLg0SkE0XFy+1DD/LwX5t4ATQim0ZLee7qiwG+DyowarvMGXLkk/9W5gJ5vdkx1mzFW9w9Bge
TK1tDWvTq0dt3AhkYOQGdA4aFS51HaRq4PbboqWA64rpnMdJhFud6Cd+gtM0nWW8oJHBtEBwU8RS
OCQ5mQgcb5EgRkoXmkWHTrLjx3cjzGQBtyUJWVsRV7dJaRd7RPpEKVjLu5Ol3bOVvyIx1TcyaHjz
MtYO7nuhxW+mYaa+QwcHdYLOiJACCqNpt/Qh+tPivtMCApFHd360ZXaoK0C0cHzYWS3tPi4Bvk+Z
xP1zI2IRffc5ET4EPdinmIrtwuzylGCb9EGsqLuOUNKjbEQLqpN8n7pVWIkKYT63Xb6j4BI+7saG
9Rc1S9pYz3J9EPHc0J6MmLQE9mz2j4hYnVtJ/F1PDwEMVdT2E8FFemW9m+KRSML5rYyxXwNyXXx3
1K33IZ5qP0rS8hLIwXjtzdGbOcJ2Ei3pPgyt/lBlbIHCuJIfC40wlODoGWq7fdE7CCDTCusSdc0N
36j6FqBjdm4D+DGkcdw5doP/EVTaXDnD2dHat7boEMw0y3tVpxJ5hyEe7ag2fGxu6AgCCFShuo3U
2N5ppph3CxEvVKuNd331Zjl/uSxX7gxWB/duMZk07/ErtIXqIwt1uIsj4Zu2lmzNla872jaUqDa+
pBijeCDM6ckc2Zb2XageWodpN++dF5WkU1lTox3TQH5XZn4q4ggchZnfXCtdC8zFbgiX1GsZA1tB
U50GrW8u82g0F1RKerKa4JTxSApQ9NS26CSxBG4qvEFmiawgTe38udbb5KGBxI3OLN31iwQyDDTn
WTOYSAr1UgJA6y2QuLOGAEFHif/WjfEj53z3q0n7AJMqOMcGq0Eb5f9tSIPFwgv85KKT9ejIqTyo
PmtOKuDSH7OMy9oIrPtlqsvDAA3E55LjkIuwxaaOfHUqGRGkJzFGzPZ07xAbdcHcw7RbYxTZ4Dy7
caFCzC1PBk8gpBmryX6je7tkNk/TOLerB1Jjy5M7w/93C0PsO063XQ+tAJBT8TW3GBwcys8TSJrk
udC0x+v3nXYZ0Ar1aoMVpPdGQYiqkVXt3RhnKLDiyPAid+HNT83sYmvuvo/07l4pdE506uhUgqa7
v6Yu1tQDJxHrb86ij36G1XqbQJkkQYAP18+QTKS68X++0Swa2hmDIDksTI5XRmilAWAAtRXLfx8W
FwoVN4n0r38gVaqx78umLf6i+cL1Pl+U0dTY1VykRDHoiev3Om7/f3/6v1+a4JOJIKhuCOkJ21be
28iy75tZl/cV9hOP0rk7JqkhQDKNGKVI9UgTXL7XKjpPJK0D2NZtSXUAD6J+susCG69qL2UU24mf
Z3HFaGckXjoEuqWVU3lHlgTWsUnFD245Uu/kebRPS+lZjWweKo0z6VrTwpr4N7exa7zEbaeR/1hX
H1oqbtI1tEhh1TuKlTE02oHY88LrFpt7iVqp3w6pvXzagMdQwOf2szJINYPkd9CmCiGicIoXGNdr
sPy9NF6aEny0YZoLaOtkxV2xPp20TQml6ubfV6h7ikNOJdDlPQ8LzdK5zh1lYffj2B9sq/H00gxP
ZBv5ejTXZ+4aQtFtJ3NROBFm66xIp+uH6x/L9b9xsDKdQpyojE28aMglcX+8HiHh2tgxGr33aWnv
k958G9k5nMcksalpGtwNo3NXlwV1t2U+kRrkIfcA6DtWvHRqZVkqpyHkeg6f0tlofbn8exKVxjzd
B+wQdoVthDdUycWWhqzbqMFSL4LtTQEJbmuB1iFVV6+gptT6n2UCYEWH9FgkDsvzghLXrTcdpuhI
pVxnKXuqFW2lbDoATCP0MG6j6OQmhRE6bx/kZL+MVsgqr+ibc1bo403TvyzX9oEANLpeVPZPernq
ZLQCwadGOOr1cROU8S/1LyObHl9SmdRPZeU2F2cx92W2tpSsJk6gCRY/yfQEo/vIvC+dWczNC93K
WNbDUbTdi9F0y33ZiV9D1n9JdErv5gFuPjvH4BYcDLF5LTlaPSrD7VDhrCjdMnuShvoM0cMfiA3B
8TfoT90YRe9aBUPcaOQjYlu1mVbesZkTAXv9t2upN6exJHY+JImDanns34r0roTEfYLIh5l1JceN
QSKgMtM5XL8cwvzl3/9OUjbGl/U1A6rWbwG06igJrIH6MiFfZY0Bj9v4h5nSsL9+xYqSqExQ7EeS
9sZN0eXU6V3mnnRn0nZAN3VCtvruMQnyRyFJPMeEc24hkQ8e4ab5MTN8a57i98L6IW1yIU82Q+xg
JvF95AyTr3fbVuuj+wFQ6pLGMVgeAjlV2Q/Pkp/Bm4ktBSIcOLcMCv8b5NS5i0hbt36MoEHVkVH0
EeArNw2nxe3DFFvTI96Bo7WeD4luEThwfeUEIRuX0dJtX1mddSeJNPGX8sgbo94WKIM+YEeMUV1h
3HadY9xG0CqvB+rgYrXzuFCfh8mJcYghka2AI74aGZaKHFkZBMTkEqZHHuoGvsX0aBQSVU4qyCkj
jdOwx5cBFNVNw03pSZsbBn9vcIhTxLttUewcsMWXkSrf7qLo5vrBNJL7f+MEWw67lJ+SQp2bz4zE
Xdzk4d7os/wI6uIrYcXP7+Wk+4GJri972ZwjwaQK6tMgTj3Dr2Nbuz9a15yi/r0Z9fgDxWh2MCPM
NXbd/BA9Q9rhlARbEzrvsQjmJ2r67CYzMnJYbHG5vv+pEn/VeFPZnXptCFG51QUhpsGcba5TTqo4
cmX6jliFtP6wZTwfZFQZ26TLIyaFxXgyjcncqSnSERUTbhXykN+4K2eZugPxTTuax+uX18vz+j25
aORlI8JCLxJMx0DXlk20pC11xzS8IWLnNZmgRue7aSy6E1o4hAuYJV9K7ul/XxI+sCqtiCsaRxv8
25g9/3+fMe55MQlJOF/PYL135MGNaljgvOwqjh5CiQsvxJ8fplPomSvbrrrDXjzdp6OJkqrJbA+I
eH5ecpo9QKfyJq9n4MCafj+5ATZImnJPKJTvpWYbL5NWVD7NnfEyli2Ewzz+77Prn978ezZnderu
pT6wKU70/PRvjJlWKQyeAg9hVBYp28mkgiprmJQgK3Z0HmrHq/s0hhsdzGigc6jsIyQAiowMBNkF
MI8EiJ+/jWi4D3qn7BvIA/bN0KXLsdSzGyL+sHSLGZ9OXPR/DM4KRna0wjcKHX0vyltZs1+C3aBx
QEIauX5P9Y1zSjFht3N9mJK5xkqlpdxOHcY4rcx3bFPEpl+XL4ukBSGMOsY7SsCHzOvinshMWoaB
LqSibfZbQ5cXZv7to+mUn7TE4ylrWkbpLtYXMl8gyKKesebboB//+0AoAuOBdVxLPWHcCHP+vY5r
C5Ay+wltnEvF/TTxrAJ9muKXjBNiTMeZKHdRbP5d4fSMsIzHbsOkBphxjYmaTjzJrfKtzIgbwKz8
K/IG4kLqiJt5daIPpQl5P2KIPwk734WJIb2yjjIujpbBPpi8TT7qZG5jejhorLhubdX2/lhaHdw0
xLxeyKxhl4gIlHPnLs9upj/U6YPbtj9pPltncz260sFYI5LnBj4myqOJ9jCZK3HCLxHdFFYgV52K
fqgEYtkMUOR2GO3yQgBxsf03FifRiKf1shB3FZjNfo4w7tUMXG8XZvaOYU1IZ8vqkPSa/W4Mv0Ne
xM+FE90tslb7PAWnj+B52WVdyzEpOQoRfK9DSw1Nb3fdd41OEqyKFdJlRMQbqox6a8q1lw/hyw6Z
ODuJS/6V7IqTYMUDA5daIbRLezfqyX1jZg7nIBwCOQ7jDqf0/JkVuMDy7ASxxXxJGoxbi15gY5bd
Bexwe1P9Cq0MvxkfII8ZustoED7vmcGQ3EPXWHkz0TeHIPi31r0t67jYOuvjRuu0bCOIR95UXI8d
4rqB0q3khiRWvbxNp+Hp3wpPRXAZrdAPyHO9XwyIr9cdSK5KtadFnbcjo12vBdzA26NeeDt/tdA0
n4ox21OGypPRCNp6HRd82idw55yW4+76aolxGS8NIvvUVPPTteoUcCwjyAjIyVOko7Khou3sNHlk
hzz4jcqWHSEXRIesFwSJ8Z/XFxAzsUEaBBJfUucLDOtlu/13/C6APTGTTI+Vje4sz+the4Wn1yrJ
jjFkpeCcRuUmlXaZcv23x0RZkAUm57UoO9Kz1PQtdK19lNlsXHptfoyccPABqTT7K/TblFp5yhfn
77D2tQtjSC8FJ7BxGUGc3IB3vg8IzGha7XYS2U8gmcMRNzIBxFzfpuvm6d+lgxG44JBvQOqtf1Wj
dJrR3gkOoaHPn9htXMDYHRkbahIfHSDXOVyxRUPUQ/aMTxKuwJsMWCckafEUlPrjMEbNXiC136WL
0t9mElYjmNRlqbnPWJpPasT8P/XAzK9xFIFR3Fmk0D8Mlpi3LlIYYBllejaKilh1lTRv6d90LiIO
RDe8KdPkG65LcorC1tiGZe5AO2Tyeu0tGEHNaM777QjkBbC+luv7SpG6SrM4Qph6dNuG4IA8fC54
ouw0lrKn2WbjHDb8Wm1hncZ5WY7XzwAdLke8EngF1s+gxGZIUcFGZoL5V53OzeMEEMgnFnvYD6JH
q742kPp6/tDL5StPYo6zl1hf/3F2wJgVK7aQbcwoLVxaDNPWfHEB+XPPFmJ8JQFJHjsUgEw3v+JA
LI9mEDdEzBqAQngEeWWRCWws9FBW3pFxn2H4iOrp5brq002S9tYj6PqBtA0fwwg5Wy26xjLVL+Fi
TVhKmdCORU8Lzqz8lnwS7WQVMMmvvb9t3rtlktHF0K44KAl2jW07l7h19GO2rKnZrXmHELRholN8
8irqd9qAcRmld0ZTk1gfmgFuQ0vc6LJgCIDVNXrJ+pDXuSJ2NvomGxnCv56vJ7Me20z268QYCRjm
agwNEmdXuy5GHEjy8Mr18RXsUpGyES3ySt9opQ1h9/pZKJHAIWPeVraaTnmiLaA4+JegedCjRMN3
kpJoEsfOIXb0v7gMgJiCjr6IijaKWdRtniXdA0N4zU/CiQjWknZiNDGcBrknASpu5Jy/VQbg7Rgc
pO/063Tfhv0UG/JUZo21TZsp91w4pnmzYd5p+2RHRCiNVQLW9Dkcm/Oi96885L7sBFowxxCjGxEd
MAE+Ym5lkGszZS0GpLmW7HzzgF2dAecoXJIfZlq+CV+RFYe46UCNS51GNArDD3afRJW4kT/k+pdW
NLAs5+AIb42nA8mGnh5mfxajOEkj3TgqI8WO7Z2XERbsac6yVaQ9YjKPhnOD7qSMDqIYJC5Ei8aK
/a5n2IRjDNHedlsMJHzlIWC+mzQywW1GopzewKTlmPAMh3rsc5wBS4skA7d43tZV8Fvx025rgS58
EglwbhCNEvgScVvxuRCz57pRxFZgehr16q7JtOQkkdgGQ0Cv5Sj4ENtZE+xAxsrc1OymHKenqHX5
OwE1MoxbH06wqXKN4e3skv/XtRm4iezLFBQ2CtTjpvuRolXH3oTP2rb2OZNeE7BRoAgkLNyptzLo
9/2KqWCKkO5mscfAlm8tgbq4NNqRET+TlcQO/DxsBsqN3uPqjo7TTzYLuRvYjkwxNHi7eZtVxN6K
K95rIKmQSsKE5TVmsr6I2gfSyxg3XR5hslBzKeeFPiHeDAsWFyezgHnDwe0ROnvO0L7YLOuFO2m3
AIvYPwTwnDICyIulPsWp7c9GzQIu/qbp/QzauNkP+leucSKJxCKszSUwgzhQNiGgPnRgHsF6WrFV
exsIsvG0lqhMrThCwspeoWkzpm/c94Yhzb6bg28TmK8BM2pb4MPx4kZOh8UIL5Vp/plmEmPmuNu7
qWOSHtfKQ6ZIxcgZ9RcRwSOwo/fVrAg2UFgGCYKqLLRPEewiWN7Va9tWO1Bdt62hjONyFJnzmscm
1oEcfrJIDG2vSeqmkBrONbMDXffPHBWHGVL7hvUsScHk9FjLeVbzB4O4UpIj6oIblkZMksqcvgZ5
/y3jYd5odvuVGNGLvg7OMQYGO0eDopOD2SbHItvFxGHWEg7EFMx7fV7Y1PHSg5Bv97k23AxJ9M1O
62mOftd7pedAdAINX4uevvPIDDZxmQAuGuJ9xbh2kd3fMLNZDbU1bNL5a4yrXyJdUl9zQRaZDspt
YgOAo4agoQKI9kSZEOnuxGzwALormwealc97+AIbkoqM5wGtkzepfms21YfAbtItOHroOt+Spqk8
CeLFyN2jM4TJ01xU0H7cjzroUq8U4oF0MmjHw1+r3NmVDZ9bstufTDNdK9A1iib7EDMlkUMGUJBu
qyRwbkJZPFlN7FEMhYSJF8smoHGRZfBkaj1ripCDah7T1Xi3zmKi/KVuoAs4pfzUEsiHYzHB24nP
VhJBFFPLkfjYLyesJckAbPrK0OjWfsKGgxUcFTCNvcryR/r3AihLQPE1055PTHJ2vDwsPG0zxFdg
ELnQE3PV5X+4vUOPlQgdegcTLcA6mNlM3e0pO+KC+Th2KvyakC/RByNx0+p45MXAmowRbyHtWNbr
aIUFlW8TF4IefaO1FZMOM/8zKNJs2lK8d6MVewQWbMtM4+xikRZpRehHRXowJvuimOJsyDn7UKmV
nqKi+GrFMdIzMoWSFI5s8dMroNrTWOGVa20WZcCsuhj7ittNYILB/Rjt0B4GwTy813fgbjqfaZFB
gxrjZktfxGnIdHIvwvzYF2m9bdkYeQuwHb9De8UiiZRxopvuIiiSRajzYIpT8MTaup1jLok3e3wK
WCttMqRdy5RvUM4+TianaGWofSpS7JecyRh3EmUwuJ2fZ1ApHiJk/A9/hjgJuDoNYq/r+i5s4tZv
mSNtKgEYQaxuUaKpLm0yGR4B9PF+QKS51WFyUiDM1h3pArIx/gq86thITV4ZSEZar5W8MvVz3hIp
iVcNBwW/Ne3m7ervFkZ7SO3yx3SSz0LExccUheXaNHvZnILOAYOybRPyN82RfgNq8Au6sp65Z7HJ
eTu27giaTTE7rl17G1jaCwfJvGnkgDVpJak1LcDTSnsYGxYwTioEi7Z4QpPufMST0kjymWAPsRm2
63pj18nnGHU11vCYAbio5B685WcmC18FgpKHuwLcOacdg1gC9g7lMmueOYL8CV12kqwux6bZR4pw
zGDg56Cyu6007BsEzHijwlHvhpjcZZL/sRhEtjWm4noxZt9mWE2Sx2uD3SFyFCG9rf3RJKr1Gj3Y
u3SRCyNxVthY60hPY/qm/2Jy3zpTCCWmsNKdvkAI1xxGsT0ZzKg9fcO9jQlUvkSZwrCboJUks3Ff
2wG5olp6XAYwinHTnoVZO9sOPJXo6kMFFO6cafmNBfH8bp66/cIRyNi4JTJyPPLT935EEsSOGPZt
okXlbqmm3162RC84F53suyNNY7RJtUD6gZEAM1UPCQwUSl25H8Jh8fnN9VM7fyYhK+QldG5cfnQx
pOGhyQZf00cHcCgju3zGujqa1aWDdbqLzOlAqKC7ySLk2nX3CbLcC0z6Td3O2Iy4E7P0XJ0IFaw2
Tj1MlNkPhoOnorGtM4bVaNdVzWVkqbidEF15vO4+YQPIs3pMqFo6/iRqM0KvWgNivKSw+stoJj5L
7E82ot2+aawF4py7a5Oq9nQ3m4+5YM8UimS31Mk9mPjZE0Z1MpPGOoTuwFhDfJeZPjCqZzq3ZGxZ
1YDqkwgnb2jd13bhhYib5LtomU9IdG6pVmwssCa7uW4z+m2Cdtz6IQfznyxQvtwAM3ekkXyQh7Cl
XHve9qP8GTFI7YjXubhJRvHcxr8ikPepJrS9XrKvBo+UbI0uoMVZbWi1eJtcygEyv/aRZmxbMGOI
6Cj5Gla3zoTQYqnR4MQa4lUu4DZKrU3Sk2BgVDMHrIh9rV7kYeQExJDOqdJY8oPQ+iOnenCo44XQ
S0r/ilYYn0X1jFr6UpIW4jtUgx7kE+nh4mE94kWOPmN01IghY1O30dQPIXVfjiKwCzSTQHfPhGim
USL/xQAFmEJwGfJdS9fvRbl4rUYB4MGNL2GPL9wd7GYzDS2kAZEWe6uaepgKL0slp8fimQnd6zwt
N3LXhR11f2A+dBHOTotuGoIkJygWeuQaXw7Wbp6U7TmZGezZvdg7DVN//MS5FBI7qXpp3Cpku5pQ
YioevUgiyVQJuYpK9MkmFs78XWn5cxjPftql2tGM/qAfeqOmRzC1heJ3MVbtmxEb2QOB3x7yRzt4
U0PR7KtsBhowQjoyOmRhefwxW4PlmZYFVl6bHkKT1sOCV4CbP9owhSodjhyBm2NLmAShP81Q4tov
SUmdvmZJDp2rZ0hvlxZsUc0esefLIoBii0bVJ5+iWAFY+B0hx3FEHihKKV9F+5hlwZlgzo+suhNd
96Exh8MYt3S0B5jlQBwxYKEZ1deypuR5u29lSdCHHZ8Aaw4gFPCJ5HZHgdE4rCkmBsxji2yJCLQw
5TpIwjbess+rD6r9dhY1gDgss/MNNDg0xrKKtjmJ5kxyiYwhJeOkjAXGRBLuLTugaakwObd2ctT1
9pmBigVxuXVI3TY/FBtbP2UbtJnIjoDn8C506PjdMN3BjE69KZ+IoA8y2gvL4AIhRzeKOUZiHWN9
FT0rDtn1uGFiaj4WXEqHmgA8irj03SoJQyBnyYJ3WD42EVzLdrBmn7iZ02A+Tsoc/KWP8gNn6C5U
xQaI1l1SpDvNHEuogcNlkoG4M0vqOpoTf5aKCc4CgSLo7WgdfLEBruzhEIFGhybQKb/oSGTS0uEG
/tUuHJo3OQdcaKiYqujsIuf1avL5WJnDypB4ccEYeqRo7JdOi7w1r6xpu7fOsDZm63zHyv3IQ+Qk
duISDBsqP8pcopSc8WA2ceW7MT5tgEXYkvVvgl7O6dIFTE5nuk0tO4X5O9M1/UZvYTVbISso7H6U
AnKv8zS9Mbv6xnTvtCaoTp0y/pr1c0rVemiwG3EC4mEtAuZAvTXvamWSdFMv0HDzU+wQghA66JiU
0pjfjztSSqB7AubbEXhz6Yv+x8B648VfaYkXj0fQuDEr+aqceIfNc+byygHA1h0rRZgfhHByHBYt
Jy62qczNuk1xNGcyr4OEPVbNrUeFQZIQOmuEV+6Cyiv6mkhe2PVqbLy66rFus9VcEPfFNXHbseEs
fifMv5pEF2oO0+z1E8ED67eQzR9c8Vvpy3AkhK7bSGuCJAGSjvNtuph6+M0+xbOCUsGg+9NahByH
69+nCLHnPQP3YAS6TzQGKeIFNug24SHp5quSSL/PnR5FAoISdi/DRxA20XnszGrbTeQ+Mt09uwg4
mO4l/tDW1seU8R+2RMpH9cccz+7WvDRdpsjOhARdm6FfBmAA2aD4bo1tKhJJcxrG9F1M7LMayk5o
j8tdmho/cTXJnegZNtdRdCD9JSfGKP+dEuoXp5p5shID1835C3qGxEeA9K2Z9mcMtssMCItyRWWu
9zlZMwkw3GJiID3uZSRw1PHvcxSFh2gdPUeK57wxuflGEAHexxnVqMIaaodxvtfHmR3CqLhdi8c5
wZbrFtqGDpGnft1e2q7mv46nP9Kk0hzDKNy4qJup+z4QktZ+wjTD73jxRaZR+0+s53kClpTr1djt
hC60HXmqDGKq8hjL936ApKOWGP+XXqyJHhzIi/ZZtgNg2Jow1euHJjBxcYiEqHLOlyXKJs+EA+6D
CODSq2Ayj3mO3EVCibTZIVSMtU1r+EUwLjxLLjotDWkq8Ej9pmoOZjeOBx1Ny1pRgQq2LtRkPKwY
bdh9obP+sDYWa0IyNxg8LdMb03jmOurYCg7zsqUkHYt5p1pr3DHUA7JMHStz4r9GaKKD7Agdgy+E
rIT9AwN2pT/1M6nd+SGPnVcUhJptCWbKt9260c+RTVLgdAReNvwVidHsAnnT6PqmWB/eRaKjowgs
wW1BJHfkAktuc7k1s7zbtKtcstE4fktMzoioP4lvrrcG+WubMll2rc19N0bBReQVETWg+iL2PZ4k
8BX+FW+SxjiW3FB5R6K3uydPZVvQYvoVd5sYCeQzl/SgZfajUNWC5njZ65VcSzYOUEPU3NLRjy7r
Zgu37qUvHhfmxDumcCQT5dUpMbPXuAffuOJU0Vq+mMLcDPnsPqJroOEZk+MMP3OXlmXAhANDa1OK
jtKGmsLB7fVg6fN+3DaZTlesR8OuyMu/ST3pDGYm+Orqs4JPkwW8QHWj6VyfOuVTTg2GScv2M0Te
aE7xNBXPSXeo2Yo/Llnw6go2qiBqAb/aGxIImeZZAzRcvS+3cWHb3toBbgyZ3chFvLALHfaq6VBt
hcZ+yga1SToWzQO+W/aIFICY3qE3UlRYSLvIVJhYcfl5H+7Hcpo3tdZbe8t1vlhIp7M6JLJAi0Iy
jgvB0SM/LsEFlF7Qd7LbSYgsWHoq4+YwFVSxCjv6bGpPDYDcLXy7e62p3qDm8BydVLohZfszJx4R
1R2sniU7VEHwp01uh5WmOUUOvxmWCQ9xWTxw2WVZf85UHsHLkC+F6/x1R9d3J2j4eUYsYFdKQoWy
g6Gry5znHUmm48EJE9zXceV6lWt/al0H8yN80qKxu6iIuWsfq4dwYBhsyPlGc2ZjpzVIp4KhP3KF
ttjhyYihVbW3RHRnYW3vK56LWzNS30TOfPQjoFQTaKqfFtMlEmm/V/johibaJnYfoGrkgKnqB5Kh
HxfVeW3dtgelk3OWzR3rsch8hOuAFyegwB91g8FgCRB9KvWBqnHSt6aTcXYyLXbr4FBNQEVJOX9e
smpfNv37zMSMPI1kW1uXtjbVFvHzBHUjqA4zvhFs1HIfibqEcNm2T782GTdPLFZeXMIYoBoRPWtr
BIfbHVvE+LZfeZu1NF/aBt1ku4b15c7FbbuEUXlcn1oaRzN34w0y3HPSmOmxZ2+0msCAGRJDs5Vj
H+xphTaIFSBujTZTJyhde52DuA1ZFpdLYrPcJJM8VgoGD5NzvdX/Lr3p+E6IIKai0E/Ses3qCO/n
uJh2msFXtts5dDpqlxlWuxWmne6hbRL3DBaSxvQUc+DydNB2KZ6UnRl9pOjMNbd4Ui7anyDUiQnt
nYcSIrhh0shVbk/idDK+iayiIeqKHwlZz7eCBeOuGR2oDum7sLH1tnYo+Fn20ahRsyLyORoO+4sh
fQxiGFhJ13Ded511GcHATQ4HfNLZOftFiRQpbY5LoCEsZ1S3kGl8qhCxlRlD+jlzbtlG7AhX133d
Qexqqyy9ZHm+S1JXR50GR6JscX7Q2n+1IcU94oiuGEAcO/3BqANMxnOxGUuz95GkMK9Mqnlfu8zC
e5i5zKTHTTT27n1ZgYPAS8Gj3DwYxHBurcwpGDPM+hl96JMm1DYJUv2BsuHMArnfDcSnlLm9IAtz
XjKFqhaAO50EI96p74dT2Mv3Ic9fMovDsQEG1lgEEZCZBFS15ccpTcZDRjz8RnUf4sMe7zB1mOcM
U8Gmrup545ioMcmrGndELiHAj5L+WHHJe8SnfS1J0JLWWR1qW5spruU9MirGpem8HPLe+hW6enRd
3qF0ZCOEYSTW2nMGyJQi+i6zxz8WMnyknPq5Hnq0sLw1jQ0NdcGV6HWZNm4t3dnPS3ofGOZjZ0OU
ysRUbvmtEKDV0UgRSZPcFiuAqmIbGzW0rGyFgjDGMx4tL1kDAGsAAK7ZkP0bkXcYURX9P7jzsHIt
pJTzfV91AbGLwV3qqp20W4upQKHOUWk9LP3oo00Y9/QJMdFPrl8rmAf6QDqNjs4V7cYbFdRw79rI
BioerqlECB+71fLcBdjZebK8joMOjgX3P2o1sSnD0SRNUR4A9/qNq3X3YfInzWjJrOGQVNExSofk
BRH6TWUyx6+Tcuvgidz3zVweSRRDp2atOQwNF2qNHfpp6awdEYK0XENxYlSt7qlOHDaUw6PBMBeX
4TK+xZa6LK5DdVsE1XnIb8pJDy+Jke9JW7GPcRAh4YcIg3Rrk1C+czLqr1xKET7n8HUEsVLF+rQp
oio9jo0Ytgl/x/gbgrndhGnkHuyKIjUl7YO1Q08uykNaLbfcqOKudrg5zWGJzxkkZEFSXWDRLTU8
R9r01mGryxwonM+F5j7NTatukcYcbaamcSf+UkLczBUrMyeW5KDR2XoGUHacHk13AueIEWSEAqHY
obm29HsnlYcpMhnlyMh6dpzghbjx8nYh1DdlwrzjomdD35H/IsrDXI4PQSdrv/ofjs5jO04kCsNP
xDnEArbddFS3WlmyNhxJlilyQZGffj5mOR7ZSlB17x+5iXtadLY9VmL6x8x01Hc4Wx8rD8zEz83l
VEmEsTrz/9SMmM5gPE6zPLsMBPuytuJDkvFuu3pBeCJ5c6SKkGw2WyxR/xgLwkh74UuLYp71KHwL
7Crh3+ojx2g+SAUHFOycfe6gi5iX5tRrP48mJLAgv9QcEGVRGATPUdxA8GceGOQ7W5c2wYbl1k+z
kmItefAZ3IyIJT29w+azdSPRZwEgNlPiXJKZWdv4JEW4ABVTbwHsh0gYodxWUi8UCLoSpQEc6qjm
ncf5Uw9/YATcr6V/cFq3RDnj2XfK/qJIat5jYoJ78r0LYGIbMSr8+MJpNrA1fwd0DmhRWBCqxHwO
LHVECMMC5Yt8Y3JD0m5DYaj3QXYVqcBlc5ry+q/K3ecKBO/O8IJ95xePrq71g+6vLnKuCM76sWwB
DH9oWp4vxURI3EatpTAyJrMvdQrMN6l8IKGLlJQhqc/EGI0DGdwpqjXhevxT6dMEcQqPA0k9ZUO3
TkbwCKQVikl/CV2vxQ3sZUtu81cLdiZv3xNkJX1l7YQsvucmP2QpcaPAvaQJyXRbtmz0OnbyfdIO
NzyWPHYMzwv8djLrd8QEDzQWy43nITNpWB/PboLcqloCpOADZsB0bZ1Q6Xs905tbxw+la/Vbofyv
2C4QWKefdSweMe1wAE14h9i45y0dKlSjVMsLVGpyTok4no2UNBnPRjP6nQovPxRVz2MMy7APPaJe
EUe8NPnXao5aVfSOOqysU9IVPxiuT0W3TkQlrQ8t5iCREjtYSh65UTk0gvkXPXTOiTCGTawH2ld6
LfeY1u4zCqc3VlDZW3cOtjzM3qHougd0S1Gg6j1fpbV3AjIGmdn3szX9Jsg9yBhMzbsNPyDwokyQ
EKTzYxZ3PYL0EH8ermAszHd0CTo7oRS4ivtHiY7QbVXnILPlgdEg2Trumtts+4c+Heq9qwh8d/J6
eJ4a+qeKZF9osGH0lt8UNVbbsFPzEReZhqKRT65TUiya4lNOE+7CmQtuOzjpjViJyE2hvwfj2czN
7EUbXwbS401erRoLn3TJyXcieynYheox3pp9TwZYzScoZ5P7sejv82WG2IDO3RL6LU+e3XMNTc2Z
UxEnQpRmw0QsRPncps9LAOFil9AXSwfLGIZ3VUITqBrJm7RM4wkoS+4ds391cqZ73FJXVxfGTfwF
NJX0PnO55+MRwgSupyKACPpOwk00mkasyQnrDyN7chabh4im0muWkro+naggeQ4BKQ6uzVOIoNBz
JoxzaxUKw8Ev5vptvMoo/JLFrUi5TEvrLLX4IMIIlrkcdv7sDmzqTMnYwZI8uHoGTJ2ZBUnkZasn
uhpBxPwvw5zrcxKbd33rP4f5XEeu6r7iwjqjPFt2gUFP25C92EHmoRVy+CZCf5szJr20c0qgf3nf
LnhY9Fjy60UmU3WVcS57VPA84P+IT9J3VlO8loH0DmRifNoINCLDWshUKJd9PJj8RJsv34acqzMX
Wa25pqybcN1yrD6Y7XL2eCJkMmVcVuLbdtCfgOLdlA9B4Yvl7Gmgb2eG1HOzN4gxVqBloMC2i+97
Q7yB0BR7CHTmduvVH38VilJRlOdAtuSistUfKK65T5IjbXn49CyTZk7dbXCGIW4oqJ8q3Zks2oJv
CKHYwk7EgsG34OzlbAdoeWR/wrTLRhIu7c7zuzdoxXSfK3b9uY0EgTySLipJmMCBU+SZaLRAJMfO
nV7ZqaK5iKm0tl1OLM/61+X+BRbt3mnnV88uzINFBfYOiyBPPAGilUvnS8xbuA3RZbuYLly51Ju2
Y//3yDE/aoDjoUlAO1xa8YbJfCY84UsM831R+5cZRzQ9MxtbBZw6qffiZN7Z7+kiRE509gtOQ0N1
hEgXN+pjD13G5GIOYMQIhF5EViDjbMBNzJqO5ZE7wRCZ2oU717qjgVgdGru/OK7znhbWNcw5mueL
atTD0g/zqW0JElvoMFzof2UOeyAPNdkVdkFvBrl2BZFURA9ePPKOQewg6A0DXe6MaNSy5adG39wQ
rYKknh0fJuiaLsNDP7nVgagJdLqkWy2ew5k0TXrHBMj3viDspb3hSP7hE/kKkKfVI0r9xy6zPrO3
zOSjzWSh3M5/pbqa/nbVHMkKKc/mQoRLiK468s3srMhLHVR4yPF1YZHFjUuNwNfS2WrDUpcD5pF9
ZgfPtr88zmH2byCHhEjA4ZpKc0fz804gaJVG8GDTAhllAXRtLCTm6hy43DCLqGrfVt9yQxTOBsyB
N6BxX3K3oNJPU4co8/m9tybqzvSld7y1VcxGasEFPqTgbTXx4sGSnwgLiDgDeT2n7FSTVQgTs5bQ
sli6pT5qmf1DIEJdsFyMLWLVYduYbw2OZOm0d0aFxRMxHMNTlryRIQWirHtEicOPnh+JnD140Nk9
PHBuCuCTSuwymQPcEJySExLZ15KIrjJax1Y8sK/SHpZN++bY0y20rVtFVdtGW5TsqAarbLiKeQZU
TcBOrz9i4tswl4ZvbG5xJDUepBhNWfJvGuAckliDwed4FhSbqKnDP9INkgO1GZjxyaGS/SP1J2hS
eqJ85rMN6tgh+IqD5aBV90H7Ax2Zff7hle0/M3nw6YKGJaH0hEoGK/ci6g8TupLFo9bDaz5Z7x5R
95uxLVjf0rsGsYSRxh+Bn/xSgOPtefXOeDypLEeQ2IavdZwWRwnqQqTYStTHIXgbqln7ZtrjT5Xi
HQbGLBvjvZ64Dk2KNyOEjvjzqcsxLVKAkgUXLT8aJ8jkrgkJGKPUd+BSRq9rrbs21Qa5077Py49M
iR5314EhUB1MKYoPrmFy8wX+CAIrvxa2WDax+NK0/t+W7KXINae70RPpvpXZTxWYvwBXn1lYnGCL
JR0rqBvUdI33VET9qxOU59Dv0KnxE3evQtWrGmBGJEBtdXBr71riN+08uuEHBPRC6C37OQQxxi8j
gSIJbfZkf5fRFl7Btrnr8rzkuGw7oH2XJhg9/snTCo3mkhwCBPd0QHX7Fn44Wn8FTmO/UjP22mf6
yy2TH3RI+yFrb0ktw1WMfBQhmIFy/sVdAg6YOKeAVr/1Kc0a8UAzGwENyMS68LowC8+Ei9INSfbx
0L1PBs51QsiIUba59Tgki4l3xcsB5ptih8P3UZAkHpFNk29E2Lz5GW1KHuVqGttxhdTn1W17IppB
n32RTcCyuN4rRixkMvM2xLUCiZS+NAHiStiKngMk2GjbBk0QoAdLQRHYQAGQABvejPlQRQYKGkBw
xHiWfE0t4l4Z3Z+GdBS7iUL5ky1/AVPeFiH+6oqPtYHTMOluY+SZ8CjEJcyX3s9+EdZ+VjZQzkQm
aNXnfxdutq0pwxuVWHInKIzk5hIYp+ijG6S88Y/fglGQEh1TBVqwjjnUMycJVazFzlgNnAOgSUNB
tufq3yaT56VPK8QZj6nPDkA65mcci1f30Q3pODMpE8BnelhScmNcNzxlxaQjkZJIWkrM/M0gMdcL
215XnA2zHzCIFf9bIJH3yhCkZLrlhXDUUL0PCDYjnSFNiMkUgMNFTKhJjqUOKDsNxrWdCTdeFgJb
K/ueHAISXVPvvaewbBca65WIbqPHfsVDV9/lsBDH4kF4GM9jNUJyEY9K3vyoLA+ygOHLmQDRU4fD
uCRaMoprptl+OPhzfSyc2dpA3CiZnwbCZyuV8D1VE0EhYU9WbphE42i8TWb+t2lYiO2mNjh+vb1v
PyEk8O4s2d/7o3nlfzTwd7pFgpIY0MDmLaYEQGXlzCA9FNFCiH4nNIECtAHa5QdpTUBj+tsKWncj
mMT3BEpETd/f1R7r1cjrc6B74j6AHTymJkWmHfdzORfehsHbJUJd/KrYfLaM4qvmsIYfs55HbFIb
R5CEHdf1F1VcH5SHqpaYs7Sneirzpk+STgiY6tCGzDGaG3KKrjOVYWjbaI+wlrK98xafPAl4pNT8
8P3xqMN5XySIYtg8j1aiskc3G76yCnuxE8vfeMme68xxYV2dU1uaHXj4gIwLKfbGLA/2GNcPhvfj
W8VP0DnXwTEik34tPiHCX/rQD+hC/fP4xL59HVVOu0Y1y6g0YnKfk5IqBrYAy+emaEgN3Cs4OX/o
zyXlXke8YukO7furNZLuoB1xcoZ+xaLPM6BM5TSXvm/c+xB9L/167c63rb2CM1uS6s7CQcUxHZ+b
8AKmGdYqPeZ2eWvpXUKQqAMWYf3FA4ifotgT1vbjefTFTinLa2fnp1qBtTdE4ubAsKEY/jY1t1HO
AgZDh/FvOPuzdQUch3+dU0jQtsY+FC6bzsUNnCzFS2Fne+RFrxRjYQ0fBvzSBldD2YVbiekZUsdP
To6d0hh5Sld2vZWmR5cjOhmVJtA3RmFusobtNdAoWg3kkYTLJRvLmq4uxz9qtOkrlcnFAiHJnWBr
aEQ+DSsh4fBpvBV24Uf2VN818ly6Y3JQPS6X2VHrb7oyI9LP72ZNsLNlz5RA0Ke29XqxoYnP3OKN
uvcChLmgBuqcj9dyrt9NYdCYZQf3hO4Q/+apZ6Gz+jSaqFTBojAbzW9rTd4WAeq461O3jWIzLhEt
kPJJNy26MXTVaFTvwsQLj6lXn2jMjCMMu3FU9+mf1ETF7CSGhMX1HmmWHA60U52LpnlY1Aqq8+9u
Oo9Y8ICR31cI+NLcuPPyAqVV89Y3X6LybnT9FftekwGdBvrsEtOAPiy9uEtHlJRjO7uZsl4QJoMZ
xUSrBtwRKXThR8qI4G0K6IFF7+ToTtuFZBM40x8UAocgaNWBxRi1YYmTqRLD3tUtLzIeTfwXkp6o
JePkNV6xxHGiJXLcWrgjd374XXSkSCCivHMaPJlenABhV9ZhrXAuy/ie7THbx345ccjWm8JeDSp1
fCDj7g5uuqPIYvpjZzWurLPs+ob+JIxMgFhb4ViSSpjuq7CGX7Oq5J5Dj/Vynl8yyrhRaFC6kkf8
hrjm3ebRit3z0prXtmP+DOv8gMu9Y053+KKw5pgLoNaqpZ0UhMYgSJqwnPHq4J3gKNbrnEHLokoU
rtWcCF1D/MkBEAClTKTu2R21C+QIm+GNxjDi1Obm0fAmeXDyZ38a2H6AUnfoIx5sNZAoIprPdume
RsIL4e8mlIfLTB+eyffrXEXAgu/0mUJAAj5gdVdnCqiXrskLas3jUKb1a0+k+S4dluXKTfo+Bv2w
HwQtnlNY3HkjZo2ZF3uR8lDnAeksNlMK1wsSJ9c9LCP1aIHBPy7z/FbUCOziguMHkeCkcKsEnjuf
Z8tJtol6nY0yR+oVXlIfleQU0PxdWZc5kH+MFkWra/LtYImrAWeYunm1grJ841h99nXrbGZ+lZO3
ybNFHSQrCewb4yJ/LSdcbgkzgM10N8UoQv3JuXd0suv8FNmC73RRtpToBhmAYurPSaTgEQFkbRuf
vG7KxNqA/TXsHGYXPkMx929mAK9GymUeuQlcj37IfTICfQmnCXi31228OjF4e4i+O09pEm89Sc7O
Mjf+OUjwlNXBZVrDMQcP7nKU4imoOiIei4apOK5fPMreEJ6TCt4yy0+hE2wGayQP+Ad/EXZ20pki
ysHeAMVXv+iIIq3FPdK48jgNAYBDoR/tFKNHQAGltUqUm6YNeZ40JRNp+VPA+pPI4spLnVgPzRtH
ecHUlVqcbo+gvfVt8i2mO3AkiwsqBlvgRBbmIZ158bL01SIYqhnvghnVtt21WFAZJStXnOP+Wxvh
eJmtQEEH/2P0gbh3KrKjlDhRYzaBTGEU6u38rZX2pQgMIN/VIWe251m+EFqX3KOf5r3BxztJTAmI
29E8NZVFKAX/2Wny3ZOBFzRZey+HOiAIjl6hGucLm2O2MdvcPhHhtE9oqj0T63DPERueFHVqICkF
Phlmpo3IAXKHtKZwDU4CYa//okvpb1oqYJCO0I25wAMYyY607IxEA014B0eYjvt/WgXTLs7Ea2Ag
rCiQzfLJZ549jzQcwpSMg9DLc0xOZuhaTJLFfYrgLWIKKBFysAB7tfkTIHHqJuNrMFFVBmPbRFgd
GW6tL7Kjmo2o7auoMEWrajVTwI/LwmACjtUJXkHnHjN5tnJIxZsolpK9mhdDzeBAE3AGQjjuo+WS
NCLbKq/2wU3uhkojs60XlPRJ822UpOQE4/RDHulfMGlEUY67DbrY3C7kNJ5n8j/CxXxQ2OBTs/6w
rIYjfdnTAP43NxCsIt2qScQcQcNRANh1qRmuzjSqclbGNCeiilmG9G8xxcQWD/F34IT8Aa5tt+8o
yfPLK2cT3dNtHHXKJbgpr+7RNbBPQEcmAc66hR+abplvDMTE+zimaXGxBT7RKt6OEzlY1No/i1na
R2f147SBNrCTAunQVoJUh7TKTUPkkpWbyRb7PsRvzEZOjpvGPgu2uuyWBgF9unNGIY6+7q5xnHu7
1GQmzpvuSRgNI8XMGTy6DwQP0Ssmf4Mge1fh3pvoaeR29ImByv+2Zv2cya4AKih+s1FPGyM274WX
4df3zjyeh7C2H/paf3VAHHP1mcNETVO+6+rufhiGlzUyHz/BhdnhoUrGjxxtaN+bYIHiFgz2abbX
ibXxrwmdG2OTPq9mnLpgWTYKHHL1IBB4qm1Q9R/CwbBTGuWfabJAM/zgxzaaCCXdbk6Tc4L6xmiK
vczpozUX9Cy45qzWuEi7m7aUEDxbw3cz8oql8gAb+5Fr4zFHIWiDQrv1K4n8J0SRzJH0T8y1c4aK
jsY0qSnQ8fxNUVbnzkIExCJtlAsbFql80ibUsijzKAGIZTmmbcQoDUyB4c0NzLNnhn+tyUSvv7wb
K/Uxt+5y8jr/Hjj8QMn7Ku5kBvALwAgkT4fO6Pl01FVuzKYsjlj3GAv6sjkOzvJrNfuph5WAkmN3
g/6yp+pU+klD3bEq2KAxKVoZcxsNk9t1WRj1oqPKKtpj4O8ovqNFSFpWNOXud+joR3/WpIHCD/Ji
NeopIf/KJe+kBrnjEWdScmr0hYi6QLTciMdmv0yyPzKRzVGnt0Hbryqik5/XxYng/AS/gh4i0+38
bbngx1nsc+AHdIcjwwpcslyy4WLE3tXp7YmM3Wcn78NL7YbPTc+8Re/GM5VHF3tg/M0tfvWDVRGE
29p/phrhcRJ3+2RKNGB9QrUvgB436/xYmKBWfki+IR0pkVvmlKdYYRS63sbLUDqrern3C3X2K+M1
dptrFwzIXrDzADtuqr6mBMfVnOcNEEsr+FU5dviYy5x1SSQ7KzHWvfe3T4ZLYrbjXW9OJECFoGo/
IVBVRBBpQgPK3nPFhSx6vVcKga05wQlZs/yoPBuHwWLja5qbvYqX354EXMivju6mjproVhcvJUw6
V13Z722Prq9WWnvfSRueOHuOYgUuEmJXXOHsKRyxeLqU0sE5d17zC6Tw1QLnX30/3UEc/iAl+pc3
pGmWdXjw9G9V929a0KI76/aJrB6MwUpRi4QBtrmSNvXA2cSq47GL0z/aN+1d2jE0q2TYYg57qTQK
H8ofMjneFQvROjMsDe4GeBBYUqI1qR5erIsc8AQUnverF4HKpMxmFH8CWg2xjSB2ivnWfKHEQhID
lyz7ltagQ2CgNocsBaDVP4yTZjSuBLTfEiiRF38ANglL5A/kKEFkmWASb43u6/Ulju18M3zGknMS
l7a6BsWUbQofVyFl03JfkrVjC768zvroJUMqluBNGISUMJhne8D6mHDIC0wxJwQj92SuEfqYFNTo
MQuEYyXvjbS5GEtj7AOFcCzIxshGfIAPJtgq5b6LmKghPrljvuL+Gw6i2gPUwPCRCwB1/p0OuBnd
IE03loeAekQbVOX6UvR2vR8L99xV9MpROkSCkQmXtHGM1qSiBc6jsClWszjnq6VfLmOizz3k4JUG
x03CZLo1U/JbzY6wFW/GG4wDpq6Ta898wG7zridqbnOdERSOTZwIwBT6cclOzWwf6DNXIGIQBonh
zpGOnCFhnDSSTw9RzljC82HhiHK+xEEjFMcuAk24FMXBVTwh1HdhTwID5GU5jB01rq3EgVXmM2AF
l14a4/kcrGMJyL0nXQwrIYp4gxyHZtRPqp1PgTBIY8n1Qc5k4eDvCa0RSdskroYM30P2NRK3KXYT
nftSw8ovOVJMYeDZStsR/wLanFXm6GvSb7IFyEfO6p0Fey+69HUI8WqDp9DAMHGuNvbJhrvF/8Rf
z1KOub70qGu3EZGhDujDFoNYEXPK8hYMy4SxzfOHQ2o/y6lSRzezXovABgkSxEFNlbimtCqRBScc
GviKKBeoKbvB4bXmBUh74g0tjQK6zU7aAuAcTGhzsEqEo/yEkGXho8sRQCxDu3XzbE3NGr5ibz7S
0faeNdjXAYeZ1uL4Uvch3jMX61xmH+K2ZNLwQWvCHNXARPwPGqbyJasc0CirY1C2j6Eu9GHA9E4C
+IdTjMNVez/0RR+5hDdrab1f2I8TlCaqWf+5apzmyA9jV6Tuvqh5FxBrTvvWSsgB4/fPJvZkWmiK
yqU6zPH0lRWzz/bxx0p4aL1l/ER4cZ2lIlp10Q++a7+6CSwB1qC/vR2DF2AKq1sQgy4kdKwKSA4a
FGxoRkfnHEQBYoo9fMWrdudPn3YddFPdky4sGGJbepsgMRHplcUhNuW8lQOoRjXS4x2n2XvG10N3
EskIxEc8DSCZCFT5IUgaIURD3i0MK40d/qWxLxWqi51cRhdubCV0qwWBM6Oelg/9WN/K0Lh6drNK
/UERa9QKRUJlN1MgwJh1EVPb7igU/u3YztGMEmYv/YDThhTvKJRANnEz3kTch9u4K6HLaZ2EESLj
3KIp2coCNgGUiYro4chHYanVcszTr3rSMWcix1jAB5uoKpAlJc+kaEHiuhCgpu//ZnniHxnWNkXG
mSOCEKFbGJxZmzZW0hxHFEcHfr1kdk+Qb8ibVqFQsbGzJTtiiPUBpNunbIIPkPRUbtIccYpPSYfr
TvcC6zwaJkxMZTztm6R45rxcDpmecFb0a8mmtFcB0lmMiHTbkq0gzqsskhYh8o05MAUgRoLBcfj0
iuxZL4Y8kEt/a6pEQd/3y860s3x1WxO136F6w9RRtqG7CclYQJVZ1Pgwbb7bYEdA0UeTx69TFvjo
lSk475zqOFoz8rl2bdS2NCXhxq2fBDtTWTRHsro3FrBRpEhU36hjuobe2gLRmWWR96KAbSqftacb
JDR/hfGtFUSKpElkksSpRAv446szLM0hT4Q4IPKFu/PCq06cY2qI5y5sbOB47l5vQE0bO7C+gcyf
QmE/AXlj6MmID3DSmoMHXSRi0zqLHyQDIJ70Rj/GiiNX1fawkUnRXKZgfjZW81c/DTZzdQ9obZiH
uSc31kA5gyHrZAikam1p7QOh48hK+GiWP7Umg9D1xe59Xcog0uZy6EPqVZniHlVmkCBTYXByMkj/
Bkguvs1mWr+wSAclK3mTT+SpoQly57g+gwqC2JH3H4m5pDWr+hQmrSmFmAkxas+eEwqWB1Xsmykl
mXvp783B+wOp9YTBO9vWYSPxdvEzsYvPLKi7U4sBJs2Tv8OM+ZkLc19YHF2lDE7DTEFyppFp10Ts
beOM6uPlX16Bznog/5vGOMHhw2VW8bfZEBbVZ0S4mOLJIXB/q4bhKmN0xJLsRkpFI9NH41rTv7mj
DxStSo4oq3mJW1YzX0nuARNKQ3ikAmQvsd2dYFxvFoHNCEtrKGDMXnAh2a0afbKd5UzSxRyzlkHd
dJ4VM7dl3yhEkwvaJNlQglBoASGHXZ/EpUOfpRjFxaeFoXenXMrggayPjJrhRou2Ip3LeEuSmfpm
WNsTGGikVle5icxgM/pEQpvjL6GhchegdRlT534S6dXJcEASOLpxWU0YS7MAS4MdohN1dirx2Hqn
LNy23nwtNRHDnJR/yVN/c8VCx/CAx89ql0ulCEmWnovSwHc/DCQjO1/m/wIfiRDhbg2VvWfQAU0q
qUUmhJOcEqFaeDseIAeYMhEAq64CNaOVbkzjB4fkuDbH3w3hT+uCV15qzyP4OXDOYU7IoLnyFgPF
ARy/fgYWzlmhi0F9dYUbmdibcIjvVF4+Jzb+kmJE/uunv3an9zOh9KDaZ11lKDdaij3yKv9TuhAQ
nXPPKTnukBO/LN34Y6fWXgTImF2HsILFi+9VPThHXfLcyKD7aE3i0xTtDGsiQc5hjVCmIQkkwKAM
sYj3UHkGmWQoNow53tJB+xxPIzG/FjhD0GqCL/ubNQCHthWJfV7efTsNGUiueu7wf2yW0kJezBpH
KAOiKeMhRIG7bVsykbOiOruEVJSc6IzsNTJl7lsn+cd5j9q97asHAk+j3ilfMM9sS9uYzv5Qk70n
1/iq3NoQg41pji9paIggHYIOiEQSpxh6JPji1awSFOQq859UgPWh6h/dEUgjzIFSrJF6wyLPWbYz
OCCLdD7KXN3WOJaB9a6QgtOwS4ohPjziqELJy1G2JZwfTs5wFvdFiW6gEcTf3nqBUT0ssvgdkIpY
VeL7ZlIqCsRc+YAtBQXbJmtBJIANXl06KZxkIIa3x4Rq0NCH3g0ouSUfhL8kyJrcNYbxgx733pPL
z9iwhKJZtaMcVTCVgAIRtrqrQv8f2iyuI7fqd4H7pjG+RLLyvus8Rjrtmfu4xWyiOcjswbyWefyc
T8235yusanoDgfjaevdEJKMbV7w+mKdvQ072aGel4b5XZ7fGjwohtZUzeRJp2dz7M+oJc4hvQ2Wg
qSmyOysj3q8IHtJFoXoJ5GPGNwsOOh+qVQzFnkkqpZNyCTliFXQcGxlk0VAnL8lc097rvgOh1/SM
9vUCehBwPdbOsk0VZj2SBF7LeewOY0hTQDuAjrmgxpEX558TvqCtm4FbDZgdfX+NTJUpXmciIrYu
mol7t8PsQ3OyB099w6OUA6QxHOAe7avm79QpzUAOtSGuU819PMbpZzd10JvDyWDV7LX7Jxj+daCG
kH/UKXJY++mstu5q9ZIO2T+Dsm65ZXyTy72RITY/4t0/R5yTyxp60S0kbnveMenHOy40dxibSNsz
uYdS4bycURF2NU03LH1IKtPlbmG97Ba99UGP6N472077i6/gxUO70M/5j/Lt9S9zOskgzom6CK95
b88Aws52aOJP7WDQZRH51yfUBRmB89B4+DRqC9GRr9eMlIZUVUUsxFI++6XoTh4ZY5vkI/b4CCoV
UWcH9UucYsGjAnwPuXnzYBUcYjOEIhHHt7M34iPYBW+aGLfIjd1IotMAByTrxalJBEqOPv9ng1HO
QwAAutC7v0CDA6wLho2/c948UOYMRJlYtzJXGLnGnKp4eS2d8m40cdTqtkFM1NxXJYMeMUh7NXSE
+qO7adLQBByZL7qW3wbYWolFFiXwXW6/KLckoA6h0aAwPsBMbpIk/lPOlLkh574kSt5ivtAYQYfR
Toi96VDJuP8lttIIHeWWSLkhKuklQUmdPYo1AcJDHJsT8lK4HCo9RZKMG9aNvIZ3os4hmpLuu+IW
6BZF6aR51WP7u7DAZ2Jce2CbkF+K+A3n7G+Y4YjCLk9+UgiM7MXftaPv59DcI708D8S6huXwsWRT
Sgox95y1t0VAxXWHUbmbfVrPKaMmaqAlIWV6aE11rVXFj75twXvLJ7QBhMM0jKoyPuQ8h7spGx+w
8zw0khOybS2DAgYPBz29CVhIfRMxM3gWbA7PJYA31enUd3eyc1kAoADFwXBXE9qQfjAN3aoC1JJr
7SXug9dMTeZOmXO8w09BZ1BwHlLz5C5v1tyfijCQLCrMJKYNArtsZgtcRRZkCAkUikTsPzDCPHrp
BKLrs5TM40kTsDc1LaH6/p1t2bcUA0A6r9H7TvtSzt1VGdU36PGj3d2VYfEaN+05LkJ4eKAektzQ
Er+PVJinhnPsmmnfNVAXnb1fWpof+DIQaF7bUvyjlZAJE/9/mo5fixquYY/cpXN3hbO8VORfuDPi
MdMi4cHzdpWdgwPJn9CY3mNC5k3L4JN5LGpovu3qaeJsm/NHjB8n0MuxrCNVrxwN9bxaplej71gx
YlQxsFrGvM/0cu4L75Wf+GsG5jsZ9C0r8tW2Tpm9CUQdpLRwfvjqz0SBZsT1S1rV4pKX203vHagH
CaHsr9mCqBI/ZBPoKTKwLI7hSWgdodyNyoT4t4rX1JxQby/YVDxCV6HY1y/ObDGt9uG1if1tsgD5
uwkQZ4DnLQuCDzH5n3GYMLWm429VVN9WH0xRlqQ3s/kzkX1Aeci21MEx16Wz9Wwk0YP34Q8UOjek
yLm05FiVe0f0SwTb8B4ObdTaKcTHcRTLfo7H17isH9JsOg4YbUTn1ei/1AcuR9SvzgfxUtfaTH5w
cK7nrneAhmSihR1AltRGEKFOPX2qhffR1FcT5ofnjI8YJZyKn3yt6xSUnUcGGNbIBSXAzGFlGZ9h
QwjsaJPy0Nc1frmm5W4Tu7RodyZqKs7Ekw6IuUAAJKXxVGZku6MrP2flwoCSW++GMf75/wc+QFSj
x0LimpO+4WbwBPZ6XLQoeP5j7EyWI0fSJP0qKXEeVAMwMywtnXXwfaWTzp0XCLfAvu94+vnArKmu
6hEZmUtIRkYE6XQHDGa/qn5qMoYiK4io/1jR55QRiLP1Xdj+nqCx+FF+L8sE5t4i6kltDgGsXWkz
dutZAloy1KzEK62fTlXQMJshSyyCaB91qH7zJ92n4Vs8BI8dB6xF0RBAam+C5tOEmkT8hjLHKH8y
ZLfTHTIIEouIjki6ansTgFlZHMw0u7Z5RAmyvfO7fikGwbO7vJcc4zmRO+Ym1fUPD1MVLlxBw+nQ
bBQq5rkUwwnHEh7hUvUMoNO7PIfFTZoUE4PU1kBIkNLJ8BS4tMpyvPXalLhr4p+Dpt+MLhCYwtUe
tQjB1JYSqQqfa0RV5Tjup6q4SMCT7OLajSVxTvxMOPomfdWltw4CcaM8rGTM9c5oPR+tyw3Q5y81
alPatjYUIDeCW28AN0jGByStyKmffNWB0rf9J2cWgioBB5PiPQyDt3ZobQkkDotOjOvAa8ka/NDl
JJbQYV/61l0UjDElgEuh3G+/5obJyypcOo781CoYB8wIHmOOLssarTUG1ijac2A6VGpUuL+FiG6s
elNVZGUG27svwMkwQ+YAFXhfNHxhAj9yKqZnxVxW5bBDfjqXKZS7MLjrkypZadnwnD3UFg3eHBXq
FqJFUetHlmyYynkK+48yCWSZ+F1LsrvMssqdHV3tPLvrdYoVpq2K5FkOzkfvgLMbJAF/+UY5MaPA
kStaCfyCXLDZkD0kBrWmRgWsJaYSQA/KVdEYj6VKkWELyBN05RyUhvIZZGB88Q3j3zEeitLoj5aF
qA9JcVyJlE0btzfGhDwUB0GJK1PW7rVri72D0xciLPUyKD3u3oRPMJkTaBOwyAujY2OV6vK32fD2
QOw0ThhCF5k7HqsRdwyUJGsRKbGDV3QyRf+O/Yr9ZlB9F+ODO0RM8xlmYa5ofluxDyY775Cg7xum
OstAD+ojNhG9NL+UNuzxaKMJDnWJha34LjFIzm5YOq45PSScyW1eBwZ5A6EknWvmmMk7P6Pm4Iw9
v9yFk/Fg1oO/6UhlmtWFZRlnfcBusfoIUNNXNY+zdcP0e0ky762eiFyR5nSl7+46h80pGVavG7pl
0nonS8BIaB2WC87l0COCbZLAXqboKmI5xJeVeL8DySWB5XAxDsw0/R59zIsZUVvVIa4qBYQJeMxo
avdjU910qtS2PMzvojFcB7a6aGXVrQ1Ne5u65AjN90Wx0SZdWdoc1+0zHNm5dAuKXrGVTn/uhSKN
lNZHr29ProNjsq5qMhBESRcJcvrU6xu6CthTJObHGPg8ODA+Yd1IFiE7i2WWtcPezsQ5L+n7QVnd
8QnEOkdFaUSHBlkd1wyeOwP8otOE5moKd7bVbVkxk0VpVwQZgTOFuvfbLtJmYSKmbQ2NsxNtxjul
24Bbao3AtmSEJUvbutGno9tieQ/GcCUExAiuKr4HniZ2SDpRTnxj7H9fs8j4LoSZHFPR0zMTREvB
NH+RW0Sv0coOo65NW3Z9lK/oBZFrbD3SrjA/R5LpH0gkbNkIDsZ0GnhmULjUkrhdVhTFn7FBYihC
8QKGwEiD5wyFLcvaaawz2/RD6dCi4FoNV7jq3wPdfGgaclGiSmZT/MymvAiy6AfbZMOvqx5Jxukn
MnvNrd4PA2MZu15BwP9dj8Mm9zkbilzuEbounW3ec+EbwIQNEtJpeg8X5CM39C1kCAZLqT2sWx6k
izpywh3RUPSB5gYaD5tRHcYdKa6Lo1103YMPOhqndvI/RJ3c1EUfYRujLxJheznGSBugSz8ljgmp
7dqagiMyLoyWo9um5fKaqqBehso9hjqH/qKf67ws+Vvow6MVos9zPMEyXe01AroLK8n1beEEx25M
9sQilrWp1TeD120qpsBsROk4blkd/ASzTsbuNK9LprWZJ5kKEEyWQ/4MZbTb1lROoWchLfoaBoOq
cFYiqy6kBR5qR2NP0iOnRjKo13lwS5wSbUDH56+Jjk+9ANrLJY0fbEGHFw4kqV5aXd3Y06UjYUeP
Rxmt2uBq2jM4iuk3e5duLREI6aQx4BbAt1ZtefGSdOKBNuwJi+Q4BTVtOR1jjVGBF/fLqAF+0CRq
ROPVPjGVU1xnvQUgbNZytghaEod6imwQqibZO1D/aJ9AEh1hQS61pLi2kL3ggNDEFtUZf59nOBEz
NjqdZT9HAuxHNtRy03nBhdnJvSptsRy3euk8hpjklh2YSjowS2zNxBbYG+Dw6Ut7pbsJ/BuA914p
sDjggajcGnw5gYRi6IlzWUmwAQJIi8YMadU0lkZgxW5qRGvdIAOc5DdJ3eO+te03JuomWdCYfY9s
MobPSEQqd8ASQdTp1UnUbbCL8K0tAmy0wUgkjg6smKh6ebVMAHV0qRoRQasis09FYZDecZkZuCgZ
fZzemQ6ptlx17zmu2TmLdBz76dFpzLt2KmFkeJumduotnYG/x86/9GPHgt2+IKPfGX0Duk01S28U
2dYxKfSFbgwBn3vX9aNDh/+pJ0zrBdU1791nnLQwGbtALoslmp3NYBgqDewKTDl590WWgMEY6r3l
0pGHSUpyHWhLNnUxX851N+i0dIERNx4tuJ1kFqQD19NG1HevssSSH7DSYhRXiKyT9tt0yndhs6EO
vQrzpdgZZv3Y8YxadbK5dIHHEI3hf1/3BHorg2Sa/01iHKdR+N4IeC08G+H9+M0D2/wvFK2tKqPD
UPe3JW1dUMriTxQ63g35bSfpJW3sEiVoesdb6G80TumAzaIwXLkQRe+Uh3JX+bvEGb6U4fdbqQfP
Rsi7G2hPelHC51bucurgj1UQzxai1LqN5WYcFEn8LmYHZ6nCz1pv7jJNUMZM9L2xGPXguLLxitoE
S3KXOLxlvnWad6xqri4fzRMLnnhpier5CXxNEeOaKdENFyHjIpy1wz2+IIi6W5eTNvJfPfHR8MCr
kdmL0eWpgzEfveXwmzPfkzZHqEvtdYqHK0sOlWgeUs0oyGsOzHBMvnmCLcbyPXYmTvltWdo7j07I
puZnNal+0xiSu8IMtthNXzIGCKmBJSvTWlgZrHGlgk+q2kfZTPBDkDk9/9Xw6odOcmSzWRkIRmPt
DpPvukxA1vNGVTFgME78jxUkGM8J3x5z6OYL18ZphzXhtQqtFj5DuG7SeegzAIHyrXRfyNuy4Oaq
BmebAUplQNQwG41YDsgEIsc86GF5VG5jr1qXbUOZ+htLpP7Sdrx3WXDJ0Bn120K452NJD+yLhQu3
1ew50RF44TjDs51L4hZyQsWsXuKfBTPVZpwktHhYpmLa+w4O1i7t3U0C6mucT0ElczhbFW+W3VN5
Z3usEJ637SZixxge2fPycIH+zFxjmrDYB8FNFtnpihkLbEWDFsNBxi8UMvHJjMjBRTtcGh0dXjk8
H6nMfjQ85KaR58iC/OtvQ1LtokJC4uQDlsG2ssd7yx+2QYu5YJwclKm7gEPohp43DBQyejd1BKOp
CF+nmanH5I+LFAZBGsYnZbdM1rlVMpyMqdPtEaruq54iPdnlt5Fd4v7Mb1yBiRbxi8S0/uWxhvUG
qJvJijHvOpR10Xp9iuuC6zbctUB7DuknEZJX0RKDjexZIkATBME4eRuWQCu8oRxkX5kMcRnGM0zN
u5eZ647Qv2BJeLDBUbN5YEDns4WIPWSOrrBm14S7wVd34eC3LVPrNkkAGnhcZf3kgUqXhPU6vH0/
B16HGnPEXkZOGlNCs/1Ih2BfFg2UzsLdVVY/rOEnziBFBjkoKHzUXbakKuuzTUyoWUwIQIeZr3En
JI6PtzA2po1Tk6Iqm9c8rD7d+QkUiEkAjp2OZfKWoFHR0cWz0WYyvMYJdSFoO4h2hXMXyEdJu4wp
v3xh4M1wkhvPP1I5Q0nVNKHIm/U2gp1v8FWQRdTeYMq5Aaj+LcJ9leDPMGNG4bqp4JI0/cForiMX
JzM3Xmy0sLmnOa7bKZOmiZNJUN9iVz9aEwzu1jRIPLC3DIlQMOE2P3IOXtw0bcP8JvVPdUYxd1Ir
Eh5pCixPwz5sp8NdIWCLJFICcGnYbvkkf0s2RbB/gbbOgiz2yYC1ZAmwJSIkxoeG/1ZEfHaa3WPz
Ck+DG1ibfvjUBYF3LZrHn4KNoWtp6OqKtWiUyWMh+tdqGnBIO+PSCXpsVAM17AleEzyAbB0JBsK+
C2nJGBSWpbo5ZXHor0czeyYyvrKw1izbZzzvzxkEEPh/Q7Bq/eo4Wog1kL/AH5YtOG5EZ651tPbS
JisALZOUTIJ5AbTHdrLh2nTzyYljoe5BwnZcZu5tBP03tuUur8Y1/tVkOQ5mumK14ltXGHNzYkSN
LHYVQxu2plxUMMv6KlynfXFVUHCM2L8Ngvw9KmP2bVXxCSFrkq5aKz16IkI9nQibrRKTEwgVynBU
qGsYIywtrWrEUteYtsucis/Cf6no27wM+MtNS7vWVfdFTnzaoPU1q0beUAyfrvrRf2cm8qTcr6mD
tdp7mON8XXZUnpA9GDzt1tYR5ww2UkI0j7peXXsVcN6bs2Sm173Oi4ZMoQSOgX2fRNHF8tNPLdC/
JsCLCxEjaCEnNTaauteaLbO4Z6NjUJaACfbC/tEkiL8aynFXJuVXAspsnYn8alfJW+uEiqFpDLOQ
rq1VrLKXehAWwLL6QzHUxUHn83xkp6WYHjjZs2EH9cqxyDB1WL3H8ZECsYEtVLwPhneDdTjMujty
fy9YAw/ePJOvzPzdS7klKmk9dWrg8aQ5FGRyIomUffDrZ3N2hI/5YIOjZM40y2xIn80SOEl0irF0
61P2nLnQG9mSfKRmeYgyRF3TQ7Ry+Ix03TGX3Ip0z3KZ0tSb6tFNTGsLk0+GLR25JZWDsueU3U9h
hlUcpIsU4VW4jOFqI3kfgvFmqNNoQeccZ9fJnoNb8dprSKmKGBtTabEm5n69kZH1RVFRtg2IxFH1
vhsdKK9jTVKEOT/Zj4dQQF/s8k+ZwgXLDRIZJT4wu9VXVEBAusi6ewVrBB3SuXp981IzuQeDY2MM
XKoitDl0cCVi+A+XZaOna2zq3tC4C0amvwtKPOOsK6gj4c5mY90sOhRtOOWCdyv8zNgVYpXP+epV
tatt4KmIiXqUvZs1zRMd/R6h9lUnUHWYkKwNCykuLzoihDkUIZu4Zd33nwqK3s9v+kDhE62Awg2Z
Ym5KL4Avi1uJewUYMz7QsDjlgiN/PPI086bumTLGtdUZZFzLEpcvLy0GtL5lP45Yn2yLDG+/JpwP
LF2rqGbEJGyOIwycBngBRJRQCjl2oEGJ6YPOyiU+LagcbvVUgUk26/p7alD35xcqC5Jofly8KbYI
q0myzmqZt3Zzca5q1Htc+pqjM9ImxWzYcB5jZnsJvn0IcbjT5xesS2eXg+Mn/mDwr+PiNkaiT8xD
4DVP4/ydfaNM16bS7JXdraAQLDpzus+J9ECvQxflojikoLVGIuLrMjSuAWcIAsl7JeCbkZh1yf+I
rVC0+PjFt8XJcWH1vIbIJoGlimMyki20+5Ux8FRmF46rxE2WeiGfeuzxjAj7i1Ohm1Q3zeC/kfGE
ECfFZ0c/ypSBb/JShatlaJ8BwaxhivHAZYinebXYmtRMetVMVUSa1n3OlVpZ4B2VxFc90zsy2SKZ
2oOJzDQfOQPxmGdXz0gXu2u91OeIg+dkFwpomPXS55DEtEt2c/FOSBJ0g7V/YU8cbdkXaTx81KkU
S1OXBQI+Tm7PzxEqI6a0CIlio/nmb1eMO+ZNEATaQG7QLMllw89xERIV0FvGCQYkX/IItQyfmAuF
p7Lb9pnxMIkOf1Mz3KvcWrVeIrZu5aY8feG2DYD1/IykqFVATlHxQc+GZKnY0EpW9FXIMHPrThdL
U/SGc2QHSQ5olPjAYqBXHkQKn7IbshmWMntmGjHegAoaFtX0VuV9sSE6WTGznSfI8yeVJs9uj7nf
a2aFkqwOWbtBLglJ/Ya9y8k4EutqQNvJ81fh5HtPp0SY58nKb3h1PoUTzMzwDfiQVeCuMo4HbYQT
ktMnVs6taxxouIPHQQERbPhILCe9WukQ7RZNSMLVZBmASvMqpNctO+bOquW9N+zmOXcSHYg3W5fK
ZBBgTh+U0F7GaCpXeisgRCN3auXIIj38xqv0EWQlY+8hoA6CAVVT8kpdyscoOqIKaSkJyg2Dvy9L
eY0j+mmZZVLGRZILl4Yi9R3QXVVl0zs4GrUxespRZP9d6H2x83ER5foEd0aWe4ZMGdc6IdEMUxGe
ouqjRsdaGJObbVjTOw1fnfCbM54hiEQobWjO4Uj/aNI3R/7jzJQKFxrka549N0WxrmLS/4FsJTAL
HtqASLH5pD4btmPpMBCTOQkDr0w15LXZbJQYfNpM70MMuwt3FiSoJ3oQ2e+mzRRqNe1EAVV+eAEh
gw9rYpbTxq5cVFfwVFCSrGU7TGQquJOW1Fz161BwVHF5ivGEsrel99gzGRUtiJDwUbROjRAr703M
XqIL1m2GoYep7HNSZvecS3DD8i7QLTWM9sy62Pzk1iKqTsYCxgGxBnyyrXEKA/zRamAtLxT7YYup
O3utzTD5XJmufZsaxppWXsZtxO6XmskIVzcep1TfRFZa7FIhoFl1atEUdK6j044LvzlStYvXL3xu
Q04Wk/edmTX7h2YpyPudGL48WzPK3yCXs5ia/JMJ6UfezQ5SE9w1FYEpWYANBu42wQMeznm3bkCw
5zhOwqlejAkKF/qE03N/+hwHsNrTwg2mgNwP+qAxR62mWGNUFYWXJIKpbJJQXtqcHjiu9RkM9tq4
lr35lUruQCcd6cCZwvJWWIm90ycCYVZBgtyoVXN0XFHeEpG7ahHJWStHr8oiD4WWAoe2hHiejiw6
IyuONSIqE+1+ZJTer7q4c7at7wKm88J36q+eqs5pH/wJuaJxzIvp5d1D08YxtxcOXhyMe06C3TPK
3rFttIZJlxXeR1h0zWTseC97uG+Tg5JQAYwsTXNLOnl4o8K2WCc1IxJKeF+9uTqtt1u5V0ADuGih
wRJzPMZWVF/UWDNs7OaAxQRI4aBb0ZsxtdFXFek3Lt1Rz9k4fbkDitJaKU5jNv6GR9/q5qFXc3Wd
AVxiEsJELbqiWgutUavMA+RKbZc4EEsorhNygm2j9BpO8OHFHZstsA1XfrD3ucPWNXVvjy6FJBVR
Yot0Gp1y3L+nYBxf826i+aBsnP2YRa510MTRmZuqfn4xpP9S/5SyEcfF6mo1/jk0oZX1IxvyYPLR
TFypgNTZGpNMvZ2Q2V6M3qlJwgA98FLGOjjSGdgY9HJ6BdpmFObrQKXp1un6745pwk6bhH82NLAi
lSRGnJTgiOf/FZuatgVxeV9SRnyshjQ+ZooBNRbRhDvxznOqnWdM5DhauZUGtVEqzw9eSUXVaMHd
0iSsRlOnwtAuNXnHAqjuTNt0l34YmhtqWGMA8Wm1ltbY3SSZ291EwDcBuXns7fu5SDAQ847j56Nh
h1FsuZTsTYt7fy8NKm/L2vIFs0fYwF6Se8cCbgshPM76PxXKmQ8BL+PfbWhrLG68EZTzRN5kGdvN
/FcSnNkWOjrR0HBFP1L4kVlI5RJO6l9v+mTK8fjjkRG2Hd+4FIGoMRh3RaPtfppAq4zW7djsyFnb
EcdMNzj3ygL9Pv+XlBPwtLjJSNWN4KcNqEj0aDzFQdCsSqH7R6O35gdSAnjXNqkDsENy1TSj7oxk
RizMJYRi7vHkoxGngA9gq2DyMLNXNk/o+IUHU7QfLG260+FC7kKp4RRiuOkbDgfUCkPuCA0RfSfK
Hkbl+g/ptZwfaLVJXRZRqfZ5UoTWbGrprfbZ8IdScIbcGBSXYwBhLfypS/PNID7WNebIuWDTh2e2
SqtI7nVAqnA0MIo3bLwOokkxqmi1X97KeHxqZOYdmr+u3XTOpswXdUyib1e48t634uEsQxrorPnK
xbYSnUYVaTfJUD1hjR5vo7QOz7YTo06IMfzoUVgWYYFvBxNgvuvCujpmUOxIGvB1xw5kbEqspGeb
CihagNVg9MfGIwo2f9370FFA2hv4kJgMRyxrOrKp353/eolQnbz1T22kYfrFIsIssPFzjEAg/b/S
xByfR9gRejGQv3Xxw9TkRc4/F2KlKsxB0kh33M0dLs8h2qNDMUyyJrAusiUamWdfWtSwyuuBfPjv
/8r8GNPK/K5xQ9BU5s/gEzNvdn1dftmBsNYp9UxLg5/SJUJw4lmb0UZalcuJAOQuqHznoIxPRIzh
PIoiPabgsUSu6ktgmvc/nxGQmzl1zeSB1or8NOm6eogtDGxBYbx2dt6sEp1jZIgFUDZHroiccKbt
7aPHqKvkmgYJPi8ZUXiOiXBh6pl6GBpq/iSkWUzrHqOoBtxUkJpLi1T0hbIFhiKQVx1RHipop5e0
ZffhuOUdIZUrG3XrNrfs5rHkCBqkxWoyKvRmhUIHR7U6KUdPTpRDgS8aN1iTAX8OY3lv0WZaasVH
6LrjS6lbOlJLT9uF3a7D2mfQnwzxUYmSAYysozvbLW/MznXXhu7ld8w/yQZQS7vy6/ndcCdykboP
zpvT7hJzVH8mR6qReaCnmIxycK16567q6Ooq6v4KGdDac2THnBX3xXM6/PaCaS1hlQxkL+59z1X3
lnQ4sKjoDfiVvow0jsB+U944BvF7KWE+yeYE6VW7ZKyZc+kUmn5kAr2RRnbyCg9DLUSNG1ih+q1P
cJqN/yQWYLM6b0P10A3jDk4kRmkXANo/+0wE+6EirFRYZBU7n+4mizw351E4eLrtj28kStjaBtU2
d2DBdZW9Nscq/ewTqLYgr4yzMDIaZYbymagfAMgIxqCvsOdHjGTvQXxQAaCl0RfawXYcgkPVFNZj
ibt22UDbuu3j9m52p67jri+gPBHXt/OcRs0Ufs3PbdGbcXjyxkk/9Zo+INdQEwisn4umk+41XGlk
j0CyO/ENsyrqJSsVnlSQ0NvoQBysRhoJEyE5ffT2MZfsocnfp4eGYctBjJhpggedMRlIZKtaTmVf
7m1lV9usgHirMpmzUOIuAym9RStUuyl2nLXyKWYiQHZuDQ43UWCwzBMejJwIUnQHUTE1B4pgGQj0
gP6CrLsMOBtBqGKVCaOM4bx06WVlUce8qN0Igj1KxEu42eeYQu5dQg0IxqIciIZ+6lgvtk3T6/A8
p4vQ857bEN9miFi6xsPMzdRDAuiHCYSKay/LiiLemkbi9WCS37JIm0VadWvHIOUdLLggiCE1NO0u
wNcOVvFagZeAt9KveiAaJzxc7i7mOUrHHKUleNVpvwzJe/BEDaGJ9icHSinA8CRepUhYMqkowzFT
ZiIQVxnhBDTZFvbOpIE0Hyo2tanDUajzHlsnXTueNz+dvA+tSqcZpcWwrK3XU6mulXD9rWm5auEW
5tbOanvXJPprZson9hEpW9fCWU4OBkHXhNQruDVIpgCQ7eJdysWYRb5xDgcaXUbc+ohpDoZO/cja
lnMuw16UaeF7yhNK1fiiHINtfVenW4uLch21jbHNkxx/TPiKDhYuWNTJKBG4hDx936baWzivf2Mt
bjsWcQar5WWMrXMwIujrgT6tRKc/CaZVS9zps/fLjiEtnnAeD0+8HFRB3Do5zRcj7E7aleStnY3Q
FqwDpxoUGMkXHSB+zOEYJkUYBkn1yA2Zg5UfyHifsORmJG/sVPuda3ALDVUCAemTZp2DARganKAi
TOgt6fzD0IWvBRt1zNEQDQgzPA5FDnd+ojAwnn4PRmpTV8m35em0gWfhrTDtnnWTKNmM+KA+LNiH
ek+mcNrkds+xHdlpqcsBCa+054nMUnpRdXTpfR5Mgo2OXl5LIc5seHPumuqrYlxvJ4qpGk6kwtKI
UvPXlAocmq1Tez8ZDvbW8kXm3qUx+i+vJ0Ra19aby8EtdtSRT7TZejLeGYPA/m2PT4CwqAyN+4uW
deU+bCiv7Ga1skkN5rU4gisGwY2ibSPqSB+ALQ847dePRpM7a7jNOfWvbLssozg5jhNsO6VTp4o8
AjcGL6xAoKhFzJSzSFcc6KmWmL9oUw5Pg9A4JCeG5C2ocmrnKCGnc7OSYjdlBYmZPNqKpPlqQGQt
ff+aWkNzGkJZrJBxTjLPaIDoEYw069jF0Lq76ZKmWPwrYzwUyK5bN66fRtM8/LyQeIIzQz3D4o6N
i372MiNdSUXJI22gLBOLMCHcz0iWHvC6u7Nj3mXNqSBR4glIy+6OMH6yIp59oKboyQAGsRAduHNS
pJQojvp9JMbXmot41cy5FTvCyOgwEMNiGL+WLXujuUZFxRK3f3A35nr/akUYXrLPSDEF7GKIW/ZE
UNnS97HWPdEg9mSNPC/DswMAGxB4AZdrpKeNlXh++r6gBDAXnj3bUwjoW8+OTRl91jaUsdHYyJ64
htTcp5aOsl3BooZ5HimkxLARtMFdNLUfsmKoRZtfsiIl/Jopm5BYatxao/5oadhQOUgx8cmTN8yO
1pp6QFW1+4zdwaLMGQjlJrMrD4SboxQGaIehOjxHoG0Rw9toVod3mld91iRJ/FG90zgPMaX+ef8c
ZeDMDsuNK0ie1fyscVEykLLBf6G7/NxkeVXeoaHA8ZhSmiV4PW6g77MMX7NKxwOzWO/qMztqrPC7
kJwh3M5/KGDlUF3OGUTmOmY/il5//fEff/+v//gc/tP/zm9zsjF5Vv/9v/j9Z16MFYC95n/89u/n
+83Dz7/459/497//9936uv5//oXtd37znn7X//MvzS/jn1+Ub/uPl7V6b97/7TfrrKFP6a79rsbr
d90mzc8L4AeY/+b/7x/+8f3zVfAcfP/56zNvs2b+an6YZ7/+8Uf7rz9/mdL4eYf+eoPmr/+PP5x/
gD9/PcbVe5h9/1//4vu9bv78JfW/MfC0TF1YGKMdYJe//ui/5z8xzb8ZwjYs1gQ2B7aQ8tcfGYTz
4M9fyvybsJWwdXRDS0jbsn79Ueft/EdS/k04yuQMSqIJYCyv7f/85P/20f33R/lH1qa3eZg19Z+/
+DrFXx/w/IPZuuKrSN01Xdei9kkYNn/++X4FXslfNv5X2VW4Lmp6DHwvJ/hvfpZ5dct9vK6E+fkv
b8o/vvW/fisDcZn37V+/nal0nn62UobhWoal6/zE//rtJDCVBAYPenAW1ndJqK3NhpoWOwjdO4c+
8F3msjw6Oi1LqzqZbEBJ2hN7Ye9IJUC7IRcz57NoZKvEF8kGpvs2iDonILjrzb8kwrNWlmj3fTEL
9lNTnUlpXsyQVBDrabrJis7ctSx8TzBbva6JUOlcHqG5KU/jP39xMQeYuAZ2VOOaT0WG+cPRoz1J
Qdz1ueEcgFyA94gjFwS8995E2msVWNGtUTW/kbwge/VVvLUsw9+NPhMvKqEfOfTlu55t+RJnVXFu
YyIRbIuCQ9TCiZQWUKmyMx6CSliccQoobliH6GCYcNgAqNoNo0qWXV4a17j29KvdgJt1sNWw1SDZ
GNV3UIjPvp1PJ3wveAnjqN+VMo/vdClvIYWZRzZtOjAYNJKMHNZtbZlExyEFrKjDGw6Tk4wHzuTj
IeiG/jBLJVpxJ7Q959T6IvUs2Zs9XvlwGvqtqor2EDNB8uKTPelsqrB0WmYmT5glUfEVkzbM3fs4
whOXyJxG1xFvZG8+ZEOsc+yTaqXdu4apPWJlNe5bXJ9NfjTSR857QJ0GDJ2W5wE/VGzW5lwqXaWb
bj7LZJOlCMxR7qjp+oNReeVeX5et658QIXWYAZQKKjQ9Ekg+08U03HV5MN1SwAGMSpoU0gxG/RDl
J04L3b3mMZFpiT5Fs9RCTrx9quvsNXJFd4xbCjkMXSs45Fi7vuv7a93HxbWPOmunSTjaWXFoS5A7
khttr9v6C0RdeapD1MexVfZNWahDqU90wQxUU9Cn1OFCDqxbmr23ZnbsMZhfat+1L0002pciniMm
qgfHXiU6bmuhH126v3YxQ4M6kf3tzy9tXR4AbZIg+uf/Aj3PrKQjPtbHCckBMxsfi8jHCmsX4Qvf
geGWyHdeEn8OeXgS5ljf4OOdCQN7uiDBskZwlUje3QMq+OSMTDghibu1ZeTuRTVGtEvYN2JtJkrX
CmHftGpmgkzOGzO9M10h4wvE4++ohHILEkAhw5Np0co0P+G4ULA7MKJXuVSnLonP0eS5O4RMejrm
oStnsL4REPRagadniB4Jht0Dfe+fwoj9rCwbWi/1ZkWEOWBnMjLT5f7A55QrY9+bOPiF4453YT2O
dymnXraVGAmGxjzDliJ5jsrTcsY54LOeCVAzos3phkPXebdWXw4HL8Pdj5uXYd/A1kIg3A3JfRb0
nNISC/Ar+xUPgUnhh0a0AN0fKG05jDEbaRn/ns87MiHZn7YxrR8u9aJBql/TusQbNayCAYN/3Sjw
+Oysw7xZ1hFdgGlrHjGifhAQCdc52r1uoI24VE0zP2RrHI+PuRUOr1Tpcdd3GM2HUk1M2uqH1BZk
IU2hSMBpwz0gkl1o1dFL7KwkI4IV4JnmEBqi/pdffv5fVCnYYUHjb2NNso3Qm3Gt62l+HdzhTvtR
cMM2OdFqyei3Db/5ee8S6JLHrlMItWW/scoYwDZEnw2Di2hT0N1wVyT+scowwwyxcT/jgh+aIN2y
8tSQ+SD+wNgXt5XUTyZ6eY0DBIcq8UUOJM2J4on61JteDT4xt4+FvuUAZR+zeT/784uIJuhINe4N
D2KD2VkmhHjei1Y+Y6KIdoOrXvzciY4x/2Std479njnjsC4TKNwYk6mvd4ryfxN1HktuI+0SfSJE
wFTBbOk9u5vtN4iWg0fBFdzT/wdzF3fDkDQz0ogkynyZefJYDfULvun05mmLdG4HITFu8ulFwkpc
VehdcdgH58gb6ocl0nurQ5xQ8DO3eUOh7OQFpNbHHyIJcl/2SD+qRlIBfbu0a4uG0qDuXftUiKR4
OThI1/258xK5qRkiralfKFGD7fhN9d3RiUFTZ1HFxscdzKdF+UAd3AeHQX0YhFNAQy8bpi2IOZzs
L6qn/NQwMyojaK8PunK+RvDYp1gPJ6r7bBpqJL2ZMyYltazpscuvzVR+71NH7gqUFdxuv3NT9u90
nhRnjBGExL15eC+6UR3syUSmzGn3CEgEHWPT+MltO39FUeoOgodm70SmfrOles37KfntF3iYikGp
h5LNsJ3L4KTDcASpAUuJ4uDitZkgQ1GRKn5jWwdFidKYEFitU2LSmQl0bRi/2dfkaz67814wQj4U
9Jk96JkvuOH7Kzo+/Xc/FbQe4pF8TPQEbRl8GLcUqv9hKj1xqtrWOtMzifxf2F+Fl2QfvYLxM/LM
3XoAGx/1COdSLu4tnJHn0I/LowH+d9flk/pBxMyI+Xz3nTPhQKkhgPGPlFT6rRiBgiVDUm//+6mp
XH8/pKDk0slnZJRnz/+94NXOtoPp4aJkhu1mNsPATOv6in5SA5XO6EseLLR/J7L2uDW4OF1tOa7t
CsFi5KK3UZTRXl2Wt8LS2bdlc/1u08hdu9b028OcdCVsLu1JXIOgkLBI+FHSjzkI2KPJApM5Pdr9
pMWtdha2m7Kr4+CCVKIwzTrRSy43c+DqTW21BNXlgkoo5cMhsN6OlrNNsMs+5kFb1zQtn1rl3cY6
SF7c3MyOMmg+vCLO/oCjOoVW5r4vnBBgaJ+IHRRVt7m6khyDCZdk5iEa6ZRgn1xPsnUQybqcdlhC
XTlWkZ1PMOFUeSSzI1bOZCz6k1IJkqDl5Ht8mQ13rra6K1mc5gBIXtRKGGi82zZBgpixb2JkWG2L
9igTmxuUTNujW7vxQYxgSfidYC70rfUACglZq7XMs9PU3cVmvr5tDO66oU9fbG1Q4YE1R/5VR6ea
12YTFXcdm+PTfy9emr3jkOM5tYCd0icRXHtt+9dubNprNp6TkO2xsarm5Lp9/ZEvfBlROF95MXwr
r/xMoO0stqxsxxdSnQ1QNE/B8pLoEtVI0J5hM87Z6VTXPHl1/ux0SkMZcX//9zO4Ts+EZsMLCjOC
s7C8bzsZn9oY9045yHddOs1GTcTWU9gSJ1lbNAW3zSkH+v0QVBusRF/av3Kz3NJgZ/3TYrjgXsz3
caclAFbqy+mdrl/hHERbFcTlPfazYF/DXjsFPvXwcIuSjRqi/Bnhkhs9+u0vMhW3NE19jm3IqLMh
3BsD3x+n6ee92ZPAq2clrmFrMpfJ6RT3HIvxLwGpdnDid9g+08mVgl6yKRteLD87uhZZIyU95y6g
PHJyg5g4Z3RYOqavdgbD2ZsbF5+kNa5A8PqXknKxl3Rqy60ajW7TVM7a4jv66raOd5qrkNXEjdWj
haZVRvk9r6HtjSggK4d3+L68sXdy4nABnSrjcKjHixGL8TI30zdPcYWpEF+GWOSKCAgeLXfDdlj2
qSE1rx71N8cRl+r1v5fJGZnOOdQyxjXjwKE7MRUe7kiR83NDCKabiGaUQmbvYuJLigP5FClL74IZ
3H9hRSxpk2yuFfsVdNqyv5pBHJ+D3FZbHEnflvQDWgya9I6pAVw39LxJBeIuHbmFalid+DAThNm9
spYDvd+42ylyGrTF7lePa/g+RiXcAhk8ICWVJcfyphUwmZrsrGU1/eNf2QVxk/yyer66IBW9l5yg
9w540nSOJYmGmATVxnTLhsej7U+Eu6cTg351zHWAtTIC8NpKWmhjbNsfld06xOQAsFDzkVyduPsn
IPHduRCtQovtiSlqea/curyXy0shx7sN6eb0/78UB3nDmksSRjbiVIaJABrcFMfS4KJkNy7HU14q
24y2hkP7VdKI4VyYLDkqz6NP5E9znad/olgXLzGzmozp66eznIc6SiVP1GYasY3/C4oYVzTCWJ2i
IaykyAF4MSW/PecDQunypcCFPtmMfkohrAcDF72qGDf9/Uza+RdB1vwZf0x8Kpy03qDxNZ+VUtBp
CR5ditxo925VIFmRwCK212YMYthykwoHWx9iYRFj3b43hlhrms++1LTorE5nH8qGboIFrd874529
JiAdG6QUs5NeGvF27YflAYiBJb401SsHWp+wf8CC2HrmLQOyQVlSNex1W6EV2a9uov09jBn3Wg0x
9juzwXCcMePauj06Yl1yFDDH7HXCnrBqJ2zEiV1Rv4OYSuImDM5Vpn/13vTaL1dnrGTZCrKSa9nm
3yKP95bIh19CLUa1vpq3Gd+OXSnjZOOHnfESl1Q6VLU9EwGlQAMarb4z9xTmQftmQtLHTu6erbBf
TngoiZbNBytt9C2d6MHB9kM1K7yPPR0qW45tzzxT4r7EEATNZxcnTOeDk4jPCvUajzRPMpD65Nym
lrGnEOEU6DI9Y6I+NxjtSfiQB51BRbj0XJFPW/YLU2D9bRXyWCj2RgZqMPUFFJIo3gPww7rWTxg0
uvKGmyJ7Vg3IcMcjOJAU0nvSiTzpzvfPqWvHnE3DL5mGxc9MgQmL2x82K35PX1PNIcYj/eM7O5ot
zlUlsrZKoOfBhiI7WDvEtBMKqhyOOlWi99GI9bCJAhDvkVu/CZ8Y7zClz4NunE1FlfxWxxgBgy6e
3mpawLCel8hN2M62okvg7oh6OKiRooT5Z3CbGcVWvrcebWs4Czfc0Wl9o6c1nTFg4hrD/KsUZjWV
UyYXGZ+97I55joXGm3ybix9w7s6wppX6NzrNh4/HdY0pDqwwXpRUg8kuVfTH0PqZK4zI6GVpMTIa
8rJA7k/i2mUMypOWlrQhwAOMuIYveqgJb6QQrBp0k4rEhBipXKts8WEJeXIYAe0FDKx149pAqxai
B6OUNxxE3jkX0BlN0uz5u925nN/xoCA8ojRG/MDtPFJ6DlD8qm32Zmfh7xgu1oyjqsBtRLJ72CvX
IunGKFVhGrRclo3hAl1ZECyELQXo6UtTKDy8qjq/0ne3RUSixmj6a8NP2AU5ynoMJyEyF7cL1a6b
hgwuppOfRBBFrE3IXmMnSPjm5slx4nALbxJ4U5UfMTsSrcSwOzloSgWuP1Bqnup7IBeYFAs+KrS0
aJPCE1g5XcpGn22cxJgPE5Y4ZN4hmNEQrQn1xS1wjuTmJ7yARzKjXIMJXBNnZzbiVfambW8dMunZ
1vbdHdW4mWd9cbAWbpoYAL9lEycRJa7tfEDFyzndrQt2mlXFzAOnPZ9FkIFuqJpdl9nkAozKVaf/
XgRgvpMC73WUNB7McsRhCdjHqOyC8Xd1GdvgbUI8XOe99zNU7osf2F+G5sOseuCaIiDKHS2Nng2m
WNIbnQyfktF+R+o+WpmRHYsSRTY09QkP1bgSdt3vKqPeQc9UECCAlykU5+5P0yU/Jt1k1Ps1b2mC
BXb0XiGrPgaLRJoI6sdooLL0G649P66cmCh6yZrzPQv+LI/jaCQQDlJ6lGvnmEZmenA6sMDDeJi4
H60aibvMy/xPj3EKaa5/Xe2XnK0xMo6PfCD4Ng9Uog4vQ11/z4l/L9P0GabkI+BwRz27AL+ZsjwY
ZyTJTeR3F1VTQVaFxkNSDjK23o+shj/2bL8LsEmYN/+OHeVAfGNITw83m86vNWrjQYfRduCCsvYl
nLh06T0M4XiQ3RXbplGvLr3a69iXMFVDMz2bqh13ZuW8xT2VZrTYNfgH+AAJRmEAB3POhMPmSqdp
zxjTc+TY9xw7+Qq+5spEXV8ZBQhF3yWgNHTqkU2/vKWJo8k1FsmErb6f4no/Ct5aQlWPYWGOpRWR
yzFEFG2bmWoC8Jai/pX6Zojl30MzjK8Edk6eH7wyo4BTaOAio6VeY9wmScReJDaLBXRyfgIrh4aZ
x5CldH/SZfQP56RYlwXYCI76c0p9XlvjfoozJjRN/pXHgpUljj/wXDx7KREQbeJbwQtvbaLguY+D
HxK/ete2HpkPQ+ynKfsH9y2HwUU3EpaBz3l2H3MC68BQ6aacxPeg6frBCqsrg/UgtajpSMjUl9he
TGFf7NGzEcxxKJNGga0jMU1jUOonr13lDuRYRzSoONRSzCzqW0HPJaBYChvpMIJmVvvbRU9ZN0EH
aS4XX72wP0VZUBqUYuh1vWSXlgZkXBfpr6naQ17Z+sqKoOaAQoHGJVtD9LVeammgjSpNxNZrHCb0
jX4JrfZKwQmIHUNhcHbf5DCT93Tl38yp/jbOU57xAI5jcHCis5zsP5XnIdB1xHS8SR70VFycorNI
19b62WwnzMOTa24FsOeVRR9HNpJASPsZIJ5gGJckGgXQ2ptMA3HvGt2+cNphZ4wwsAuzZkEo8FYW
0XOOhEauiGYkYGgbpsiKglgq2ceQjKpZ2+eihwtl15j8FibeMgjFOm+fZuSJlaICdZ+laLLkV0z7
pIL+qlpvfiSlJtCChWTEtf4dCBCFJO6WgGPMls4b5Zk4e5UduEx2KYzFJOPEXrk3DOjn1P/qtXA5
uOIV+NbOlYkUlzgyBUsagH4k0e39AqJj0EtvZZAD3wwM2jZqJHBYhGa0Scyca1Mn+DzoJhonYDBZ
8d5HhN3Cxn82YgkeSmPEm+MBlp2VmwcDW4SM+t8mAThipbV8apIPBx3nyEN0SIKBnJcTQAGgTzZv
Ka3HNuiidzThSYnhK3RMruj8rdeRrMjPF7BCO64FjoaONcZtf2/Mvtv0ksrKnInZ3gjmnRVJitE9
QjZdlN3Myd9Vvkcs3VR30NNFmp+SduDU0O90j5RvOc2/zu5fs864RR47C6f8v3E+/PUzutnZXAiy
RMlDx8WpaogQml5DIVTLEIDD8M7KIZpaZE9ptxLYXSFqwziYVhCFcETSKDa8YDX+G3Tin+uLZ4xR
/+ykImLmQkqqnY4q6Mq6SKNkXjRPVM6MBuWRY+Nugsk+u4S1OJDh2zGSYy1hcA+GF94KBl9rH2w2
u4n4GfOYJA2HVfAwtFnNJSgEQLaoou4ZnyHcqYS/ZowNiEoVjD9ozBvHRzs1S7wmYVbsNUI9c3a4
fwgfaysC7hrNIfakibh0QqszKUjkaKfYzja5C11QIqvstMLuU25FKn5CiASbWMU/4YLColfzIFod
ALUtKNdhOEyfNqeqenHXpIB7on54xqQm1gNtO5A2JcgmRtma6161TjOb1RzM6a6MqWgKLe+Vr6K7
YGJVVBB/nw2WHMpgV2VTHPhShwcr7jBpZR0PNVicJ2eouIKI1Nz93y9GpOVvNpI+8cTVHHD8oBxp
N2D13rRzMZ5n7bR7OzSCey0MAklUS3GVR88JQUVGXnvpcLPjAStOcPFoJRocNgF7+OijwXqqnf7L
xINm1lJ8VAUO2slmbBlZuvkwuMjc5zmk6a7VPPyDdRJzN10DKohGHakrZ9jobMfADNO2uQNRrtYF
GTOUmhALU7czpZth5Il/pXn4DOsSPLOZvHdTeZ6i4eSPZvM1FM5vlePzCJYPnfEX/B76RMrsEcMm
O07tyMADHtqzC5UkMTFwpFTeCk5FWzn8s8yPzE62DYNZGje5YWOBIi3m/oCq3s8dU/GuC3MYDKbe
NAbgt9q+JcySVvTSviSyosnBatVmbOlelj0TTqZQ5t5c/qx2CoKNEV8yJ+xOqLzdSeRbotLuhosb
IzB6d7Y5IFV2gOIYcWo5F01xjusljKxCb6vgf6+WMhTurfZK23ZJaMC+k5KG0mMnf2tYfRyoSM9Y
eXZwmPHi9aF7lxo2NhuHvMswD+1rSwIYuu2TV3TDNUmD4izLkc5SMeyN0sz3HVevtathk3AkvnZh
7K2lF5cXWt+dlSGotAQF/J7GXNrysFJnWiF97re4eTheyuVmxIUVa8vJT8l/FvF1tuoRmS2ot1ot
e6JTbl34pvx79JDK3ru3TLnvAj5UmI18JHTEHEfrTVfUjNgzJkYjdGFexg6yjuU9WuSPH89iTJ1O
2jmZE5doG8BDWAQ/Nk7dPSbmhU1QW/vG8f6Idu52veCjlKU07xYVwljT2ocXTO3DmZAKp2S0jv/9
VNG3s0rT4cvj1FR1nlyO9pzfRv+ZO9zOm4yfBDHzuTXFZ8YwCCw25Qb0iuEIzCrXvvku0lBo7Z3e
gSqv3ZNlDpTZzR6QzXInTT1B4VyIcG3ubFqfXdSwzfwoiw6wmrXE9cqHsqf5OtChSryFTyxtbsA3
Nh0h5KPbBA2pmorGDuXYl99z7GnK1m3sNExeIed0WxGN8XvZi73d+8YFT9g1wv10cvkcV17gW1fJ
oJYAjQD8BQyzc6ry2VkAbS4CjWpSc9WTKeXWR9xalBOgvdp7xM5YbWwH5I0vTBa/DmVyJj+acYko
SlzKSZLciJ1zv+5hkTH9pTSln/yzWZsjb2jFlA5xfS+D4VNLV7/QAcWZYUAwxK++N0ZX0jKeACvB
m4rfdOHw1c/YIPNzqsmewRM09r6JD6yB7oS+QKiQ7Tx+GscxfrKi9jPoFebQijAkctjWAkj75WG/
TrgYsww33skyQPXxIGAsfYpxmvL7vncaV59hAOMr8u/eY9GRgONuMK2MI7yw7TSwfaTdrTMQpE2e
A/d3qiJ3q4dmeo0hCa20S4YNbNV8H7wM9dt8x9ftcJkEbt9VfXvoFoTSeCIIRPwYf9PQ3uFCMhSd
Q67lTmXszKY8z0MdEHczuOzFbFZVJR9BBAmmcIGHzSo8mISdob5+24ji9N2fCIOyhsGRBX6BiziC
etvjltwlY/hai6k6a8sejjzJrKoY5mqR2Kceu1uTyH7bwGDFkpodO9mR2/SNaheqt8wBRdYmaDUj
eu+LGchjiXUwdgt1TUxygclYglzs+nsUaBtot5x2tZulN8rQ850ojY4TaXmkqPY2U+iXWd6vPjIc
NDaCbpNBKgnZ2h/0v6guC6wcfXhQRHZW3RgUN4dIHEuUSPY5J7YNhe8ECZkzDPPUnfm2glBoEBe5
wa9HFTOmxWy6itv2W03sbEzePNDaNKqrCfvj0tbN3HJlmFSwuYsEB3f9uTaa6NanHfOg2QXQcAhA
s1F08GsCeoDl9Bs6zwJH8W/CC9RdC3PruGTNGWCtuskYdoAZ4D6vCCv796ry/b1H1Kgqsh9sg8WK
hIK11a19K5kBYfbiMtQsn7Htk09K0+BclIA+LQq0OBOXFPmuBuTOW9TA+pnxYq0RD5xT0uU9MVG/
3WWJ+8HOR1tLy6bkN6RgRm6GePj+yJRazqwP5MZNsrM3uW9eVW0c/Gf3kkUc5Hu0jyfRrWt6UuoB
n4K3TBL7IB7vpOk1StQ6maN+11G7G7YCEymZeKqaFYPvzeAiLJDmO7UmRWJFHBx7tpt/UWDvigFt
ka7D1DKnXW83m4CU6ZNIpx31ZObM77mSVYGVBLeEWXDRpQGHc5gB5aHmiNVIy1vpcMh2VknbOOfI
Cr5C9DQUfHfCscrhgFjtszOj63ghs5MFNI9Pz6cuiO6ltGoIC5mMkQ2sIn8Ug6Y5Z6maEO4umBrU
xpcTvefawXs/hMW2B5JFvTBy/oypt2AcCQ3H/005yWdsm0tE0vQprHDB0Fnwnwj4E7ut5Y8FeN4a
qJxKMqqyPJJXFKSV8aawPA5jfXlaesYDWuOI/id//EHg3AljsA/+G1Ol+ZghGcPpEU/Cczn32eVy
P3Wt3X8vqrCt1VQ2/ZnSRmM15UCxYw3eHYXv6pDA2HlUKbk8Ogx+4hJeeLcdTSK7fjZ+5Xo6234F
f4n56NYILAImathJrgPhMOrroMutPbAJp5qvng/1ndPqXO8k3WOQLbqdQUky6MnG5diJ2SiKFfXN
LQyB0Uz3CfzxZzmAn0TzCA84iYHrATIiNCyeqCX6riOnOzkV9ge3HE/t73i0vXPE4W4bF7hXnDAh
KB2Ul3IihEa4GBBUQf7gv5cyggWiJv1de7AuFRdcApeNPqXL2IFZxrHmP8SJjPWVOwdpRFgubCH/
HXezYxLkIKHrkBY5odF8mhHYALVfwx4lxYB5yzWbUJVco4tiWcFuoyU7cSWeFCHO3qteRVHIz7Rk
TZck3In6wEAKTWaClHeNdq63JhZuAswuYJUK4zwYQEp6eQ8cNfRoKeNX1VVbp1XlzjH0Uxr5Bj6h
aJu45kbOM7ORgbKSmETjRUr6c3/vmeb8S7zsTNHWdJahQ4S5i1+DLqv5/EV9bvhWPqzvRBrTQSnz
bQr19O7QysiuNLzYc/dtNl5+gZ5Pa4VHfSuUUPr4bLmLnQiT6lx9Lzbj2XWdJxL6zhOiTbOWFnm0
yU4pUebItW2m2b1lLbOwIld7Q/ekcWYCBnXBQNr8bhggbcpiKVtMaR+kL43AeKawT8CFyHKkXbF8
igbG+lgV5nNu0gnoRPNbxCewNJvQdaEaYwtmo4SYE0AHqA0AbsL0LwotYQ29DQqH3xcY26yH7JFR
e570zTB6wxlhdDz/9yONfrqjVOOX8Cr3pPUhUVRgzmFPXKFnYQ1zoqFtN+5mzUm54GBkT8Yv6TS7
Ke7iZcq26Qqcudx9knd/Cqttv0TF/Y5gXVFK+RJ0xSUrmvhk+PNfx3Pt3eAR+Czs6GLWqMbCSN50
A/vaTLH7t/7Wd5mShrZ0fgtiX9poXxzeaYyEwT3mmYL4AhxS25skhZVdRNwnU4sJq8Y7wNUtxUCw
FEabQ3o32ACSYjJu0PKBw5/7QTmftKwe6Q3iUJBWzh5h2X1dUDYYeYKzy5VjV0a4F1IP7l0JKncn
mhK7Bf5kr2fwxhyehT+7WKCCoqVvVUvsEAOkPKX8mQrWsXmNwtFc6To4mB7fErOjIB471sWz9XgW
Jk2/bWqybdFTCMpgg2qpd7ke6Z5qDcrrtDq68PFkoeB6QFE6Wn38NYEXPDRZZV6DyHrvOUbvKi99
QI/FbO0t30mcUmtTFdlN2B+FRXyLEoqMzrt1lcQ/ygE6xDevPYyD9zcvKodjG3hxw99l3kAhtxre
J7fLQS3zRw+Fqo9NkcNz9NpjShR4Hp5lbzZ8jgnTw6Q8Ejnw8pZ9TFTeivxRQeiSo1vDU7caXPXb
xePDd5qzGG+m3EgTSk8/OiaBE3HtfwdcrBGjTliWyq1DEH7V+fx19TTpTcAgDIsYRc22Q38j3ePV
Hh8uC0BanVw0P0lxeq9OpR9lB1KLm8qGnV51S4n5SWZ63NNAnHV1eWMwu2I9vKeJnlZjNaUHUoKb
ZIJwqodwbQrIFjS2e2CtR0YNTqAY//ZiNatS35I6e4qmPNp5Jr3AdcBHZ1f5XlJvgMORwBUDjB3a
9A/b1amg0XwdB+DdXM1/Tz5wPxbxP1mxN0kO/HFrNhTHeX+BXWV37Oss80Qr2WRLSG5YxNkHpIUd
MlXQsfZRD5AHUr2/G912uJBe3s4J1DEygmGS+BfR1NdSgHccopPv8CBD+oxAeJ5b0W7GGX/ibI7G
hRWa20iZdV+TsMxX3qJ9ObOkEZiaL/1YXGCNlXvXKn7IBftnxt/DFqH3bJus0Y05RIhqwz+ab/pj
l8zNLQWRPvdkGgGhKgZvgqFAqC28A5zwc3R1uhBExgTSMQ45VB8cb8GO9Cqd0YS68EyvDZpQN6mk
zkvH5Jai+AUOoaRK3n0qO5FeanQ/GyjHurEoX5zArliOla0Dy4+3BNzYkgrwji66fd73zkXHbxox
tY8QHdMRfcYlQwBF23vxQ8W9zx/e85Y5E+IMTVb0EW6lgxDlB/7V7/KvZDbF1ibYVU1lRgc572yr
CVfl0ZNpf2Sx4x8To+HEj3muCIaXosNtmNI6splo/+L+4x0pdnL2VMhCmUmXOXTX3n1LNdu8N6ot
DsT+Y7RoalaAPkN8x1ufD8jgeVo1KX8g3rlmBEQ+BOO+qAUDWslGNiofqLP5BA5wBAxVpBvRO1BI
h/ZBh+C7a1IthVrd7yvalQJJzikl1cYhs3+Pwv5TcpDdcPltGbBmGJ2zzFiXOtj1083ChcqpsMal
Ysx3dDtGdN6/oe2AJFqUB5Qu4cOwdoub37vvKs0+jGHwnhcRrWJ7oNEu2ErhKFy5YIqT2T9j5vpI
nbeohkmbZkAQuhHjVkrjSyGiG5GfZSYXMc6hR6USaGJy4N4qKPECyds854YD51Qn26GG6gl2ltgj
MHPOWORtCNyukPFTBqn4rP574UGV11j5f50Rzk4uh+bUeEe5gp2T3brWWikvlTeORBY+H/EOha2D
ziNvts4IrxPewjDmnHCTdEdC15RHKLoi0+4tJG1+q7rmpNPqVsX+wTd7e+uW8TVPscVwJ6xKyaLW
fgWlu62IjOxnG58PWcetm1XdPkgD6pHI0JTLJpTAYwFIlRjyX1IX/rF1xuBmq/aP9psnWds9AzVU
3CjNWO5SrGEQHKAn5rCLRTlyO3+W0zitp3oiqSM4IuR1dh/bdOeGaMyZpSjFg2pKmyiz5BiaFe0f
sJqK/gMQJSfKJGaYFidn/IX+OuHY0apnNzCOmde0LEz29xyIfutNw7XuSq5DNdReSrL6q4e4lWh6
/UAKENPj0GawMuyI0T0IP9Y76ONLdG/YN1SUMWSzw1Pig44vP63cFnffUS+K+vAQ5ThK9Z8RAhOx
DiznOeighhb1zAx/zRafCq7U74lNFkJ/+Fe2zUH5hXPntrETQUZNBNW6y42DQGDyZEJdvJp5if7s
LTaQlA5EDCbwE1rKSuBrcMVvD2RxNmZnBAcwQUgkJd9Vjz0dHogpsU8PK6uwnXP8MNrxY0wo3S4h
mR3zsIgPPA3JNhk5dqR0LT+1E4yFdqnhgjC8RVEqV+6UGNxz63addeCdtdcR2SvUY5SRzcEFmb0y
n5kLJ/u2c6sVdwj8MrMAOBEfSofx/1wsRfFxmx6qzN5PFfcxlLiRAx7lwK2Xx5u+BFg2E1Q1PRmd
esdZeFWMC+C7rxo3Ty9lyqaVZ37IejgArF0qnHjz6yAiUhFCpGVyo04ocC+zbz7bGtBPNI9IcV3M
co6hYKtz7BPMKd/wrFC8gc+fdAr93k7xZXOgXPcWSblG7jJYAvgAthwjqg31U1AVY5fUhTEVTAna
c2b25pYN5DxG0ULgJhUXh8aLwCl+4nrebgc5j2vtJPdYIMz4o9FumzjM93aFDcZc5MVIpR+W1dUb
4S2Z4OX/rgPPE/CPaIDe+2NBA6/tzKxU0U8wa8IUFnTUNOxDXD7qT4ESv269lsOYP2yIJ8qlDx6+
ZxmYFx8/F8AKbfH2RwGLC/fAxgvkrRATMn/Luu2nx0IxQSop3GhtZKzArdFezWVeG/QWBXsENpi6
xB7kbYxZ6GYd62gcf3oh2E/fevQGLlI7/DZdN2M62luboY6d14q+Ok5Gw25e7vjgM2iSboLfhhlb
+25A/7Ub2GnOhbeueko4leNPS61rlnB/xm1iBmNzAgvnPLy5NA8O30NWWr2ZKQPBrt0yQJ/mT9cB
mauZUKUtyyBs41XL3AVQD/8TyvE27NJ7z58/yBMCX8tnstzAuUZIyQkzwqgjT23bX26dg8glkguX
a6g2UipmvUP+07ldz7tQ/jY4JZthrPd9YkGYo82pbzkWk3CnrDIdnpIY7xspxs9x4pATdVHz5ga8
9V1DjNyDMMARiy6/seKOZ5W0EQfoL7BmN3adBZtu9iLI+c12tmSxb1uxtXi0aZQvqu3ImHG0QP+G
dvqcwBXmxkNBMWIegFifUbcQ6SGCGdN4Q3udA4QCwgQnTPMYIrvjbFTh1jbTF9f/VQGB34gERTT/
bqYJY7U7cHDkVzGhxD63dradzhuP6eBBjiAJECpqTuoa7wEIovhgBBM+QQX5fUzsf7MNiK0PGarY
nG93qnbBy9fYEC1YJfR70kYx+p8lvEY7yYkZU+6YMlpPc7fdewOg7zG7cY9+stZKug8yB84OJFlC
Sh/jFlVNBaTpzxkMwDbFYL4aBbyEhKroSV5sVhICGij8c3m06xSD92jqQ02yY2UgUEMSrJKDG80g
SFu8giYHnwa3eptzoMYsvtd98W5F3hvH0egQ4PKhSFr8i0pm5OAoljTMZnamaE9JJ49pav/MCOH0
1M+oOuT4+zi/go+kBniuJDRUq9yESfPGhNpY6b6q1yMM+IPnp48xyCQwYrPdcTSC8AYk6hbHzdkx
nWcp2/KujeFpntW3onqMaCvjmGI8DV20RNOVjTfdw/vIAHXfnaEJPWKSSyfCPhRrKkIKuDGjTRDT
GyVmJDwl02xrdZyopzS6xGW165cSb+ZE6sT87xn81ckKWuzGkH+xCYiGPRovJ2zGDRAE5ikMJy+Y
lY4aQNTBjgfjTCyQPhPptBsMTPLMiMQ95/bwKYQhNwG1X+k8y5NU8hdAGNCWpf824115rSDERRAY
OJPrsxt4Jnku8RGOcK9nIW+zN3PGtIK7ln9LzeVnotpbRswoPRBQY+/cwTSb7iNNPMFc738cnceS
o1gURL+ICLzZCoEQsuXNhijThXcPz9fPYZZju0rCvJs386SYDq1QnhVkVH+ElzdVrDxtATxKsmcX
D1HtOqkEQkaraLdWqge9n5Uz7eyuMU7ZvtvoVYOZ1ncj8SvZQtjfqs7xt7hNRqBDqUOOfRxw1nVf
arrjpwPduBFJ96voS89S0ZrawtDO7TvcfvWUFpZ1In71MwHi980hBSY5VImvS9K3UPifiBqNIIcB
4PVmmXLTsNdiCSupjX4ASI/da3mFX8XTGImEML4ISJYNDw3xIcahxDdi8LB9xMtDGg3e32ZEMblB
SEjY5rljknflBMJaWqXP2pjA1Nfjl0VAu2rt+Lfsj132A2KEZDM8xQpYwzJMTHcLpx49st/zxPhQ
FHL2ZKhkLxleZylH3VsYUXK9cB1ni6nDQXAbi23GVLOK6LsDiH06VbF9nHsR0wNCdXTS8rgcWmvG
m81mxEwgNKF5JEr2rer8i1E5cghOpGs0TN/zQq7ZMS1P7uMfM4W8A4WFN33vUG5hZhRLXq3Zsg9M
UZcy5nyIz7qmxXk3UiwUFptFIsYUJKd8H20N+8O5s1uadpzBR1fV+lO2GBzBRBtCQOrpC1e/nGz2
LI30DmejUtKep4W094gIBiN+5aA0P2vySoqlihwub/s06NUjLsK3Vi6SnWbKihslc7//WmaBXi07
z5j98XkL2GlMON69b5v5xKIXIjSWKKnR2gOwsKRtz0YLkX5MKGgpxH1k87mZAe+4J2/yTNpQHfo/
eS48i6u4BH3alQwk2A6mv2h8VVVV9qb1ROHDp5Rg1R30NIRvgRZCwJQFkfVHp1QwNvWbiWZhcF/u
iFdzuMnkSqe3tSCdnZv/coLsw8rLi551LVtCFl4N0LM1nHJquMDiNzu2iIeqhYZAP0jDNe8TfXu1
lsWfiymsWmQ8PlzcLVogQKi56oTXpqsdiurBuq0QNYoZwifGBS9L+VRjfmeocLux+iaZcG+M7MXM
xC+ZeGBUKj6+KfVmDJtNdNDn9MC+TQ1EVx8XnXVC85BbG5TWHOhTdHZq/Ik19tYuFCF2LVT0sexb
HLjYb+iCeU14CmgOUCJb6d6sEYWjYOligjCkuRXTF2CVLWsD1FGFZBFjCeHGskt8d4T019l6Mroa
DAabFzAeeIamlWFxUEKp/O410XO3Sd9MtwjlPbDVEjc8xgNErm2DooFgsZzHnM0tzUv93bKlp+0b
WZPVOq3a+NT/DaXofQZ15IsFT65JGyrT0KnIOD4aXaocciM/zSzW6MPm0FVNfE9R9WDJAJHJhsRB
vrJ4o/zxpuQ294HxyEpy9j7MdcTa3tanPob50Yzg4Vc0h8Wog3I5xImIfDIH18luVNaG6SlaUFWM
XAVHyNYFu1uYOOOIx3fcx8oCM2NlfmEb9aeZ3bGH5gjMD1KqQu0o0aHRZ3d4cejVGVrjMk7xaw1w
b+cgYszTW2mstl/EumdRCeFHI34Gyub37cw2XNOvNpuc2IBE0UnHquOFrGVAtdtuRIHLkz8GPxQR
PDQ7WwO5vojsS67KJ0gk+gv7FErij5okGc/kJu8gZGu/cFrB2ya9JlrffCzZieYHjHpiVlccc/m+
7lPrZrdYyxKWxpohop3jGL+aJTibzbD3UO8o8cXVtLMwc+8VcvBupaRPdW3R2KHPvBC4Rhkxvxs6
O3aDI0EOUp8IjPqlID088KjWG5s6uGQlbJfpChcqEDNhYgHWhik76fU4HLIxueABrAJMzP7/LIzU
IvgUP1XRagcmi1k/kRqUGS7gZWuAbjGJDTKAjnKZfxn/psDJ0GDzajquJkeuVmPwKKDLgJCfXjVJ
1dxUKCCSJW55mzsyHWLtVpfpRzXYlJnLSXHkOlEYDivh1iWM3ay8aH1ks9QawBPJPXPdAjtcd+yb
rM1PvcGPi+v2kxzs0ao5AMCH81iKRRdVBt4JRnXcqSViX2ZiIJmHiMUECv8O5xD9PWZ6YHv6gsoK
PEZywpqZXi4xw8WYJtTO2jrcu/bcc73REMNTDwYWNcDqaxdFyP4SVYGsJv9Gw0zhI9n0mBJVCTgL
2empliUgYdX0S4W1in3BOSZlj7lHpooy17lUxfPCQ3nUjQEzMM76PHfUvVEanG0s+4jeqwOY1+Mw
Wh5mVnLnKo0/IOZB45ia9E6kkvmqPmZEdO4T3BNsM32xk80YDkvsO0NuH/FhfiLGuU6hoz7k2kkr
VHnXdjkfkYQbqo3lIzEyfm9qD2ykiSch8waoyPfhxn5E5MHZlverT7fiC+dQwCKIo3RH48SUpQ/T
wCNt29GJVkK6g9vsrNbms2riYjCRaLk7upMpx4TzgLxh/6Eywl7Bja6/4AMNiw510dDvXhRvqpi/
pKXQPpPYtpAtLFbBlaLszUHammMxCxAKJDrbXSYFWcu0uoPM9L/lajq/XSx/ysmRR6gQnmBnvAOa
+bLY0oCrxro6rMiuoxyHi4b9XWr0p7qTXxOnVw/SVLahPPDotbacFpMRAdX5wy4+Wz6Jd4rrGH4s
QYJ7wxG3jf4iF7c8Nks/LZj6OVymO4WU2E0XXjq1kDbnyDlMJaQwO00hAfdD5xL0T73KUo5GX1l7
TeH00tfJoTSUc7XicJCKVkJplydPmltpbw9IhTCL6sPGacSL44RqxDc2x/2x5858xM5AdseGaj4M
tpcZqAymMezSHmuSFhPuG1EEWnMSfj4vNLoxEygOAUO1+9Ya/SrnK/pAw8QBTyvmNWXS8m4WfmZn
rzg4tg9v6QNDVuNDK/URtOB8OuNCfSwJhp36TIGqikdTS5yHfovycbgBJ0xQ51jqyrfejLWPnA91
aIsT66lyqVn5SZjNdw6vIAoo8JRmh77JjUtKqcY0IL6BVbt39NJcB8SBNbcOKWeNn4hdAaw2C8wn
3xrhBwzF6hwbQVFgzlOTGLJF+8triDhqYbGWTajQTuGEuJOxcQlL7Ot2QwNkxfJg1pdAs/lAVeIR
wlk4Kiua5VkKf9+JJC5r3PZzsU4nYbwvtonQlHPbw+zNIDio9iGK0Ou2fRqBhTdFM//pthlz3Ghw
mZEyH6xM8zo8sCiWHDXWa9wYKvMwmx216gJlBUfcDKDK+5Wy21h8alNNRkhZtwKzZQ9NlB5KCyld
HeMPRBYpNCVT2tc6nlWbZPtet5GXhc2zS7IgWQr0P6OuvKGx9MvwWUKmDNGbyUDHIKgVdpAHImXA
xnXm4VRE9ZFOcsDhrMSrGK70wn9wQOB4KCowS8ash1btvDlEP1NYWJTct6elhPDTApvFJ3FzWKyg
/kv5xeljByWNQbi0P8bUjs46vSRyvvibkCOoSQucR1xi0T5m+bm5DmmFwHp4TUlBZDl/tA2gXs9z
EgnEvfdNlgRJ4bBLjU3HL2fL7esNiNjKYzhbBilcRxl24A08UEjGfsi6zsUCzchk9J7UACseWro6
FAK1YDTwihm0jxpLyMmaa2IoOVzM0kloDOeOiLwc1/1eQ0zATsIefKYobJzY+8ixqd/XWA2i9jOf
C/3BkpbHAgv0Hg/6SGpnn+TGUxEln3KP6NuZzVGPJ05ojRLasv7TKiBkdfi7s2PvjG+cATYqorYe
7D53Y0yTx6hanhbd3p7vx4VSivPQaqeixJs2o6BN2Yg5HBEgWDUMOrUzaN5qNBxrUA5JQu3VmR7q
drXuQ9Oa6NW1HVbF3//OT3C31QVF/ZcrwKLNrOj53yVUHQo8ic4wfFlmfQKOg+6Be9kVCd17kV4T
oOOq05lxiekzLWfRZQUsUDn4FDl3zBctlw/YX1/0ujc9NWVCMuX5V3ImVlCSktJ+IL/MgntpVLiD
6jzbxzFb4TxEi5txJcNgsRtxLNXV8sxCei8MXQ856RKgbnkTyZqRuo06GSzdIcophfQLDl0i80Pr
O5MqnjJnTTFqj+MOHipfhILgSZ+ti2iSj3IAeQqzpj78wr0xqV+3XlcsLsaYzDT/aI8Yc9FU2djt
C5zILZSVF1Uxgg4wI832du51tLpzxdJKRDZlhlnO2V5PcIMiNjH6PZPvk3nSZaan1NL0ZlrJzfnf
+puwTjcYtQgbZT5FRa9dnj1jzMOeU2eJa7NPd8uMyMlcyLFbJAr4ltg+RbX9w2kaQ+3aMOCVEFVl
QVpB2MU9k9LsZAOgReLbV7gy921cqRcc/Gxos2Oktj8Zvpkb4seA4MnQTm+EOyj5vLNg/125iDlr
pQP+FcoL5rQVrsLiFlNwCk4lEm+iXn0jnQx3UZQInwkeObWNdUbwrvZhGGN3jr/Y/wHE1CviKOuM
+DMg3EFnbIADyV9sseid3fxE5SDDwI31i6gJeDS91xQ4ABO7GA/WzMnZLkklVy/oDzrFyrO8n6Ri
cIHJ34iiJz6L0xcC66BfpTb2jLV95vGi7wYG0H1lfdgqK1Uoc3Wg6Df8UtEVa89az+AcqWQoHbKr
FKRX9CXPIDe4lOgs3Ygp6XHo9wZnJgY/7LlahTlfFMfGrmcPBD8sfxbtSMDTIdcT2OyddoL1yipv
NVp/qvXTIFUeC9Eo6ACFDAv00AoaNLIq7LeF5UekRa8VW+Rgsio3HbF2p7K1ci/kuT/kzXmqmQMI
4sNzR2wDrrgjmqYhIEEFyIvaMyWJsFDEgcshaonzJYwFiYM4Lf/NU0ZId3GCRU+ry2oUgAsx0ztQ
2UKVBdIiNzP41+hn6FeMj/cmWqyLbFmYMVU70Kle3PcGka90le6jkqzHuW4+WBktyLt/c4IbuTQK
LCDkxmemE3fs6sOSpgLSprtC0TjJw4PSQsFxSBa4RpwK18oiekkTQtLp2GF0xjFI+ay/mmjAdYyy
3bbHLloR3ZW0d5N00D2O8bQ76DNoIFioJ4YEJPGGCf0VJKFywula0s2LgMZamx1TSlUH7v82B2Mr
am28tZN64NIejovE91twFLoPYjouACNPC7gQcHavua2YJw4U+6SozKDsFxWwUrd46YAJM0vi+VwB
RmFjV/OKHx+gRkhh1WkSVSlYHcw6qvfagPlPrFnLtYe2E4mtkUxkx7XmOaFKhuPPI0ycBEn0hBJ6
X0ixBBSKwA9X1y7oGhvJInHmoFtQ0LbxzBtZHcFFl0tseRqG6pqO9dxeT8RR5RMpk+8cYp0PaY4N
TkGIz7URovayENKJfRMbbAfUBEScT7NvrBPGzh9A9gaDGV0AUKvtg2bWsP4Mol5dD9ZezsgY0lBm
3Cg/DL8Is+fHkVB1XzB1a0rTHkaFnIWMGuw15WDiEdbnGyFM8rNJFP+01sRGhX2bXTzP9Po+proI
MjWN35YqVs95TWbq/7+MhELdn9PUbBz4pwajJieqvDj2PHawWUv1JWlGY0diZTylmhkmOOPCIbEv
AF5xPNTMBWUdxWEdafuRUPFlraQvKdH+4F+kfm8cNSVa/Saq32eMY7QLdl+ppFPl8LLw8h3NZbkt
SnztEVBCVTC2qOvQ+0pzaPtefrHYdLrlqoVRx4MUoxy5ftfR9PpUxDSr9AqOrAUss9twgCL4RhNG
YaWOV+oY0Ia0phhsMPfjGMsPFRjdmzwke21WpNNMI3NeswLpdRJQg8Wzml7cUc+lCyEvGh2WEz2q
/atNp9nMqs1kBVJPGI+omi4vrUOdHeNShiVGqGHHjL3MlcPwSWdws+XNjCq+qrLAKPDZt6K7ybUU
4Sw0X/L2LbU/KFT1S/s5RpdY0UYsqLY8oQ4Lg6JuPsSiPI+WfelEGuhK6jf1x1yXgTyu2HXKE+cR
GjuIBNnPUxRheUjJ2zmL25Kk6jgPWnybaQ5O5s7m7FDOk1vSBzZhjpg6emXKjHIq1PXZ3psJnhAA
lzx7ZcV5VljxdQPUgLk9zoLElkaUZxakv9kRzG9KR39T19OKHL9G/ckYsUzFR2m1cGqnoVJclZ46
ahauVksssmRjMffaqRtJFGAVQIA6V2TY6jXel/xGakYrV/vmoIC1ADgwmoctJu553qMuaRl+p+Y6
pd82Be1wiYO2YgRk/SmBtFKWDwl6bRPbrJW6YAaxaZi1j34cTPKKUCg+EoM7cUkary6fS1NlQcxe
YmCEwjwnw1EZ4F1Uojs3jnNi9CCW8SW15iPf/d7oLW/U3+R5DeW2d4tpID+13FnYA7HrXxSw9b0O
+FPcpNc4U5+G+MUwaJ0cZ88sd5H03UDdC4geVOmburzH4H2smEKeljFCYl5o2fUzU2nteW5ZE9YN
LUl/JVFNXM5gECgeoiwln/d53uAOrjFrflv2U9ECayCYE+27EX6XI71YCu6t/ALooMiI4mefW/uN
nje7uMfbsNou432MpwrvsdNSGlQ3/oocUtiMF0PId+z2Y8PIPZ8yIfYgaVw2EG+AA2nJhpsgi0Ov
4SSo7mxzSGxfsdf6Odl4TkCz/EHOzdU3OxgnPcd5aohPAChXkNLgS7BPQnpP8H1Mu8qcvFY7E/oa
oG2qeo0KwkK2p1n3Vur0Fq2fw+TjQnQlA5P7rLgyH+NqUorXHDPLCGe0MCviqEwwFQHsgsHysAJk
WLGgr7T3Zd1PhNTi8Boeq6dC5+vBFlji9tOjA/3Anzg4PFJlfjJHL406HkZQXv20kyikUnXTB1q2
Kl86q+cGPTRf/6W1eVIVKLTGhY2+tBiYJMq9SutDLhLue36WZXoa2ADZMTVYzSbZubkd7+ZI9Sg0
OCew0DIN6gcacm7qfpOETXoiZRaYGuev+R3XeRBz+geewVlHO9ZYNkbzO26fcuWrN9ZDXz7KiLy5
86z2/zoj/QUivK+yH4Mgk9yEwN4MRjSz/2rkkzQV+IlEMPBRmU8Mv3tQGG5xmXGU1ABmIHbtFIIj
bBjZLRwFF5wcXasWLMI55VrKAbIKJTtMBNvizJPImKrOw9ANH0XFZIRIwDo7WKblqKWvffGD4xue
/U5mIZw2N7m8NNR7cc9BlWWrn17zDYgwcqMbn131XOJZkYweUtetgPzfRwGuj6tshDIW1ai623Vz
UIqFVcullUJuEDfPz0Qg3FGlm/KZkqr9ughvTGs3KhS3M+nEuVVxUG3CKIW6+fC+rcHj/CyxocS9
KRuXLjqwScbyGuZzHlo44UuH912HDMbPlhCWbolYpiMW0y9sqGnaXyYsCOXkj6y0x5WKFOmM+48+
TlpqBsyzaH3tm1pIbkE1GnFecpUK30dgY/vMeCxKBI0Hldh6F2TC8drlZ1sH9uNH2w+vPQkkZ1r2
CrqoNezJPQYSHmHMm3sCnT7LzX2frIGRvZFFbukP1NDM56E9TOpI9SGTFCh3XfxL2UY4iLKxcx1s
nDk1EEJ6BWXjJBGvbmDqUUZBBO0yCYvaVmPXsbNAeUAyJgxqesVEmBPjc34FXhJaw01E3HRFcrHa
o5Sfe9K06nKDy0NWgTpXTpBj5gloSIYIYX4fbTV1654KYCf1h5KNcMw43vkDEE1SlTzg/W7UkS3A
XuRe9Y8TkGuyDYDDveP1zoqH77vzKWo7ccaBvLU5bKBuRRAlAI5gWWyn/rFK6ocU7B9vandKcRJo
2K/y2zDzJIm6kGOu65CIiTWBVMlQwmJ1KZLjw7xkD6SZDzLDDRYEjPoC4tmtwdiKmWRv4FeKHZQ6
gtCR+bHMNENVnO3Z1kNKouHyoRTMsyPNB9hMM6zZKucrAhPsG6hjTf8p8/OGnsjwZbNcYwPiV8D0
KKno2VNxpc0smRospYXyI0f8OdVbq2R+1RRUT5Ma6Qn8tuxAya1n0cw48QDUh/I2iKY8t6rkAYYB
Q8l+jSO/6CIXE8herjYPDPrFgmZf01/EYkxX4KZIYLF+t2wCwfBLrXVHG7dznyv0nOrepLzJpGRW
9TTGT5JFS4toSOKbF8d+KlNqCrnPH7dwuLncRcW7QZNeIEmwleIlAlFaIQFJMHTzZYVJaXiZnlzE
ttXabFbDFMx4fbDsTUD36hQXSFkGQEi2WquDANiV5zq9i+UTJb8hM7KbqZeS2AEjMV/xTbsb9UXe
VvfUe9JCo+0YwY2Hkcf4zE29dCFL26HsyETRoKDWuFRGzq0MaCp+s4zenTZ5k6V3zFoWUeihOlDJ
VVTsxwDHsv9HAXuO++vQ/kTdjza9pQL97sWa5SfMan5CAbXD2N4n0X6oCcMny7dOtXCfBML5M0bM
5Nym9SiIUk3PwvyeKH4yKUKu5UcKqEDrMDV06OknqN1PinGvpnDqUJyN8tRpNzxzG43KK6O7aLIH
m05GOmtSm1LZmp6apDnnkXXgaB9WadAY8ntq/qam7lJbbT/Y3dXEkFRZDu61Gdbn5NpbT6PCXcOK
JV9aflwO+0MbaD0Cde4Csgub+kXtT7gqg9iml5ntgwRj0/7Rq4tSDUcL+opZFL4yUEnGAcih6hSU
gdBpfieCmmYQYXsv5nbLreiu8rhPSusKMewjUaFz5A7xle+hQIfeqKYLpptLuUH1eySrxM/z5aHT
1VBCwDHmUMzHCGW40fBWRVf6mTBq/9Ez5LJbOhXiXe3+6aB9YvTNMZEwb7wXEMBnbXq4l+SpgMJa
ao4QvuV9SQjXV2Mj8BMSpX/K6h4tx9wro3XUjNizbAQRLAA81e0pOSzGQVZzxp93WpT3OfYDBLb+
Rl/6bNP3Zcxvcc5zCj/Ytp2EHnJh2PQUm4dw2ZVemxFGFH7dC4X3WH2sM93jevpxBDiGWDsy//jy
8scofqJL40FtacB0nJ52iy1U4nCH6Kecm9OI/mz5JUV5ajMtFOv7ZD4X+u8UYVKUgO3AvQP3RmlP
Yq0PVWU/TE61m23JiyPpV4/bU0lRWiS94FF/npBCWKz8ShLGLoOOwRIT8ISgBjjh5f96FOLAOtsI
IljMObwjl0spWT1Cp+6bqXKmXvYCEYqW71Ni6Z8r0xgnJvhEPNdN+VzXKknDid4ZvF8pR3zOXYT+
8kTc7Cw+zUv+jpuK0ynETp0zv249648LlsVl4bwD2g/7iJRRAQGiz27PNX4ozRQPaxIjfhbYulES
ImXvWMzfbfcUrfQxtfUTKFxsoRruAsx6quRKU3K29TVs6VEnkWkYZ2Ekx3pejsR+empUx1Xi3j8z
qByWWgkkiIXZjZoRvwha6KpLY1DHa3hxyYEwsuPvNJNvFkoBK6oj8NGD0N975+ok3Q6S2c5i2q85
YjiNxDuQFc5I+17R14eBf9PIA4fS2dlpg54FZds5+yTettMdgDvpZ92MUhma8cBi7qQ00b7QkgM9
ZqvReY2KKrwdLKSOfXv9ato1hR5oQIof4cPgYtHoDxk1SJzfEinoRlefi6p6AnXq0bfoljoJSy53
GaqROYIuU8OZAqbawe/Jz5LlaWAtgU0njyUNngPiSrOes3F8joACbfOmDP21c2vZRC6HckLzyYCa
vIFAh6OuJjeEfA6BlIlUt9HSfEOnWRljdV+8Z9uP2t/BmbFWTqD3UVK3NLFL+TkVVr4lKL4azNs6
PG6OEGX8Mi3tZGy7xfhz0Zg+BzpTrAdjJau9kFXD5/xelRnPcnqPUfAob6Ty2pe7S0PUNqKgTaOy
g1jb2tMJJrzcvI8LpFpW+4701sDKIF7j8/hZa2oz6oNqi7eORZROkq8D1kTUoGrKI5K7F8lGoEIP
zngOL9Jllcanaa4e0zxizgCFvla+Di43abugtiZ/iMlMoWKn0acgRmKVw05Vcc9TztIB3/gVUIAh
5OwnsN5dm4YzJRndRB+C8BXiP3b6AbDyHKPvdetxmFgr6veuexTiYcO/QBiW9LulXVcGJFwLBRT2
mWNyYnoZxfBpTBKIRX8rSzezhrFuexW9tzZApnwDttINreLClrP11dHx3wxYsoqt8hGXrqzXIIkw
0GWWHfCEpsJ0LzjGVZykm6h3l40Uxy4v5XdTlWO5UKzGPdDwbEAM8lU13k/Za60Yh5gmSTV5iQwO
5QqEkQcmdVccMvNtVA52XF2sHigrqX37nHNUcZoHIqzT8MV7NNuyBSQeyXbG+FBbnnJ8nj1unXj4
JxqDgxJrwYSel/lXprePfH2OSUlREKKH2YtzvxI/JX7nkYZXJW+8rnnAfnu0tW2HiqttAomwA1q8
K6AmYMyaspCJ0XMQZIf6lvYNsDYc8MvemCl0MCrqhsRdkQPWlVDpQ2Itp5Y3WZeWPkccoHQuW5h3
Dvz4lRUNr5kPofRoRud0y73K0xWLAdAIO+TklRoRdAoi2bSMdPqHiTgsS1eFxMIc1xwJnTubXVbC
CtWXoFIl+TRaKoc8zqnrY6yEGsQpmU1OirCCTOj3yZ3Fm74TndeBNVYTaW/xm+FeY9Fc+SIKJmjA
MeDKpX9kTFBbE7DXcVHNXSovrmjyZzW+A4nIBduWaw0mIjI/yW5gE4R0UTRvw4wD5HGo45PJBopV
j1u1p84mekiqvsj9NiUL8RZpPcO65epG55fbQUYH5Bv7Avtr2ZdfIGI/Z/1kMtEVVRSoJH+sVg+m
GLI30mdTW18ro95YVYHDHtaqoYihs9RhTXKqQUuDvdObd5qB9lxvdOIRrOFGWSre3VdL/mukOJBK
QKFHPDB0g/idwzGJZ65tPsbdU16SxG4Qly2fHWRW/jMlYCg/efJZO8dJ1DdgKvTGx0j4CFQTKs9w
GxUe+l5jf8UKTScUfJZAPYuOrMW+jvc57XmK2NZttos4BXLpmItz3wdWelY4To5gBeuaLlAyaDb7
TCgriRkkLAlYTfnGKPZrp4CYHw/tYINxdb4ohnxe1d4fyNw1FPheaI8+6xJnMNMQdDcD35r0EYjS
ID9p4tcYx8yHDBBGKtwobaJb0pGV0R8byBvOZHRXUAs7tva9n28yixGmQCUoTHBeckMfwM+yLoam
hzgT5fHRaKZg7PmCzUXTGWQSsIodeYlBy+R9s0WySivJz/CsUPevo9PhU0y0/ECp7xOVKOmxJRJN
oeTsLVlZ7dLc1oMuUZ9m0U03fJeVh58rRoOEbZXpMU9UPJwYeej3JcNS1bLXleUvXIWRZ3n5lbY1
ypCGxKKxQcvY3kbYFW5xm11tLbvG46wflAGFrhxt9EgNj860b2CABgOG1ePKukkvNXtPy9tbwS94
QbZ77TY/QSn2ZS6lYc4ihiX+NguSqG6d9meosfGkpK71eEkuELBeK/rf/d5uhxMdayEvgOmom51v
rYx9VpHaLxkq5WHQM1BAVLyaJjOD02sesfLbnJpzAE6GzPo4VkHKlWN0DuEG5419w+NYAfWRFfkF
Of+VwgmsULRBQNYaakyiffms0JmL9wEV0ybMMON9q6z+u2kn1LeogZNvvTAlDB6Qar9BAvXSdFTc
povmg4WNRpfHg9qnw21LMzSFTAoDsjpcBPORB/ljPo/AnmvgwYPMM7Gc9D8FU/oVaLxmRrDxefZH
wCJ6a6VmuXSVbAUdO83/8H8PIf7FxK0ibTjMMwEtpVC0ByTu7ygRD71pNT8FCGcIW0djUMrjWHC2
GbOEfZKReAvv8Pq3BqgbTA6DbblkdxuY16Ro6q6LPoQBsOiw0NG3ExMqd72ta8woDkyQ8TtKNdPk
n2JJLKZW4rRqsjYeRApnkv4pEamHit8UVC52ALUMHeTXGkKifssMqMkrzVE+ji1iNAPlroO6lUrH
2f4r0Ti8TDrjuTUCeKXhZDXre5njuV3BWvzUeecEyij9w+rNfMq2ZmdF0XszZbyT4M4AXDffZWPh
BUmQi0fDg2nEPHS0FDkGM9mkypPbrGw3urz7lyTOdvDZWuzmxWtkVdqz4mH/s6R+bkt8h9rIJUSx
c7s+2XjZtuuiHR09WHUAdaXitAdhRi+TBIvLiIvQTsxTGkugqpElFCN9xRNuhTqZ3iFluby26Y+l
viszR3634iUkiYuymPNBWykdo7FWG/FzgqUGiinyo14jQUfbiXgGzKUZ5rPuTOV1UaxL0XSh6uQ8
/cjj0juLbgiFfDemuHJAIWLU7fPBzxrqzo2V9+acmAqSQz7uzIrgH06EqU++wIHzwJqn+qz27yME
8UibvgutDeyUN1+rxrzZpRPe052Wi+OKqOh09CSt2kVq24MGTEQzinAZVjzCENZMLLDaTUuoYBUP
Zd7tid6FdfrSZ3aoqIOXY3qNx8IXlga/4ltQ+QpmAFNT5inYtmAHWKrEH/vPADgr1Ca0K2KljG7Z
lf43YnU1iEJe0AGxI4/zuq8j+GbxE9INKenFb3ivtcWC/57Xdv1CcMTHQA4Kl4IZ1uKSXD0a6WOd
Ot/MxyWYElOmimz9nvUf2h9QUT+rTb3gwnKyiVzNIcenvTbEF74s+6ZQGSeckIYHlhLlLq6GNzPJ
D5CkyPW0tA2+xesSqB3I5OgHNe05j+qgTa2TUCgO8RYqPgkS+WkX8dGy2YIJmufkr0ztlCbywely
f6QkwHTuZt8fVPWlXf9y9WvG7zmBpWoYIiP04wjBWmkXl8DzVfkoG04PV8mxPU151QnN0E7OyTHb
Vegsjf3ayRzKhos40A9nagd5+MrRXaAxIoOzb82pZchpRa+y+4rIQAVlqYEczISX8PBbCf/L2h9o
COzovJ1mrFzMFymDXyrwHeddqOjPeQIIBzvVxMdN7I6En/M4ItvkOdtBTOJDNe+gbYZatlPtT6s8
VNnRNLzCcdPoQROv838cnceS40i2RL8IZtBiS5AgqFUy1QaWohJaI6C+vg968ebNjFVPZZJAxBXu
x+2jyUMVLdjt34KkyAqSGFk2NCvkcjGtkmjc4nwTUjUU0BvteLxmynEWF5AsblgVbjXU7qQBqRc3
VTeug/a0CbG3X/6f+lo+rAxmMayYG4rNRU9hC9N1gnuPT8VINRQdiEmn8ZTm8zoOA9cyH3Z5VvMa
UcS81zuoN2lxKsDdTwr8F56okSBCv2DEmEY1cCiEdxrC6ULd1Yg7aM2yYMCGxg6O10BOTjTatDyA
4XkvGaKgISNvKIoZclhuFUm72UF9gwxM1yyeduTn0g6Yx2UqZx97DJunfJ3qtCaU+PlPor8RLUIv
COasg3/imYODRGLDyySM1u3TzwSdUqa94ZbfarQYLSLlVSPJrH40KOtARpkv9t22ZHsxT/g6Dcas
lAEkijNfG0W5osjehPpRTEw0bOVO0KbnDOJfRRNfIGbKcAbsBczennkSFE53ZNecIpAcD23+AWNh
HlAk2XskF5jqFoUeMniX2RQmEZdE0X0L/dMRDL89PcPRWX0Bq1lGR+KuiEuJ2nPogJMQ7zKg8Eqq
tc3iLs9OqJ5sA39BxDsSElrvz8E1ikl7SHiQm1XQDuyKtmSuQPFlyHMu7VtskhGBC4tIgRWfVhxu
qaGtkWBspi7z48x+4F7Wb1Z1V5FZAqF0Je2jAe/VaNifEJjZASLqnZS0R8D3bH5fEzZ1gKo2rKoh
Bv8mHKBjC0E65o1C7Cp/SVR4mei4KD8l9E5dxsWJfHPsceazzHBQspfK2VS+6uwz5xWRgy0yI1dV
S6JPFLcG8kECizTws59E9lErhudQv4wkegYMhRIVVVcNdCaj4rJ/5BCvCzMJOY02rG+JzG6gEfM6
GRhhoEU0yRJioTxSW+bLKelCmkMdtZd50mkHnFOXWOeOfmmWw6OeP+D+edwzzJ1BGMX45SoZfeuz
V/tfpa6vwIKjNt3H1vjSZMo2ge1Ed7FquuC9TwrXSMezWUW/vRq9WcmSNsN8hw9xcCipIg090WSJ
vxEccZyTWASWJDhYIyDewKq5xTRlZY7tmuygW4DBVp6vfattRKF/Qja/dQsVk4ouOluh7VnKhsX5
3RY46ALHLVoVkQpuO2Ltmc/39XicnIRaZyj+XxX1jYQfiWvQrqhN8RFk3VMgbgT08pYizFHUr14p
v3u4yFmXnYucDpE7NQ/FwphnvxTvI+1TVd7MKryaX0p3azCfBe1vJh0CLfrWW3nfqjGWY/tjkEZP
nZejMv1IRsJ++GQ4wD9awbCJmtbiaV5svqxDeqDyQd4gfkuvBS5u9rcM/Rsamj6ysQmVe0Kk1yJE
sOMwTK8qh0fY3IWOvhXAPh252tUNGxl9WZR8kOqOwnh6G7L0RbTlXRosX+atK7SvFhqFoQo6Fvsw
j1+KANWjQY0qh10Md7sAT2DaMxXLSl6Vv8OxNeH0utlG7V0R5Ahvq5Vi2eyW491Mlmdf3RvseWqD
gl9El9yJ+Ce6XRWBiqoP0uKdw3urJuMLmry9Uwm3Pr4MOr0jTY7cS1dTmfHLaW4lb/gIJIvYsEvO
wpCdFoaLQ1kZL8HEjmj6pjBU6I/XHcghm6E6fDlW4PpMac6G1W7OjdQTlRRTsHYrniG4c9FCZqxQ
DvF/Oue5iR5e4baXcbeE+j9UBAVWehR4ynyJHFcLNmF90pK93H5kjn2T460z3ZGAU8/GymFuTHi6
ip8A4y+PEVqCiGN2Ln+uvG/eFD3JHVqjJD4I09pK+V9XKP7yUvTxW1Q9DBw7BVCrMNc47i8IVeFb
GNMGsJEBRfGU55em9liAIGOzFN9KIT+vMY+bNV4nOJGCu5MkvU7GarOGzYuVyOIi0TyORpCorLNw
s5JboAGguSWvHN441iUg61hhDGaXKCC5xVxL3lK5FqiFySp4sBg2jzwCpIJKr+qvU3vADTYEQcjC
Vanz0oeDCHQVHxGcsJFWd8ghmr9EU5+ZagDaYuivwh1xMMLbYEmEwl65uiZm4ZvcdlYDKK/JWVK2
1q3LdfcnYxMY2fJOVfhmMN1u8K3L9c6OKpf0AAJ1MVMJ4q5hIksi2+UpckpIr4YSrhVGJQ6LH24U
BgVD5RPvl3XxOsaP7vN5KCdaBTSh4zNFPb9GTZo1bhCs8qv2V3xN6PEvJWpMACPSPt5Nu/ZlfGI4
ndO1TSlcresPpgIOcube/Qjfyxdet0VxfHV29RX07gpLy4RJ8Y6cGE+2nr2E6BYGbnK+x0sGZ6DP
kRD1E6lvGbMTPEtsE6klJxZno/IdByWjc6v/k0iR/xxY3tbr2XX2CAXEi35UuIVULM8EnbnOPxoO
B0I7ElMmHyxHgJD85lckdZjnaPwK6Q32OatdZdro9cl8lBhh7C1fW5fux4qbddVsKiyiOMtRB8yn
ETnwBLR9VfxN71AJ0Cnju1iS5rHDFxtH+8gX54rP3BftMEnVyFdsG/Ebzy5F0IpageeeH60nGh3P
yT9+FDznYvZqVoTZnoy6LuNnQnWI8c4LqrVUPvDUIA/AwzmEx0zeOIpPS7oZ+r0eHiT7kEcHbr9q
2lEUhx1zY1+qDqiE0MEI+Eb7ElodXyBkeK7N99LrTpgk1GDVWr+YfK1/5MGhmC2hjA0+mxPGKOz3
IOHV81lhnR6eauu7sZmcjgdTwCNa1/BwdqhdFeM8aU+2ymH2IrcPrfKM+tlwd9GMho/qs9R9wz4K
45KWuzC9tDU/wohmHWaOuAQtt8fpaYS8CW9y4uWG36EKAIxB1Rbwi5oPwb8r1bs0nnJo9SYyYOUn
yDzpr+o8VQbGt2nDVXTnJEIgzZgNAx/FYOyiWEfFxrYl/VFQKgIBsjdPlAWt/qQZ6JhMWycKPxQn
rcGBtTWgKm/ZHtj5SUePjwcZWtPs4r/RGYMh1VS2QUogIh2ql2Ye7u1aPRpsOeOnEmyS1EfTqXfb
OvPUdgfVZqhfOCh4vAMMETxnJAWxuGBiFn6DyQ4iFDw89qSpeIX2Ygu3S3aWsp0eQ+5O82F4UxnJ
RyhTzoa0GXQSm3qE2GvnM+WsxWuAB0174REpqgPfbku6uXIK+m1TwrFk2cVJ65vVaeZ1CYOTgYJ6
mzc7HmJUaIzDb9lbhDoh2TXN8itpJCC+zUTd2a6xrQ1O1ejLkE/meLDKQ9v6srS3iUTN9pzqiu0m
a2qfadE2LnOJgjSW6cEvJEe0ceeZ3KwcyL6+rcOf2SIem8uius3W2q5wZ63NCdPLViUeKCW/+C/T
9pq6B7MTQDGdL3W30UGW/PFR8B1yT9YbO3VHY62ZZ7gtfD3dbjyj/a1QJEVb3aEyAwcbbZkhFupl
UK/j2ZXBGjRr2i/WuFKxVeZN1fwyybYgyHW7JgQMuUlAYXAKJawCNj1Gb5RyJ0pOFrIBtv7C1fi+
2By0bwR+JJShIFAQ65VsI92qf7SUM84v5aDesnZjpb0GluvUK5lqKMUZtaovGA/DSwYfuz9h32Lh
zRMQ/PSfM/kfKRQsl8QsUayW1GcVUhqLCwS6uOLchXGkw/JkrrLvEaoTpqZ4oN4a2iHEDAZBz4sN
+5I+8FWp7YF/LkBsSUG/akzmKWvUN+ab9Bdzo8w7UBEU8JuuB8iyzbgRywdvDb86uTT9lrl+ATc0
4xt8rTQv+Vwwfu8aJDlnj1xPpkrpXPR2Of8G+mWyIg6WrxnwIJ8uOTcNXlg2VigVXrrB3HWM8Djs
SPkyatRNj3GkL5Rpu5kKAdBXb4ugpJfuFoEQ6IfwscAW2Fq9rzanGtER5iMZBfOzULes3GJBePy2
4wXJ4BQQu0ly5bpRThOjtFg+dxwy+vTQWWYam5GRvI7pxk/KbdNyfKwBH6TXYf2h0RWSZX8I+bDe
89HjIFaDXR6uMySG4xXMGduUWgYHcJvZyrC1avbME53aZT5AfKmjbk0TvjaUg4i3+0jQLO/hhAx3
XBMSXuc4xBhMrIbj4tmaNwrAXeKcShk6Kye2h3cui24RLQRAHCQ2axXFVL+NP0bHnZzTEFPh+Ug5
A1I69TVKlU52tQr35zq0fJA8FfgRAixSTxWr8IX5Wv2jEF335B2jgOOTBaFY25yka605atGl5cFh
sJ3fna9ickWFRAa33IVMqXQ5D1yzYcRPup2PWk1K/AhZvHPuQC5jCKxckGJ1+EWUo0nQmbqvZJ9f
rYw2qb4pYRGwy/83KGt+vgkGHKuazxCZ5ENqzvrVwD4GDoVFJTGTBnf7uvlKY1YTO1ooxKy4ePR3
omeol7gzwQV1+ntR/sj1um/uRM30/JFmM/y2ZN5Qn2x4nXgt+NraHQ8PUSTZV3SekZ+xiSDrr11O
W7gm8nBI+arnK7SISWcIRQrhShyl9GHyawqXxQrruLLZpcGeRYZJD8GjH9gX3dkDlWdu221yy+eg
NggukN4Y2I85ylsvYYNfrTr8sit2deOZ02Bk6CKwdd+BC7IExdp1VJEMdHsDspQUvE2WjxBPn7xW
+zeTVhBj6b70f/jyoAf8lM3a7raT82VbuxY0uw7hofHbmmCk4aEVh6g7MsZKZCaXIJSQlvkpgoLG
ejB5054cF8OFmznH9xH75UV7LY2f3PqeGn/AEdxWjLj5HxWgv5B/AHGBiGrvShRdFtp7r4GN0/hm
sK/tbc+Cm1odpcZ8wo7J0nPgWsgzV0c+jn1jpTLO2PAOccViL2uhMWBnQhc+r+gFSt4VFDDGUiWq
8wE/Fkca+tQa+ApHJNZX6mPVTd8pqcWlOlu3BQO5M9+1fUesUjK42YwwEkbDXbJ44DeQwOigqEss
AF7X0Kb+QP+3zuQLBaromf9gCV8xKy6qfxQlsfWDtYJbhzdfytdknaXOLq0ucwv6lobBs0wyp8Cq
bAZ2iMEX1ltXkMlxIeqC7TnXV8qgnYxxj3ubih5xY+c80uQJAypy1XdIcObAVPAA3qPhvlNO2BVC
Bib9usnWRrFvEC8Uw1EnSwMhB3FqQ3eqoosy3qUE3W/FuU6MCK5RixpJPSZoUl5mZPAzzN7Q8njM
qKtKWkggzOV4wNpDjC3vBccdL1115vGzBjpLH3QYgBp0YnCvtmFzimQyKheeBA+d9eTJ2pdjwSoA
mtRSvvJYRcWWgpYKIL6aTP/fdWfV79MjyZEcHPwr4xZKGV5yVWOV9hyGPVkaLGR2JmZBnNvWRlvW
h8yXXQ0PTwiFibxdTp8jTFGgPkq6KVkIxD+OWIMXIBUp/B3P3A71dc4f0wBzVr5KFXEJyGrg0NLc
smKWpVVMJlMTjLvIkXdhFe/FLPwQOu1YEapMc4o2EIktupF6Y7JWNTv5vqR5TMY/Lu0hGZAqEAoj
3kkJpyqziAt/iW00WMNFGpDhZTudsQtTEk3x3WWiDaaTVjI+QVtZQGkMtiRGomTgMQ5DTjiSu8sz
V8r1atYlZNUvbUU8hoEj2CnWskVot4RGmw5B9FcYn+v6OtWXaRT0Gaei/CaQhuMdnV10azjZy+JT
a+ZNMX1l2LfRehafLSfvRP5UQsqDpNioXxDIKJ9G24Gzrjy75HPulY2MvGDYGQzFKlAJqUj46jPq
DNhr2I9Si2OFl6U+z5z+ev/eWR1kIn3XEh9l1OyyBuU0ZhN2FoQbxi0kFjCZmTRpuB4b42pnUIN4
EKyRmXNmrQZBgOF8zJj4sOJteibZEkD00BM6Cri1Xl9iwS7rlw+5SznL52es/hQNqRMh4db1lw7B
pa1SN+8HZl/Q+Kjj+O5aZp/htZXfNBUr1vezyK66AayABeNPq5+Y2Af9Z18Zq85htHcdgU1l9bus
fZKNhd79PkeviD48AhHvGapjiJOmP/ZvmV4z7gwNYCBLTLhOuxNRoYqO8LGJLAWjnI2dqEmQMmwi
FPThLpTR3LJwaxQcP7buUO/jpe8j4YU6jYGacDorduGHDhsXaWxzdl9DQb7ZSB1ocyZ2AinLiJtd
dtZSOnLMYOtDdEVSPbuWTV2zuWsY0LJ7/GsLdkNdr/pWzqlkzmCuqD1QuaUS2yk4H1oNKaBmRVm7
odJQxgU2YzHU7wRyz1LCdRVINOMTy1ECtN3U2EZmlu4liKis/qvjaPLohcfYFq8xVJfQMQJUIMYt
mPArGMGDhIsQIbDEdt6Es1aj7jYdG32Var21/zN47hOSJOlfoGun0kz9wOY7COUBkyMtRNy+lUgp
SpGzkrUVWFrKVS86jIbaJhgZb3Vmv8nj6mlwKhGfhI95J0r9A9dbTzfUe4bm7LKpOVdC/2mk8EYS
7MYxg63SMTCIZ7qfxWA1T1q0AYSC1eO17HCjB2V3kO3wJVfSxNXvFNp6DQV3lsjhbS0GY5PsXIWT
/5mt9d2TaZoUmtdP2QEz9k6pu39dYGAmp42oWH0VheUOU4Q9QaXVVPdtlnxUcqixellCBctj0Guo
bCqbIN/xqCqQBJrfkTPTqMoZpVAKdVJ1futc+k4qBvclKV7oN/D3OF0JritE7WKbhP2V3T4gu5b9
whLTdh+t6Wjg2F1np2JM73IwJCzAkwOYDTyfLUVDR8KAWjHwA5mue70leUICHqYYusm8lYENQdBo
45daaOR0zjTRAJHCH15Hi8Z726TNIYWcVlC74rVnDYlfd43EUUZ/PhFnppNy1fcjkCA+R0V9kfXo
lpXWWzpCERT4CEA+HESe3zVZHBZ1MEVybSskqCchFvfm4MisI2rFH8PoF006rHIAgYwIIaw1RN7g
rDmyATyTTYLZmsMFrCjpyLbW76LhZDBkq4mhMgI+/dIyefrzg1SYZ9UR/8yG99+S3sfgXk9Lndtd
1QSseMioH875bCR7Uur3mY10exT8ftnGYAxaJObf2BiHDs6vZA23Forzyh45VYr+oJC4kSInTvny
BKvbgtHuPF8qlkOJom3bxvoGKIiFhcAaSF0onMoUOw1j/TTIvoUVvKWcuqsIARc/ogfF9QVw/kmZ
Jd4bs9hBBGB/WO61NvQMJd5VDiktEUhaBoPh3RDIWMUfI89ToI8nMdkPfKRa190Ap5N1IYF4C+gt
VXp8HiN/o9HQUXr4NttNGfitxphZy9a0H7NzgWb7sBXG142+bTqu2GU6FpNvUDFn7O6i2tclW00r
PzWRsU37QzP1fpq3F03DSWk4z1gJTnXyri0oyGXtr6E2xvyVd7Efay+Nhg27Y0KR0671DMqSY4ps
0oYWN1GMmQSSLyG3CfozQeIjWVEl5cytz3NmjhkKofcx+U6Hzznp4Y0fC+0H7iacqHnVsvKF8uQP
HUFJM3MtNoT4tFCkFqzT89HYVBQgcYtolEq8xy6lViPhRDb+ksBNMKTViyyBK0Wvvyq0Yy2fixJL
62qM8Cyx3clYMwJCIyYTnVbCfHxuTVfIiRtIhStPe4U0t/jXCj+aFtsTnTKHmSchNYM6yFamBWSC
vFopXcExG6blZhzeG/tTsz9BnxE1vrGjR5V+EHrAqGegz0KR2efHto0RGurrVoTHJuaA6bJdBl47
7C7qEmupAycK2m2SG14BgqwUzCplkswaE2IsZACSHZTeYRVMShvBrYSieSoUax1oDy9AV8FBmX5g
cq2MZyu6c6mFXmx8FgVq5NZh9PsHBpPMnWgL13BD1AkaTm2jBhWvGkJ20FgjgKB2Olbju2w7JyVj
uZy5OIePyRzsU23eq2NPLIog7a2gq2Mnp+71IfhSgEuzgjiW3czutCAubEK3IYOYk0b2lIDMo4A4
ZeXIOmWbECMb4iUcBIv4YWCMBNZQaMa7Ti2GkYBEFn1sHjInMLvh9RBOOCjADhTWhiaSQQsIFDd0
Wlel3i3xB7pJxnTVkNc1/zSRX1U+nftAB5NjXVUW7V2HNXtgDDK09BoCGXogdpyaV0RIfphG26oo
2EjQyYKauuoMN2Ob/3Vmy1MxXuP6bACYWzmxvA0F9o9APjeEaXNGX9WZHEpDOtSsP4zc/lcjCZJm
+04BEmDcl1ULyBfYtROOaIL6Sh/BcVYFf5I5vBFGdFBm9WFG8x4L6tFCaUncCVR3UlokAPCWci1g
kKolZGF79EP5u41OQR16QyCdi63TcwuXPsTSmzrmZyfXtuncXGaTkTY7G0dx7lPcwD+F992bxwiz
/zgC6YHk+SwwroRIc2JkyhpJN4DVdhY07YKmd3Qw+5dHbU5BvxRnMTRokB/ODFWiG76x+jHFUPhs
sTbgKEy7aKcNNnPlX8FU1xw89sNnNep2UqGvjaD8kztkw3H4MnWZR1V6ocfr6EQ6CZ0+czrTkp+a
qYB30X3+TgZS8p/c2ucpntyu1oCoyb4BoMQAtZa06lszVO9CtGdjqA/kYRIS/D6maJhV9QjtkkD1
gStSvJiGRZxVd4wjlNXIv5q5f2dRRGm+Na17G2l+PEqkT6SnmQ00ZB8wdNYjZzlZ98G9YS5r5KiW
LNzHTvVe9R9dP53mtH4U/fwuq/FJkMaE/x7WZvojxmtHwmk4vkq0cUnNFAkvPzjm/KTOPEHJI+HD
HUOq9DxeW1F1h2fGGifs2R+1R7hXQHTJk+/STQaErFVuvK8eaqiTwO2Q8RoakfZjjwEjxwpeTPwt
d+2qjlsvDONbpzrk0pL0aJjDJUO8zhqZZmjA9kae8FMligGl4HmUskc3O6+FHD4MxuAKgzpoP7tc
sf5kgYfUSqmqCiDCjJCgc1dYlGWIQc4jF9qLCloJljAUje7cliz6E7IQ2cuXmQkkPz71yIrzQPxY
MY88HNc1Kx6LfoK/dRkKARowxvu4CJnnB7Tl+9BYr04TvzV27VWh9tu0KHOSsnyPkAwQTu6NTXOC
cEk+semcDae5Tobqxuzg5QptlTUf6mWJYHGHB80HIghZtnzDUD6izr7QhHGi28emLI+WvugsmhAT
Xnexda/DkpxnprMyBP4axCS7iPUFYV4p7oKubF+hy75yeW0zJ+EcesKAequIpStF9pSO49Cc7Tp9
tpXi5+XAU4qarFF+qsyNotFPSx0xSNc+quAeBOKXAglFY7/Rl6+bFHXM0yPatvKBsul70k+IEq9D
We8NJX1X+ZDAtCIk3NZLxwadyg/m4JBOPGyT/As+1pfCGH3/eSB1pAbslPbs0JL4oC4pEQZK2apX
aAuiR50p51IobjqI7dCM56jt/k2iuOiZ5BVm/b+UEukY89GwY/acjRppSmszoP1vrC8ILldtmS04
hFEb44ditZdCKU76hHgTjt80oVwvP4iau6ggHbw5xTtl50fqilDV3sy5IvbKZmYp9Vu7XKqO4FCG
4ggfCQ5E5nbOkXRFr2SyOUgcQBAZwkzxG5QvDfvUKk4XGxFv3mJvSj/zBC6Q+ldi94PCAw/rV/Re
Kx0Gqoi2egM3DzTyNc2Y1OCKC5FitAgGeGWV7JvwBcK6IUBsO27BhbWcgyGnAVwNVes12Gtkxqk5
KoY2ZkNlv9ZMpiTsdJPWY7WBYQKzxMzW4YJv6aA0tn8Ew1IqfNkjM1iKsCnowYPBPOhQQhigLSsI
mtgdmUtIQFzSaSRfDBmZHPkDiKWI8L4RgzneGr+CGakq6BFKJLpvcYpkgR/ODj+gCpIvO23zpCLJ
KPRF/1s103pgWl4BIuvQZ/UOsfM120C2TZpju/OUQdAnGVK/ppcgoWocmgNYj93QhvRkAWy3GosJ
62arQN+mb2bEMTUKOgXBg0UeXFpaO6m8CaxYaf8cy4sEladJANpKnxZTvQZ9rNEaKKPwki4hISOW
7anbJlwvE87fTkcMzloZiVmggSGGIYBtsh9l5KmEwi+5pRCu7BivGQ2iXLzqreVKLMdqtVuTVcE2
cETJaW/MMLwkSe9LNSO0odtT9m6Cs0DrmXKsLG9AAAu5hZMqY6TkGlnPZv6rhU/mVEjzNlTn48T+
m7luUt2s/lFV4558EK9rfM44+io+hJ4p4yJRJFigweKfkGtbtYyH1W5j1ojK4EbE7DUsWJ7Kvwl3
7kzIFUeibtyQS2iOyb7E2FbscDCQNZS5/L9BvGr1LlbNY6j3e3Td6gfONk8vf5e/ZljGpdhKGgT8
+WWECaSCQQwY4BLAvYqYQxXIcuAdNj9ciauhPaJvXOXYmpvvCcGTHDI8Nn5EQaHXZ2xAbkHOA/KW
Og/UGnN1An0A4XHcLWhXNd335k8rXTux5U9qyRPyv9O/6YWv9v+wi9TKN/7YNP4Q2ODS5EJertoC
+roDZ+JM9MqKnDpuuLyNT4SVnSJMFdg5m50TsoqsxTm1xycAJ2Qs1YnhMdPF0FIO5CWj2kGicJel
1gdrTg371Za/LeKkfG8xFzPEmy0usz3/X3Zn2RfvuC7y9wkJraLf67gHuO4g+bJwJWws4ZrzxeSV
dNB5msgPmEBSTA8IKIp4WstI9pvprWX/RK3AsuhZLjTv7A90OkuhZwUkCmEtqbLMxulVkSxDUIBk
SnGjMAs1ah9gCuNXBVG2doZ/l8JJUxdFlHDWAikZ7k5ElX6foZStXh0MdrHxLqHax/bM+h1iDVdJ
gyYpnY8RDpMZJ7+A4NZiuW4jBTQGDw2eALgu/FFjHUa2txwoxKxuNHQetTxsbcQlzFcFpAFNvkSB
w3SUrR8HWtTgKR8snzacLKKGfvQYIFLsh2Dfg2YXTLBLLH4zNAUB3MdAESpFE+UWSnP1SOejy+au
rRkgMO5uAeHZ4+jKTJoEGry5ZOsTQrWscV8h85xUP4MJY6LO0fn7CgK0SvYdQ53ubVhotgB4gR02
ZDIKKsstI8w4mJID6bVGFjqypL6ZMF/jiQYSFy3nI2MwQG2pN8ssRRHlKggoHO7qiDEhclvknF4U
AVOIGQtiiiDaq4RnMIHJ6nGlmAm63BSwXMV6IHzqKf7fAAp6GzNpc/y4ZWqQ+m1LZNRAxEmMgmBQ
PiY7O3FjbGgatwXGkkAvPPXAAI01Gc2IV7GMmcN5DeidGOEKPq5+lsithVmh4buZJmh9gGqGKN1l
qbat+BVSg90Y4iUurRspoCdSumq2EEEEnSwb1oumNK6SA7Qmz3CW/24heMLRqrTtgG3KGfTD4tgl
/XrfKZgRQ6IsypzckAEKikx2FvJYJMUwMYmpZdcGTxJTy2YGOa34BRpXofRrcs7XOtoG9BE+4Sl4
resVf8iY5E0X1TBGpTXt5BZ86B0yiBd16Iu46aMh3sHKXla9ifXain9Zys6gv1mLFJgzVDc/W2bM
vPll9tJi6WryBf/sMv9D1D+t9Rz/e/wnwGQOtfAk+V+d0n1ZLxNjI8CAXvHTwMjhJetIMzCKj76+
gTL833mEOsYEdCnr9OHUosSQI8/HJgPfGf+LVLCLfU8Y1qGT7tpPiR4rml9C6SbPiH25gREsHSYM
Q2F6K+zXtLsa0m8YADFFAmNY5JO9ipw/B3xEYlfesdubcZuqt7x9jePbEL2rzT8iw7Pmw+reK+11
ZmCrsXZtJKKU4jdQkLb8UdKT92iqRlYqOfLvQVwNcVLi7Ug95cTfExpt4I26hYdjK4+XMLiCHcdA
vorRQ5uoDdUVoPfhgbBKy66yeMzqe5b8M3Wo4TnsPBilN0HnN75EEemyHknFk/JUCJMdYJNYSE8r
yA8KG9ve/kfTpud+mJdY4TrXSXiCEMbG/b8u3HPK+TqJeMSxcQu/J0r+a1Dt5ziAO5ZGNrwPq3+J
eygyU+1pk4oAAABelm8Dcjkm9g0TwoJ85srDGhaBgrFSzCNadXKuI7kuhgTQx4EozaMUliYi4pQS
bHCfctC4WAg92WFlm7JJZNJBJy34GhxGjGp60+fvRSEMMByMA++Vaqya+LWf3vsWoB1MlpxuzsLC
WfRMurOX3KaRvczMwpQnhjlbOjilZ9abeviLzU8Gyn3Lonap7yymNzbCXkQzILORYqIuR3Q4iwrd
qXDzkuqjN5C+GuvFbJ2k5xl00aBuAETas5fKzNspTnJCiLgyAiJVhxNQTX6YYxG+jNU3V65kvpHg
xqP+mYVAIO5K/DtrDxlFvN7/MzTI8PqDr1ObX/L21pd/1QRR/GLbu8xet4xfgufYh15qYCbm6m19
fpFsuonmGC7xqZEDZgZQP7MK6b1khdbKL0n0Wm7C5GF3XzniGABFA+bNbkhBQlFd7C1L54s6VaZf
Ka8Gi/uuvBXUJBklqCPeSuqBSHNLaUK78m2zxDaRYhNgtDKNG6/j0F6J+kRHARIneaTASGb5tSwp
tVEw4f4JB9TczrUcPgeFPXZ+cJqLUd5mFG12CP+DWXibU3KqbHFxKIANCctFyshbck1NVtU1Qhvz
w0AcXjo9ubTIJI1vIuldYBEd726WMY+MXuz2ix8IY7gZvBfS1sm/alRojfY2Or8xKIqSlUgU/zCR
WnfJVe/OzdI9lkchrsK6hfrO0c5RcuVf08gLy32qX9DmjxICHAlQOLJCnS4dwzUPD5p4a7FF6RWL
ParGBKlnMu4wAjHjmzetPO10EVxsQSvaDX6C1tQacE2W0nkx+c3tbrTy5/IfJZEe5qhmx416kk6U
Xt0fooZTdzoBYQCSTvZEdB8qXtIZyyukJSWZjmps79UEbYZu7sf0GI7Ezk2fpqpsa5AQBGN5YqDV
UjRiRhWSE5UjiGfgfzLhBAoYMDAtANUNBYRiqm/tQLApptspbeSZyRVq/hlQ+E+IBjSImHRb3T2O
lRu7ni89a7bjYsnCDys60+OGrTKxi5ltygycbAHszSkP8bltdMhL8cUaSOGIWhSj44faKHek+rgg
xjc5VMksmTz4v36fPmNNZU0JUahMGHAWW21I7kR17qdB2mtLuGg4HlLKqsLuN+kCaG/K45QtzRrH
zZIXM9ofJZeaGWO6E9PREjW5Stg1huS91cMX0k1vPfnVAzaz1kQnpgZbMj79nPFVpv5ICNkG0njh
IizzNWU2fCsYcFuZ+wJgVpDk2zk1dgEljglzEkAGenRrD/heiuxd0nQ7jamlpUZ+GJDiAnYwouRT
iRopGWqDyNE6HJaSzuppmP3EDh6GiRNPy5+qOkor1egtrM+7sGNBWgzDc67ZTIZs/UkRu/Uaf6Va
qE9z4cFGFYO7gCcA4RH7Tna4i5iLw/E/js5rq3EkiqJfpLWkUqjSK87GYAMG3LxoEZVzKX79bM1D
T+jpaWjbqrrhnH3GzbCahg6pSIPMlsgm6jLrpyKJ0xVLj1Lf2gFKlngqbd3fL7muecBUJQvrF9tw
Tl6nd1Zcs4UzIKPYj3yThwSlTMnKcNWbMNjn8sHJq8/W7Pcz2PTFcZkvC6OFrzW4tMOT/9VB1JuI
kroLW6KKbe+SUutKMh64BOZzY1NYBPAaacGB6q9Bpp+wNz4N1gCb6q9P+8fUZs04RuZfD6WOkrcC
m2ka+cdc8CF11KdB6Wb8eOA8ZvKjakAfoyCJeLESYXAcxi9V36dvuTKuLuK8APVa01RnvEyfObaR
Mie9m/wrVoGsBXBKuK31PfqQuryeb7qOWSwwiwjGx8ayHh2+d7g+j4McLq1nXiL2hH0CXaR6Ed38
VXfRBcPHZ3WT8UQtyrq/WFQSID29QF+h7p9GzjE7hy5KZ82+595R03MLZV+6r4OK94H+TaGFVcp4
b011cers2aUPRCmw8bzs3vWxWHo7d2ZOX/ZPs2ef4UqePDs5TSz/WjiwbUdWqHmsmfIX8XwKmnlX
9vkzVB6PMNycgHPTCBnWWONLnES3QLE27TpM9oKZcQGuPaeVk4XY4EbZVGOzsYm98OXOhjGdIaLJ
EvWg0fLGRrgbSdMlchjIeED0BETqoWQtisuAgx3ExsXURIGSS99x8ZCpBSxc31Xmn5VufeabOLRn
+7sIAD8VTKY6FgalpfdJSCEsrx24kSb9ivvpMKPSSRywnLG3sUu9XXrDCOiLml89pqwu21y+kDtZ
JzOqLnZhvat0Xs3Jq9cbx4TtuoJsNYWI8e27dWo+2fIzARIGBpzcgBiXE/tQMJ0gKPZe7p8RMcmX
yndwNjMAJ/Ab49HajaGKOEwXAAx5+cNgL/u4uw7mg2r5gA8fgTcdge2ig7Q2ke72c4uK0LGYHn46
83lEP0ooEfLsCMZp6w9PbhA/wQl9BKuyJ+LSRIzUzwEaVgTQOiYOMsKSkXdbZVBGUUiM/S3JfKQh
ZP4lGQYaoJ42lVYCmh3Bc5EzZIKH4kFabPbc2mJfQAaNeOgrJS4JP2zPuwSuumQa9T7oLZEaCNhZ
IN88GT6FlLiwJ49A6z4Scu50FR9yNgxd5+yFUZ0maAJiQb8axSGzac/kNB+CWJ7K+kcj5W0rF7tG
dmx9Hy8CVnLTe1CjfXJv0cULq0fBD5BsT6QlQG+3n1SEU6ISnzWq5hLc35i5b/Nkvcem8RGO2SVs
5w0IOXkrp/TRbdNd1qGAJJXL9RjQYSzPrfBYuM07jaQTwSw6xMi9aPp7iGDyKsoN3RA/yz8AUgFQ
RtYMLiEES8VllodZfQYcSEW4c/QzCcCleMB78lWSMFif2mFvNcc4BpjGx/HkDNe54NDegzCN06Uq
CjhSQBMEz2H9niTfESA1lx86X6bxMfIxFC7TKTqWtAi+cxH5oUHqSvuab8r2GVTUTKyf891hf6yu
lv03VfFd3FyS5LMZXxi9jjerOM/5P1YgI8W986zlntkbPV/V36S/y61DZx0MdTT0oQTVU/srGTyY
08eAf5P1qiz+tYwblH6zxXvXgDmkwMMnoo0fME0cZz8YrpC9/qREHgzLtzsRueP8ZvW3rhCf/ROA
nkrxo5xni48tCvTFWrZFtl4j18if5gSY1bXp/lFlO/GVtG7cZRRXuAul+YsEgXVp32abeRlZoBxM
8SIOGWVl9cYfvo9PkOi4zdAkHR3jXhbPnsR/+aBJzCsuaY21FtNNQ7dU+gE2pz+8Epu5OcCQfyRQ
bmVDCU9bnlx+oMam7IWCp28utEijOAvjBGOjnb+69r7p/8nhGFL4tRwRDP4MVtjDfRYcx+kRdEaN
kItNZPqgscLiSRV/Y8dLNb+I7B3U9IyUMD5J/VDqR8sPscbGd7b6jZU6ZriZqH8DEDyB47JZXViu
KzIMWc+T3oMsvYaJOkbPkF6Wt5ePdykOUYieFHRkiharyqHfn6jvTIyrzrer2He/W82B72zw77vm
vgI8LUGTvIXFj1afM2Tifng3meXpgsixm2Ocmo7dwAVJdPJLbwFLU48Pctjn/tYgh57M7O4Q2c+h
eqSgz7BwuxLYw7csPyzaPnAWTvuVQhi2LkH96MwbbJtVRLIJJ/i1rBh5619X/dndtcqfyXSKylcG
9lbwk4kXTRXNepFnQDF5lcFzZrBUEp+5+xDSNjcBOL/pq3QeRn1mNpy5MFtWMEgbF1PmKw/NnODe
uFrdQyug3GPqXdh3z8OExP0YzB+Re8rVPcKrQjNVJTfn7DG2Ve90L6H1mWBpbnjiRgbsRYZA5+yD
vmLOxZjn7HSfE7v5fEw3ClOBBknE2uTOGtOVk/8u/fZyTvDNA9lkSDFd/PJh4qyH6h734PG/8vYr
hhSzXG6PBsdf8OajIiY5CLVMvOnzh2zcRt7POL774jcRf5586fh4jYzchSK/Bnt2ReZmTIv81Q+A
u6q11yDyqt5FcDKgzXjrGB02jndjUURjZYwuygHdstfBudeHrnnM5nvZPmnrUXmPXvOaZxfZvicI
snzXvpNYTyz/2qYXgO+Gew7SHf+QcTBaODOKvyAEO6BuCupIDH3YYpQOwwnwz0Pk/dbZkYx2Ewmp
eUmNyySuQJ5pEdhWjzjjXnnrTQwn8A8s3hJRvdXi6oQPDTZrK9ti2ppadEEP3oDw6C0K/3z7hQGK
h3GwI8eo+BJMmxwMlQ4zN5MdJVMluLm/bXsZQ+wH5VvOoJRLQPkvk/9YJR/t/GDDrbHes/pjecDw
mJqL980Cnmr9MVEcMFhM3jVl2B0Wd132EtpHRzzU9XbuH9m0jZjMxUuMaUAFz355zNOLPyHsWTfd
O1Eg4MERxt1bLDodcS8p2q2DFZxZfATMaztcBuNjv4ALMFHqDvH3OFfgUKD1ZEHprVMj9Ihxdt9I
tL+FCpUyQobLNGOrm4JbREMQihjNJdFGS+4ybSqh0618zg3vtSiiLyOtv6cs3XQUO9bU/koqzbXf
31Lcf3eVYIahWC625P7OBMixpDcvo0d5PHbtW58P6O5DE+JICGZcSbUmRIQc7ZzQK98jS7tK5CYn
pLPW+YMlKlBUFqB2K0QEC1Cbd6Q2UhYIVbKGfO+g1l3Qa8bwm9YVIiJ43dKO3E3ptAjSA2wUbFn+
oHywDYuyBXVAbjwOJA9t/mjvLcnIp3NKxrgOHozESWjlEtdY8/DlO0+XBwr94D5jgoxefWd09cWz
u3Uy2Ov/F57EbaACbGpWn9F2zhHgSh1FTDg8PmgzfDzcrJDF527b9OYxI0aF0a53MVXFOqoCOjNP
9FbVuNOumh7huDomxH43YWCsJ9T5mYF+He04L4a7DrpIbIloXo9lrLe640AUMQ1UNfu/uaXFNoVq
VgqWuIlxUJMVg2Np112cQ4EwPSyTTjTxDD+PvX2fmxEBjVnLvNowTg5FFMvSnGqQLp28TC4GNhmS
Pox8tfocRP5OFYqckpYkS8VQt6/rhewT/uuweOtp+iwN/CzNwsZ1i2Kk2ijvVYpWsgw5Qpb3G0r/
QRHOjXCJ+2KoSRr3fyTDcrMAIOeClqsB4PK6x4chAbpktHy3A/vrlaRlGzXkZTlO3A/QK0g0Me4m
CxMMW/v7uHamvW6cv0apgsinHyfPFkpHZay63owOM9Hn22yoUH03jNhJbANcGzdiy6SzMN8cC2zn
jA6hc8V9ZJXP9dBUzxYfcNbK4GJxdw1u9e3CtiHKp71nS9Ie+5Ir3qHp7MsUtoEBuhcl6yrSuCJq
L7sWqILa5jZjCIps19qRjcipadnrCH3pamrLekes0WYqJKFeQ7JlGakQnCxTv+VeJyOaObwszG3r
WX+VYMLQyRo/ImMBvrJq8QVPGJVFb7y4hn8Gw1JgWCR3rfCLR5XXNQmZ/S6o3vWMqFIqkKNx7hSH
jjyuqVfGQwxTIDDFcExiSp8IBzBk/1Nr4xXLZIKQPOKqzbp7q5ke0kX7YPYBetOq2TkGHbxfkfKe
M/LG+8JuBiI9UVB1JDZBm8DDGTFljzFPrMN0p6zRTNgNkDt+Y+qDyDtNuUrOXTf/U21WbGcV70zD
sdcaQCG+eDs7+IXv7aKOYKpchaS7oOW8m0p+ideO1ESzDWoZGJwzUbOLPL/sY6IjN1Vg4ouW4W3M
8UEBM5KoahLzqW9npPTz88jUbpdVLJPdzvjnpMGZwiu4H8sBCIvGPZLHBmsMbTHhA3M2yPMkARDM
JWgt4UtJXSWPkkwsapDwAocNYX5b3vOpNldGnELnTxdvtec8kS+DNyDNHvrcY5eRYCOI+merSNaZ
w4rJ9RKxjRtM6ClScuFgWqkCB8OsSaxLSfukg7tqHPR6sOBhoMddNz7jrsGZu5U9eoiNRfnZ2EN2
V5SESjhGg3sGlT/k/HBFYgtio54sjoJRmCIiF7kpA16TnXOeGfukpk1yex+KC1ujNEFR73UNWLU6
2ArGdUileRucrGCdwEa5qzx2ZFE/rlrCOIhBjDdN7+Ki8M9jh0S+VROYfKRVgLT7Qz8V6GiT+RZH
ZHQZYNK3TFZektx75ZO2o2T7Y/IMcHV2GI/2wxvwfRsLQnkGeHVzk5b1seqoBKyfAMKMW+LLIIPn
gLbqKQ14j5NkanmAokMmjIEpUfhXCwxc7cRWckSCAHqqWzl0vmann7IcC3GSD9Dj/Cc/h+lmBFiw
mFtwuCNQzMiU3nS1fEt0dAps4565myE5pf2yuvWDcwUp9NxhomvTYD0ISwDOr8kV5cX1OvB5rel/
Z7B9d06XHEubxZfBbAK1UHhuc24RS1xi0R8nVp+ALV4TzuyVhwko9OxNqdkIqCk8iSFimDShbSFE
npeswd7IKi3T6RWKP2kk3vytbPOTlIrP3PoeGCMlk0d0PWQHUoabjWjGv+U5Hfqp5l9qKMzqofVi
+xDbEAU6QlwqsuhWSroXGXKry6wnPDqDD+8Bt20gQeL4YB3BcXJnO4iD28Q2d81cvC3QeQjLaL1N
c9ykBtEcYS/Wfrysp9CbzRGTcXdmU4pE48WFNu2PLuWuK35iuM8IfKCkL+y8JHdu2dxkF40Uc3Qe
hzk7+un0HZWdIK6F+V4fLNvUzCd3IQ/dLdRUjl7MQukkSSI6Ur1TyfFR5KwKuKRfbaLOKmfJpOKJ
3zZ+jb+OXrGqf/OeOW0YVd52aO/Z4KLibhUbeaSPXh08TULme4TskhuSbMt8M7VScxiy9u6zGn5f
cfFqky0kyaV+DFMq8dpzjKoXNteDdlzA86a+Bho2UgTtC7ltd/JZwWgbK8jC4QT9HAxsH9tbj/WE
RTuzzgcETGdNxyXlTJ/L82VzyQyUhX6zD3o6d5Lo7HWRgzedkbtOyR8NGXfnfTCz/QxsXk1D2C+x
NKOTNWw0vnYhcSVJTaZY5eBNYykJSbLFL1dfnJHXUWht37lj8GbM1qq3OUy7iCDAzkNkXZZ4/tyJ
e2rCQy15jgPb+afM+ak0HEFvrE+TKG81+R/J2KMZiXDjGk/K78ItsHleMra6E3tw1cnv0PK3JfjZ
Q5WYGXrQax9kR1djZRqiXPHwcCeg2uXdCRq4YehdjNyjLMW8FSb4UyHesPZXGAeIpkM/xdNVGC95
AbzAaZuful0gO31zySdvWFuUjYnhITOCalaS9ZXm7i5TzcDwBvrsiGE/k7dYClBH2GGQy179OcGt
y5ghYM66bv3kGueKnK24urXoxtft/2iRBjextTbL/HvCxhUOCej0iC3MoKzfzvCvpp/uREnNKSTF
gePtEs5dgC7RZ9slz47Jx9L30Xd37lqLLsE89RIYg1rV8tVPgIOS8/I7yTo8TBqMHOvxhc8c4ItK
GY26bEF4kYzk7KX+koIHaH6UhAOwB0lcFw9GnxHM6gufHBb7VPTtZ6+7xyx5Zbb7G4X9Pjb6A+lv
exdVjTJfrBrDzKgHlsduje+4+3WTPz+1GXx1rJRKPNrpMjXwSQXtZHbLPe8VCQWfDN6LxMbpmJUl
j2qCXzwFPity8rN6YFs9Hh6wDOaxM1jWpqYN23vaYkoA0MyqqI+mY0j523Y05LXg3bBV8zC6qFWS
UL+6xMETQcDoBmPdXlPkQZQZLHwnrAPYQR76JYU4g6YyVVAKpWEzTfa/5fK/FQNNwJzS2g/Oupw8
FxcNlliFwmydZ+nZDZhcJrlp8x+1scpd8TA7PZodk5A/J0VlVHGRJwlNPuteUm/I1XWmX7BTWCRC
Oybcho4TGUng1A0pLqG1o9oHr2TbJM/77EZtCFt1i5PDJEdROFjq1fTmOPVzVu249jdmM/zKDK52
+KhnQCy9hw5T991eFO69O5MUXqd6/f+vKJffZi6TS5BMb3Io6Zp0zeVt453PkRyMAbh9EONsbczb
MPufoeCerZmK3zGnnf2Cq6LGmDsN7QH5Cx9Yt3/IABdbpNeoCp1DEmCjNgzx0hbYaOypoP66dAba
u7Dt2pVlVq9RRWkXV4LE0qy61i2YIAt3TtURPugZCek8AgeUkULPkMR+5jmmslInV4+2FR3OVz7R
bkd/viuHbWMDPIzoJluynRYDFqyawjt6sh6hRBVqSw74oTW68ehUEdb1HlV34zHL9JFhxMMJQjcW
g2q4mjMfhVl74GDnAWm6A4TEw71XTj3QXXPe0nzONBXDd8B4PoxQLdUcBZGB3A/mcIHzqwufA69X
TFCTbavyBC17ymY67hHBAtSQ3qtOzTd/xHFTkNHUyvw8LME2Qda9t5xR/LHRvHSCN9KZ3hFNU+Gw
FwUAcBlM89sJFwV7651SM3pNImaDY1gjnC4x80P6Ycc7GFub7vNu6hHjBOGLkxrvRoBDPA4dBHEW
W+Lakd9uSDWFCAMpkgasOQawTxhSrNosTHYKA6ah3fsQ+iMDCNSVjfL9uyldHDmi2JvtDDutupKy
vDLt+bNsaUbJrGGm4x1V0e3UOAAtTDtr3UGJRqGO0lShvEHfWEACSA1scdC/r1ZJDCe7CM1ddLMW
RBrxYgiUBckJgXwyjYS3MvWxx4fRNoEEjNpL+pu+nO6rtiuOeVVzCHNWjO0JRCV8BRHjx56i/B4f
CgGwzcHhQzwlTCCaFDwr6VQdJgo32vdz9jPaVMShh/1gKo5xNvwWxFau/FqQJp2e0yp7sURjr1P7
Da3VPx1XV/2an6lKFloN7P0pQtYkSZxiWLkdJNJq2ydAkA7vGTHWXzpGIf7+5lXXDG4zZy1aCWw6
SRcGNLcAM2X4dl+FW9yJRm6nxH2t0G/NifEjG+TTblfuCoHSYja58SsiB/KYE7oa/lkl01bC38FG
NMawb7VHTEmHIMucqCwckteVQeZFTjXdw6dl1G2wXrP9ehOKR6+ABjtYzslpR706Jk10pV0HfxrG
0X1oO1tZJQJuMDaC0GYrEm8xCkLMIj2MSUZZX3rHwkkzuGoDf23i5SEdxs7f/I5puYIsYdQEWXYq
ROzSryGw3kyv7LbBEpTY4DCcM2oOu3vt7OjEJW+GSBV6ybLRaRyNkBY0UTYtQjWX0UxXKGId4AqP
ZruPe2RuPuT6Jg/E3soiOFaaxKcAzPAijsNLirFHH1oPgasBxUTTtQxljFPH1c+z0Z4rZH2GTegB
lRvDrfwnUT0z3/rUd+HvoM2vnKwlS3tYAuCfJNl8tZR1BR5Ly1BEWIosNF9u81j3oM68GGN8hqOq
HWELGu5MdKyYn7qMqpqIUpZRkb+3+ZxQKhsHg6Bsc4QlnFLPFXX81YXRO90cf4ZY02Fwj2qzPNQO
6hjDIiA5Srn7hoXmUm5Di5STKeRrDSjaWEDwoWfkZ6jxJdP1Y2LMl0WI14Yj3wPNQNKl0SE2znVF
Zl5RuMck7K6Nz/Neqy4/kZS9KpXNFltKBDPjaN4VFbLbLI2pNHwgkW6BqKG2Rv6YZEzVqdxzM777
ZN1pw3mal3hXJaIXHIZYB7jWa7vxOBIKPGyCVAQpdEtlz4NFWUsyWYbg40XkUYymP7rEi9YAq1E6
WcNKLl/Jx9uW9KT5Bco4/JJWBhMp1/1m8J9rzRmha4cQB/NdhlxBrv1JKhGu5/reCZP7fOy+OGJw
rKWYMpgd7HFD7hHUfQdBfypDGa5k2194L6LOePcJAncxDrMkhcSIfRLQTb4MDinhw2SkSwozlBnt
OazEdlpiNfLqdeqLJ91iMIlNG+uqdQsik9ZL8c3otNrW9XiVhBkx1+Z0mfiwVGX7geGzXpOB+Y3y
8tpo2L1TgcUhFkSbzYIqJ1FMtrNBboy+Ctf6tyrLi22ogysNxDslsS/Q+p4UWpvFHdCuzMBBPUcm
xpBJus2heXdiMR+1wCZcDCAZwLpChTBjxtDDk5bZ3q1qjIU1FXmXL57YEUs2oQ4uiuu1YQdfvsOA
yB/DZ8PeT7G4oqT4I/hCbaYBXr1syQl00GFHZJvcuQxOjJAWN/BH6EzVa4dn/zqP31KF7OxMRsPp
EhwyspntdXRLnBhjU5XPDJgZdWtrJL+ZODGgJylTmT68cFeBvcgldA4T+VZdiWlVdP6/aNJUYjHM
28xU23BjkxSMeJBSoiJGxZ6AoQ6gsJgIk7qRQBdwku/e9pw7oa2voU8a5GSLUZDRe+25b1YYPjHV
eiA0+D6PHe5rzhiGzGsNRmm0uZbcrv5rerFi+vzRujkBEZzwFhvvrIHVtfSQqLVRenzShDDsdo5D
QVgfBpz4zlP9YaqQCbUt6xHL4wymQl1miCsAD5AmFdjJAMXPyjQCyIMkQRHchreAbibLknNkOMOx
yRb2Tb+a3enLSIqby5xIOe5BKeSCM97XHjU6Q1PrTcTdV2rKNy+OVvADRzRPPICqBuoTo6km36Ff
XmIBOAN+9KdJbC7e4vGE3GjNTPUzQ+bQInjSWByFkxI7W/uU0lQucxcW60BxDJuV9zIY89klRIAG
GiS1t9x19o5CrodpEjvbAk1O6xKH0BA7AAr/GOjkQ9D4I2W1CJga2E75nlAbRVhYnyNxzYM0J+Us
/h1F+ipb708FPIN07W2Bob8oX7tOYTWn+hY94JlOw4WoM58sjeUvpJnAryiWnSjeP7b7kEYtDwOH
K3ZWleUbv7Kv+GHxJKALK2aYB3i3EkGQUzzYx4R3ejt64CQjLIoqWViFJCtOMeY37cLTXDQypLn9
jTNOM8QP/gyb3QyQtVW+WW7JNV0Gz0pshPk35t2bF+TPBcnyohdPoIiTR3sg9sSQ8F3LCSRq2szP
dhQw7wmX6Tv82eg4T1xRgGX9dZ0H786YvwcJQtIpYAS4gPbyMIWSGTW3mkCnTAL/wO3M8Wv4Lb4K
KswkQfIxj8knwHc76D7mOWvQ+bOPIRl2oZCBqrEJez73PJRkjLwny/vmq4BMF8iI9jFvC/1qs59x
S6jgvS4RsVYk/9TMkTZOk05rv2J/UjjUPJUL073pymb5Br+myXtvCfXA9RWy+cFpQcx1s0slSG17
ntkQp//cmqGgVPLSlxUaCyMU68ja9x3kztwvw8e6Ve0dVbjYlzZ6rTTBTV8gS0Y/ifCaXLJ43xMw
xlvJ5zOwa/vQFowoJxTWsDfZT3qTAnTpYKFH/goHiUTiiVLVKO7MFEZVNk420tZjj+CXoSXa5QSr
IoNTXtpm3StQ4WUv/Lug0g0bs5QbPd7WJdtlv/ch2Al2wnbO/247UCpIIxlNmB41Eblo401ri0Fy
jLIOetT0UyH4LMrpSyzZXIMB2m/2XnhWfvrJM1HyZmKdsSbNCQ/cJ9V0LQXuy25EoeZnMOcKRzIB
qZhA7mvF7+CURbRBIzQ3v4Myjy7AVStkeWJJoN4J0BqjUNNRQlKSItXbINe3wMuzTeawQCgMAuRn
PqBNVP6DUXAryx5MVcecgFelMiIK2C5cvHQXRUQBEzasUXkDyqURuJ9n9g2rnFDf0FV7v7cBUiqA
hZ37bLeZt3Uky1ED6HvGHbqyMvx15uPQ2Na2UkTweFSYXtO8IeIniEZfjRQnQz3vGSH/y6QHLgy/
mRwreHAWK1Gr+AmC4Wi7hUFRyUa8n7vHlhZhSGkdtTGS6ydBQGUwVSBlYAaJ14TM1avE6DBQarFs
lnuSuZ+cznuvQ2ZglgHYLpg8MoCt+tj046HzQAHDdy3W418exnKFqD+goLMwbbFiNF6NatYPLZnY
WEXHXWsbewZzF2PS7aphhojtnnxAIstWjgG028Z0zpNobYQcnqVvQ+kK0APLydra8ayPdo50smS1
tVWLaKPocIvMDnMLN2nY6SmSzEEOS4RfCwDTzlp4TZig2p6k0cYvybf0apMJ92isG9bH95ZmtFOi
SqjrYzuRmJmN/dLe8nTm6D7iZKB+cHPCqgdIGD5RU3ldMoWAmmVbLFFG+ZiZNiZ5hwzwMDKvecFj
WlFEZlL1WGTTp6YMnCdPj3duSP6ol6KUZhZKWI5E8UtwF4mkdDPs9wp4SZ70NlWeFmu7CdLNkOFZ
GAC5GLboLy6O8ym+DJMr9q4gZdFlyMgsyTP3FjHF1Lo+qk3tGk+JVe0VFLQBq/oxmoo3S+f9IfPK
kxcAnrENl6QeyyaqYjQ3BGgQNjKx1gpr45NJ3l+bQy1UXvVlRD4YqTp4VUBnmAjwYqcNWbiaj0I8
TjBLhYTUHv90DniXyPS+e2kSfo2usxow0iAxmGQAsL6Lp42bzPuBRpiwJjGsCgwIsW+ioIY3ai9G
nwzMLaJvLB8c1WskzQYBeZkjbnTkH1Uyj2A60afPNVuefCBa9rMduSfEzUEER9wWMzYaRDXOt9QF
Whe5n2NyGieuSTsaznB8WQ+E5651YLj6Jg6yPgRs1bPXnG/uVEtioeo3Api9Faq859LJngaDLBkz
sj5ar3oit4opBS8YVzbzWHa0ARMHyEPAgv10WXIHy8szV1+xOz1HLdJ17RTP0+i8uNPcM/6CRTN4
1mvnZgcKePbWPY7KGmUxXzYJHujMIeyjGyEgBVfX/FR3/kvTvxtkWnrefCKZRNwxuoNpAeCsU0x3
tZz7fc6yNXKJ8Gw87CcVxEhhTUcmTSFbenKDmS7SjZLF03kkiYRMxRZD3SiAUMwjkuFq18/w9MSd
ZttmBz03JpHbZOV247QrAaQlyLfJfeYNAQjTYJDIhkPLQzmDZLTyfxHLoyD7Df3mUHTJY81R3P6l
Pve37Jh19OymGuMo+k4zeMvgSjXlOmVZvqNqaymTUGyUxsZM3ac4zj+CPHxnCwj3o2e366N1CrYh
DX2vZvZlTMmQh4V8Ce8hIEKv9C++ITg/sdTZYuOh02yoU8fiNJevY4UX0oQ53ZSv7eA5qJThqPpE
k9hERweK2BLW5NouPzK8OyU1kKsH9IrjQwJzP0euZKE8CpnDpABaC8HfFTjipL5z888mvmRdz4AO
MysGmI6anZzWdYzlh0w95rbflrb3RNZHPODIgOYOInQcWSuxHEy1YnaJAojffy6nNcOWOxMU/zIL
tCGftzR1A61pQ2cdxs4KE6u9iRkV574PaoCFcBXvC2JtYfIyKvc62krGVuyg2H3DREVJ6AyQIqkL
nS8SYlY9q0CTBhqz07ourZWD1iVPV27Nlqiao2/tMgYu/N04z93dlDHKI6ehX1HTXIYE21dKYjkV
IKzJiBBZxAqZUbvkN7kAyIzFc79rfJ9L29vXxq3CJNv2EotHvK0IJcsA26UdDXqVPi6J7D5C2dGk
eVLZscMnx9l2omHRvMfhQ4j8oC8+TXl1mY5mS2aqygkmirnn0EmbOEas37Aw4R2r+l3pzqZ8Kf2t
Z5fYReF5Br1Ffx2gkvHDdLPkqi7hfh6uXxNwy2Qg0oUHnDDABBqQ09ln/YRrpjgxe8ZZXZ+U+4EA
LXeVRyos2siQoy0hiMRu8cP7KdHUuHmXIxufA9AHZJJTe7Mq/U8EHIupK89C27cy8aHmW3RGwE0q
IcxVZDNazaqYXbeRvXaOvfWMYq0L/aJNehh7AgvoBItyfucKUJPYCGvycf11lZTuqyAMTTRt9M8p
MYl6HUgElrnGc5sj2xmzfj7NLkrh3vM6VEuOPuZkiIJ7gcdD2jctpM813NvGZ5h0/dXuAc20Az3O
+M5lY3bTqzcn4dP/f0EZPt33VHKBNF6zbIweTTlgo0Hafw4VOMs+H09sSer72YLGJIugOJUDu65J
9emF7bF/18rQ3CmjcYkdgMIxS9zLKnlzqmZ4NrSy1709yUPY9yR5ju5j7FYKNVJVEfDAu8AwJjtW
FdofHpQj7p/pw5dC8dbaw1GGXfm6/DxhFYONGNcLFr9wlP4E02ye2Pb3B0nMp52o8ua00bPR2s5T
qXMsbvzq/396Tj2PpJNabeK+Y/ulq5rGM4n2uYugvGV88LqgUtoiJx/S7uQxNHlCbG9Ob55TkrdU
y0enMaYt++7yPZqLZ9uS6sK2q34d4Hn+/9NMbJjzV7h+ilbWK1tE6t//c/1kDIr9UGLQHSUFejsi
kMcU7sNXXeqxqXA39NXwrHpDbCvUTS9lCV+8taXmk7+Jxsj5EWPFsFZp9Rz7iEyKkQmbbuPwLDVA
9aGzmzvTH5qTnpH7NITFvcZD6q4UTowXqVEceK31MbRO8si4jZACZ/J+BTM6fTF913xSaeOfk7a5
uAJE2n/MnVlvJEeWpf+KkM/tanPz1QZdBTQZezCC+5J8cWQySTff9/XXz+dMdZdUXRIG8zAYCAhF
JMlYPHyxe+853+GVn+sI2LUI/Paqxa9VpwOFWlhPL1E5v5WOrm7o/vV3VTZdK664tsd4eg63DVwQ
yF2TdTUbPqwxs7tLyb9a+YbzUlYIfrMca9xc1snWt9DrWKgXKISM5ghd5iICQbGbEJXfG2QlevDI
tFkW+0a2I/sO3KMiactt7Ib3y4Bj59lanSbdffWstjlWWFvhMY0HIG3aCflJK41zx5k8obl4mpK0
Jd5yPExNKlFFRTiEMuM1nQceuVwzYIOhngnT61rBl6s7olg64AnXSQaovGH9S7ICwO/Pm8xDIjQn
mb+l9j25gl1eBHI4unE/b8LZB43PHnQz2vItBNb2bUTyByTQPlsxwYV0URnSeYF1jvBYjRyt9KOa
fu0GZcp+Iu2roiyRgbhi4wuCCtO6+joGZAbIESr6DAN04lqlC8C8dTQSBiAk/JJh3gDCgGdsDt9d
c2vnrA4v5sjbzIy418J22+3Q83WOngKfFm/1NGCGitpvdtRx+PvJdNQuDGT4KPHlDNVNXLhl3ewt
OG/eMmzXtLDmsDgrE506S21gOAaUgJpZ+ca0l8RuyVKVntGuVBqRUNdHHko2dK6DMBHIzLJesy6/
a4c8PI0uWGw/ZQmc1dOBq4Z78BIAbNprp6+o/PDLlRHk70YqEGPzN9HK+iEvMSE1LcBf109pOQp5
OdCrvpomruPF0FZHC26knwUzy0JBqSINBGIF2AquZ/tqlBRck3n04KzhjbpW3O99icDOTeAtkdzU
Fp5/ACKRP9McYxWQtF87MPQIdOlHA/U0an03dbCfms4r1pq5JSNh0V7GwoRcjsy3HDPzXloIB0P2
hzch8+vUiVfGhFzadozhFENbYQyLWLuZjJF2VoWIhiJnw9PGh8reWKXrXlHeY8I1pLeu+Dr2qR3t
W39oXqQFe0NgsnA4Q8AQctKTvwBq3MXaDrsg96inw75lfeJE1Y6mCjITS8Rbd4r9XTXaTGt7UZfn
SYNPMoGcgfuomex+3uCmgAg15yjvXpnXIOxnNn2NBYpLajpBGGtTJFvLTdMyUTdmlOUoX/yDNQG0
JsTvVKRIOqOuPzIzo44s45pgx16cbBHdduVg72KvS06wPtsLXdXF5vOhbSTJ6WK2IUJZHCQXM8DJ
RadJw6KlO5h7kthCo3nAQljd+A62P9NP8Y+xt954tnlDVDf+Ja+tj+1yI6oUEpSQu6jKnIPvm8Ee
CUr8A1IAVq46ne4kmoPt0Fg/WuG8JXVWHZVyW4wkSpCykyesSZq9ZiW7AkbUPhDyPmxl2bYM+aB0
24UbnlyUCheNa5jXSlrwplLCUDoVT+dslGAu/E0zOv57HiAaTeRkrGsFBTVsA5KrZmveyCfUTBFN
8DdJGTkYjXt0ZVach456Vo0Wa+0BFxfADeeqhY0Z1RQ7nYlOLhlz+lOqIYTYFY9qWKSBLhTpgkL7
ULtRt450gXnHQI6YG4gBDeB8Xa2OhRPaTyV5Tn3OHpgHE3SYGJ/GHNDd0hJ4VTfgjC1qZE1hI267
YNGMEHYrjE3hZnSYnNhEG0c6lDaTY4sT6phUatPlwbCc1i5y4blMrO3kGBp9chR9yvNmlD0Suc/T
6BCzM2dmsWN3+t7CgjmPku6q22Qg9hMufL5dED6vun1S+N29Ks3yJnB9CkHNOj4JDxQB+uimDJqK
bVg24lxSlt1nZc6fEl6FanG68AdPHlsZjEffIEmuhej1ecMIgVQVurU+7firkF5sCSTjAI0TwDUp
X+aLHNvgtu3Mo2PH/f0CPeq01aHwsoJdGx87TrKnkl4J88E+v/cr0kzyaLjhhHucMU+eTLuSuO3o
5JDLlSrXPc6BAU5queHzoFPR+bQiXtriIhRTynGSkavIYvhWVMK6ypabNoofJ3xJ207ooIMvzb99
/jQeMoBdcXBLlZcvDtcHGm5A+6EBnD9vPv/9814r59epY/X9T//++dASSwiR7AjYVnXA4LeqYpIe
WdpnyeSfGwi0uFvjXSHN9dgPPaxhzgBFTkFD8q7EgiJRUAQcPr5f3sxuiKV/DvR5zA3k6HNipms/
XRIUGqHPJtzB8+c9NoA6mk0D/oeTR8wS7FhbShyYCzv00yNUfTXzqE1vG1DsdH82BC0zp1mOnk+4
03LDWHne+CEeiajPu1NKP7YKWfbUXQ1BNY/V9Zx06jp3UEzHyuMcKasHGxfbLuyfa9ccDkadDAf6
5gLkU+p87YXPKrBTAUyP2Dt5afDimmznoRQtuAl9i2qMpfDyDX7ea5eHn/dqSSuHaQ2oQj5nudgh
iy7cC1nOoKq5SZME3/CMXy9CfxE6ScXztOL68wZkKB7bxj5OQuytMCh3GEcdIP9he4A0WKaOdVUv
N3FV11shGW05Tv6hYnvcN04Zg8yRH3Zctsd/3JS4XHd+bJLiXPu9WBinSO2gDxB8wmmNMoYxcteo
NyUaciy4oGAT/RijUD55NMi4CCzzRUVarcLsqkv8G7rxOyQ5Co+QWRmP0YztMtKAjrOhvl8UNh2F
7GgE3bGfhHP6vGG8Eq3tuYKqMofZd3jFLmEJHVNsCeEwJ0iX69IKVcmEmWyi24FMopjd9iOl5qob
DEGuH+QbD9XEARWMf8Xw9uBn1L+yLq7Luj/HmAk4pjmbJiO+p2mYaNI416iM4bEZqCvsVAf3EyrO
S9nSHbBS1uPCcNLl8PEfEpUzCiIFEXLHt4r+6l3ogiLK7AYkUcclDdiGURASMuNqPdMvIdRLOBBP
Detl7if/WKepQgFPpYbDEvxZ4JK65oXlcyyskuOGdU4NwTBDgrBhbH9offj2I5ZwgyJrZebQfj0Q
XisigigVLd/ci7NQBXm9diIehgSFR0+jKZheK9Qwl/g6orMLIuMY1eKOP3yOe3/aywmSfsAgB0XK
OvUyyE8NbakaUus6gJm5zpsrZqOEdmuaHiXMyixyASl6AseFNu/olKzM0vsRq4qaplfWzZiQ2xQk
TUroRugQxmfRbdGWuo0Loh6ysaasEtaJ3icZQMtOAdknZwIaYiLt+coCU77ZMQ2lgRlu3I/Bzhor
ecpT/z6O7qP3YLaNtcrbcQOmKXoSvI11PgvSuclLW5dtrDhzOOiYgkPh/BDKX1LzFtNbrh/CRL70
Ts50O5UPhQ99ShONehiX2GBXFoe2w1yUSXHtRVRtdk6OCKs6vY0TSoZsxoA7MVKTSFjWfVMB9PDJ
iIyVXZ98hSC7iXwBOaujGM76ByFx0YuavEQAkjkWMNoh2nbNc5Cl8lxJRHlzEGzi5ZQkadopFOGI
WjEG4SGCvSTz11RbGqeY8le9240ntCgFa1L0pLPe4Q4Q60Eb5X4EAWRE1hKY0E4vqSE2hlGZ92HQ
L3SogkIFR/IZYeEtSMxsV5gdZJgujB6G3kOJUUW7IfBpd/dpuxlML3q0zK/C7eV9XhfxIxjgYwV1
+KJsSblG0Dk96MlGih4OH7MFtR/VmjwwiUNio8D3882zyuuCbqs6Pa2sFLaZUgW9i0hbDzPVNMAm
xkLlIORDplGJ5hWtaqdgvm58DOXJ1rK5blMD71y6nExYnW2jSMR3/lDQuNQixSYCJQaF+3jQUTdu
kWHFdANU+CQD2A9AnsNNM3jXI+ONO2gXXwPT6N+kWIpa6nVnaRfMgXxWTUc7lHXgujVSZ9OjwQEb
T0yqKo0C135Puks/vhMg2v+8tn5eQksDO90w4L1Nfbe4bvKkISEhMNafD7MpLa+zZxMk4DokGo+V
n0nX0rghWyIH5eCELzlpQ/4c4AXt3G1jZ82+9LFx470ioIAVCAUGDEMZ+vFZLDdoQqaNWVPqYWEE
umtD56iZPt7FmeHcFd6tj8yN3veII8OumJTISu5URkIhhEhEKKghEZQ1xa2o56d0MIYHzlvvYgQD
0js63OXCCu8942ImbJoj387fVfnoWfi6Bru1DslosPBbFp3jwqFUF7MBvwuitHETFCEqyRH3pKfN
56wImOjm7Y1XwY4qcmHsjAJlSm0J9MAZGk6zLc1tH0y38dR5V77/okOky3Ii+8drEjJO3ZEIFQpi
+oLk+FjT9yoevqFD9O7nPtsoWK8b07ODTdro5JlT+pEsQ+f7WBMm4jmAKSamJehYKoRfSAOfC9fL
cFETUBwO+XQXGs0e6Xi+iightzU5gw+6RskVDkOzwdHM2XlusFoNI/VZdPHNF8AfbRjMZ1q8zFoj
jxBOHeFIMnuxa10HY11E9CtUUHQI2PN8yKdGM2AvBtlw6XViegFTFE1WfZXHugExh+CyimM0LBFM
W6C4EoCJVG+iae29X4/N2kv9am2E4EgWYP1JZfh/suiVrLGtsoEhYAOiRoctHtnxCeEsudSjHFdO
8VQg2YMbQoRD1TQQhHxrWHtGr3ahS9UxT/i1RjepOc6hLdncoRlnv/xohip7QwBa0iaKaPWr4kaw
D+yVv9gKa/dOlMgV0Gc2O21oeRozqPtuqO1rNCNy5Tg2QpU2fqT0NYDF2dXJKDjaZe0QeNQU+mpQ
8VueMdAfS3C4dH7BCDUUpJ6f3rOBi7NnN9X6yy///vf/+Pe38X+F78UNRSIuhObv/8HjN7Z9HYW6
/aeHf9+t79aff/Hfv/HH3//79r04f8vem7/8pdP95uGff2F5G//9pLzsb29r9a399ocH65yux3Tb
vdfT3XvTpe3nG+ADLL/5f/rDX94/n+VhKt//9uWNaIJ2ebYwKvIvv/1o/+NvX6Ttfm6hnxtoef7f
frh8wr99ecT1hgX4f/zF+7em/dsXw7F+FZ5pK9/3hG8rV6gvvwzvP3/k/2ory/GU79qOwLlqffkl
L4hD4c8s8avwHdsSJqIa13I9+eWXpuh+/sz51bUkWlSGmY60bMv/8l+f/g9f3z++zl/yLrvB/9c2
f/ti8gbKn9/y8ukMadoeI2wpPf797dsd7bPlt/5t1E42ipz8+WHd75kL7eZVuYLOtsvWiBaO4VZc
tWd9rK7dY3b9uy3023v4/Wvaf/KSbNjfv+SkPQbhgpd0de0++cx+nyRj6uzir5/e+ZOnX/79d58o
aJwxqWAqrQOBMEeocJ/2+bhWQaEv/+9eYflgv3uFLnQVRqTIWteFd+NZ+RUN8WPTBDd//fTLpv9X
Xwk7xO+f3jb7IAsUT99zEWwvktGFNdDiM8LkPY8PPZZVcO9W+/DXL/dnXwf72O9fLgrD2UZsbMGN
iB5zpFpuHR3++qn/7Ksw//jUaVEiXzJSa83In+kWfcokijDqM5r46xdYdpl/tanEH19ANdZsZUli
rZ1hdu51UEHDyUK9SJsn1nJR9uOvX+dPttHn0fO7b7y1EvI0XGBYqAb8ja80VMc51du/fnbHXzbI
v/gcpv/HzzF1NV3MEoptKmh+mTCRcRrVW890MlOss8ghTqrsS4AxrkArWLu9gkeSlelr7QXRaaB/
/jL0pmb9nJlu9dBwTY3R1sxT+dWaFUDsqYcKXlM/BpWFZaiGotf4Lqsn0yQ+z+7rERXE1DrNbZlG
ii8os5yZEGAygg9cXKDUkW6xiTLJ5RhrUEDR51RbciogGlkQj0FWsN0Jm6n4IDunjuoe5ig+ImP0
o0ety/7KRVTyo/MZ1vrGHDxMQ0kmytSl83MYh1hv9Cy5hNdF61k7eyynlSxs9xxW+fvA+pKYibHs
GC9Vd7G0CfpCZT+oG63hFGdNGbQbLzKHfZ44/tdWNRrud5HsUdSB/0HNwJKi65xL+ohjemUaXkqq
jiFbus6Gk5vQgWqRXaDdHd0ndF1GRqy0gZCww10DmMOk/7am+Mp/oOxM/LOHpH9Cc8712U0K/M5p
oIsVRia6tkOM6PE1aqqZ0GTlsn36Yqx2RVFIetVNAKHPS4CLl119asOp+MZhAp3LzudjrIf0IEWR
vAaGZZJeJWNWhyX15xzpTycunU52lfzRBdO+aywzxIfaC4g6fYCu0y+AF5LKWDqC5PquJ/gqjydA
kA7ZNG/CRlzPxWnC0zkkJ0ujJ6qtsdmjXy0RkKlx1bD4AhsTxeZemQG482i2vE2vOYlidCcHryBU
ILN7DTNg8M9zQQdM45zYldY4kXZdZ9k+KBKbgGRXwCxq5yt2rHRttn68c3szfE3Mgmwm1wzIVHLa
lRXmwQkIIuYzhTPTDoHEDgg8HiMAvYzcRIda1Jwk5MYpFFdKNc7MjtDXLNQmUZ+iytSHJG3IKx5a
iMKWM9UfeqxpCGcCjVNimzsULqT3MPAB69T6LyKB5phUAjGm42c+c8DRlc+R0ztNeVmWTkM4VDle
i9A2zj5i5iMdbnTREZC60UmSh3jBNnvjCNHV0Xj7yMglWH5uICBMbJ9zLNW4qwVKxyiqq1MclsGe
9a/YezVGYLjjetcM2ORlNQVM/GlNYJSv7zIcUbeyBBLYJmaELQRzCUEFiCFn1NQrf8xhDzlFy3cC
I+EwMzL/UaVFcNtokdAUkOOZQVL2MVRtd1XjkH7KwhD9Fm48OPUNh5rZp/4Rq7Pa1hrnW8o7iy4r
Ss9taEGdzuqs++p2KWKMvq8PsqvIFe6mTDeoGIBrWrWM9sWcDpet6zfHok7jJz8IUgC7M6onMg/O
E8g2MmGVSU9ZAfuv8iV8qMQnFcQhUTAqvElRdBI0lmZvCG0XU5ScdmOBESfBX3Y0WBJdqqh2zmYi
fYzPXbDpPAXqfPbpC/ccEbtqGKadEzPnzWJyB5m0WwdrpKeA3t86yNQ3rjmWvWPiTgkR3VawySSj
ntwNO2SsPjlqRuUSGy8S715x+sRsXTWvnlPV56ge/AyjD6OZSWioC83cbasCjyHOqf5MfyUhLMBD
3E1jE/h3Td+rmvL4CJIYx/JkFjDxfP2cgZkAP5G43c1YT8skR7Hyt7pSgBdvhqcuzeHeNQmRkYnI
uiuRIPBwRsNmxiNG8pK6tLI/msaQ35PU8kFyzAt6adKTRBqR9htSIFK4SW57lbsDukwEkhsvoGxN
gDxybJLLW3kebaE27c7FTC54WNlozP2FTcBEFB+ozTBgSDUplU4OGmyuxwfc2SZE0gi9txs2mxKP
wV5g8sTrmFSbbiIqzl0U5bMc4gNX2OAs8Ng8q37Rq8jQ2poec9Y8I7AIAVLEfDj0V65pEjkTwRfu
+NujY1nhIR5zdz+mhTlcNM4QXI1Iu6DrV1axMjt8PkPH9AZnJoj4UuIvwKe/sXr0mSEZYZwWQPqO
dPfolYb2TZ64gsSUqoRVR95zbYf+m9ta+S5yZjQJdgnBz8/QDfdxUz0YygabQKA9ub1ldq0BFh+n
weU9xNpF0pRmh6B37QcczMO6MmT8VBhecfBKwnGKpjROlCG8hQnBCKXxvJ1BTG89BJTXnXTwE5ol
l8WGjuBTavXDnsYmBCeL6ILMN5HV1Qh4YaXBryvGr0oRJIMhljC1OZ03aAZBotZxnOxdO0sO4TDG
N9TJ7hWiiWmbVOSkZdHcXwddF5x0n2bkLYDlGW3C0io/VrQpjeRtjCOyx0b0np5OrUuv8Bg6xZEb
3ASmN95nZmMcyKLz10imqEKXgeRQVdmuCRH4lb4zvqLNJew1zd3HKaqiddbXUGHopV0MrhWwmvYo
5n2nMjcFvbitUGK4jasB2Iel2uo6tGIxIPxvfcK1ctqyrTeh4e2VYR/czAsIykpCee3rIiSHsYiD
63lU5s2UDt07bI6SF7CIZU5LMGODUVZYgLv6EV4nsopwCOUt0WFxdVnWUX8VLzmPjMv6dR9XtC2H
pJkGEEuZgSYy6xrBNZL1NLuHhwjG4IxGL9PHzLYOKRP0yp7T9rugSV2yz7W4Kyph45k2aIHoS2xY
MqPO7gS8btlZ3y3G77ifA6N/dQI/RvIXQTDLQ9JeCq8hOUiykaH4IJakVUojrMVL+jUvRvXatcI3
N1moPBOOpENWQxbUFVETmBfWieV2xGkEofXBlNS6R1mV5ltHC++rtItgowkse2ZCxvDHJD6hQL0I
QNtxkXliWWCCx57XFPBeR9zmCXp84A50cS2GOwUWrJa4vuQqon91z+UbaX6UeN4dizoPPE3PXhMj
B7pFqygRHmU2UiX0yVjZXSaH5EaljiCcJ63HRfpvEhKnooGeK7agjFrEbq7CxIr1OipcO8ewZpZs
7kkOMPRVna5bGcKG0G1RJmurjrrXwOnLvYQyKjaLM2C4rCwJwDLEYv1RoQWDqi6GysBhlIIsLGQ6
wwnI28UsXul8idZdpqbzbFZI9/tO/ZDhHCG96evuaxwJfs/U0HSwr0Z8n51lJvml0bXFx1S1yNHN
stTN5eyWWHkbXFt3ZS/hRThx4aWHlElHdgTSCaGo5fpgMtjxcn/XD22DKFabfHTacQZho4gVx6e8
owlzaKPZaHchVgRJKNuoOIkGBSev6xpkJ7Ebnij7ft5mNsX2hR2jTpgvRKVazzyMLS2bfvtvykiy
aYROtI4bo1ojmPbpGkZqgyGoXX1WGf9vWjf/H3ZmqNHoXP1JX+Y/0/C9jr79vi/D7//sypjmrwwX
HVvZgv/5yucnvzVl/F9dz6JXI3zXdQFbLgXfb00Zy1t6Mp4UwpUS27/Dj37ryZj+r7R2hORGCkx9
lHf/9cZ+a4f8bKH965aM68il9P5HOejJ5W05Pi9lKzpAvvtP9XNV8t9c6oMVhj8ox3Z5l9/Rr8RH
zbmNS2CVnltFSobsxiszV4CqhhpbRGwWRJpMFp4Xl7TOiXEWGMzLgSqFg/X+U7+AdrI4h8SXd9pJ
j403B0gNUyoJqzibYxrs/XjKz4ZHuu3UaeTAAThDHzYpaqhuJWZY//bInuo78ZHt90NPFSmidqVO
Igjrna6L1xhhFiqa3SzFvM4WLHDUCdjSMkjPBryiC8+u861J+hkJ1VCBINsxec02vVmSuKqyTSrS
8hxO1j4NlUnEWpWcOvWcxvUB5XoDlIFA8aRJSFnLneqs64h0YhJPLnSHCEIQrV5inOHs4m+tthzO
OsN9VpSEB0RFPZ6q7jEEe7rvR/MsW5a6M35FJCZkXuh5ZB7HDdNw1jxuOF+4DAA3gZSnDKfN3q4K
oiq6wqlBLRMsjDPsQ2Ow3PXLZs0qrzh/3gslEW5zxJzDl/Rs9cxGiltpiovPTaFzkvDmCA98Lxhv
6RK1dcK54Fx7j0HYRydrGf9+bvqga3AMov++TJOmA5tb55cO14STRB/x8+bzYdkiJca9eiWyxCPa
/DHzcnjT0mbqos0JZpuTNqvPf0yWn7AMvLCryLxqizk7jxMskiRDdlg0jX3ozQT/M2lz1Afe6fMe
41XvVDKtG0cKOSVSJhoa5MqUg7T6vPd5I4J8xksKR7Vs8JZ5E2VbX5bBSXXpDxQ54Y58zXpPzoMZ
wm9l3/IStjw7HewQUwWneLn5vAeLYZvkVkiYJ+93XnacucLCHtQS5ZdhYBzWbtIwTV0eh3y+Xc0U
+dJK82/IadIXo85JNo3G8XYyCBVVIH0wc1mAs+rAZCQZBduCdtq1b0KjF6k299Qa9aJqYwpjtNE3
TsfXfYYK8mKsVxhfGvjZKFx0yIAQgp8+CJcKkYuEuu9a4t5HMWQnNwrx0vuwNCzdDwfgUo9VMLH2
xOv13CbWu1u6/bth/4hDB4Om5SXbHGWpOXj5dz1yCa8CbBGqHkEEFWoxfjv9HXwCb+2CVD7ldCrI
/QrSyxQq4p6Vd38iEdTD7aTCe3wa+SWrkfFrHjHP7s4a1cvCuEUXsnwObQQ3Ma74VxNiD1wyfDh+
gAsyBDKwpgGVnDD+L1Y9kqm6PlzbfTddRyjgVk0ZwlEzQNuiNLrAB1G8qQx33Xjf4RzG0xW0NJeN
+KHymoNtz0xCq8C7thrDps71L4owgWKmMvcEW8hdT7GI9o1CXoS8ggSPuCq+K1GuOb/lH4DWbvw8
fF6q7Fu5pGSMXEtvpwBZbWNjHoWbjX7QhNcoKgJMEyP5KC0aVNbYe1cBa6sLASdhN2U4ImWZ34fK
IV2ILirwq1eczv5HHk73ODGDB9WQkBEWKIwsadwIHydSRYY6Da75jFe2XBEF9BZJPIT0r/UZyCLB
qkWRP1oG1YjfTsF949Dr0bYmgtStP2SqH8BGVC9hpBjST/H31OKLyi17BORLvrTzkrsms1WkbykG
zFWZqWltptGHxvIQgWqAzdi+RRlC2D4Ibmrl6T22SL0zcuCUxjS/tB1ZxqXvuVf5fkryADRfLyjZ
EWUvvKs6btMnip4HJ5uXE9jogt9c9OatvomRh65yKAuP5Mg85Whd6dyFEIfc/t4qpuzGGkGvOcLZ
pc5yuqGsJXpFd3sD9sMcfKUkr48Lt7/vYn3rAz6ZPHHpZWL4Ole3+ZCIVaGTZF+OqfMSx4+z9z0y
hPPYBBUQVmcjOqzHuPCmFxGLcaXmm3zqa4y+mXmuO06Iq2EOkepHpti0U/FKyC57OgdNm5X3M/Pd
uQF5WYYw8vO8n56E4hHMo7WyvGjPeV3vgZhobAJh9zLEnBgUKI6TH+X1ownqF3QFVp9SGiuBg36f
4nDiDfN2mLAzb4SVOU2Wfxp7NyTjiylzi9aKpmGD6MdeIpAZ9k0xZYMdU9vQQ0dcoYX/wkT9RzZU
M1o8WW0kptPbLMvvPz9M56BPz8k+yHH3I6hsxxc7mZ6sQWEKQZy5qxsciZNRPNLzM18EynyohL3e
9qVlvvSJuFNpfoPR2b8qstrAN0UkeQIV6CIqgAoxwztx9ctWA1oGfOU1VMQmMJ6xX1yQL2tyEFNV
gAulbGK+fwlKLnz0HWeDGra7ZMOo4+x607NQyOD6Ylv1ytwMqgv2JAwLDGs18YxeNNCWZAHu6cIh
atKV1xIhP56kS1rTw9mnSuVyzFA20bw7mr/vTllOL06I9r6IDcgjOVZyTbTaQ2vMuz7R7guSSdIJ
LINEM9JQU7DXL7biYhykxXxGrNhvB5+paySnbaWE8aKyWW1pgA1rt3+sPr+1YnjzK3SI+AVMnJ3+
sKc5eyqisL+FpPbg1p3c9txby+a7jSj1peyydxAMiyQK3Uco7btIONcxp64X6WGBt0T+gKIQiMzy
9pcQhXyq+1uOGOgJtXXy8uhx8truxRqafFvSUd0ELOpBUpvhqYscUODzcINfubxD/nNTqeRjou6C
eqZfVR3+EBExf7pkLCJk9z5l3XBrzzvZGK8wXLOdAQbwIkmr+Tbp++OSdvX5roOxabc1lmjldwNn
6xQLXqC/1W5u3ai43yQ+ak36ZzduE8K+NAaCxTNi3j5RSIMi49xPgf2VVU0OdZq9FKMP6rf4AT1k
uGGZ96oXUx55Ufl6cVkEilbppy2jNQUpDYxyNkFjES3H0aNRQKzKwj8huyc+IefDeVOd3lZD+1S4
R6qX6lnWc71sd7pHUUa2qxN269maMJJmNSvBketpVibAJoPDxCu8MAHAH5b1cAGLKHqpDArBcUKT
mpFJ7GUFyWI++0ncqEeL2tfKi6ceniD9GPyjeS7vbeyHsBMS+2D5RsCRM5nrz2dG+iQupI5/aNOU
2yIojUfJTktfcnxheqH2YznvSXok28mt7OdsYA1kReOxHR3nkBuyX85iKKRTeM7GYXaJ/ig6XPpV
p9OXICbz2eR9ika4u6iws6tCN1COgHGPbpnf0WbsYHix+hiD6WMenO4KUhZHqe8ZK1Ji+12ls22k
UsBOsNVBYfW3CqHU1oI7cZnlWDt6s3seBAYH2MEZEBZBzghWBPjXk3MMyO+EBqjVEX/oBdC18dnC
8UCK0JMxHPMZ60NjoQ+BNHmMEzM7jjYkLAGudZWJCN+8zjbV1FaPC2cr9OhosVK9hwTbYDKzvsbW
DI0jKyo8bZwAkOYRIFBW2UstJ5aKWFHPXBQVcSUsBeyeHES6U1izO5gXKiMUpsU43ZeNeXAMJ1wF
RgYjPojdrYxZLnFt3DqYt+5HwySmbfBoi4iWSCI7fukjiz5rWmSbITQ3GqvogzBKoOMNxyC2rfbZ
A3eXSPuoJpZ1c5ZFJzXhpOw49TxXXMXWc+KJLQrGQOnpSXN+tsd4vo5rkT8qwvp6Rz0hy7NuSCxK
cSX4uN+Xb8tcuNzJDGnGzLA7mRESQblQAm0/mq76rDjE6WTdcZ3mvAzcIIw46VQmy0rHhjPDDjJf
ulL1zxzxbE5KD9VN6e7nd2PId9utk+txkyWyemrkQw575pmz5FpG2I0UYU0/LyFKa64JaNUusnis
NyJI1EaKCYPFpLAAOTRlbMRnDH4MTHfTtA47fyC+pEHJxUXznGovvSh6Mz2rlBPBDM9nKxiXrZO6
h3yYo7nETR2vMuSa0JhqbFcEeiuHRY2K4uSq9iTeHq6YweA/w66zWemLdwPS/KUcb9F+XVSzOyIe
Nt5ASEKAq6rvJuI0GsxJd0LeTBuSQ5ymDjk1fQDTyJyz+n9zdV5LduPQkv0iRoAW5Ovx3pSXXhiS
Wk3vDUB+/V2svhMzMS+MOiW1uuoYEMidufIwTEg0qeXRXRsNtIdao3VEwzLQgfxNxMLSWFb2Hqco
MO4Yn8Gc/DVNzz640FroAxnUfrKdxSwE7bDLewx+ucCG/VMPdrvFHpusCdgG20zwN7trAzLghbA1
wJdGXfux2AwN/cMd7cBl0TwjNyRCNpN2boroZ9z1xEkVb8q6JotZwbkA0N/YMPW9j6qW0xG5EoZh
xgsN5kZyIN4GpJHTCagVAK6fFKIUa4JD9hmW0FeCfqX+goU1Xr8vsdQ/vTI0LgXzj3Vq+wKdvLS3
UPycbW1OBkXhlX8xZ/OXZYTGa8X5az850W9LGsk+Jv4B0dmsmUST22AgxHgqmbdiJB+fYlG0eb02
Q9jGp7SWNzE4/6YGfG5OHuGpoRE0X0RrVFncsj13Qof+oao7W3F9qR2qbOuqSH5x+/qZmsJ6SXC+
45Ae77PXtquyq+NfJe5sFQjnHRNtvs+E2Cc2PihVD81Pt57ZnIr2lvnZT6s0BEf0xNr0WQ8squ++
slEAqXJWE6VfTfaqM93cU8ZRIDMbGmWYPFFqpJ521rzTxEEQtFZX14Eb06drCuvbc0OUppocGpnK
Cp0vhJ8peAkIv1/I2ul1vaBN07g+lzI5pNnVmyXKoHIuZB7no0r0Sx8bVG8b00vqBg/oxJDCcZKS
e/Ae35exiBCUTbDtSUu0+dusrrRPVzhEwnUurGgPs8FbB3OevYhGZy+ugzCOPUDxMuLVnX3ACEZr
+o+Wz3r6zq8LXtC5+K0rnzgbD6Ur/tFukO4MNjHgFlnLPepUuwHai91k+un4IzOChlkSE86eRDnE
ajrhO2WfC4JRz3aEGEW40dh6DPh7670kfLHq1TAf3cH/VEVfU9ND3Naaqfmp2i6/2DTswcaBA2r2
0BwCxucEt481QxFtGLdmSKtHnTQfvQe3CtGLD+Tyeg5YRsUk9YdfdYvgDr0ubpSxZgLdvxqNOosC
32/fwnFrTAa3shz1IxjrH3QCluPTSuBle0YEblMbGHo9bkhpsA4TZnwxeRP4dI1x/r+X2mG4jSIM
x7GYqZ4L7/wWwbbgQ0FdDG0JuCGo2WRg6iy2dHv09K519yHZwp0AupeNE449Jf7B1YqSP26HUtRn
ZrFm1L8EYtGvYS3OVZLuOd/BVBuTuDk1g1P/d+mWr7KojdZWgYY7kdo79vWhltewTF7HGq91njAk
BPnl9m+SYyhD0p5BHxby6jQVZX0S4KL2uvG2HSJdiPVWh8xuDUOplTd7DVLxcsDM7XPr0qSVRB8N
Gb+tmRCF7FKKlcphnY4cgMjfW1Xj/0hAdjo0GE9G/WVrVlUGrGqbyto5pmPSEwoPWc5JQW4mvNu+
IP8XZuCyfFNcLOnckyJa1DNNHjfL2mOS0PzTw05Z5gjmRc3jfiDQ+8+M0g+IYDJfm3JyCTL4E1pX
t5YNZcSjab+xLdiyBok/RedCSexq9dQwWT2dSThhGpgOFAkTzfvFzYcnA3dsJtaVHE33Mac+ETtZ
2W9wldH8DUWI0GdtIoi16vuSRLi0fpZ5GoOb8s5DSGd6YHOfGFIvOLObTm6RqYpNUpcj518RYCbq
gSEw6ijj+GL1LvQzP/30maeuUNbaax6a7WWWVNBGhdV+5Xl2sYTmI8Iw/zlV5Y8CtfXdGEZamXx3
7zhmemkt6m9bp6RDBZbylhfBMdz3zGSYPMV/x6a/hkM7/OF89AsPgn7ziKTs2sXBm1XqmJUgjbKY
bgvQIDFsAsArc0SJyNRT7LUcC5yBhEOdzwVcBSooiWB4dCCUDRKLKXd2DwgnCVp1CBqUAJFY50al
zNeC+EWxLSaUFKx1k5x89gV7Vnif3j3D3Kah+qypJVsL4kfM5aK94Qjxwij7VAhYwAPYA7+Po9Po
e3+AAc97KOEf/lxi9Vc2BVw56F3ZBTuiahtnEXSIWocHQMyHeCY6WmUdkLiWbiesy3++47iVmxoQ
ppMnn32KRnu2WrHy/9Jtx9YDoeE9yw46L89jirpTlw4w5LCrXvrQ48zS2Ne0EmdFmfrGr00aWrqp
vgJ32fYtZ36TgBq72Jc+z6wXmOdn2RW/x7TO6dHyJfP0yT7TOXoZlfVPFMvxJffFR5RYUGx78hIx
NhUs7WicoTG86kJ9yvBIJ7necXiH+Sp8tNjIPTgtxGy/oOwxD3qaKoOUY7RbIcoGWYrlpHYZRhrF
Iwuzd4pdyeGFNqxtcp6aQxkJofmOm16vTUXaRRc7hl3hnW3rX7ah4LVcFyRa0591UXqbIqyCfUad
/ZrDmHuJbanf47LeYggFFzyV96CfodHO+ujkHtV4VnErLfetar2ce2r5g7QNhVt1+2giw12nrk43
ACWPDlHDWz/SL2dpCYKIaI0RNOVWtaw9jcxeQFflZ+rdKDqTPv2A7KxEZnxwM5WLy+HVyqpr66t6
O0z9tE479F+zv1pd/unMA+Qa3nhhakUgJZ0vVu+Pyp6pxm2remOSWl5HEcntsgqPpJZPaVfbjzql
4BR02nlAKUeT0wH4JyKYnSbuDjoRmfYqfd4O3LH/YErRdENBCC7DsbiG9T+lZI7RVrm5afCJbwUm
8nXZRONe9H/SucAnYUbGJrWQdQzK8zLXfvAdlHZR0Lz0SBp6NowEtDRZQMhWIl2JXoP6pL4p+qUb
H5kfXapw8nPTWA01daBWbXIFnYnbIZjZkNhlionlYrC7P3StWa8zy0MRdH4Ost+PmNh2Q+47KNTA
vh2c5LCS5r8e2www1TeHvtTcln+TrImoMPAHWBgWVVMY27ba5keyHdZ4Cb9rbWIK3+sgnG5GZ4Ur
b/RPTmeN2Dfiz8CrXn1/mi7H1HTZf7KQ0Fg7WM9OHwOICge+wwbHLadHnN9d5U+X2vLfRWZOTF4T
jm45ZXO1/buXYX/v6nnYtAO0rKaZby6ZyNfGsu27X1VbW0MxGzKMAwkr8j0Phbp/f+XUtbUh5nuH
RMlkOJTTldew2NSQidl4BsFpDhZodUQquSDKsW2oYWuIggTkl0vdHQCMVStTV+PZAXL23wXrM2SV
KOPmB1GS1qa02rtD88ic8CshYdVafyDp9jum78bZAuYBkR8coWzAXlk8kee2ol4ubOZtZKl/RRb5
dyttsVOAWtuhsyTnwHU/Ip5LaCaVdZiiN/7TM1mxNYbr6AhY1ua2qFz5wVPqbv2Z+XDLSMIrcxgM
QC2TZIH7Yl9ZB2gxpzBPXouCwyhD8SPJ2JOJXrrEUQqyQV62NeSoT0NWko/x/89XKAlUyhjuNQwM
/6bHJriVVbltCY5fvr+F3+WS9PV0qjr8LGhtS2zxSNIhOXu1fbSY291qgq03C1AliygA4HJ56Mds
mIDc1dsQewD+HS7ffxCnhPhtQFU7aaxhsde3ein6QJB29y2tEux/aVAj0JN+hCrxz2Cu0QlglELx
+ICcvqrmyty0cWCvcP7wx81J8SrXnMDfALpY+1kK7B9hUjxMr7y3ztwf0AW2NFTwLqQi5iNChDs4
BlCgeHloeaol3VExaRgJfWojtd7CKq0JWPydDbYdWSatD5vP574y3Gbbcid79LV3wnD32s8uVczx
3y4PXwbcFlSYRJ+2VX6VBDhX0oh2fR7rXU6kbTNIZzhnOtimhonm70YX3J5UrzUlJ4oeL7ZBb4JC
iDTLN4wQqJdaT4+xnNWuJ25/bcPaOSSC3SV4gmPqRsXZxlJhjo53UdqBV1FL3C59vUunfxU7n3Wn
p3eOYx6/t/mb8SExf08dQK6wiejSH7AjWo7PsVzzoexXVu3+VZI0Cczqf82KWBUajAGW1oOvExUc
cxtqseNcbMfB3TAfCvdDGMzsaAbYk/IHtptb3KM+xg7BsExWv7sPy4nq7STm/AglD42bQN++qekz
pr8yvnWFt3FtV+ycCjygnGd2vGl/EqmOjgpj8MqBmSn6u5bZnzqDvA4qhJ0186x+ru5eGlb3nsDI
rYo+ozLd61QUJzF470Pq2PfvC8E1DoR0emUTLY4TEUltW3do/DN4g5SO6n3rNuKRlISDdOW5Byso
iluAea4QYrzngV1dGmfcdykRoDawKcKOJnWrqprJizEi7+O9G/VIQ61sXm0Z4xGKbPO/S4w2vrNa
WB41jTe14XIINJe/MhaNArFZ7uhz+ZH2lNRgBc/uTDXKnQpj9B0gbOcykC9E6iTSecKH6wwbHYhK
HjAj8a2DjO2TE1q3no0P/JCWcivEiU7699TKysf3pYmhC8WjIzaObfpnDj0XQY3NvvOAxRFuFvcq
zz6jZjCO34++LySHxJ0MH/4/YVByCIfH1OIcxcGd5TyjpJJ6Vd2Rlar4P/bwZYC/mvqeqkbf/TH1
rlVJLYU/A1TPOB2Fg2gf/nIxRE3PM8AiwwGd5NLLs4sThv1W18Hk1+LqqqLb1075yLW+JVE97dGV
sDVirl21g+9ycpqsM21dO2FM7gN0yLxxiYpvxzJ0H7Um0aq0tLYlIY0bFWRiZVrbaoJYW4/ya6qs
/kxZ3v97+f5eVgJgjBLTOhEZZNcw5c/MN2PQMtjPBLvxQflPprwa5yt2zD7qwg2TECgukVd+Da1s
sE6V/U3LQr1LitIdUVYE+jaFnWcn6adUtEoT+d6HgA0VPTyZ7DS//A4w7pCSfRZDc0iN+ncU4DPX
nk6/IHkbWzeoxJ4NBw+l/nS81Hmwr01fUX6W6dtZCoJYHna3Yyptk05yGX/hNWzWA8vB+fvh7P6k
IwsVpQ+KdTOY8c1fvOwDxuSvoGuLXVbPzR5FP/pqoVUUse3eVcRxqTFHDyYCvIcuDj8Hndun0Rjd
9cxs5bMJQLxXXS6PYDzVY7KTS+SWGWic8STH1sfTgePk6luhdRXo0Juoza21CLDuxxPYZRuFo+qS
kpLVJGIwtXwJAawEmUPdH+MVOHWmScVIFB/iTsl3A9BJDeZqZ1qeAzJGWfhHnPHhzto6p2yXybvF
4+92uTRoButCQ2gPDPvM+7N51CFna5Mn9neRxlcjiMaPpK6mverN4uBGeb7VLrsvM1UDJRTOcCpw
pa3jyolgP7TWzdfWp4YF/M60rD/PpPJ0Er+PEMrfAaPT1Jg6z+9HohtjEnuwvIKGXUddTvHRpIgA
Am7INN3FtqAoaSMqLLdtH9Di2XTx3pq87CpHsz2kYJkBTID1Fs5kbSMSR2DqXMc56bR0TiE3yFVR
cXjzc33/PgV3cvgiLsePloSsclQJjAGkl5EauIfdyXKNmW4r67D5gBuJHbcWGosX+qGdFL/iqgWl
74QEwwXmtdE81Rm8itbN1YZzGKB3hDygjAublomhH3hvcFj0JXXc17rNnV1fdf96NSYRbiBLGV4l
EHm868KDJE3/kU370mjTC1sKhIup/lOBi7wwaDdW49y9tu0JKZGyAD9/YywJJHeOkSjNB6dSY1sl
2AC1Lv6B1ah4gVgaO0p+p4nYhm2l6ROYEkjaNl0ji6sDhwTaTrLW3NBF/t6OQbCyFF6+Kev/CRDC
EbdL/xxbCwLcus0ZbTSy5a7suT6TqdY4eouJwvMoOCngSh9CX+wmRjd2LJ4OoQBWwfY1CHHjaQbq
W9zmEOcs1a2TxMFPmSu4LMTBMF/5B47B9donRb7GwADNZbnAUseYPBRYgurhPFTV77kfG9hALEqA
c3DephDTmXgawvyN8XNeW5JMkJX3JxrrfjeVZZ5ay7ApnC0/o8A+zt7oXHp/5gOLrymTjjjURvSn
YObUBM0VqAqRmRKjrBlkM2ce3BmFM996x6CL16stBnnJAjDArDPUdEIWudKXTLprN0Q5aPUy8s/V
z5H8/5pwF+YWPaz8yqXkDT8SY7btQKL+V2hDsU1r+5Uw5o/KNeaTVcuP6FMK2gS5+WE6dMAYGbAW
K1oHvamsDx5kbHxWLOxUenvcRWyhdwQ0zGNk9f+UmCMf1PtGm4xYMv/p+MeZiM9WfD63kPU2gwrH
VdGVJ9kiyBU23kgYGIzzCvUqPAa7AUl5lxP+CornRREw140LvTTkfNeHXbGJhJJ4RJcbM8HFjXSm
7MR5gdom1juXeou2YZ+PCfMgPFcjtszDNobd1rdOcmiM2d3m4RRR1k5dStiUYhtkLWfcgCq1Kh6x
uyuPandE22zokhdLii3yJWtU5Ee7bAIiXPbFI2EYsh4HZa+EJ2+4qO1t0+T/ZluJhX4lIn4r5HXk
oTzZFE41r7GD+evKZFbHBzPW16j0NW4aes2SngNrZ04/0gnzdFQwX2jY/hEhFDwPmEV09cW+zX/V
SbH2zGeCv+mlAuwPzStmLNT+6ZOoOeIbYoREEw4I3Bjt1YvOCU/bYCa7bITFNgx0qCzCP7egMTKu
XglNWBBt6UADCrTnix+bT6AldMgpbzh2df9wIX8t5Wsk83W3nBfkm8xKnNGZdRahh7pXhk/Pfpsk
s8u2hE5BpqLaNjYDHeZ2xi208o3Rg4NCGpM1lJ+q9y89rlrKU0IU9AkfPevzumH+GgiSEZHbiiO2
Jqrtyv7ugc3IuSVaOHafpj23N9ctXpiObcN6JeroAaU1PyWcsuDLIDZHZUUyo2x+5Iz1d37dumea
b7RBGaNT2jNaGYxOHb1n01KOnYT/1qoUlFOFdKebfnH04lxjPicNQSfXHsLKOTSancPUdW22KZuq
MUz2CR6anRl3v2t4IHk1zIc2olskySIm0IM4BoF9zmo7RIvi8D0HEE6l5o3q8qqjm+bbIXr1FMGD
wgR969iWQ/9jNX2ocVwxh8n5zKTho2jydjHILHwnDlJFkuwmcLMBhjr6TxVAwI43bUlXe+tB2krS
eCch+xPMqMUh7wxgcCUb4iK5gXd0Ttac/GiHQIA86/aAUX4kQBDBj5mbLsVQIdC56vSX6TjxhfF/
u4473IahR4vIlHTtyfT+JpPrXHjXbix8QXvy6JzzUjxNncvcsBX2zmTZ27iGF+z8hJRMWMj3aO66
U1u6H7glOaJw/C3SHmR0wPgKtcFGjhkb44fvJ3hFx/JPwWeIWsH5xe3JVvIbe0X9xvJ+LWAwD4V1
7+OkemlZCab6AalJrgveBTtt2/ECXC1WleDtWw3q1rQ9TP4sNne41V+H6JPCI5PhYE5TgPNv3VjB
icgMdkLchGYe4d1XKbtjcDMLdWqPq8VeYbyl2cQesHcyo9rjSG1K4FEznr2+unrUia4qM6mAw3Qf
XUYGERIkZfV47J2GeH6AuOmWkF5daZi7MaJYo7P6emW4v3K08mbaTJRFHDXQnfXM3d0ig3seI3Vz
SQytW+6FZRvfBlZ8xD0wxbAx1qZ0/2mFuMSd/5lDU0b5oTgdrncCrmaHM5d1NFXUBsc+P/8Av7Vq
foKOpHICeDQRm2efTMW28On8EpPDtn9pv86C4hBqjk0lbU10YvIvUtu3HS0CduV8C+IhZuEBLhRa
SDY8sSLLmm09xBsyqu3OtoD4RDmcTHg3rq/0obL1Mec2EGKr9QJ9b3oCIoI51T4l6KS6/hCYRBZQ
GJ2fFSOQyhDFstVqCHZS2ZVZ3A9s7rD8jPKjl0wjOl7rxgcgYsVMudmyUstBwRfAqxYvIz4GknzB
wgGt8kNI9roeKZgJJKCb8hRMw6HGK7lJoxQ3ZPdizCP8eS/9MSXFS5c1J085BtMI9jnAZNmk8b65
uoH446GnZn5wt73mEkd0sbn5niqEC6ZiZrlVvgYNcpn8Dzsa7bXnpn/n3XKNRih3gUvTnRFJuLV1
tE8tg5Y1mcRbOzgNQwGssQC+Ti/knZzpYIhL1BS3OFRHJXmCfYeDlpunPz0ikShq7cs827hjLHfr
muBpESRVRRbDMUS2FYIR8oy+GekEO2nFcF9Q2GcKGh5T4jNQJ9ZDDalYNCAwZosoaJgtlcyGe6yZ
WnAD74arLnmzd4QHsgE3MCdBDMRYh5FDdm4OUlL5OSX3BaSWHDx1oZCOXV52g/LOAOD3ppjgnaRF
/CH8kcqzBethM/PV5BJoX6SC2kgcczsEpfHslose6G7GjpScgsT8WWD4wpjtUP/mkHApWGnvgRkP
h9nMKGnoRl0eQ84hF6NqDfh8RBgilB2o7to947WeN/xYxV66bf3WBr4+zoVAcyid+s2su/lhMtKy
W3sV9Q1HT4iMj++vyKbuKreert+PAIrIe+qyjPvOobTmG4ZZ7xKnS2VYmmPU8bRr7lJVJg9HSZ5h
7lPx8qhIPnRbxSfl63RvqjbZxSL+C4nc2JsxUZOu69uLNVQ/MnIzh3zCDkpBkUPf1OAebKnUvnIs
50kokiVoFPtOw5ibJgRPPw1rRoLJwVhGahFMbdZHkb/VvnUa5wIGUmHWJ4tStYPbFRcP5k1kZGug
6/a7ULp/Zf62ntkrFBK1YqQRb1P5cbqpNM21kO05BcSWdSdqo1dhlxWHqSjYtaUM5uVIzVS4oI3b
WpPG9p12iwUWhIhqsBf695oSxgejMWetmjCmDpVeBMBxRJixjPD2QIb31FlzyDnjXds4o6bMHFPs
uidKd59680O5KUhOv32hzo+uLfksfGKJHNMZ+7I7v09Nja7dU0A4hbF6zibiQWZFJBdpsf2h03Pi
tZsqndIv8tpffSOJZ7XqQiDvE3gY9uDqrTSbnPq/hC0Q68cC2m42jDCzE3LvZvQT3DJW0V4GXTLh
guRualoT1MUJM846PaUuAw40hWS6alojvHfLRYHnXDsJ/rTG6Jm9dyxXckE0QnIpb2Y//BV+GB0r
2zPuhhU/YdOM2zQwqdGCgLVtxkx9eMvusIwZHeENKtVe14D3fDwLZ/wUHTQuLpPdfaohyyC1hQwF
jOrVS6dTasn0WtYtrFjDfOaZF1wSpn8tw3dqNvL5MNShveuq6n3CCk9DM2+cdDKbg52i6pf+hbqA
kpl4F54R0SB0YlO1927nRLx6I5HwBP9v5PO2LTP1s7FZUIwuBJ1IxtJthn0YjD/C3vv0ii54owH8
S4FouiZT8tKW8H0pT2QwZlbDKgzDTzwp0T2LhwF2gLXLvdZex7NPUXZuRXd/uXAMg38OU2GT1lif
IsU9yJoc9RaF88HjzfP4fsRHmSyt63FvicH/2dFwI9c53L6/+r6oOr1lpNRPcKVNqncqHEeywKnM
7BePmDVQYpST+DYzSuozaIAm/cFHu8KU5ASieOttcgMhfm/yEZwCSKN/VirfWi63JerRBdNmUoL2
dAh02Pwwp+hoA19+l4sP2AQ5ZI09C9Xsghbrn5RmrmxKdT5pVuXg3hkbOVn500SSfisUVqvYg5EL
xTV7A1TxwAdQMeaoHv1SDh5WY3yLDbB3ltF95a6ECYhadprQyE4tMeVtDE6dDbDiSQjI29YBIXkL
hxhWR9kdI9//FaiyfON/lG+CXDr7kHPPreib1zqncajRbDw6rxXX0enDu+hLfMS7qZgxYbpRzQlH
hzflp/0lzufNSCB0K2dhr/gE1RtM28mVQl56D0lbFqspBfgZeK8o3M9jb1nqFzwgdLahOVMpxQ6E
lvNuMWt4ziweXtTfcQSHe9FgeXZMFd+DpojhN7CYxZy4X4lyZtV4k5O6REUrzq2HF8WYMjpsholm
CzMU6dkHDnHOjeR/v5I4DI66BCeQRfr8fcFPpc9xArQOFufKmCu6ClyagM2CDYkKnPVspt2THvr2
mQ3pz7TlE1JKJ7oGVLvzjzdJSzSG6SkHwp6KioYVJW6G+TzGhrutQgsE8jD0j8if9+ilxrGhjRxB
QsGLaqx8MQBdWtF1QM+nH4AC8nO7XL6/+r5w/hyX+RNPIefqd26k1bUKWHaCivo/hYUA1bJjX0sX
wbjakmVWO48WXI4LIlJnP3EvKgcjTDziotxMv1p9xjKT0CnNkWpHSqn/ABv5jAKKVzVuH0BeTkt1
BS0XOg3SQ0GRYrz+fhwZvMmzLkZrzfqcvFY73HoXh9byaPDjj7yZ6AbKP6nnmokHxfPN6ZERRc/d
Il++9/0HYxBNm9KcadrSdrYzhiTfdLqZz1ZmPGk9UhdNqN1rzfbp2A5bKdPdZyxgz7Kp/giRDw+Y
GY+o1vaJRciGGuEOu8GaoTfSBvliejLcNxEaHC/1tHYdk7PiiAWQKYNbimsaoCEYLDlrbdlYx1WZ
X91W51eDu8c+i6I/iAHZNeZkRFoYD5svwdC50Z3qkYTE69lzcBPjks0X9BrQEJLwl3qKrH2cO9yo
QD8cqVBjsacT8eQOOSNGKdXL8p5TpLIfcrp/31IwotvXsNAHy7TvdjYHHyPH7QMbHXPTxxjpMcPe
atlUFMikwAN97/TfI9UFN5tm0F6Jk0wCusm6zg42Gu/XmnFN+xQptaWBuW4yj6RD4Lwwo7HX2chT
1MVjdAXkEF/reW537Im4ZwGIun9fzIxqqe/LgPq9dvHR/ocjU21W7z1FtofIK7svCgIOumNv6Yqp
3Rsc/25Z2HU3iW8sndDCWq/TON77b5EhOX7/rKJwxYJTTrbulJordLEZlc7BEhir2zA2y7Cm5Pw7
LZfeis2VTF8D6jg2FsoiIMKSEWTNHa/PKsB4sb/zdFsc0crdczEsjDc6xRtiFNwd+zvHTcaufj23
WCmCdVfWOHYqyoIrDRxYj8lmjhb3Pvc0pMqG2tVmaYn00fvmtq7/cVXLcKIifdsr7KSjeo/Gac2o
TFyFQauP3TUUENZVAIPDHRk8+kuXQE9rEbPqL7eOk4PsifrYQ3WtIT+Cq+Hy/VU9HYxB6mdglfql
IXkuUG4f4fIuGR0GFfZkBBBoK/Ios/enMuhpzYhlb3nnUj8qSL+ZuYQzkwcRQXIwAIb7Jc2geTOJ
lL3P4afqtpkn41Nh1JjCy5ZEsszekciB40uw9EZBwLInnbGKE39epxxdN98IW151ebUsWppHY/oj
uxyLspGmP3N8dpWrXn0c299MRo8U1dQ0zwbT1yGsY6xzHlyEfjbtw9g35BeWXLwn0wqNAT5dUWTq
hU9RhuG7iW7+RFEvYW6agYDwvQgFyBHB4YZFyLiSYb/5OQN5EnLlOylSJlwVMEip61+140+YscT8
jDk5p6GwrwISZNaS73JjWvdwIo7Sm35IGV/zpAEaK8Jfnq7upJbMT11IsdKAWHB3oYr0jXpN5tLC
hGx0+zHzY5pjWvkZTq9O2j5UVE0/a8S2tRri7exN1s1KVPLQg3FzswM4HvVDSArO4qhUP0aL4nSN
axq0zauICb6ljIBSXRVv31sHudTD1DWVbAg7zICK7rIMrg5R3l4Db6BnKCF5qNvoNi3E4DkESc8O
bt43UD4Wjj1duATIDtVIVh53M7xxOBAUtITohbbw9nJYWK7qnwZb975iJ7iLe06VWLJ+mSwT9C+l
jBh9Ko9agL54UN1XjgoXilTDJI4fKCYBPlGHKuJC5Xc/ZC9mAa6HvoMAh2+Ozr5uF0J5TmefSZBq
T1jKsUWNJjx1nMzsHHku5v6lF2PxC5tMQCCp35Z1qLfx0osA7TKk2lCV5/ZjIaJ+zn713g8gVzs3
DhkkKP0K+BFNCbj/xnMqiaYOmzKXQXqy85C6UlUhOafzJYhbE4CgMDnwJXiEgcdoz/1ltxxRPOyP
ZyDmztayE2zXqu03EZM5Go4AlYxj56/xOP/vRhy3CxEASwG6mVFAcPseOAywwcjsZ9BP4kdbIfeM
Jr1xMqG+iGkmHaReW10Hfj58Trn/iHVwx+hbUYSHZacbyWYWcsZtWhkffhEArSf2Flnoyc1s97e8
Hf4OvYNAA/ScG9h/r4Qt5JlU1V8VIDQNvZWf/ES2T1eM7fP/+x4fV3V1RuNJO5+iYQNBTzRXMnrj
y0T0cdU62VPYY3pJMjffqLSHRYQaw9QflbtLaVeOeBKuhvNlTrF3Ql08fpezfG/HhnHod65DG6iZ
WdXODGcSYDGLaJqXnxr5uBpsdY9TZ50CZsEyWEt8X/SThCFwVt3FL05Xy8/ZJqTnu3x2ceQmuBDr
8mSRBl3VgRPcDK30r6wsb53K0kdl8VrNsTmeBnI7EDjYj7tUELSStl/6eOz19ybOGfQnBiV5dn2H
A3KUGdyhmG/0CTtGVxfLbe5H1sPF5q1cvISG9dVPOt4vEzHukaOTHoQz75l6qXNTLGHunFSRzLS/
/z6FpU1anoSWv8ylRDv3Z47xidwwLKn5W/w6M4PwIm+jR0Jt9sFRmi46xLxiYBruSIweQT8QySvs
fWxiPo9MU0PBTDZLNSO3LIWBF/ZfHhc0MnmaQjOwEUaJxuvwOW5xeHEjd73TACl7FVEvKeen49Be
F9l4VDgv//bbKDiyyf4fos5jOW4lC6JfhAh4s23v2PRsNjcIiZJQBQ8UUDBfPwd8i9kwRI7eiGw2
yuTNPJmeitzxOT7/MQBtbxg9xoxdiOtJdEhELDQl+ZWWJCRjf0ORgd8HB/azc5wX5amt6feNUfE2
/O2to72CMUfbbr2UunAVWHsjmuRT2g7+qx3XH6kpzgYyGu6Yh6ipYNOQ7FjR5xRb1lYttnK60VjT
uBBEKXAt8GGUwFHFhZaKdZIZs9stGdsgWg/46Mp4/DMKetRo/bKA2M6Ccx0VkTWz9oiKiFkFW0md
ONe4PEQOr4+mdtA+FzxqH9SUuoSIVF3i/82EPe6n0GufcQ2TFCz87ivK6rMmnPgPHvvOhkUMxebR
bl9YPR1uazW2WrmTE0VNDlP6T8sx9+AH6u82hleeVam9aWbb3xmJJGyJXCiMf0TawTmPTgJr1cVA
3AYPJg7iSxOK+Axz612nT5wkdwGnF+cSJpGbrGIeR4qU5C/flP5q6oqGW0mksDLxU5ioG5x7MuPA
TX7NjnCWkrnbxAigLLGtwsD9wtQRc/8hEG38E3FkbmH5+iu4Ve4xZ00jQEZPhjPY82uMf/K5waLC
m3Z+zS3oKX4G6Uh2obFiQq2ODeOLFb3gTJhzf9ybvDU3lG7Yb5j5mxO5NXLX3iqXFGsvs5gWynee
YIK2nRkBw3hPOmZ4mZAuZzKZUPuNLmpT50u03I//6MozD0btR1cu1PXaxwZF7WxnXrxUclmvu01V
jDXZ80ZR+JMm1EiMfxnzfYaZ4CKpRPHu01dq+XQbjFTy9IrSntErAEwmEBV61V+C0iFHTM2uMenL
Tx8CSZfs5Gb+czpXLw2H5TM3gZSTJ9YZo5z/FoVZvWQou3VMl+wwN1uE519MW9u1ycQkmNL3No93
CvDNJsgGc51Q47oypAVOWYkUtE+1NnXwO098f9MU+SXM8TTMzZTt6rqNeNbYmkXbH3OfPR/Jcj0W
NCJoE8/33L7HTfwq7HZAPLXjNS8ClufhatStsfNiItagrXdNXaVoVf5XPxN1b5OKMonJ93e+YfQY
mcEWRpeeupD9AEjRb7QipcRYHHALRLTgCZvgU6kZqLRTpXelU1QUyTFfVw1nt2xoQBjp+TPNmPGg
XL0ZiTMerFYNWzsaXgONYU6Ev+uMEB8ODsBCtHPQDHwi7PNIwFZuurHXH85SQEjn4HDW/K1NUw5Q
GPi9rUwz9b/gJv8B+8t7y0e5wtP9eyl8znA07pJGRWsSqOuIw3VhGLCCAlEfOBiRbFTpFoUR8S4b
LpbAtlo3omPnHaA7S6A2Gks07MC0wrU59PlJxUsnUM9TPC0f2n+lL19T5fIOzWt16YYHpzaImk2W
2AAP1l81NVKz+dmCobuD7DI2TUgJgM50/a6DGH+ku8ORNXzgmnmy7QVuBlLlKszYOuY9pLhc9ukz
NRHV2p5eeruxT779I4Bj0saszaxjlke59MBYTJZWju9bOzSrEZ/e9BDOUI5Ig71aIE9wGZhPtNx+
OK5Izihx03qWhnvj8ooWThLsYNP2eGsD8aq1nxHEaTtiF2a47Txvb0jfu6WjGFjtwwDRt/RvDLO7
zeTX13kc2q2fFfVjz00P1KWzmzT3Mznm3wPq1UtBZxepEl7ZybFeTG0swfo5f5hd5u9t9WeCAfEI
CICBLeHWYRZyE0cP+BQk5SiLKRBMNlAQ2AHg7njLh4hvyDWbgVS0lrLduEnvHrEevmqZEPoU/WuC
RgJmusHomivcGLCtOIs+GqOLKjgNmEe79DUPQ4YVc7jIINCgsRWCKjdL7zhWVYphg+UTWyCnrHZb
anyi5hTd52l8U2wvV60M5yJp05EZyxbJsmODFe4UCftD9kFDjEOCbBh1RP/aLsSEeRiChhQTRje8
LaRb02K8jdOXZ1W/hwpgH7T1VV+ogG9mwR8x/V/TtvzHDTDJhG5uYRV302cmON7F7M2VLgacxrwo
F3/xXDqUkSzNAxd8/qwIWgw7a6Kqg1JE7kJgpYD2mY+UWOSszL/SgH1O0B3eVhEgUwwTK6a29YOY
H6hsHC+OJaZL6EMrHXCSrOB+dGcxS/AQMw1T3WSfCLKG+Bcr5OAsaVZWobccfkoIX61/GQ3hX9i9
LLxyxsw5qzkwz5n2nceNlrvN+ecDuyR/ors0wHt1zoGLbXEnMgf8Y+VldM0Ij26tnjRfYTbOxcq5
I/Z2EW6dzjMwoxbG2eyfU9PsT7JqyjPxs/iUp7gzxJbGr+7kWU6651f1zVYcnidN4wWeotamhMqg
vzBxvVOXa+9kF9SmxH2J0L58b06CK8cvlqseynhp5d5SjJYffUt/FBw/n4sgGp5YieA+tM+2WxpH
FYp/qW/rx2Bm3YatvNMVueyCXqMhb+kJV+5/H0ruGkiWbb1qByXPkLa/BF68nXDSFLEs+Bamy7hr
6ANnXbSQ3X6uzXKY8D3UmUJBF94GCyAGdDRwpoCYPkCudkHAKzUlf8amOObYhlEf01vA4FGE0b4v
8wzHP6Qy0wDzosHeEnlZMwGymd8myyDFo251RGytYv9p0MERGA3AMTcjujynJM3wLe1r03rHPxFQ
99H1p4Yz+Mq+idrCe94bVC6W8yVxAszV3J7XQfaX/AhZhWk6uoVK1pzNAZl57jHCDL3lSFCsCzqJ
ElHjVYjscK1DeAaqeba0xtiScaGZewypGSs/AxAHqOg8rOAChuvGeJ5JDKxHXT1ERHZRynrqH4q0
2E5TC7mEOiQMmekpKGtxtrgqXtMQBqBHmsoj0CVLaT8ERbqaAVgyFNjBBuAi5XooGssjQ7GgvDbf
fc+vTsXhVVa6309jZe2rOn3IgplkYqFnzA9vo4E73rQC2o5hj0QVFmceFXcbpJiGuFYKROQRpy5Z
Dd+lC6MDD7hHjlcrT3bTIxlFQfFyCDDYqvdMJOMr94Xp2Fnqmb66bicUKBrfUx75aODqFugmndXf
nQ/O1V6wUJZqs+vPn8wm/ZqaWR9ke/Dz2D1XFnRLkggXGsGdXTYT/k6hFANlxivOy4q3z5IrL1Bq
k3GIcNGJTp1NNskR7sXHGuw2j9lswOFIwxs/57ZO0uDEm+ZjMBO8HiNmWcnd8aRtE6LWjpaNnzAD
jQhxfsyUwiwSTRxVSGa3ZSIXyuwlAy6FoQJZXNKohK9q+rSlcfPyLD0mvUVMUkPQmTrEhMEu9l3e
/IuYo67GqfumOcBe11xCNDeFFY4PDKJe+EgNzWtiUNQ04NnchxZcQAjImceAebHCpWF/BDzibUec
g14jUw7BtMNy1xg2Fb+dFbv7c2/H5TVuKLaoaPxtpgvIs3iFXTnIOeIv6tC2D/8YZdRuJ2GktB4a
+7IijixpkjmIbTq0R8BQFIzReEkAql1dI+yVx04yUGgoTpzwMjOAwxIOPFEPzNDBvIyHOMOh7gm1
d+pFywa8v3JNtA9jtJ+6KeFqoxyDmHr4nEsXwC/SY2YW5PryCB+InN8gM8ujU6u76BMa58SfPlXm
xo/9mtwwEOIk9gnUrpVIHjX2dGRn7tJ+/YxhgjMCJZRMFo2yMX63ZPkLNR+surWeE45riX0EwLGz
Ojq3cV3WW9vKplNsqhqV8SXJUv+XZSDJwpHKmA+slqs2s9r2qRrMEQAxEsaEvXzVnvt+1I/QYrH/
Gx6dqczsZ6O3HzPU9aFdk6wMyS1ph13BxjesbUwwmIKnyet5kCikj4PUW6kMZFsnb60du7syuHec
9uhUtweB5RO1+skMzPycyfB5KgG5Rq09bGZDXWBrMKElLI3Tj3ktwkAs+/nVHm5WLrrHwem2A+/c
U5gXf2GdOqeqXQ4irnPWJk+ZZgy7jRnibaTrc+aeqLCURfpqSDJ1ZnqXHaBa1lS9jtuZiGCDTodo
C1x2whrNZOlSxtQMtS5Dcz+uSA0edJylrzhMmIoGxhtxBVg4M6Uxjdt8q6gZdhlDHHZCro398Cfz
53zf21ELK8NkWFeLJ8tQT1OLVbCj+JORMLYZbMnJJjJIx9pWgE71IyOX6WJYmgTunGWfmzs/c9kS
+GI9htgvykeyQExjfVqFLPCtTOMWc6eLot673dZt6fBwEzptoywckfFce1UnTnSNl1VWl/CnJ1v8
pp+GeAJ9dDR4UyU2MnuvrI722CBOt3kb0GgbJc8gQUngOsVbhVGBFH93b3r6i127Iwa9fAgNxt0p
pCEsmt66DDHHeD4YnTFp8YVUHPfCsnxO7MymNthE9TE/Ge+Bz4S8bRW5dakiSl5Lm7JpiyH/xo98
xl5g8Z7LnITikFcwipVxrFxRv5En2/ErDi+8dut24BkflsvOFN5IM+bAhcGt2oEFeaMtEAImvLGT
FeuT5aro7NTRazbAfGbHOkqDvSM2pv6YesBOEEmuHWnlNTMNZux2fQpyt30bCv1MkzZB/iHU3FGL
LxCrPUlCAtAeFjksuozVCDmuldszT7FMjpMAFLcIFv/6KvPPJLvVK9/kpcyYk1gSx6L/2jkeSxHg
t3TB9cWo6V0cnUxj/MTouodNRuAdpIengIyllup3EQTOxzjN7EdSWf8clBLm4EQkY7KJdsfPRARz
WrnSeR6XjlUrtKDWl/SuFaA4jKjVQE1xZdodkKx+5O2BzXKlzM588tDmAb+a3ABDfcLS7FZ0PLla
V1t7brOjQqNfY5ft8jQ9wpT5HmtAIFjaSLRo9nkhjX7Th3AQVaXG7ch+uk58lpXaupXxzaFdeFfH
c/Kg/ATkrDkvTQD60LlJta+IFlS1Saf3VPcbbfTtRRjALppcRRuXgPmJytTDWDM5H4oRMF8L4qIs
1dE2zbeZ+/pmNgdA+zh51tPQeXub5DirNH8/y3F8pBRWdnFvAQej65xNwD7HQ7ntdL8Wk4bdb8jX
0QH7whEkBqOFFbuo6aznzNOtte/Yu8HlBGct+7D01npJIJg4Q0+uVV7RS3MiV+NTDK74cXEt7fi5
kbAUEz0GthQQqMI6VTMdg2Ehul0txOeoHXakOSP9zTo4hhRNt6a7wye37obW2lY5gaoi6pgou/Yb
eat1ywRyF2PCfDC9BF+mj4uBO/3KoYrv3E/nWE/TgRf5YR7EG4f1F4aHb27Osb4fQxa4yN15dHqt
g0gIbt4NdQGGN28gGoa8a33MDpRQxVdXEW8IcJVW3m+Pa9hk9scZ6p+VpCO6LXaG2DMKtvPe33rO
wG28sN9/zsJ5wfcdjvQHlwNn/nGps7Kbptk0YKb9RRHHfZd9jMT3qMEFtE/HMJHIg1lx8W1iTN4e
OnZfOTnGUuf2jS+5vuaFqE6kQE790PJjDv6p4k28j0g4Lt8HNLW/AZD5Y6jtSzlUsNwKSrBkKNiL
jyoJ5WpgoMgFCVSYDimVm+f5XWdYT3DvEXX1e5/Gh5DopZXMp8QNGTGQewoosOfyJJ7CoXsVJfv7
1JgfVREtR+DMv9a0kE0cZ90GxlMig5zHIrlN7CBLJNg9tbQjEl7zDsSQuJwSgXJQ8V+NjKNbonFj
DYJJEXqJs4Jor96cweNkNIYU77HMQqnqAApBsMlZLrdYW6Yj0MFzEPjWY5saivFBfuAxfYBQ0Hw1
1M5hDV+YOuH0DVvT33XY7QjKdK+h1YtjF03BA5GerYLme8xdyNFAF+29NCtrO9ZBsEKLRczgBekS
APqiCPShTxpU8xDOEVDrAbLR3mp6vING8ruv763R/61nN3tzK2/vaXteET86c7mD/A/5YAX/aD43
uSTHgyz/ZKIwTygF586VlH8xCRd54XwFLbLitKpaIbC54nEq6vCQ5w2Ev4qluYNexeHSfzPJCDH+
Dz9wmUZYbckVejUFs9r8KomryUqeGnuo/kqhL9Fc7QE16aeOCOcji+1vb3auaeF5V6OHLaUym6JX
cvJWzzpsKJrCDVdddZe/QQh0J8976RG16UUnKAs7cvNzSxwwXRizDB+84q83VME7bW/k8MoRSo/L
WtP2fvGQ1ZzBkAP6WwsZEc1JnPwcmuFgPlVjQOMbPrBLYofVDuBFxR2kAh8U4HuioWh+V2WLkwgA
EqSCBrIJ3moCpN6OCvv8zaOOjqv7ezgZnADsLOGc1xiPDL3OQZp+oynq5y7kL/UJpxS2myFivBoK
8ZeZ2EeAMeKdwaJFqQDz63KuyP2miTrU/di9LG3KGQ0Pj+i2/QtVpmRnmFNa7B9l1ZhcRpALtDt0
1A0B8V6EgNP809YsugmRpqRh3CwLdfr5kCgPxe3njzSvc7xp3XpXaESsrpztdUKQArdzgYyJD9dQ
iwe28XV9+vm8Ymx6IA6zc2pKWYrKTLa64kb+82+qYIKrsfzrU4wJXlXg4cikYtrAMP7zJ3JFuEN/
Ph+8LjNJDfI//ffVth7wXSVY+VM7MTC18cGLRXwYCZWPcM1PQi1Qf2M8umHnn1qhiRkmY7JusVqf
7CTAfaGGlvfd8vnPn+rWdvdQ1gHXj8MJuWs8/fzp5wPQzrRY9a5FaihwgbxBokMBPTatGX9ERlde
JRaElTsp7+aSxN/RBzLtnAxufyKw4UNNVqupwvzqFnFxQxf1CGbfRDkkD0ZQL9u2DG62dskwd3LT
4tXaB0Ub3vwKiAkdOI+KvpBLM0KFSXWM2N6YtyxkvNC0/q9S1Om6K2brZno2oxZXopIsnzZu+C9A
+XtspC7eAhsrU/lrJLJz8xAmLwTgWSyXTwvktV0r4pZ1JLBvaDrpCuvqUY1DcYZ7rj7S9ONHk8w1
/W4WJQY8+SiW7ZxExIkSa1XV4/zfCxCnzr+wR4EE7JtenIADtNJ/aXmQN/Yz6zqX5GByckNt7+gn
N3U5kHTIl6Ip0psH/mbbSK86cBzzyZuNlAknAvE6crrlwgakhqzdRzq8/bzaMiOmPgcEY34+dQgo
bfEVmXsyA9Ks9Q1J+o+dV+Ojzs3qvV6oWYtgaozwkgCSRVvwZ9069LmhZEzYyI84PbWehX0kYZB+
um0C7A6H2tBU8omj4++op7xGGdwl2wkKrg6xmXpLyNP14N8EfiEfq6YN34II397ydRsRYPBGhlIo
BRvXiYvP2RkJzYlCnX8+lUiZ5ux8CNU125KEDW0S/ESa1sBPAjkQQrqUWtJgcD9zZjx8VSobk49O
9iogXTG0FXv0kB8RocSVUCHZYaxZd+7+p7mRS6W5vHchJcqD6VME1IGSGEmcr3vRnclyma+9Q8V4
30Cn8lNKZ7KZi6tlOCFAEj/8JPtfKte8+aIYznIIbM4YVfRp4FNYN6V0aKop+Q5SaXP0qQ6ZrPG4
5eEqmnv7KILBO4xZ0m2ROKI193HWnb6ed+DEjzRJdK9J4NdPtpv/spdw7BAG3HRa+UV7IuDcqEy+
JOW6qMLys5D2gZDkE6emaYtvht+60PIukcTXfYEY7o5InEl3BgaXr0NistBh/EccpwAUWvIV0VQe
EBoQVzp4CZX+q4xUbapqnk8zfBvMU7F/Rbwm1DY0VGuUzmdThMhEKROT1PHsT6sJv7tqItPM9/iS
+uoloffhHSrWps9TTnsW0qht55gJnIzaHyFNLtSYkhlTb3nHvCoGqlfqgxjYxiZIJDxW2QTrOdv+
vNbJ7KrNTPqH1CgvfRFv2q7OX9RQPnKWbi9hZ0aIuJ77FpvdpmWaCJkp8o8NdXy3AKtxYGTRnZiE
Wk9yXLCvlCOPTfISliMDT295npqcMpU0K1+IDL0TRZjuYuZxaHAIYk/TmFONzvhkN1urmXBRLkEO
sRIw+l++3jQGXBB7VBeTvs+PeHT/+7qgynzfzuA7HRYFiqqbz1nKn1lPAPPjAwtTcfGMSq1/fjKr
5cieurW4WK4TfCBrYy7Czl2M4lYbL9JU8dZgHT841A/eBzyGftsEpzAqkNvc6LULMhKy0xCh0Mb+
3TYVKPGJZ1OaTf0Sm+HHz9fpGnM5VVjlSThteStIhCV4Ae+mOa+1YESTuHW/TeZJgwYrWu45VHLo
oj9Kr07ee3Trs5ePdJEu/xHDAMaJqvbPWmUPqaPLFzuOHwL4+uuk8cyzrbn+DGGiKe6ux3tFEpzm
bSLz8bsqPPdgIIeSPxPz3amyJ56REqORB7Skdl7kpP/M3LZtjt2TWzHVEFSchCEX9n5+mRRwJuYC
CcU6Q/2JYbkHMIkDjfXHoTKiQY3w23d1ayH+f+Y4PPDaIxw3JYtnzOPmkbuA2mz2+9bpXyuqvVYB
0jyjq6l6KWGMmleRzq+Wj0Pfh4i5Kc2mO4U+y5WVXhsjAfPmpP1z1rHQh8J+zloWbT2qPxCHvXuG
ZuYofndUqfSnsSxNdmKKasOS+4EkJckKvjMbHARKxy8ILR2wPJA7lMP4dypsYGDOkbr6MvGfSYnd
FWiqPeVXPucH3uOOu7hzIHGw64X31PiXdFX+WbDhH3vTKmmH4cum6J/KvOlfQZ2EsHFKeP7VL0RW
eY+nvF47I7PFJNXBe863R5+6uEfC20JjibZJOJKIWhq85+Tg5j2MeAY6LBvBfKRo3NpYULk+cXyT
5Fhee9vGnGEtMaiGbXN0uZhXiQukJjE+R9S9Q9xNxhZ+Sky+vv8UKULf3Pvjk3DEn7noHhGyGVZj
aoG1BiSCmB/sljqTgAx6e0dLTUKpHVU4tlHdm4SI+JwxACwoP7wbxkQxjte8dMMgTrEPW4abzAGn
MYcTm3edAB3lhO3BNKzyPnhEbowLfBvk+KZxCR5Vr42CEzdV/kFYgri5iub71MePsZM1r13f6oeG
Gfw6avR8R76Abkgp5UNHfOXVgbL68/erobsachAbFrNNLhBgG3LSrH+fwwqp24KDQL4snzJzO9ol
+kNomp/EwJt1zFBLS+tsB054qErev1EUHr3xVDhIQNLhSe4b+sSccYCM6Tm/SiJjQICXMSZPjiGI
DPfVRzN86ACcQcV89IRxbuQ597p71OPm5IgFkuZXnXjYBszcXeI8b0oX3I9Sf9q28A2QCO27UUpO
2ZA/fv7mpL3XJG+gUIdvhTZ/pyXglglveiVbvaP4mJp2gRlATn+mVGzmgM54rZl1Gx2HbJGfKzvG
8D9UN8crxp1IFWVSVEasfOQwjmsQK7XT3MNpRk5I3eAAIuFbStwKSU7n11DzJKsuPbceW4ObrntG
9psR2iVjXf8wTobeJuxl3mzxk9MqRINMv8+brj1gJ3O2NZQzFCWO4UHOiFREXJcjVRHLwvyzlnBR
1xylylXdErwwwpCoGNt4R5qw17y4YRWFZ1CszpvvzKefJyrIyGOFYfy71hEe2iLbF3GZHg3lzmjQ
WwvvNMmH6+yNBB3nsAWHHb95Eu6WFHTVUUeA6u0EZ5k171QGdy9hvoxrLW7p5mhZ9ziqn9Ok5D0W
BavIwzW7ILIGLscHS/kffo8XkSE8J5ac4EHbHl1Ot/gaEv+Q8x0Ny/TAtYXeyil4mSZ3XbYDPkaU
Bm59Um2HdhypE8zOiRswAYYDMXYEoNGqw27MLjB/P3jW9/jabsQ6byArZvxXmLCiclbXGMzKqus5
+RTtCNWQaT/l2O1a1hkS/MQSzbTnPa6oZTSNfxzxIBOFDdtkiOo+eMBESb+BrmjUuyPqjQoT87Vz
K55NkwFCn8XrnHAqYBmn3U+mme3TxlRbjDnswF2z5wY9MB00zWMxAW1VnIy5ahPFd4cUEE4Wf3GR
uxKlo5/DHydCGfXVzbzimNFhlC6vcahkfm9z+VsQFyD7np8w/Ty4HaEOnupTOhNEDjKcEfSII0CS
7wJYDQvQx4O//OfupS3Ih8Z60e+YGUr73eoMjt6Gd0pifOVZ2LsPQw2NkAR2BqqXy6zTe9SFB+d4
kTIiNd7qIa62MT1bxwJ0+U0EsLD5VWWcfQ/CbbOVHPQNjDi+5hICXEJekQd2GbJURqbxbQKSUKxG
3pJQGB/FzGPgUlOB6FbSKU68fWszx/1yPYsMzhLanlg8Z99ImV5BQVDWOwN6Z5coaKCoR/49NMBp
hMFzqo30CTNZ+SB8TuQp1cJfnWV9JFlW0krBzcVkGd9CSiiWxfjQOY1mCQjHTenXn61lKnYyJ3+w
+f0YKaZDMaONeT1HJQLAdIMYrlipqCLTwGIUquKf1xlcTOy8PeSpbskLmwQc3CzblH0FoNDkXIgK
fOV3fWFwBG/UmwlDXSPuh5gfQtpzRBfuZqMkUQxc90ohz78CmPLJ6Py3hLzyc82LvAri8qGxWIuC
QTnnsKncM8x3BR1dnxowx19REabb1pzkyZKZOrJFlZuu5H1fi2Yli7F5KrQfbifvARFGH0BTta9L
zp+l2x9EfbW1wRMBgOrQukXDWd72NzDYzwQg1M5M34oSo6svznUUwGvyvtBAJhgc/CtJf41jwLQx
Wvk+niWdQB9dPmjemi0hWXpHH6olZBbwXzxYdAqvh8T4jmKxyUt72vP+m1Ycxsx1LVK5pbjvijf/
FdbeIRaFvEwOwTvqUehHYvNUAhxHXJdbToHtqg97fUzd/h8j1wHOR+ADKFBMfatDxCl+PYB5WIme
2o8mtlizzG+2iLXhMUbLFU7iXhxmk7NtxPhgVetCoJnnv0iMdo/4DeEYa/NtMaTJ5SzRY9br5pzg
GPfLOXbLr7k312XA/L/w2RImDdSLqstTbUYszjbqE2wko0LndFsuYr1mgQIt6tMbckKc4nWIjD8p
V/UdU3twFj1myrGM1m1TAtMwwuwXgKoDo23I2ECAQb+VGeeFPj+wi5wsWmvAnsUQ+40XMNv62oaq
XxncDsBq4kKY5he/UdZDoxMbZxl/Glx69YhwEUsmUQ3tZjZIYTql9Jius80zNmcS45cHbY3xxsKy
hPJnkMYXfnEPBU4YIqXVwZDdTeV2tAtsviHJJLly1dE1LPVGr023kUb3zKFf7QZENzI1MGJ7XLhK
Dr/seVhsEScq+BxYYNPfioY3psp3Kwawi1gjmDJQccK/x9uWGAQ344aaxjlJq42RIxJbzEwfGvKK
hImxadagrx5KMZR7x9PlFgQt9jUO6nTrEqMsQyzFQ/by89NFeAWXBdIp9XA2shH4pc+MxgnMDrpx
g38lt17qKIO1WSckm5elFvkOGHC7poNKn0Nd8qYOERZ+/gmSUM+d46xDw+iesnnyn6ba/G79tLo7
FG8gLK3CyEmPYz5QQMGxtCJ/zSXP4FC5XMxtwNmrn3v3/6+IGe6ws5nO8ZpjStHUR7gpchulHP77
Sg2bAAbdfWyypUuz9q5tu5CBE5xqy9vKtDBIDgUnbNMa8v1o18ndS4wzzK/5dWB4SrImLvelJCr9
c7CCeH4oDCzmvefh/rCgwwigcUl44rmOH7z8aSrJso9jbG1SvTGN4oxSF2wj7V845eOu7qoNgTjr
4HZlta/b4NKxfJ7HkE/4to66/5YlUw5WzX6VCJf3qGOQRsI4Cfu9xyBSBT/JUjwtuckP1fU0QoEZ
qXq+bgSFJEjZ9owqTkk58YawkHsqge01Fs21C9J/UPqYh9foEEZivVBV65Kz+BsjPhzoJdpNU9et
Oxu2dU8nhpcx1EqiFsiWRiBmX5JtvCZ6L9d9ixM2iqt/Wc/FEZFiNWFQ2gthlHuGaqSYk2HdQikM
F1tWiSSgO14qHYX4NB0+ReLiN445GNp2sXXHnJphyiZCx91lZXb3M0noiLHcqqN7jFOb/9wMVNEC
x7qTKDdOMSaetnidU8X7j6EWShYvmVHjD/J81rxu5P8o5VAXiEAdWiNvcW4hh5Q+Qc/MsLqd5EU+
AFJIrYmHgJQbMJAW67wZ+Iy62G59slEbQLl8DzkOH3YpBxv0HF5awCwMQyqKfoKSa9ZcHctu2led
ZBVIQ0hr8ctYu5uxB33T50N0Zjd4h3dNvMaaOMyWNMV4kispqKUtlcr53QFDVjYs1nY+4eAAM70G
5bMJvUdjyMZt2iT1rjZGYir+JzaOl7EqN2YGdcOzh2wjjknmYwRhAD5ngpGS3T/MyyTILFr4bmFd
Yxju1ulX2MXgUEq3XK6yWGNtXFHpMjHDkic4Z6xzanxWXxp/IwlAapxjUb+TbhkcjXQenobI+6VB
znF4DQ4M/echeHWTGYfBMgWrnGoJmHqrqFaHsUifdDY/k8b74OC9McEGe1315brEmKskftBTdmz7
B5SlbUMxSmjBoXRz7jZj9k0UEsKHTCBmFPuwp/e7sVML4Y58fMGTSwPvKsKOubLznIxo8xS3v2kr
KPe9OSJJes4ppEgc71yxdUZv2inBcCLiPj3EGDVpxolM2MRe0+6GnLic7r7DEu9hOTq/8IL/Gdl9
ayfFp0QckinKE53BYPmro0i7m4MVf8+vEB4m+zV+Ztq6iuZspLPG1xVhiukQ4pTfjaeGazYPBhRg
q5imS1mOR2nxannx4BzFiGqdEpeD4GnS54zLej3ZHNf5GcZV3QVbL+zPFZzb2bHah7SUePkNQglW
nu/cXL8UFuMm+sfWtZRAnpExV/UQbbUjlm/L3OaNxko4Q6yC0+I10aJfBJ+jm/92Z/9CsBlJzvjk
BNnrinJUc/rFQqlWHR6nDUSFccXs9NPF2oh1KtkCnJt5M1eS7ZKa2gGx0CSOw7ynojxr3tvK3dvB
UGGC5s0Ea48Dpho3yTChjfuxxfCMlDTuWvq+5jretXbxoOkyOjnwPFkuMTOzvv6PuTPpkVtps/Nf
afTavGAEGRyA7l7knJWZNWSNqg1RkzgG5/nX+6E+t93XgA33puGNcHUllUqZTPKN95zzHDzofPdO
WWIRXd7kEJ94zWGicxzc4M58HOkDpCjtIeQ+b4zJb62A5eOEvMF4/GLFImAphxQT8lTvfpEbqNfV
9DnEBkBuymbXBZ0CqZLbpg1/t3HOpjua3DXwJEY8L3rSlLqeQabhfyzydoUznCZcNT+Ucfo0DPmu
Bw29txvWx72FLYzFoLE2WypAjWQPOPax9Md4Z7Ng3RQtUbCZMS65hL1gwUZmc3Symz6jLmzw2jNn
MTCjnslaD+PZJm6hPAWVyz1UYoMPSC36k2ciBitY7wXPLcW6WBj9vcuOYN9U1U/tGvU6DUHSUKfU
liaW0RrdImGKnR0f0257ASCyoagLQcHJV7ljf1HQVa+S+gdNE5yTAIXkjdWLH6i95VhrJtAnz8w/
GpdyE9v6BGnWmWeHgaCy8EPao9op02RqhVu4MRu6y9roKGv88XH55eI9wVxKKjWYiDgExtGvzIfC
Bx4SIrDbTJyutp5rMDKI4KfSm55SEgKKq4grmGdKr4EIJ432EY7MBI6XBl1oTy+A3LwseSsVk6EY
BJi2GCO+137ooSk4reYlNgf7RxkR5FO1KoVp7CRbhDUY/lNlzcdwpu+WL84CFRcXD/ZyDYnRm7+z
UD1m4/RNerJeZTmKFV5rYqbw61ntf1n0S60OpesxmkIgQKt0bjvAm16eRbyIhEsqaEMrHPdTwl6U
zRfDAI153Dwigu8zuuD8OVnqV+Z3HynIOzsIf4xe85UE/uPY4p/SP6uRrAQ+DmsD3piI8/xuOdz2
7UXchD+B5lPsbcT2s++4lABhlm2NpgSwX4RbM/zELVIBGCBRC3fLXqkuegfqxsMsEVzdqLWd7Ai2
znrDNqTZWYMHX+CF9dM6tv0STzCJUxH5XIZVszdll+xnR9+U0oGi5vpXmiLWmqrAdQd9SYlabaY5
uAvVsnP1/KupWT97KO88JQerWrdYaPS9TImu985CZtrRXXgT9d4XCtNd6eXNhZXddMy0OPGhwzLP
El6V3/wOuHMw6CO5mxtiUKWXQDBnwuRO9zkWcjw04Ot66XSrmE8lB1sjOEfp1gsxvE9eqDd2Co7J
81gZFINxTjICTxoTMWpLTm/rhleIDJpBgxxBGm1408FyaCZIoBi3Yf6Vpla2eYg8ahf/C/t7qcn9
KsoJFmjU/tvlcff0L39r9P23v/+Uutr/USu8+Wg//vaTbd7i4X3ofurp+kPnefvvTbfL7/x//cV/
+vnzVZ6m8udf//mr6HCA8tXCuMj/Y2HvUr77f274hVjRDB/53yp+lz/xj45f6f9luR6mUloclPQs
Gnb/UfEr/L98yraVaUshbKlc7382/BrC/ct1QSl6vu87Fn/+f1X8GtL5yzeV53jKMtmm4qL7z3T8
Wss38B8qfj2hFH+Vx/+3XcsUjs1fVX59UJEZNv/6z+K/0fTJGqHHl9NBu4zXjoEqS19GYpBuIrRM
ms4O02XSZcPVRfe0/Smo+TMrXTZKABA3elBDSYwbjOKx4XjFeS5yg2VBaHTl2ZLBgLskUnXwFOJB
sk+JMqrs0JA8qM9gkVGOdZh07WvYQqOUo/cRQzOBCQln9R6uoXg26RlikAV3x3XVv3S57xWX1otJ
HcV9BUexqjryZKpzyb+TKgb6LquejBDlNBg2JtiC9S7hAfJ7icXR4Z7mZOrmJIbu2wzD3G5V4UBs
6fALGNB/p+i18GnhOKZVG0wrSb2NZuuSj9/+4EXfhk7dNx6W4AbqaRp72LKzW79BuUVvCRrpuFuJ
tSPYAl/El6LLBtwqMtgIJrASjl53QA4YKjAQQ47Dn8IRRyb9vAU9w8PdjWaaYTCSzI95XbbGQemE
yGRS5QtxR9iIalDaxhc0/N5+lZXb3xiuQ+XDEATFvIMjwzLEiYZXKrJcxWJ7zDAOo3h6hzF0qQww
3KK1cRikRUUiHIXpo+KL0owmwzr5YdQCbrFucZvST+FWdSA/qC1x9dl0pIack8/e6FxTU1r9Ubrw
E1ftyNzWHJsZ/xvFaZXh3VdGMya/crdOinegCZ2igCUfYmJSwnf2JYmQ7kDxLysAAga2EcPuTJ3h
xSAh/ukGAZCFOLWoU+mkV1HwYhvpSzJLJnazAgbQIiQSYkhqsJqJkeNsrByLJ0nr1LZ16Vsn8XeV
Si3Mm/iGkj6jkTVpBvlS9mX8ndbd+JVLgA+HqeD+vVWOY0V3Bfx/aDKJ9tCMw4WCKPXyhDSjRBLT
EN6wNh21bIEdTWvToAPni0guPa8t2Vdraw3LYh3MXy5uDfa9ZEh0pnAbFxADgop6dc6ZWdBu59JI
yx/pz6CxPJt1JbnSGajkmmVbTRpuLGlKtgpTYdjEu5XuxkY0834wIxRkOVu5fEHutAZyc2aiqbso
ePhRBA0cFW5BuQqbcIpuwqGvnIdAir489IC16AMOTYxclRkNrKraphqw4A9jP8XHpO5M74f8skHA
W/NPb+ysdTcWL3ly9CqdQqs0ZPcSAn6iILgwkg8v79VLXaa1+h2kc6teZDdr+W3GvFX7Ks2NmOdV
MbX7VgRjd8j9rKwJI5XmvC89CE6UBuct5Q9Gnyfjnihp5+7NLpDWljHOoRHK96fpEfIawQP8mqn/
GCtqSw6gyALdYIbsG+wlrj9TEJVlE81Cgd3H73VUyuEYaShS65TYsdqUbEvfrY6tNQA9oiFMajhc
jr7CmvYau22AcdIvzWK+p76cogdGwqy+mWmLlE+VNwMGKiyJrSis8ia7kIFaEjpDGbrwhYYkfp9q
32beSAPFQWk9j7rQZ8YGfzghbUfuIfLwMq9Mbpcu1gi4RRQ29pB0TW5gFR5nHGGdiryEMovI8YAz
BwHtNAcLgdnZyBSNa6eBQA/szD2jYSp3YYt4nSA/HPfhgpUCRE7qtpvq8pGTMqhkBYbhkhqgSK/+
6A8QcJOcPYqblc70ZYS2HHddNi+wlVJDbyidKrlkSckYGBty6LYJF4rFpBPQdoU0YAPZ8cPxE03Y
pDOGWLdPgppkG6UkcRC+zfXEeeHGJiFpZd+dz6KDlyhCGWWJ0KVF9muhyxnjntlzNGFG6KbSHHar
tiU/QnA2cn41fV03xr5DJRAYHPJAZKeoHbIZizaMi1yPazWoSTz1kRfExK755M0vYUd/2tnFITXt
EDc0XD8rSt6yuhXsRrDZjJs2oaGD1Itw2ZGoHmaEPSxCWhjG/QQ6ZQhJ9SbSvLKed1+ruOgAA04c
1NZmQeCQgdsOmdk1dtNLAmQBu/AkAJ4ZPokBhbknQ/6R0WNVtvaVYxILB8x6DiYs7gn0ATZZjyAO
5q/YJHRzZeuJBgIabF2LFDPLcxA7oR5iAAq89DBqo7bwqWkXuaP2fj1Z5tYSoRkeZt+BcejFgZrO
sz1Tm1ksH+fNf+Fk97c57v+PwU0yU/1fBrefPP7bnLf89n9MbdZfnhKEkNjlCeiPjlT/PraZTGa2
Wn7JkyzOGJsYqFAe2ohpSf5FCa5lo4w4+PKk7fzzPzXkdPkl5y9p8WwzTcVKWXhYm/4zU5u0lP23
sc2VPt+FxZc0Xd9ldpT/29iGEz6quRGvyO9NJ4WDcDvGNrhz2GO3dtDQmOoYhwa2yW2CQeW2Y8zi
0Xbo7cQ/2i73tpT0Qi4KF2R1DfSnoDJ5pUb7+Q/gXOVhxw1MYT3q9AV7no1MtJ2xBl7+/IDshvTq
ZKRvTP8ykoYw+I+bCYvDrQ7mnzT1i/08t+6NYinjg8HDWVuqszf0b+EYif2fn/35/ykl4KsWAu1W
dTVqPMYTn4l5l3nCOdnDwjw3XSxk+JvmRf6Zkxs/X3SwnllrO2uK2kxJp9XMCc1LyB9HhcAe4xM3
x5h2iVVNY0NfI3rwTDslpJMYtHjGY7wpTmaalafFm91EeERYa8UnLHi/gtpv9lBxkku0EC4jke69
5WdDQIPGaDoJFncSEihbJPxKRjr4rEseNRbrepwfZupcQXV2sJ1NAcA5/ZhKFd9gMr8poeje9MeC
Za32o40Zw2nn9gPwwL62Od5nTGyQONW5tsp2Z/fpvZqoP2jLiOCJ774uZuxjGEM5cY0geKoa6CEO
wahJMXtlHg4G0n8rr96JTAdYgpIfFbTVDbvVOEvcPeGwL5VH0DwCeoYXyUBhlV2r0v9sfSjNlNzg
2bKifVwlv0GdHQqPRjHtRM5m8s8h9FCyc+D8yr6565Wgax2LsSHC77RyftNlQDiMgEuaf6FgJ8ys
y/41r+UqD+KciB/8aG9Mq7XAirIyi2VVY+OLb11SSRhLiCaF7Br1XkgLSldXDDc93JZGQ3GPaEwh
DlJ2N0YU/TLl9FTrDocizRVHXGhHnszfhHDv06zmYFLClMoUBZgjfDesknvlPVCbuPSNGJs+FI+Y
TKpdHTs3YGqt/ZRFBF+ai3KIBMt2P1b0wGWRZ9/1qbvrMFnP9KuroW13lCjIE9XvJ/KFxkH2KNxD
ry5/fuCh8AtLrQPkoTVxnJpoeifbxRSgQ31HNxlGHelNIMG/2LiJnXTDNxkNyYmZLDkV83jF2YH1
tG4LrIIspEaiqSvVM77OVf7CTjvYQQ/+Bo5Ic4nWnwwBohkoSkl5E81qcm7ADLpr4vrRdskULjyg
PrV+S5NNd+xa4Xq2DhZK+bowMxKqCVOkmxP5IGG1NocJUFq3tSr1vEQyQVLZO5FXz5yWh01TmdWR
HqOJ6eDEoTanBWwA4DqSIzJUBC9YrarKNG/yMEyoO6yWbDFNXlXu4TdueWGtOW82EUDWvVLON2Z7
RjdVkdsMqarUe/yKfJhkRGCstF/SEZetmQG7CQf+z2g/cfYzKaFRK9QragTJjTNDyeAMzGJbxg3U
8d6ngnsu1KZLs4d5zCnB9Ik+RCnrIRFPqKoBCUJ6fgbOu2utOWbFIz6IBAzdeX7qwGwPZhJeKqPr
7hjIxcZFqsCZ3WyJ8RIiyp9yCaikkhJQY7CW6pdJ1AgU1F50JtQ8H+tdU8csX0PFPadYV0FTrnv4
XJu5nFlh+7yTJgmvFaGoeyNmWUSFbAZHG0uXLQiY8ptGt3hvE3QaMpwcEuk/kZqTUG20FVFhDUI+
41ZQUizUtDqnp4IQecKBxxs9moiZc/Z45oqNrSFkLz2KcxMfi6bERE5b5SprQxBHJQu0aoLalcts
mZ+DQyqc36NdLywu/sa+cN+qMld7b0k3akmPXcg/wrLbdQFmY204hiIStgRJgU2lDZ/PpHNMLDv0
5USVvaE/8cxbRNpZVEfXDh7QZy9Id2IlvfJNe9g9THuRd8V9XzgDrKA95kCc+mlFMh8A0ibT4adD
dAaLPub/XT6xZQcdOcDg1I89nuRVd7Gi0l0T0Hychb8k1G4z2nwwoTjo+SQkzWUFWzhLzKz3+ZCQ
7unR7tZpbaC5MGeyaH8D6RlvsiKkw0gxUmsaVVLKUIJ4jGC0cjIdhcZH23v5zkUJ7dP0Payh+USz
WPc5ya9IGLRat/oz1YiIAea5IvdQvWq8JYk9HR3uijGZ3v43QzfmCYpENfGfOKWNASMQlyebhsKy
Hr0Jb2jEEmRUJbvbFsIC1owoD17smoy358yPBUHUgmKdfJcUkXhsBCg4z8a7ObZoG9idV7zWxs7r
4EexCDdUfIWn3qwcJ7xOKV/E8RUTKKgNs7wbIgmNR8RXdJpsk7r0mbkEx2vqup0Iz1TuBZiTwtvE
LA6h5XBYnYDbx8OwJrXEk618tipBJ80S3JqcgXMhD9UkwAalazrBOjIXkJq4hRPoHlAad04Di9Qa
i01KzREv7n0Jr2fNFXLqRpEfEYevFh122wjL4rqz2dPbVWSsSrvZD1S6HRtt7Kahqrc6RU4qUprW
3Oq7cKUAkFRuW/sraGuc8W7TI3GrMzk5rplZ8a5N40URqRpk5uDxTYldlNc0IpeaZGN+yPsq2fTl
1GxbByeUJ8hhSrfdOkmavSo6IDPKFYxIf5vt2G2nPmfznIQctOweJuQSiXUQfKwq5mqEabZPpEMR
iU9/CJjQaSEsVaV1bE3h4nUhXpngse7dWO4SfQfkODyFnXkbGlz1s88JBRRDSjeYvQVU5z1EtMC0
+Q6XL8ov7mIUSj3jFErOoWhT6vACyXv2RbC/ZBU3r4hmTSfth6zVaLPzvXgrsmbNQWO66mEZxr7o
UyIoaSKdhCWlHUH5VBfF2TXcD1dmBDzRH074zsrI+8AHcUk4UlP8N0875fQkAMYOsdSOsq0/2Dsa
DLjomtgGx5g8GAn24Natnil2vI8IrOxkQiMPy6LnkrDOtk/HV7Ph0cAaA9OtDyUIaa3apuydZHxf
a9taC7aJe82zblOn9Y9PaGsn8GqZfu/dFqgjfTyj7AdzsuVeZ66kYDvoZ+FXSeZxPdtZts+WeKkH
Fv3YTAQFKnW2lXmPBRUMU2KSjqdthzogD3s1aIho4STjW+PcF0eK24l+c8nzDh1RyySAzqJk/tSm
HZ/WZNh7Xr5JzekEaxaKScytnHXCpw8KiiUYFK9U/YqyON3ZQyU2mHoe7MDyUDoNdx2pJaM4POoA
vUkH9mehBWXeA0fSNhq2KElw+9AME0nl4+ymN/XohXu7S1dNVrIF4uSxjUN94oo+GDX5s9qDyhmJ
h7qKiShlWFaD97Lh+V+gRq1ctXVY7JHTKN/Tsd4M02BsmbC91YC1XRfWbU3OGPS1CbYtfhw7XLxO
gRIWdP6GtaqxHrD656z5OBv00RMmtdvKwzdkmw4MeYqcsAwhBsf1fJYyH5lDiUUZFV1yVkW6s+4+
xVwzG4t26wJACeokfMBowZ+AU3xxLWctIJkgrpcb9ilsbulG5N92Lli+HNKMoQFmL9vcbTFn7nbx
6BRWf8FKPR+dcIKVMrUPnY7vA6O8595D8LpraQ+E0V0G+O2tyv6JJuUfS4tYjEGrV1AvFAts6Vjb
oCYn7VPl89nsuAA2TFHOA1bAbGV4PEPaLoRpnW5iz6HZIiZFnnrXposuGjVlLiLnqHaNMOTDEFY3
Y9dMhKcD7gX1S25lgmriDXuv9sHrgu9EupsgGHEQTR2mTVzzdMg2Cc00flcWJx1G8AGr6jmLc7jI
+mxwbNpatYttDRAEPsJu6/XYcFM3jrc2ga8IyMmhjhCJvJ5fjIDl75Ixhqo30t07zXuYdMwUef41
d4N3tAIFiJxUz9xAOIpY4DJVbvig/zSDfT+UNblGHmx+XUKw5pvZE6j/1EabwZrdNphhYC5lq4Kj
0Vp2/rSxW0rVzXgmOItJfYz0dCuDEdLX7B6BjgDFKdNj12r/NI5fXkcIZcBci10AW3MqX6HQXgwg
Cmuj5nCQG+1b48YpO3T+wWaJC2Qp/HBpqRR9gx6AkrbV0bF3B9o8Gw0/lDZ5LCuwtgBWBPk1bkxx
oVdObTR3w64v60eMvs/k3abv0LmnXmpNpDT5SnyMvySO+8emMDc+Fa4YCKsBWh/+3JzU7tr1SPh4
3uIUluUlCTsEkKgEaC7z5r1aEDMsnS4xft1VbxrzvubQejtxvAJRSvPFmP1m008yF73jNoJMe0sq
gR9ot4SgiBStrelX51nZ7Z8fJqoF1tKQ5PeFmG4j0pc7W4dyBYncNCT+HtLHRlYmD6nODgSor7zR
MWh5V3CAgWDV6Xy4mZIKOsfwGupoX5bksZohxpe0JPXUO6hhyoFSKgC0gc3NpVSOVR1n4yT9TQkS
pzJn+OwKGnNCa9/X4glF5JylkO064skFFjMRKZoEqvY2TIBPRkr6a2BpAwOk++aYY3kg7L6Wtn3K
ytkBwo63gA/hLmJGqDIcFE1PWw2XAVXxbwwYlw4i5s4Zgqc47Q305CDdTjY8APBKbakeYskYU6Md
+yqVR/79NDGlKx5zA4aSPIc/AGxrIKi5ZoXppCLZ1IV7FMW0EqggXT5dxonOGUcaR6fubVizSXHA
T4MNRgfNcakt9MqewxgDLcrsGbjoiPi7Z42d0+8sbAiAgNoKBHlfVwUalf1WZdOd6ySH0jaHo5L1
8wCwlR1Au4Hj88LGR17NvCMfBgfNS+GDVIjn3US+pWzHad1WEFm4V+fcv14Nk6c7jpGqo+UCl6Pf
9luvbb7QQ8JTOwcYxiwXV9ovL+fjY9JXwQjXvFmUakEGbJD+8w4IQY3i4sXI0fjiNdGmMlK0uqvA
2raskcFMcIknYAvaEASWYvGdW807gAkwRJuu09U+Dhk1GsPOd56VsBD3x5NIk63nZ+kuElgPq8nb
hz4bXoECwYtLTciYo0CnzMMQpcPNCEQeWAmPDCQrY286Dv4RYX7miuxmBexrI2jmWw/VUIOPAuvj
dENy7B3ze8onvRvRsE/TEnUq+SSuIBk3QrkPfuBtDHvY2ySOD25FOWQ43oKJYYA18EhNjXlK2UD4
VfrMHB/xyelJjIejc2x797YTvj6S8c+2TSaGrc0qyktzqry6cle70DDm/tpnw/AwIkVx2uWsBSQI
b+vUUL1m88WJSxY3SDJXXbCViKIzjupnmKXmagjTYUXn7FbVvCBdm95NhfkrK4v26DN4bM2Go02U
E1vH770Sfsgk7xNBb2b35DbuOxbs6RAXjLsAp31y14P/oWJ+a1Vyw8VBhKelAfiVWGB3pKCc3pY7
A/uUVul7ItgMp8V440Uhz7Va/k5E9D57PLOp5UW04QxSD5vks0zoXbPkok5lwbMInHOaFE8ZXXIK
F1Hn11epKYw2sDT5ZRqsEnpt5unLa7tTlvY47vjy5HHhR3ekDme11BMFCWpv6JdrUF3nIahOqbar
Q4F0k4SRICoDwTLtQDO5Kr1MWeccDV+QMzANaCy8smd6Cn+RU2yZG0IOjfMcr6Couw/pHN+Tyiem
Sn1vzWA3B6yAqBWDyAVEYjU3isIvvA/dWL2UVgS1s2L6TgAbF/SyrybwZlAn3BUWs+S6eOIZTPGS
BSN4lDIB5DAcq9R85gox5EfBTn/jWu1zXpv9GnTebZ8eyCOQQp5pn8SXxFEcFqgy88cpCFivoO5q
+9G3HRaB6ywp8OUklEF1dkZIzMKJiAO7mO1zVycPI1LqcnUGhX7h0/SjRrw/0cR9gEt3MZaYHZ8c
nPpUVLXPPea8xN3UpUfzki1Gaj1oowrwAvHq/HZt2FKhdx9703Wyu13Wh6+VYh1Tdeq2p8IgTIvf
SYRCPln1Z41FK0uLbTdO974BtgsnKmgyOBYu+qGByR2NbzzFnOMqT9wyfgD6Yc8ne019xY9VWtbG
CnDqqNb8wcO3zjp48wVYvlVfzSkNJvnBmhJrx6FBrJTZXNqquXEi1Lp+OCT511SrFx4JWMjc4DBY
9XUYnUc9jiYZkYjRtm7uQrup72jOq3cFJNfbon5gqTgcWohVSoQPlHrds6S4CHaYa20b1dEe4fbU
sbgPiyLb6ZB3u8htqh5r6y2I7JYyEK1xywrr2VE9bSB0qvTaL24nWGe2GTDImJ25c/C97wogWZxR
eTOT7HXmi8JY7rHLRHl/CdLu0g/ymbgdmktgqLXlTFQMsms2W3jtGU8VP/zVyYZ1RFWeJv93CvhU
JIV9nuKvzCTFr5bqqXj8mHOTGoA6uM6MLp2Mb+oou238jlM44GopTnXCUOPXTrc2rR77WbCprLrY
x7K/jqxz0YSZcJbdkD84C8WPIpjhd4pObi50glK8y3KJWvjxk1GwXc6bVwSmYyCWI4zHMiIIxUkx
zgatuIpWvseBRo6eKKP16QLm7iFNopgdKCQAUVbuA5uyvMduZlSuWY6BPCbmFgXnwfWcg1+3v7R3
rGzwYxSHX3UCLjOdknW6xBBSH4KQFtiNjGlH796FYtWVP4UPPjWA6ybLGRrq8pLJGTsFPGICGAfR
s3hvsvbqFmjIHsZf3O+QTaAxTxAStomnHruJbM1gzO/zeO8OhDaEzZOnP+mR6PfwE6Y9iFh9K+xf
XZcu5Uz8ubaQ1wLYeBaBAyN4zr5KYPPBzCZoIdfZTjVgHKYxzvecz79NdS2rSnLIgFZap4LNDREN
uCIUXAkcX5OfkwVLntPW+nI88zCP8e08iN+W0RC+lY8sZLchb0gihbnhIf6eV/JZm4vxUZXspxEn
GipSrUmSVpQ0Fji08o6UvhcuNVxD9e2JZ87FjLrOR1JP+8ZcbocOcGeDW2GXrN2uUGBlpeQMsJM+
x6qFd6zCbu9W4avh27TRbytvgNjqWo/2PHx6mCW87BPXDHqyNk+OGi/uTeK9WemLXZEvohHyOi9o
aUWlzCS5t6bcISl90xUtbNMnNRMrRGB06O8QBUaEHFYSmy5e3o5zU2MtLdkhmRklPBVR6xYoeC2r
a2MG93MJ0Zt7/SZMxfPQj59D/dyR8CEpxta7oBNisDeBGxDSsv1vL/beJi85xMkAOZnKwSg99Ets
q+JJ1wb9qUvqU9jmPHGwYXIvM2gRmt4NXXdcVdY26iB4zN01mcgvECjCrsEa1mJ3Lf5UtzvZNUft
1SF9Y75Z0uRtTMy97XluhpumxJcMK8WBGKxPZDRexRwxTNTBXV2Fh4Z1BQ0v3BqmOL3tpebB0FCu
6N9DMDjSNE8KOjwnhv8wdYTFEJ15RtjyKUtA7LMWiQ3AMf443s/a3qTKhZI/d9in4YsTyXR5HGCk
suR7102PfZZG294ruFcaXETpHe7C5VxmOuvRyT89rz/O6Bor8MYxaWFSZCPFPQO+q76D9RSgEiXO
aaZVej1z6tKxE+8MNT6Di9xikBF0yFLaKFNMPdUwHPvGuLFAAAy1Q6oa4M9OA09awQ3l2AVVi+VR
asvVkHLTNxwiMvQig04CxdW6j5mxND046rG2kbBryBMdGH7iBOEJRxZN5/i8FYZe6dIK6QdAIyhq
fmShdQXzv+1wE5HR5ukPSHjT9+Zj5YXfVeKF6xLLY5F2b7kNTpAXDPgMdBEwf/WBgJPYKMTU46hh
eOeQsOn+ozDRafZJkr87tKZyggYUNM53GjfXlnLxdxHSfJrhWUb8ywBRgcGWH60giFlQy7YFhfAl
Zy4rTA5HniL04lIcak6UJPVLr9qyaAerq0W3x+/H6Z7eA5aD2PPlOmtj9u40uqCQzt8z+SifGERp
bDoNESTNxF3fy2f2kO2AazUxnfZ+9tEumgnfect2wB/ikGdIZsDlBHsHJc1Y+Zh3hniE4BKKo5+b
7YMJr8u2vtpct+BwR1C3LR/NsGUvQ+NRn7OVdoMTpgH8FzL+LYfYBCA5r/GWiQuWkI+5zeS256CJ
VTw52hNPQhnZ9TUSwVueB9XrEJHqTFm4JHwDdShgOPb6vc4sm2LdPN8PGbwjH4Qgn9EMk+9AQUSZ
/im7gzuq0f3q8aa5Fz5Jzn6Ct2BDEd5kgB+2HsIAJPkiXbewX3gCs0fuMEXBDaUOpdTwfeixGLC9
w+XKnyPssOcOjvQ+7hSzqt2cx3lhyzBolbMeYFShwZkxhqliAjyCQ3DHl7vh7Tbh2BI5Dko9wwOb
oGzmWC16JIZrEnJgt0xO+WGrfwO3vMJ+OJRAv+5J3cBy8csl1Iea4+ZFw0HVavdzEO26Ro2fhJxZ
lKY1krmCMJEay7fcenvJkYUlRniHds43siAQtAZUkvgkMqPkgE5ZbhW5rXXjlyce8yfRzxL2M+21
IP64OvuW4D6xIOLjMGAar3sdvElTU43k1UTRc20uaVQQwhdmg3A7J4N7ACyQvM0wKUwP/vg0d+WD
MLghNrYNA9iuTmIJ8WVYZtZWlngbe/gWIM5upY7kisAxn1FZUX7WBsesb4pzm7MJVjicCg8TeQLF
ppE62TW+O20R2b4j6WOdU+3enBekp6zup0gr9FF+KLTJ8Ronugwze0USLmQQYfcvM09BYIyyve27
l8b2ypvIK3pinZO3ks48XhpXMdbGvUkQquB4m/U3HjhEcjqzsW4MDU8n4gBoJWKHm23bl73BW1bm
O8Id3SbCfj7lqfVYloJiBX+mlUY/50RlF6f/SrHox18FN2aKT9UA5jAfEWN44r97pVYbVxSkwgLU
ycAw5i08MKZhcvccX0C/hH+oIzEbgPHesWuqk+REMXeYgR2OoJ2M7cX28zvelunWysN6w4lCcVWQ
zmgmuCez6X0OC8jZ18GO9AzYzSH2VjaA0xVLJX/dj8VrV1afE6XBq7GHsG+pFpBcwQm4VjRY5WnK
o2sgRqBCj8U5E085A2Epa5t7KY1cLlv/1VBX5Us4Qp1Py+FDwymHWEAkjTuvWyqwjY66xM4d6nb3
NGTj49QbCLXqQYycu+OAfahyJ4ySAq0pk+SOWuezqljMDoNVbYu4uNozbTlVXB09ziBoVmwWa1Cm
tA80W+qiFPfnmlhLKXA/5K7LiN2yDPzj7kssYOZiuMHsz1bEKdRWmunJpgeF41IJhhirxb4o7Lts
opwPos1D5ZjDbp6jcufI7FHhx7gp06naSptTi0qn5oBLEEUe+TSKG7URz+CME8KPuX/Msk3YBkhK
0EBuUGhfAxBhrIanz3pu6nORPTVdaKBtjNvOgF6PxHoSnfWrzzJGp1Lv1VwZu1KGhLOp9jZ1eBsN
oVrNhgy3sIhXRhGjv/gW8qT7GyLTcrSmakoW9q72Hco2/zt7Z7bbuJJ22VfpF+ABg0OQvPkvNE+W
ZNmynb4h7LTNeZ6CfPpezP9UdVUDXUBfNtA3CSROHlsSRUbE/vZeO5cYWZKFR7B6VUVhvB6QgEiQ
0n7hF7Ig1Wv309KnnYDS5BiAY6Kbu57nvpQZBT1iEkxrK24CpIUVYAjSRlg3DxwJhzUnp8+AEMTh
zx91lBo7IfRlDThuaYKd4qYR4TEbKJJhhgE2ufQXjcxC0tTJuQ0b9/DnD2ivDM7SZjWK5q3MUTtb
m2lLkGebXtGVaCnqDJ2oRCv48/es21WEJA4t6JWFUsLagqnGMBtZ9lEMmDTikvnz4CiK5fQcg4zJ
slFzu0Ewp0sUBhCmOCPd1r6ivbbThqXLSEuy7a+MddbSyoAXBPdlrqgFUXdKxqtNSWFD5D8Y2gMp
BRpiRiPdjCJp2gWv1+X2Ue0q6yv7UOnUR0Nh2Qr67A7m/EdhWN1//yFBMSt6DPUetqYpJvDJJ1X0
+UGHDHhIcWQmLPASYLaqt6inHG8lYsABtJ95sPjGEPxyO86JvrfDX7LNbdQlK5IvWi2eqOU9ATfj
90FerWWLyYcuBywF9co20UZLRXdEVYqTxPK49gQxm5q0pMr0a1mPbAE5hGBoyU4h0yi9Hq80Dmwm
l2dUi+dgCihuLKDdl4hF9Ls1z4OFZ2Vy5YsjCeuIMOLDB2SOMM4wfywOBuy5RbbAg8NIhQBTULMZ
10uHs7FinfeI99v159QGajEY6sY0ZkfV5JMwWYU0fzxiHMYyrPqc0050K2t3Oynwn80oP8jdIhvD
pjAxSZkvaSHvFQFFHqbfSCpkGzsA1Jn17Wmc6BllgbUt/KUvjC+XOiXKfqarXsRXogbgj03kIyYO
Y1ZcOmY7PBTGRZBpv5so3KdOWy0Kw/vlM09gVh21m2DUHxzX/HJJG+5tPbmrzn31mPu72ufQpOym
PHtbAb5me8jIQzsILflIzWKfKD5PJ4p/THa9WeI9smu864rIZRz47SolzopE4+8Lp3zxI6CVLfOp
RZZFC8+brpooL3nH7s4Ju1uah9vYZY5oMzlBglLrwFhDmIOyaTITTtj5pr6/iwZxUd70xm5Xb5zf
CuLAsmaYPxsN4JuZbAnH6UplOfaZ9J6VuzBLHk12SQsT8AnoQlgjId+QnLthgozoDjEFK1l/BK20
c7rhrRXyZfD0J9JgTL48uiF/CjzPNXcOEhxmWjw1ngdb1/sIaJDAlO0eqxNOnpfGreAxYmXG4wwZ
weP0EjpvWWXXC1q15A5X9ud5ooAoSfBqwddcGQWL0lhcTI8jeTwnWQHlLxPes7ZMe6wkdNz3uypa
024AfNYmAT2a2apUZHdHghM467FpqRSSkvlCkfmWOTaNsCCT18McoA4fIhdCjf+k99ZPrIL9WHKX
ufg28PFM7HqYSFQWmicS0DvFZuxUNZ9i2vEqe3/mrQSzcb9a0qN9s6FRrUESHR3L3JtMfvjYaeOi
oXctJDkUI+YWI+25SiuEF6AYq4oU//9PPf3n1BPBov9knu3qLv+K/jUmNf8Pf9tn9b9cy3EMF5+q
Ybm65fzDPmu4pJ4MLLISd6z538mmv92zmvEXWwVhe67lCUkbhy7+aZ/VrL8saTu6JwnVMZ71pPd/
459Fj+Vn/VvsSegGP8q0+FGO4zo2Vt1/jT3xAnDFd+VL7n64SfypY9lnTmJREFs/Fo2XbAMba3ub
PiGh+bveXjtBc8OLPd5T9CTdl7eyWZlsLlejY1JgORQnMyfbUyY4xkg1IDkVnx4QVGcKHqak0BA0
68/CzfYZz4+qx9RZ83gYs3KL7dNc2BkdOlAL2UwQd5dUUC6a0XlRZXEJ2hLYQD5cpqw+QDM3GLoo
5LsmP1KjgO0zGsqlZwuLEaaVrxtzfBbedNFdLHmQ1iAlYUuTcBr8fluSqFxFcXtssxECkB5sEsCk
Tc/t3ZYi3XQ9UWhImDhFu+qQR+LFULRbSOcZ5NI2MVHA/RTWQpwTmJDwKPSOFhpXHttweux18aQP
EDBDU1+qQSGgQkqGA4IGU32x0r+Iodu1NpqXZcHdaJCdPYpjB+yh8BxYFlsmvIOUdBIlrrPQjeGU
hh3aTY59ix2r1zXi1RTWg1OgEDgEYh6apIemMeT2paeQPmGEbI7M2zpQ2AY1NzeJUkNaXAf/LkeT
VlZ7PwrnJ44x7PEV+VWAD3DrwFrLNL2PdXCiuYw3bBCk8WyMsLCK6QgP1Vf5VZeEihWhgFi6t5A3
vet0PLwJvcV0uSUuR2WmyF0D4hppD8dOsJeWQSWYQfNjyGbFYm3WtSg4NFULTI5dKjR8Iq00XZfj
2e7BSWps3gW78HDwYTNRQ7nUs7BZYWBZhpzP4fg+O8L5Eo5xHRoC46k5/jRjTtIgV28YffgXrC6x
t54G/1um2sHbxQhRzB6auYjgrkXhZxjEeKn5Tvk0APkypVVgCvIVGct3vknNYQqKlOZPtLYO6Ywt
O77obuuR/aJjD+sz+VUiWB5JlfZes8yb3gEw1DbiUi7QRPSfLAGxECa/Wnyj+UjDH94IJhJBVi1d
uk8XBh7QAbsXWjUtBNH4NhqTtwlQxbtRAjxJNuBfr0MsFOpt8DR58TEfLfxHWksnrd3A2TwPWlbu
A4ncojne2eohCOIGCJFRXQMGhwOUUc3VRAYnLGt4UXWTYw7NgSc4DEuliT6n4k8vZjIQxdcoAaes
aeGwaNaFR7k75XP6rsn8hyRMH+vYYpfTILK7pfe7BplwppyE7j+t+fKb6SFM9FtFJGBmNP2kLYfd
pJyeGSNUBO/YO+PNfk8KhhDZzOdJOfIgZQ2KqlyAJyD7lo5qkr2HNx+Low9Vm3nYmmHrKzIDd37d
An+Ffaol2GCqCDOLDPADQR0uHZ4DbHnYMdfnpkOfApbyXsbaY/Lj0sW1StKOldEmxBnWpJXhlGzH
jt6v2G6PemD+AuNcu3Z394KQcnR8ZUkhuSfHPTi76IEM6NKKZ68AtyfuwUIFr03kRetCe2JL3eIi
kfkySKjulnFzafulU0YjwpZlblyjPjLTByw9nKMMrn/ZUfOF6JuTIF1W5lvb0F/nYzEibNFtysgJ
1m5era2mOLq6g59KPjhRfaxcKj/HioKFGE3TV2DJMOouLNejcB7J8iBt9KyiYV8XGQVPgLK8934x
rGvOAVAdgcl1Dv3EVcema+K8NdAttAzAy2FCZ/MBTrurzUOT4kANFfE4u19VukNcKhCrLO71nZUy
2DSCB/wO3UbAXwYEAKojX+MAzy9pDhzKFHNT3LDtit5b0m8NIc978ZR20EwdMFBAlCf9RnL+9nMy
gtBRXjsreQctcJJ1cyXtw/1oYO+zKIPiBGkvjYQMIBCdkFui/GWNEBZMmylKUNOZiTrwYI75W+Nq
+9FDBeAjWGhbvFYXW0zyuQy6TatXPyHtVk8CLPTCPIRZR/dpxZO3id1HpUOLCQcGs9ZHnEGkaPHp
YTWTZ6xgCGjHeRRq4FlY6CrdMjs/UeF0CpriuetpIw6bco268JM0nEy1CkNIaWMA5AzBenhINf0c
1ywofRa9ZViX5hrmcGGa70qKR540+9YIUK6yzUSAblHZlnbuCL9BS0gvWgqIYBD+B9NdWelvpl6/
hBUNaCYb5kr5H9GIjbcs7WQpMMwtE4nAblL/1ffvKoyYglNEtgKOtgzrzth5xo+B7XtByCfgJFJS
pAKhAiEznhzqjRD35JjdnFC7jKS91mM7MEGuXwzNAWQiIyZgHaXdKm1epeU8G6kR7GzbWxrgZzIf
TtQgVnqs3wNKuxlDy2XuW9nOgrGsCe+uexfhgu+XONt29mQc8WiiENs2Fk6x0XTunQmSkCMkMUjk
7RQH/LIwLrkfv2PyhjJvUCYAcSFnc4uyj27wVOm5sWN6O62sKR03zMzVXqAWgeUxgS1cMxh6MDDk
YwBTDrslzTOj065ykb9OI4Ushk0bKbbmkvGGhY8a82jVNvmpKBg7GYGPLdtN32T6MUAiyOF174kx
zh6f8QxxAYsWdvU0xhA2TN1joecj+5yRAptyKzzQIJQNhRAt/J3e6xuGYCBvkuDZI6Wz0vQ7BCPE
gIleHEluvCqWru5eirFfEhKKFqxnL4PrkoNmtodN7I02qbfcjr7skdXD0sYfjYrVKMfAl2AdD4HT
0FWKhSVwd/oU/vRYFRdo490y4bbfGm5ubFXwpqXRRBLoW2e3YfC0fcDp+DZyMtqOg7EjDDyw4Lmb
FPVly6dz9DqNmBEtB/gOMXV4GPpOTQehTlT+I5vWB6Kse8pwOIpFry3G5W2QB1tT754NpLZRo9gu
NvSBYgJ9VVJGsE2kJBKvuJxicDc+3zOU2XCRN35x9XK+aC0jRFHCkHOrzSSAqvA1HfPmlEXqhVB2
eqXTqCPOrmo3eRIWLxxbBNkE3dlmeEywxowPXcaiOUNiQQ3vQw5ES1Wn+jH8DOhWWk/savddQPhU
1RkEJCZmseLwSRPbPvFwMyYkyShlvfuzm8SMwNSgUh5rjtl9TWuwlWQf7thdY4GxJVZVy/LNrFIQ
dyUYQghhSiyujK6tTcuaNp4ZvneQyKJA4EeaZm946P2akwQKr5ZHmhRXfbEd+oUzgvRgpq2vu8St
t4oZeB7Npvhi4EQ54RBE6OoiVR3bJnqi5T2G6KIYDkVmOGtDa9sCVO/0YbmAtPCtJ2QdUvwFol6w
byNFwGeykoGZsDdlsSWG0q1iR5Bnrn3twUhxo7ouHo3CfLTjBtOq5S3JhAu2nu2TVpCKMktuKAOL
E2OUVoHFqd0jqGMWn5J1hGouRgaxycJErkIJID+FaH73pr8Ogop0jnHnsP0dGEwhRNw9lyZD+qR+
Ipv0FDfFXZi+2PAecOQ72CaKimpe9jWC0tCYTfeqjBuEySoyl4iXLYnaJTHgeYHqT5HhH2xUmHJI
fxmCBcIuqafBGHwszGaj8Tw7xaNX806CaqvJ7ovHkLbpq/Y3fPUjP2Udgho7B3N62U1Lm1KIWYAK
YAsy3idz+gumBaOnzjgZMwOK0oN6F3UQCjpayBig5dSQBjF7qXDT6BDPEFhrjuuvIDashaanSDSW
oLDdfbJi9wFIBOg+zhr4ACXuwjZfl6YuwFx/8og4j0QUyCPN+RjP+p0n2koM6i0Dc7Jt6K9cGjb6
v9ZvTItHnyu9x6FI31Fiz75ghBNJUHvSDy9++tnZlBbX5D2EMXYPxoE2ns7zCHJVR3Yav7S+UmuE
p5vhZtYS92a/NqcqXHBMithOLdsEWwos4gvxWlR7LRy3xG0XbaSeKM36IHkNYYYO2aJ/DpAjMCWl
cAHyqwk0k5ZLQFpj13x5LTNSDG5yo4z+u4vVh1YM5nGg+b3oDeNaI4zpfZgtuV2DVZY5awkMZmmn
wdGQwKqoeOb4k7fIX5P7nOgd11F6UBB/hNn5m2Bqj0Xm4O9wNIrFoYA3rgAIk0MRSkFNN7CN0g6/
P41+iflN9bi5KDBfLmUd3fE3MtolJ+THIQ1lXJreseiOxfTIDdPAAE6Zp6xDLDo61sUN5T8H8kYY
goobqRgGohadVsGUn5mKK7wtJkNlPN75iJG5ntaUBA8LQmVs0qb4XBf1hFUHPddFt1SNwy6M0Jfq
s/1Ya4+4pQ6pYJUuI4Oszo1RZrMuR+e5srnH4BZEPOy5S7WkCzkDY6IIHeubMbSFjKeI1YS0Rnfi
FMf3oaOkPretF82k9DQny7DwCLVMZR2dNR5idpc+DpCfMUZioCGayMjd5rnXNcsssdqVFVd7anOd
1RRZ+yEm8AJVVfEFFUfArk92XL1bffOkhukC8Bt76swoH9FO+aqvBGUlXFGfNiZpHNu43rvCymjk
KnEqiOjNbY5mDwKKqztQlehecfNmS+IIV91x6SaRhDhmndEbDxCS0c24MOvaKUwEWu8aRlgvkLUc
mpMioEHRZKD9ynTleRh6zPYtkHjVvZSHkustZISdiY6tbjfqqyGAh5CqazL0Vyfs66WLX8WAmBUb
UGbXY1c8SW7sdsz2GmAFv23Ik+V8Q2pp7lUVbNyRryKFGhfb4D4cEb6p+MOVkdIDMP92aivhu0X3
Mo6+NJCrxIwHIBQ9M2tMqIbpPAYpsA6t35dV/6DpJQPzjCaoHk9ADwLDnByLTivjd4Kjgo3uISkL
dorAmiZCTmwPs2ewxPQWVP0dHyKpHKt60BswMT5kJZm96TY5+PheMYRZ93F0EWm3iYHDYYBIFfen
GVypS4QRSb2aH8QZB6kcqoX8zb6HAUv+q/CaflPYo47zGnohqz52orkPbKKYgHLUCActT4bQgtiZ
ya0Iya900UZn8BLLG4Zs6g5YvueoqBT1MYU5i0sz2taDCY/UqDjVlXW+EUn1BrDyMc4c1N3swZzq
c2U0e0bIuMSTxyZmY2jhOelhDYcjJqxCXJo6frTodViKKH2v2vrLZp+tf0gdz2oZyFswSeIOCjiv
eQrGLzP2vuhpwbypgnWjqk8fjyZIIdx60w8U0kswR656Qs+WO1yIlS+rOnme6/0G0hae1dzLNn0b
ZHXs6+QxrfWfum2+IpMDta/veh17wZ+fEL5T1PTmmtOPGclNXRAA1Oq5UgbH4DzewwqAYh2s9Co4
Rw3Izmj63WYuPGY7POe6vZlfgqaD+05gh+fpOwCZhLKtCu/xEwUe75jWNmNMDwx2/CZBqirB9DUy
vgZzRJfCyIUpsjd7Tga32Ksc7exo6jmSwBOEYT1BJ3kEM3cu7fC9T0ZA/jHWcr9ENBLNXQQlKK30
Mbb5paYM8HJ3ku3INmn6azZVxBfHZ42Hb1j/WDgNXMIHfamW5lwFWfbvNl3v8+R3GXr2zaj65/ld
aP7ct8HmrilxldX9A/HMxyyyZmbgAerqqpHuSzX9tjhut6q5e63LOIICKggeAw6g5DIZxT7IgW6w
M3ynGJI7299JGLMdTRmGCD78RK77iY9Va+zb/H7rRoPVFp0zUokcgc0FzwU2T6X3kTJCkMEpsFXJ
wggQtoaQxCg7xLuPQDT2MQlj/AOjjJaU+V26Vnut7Jcxxf0vgfX7HGRwPfNQq+wPEiR4OXKigHRr
sl0rLoo7KwzDcxg22DksEroNiG1DqxndGdSUgG1rlPlICkpiSC9f0pQL5ZDEbxp5TPTs0whDXDDR
GSuGWMqgZ6RanMjxn5qx/8QXwb5saMVyGuujziMZ/BduISzGq9YH7qwdLfj+lZc+wnX5yjy+YKYL
WXW28U2Kp7uDIQ90UL4MywGr0Vx4yCxNLxOFm7cizcMdYaofjmebRPXPVt5gbo0O08coWZlh2VyK
CHOzrv+AJf2dFKR2yKbL1WAUGHKG6JxbfNCVGT+18XSucEZ4Hp9ET0yfR3yyqgaUPh+huGK1KMJB
LDuYPBZYeda1D0/m3/Plc7z8czD5tMskOEDH29YNOwFHVe8tGiScE1zVQfuCK65kOqe/mjHHVdSB
qaT7aOrIvfXGbTD83dRPp7acxE6myTv8mCWl8g/jon7j2aRUwrCmxEOE42TE+lZ1rvPurfwgwRIu
jAu3GmjC+XV23TbTcS8YdGPz5jr6/eQiVcNPmSo2Zor2GC1/cu3xrbJiOHo5vQWgB7dGM8BF14gs
I8EsKzzTKENsgMpSvlS9iXlJqtfRjsv1n4nD38S3Ky01AYPyP1y3fzLj/re//tdufVv/OzPu3//9
f22/i/NH9t38x3/0/wiIzmKK8X/mmSzDj69/ncfM//pvCJ31l64btIi7lsmuHUjYP+YxwvwL7pvF
SIXhimmDJ/knzcTgP9m6KQEMCsOwbfd/0UycvyxLsOGUFM8Ax9L5T/+g7/3bVQu+i7///j/yLrsW
EYwyWChoCP82jQE8Jx3L0W3JT3XBmvyZ1vwLhK6YZGfBRjvA9j56CsV4irsDEPznYXBfemu8Fq79
rVtzj2axrpvqwWfbBCp8ZbRdfcYQvfXm1tVRw/zn18nqLfHJd4ZZgZ2Yiu6qeJUdRfbxcOjmcKeC
LLCok/zB0aA7MmPdJ/Tz7sw67Ve4+yAm0QBUEG3Pw6gC5M6sHijZGwXV61I6eN7HC2k+e8W4Hgkx
5dRdZ2y/G0Y4VkgvY1KcoqaVtIP6V6vtI5IGPECzwTpY5bBrGOLiimOtLP2dEzbZGl5Et+a2IS8y
l2pDces4I0s2AKSfOBtEE4/sqCNxmjs3mr+7HUa3g56JbdubzpYXT6A1nA6iis9Iufq6plAsC0eM
PBnqVzznCzqobtO8kiaixqXASkbygccgnIR9pKU/+X7IW5eqmnzXUnTtAJdZmqLcwq86DuX0pSRo
pKQqoWx89hbPf8ZXA83B9ks2Tp+UduhZ+gjV9DfOSZQZk4950syLUajZ4Z3cwAOuJ0HsTs1rEmqs
n/qkQjntunb6zrr1FBbgqHFcXvNpxKUQfYeGs3e9iFy6e2RPOy07G/kzsJPnmB1siHN2oZAFUbUx
Ic+fkRMDHAMyXdKCDDpb+8hja5U5xrHzyupIoVePVzIkM5j+BKrfeaO2MUX0Y/s+4EPV4oaoxGM9
TpgU3N7ZUKaEbTTZBA7lAxblirmWfuIdi9eWgYUnZ2PXSpyHwAkWFGpxiBxnA9Vs6gU4ygHhmI1V
s2zGUW6CDhlkTg+j+tImpF7aYXyZhoA8NGfvWHWv5kAMoMnyb/wZdzsqJFbr4RiqZMNtxdFNZ9o2
xDZ9IEzoMPgtBpaxNQ3me7LoLFrcdmcgRPi6k3sk/X5lk4Bigrn16fZe9KnaOxaFHJSxoRkpqoRk
319YoV9chvH7XvMQk8NqU8XFXkAqaBlRLJ2GD7qIoE3jJHBl+ULXxiop2LgFDYfm2qN6phjeC++P
2wdDZxhIPGy8WlPeazP+wfKK2DOjXvqoeucyfKYWsS8jdt7gMu66RL1VPS1GaaS9NGAYN22MStWE
GheyGbyVpeSXKqdzWUnCVZN9E4Z7cYHILkqDTtnm3e4mQuSd8x0CSi97ehfCcg5t5zrtE7D5QwyD
oYQlQc8BBzBKqIuzU3v3zsouQUB/JIUwVEnLzzQUD3npPEG7K7jj6ouFzyVusu8Ait8y5GAexpcY
EQwTDFVyGhkM4rtwxNZNHp0j0yBId2wDlEeiru+lZalF22ZX4EIfiUvFyFRc6j4gwl5XB9PJ7zYh
MjV6rJTcj8w9OeqrEBA7K6idNJeuiveeYqyW9vLX4GyosISmkWVIgQlKLZm3OERu80yESISctcdV
HYKiPkiW1SXgvptTcoozjPThz19y98EMjGUkIpqB+dUtTJBFPNQ2dU7y99jOA2CPQ8W8Iy6yEIZE
9QYp8sL1DzzjoQA7NDKpUpinG9odpOMzVLHLzxYHIpkx42HObmYJhyI75uSdFAd8tYhfo79D6ec0
utI6A4C38e3qfOmZdCNjhkjZMXvaKNvpJq8gHPpqGzbzL9YPRWt/D0K/xiamqbHvnzK9uhBxu5PH
kdTNcL+ZIc8zDLlnPaioHdW2icFAMPVw1NYUGaZ+8Ty6DmEPsN1U9uCu0080TgO386ZV24ffmOme
MwO3p21h/cQK2ZuAKHz9CIXYpAg4CTU+j4D7CL/uoha/KU09aX6Hl79xIWIk6Q/jduSOIscXwJ4z
NVDWLecXY7BQYBSuCpSCtroVunnusGZjCseFuh2cemb6OOPKqS/tFPz2xMD4351OVc6A2Tbk1Sn1
lDRmRjdRfyZ2+CC9Y6WQT6i2EU70Hhfde5Uzf+ZU3kXuRgz7LgHL03lWRQtkdqv06a2KykNsQxFp
ox+M33vY6T5byeGIlNKQ9XK3ImbXmVx4bT4/lumpNE+K8lkWTkJ0lEBha0ui+zAm89CEWTgF2pnR
PAIbuccc0OeK8qfBwSoNE2g82SGmqNLBdxeUe2p0DTJQwaEPioPudC/e3MAbu+Df6aFBILD69pTH
db5SlawWrh2+9R4lzr5hvDCtuE7DcC90zGo+xD6IW6fYH4HXD4TRjJe811aNER0j/ylmSdhaRWlt
SakxRXN3tfstQmxLEh83nqR5fMBBp0gPjqMkzd0usRBsU4EiUzHpTH2H5N4MTDTTAEhRHhKz17vy
TuoP7T/+xbF8Q0/Brh6cCzom+/vevCubhgoCXmTwIsBmBB2MQj7QafkahsEZksGq1BGmfI9crvud
00zPgAXrRKAQxIyy2msTACk4bWxLlpHj+T1lAcZ7Vkht4xBX5IHbtQ3fGY0aiO7eDY6/6QcoWGIo
PZpeUSUpKKne+lUccDFjoxcXM9B3YXRDjjUWWadPeJYVoi4hrEUnRmK4WigOU2brBwXiFN8E5i+Y
EMdaTz9horCoeji0fMuzDlMJvt51MA5SOoBvLrSI+IO7cifrVWicaKTp/TZzJnuyHufAT7ZE6iOH
BqFq6ZOMsTVhLPuyfcryvKepp/X6ZeyUlP7R1GEwOBqhn1SkGzpr1IGUUCAe6CdMILxRtjJFtYmq
Duncpj1Ce89AKa5tDY8uLV/90S7zZx7EEe59f80MT9/hV6tWvTZehxpEbJRS+ejJ3/ivgVQVuKLv
IJiBcCPLE3xrqgV24wNg/51BPFbCmdm1lJtgj2M4zH6CtH7JZKUA2DgNP2bRfDceMVBjZorVE5nQ
NLinrX5zG274tEJfbbBq+0XUbM1ANSu8fRAxw5ssmR/60OUWU18Vq7Kcpk0I0x9fMQpHXY7Q7cMV
Vv6VMNMnf7iFWMR3enfvy0lfFm7B8R37Ldy7NztGGmWnWM/Gg4UGeW2hD+Y6k5m9FQnrR5Fzjzo0
mjHwqgbEUKPFSdN14Q22B8NNyXlRv9UJX9vY8ojqR9AmXCaiE6pFWsMhDlmSW8lAdKrXs25ftmdY
+OkmKMrfpYvtLktOBaNh1M79fOUK9cHE7rXmU+cic+Azqn1UYTZPvXoXOAzh9fzRGqdnn0UvwvRi
Zea5wrJq+ALyDVkCgxDxTIF7agaYfGn0XgbmN/CwlVBX+PrrpuUxX2bMqzp95Kr6G4s5QjebIIR5
NMh09jRWBxykx8k+DqG40tL5W6cqA4TzNarSRzlOWDpBxEe9vGFrfe+IrJ7a6DYa7ZeXwUysw+Fe
F+iZFcySqV8MrfPsJ/G8CYTP4emPbQpyhmr6X3mNfBz7zgmgA/Cy8kCVilhopbv7cwFaUhltOUL7
A6BHkiLRk2/Na7VFhgYItZpPWSMlSBc602nLWxE650HJUWZRT/NRxdZ9PBDa3a6ZSYlIhwicwzyr
i1PWDD9aE4pdUPaE7xmFDuBTnOzV84Wz0hz0E0fkNyGuVE98KY+off4Diyrf1EP84FXBVx+i1XYK
dZSFLOw3JVtKv7SgY8QWpEQnvuJ9fwPld9JpE2I3ne/CgFCWFX+aVlCsC3iG6wgqKYWaYF4YUG7o
UfPpIyK8FTqn0iwMvpTTc2+L62gwRCnt/mA59UCC+bufqBg0Wxq1QNzu3ASlSvJ98WxvgumcXqI2
wXkXUcwoN0kbrysapKVqxIE4/WuukH0warOXa54qS541yfwUTvC4DIeOpLjXP0cTq28nIPzkLqgU
+7WaOHJxb8cYl8NDUusbt63Oc76MdF+CDR8A7K4P5TqKi62ZRnuzNgKMXv3LZDTPpjd8DQGgXWld
VY4vh1WHFzXfafMZcJZekumuAqRfCOHa2O7rIfgW7ovsNcYOVT0P2PDMTNWO6zutasxzylj5cfwV
iGCuM8SFlCfpoS29W1+bX1WTPasgPYQVuBC1Ccrkxe+pWoimduFzmOEI+tlHJe/Rp/fADeIjgKiF
1pORyls2Kl5sfKC+LPmSvRlki63EJSrJCp7Bcl5U/fgrD3lEBLr4qUgfbqkznEXRvXLIY2klR1hR
64exlNjwqRzMpucyyb9NQjs74dHyCsOxVrCBsU3sEcyMrIhWVRLdPA9IO81qZk/Ftd3Xp7HLCHHh
1WubQyc1+F69eQjQF5b064Yrw22fYwrKGCmyJHnsbIIZM9bi7rKaaA1wZWFr8hfz6L2meFRAdO8r
fV6tux/CB2fcBrSlDPVFtoKAakOnmP46FEhLkRZteBCz5aX5GQD6d6IXDwEms2xInEVYyY7JwrDp
6OwFgDo8fbUhOYrEqcutl94ShAkqF1kBGahiuDcufU39iMdCv5jC8RB5481ssYQV2Ak1965358nS
d0D839M8+o4Vsu3YSIqjMlwIadC+JQ2lumVH1/DoAJejBQjb4NJqxl3teS9lRH1TIBgZOs2hac1X
m0QfF2KByUCPqdqa9ORmduYH5i5aSdlWu2BTGaB5zTqZCy8iEEYqceEuAltzsvqLacbz4yDEN1xq
CKBwROKhOLKDOTaTGayrgK4mjoUKCjmPBaAyZxkCpExpCFqExDpr+td7dlq7PI5OhVHTPdqggNDF
eBtqJ91WZfwUKgJZOC84hIwV+RJaAeAw/iqn6pxMzjNk8PnJVm1ymTy5RSwWihZSmtgfLRcaET0o
AK7SYln46pKHWbYJXfsBC0PDHFM/aXX1C3mS87VaJ2i4pZviMGP4AWuvWmKcYqavWwPCpLopozsq
W2CYHQRLl1Fuehqz3LxT56k338bRPzVMTcga5E/QfVGX1fCZmsZuMGDR677/3lZxtGXLxCZ0UrRW
90uCKePBB3e+EGLu5xvUoTSHmWs35ghCG8/Ir9bESQ7c1khAgeidy/3m/aCzfGmpiFnOn7Up/SrC
6WXwA4yEtEh1k9joA0DABs4OEV+x6Dmt+TkNrXAn0/m5ug82g6i+Z78Vvvf/ydN5LbXOdFv0iVQl
qRVatzjbOAC2CTcq2HujHFv56c+Qv7/ODYXJ2FJ3r7XmHJPqmINhzJhtujjT3J4VSPhcZsVwbEww
EIj5yLC+MIdEsiZMEy8o/BBSFXF2PWecl59zZMBw4Jq/Oglfy9YQFbntuHeU3z7ZgAuXllt1a+Kn
3qYiG5at6/wKZxfAj9qHoKU4Z6ztjoG7AwMD8ALz6fRqqAJOEv+UXfyrTcNDjKXrpPOyO1dsJxDk
90VQb4J0Ikarhp04M8FpN8RFn6xip/u0TPmeurSMCh9ib46gVfY09pB8+hsnzilNa5gEtRZSvSi0
OhXcmCtggjjyP81SDNsur5aA1KCvG8VSz+FX6KAkx1h7ioWYjxzhN+qFZWPWBMc00EeA74EgQE80
WztMW30WoU714+rrHq0m8ey/oxt0Wx2ZmZXfqXkoKAOUfyiAT1Pd7tOsYTVMb+HQgIr12ZJpiMzI
dQbW5So1daxRE1EQseXvSVW/eVkztzlMHProPTXvBEzglmnYvKsJcO89T/L3iOUDs7dDYY78JRPa
P5txOgIbhp86ji484hgwOmWkG0yGv+joyOWLIn8lYvSjgxUeQFQ+GzmX1zRHZUAwsAL80coeXuPQ
I42yZuocMWfIjbcY0pKnodHSRPGl7iUjWizFQ80k34SmYbgcxEfaFnG/FKphf53g6Vi59ZME+cfY
kDRh28j9fHwmi8bFp8UGi3+VqZRnZiaXHLqVOO1fZTcBxu07+4nUtfde+bt5zgkJm6TXqfq11HDT
URTO5rJiGRCVDn8Sp2v2bM7TeCv56+mvLv2SEk6A33tnMjz6jcPS7ZBqbzZ1hC7cmZAn5Kexk8ve
oznKWWsP1eGzH7UTFdO0rMzpORX2u2cBXzYdOJ7C+0d/6hN/DIcR4nnoikzZAhrJUUu4y2JdKzfI
v6gQ/XLPNP91LON/Mv5wI+Ko+oLNU1Q9ZUxyLjT0fg3OZLDbu4TpyDIMzQ8zKHFWezfVAn3nFslG
BnyVixx4YphUvZWmhNKzHUfjiwLi1xN1uKgib5vrzrluSZzoqrP+i/M53Uek3WJ+lCN1868XRlBu
HTX3PTMimpIf2MxfCmRswrXr9Oh6QW/j0tPGTTyMHxar9ZOtxpex5vxe2TTb/Oi3MJDSAXwUOKCA
NRBP63mRXEaD/8dkIKaRbIqBr1hhPnpB27WLWi981ohWC0PjlLkTNBKp36EgnkCNXgKQPIvBywAA
T68RkabLRrUflDqzM6/eDwyMujGD5dLtTE87RS4nW/LL4Gh+jvDGdiTZeUsNKCtiqYqzV7OoUUos
lMSqZDny0EjPQqVYV1u7Mv8aHTqxQakcDCb/uBUvp6Ti9ZlRi5qk62WclA95AvYO/x07BH1Khn6R
2mr9BKDhC3PvVtUdsS9B+ZXNg9nxq0UnQ63pf6vJQe1mufes7gZsAd1raVPMuEP0jnBOewpV9+xa
HvSm3kEp/WwNQ0S6SvHD5YtMCuLIE/sCCsMGTy7k2ItnXVofkl93g7T1M4joBfnPb9QZjLf9YROY
wTeyxWsPOnkRTMNSucaqrMqzGwR/LGIZAJuphdOlt1TjliHby2DUHP7TnewZTCV6DFH8zTFqLfoy
Pxv8vU1V71keMOF2tVr4qvw3ddJcGuTFPHER07FxD7pkmRUcBQjivQgTQLLDTWfPrUIIY1bp7xAs
sDG0nF0L+d3FeIBJ/jlAF3bcEhVJnJGKit/FxwTYMoCMrM3QseOBu1g1sGy5O09OGh3I/4YRqjq6
r+4fvUSyiggQ8jV0hS5TtHZbSafdJ+my7V5VVLyYVctpw8ifZdAwTa38Y1p2l07G63SovdVIKbkg
R4iGUN+eO+dfq39xQehvhYhhLYb5aqyMr0C6eAS74YuZNMeqXp7wdywKHNNMGwwTKIe1DH373pm8
+j5Ru6gs2UehCHkODafQmzbCFkxEw2ElC3kfNTBjmeUfSW08JY6Ox4BOFNZOuiQerVieMxFkfz34
SU6hiFJHpNFawbHAhp1O4fv8yTaj61d6cM/c6duJ30UkLlrVEEjpToc6H984en/PXXSbRKUnwlqx
VrrltXI+9MD/IxKj25qT8WsynaeVGtGLI3WH0lGQrDL2GItiC1t55MqFQvtroAJCeypOjqL7Vw0d
FoV+m06URUOaoSGLbWiZLkGyvQOLWPP2RjmJvUlq7gIz9k757loG5PcmCrwO7N9x6RMKEtj2S8fZ
YhGk48ZEjDfyMlfuJ8aEeOlmTbYlpu2Mqd/SvTfpxqiU4++yQEubxdGpQO65EfHwA5gI1rY2k5vm
9GbHELSLSYYCJtENDiTTovlbTbA/NcnxrLR+ykmijrWDd3oTGtyd+ETa9XFCp7JJPfnXf51fJRuw
HsdHH16x7v3RbZggIPAxUfp/SkcBshfk2FrVr439dCGq8RdNuwvwMDxOcbOGAfmWCgcreBrz7+3Q
7RG6mqXsxkVxi/vUe0ocIVEn2pdofj7qsG2XuvmlO+KzBD4VppSCST4lT2Y0ectam17ZUfR0MED5
4uxlZ1/RnJ5F3TFllXtvJbt5a1GeNGmGvZzoeK+NvCXgYQ4jW1OEJwibB5+YyLpPs63fl9dB50XS
ya1yQMyKgra6kNCLmqxCwtYrjmTBsiOiUsuGQzSVS+lB0E2BJNNqZMynA6oOxA4D01yC15wKcsgm
viITtXHWGVFDT2alTpT9wxpSyCtJueymkfvHhqC1VSsrD181geRuwiNFQ7tfU1fuTLcyFkUSWLBK
j25fRzuiQumQ0OoPyoFhILrmzTQ/7Av4a8VvO+hoeUckg7n2DbjL2TaGelUElyBVXrTOR59CGJJR
gMLNkJeM2ek+s0zyYSu5ckrvRU9JFZwwWNFOpinjuIm+meinB+8dGwOp2umfkFL9qWupCVojsXZG
aSLPpUwgBiJeikn/NDUakkNUX+rGR1ujH4sp2Fdlw5nGZ4kzFBrthqNQojh6ShiTNPwROYQquVjo
xhkyfBG5oja4iWLAw1TfGufWVtgUWGquysl/0AuwM0WZXgQC6iXWCzMrCSctw3Y1BgbTMO+375S/
ET3TlWSCVShA9KLnFgsLqNZYZx6awhAaRo1KHnz3qfG8ZT8i1NDqYxDrz7EkGMb0QDsPpPDqTrAP
qKLDClmMXoUnCDKJqVLMr4MN9khbwWQJd1FJ17tXRLeLyiJEZq0wjHOqwIAdE5k7/9kxqa1U/yzA
Oy5aHEed/Sp8Xa4DQVT9iJbZ56hN450Ljs7ek7Ly+DSlFYFriQVbuvHwhqTeB5DppZkxcBRkBDwl
ZU0RHZWEfVnBn7DGwu2Ak1sKzivIC7N8p5N2hickxr6txydGPavIKozTpF7MtvdeqoywhhBp+Ub4
MDxrOE55VvzWyptedbqM+x6LYV8ML15pbzqIn0fIp8ERIe0xL7R3epQfcdgDD0vc7zoc8PzNb3Kv
tWZpLk4f+19rTNl6TOrlWBusn6m8JGG18gPLe5qUdtSrgvIuN5CnFSZK26Fo+YW816euXKqk+ebw
EGStuS/qARh12FI3jXS78A4pFMP7uI2wkhFxFawN0V+0clf7yt13ITuPTIeznoycRqFBjUkRwqht
ETcns+e6yKq1Tos7LpIbWSMXN9GeE8u/Oz4Jr4mHqwyXA76kwXyvm7pbS7KO9uR+PnFSZGH1maS2
2RQftdQRW+7dfJX3xtsYkyBu0nUhsOkUyfg9C7SaWfeYfXTJ5zBmqEQtRhcENx2pp+pDGOBdaLSL
5tZbCVxyk8ddvgM7+9Y7PdsbBdfKhUp5tnxW0IKVa1V5mX3CUW+s/KxrEAHxUMZOuZJkuYNcTRCQ
MmnchTqCgfmRK9rm/HgP8tC4M6rsk6Y9Qiq76yg/KaUKjgXc9+rVi/GUosEiDBW6l2NOpy4CDKO1
9EJFCW5DeouEMHFGHmgUJKq1RSUp71FsthT73j5AEY8D6I35tsbNkrZbJ6GpSJCftjQFeRHDn8ox
u52Vuu5amGWPyhHzU9dnahXl5bFJZ6C0bmPYDORrqRiPCZ8m70SyrJzAoOeRH+0Mx1955FMdk9HC
xGdG8bI1R1x0zMQF2IjapxhtKgK9Wt3aFPSk6coU3SzZZuUvU/7tlpS52CJtMo2z/SDRUNV9uIh1
V9vgPzyJWRI2NEDC7Y5IhKGkSobhB8hsmXhMCXyDGsVQLeq5+XIyTfW3K/vqUNaEf3OkfZOMp61I
QM7iaa2p6dH3wz4Q4kWvS/ec26LYtD6BekS5XvKsr3ewPbkeSY1NO1rXmjNTrsOm33EKdl8UG8ow
BSeERXuQENFLyd99dqAkgZ4CkDR1Z1sKRsMuu2FbVxviNTh6Nd2u7cx3IZ2cP2LlmrVxAr3w7DsU
gFSMzTaK2vAKejHpJnWr7LZgrD2cK7xkUeJ9KDUeiQHLrvDgvzOL9d8Oa43hn5u8g6pAomxgKTRL
tHB+3B6ysMKi0OTvWpi+a3MCA2sBOiNZaoxK2GMzx8XmhE0v0AuNKWEdXAy73WkqLmHK8EiLTUTE
JmysiGjudRva1v7xJpUKrleX4s7t4XiTT40AEWU3R0IrWTPqjVetlejIrKFMp2j4NlbuekTCcsBj
3i0kdHVaxuKZlfCgiunUlBGZ1EENDpV0hAW0XuzVJCxz1LWrZ69P6bp732WjfisjVouGU4ePm5ax
WnfE6nNXWCxWetXviRqMN2NZXYlM+e0jMgpMp/jb9fJY08u4V0X7w7Ba2xMiuEUW7kHtVaswUOoA
nPPHLyHUeZNpgagO+zXu5kNUFEhdEvtGk79frBMDA7FuFJglerH1R/srmtmkvXmrldy6Fk4O8pAp
K1X2nCBV36Tg5oaxIWEE0Sh8d4GdW6MGhQeICIXl0CY/o6s5N02RHmB/pdmdtiHmk+ZVRpG58SJ3
7u5Yt1w6P5avv6QxLX4/HREEgNEWQf2numul/hk07pepJDIvu7rw5NFecExOGdZTZ1KBFqPLsw+z
Y52jOEKPYxM6zJTOhDi1JfRSIdfOT6lfncwkF2vTr/pnGtpqQU70zHCDHBPWH54gRE6Oe2RNSChA
mJ+TU+Wg6e8LNnB4IFhjVzrct21LhQEXEz5lg0lVpd6wUaS+khWAkIObmIZtAxmk1IJDPHB289/H
3FyWiXwGDVYhPr72zmxTgICl0gE5NMvtmnuc27KiNawl0wLz99kKm9cgHs6DjSzTOLBOQwBrIobW
Fnn3sxFADvuxTg+aC1nZYqIMCM8/BlO2Q8ajFnbVJbj1iltoFlvg+tBL8vhMr/ptysTrkENJMyfx
hr0BTXy5UuFwK1DaIX8noLEzd6GNhN1W71FofgaJeaQXTyQRkxIni7IdEja4CGlbrxM7ficz5GXg
v2+UMHZWPbwYjbpOvtQWQ6x9ZjXsw7qXH0NjfOcYFPqm/2DoewuCHb0EbSOb4lUMOB18EmmeYqPa
MzoDkAmpBRbSh64rvFqZem9JIWYJYG4lxDtjkD4iTaAXpb8MGaTvFdB33RLD2qpt95lRA5OpIe6e
22motxhz4tU4+FRVhj4s0c4Ml1b3fhKfTUnT7fo56NCG4FgjbQNvwkrahzGr3J0nINhGBU3srKOO
K3mBwcm5e8dIftFr/ClcDoag5xczr0DZfnUlDRbl2RC+8oty1IGJvcxV8THPsvO2Gw6dyc3kaAXN
JSP80OrxwzXRpDy5f9pi+qm7tD4UAIo2+kjD2SDYGmWu/FC6qDZxYcqN5tqfFTSlxRz3tsX9+qaP
dftcO7OHgCksznvT2zhaE63adDZy5clfe0rqJ2XoFAsGDAeSfznr0xLOZw19G3FQ7RN8INZgQR1g
eRp91bzy+zmPo+yu2d9MJ+wWglPvIkwhzCkH/BkHNscuqg1sV2yIenhsK4LIO3WY+mGcz3SAG6px
04UMpYeCHOvWSS4tpXVB57t+g4GFoaOoAZZN70Ngq2MXsxxDqEO3ZOprK9fEwUEDi5uORnEFAnIw
2jtjiXUPCRySLYdU6RIn4LevQpvqfZ9Vz1NNEnlYxfhR7PnC1ttdyj4Ux6kiowmOTGf96SwoUgOV
NeRMbiu7OLLAc7iSOGezKl9WEzhYeEwGJA30A7SVIrfD2RfZd2ytcx8lsReOPz07OAO2nQF6kBFm
nTgQOogFXxJVaR8fbzQOTkfOXBy+WXi2o38Jkz56ybQ+eg3RGRyApX0ktlAncMDvJvWfW4d3T3gM
Tvr8lFSxtc1nE7WFT/VYNcE10pFLGR2MUzD32gVtxz8XiuKhwDSLaMfO18rVvmyO2Ap4j+TSOEha
qD2RTztEwz1QZGXtIJmQIP05BZNcxzo6/x5/fvap5bB3a2oLCAQJVUUJBq4JwnXnBGpPRuc+ndlk
Nh4kR32gcfJXGs9E22L+RbWTw25TNL5xUou8ZA6bzRkG9JZhVHG2aUX1EntMmiC3Jlzrp54ED5rX
+SHDK7tqajjdsrzLwf2dpUab3HP2kFEBRXbOkTSldEbwqU2otesgi7ZjM1H7YLio5R3voY26j1Ok
LMBOYc0jSuCskncNyxUGNpY47VP6LDjdeO4jGojeVKwVkbaHXlcHQ4tfyf1CMpBJTPT4urPWvSd2
V67tsnzzUu1Mrnu2qGzqJtdzkDfQvolG18K2niEIYKyoSUpVE5zFDC6INv3ESQ8Ezt+mEvu28yn7
jTrZCLBIC9W212ygYJcxVT3qFbYcT2JH4E5nPBkfE3QogPaZ5xEAwvMFkAo3YIErR9nvaYCjWFDc
ChuQZmfZf+KeulT3t62Zy2eia3em0P1NjOOm5+Zwmmaph8MOouBFBsoGOCjRKYpslRu0rblBFkw6
fJTSRbnopfHl2UD3J5fWTFyzqvshOKgh6oYleufC4LUlGYSVLy1xLPYc8plO5p9MFjim53TuPajP
KMOt7dAQcZM786FjPIAPX6oUqJPudkhsHCJjGfrgzJudgzh6l53p/qV2AS+As+5JzkFEeY50t2bd
DBuDeWvZEUFloR/OelyxrF14/gubvqFbtsjvBgtZrjldGXEu2xL2RBYirR0VNguppR+RgpE+uPYt
MSpEeMNAgYyhq1M9ETCRW52jXtysKiCDCd3ic5x99yC+dgkKprSqCdLREpBsSI5DzYVobHBLYog9
JIVXr+vQwFFbDNlF4+ThIbTYcTUEGPwc/06g1bMgbWiV9miAAl2+5XFu7/3CNs7jFBtnF0uH3UH4
09FRPonOiA6qV9HB54i0zcdurUg126aeeAkK1R4jczw3qVash9i5qsIgPcqFdNmbtty7bD2hb5Xr
punuyMd59QqPjGoGySe2khavosVKQeZJYwzBix7V/nPH0CylUXA0cKguAwp13cDyW4EzXFZuCcyB
DsCoawahONXt0YiKkuxqDA2LA+f2do91s9p0XOecJWdlPKzbPdEB8a6OkMFM7rgnfWTaP96z6+R/
74V8g+xtmeaocWzatbZeb/Q+ti4pqQzX2tdZ+MuaeLockHDcaO09qWhxM1eNjjQNunvZ+NSd7nhx
tSG+UzdMzLj8QOuvri+7MwqbPd3ypYoZKqloXh6V4Rzp///JQdLeyFJ+TVRqbbx+Olhe/VmkYXEv
OHJvwbWRRw0f8Y7xwMGPhswWjmSwhR9AAkEzdFjeRo7mghyjZgizPWKcZN1a5rQW7tTf0cvH8JB7
fTMMLBLzhxRsX9rwqzYbOH6PPoh8z3t3LWOlh+KnVjAZkq6r7kmKPqGKCHOX8VHVRnn3TgMs54EN
ZxHlsGRxThE75DO9gbJXL5gSEL2c3aOskpT2YKSNmptVG9M7ulnnYtX1sYbEAQeRCJPABJEV6bRF
48Moh79qQi3A/LbfTG1WHKs2L3nYbGWjYVWrO+AP/Huifh8NTAYRXO27Z1kkdA5jsDSBbz6laSGP
5P4Bnhp7xPTzLya+lcZlSd/z8ZtT0WhLppsHz6kYl/tWcndcAexb2KzXiHjukWez6hMC6TAYoQc5
Lk1vjC5e328zh2CfLKqjYzA63VuVuyDxoo2rUvli0Re8AX3e5tRem6KFppvMsBWdP5RtBclvxG4j
xyDbYQ7OX22ukAb3csNNVKHXPuGXKG9VsJ8KK36pkMNM+nRtBPeFVyNoL+z+Y3Ik1bm5Z9bVrpFM
0ITomF/6mNWWURf/QjaW1DUQ8FI6rfdcI1sAnSabUZOKvZe3AiJm/Fs4JdoHSAXLwqDJ17AW7Qxa
/EHGMkq1vVbCZXghsv4OISWA+Ty46wnfHhlcjNMLEmZSqrYlNEuGIi69E3rBK4DNBMy049FBUzwR
0hM7hb5pq9K/+dxHiyn3ml1bWjBfTCR3MYdATglcfCOX2YRi9smTROlNk/2HC8o+8YJa965ihZOt
d8bNi7yrAWhN8jWX8RPJpDkKMEtfF7awVl4prx18KObfRO4d4m70T52fo0js6V1V0hp2dWM+sUvb
N9e3inUMAhXHObeqBt7IsizvIN0pBrpbl4e++hqq0WDdj4GJUOWgZ2qfPC9RSAJnvI9Iv328u3d9
lualbhxSp/P1RZmDgDey+fyLbQSOCQaJpP9nzLZ9Pe3TUzamyd60dGJLQ928GR2XdKybJQocVNFu
96+0hHuw68Ej4TiHio+cGM/1+K82Bgv4rFGuSB+E5BvRQZqbGGYzahutD7FPzA/9qc92vUQmnhC6
Q5zleE6YmTfeOO3CkNR5Z74pwoC2hkPaxvLx0JAdT82ErZAUKu4bObXX2vTe9SDEQ2iGnJ9a2gyV
Y9xml8rGkx3J8AgV9kZNMEOUqWIzNG66ohhriHJ0YIoUghz4pj74GGNWY+psoVEUL3lhBWtdNPVa
b1MidnLttZhsjx8Ww2oac+um0cVe0aEmfqiE21OX3bUgnBkH9rVt0eCNY57dyDKFrG9w2Vdpm1KG
xoB83YG9XYNVjqSKOwoodZzvLRqGC0NT3a2r/PRg2jydj4etClCp8pQ9QfUl6oMp1L6pK3kY88AA
DSIC6JMovtQAP+HxMBSuSUqSBKil0VZQU3vTktl0gZt70YRavY+ZRqOtHe0dxwcCMeetwWYssZFh
aayc+YYioh5S57yAYyBpznqp7jZz9oVoymLH3LKB2BK1c0sv2mp50Ny0dp6lx6629uaHblFna2A5
8PXmlzsXTrbh6MPwdf5skWrlVoP08d/FQNRqD/Adq/PjJ4sstvd2DWHt8ZODrkmfGR8pYkz5UVob
6kerEn8fj+zBTWdg0NvjURTmziXyi/1/f5IOOLwlvOTxyMpKdVXxKchifcDmtdc9v78+PoXvZ1ln
uvn6eJT58PHL1r88fqRrVK+p4ZbnxyNC0f/UkAGOj0eBi8zTM4zi+fGNzTBz2o1G/vfr87Tsyaeq
Jo5E/N0TBzRYea5iS+Qp6KosXPWoLDaPz5LA4a1UOxaMJHlySVby1rXnw1t5PLnS1jZApHqUj3y2
Tot0l9oMox7fi9+i2btQ8xaPn9xXg3XoMslYZP69kadnxwi5K41hvjdL6Pj7nX97/GBLG+pLA0Pi
8aXEhEevMTlaGDFapCEGLtkIljwhOU9lHgy3qcUYLobZpXPWOuGcUdCazy5r2VOCrKGPCu+lBZHK
NJC03jAcXya9PJbU3kQ8B+5WjYOxcKuAhqXLml+EUr/y2h+MViIg52C5xaZo3Yb5P0WskYEnCPyl
QaHBqhSAvJiGgabeaCx9lLq3dJoh8g3DbdUaEeaXjiQqPDgI54lSyqAC2k76kphSu6bQil/dHCB1
VQY3b35jy0+hAv0tioZdXBX6hcRXHN5ttKkkuDmMeB6dzrBDNRi+jUX0L2WXP+rzfU1jE7ZN34Ct
pMpfPj5mz+xGRgG7xpktRua8xTXThzuQw6QLpYP3aqYbOcgb3ymajSCk/r8PcQxmMIaLnwS/UgJs
4G+LI04I0tI+E8NzNqGtoAQVpfHi4RYiLFO7Pt5E1ikIE+3t8R/KAIJ6gFx+UM7ZUbF2deeVsuQM
s8z6/EcLGB/Zo331LMwqEQPz5yqPuo2rh/pyCqVLg1yOWy/L7KtAN7rGS9esxvk7GlxMu66xUXcq
zrnzUkZ7znoGOwrF2HXSm2sPLVqV7PL4pHBVtuUWR8YwJku7DdMbav99U2W4yhymtjmRHlFR/pqA
NNg6xHCdIuMt7wt10nIU0X7QXZyxgKdSCAAv3MJubEy0LOBnmQTmtcozlk7KyE4F3VXHfsUUuHvB
ask4ft4VZKEFu7SaA0iavL2SmhOcq9riYjm7/TTeLCG8C5f2nn6+e1R2/6k7fXsy04n8H6wQaZdd
qW9P8ORR2xsMAIn52bIyoknUI4r5KnqZ0u5v6+XmDNQSW9rf4M/0SXsq/JCCsqUVFAdOQGDinJfV
rM1q1jwksMo80kEYGBvpNYg7bx3TEVhaFe38aBi/h5g7h5ElKOPwTCzjsZEEFxGJrF5k1awpY+GF
6RFRv0PzNuhRupR5mW4GeC8LNWx03dqHZkB4WncXLhKhyS3sLVmRy1HCUo8Ty9lG8xzNxku1Fp4T
rBrljVcz/84KSfU3tb+aoMXpD2V6BdvtnQLvjncD55CId2ZBeRFWhXpttb9Ic9y3unWQGdrhiIwi
4TxFxZ735qHwxv4obO8tLdQE9wg9e9rimDTmv0loRIpnHSW3U8pgOb+abwguXD/pT3pVvWFH1a+P
N9pqJG2FhK4oBsvEn62TTTS1MY2e+VFg82TI+UnUarH2qthZ6uWVycQV7msDLlU8O8zrU3cS+DJY
TtrMnLfaGx1nB/uGuxVzUHAQBM0Oq9tO6p0Eb6A4rGvwWcbcK2h7edXVx0TO7tZ7bPllfc2DLKAA
wiVFvMa7ERnFUVaut00T5OqC9oxt3SrZiVPYSga/hsLdwqA/UB9dqelLW2JlCsfU3Wct7SO3yOCR
hFmF56HS3ho917cJRtMF6U1RiQKJXjtJeZhdlnLsPmWJBSYTUXZ4fDmcdUREun5XcM7amuQfMmDf
Bi1baxygN4HWcvIe0YZoxjCuY5GwQZfe2bA1PMWTdZ08zbrOxya0sFduY/3MYHivj/FHazirAcg3
Yh/fuZrQYpeh7JMNujL3yk2Zr7zAfjHS+LOwk2flTAUoR3WibYMQ3Y6fh5SWMLLfJ0YYXx6RJcA8
3PYNoBZNCHXlmJ+85h0l3iwjIPAPPQIGnlqaJw8K5XZydX51pV2U/l4w0JpZEPRdnbE7dYAmT4/3
8hwNvSzq9xLsRkjjBuU0q0bLFCrBK4cnCqBwqaLT403MbUR+dXvJyvo9dt3slIyExob//15BzUtu
JQG1Q3a0ihaBzeMrsvnL2g57NdS716RvVjVHaE7JfDgXtsWslECBp9jUiYKy0IfalbXP2/QwYihb
gHT3lgMdwVOVhjSRCu+QoLsiBSDgtA4hpZfM7yOs0vGEpaTxBQsnwEkR7SU6sSNtKoaqtFo2YRRV
hLT3isoZRsjjEx560P++pJ+/TqPt5w9TwrBsZqU37Np5i3617j5SLaEoS6WxZ83533uPjyE1zjbm
GBzDqej3jzewM1NoY/5XCAc6FGQWSM9oMLQkNDHMx1t3goz1+KjXTShfHo87pGBO8s15L1hrDacW
Z0x3rl+/NK1xAz+XfXVl0SwZcUX0VfLi1oU6bPQOUnyBdbLLxrVG9McG8lmPxNMsl8MIXattekiv
tTdn+k3+yh5S+ABYcn5IW/rXqmbaEtsMSNbyjV1X0dMFJVp88mItZZE1PxwMbZT52HQLzmekkRFn
WQjOZyaFEZaHWr2EstyCwkG0F8kDPNcaBixq0ZQEtR4310g7r3JG462U7oFGCTbX2vBe1AAdyumn
kBlpSj5WUwoadrL/Sc6a1kVfFd2+PHUQiMSacWDE0F2GSf8dIfEyqNoaaXOBQ+vcgSqlT/lUDK8e
zfXWDeQSjT314iBg0I2g9uoTdjSxK3vEmxQk6KBUmOwIB/wxSXhqJHMbxrTXqmOM1cg6hnndDmuP
Oex2Ku21yXb5XWUfUUbsXCBd627UDl2Xj6mp2j91qppFmsjinCG5XrmxhWWgLpNtMpbWc2zS4mAE
CJZeB3Dq9sErEbdsgxUp5VbWmT/Cv4OdNt9l5C6r2mTilNL/xnRSrkmt/NTL+dWDZcMK7VyRR30b
tO6ogQftIoVwnp2GgUNH7K6tVeZZDMFmDHjmRUh4b8CzcjaxPykGLZgpjPaT6fg73Vf/n4ZIZ7Q7
1nAm16vetLoPLk+t92N6Ph5gTq3qPlouBbQhnXNKsEldbYB54/yVqdMjRCqzGV6AnrzKJ/sgNHyD
IiaiXZNRcRwq07o72veY2uVHnQAOrJnZLWRIgkWOX7LNaQGnSe1x8TcDwhlLe3NZzRFTFp+BjEnJ
puO+AQuQHkIQRuTE6RtJNFwveS2t3Eb+bLLJEV+AbPw99PJuE1dj+zz5MTInYnpSyHNHJ6lT+g/D
z+SjrWJ0DP0sQ5PTjxJVG/LuQlqvqg44rCa1INkihz7nM6OL0jmtmEAtZpRI9tsi3rjJdIKy/MPq
nuLHNIFUmSS0p+64VQjLGtrJtMonakR6vvWLCLwYKuf/sXcmy5EjWZb9lZJcN1IUg0KBFsmNzSON
M+ncQEgnHVDM8/T1fYxRUhXhWZIpte+NBT18IA0GqD59795zgc7WLeoZiuKIBepKlXRy0sZK6wDX
BmWp5TOAcEcPNRQTuNoaFULNXzqx5YkzkHv6/mqMwl9D3YVbzPfI+SOyW3oprxItYosHNWBVNSVB
o0ydnWg+JZ1Yx0Sun/3MtDeNSU8PXVF8pv8GUCUnj5LAs1CVx6gf82VQXQOzB+pFNcWn7xeX88m6
diYAZp4mo2ogIRQqNckPoSeepF0hWBHm0TTdJ6+Yui0AWPeUI1E4dTSr0J2gdmsqcgWH4GNqPUxz
NbpALvTJCB899GrLHiHkcnDi6Ij0OTp+fyXKlIQXL/hEQepsXdX9gGbKkL208RFfE2S+c2zIJIuO
coCJ12tc2BbzhaO4vjCyy46TmfkHgxOdHeZ//J///r1KT+9iRD422fwhG7nJYRb9f34lrzw7HzPK
aAz45XkhBmer4qnZYby2nZ3Q1IF9ajZ//Nuo39ROxd5aXb9T4MvdHFvdyumsn9lgZoeSnk+lbH+v
mqFYRBZ6DKXPtaa7neccJDjIsRYafgK22miLY9XiT21iBqdpyYDGHeu9Ijz4SCTwcATy2R9FAN82
blLgj1fMKgju0rc7tbSG/CzLivPRGKU0udh/ptx+//5VP1Xp8fur/375/n+pm94QGRLBsl8C9hDH
quiNo5SsphPcqUVUk94xtTYQpmjCK+TK7BETeLuEDugjcT1+v5hIX9elAxXFKebDbBh0+ij2MWwQ
yFM3FiBsi/TroVk3WFkBttgrf27rVSYbzKQxcULXi/f9CcU6bA8JjQCnNIbb3ojCdUh/9d6IS0RK
w0jNWwSIViVG9nQqyhfHbJkgdkL96JX/00uN6YOP7UJ7zbxFc4tRwCY/DxgJUKDqOffhyoAkfOia
wj5ObXdQ1iy/8tzZac9tftkC1QvWkoPO7VtG3TTAEdnSCjeN17mb7QUQ63hTYVnfdLrol5XR5Y9x
GZ8iddWK2UV1P9g6XtPZ626JU9abvsaz7OJS2dr2oM+lDSaG2/zNyuvhmNFr21dShXhR2uTIfMjc
lSbo1dlGNioY9B5EWZwszLlQMub8lilmujaDADzDbOWrMkWdGMNroU5kKJi2P9PBXnspsp4x8pyn
cuEVCeN1WnHLMHZY5yM9H3obx1lV3xnsngO2ubsZc4LlQEeWnL+GGK5GOifxKqfBD5+hNh7CkrwE
PEpcE4EbEdwHZ4dCnmORFTtQGQlLSDkeLHLvlqlJEd9dpeJVayEa74N2Vwvb2+DXwloAVphsnpEi
y2REWQLSn7nmuqWrV9f9vneCTZEyICaiwdnnBA4RFoQAoLd49/QX5Tp3sGNNIk12pvI/ghncUuT6
wR0hC3irmf5lmXkm23LaF659SUqvXqE18O7hdTR/fNXMPekYZXAsW0KaUtzjmAPblSkmcVNY41kq
HBQEOsH2CC6cfRuGaEyQI89/uTZLSFOKKdsR+NlyIFWesc2tVeLfG6H/aDmeLRcMcFZefJxzG7h6
BQES8thC/XN3scIx5hLHXFJZPEqH+S5pRJ+pFW+Twtvz9JccbRIfuTNRY7E5ODf9HLz2YXqns7fW
ruQm6pxu21DKsjxYCx3r6FoOV7eJFxFtKIhMrGi/XiTE8bEtxH3qXZMFACX5hU43KnHjd39a5N3w
5hK8wXnZWIymby6tsXwoJwOJA1u0DCsaUhmGqwY8aIx5azLaftsycOBu8tU71QZrhIgHmiXjdh4I
hWzKHeNMe+3Y2Rcp5G+1uY9zIdaB1atDSdk3hdbKLxWz+6repgr9ix90IyYkh3U+msULzdoNIWTI
dyzPfDTtxyGLjhnthB2T62aruY0Fbns0tplyotsrXzSPY2NNxZ/Y8LhK1x/3RKgYu6R31LqvyUwu
LeON3QlZxb3hqOgefceqAczFdsZxyQ7svSD5IdPWT1zk1tG6QqcJoOFjmNsfQWNyO+j0osiYfYzw
QzG7Vj/LWP4chmZrXi9eMRBVGYiMNcskIhmtVahESTAKsWvkTpBeVRG5YuFoku30iVTJWDpX5xq6
nUUSaxsRcjqfS5bJXoHGboril2SC3Mrt5BMuSvbc7HLQqSoAWD1NuToPPoduGWToVM2wup/RuW6Z
7uxodeKJHy2DOZsqdznpDwd34rQ7TWW6rI2rBX1CZELYHmAvMz2Q67VRs15FVykH+RvTji7XV+N9
urF/7w22s2kbIFtlHbQbx5PhbshzG7zKqZ+L7gyAq17mGNGvf5HHE8ALT7OA78gmmX1khNaT7WWD
p3Dq7nJlvoMOW2iNa9kMx3yhAXXCtkCCMiE2XFRT7RPPGOnVpAOIalMhFrriGI+JHPWQi1/daafT
NLdkpolxA1ASB6QD2xRfO5AoHExo0/QH+mEeHAifIsS50PTZS1Gq16EXhBU2tUOTt92yS2jyn6Bt
UdE+FWXWIa7epw4pjYZHUV6qyuNsW3mA0R91FXo3Kr3x0e3cYBJTZ5hfk56SnafRC4uWpp5DBeI2
3LxtF8CR7HJiMDyZr/oeIsFDpeCbt60bL6PeZGJRe4TfuEgSbXsXYwG8+X4Ri7a3t9E0O8c6HJxl
GOh+DRcGm0SZpFthpAjjVWJte1f5y8aJjxnuMSZ8prr5fkkoRUAktwc3u/MrzjkYJll2PzrvLeXW
Y89OiNetsNm1vTyGZIbgo/NdIA5ZfV+GXr6m2/NhUfk/l0BNSXcrIKKjpjiOmeQjGLx6j6/wI8Zu
uB7qBGWxnl5EJ+21qak7AXHdSk3mYTm98HOzNgt+EDBNQKpqdQLLxuzDBfErCQEvyTRTjab77b+W
haHOM4/k4Jc345Ur2iTYKui/xuh5oY/5YvSBK+AaGvJ4FWmk7koAxUZzm7e6fEGyOW4sAC5pqsl5
8cDmkI8ZNJmHcMJ6maKJVj/huQZHVi/X+uz68YU3HcRQS65eMna9AgU//iSSScRPqc32ozD4hlNA
DkLgEZJeaRRQwhugETXOulTOxTaSfGUA3qQlRAyJsYsPzL9Js+CodhmAgwI7Ygw0h8i5oTHN7HTO
lxEFMMYi8m5IS0d/zec5OOUPN01rDsji4xrSSlDep2gjmwUP1z08/RfVFXsry874WI1TJ1qUHoh/
0vgoPV9sktBC4Zx7cCeQ41moSzazdm/mrPtFawH2dxZ/haX0tyxOHG6iT94amO6WGXNG4xNQsfVJ
+hX6ISnuizSgUcXHu8Cvgx8N80MroJsIt/kxgqngRl6JXht7LQoe6inrngYv8CHShJc8QY/MHxFi
jp8dugqTN7BkT828ncP2A8X4rvErtmffqBe0A/JN5qZIOHX0PJoiPEazMy36Rn9MQnwYdDbg3VAp
2ABrgIv7jGZWbZnF6xYYv58leKeAvDIgx6hp61NPTnYog7uYeJaB5aJ2MNrU0AIWuCrQMiJ2ieLK
W0TKg2w4GdeBIXZyEO2wFGCb27dwBFCcWUeWkJUREl8gsW5OsdltVNCb6BXZHIuI05qmWVK2ztNg
hLcqtT9sJ54WVtkr2pdGgs6qeOiM8CmZ4UhP2cwAToIsgqDPoNF6CtzqJQKFXU/Wr6jkuIZJfwky
+t1m8oJqOXlzQBIkZlI/djD6IlHcQ+B5BMhmEhnivOPNJOPFozVVGuwhtMTt6jMymK2R+wTVg3BR
Dgl3nQ++hLDYQNWEQdTWHn8sP/YE/pqO4aC1tw7iAsKu4aAbBs01cOQIU/hiHgBLGz720s2o6+c9
42lg8Q1cLttt3w2L7QJs0MxWJC9p6FJV+IzARb43vWvsCM9NggadsIryzBQl2idB9gCBHJ/evK/y
fWfFavOQgKeiTAVFPvlvYYfhD2B0uvSV+6jcifaXxwdM9/4nmh8cC+1EG6o+OkS3ANrQCzfidGEk
wcq1k0MUanp0meqWuT+cGvmeWNEBEnqM4iF8SYv6dXQpS6Vfo7IfmlseHSJoGIkxYf+AWV9wi4h+
5cvPJsRFDzR9V0YFfVg+9fpcdDGtnCC/zBHJZCnt3G0Y4whBC4P5B8hjg/M6GcKjN3YwwBSlYUrq
W4xqY5dpEnFoO7LLWgO24/GdNcfZkDiFAbzdNM1MwZn2AaFs+KAKGkWJNE8WJAZ7ZD1EY5vnD4iu
iA7N/WcmgMVCUwbuKrd4M02cz1e7mBt1Z5Jr+MFjl7WMUxZrCUUHSQuTyc3duO0PoqxYvfPmQkfv
0U+Cm8ZmvoWGYGXpJsSVRurimPcOgH3zGYjG1do9XJwUIUtpXDxY1tSFkkHlgT9pL+KK8EVGjis/
bMnF9T5N2fLDO+Vb3TWnfDJNev35pVMlHRSDHjviUwR7bVbtCA/YkLxWGD8NrfJTZJ3zjh5DIzkf
4C27HUW9jCPGZTQyj0bRQIwpf4UVDDBSGDiBzU9D8KNFYI0ghX1JekIyGyA2ejZuJ6lxjrs1ZVT2
0tAJKh2j4zZX9A2Rb/KBgkUrgN3PSxwoiOsapMnCCB68dHgSPbRJXJDNcq4JPzZH1Sw9SbZbUO07
4Y7IYE2EUP4IZGywtpiMKVGIOnDnT5SGT8n1+Q/S7K4UZrZUkXs2Gh7stm/WRmed+UQUyw6p4zU6
ocFK30ENvNrePsJBKRjpNI3gTOGRlhWGbJdxENF6RGDQ0PhwUhJ8NFB7u8EkTOOnKdK1gxh0wWR4
SUPJWWoxzBthRCRsdO6mCgn98NKLDI3X0UeE6cdvnFkiTAD3upz3nBt+8fRwkSucyDkrheeyTXa5
8xa6MPMmD95kfayhe8OZ/eW61b0QLJU44+LcJyjIex38YT93aEbTzl4hRH0M8/bXmG87n5yoGn8Y
nIGGc8hhtvTHSH3YBBgA8Q7TAG9vw/amk2QZUiLTRDXf7C59G4AtAT8X15VqXWocTjSdnU3FSUHY
OZaQoparukGCGQkTLNBIe91A0DQ/c6Vfp4Tva01kHLjZLSGmyMUAnCDykC8V1tQKWVUjmdhVqVGt
+0neI+j86X9Jg9yLKUIkH+N5HxqJoSHZoCy19qWvDoArTqFnv2F99beQsqq1nykYh1YHkdztlmPl
oytw7ge/uzMAVyzHBByUw3ElGB8CV4Ci/U6aCsKPGF+4h2IgYuUdanKWu7D58COCecuSukGHfQOq
PHhA+wQCDocw5qll0yR8QAGYwpzVm8kP6RfuhjtF4WBomWEnnP9yQInYnLBho8YzxsdQfAHQX2bG
e4TzndESZIyy/ZWo/D6MSKxIMvJTMpoVrQGcRuxro73XljzJsHhyov6eRQnE+sbGZ0OllgDreaQw
xrBzX3bjsx9PB4toZkpE8lY7ecpbhWWVBXQgSMaK1K2dTWSGsU1YdYUurOGZt/dzLe/COgegEK1C
lTNKueuEgfk3hY3cbOaQs4aYZnpKzPEDL76JHIvfxeNUjhnMw/zF81kAGrM7sJhQLbo/EeHcEDh/
adFRDMz7rDD71aKeXcM3enR8hP8IOT6crv7pDvZdG/JIxuUqdIndMGfuO7eFMQqDEG/qfc5+j/Ph
Q7rzqwh4IELbwApar4phpOi0ykU7zSSZ8QBW8GUC2MIbG9HtNDpvNAoASLPGtfhjc1amBK1y4B1K
suoh6x5kVCGiaq8RK5vcJHa+v9hS7wGy7HxHPaRvZURrNJCDuc6j4baNDYxkPjiY0sx2s5n/6KyA
6FuLuPLZ5p+3LdeD20z1amXkVUiD8rvucOZz7k4pwG9TAloQMWOu8fI9raYKiAusDB9EVIoUiySe
Bx3kr3FNoJxZFcdetORXlFwbPhjhlDDdstzYdIyHqsh/DrtabildeJigDDWlW+w7fzP63WvVjMmO
jZZALghxCK8WtQIjIs3Xvut3aoCUWmJ4XidWfnDRfq7youXE1zrzihVuXFr18Dxpo/qjH6ATsSN+
mQFiggy/mYe1bye3V8IwWA2cIaTWY7pL2qOKJNnzLs6QAcVJkO1T4knPRCxvZPtD1f02wyOyS4as
Bbk9EzKgrGo35SFiRCV+qrqN1ix1mzSBQQVhtGA73U8j+SgBkKFFGJTH3IMUOo/5p6evhQZ6wGXL
Ar+ckux5sNCcRMKul6rfl1eXUhPA5CD3damYyWVjlDAN4KQ8IKusQQHSC6bJ5D4OYwcVPBkwj0Pu
QC4wr0eD4wwJlnpt6DhDq+jcVIHxGnjJSIGK3slgNkUdggAgCndmIziERTvXBQ8imSlt8RGdEoXA
DYHJnXMzwfU5KaM4DH5Kvp0dIOJvfSwiQ43q0WjNTe3mYoWUfNNO1bZqHFSndmovx4x1rJTIYWLi
W4cu2iF4PwalDXuqZZ+JRHJro9+tC0BHCLmZ9F+xrYSoGG4lVzgN9VkMijsIjxUxXP2bNdZABCmI
UDOttW8EDKRCg9kIQ/6ieA1oJEPh9inRnTsxAH3KWtS5yhpfbAd2I0oRA1BOm62V8pnY6PjcFVi6
r5RuOft0+o22pZXSrk2DOjVs/JVKoXzWnvFsU0ePou8e0KKXTrly2F0gWgQnYGp61fRksQQiNcmh
hVgD3AaErLQYcVoi26Q2zNMgnG40qZZpAgwkm25jINT7ED0ktwcQoqR4yVCWI0WWIcfz2gVMiB7X
pFV1R+YfzZZeroAepBtn7LHLyujHLCm1fGAWXU4TEW8XTwG2e/aqH2gntv5cnk2pibRl1rIqLOLA
4V8M1CY8aF6cbHppEsNRTCYe6JzooNELdzjnqJuMn0PgNjtHtIgezXXNLHkqHPFCuu+qbMAXeujd
GOf98OYK4t3VeClAjhsj5AENrzWeQNjqDAEFvYe3hvnvdXRDl6oGKDY7t9lsypWdqDeeZz+J2VXw
N9mDIMxl4Vl2uo3xfbAdBRDolPMiBvxUmcWn7HHPg12vvJxzX4NoOk0IcCJjcKIIG56CkNoUeFTi
meEynPKAOJ4wZxTIocltldj2bKc4uvplN5JzC+9oP0UMsQQ+Oa7d2vCmCURehiFO1+fWCae1DGdw
hQWCozrABKtAbaC+OLqW/5U7U7TNy+Rzjo2T0nXHriK8xUDzDFwW0XmF+Bwq3nHhYRWB3UpvChmc
JM8PL1Xa7+0Uc0vujaw9QAShNIFnG+5SnVvrMq6dhctVdCqkWdBL4cHL4FniHjl1ZKtaZBLcmIY8
coBY1fSjTirKB860lr3RxLIamNQ2pAc+6CFUiwGS4xKE0eM3FWBqSxJL9ESos7WRI6j2lmHQWiB4
X2ZFlK9iruMSWiFaC7e7c7mCsnuCPnNTj60NIskESVZ6MVKD5CArUno4N7Zk6VD6fpkhllO7Moll
YfC9RDUarpggddeiBT+tQ/tqnRlGxUaU2TRC8JVNBYO82i9f8C1DnTDqdVxiDvRoIJHxMd8FTCf2
cAXuap88AHoMDUJY6k4VDzBoA1gDOhbHzIxvsITUz8FodFvSpXguGB6vsik/lgaFZxF+GDr4CdPs
aDfF+JxMLyHqGYyMzCn8iTo8zQCchAnRTNKPmGSiC2Qe4yX70IrPUxbfMSyWD23HCMGefbVxgq2Q
bX/Q07zRQxYTcJN+ttCwmrroCFOBXuy6ZCRc6+k+sR+0JdCB97fOjJIRZRPnmBlkQol7qpLGJ0XB
cfYxC+ZUPzCf43DbGdW9Z0GMI8nmZ4vku48JfprzIDiQd74oI9KE7XlaV7rq1oW85hfgNc5s4hYD
0PbtpOkhh9UP9pmzDTR21QztjdFlGy/KDKCf7NXFNTbMba0RS8JIaF/ETIdTYrDqDPXm2K6zCv2x
Xecti8CsIJxW9rCj2nsjbAs2FGZZ+EPygvyrXRWFT85jQo5d7Sgkz2jIZJ1/OseZdt6S41i/RYR7
EimIohg1R5aK+ah9MGSUJ3tNg3sl5srZIaAAC0iDCKwmDsrZ6rPlGET3aZqt+i6q7jqShCHhLapG
1jAnHtPChzodiGZfFQmeyIEWT1FvdVW424RnunMluoZhl+twjwLB3dJiDZYeR30zf9XhyaraZu90
2S/UBB9Max5c/hKh8Lg+5XU6O7nPPfPSq8ZgWpZV+xiTNUECYXUJpOh32XVOMmDXsP3qTuWhsa5F
/NTztPMxZg/DeJq9sbwe4Hb5eJXP1QjTtT2ctUFTY0KW4jkumcoBeyQdvmqjOueV7YD0wiD4MRTR
E2xfeyMTaDvWBF1v1tlBRcghSkNsQy4IxE58d2CiPZDnqbFtBiMCFop8En8w5jwD5wsU6e5SkzjQ
4LpwccrejXNj0VhoeMRgVeENbyGwFJC0u2wl/EofTJ6QrYPDAILNQ68DlLwtRi4hFefHZGmIENFI
HyFyQPHeRcVnKep1Zdovytcdi1hPP5w6veixpyTGeq4R31xbnWu/goLl0DPXdoldYmArzMfXlORk
g4KfmIFVbxQ7xy4JUwrYCqlc1ZUdXF5GiFdkaqZ7y4zWMkgvzUBqE51qct5ovxuCvZAw9vMwuw8x
wsTFOEN+yApYNmFD87PsmHG5bMIcdcQac/C1K6A4fYAs7ls0+/nse7QAm4u2DNKYygZ66O1cVm+W
09DYxoS+yKujHSfDWrO4LIwYqURuooOydwVyvatTAlo93S+zyW9Hz/ooQ2g6psmMbob5QSY38im7
3McZjxRwnhyuJeSHHhy6YdH6Vx2ABpEjARSS99Kj4/eDr4yOO5IKFyeDT0cidZTamllw4xtI971s
ztbkEr7SG6ORF88bVaM10+GvogN9a8T9cVAy20g5v6aD/iAiHsR7RcALacFMfCf2zIxVqCJ2XVBx
l4htWAS9ZAubvbgZM6qhwUlvcecwNBYLx4KZFJX0PwOTKU55ZQEMTf1eWRlOm77bI9qNNomisVvN
F5lUwY1rCV4iWx502d2ZPeuY3bi7pNDJzjLNPUBdMLeCFnaRFZTHongfYpMp4VDzb0O24n3bNDaz
FNW+jlEL1Lp/mmb/OBlsqMTbLKtKWZwc2vQ4T66iD+GAJQdMfQjYiu9kiTA8DFHQAz8rZgaQDEkw
sxkfTVPLdQQKe1lU1m1q5F8p3JGbpia927m2M3X1Jqyipbqmf+88dblt3sVSW3edbrMzhOUTQop8
n8yGS8xcop7CKdwFJq3D0l4i65l3lTeSizxA9PAQvLqEoGtm1mxmI/PneHwyPJrcHh4Xq7Q7IDKF
u05QdF1EodSha9sDsdokTjIz57Ffz4O4LfP+nTbmMvHZVjkEPwHVyZf5VSqjy9c2SVpYXeztjv/m
jihOeMNfwt9EYkq2vYD6KZPA3FgJnnxrUpi5+l0tk9vRraMjzngreXfGHP1yWdLGaJMNa9wBMzl8
Qp+R5xx+Nl21qZ3mgLj5Q/YagUDfHxHeMAHCrbEdcpjekWSOUSCzImL8zegYduZh9T5p+9WzcLxC
gIrIxIz6B1Oq287DHghniZwMuzjoBhDHVRxwjOqWpsl8F9f4FXqkUJyp+VfHR7NiClxlziqNrHcm
SoK5AjErljvHW04nlxo/dB+ZI4IeBcaZxtqcCrhaspb7NJof/A5TTyDeWVHe9E9fJVANHLbvwGk3
ZNTNnFAs0kbRnpmd0ruGrU5eyX2uD1Dlb9dgrP+fHFZ0eVtP91+hLvI/Z4HB0/6+Qj/H/0so1+q9
ff+PLyZr7XTNRvvH356/8q+5+0rf/+nv/BEgZkj/756wOacR+YXqS3n/lSBmKPvvNhhRNiFLCpr7
kpywvOAA/o+/mfLvyvQk6WK+ZfnKdu2//UdTdNffEn9nQMoiJITyfYQeQqn/TYaYxTdhonUNiNt/
/uNvcGhdW3F7Cgd7rSNd+/r7P9+hy4Ukjpn/R+ikGxiOk3jRVd7JIWfXqhEot8VNlgbJpevmFG1n
eZ+Lj1ZgYApSENMRMwGS5eVwK+Fuh0nsneqJDkPr6FdNaJObBOmjFVwxM2Zv7zhPfvp+WlzsXo73
qjsPVbT802X/H7LQ1G9vw/NdKU1S2viPhQzD+uvbCKowqCIvnFd23M3bngE/LGwoEfi4r/ZNRRDl
TP/qX39Ty/ntu8LNdoAc+L4vPFf637//p4vnoWlwhYvXHpaVZoDrlrtpBtMbuMhb6jKzLgmJwNol
MCLQfrcePPu1LruOzNLp4MdlsBRx9FUBFkIMGnsgZGj4eqgNV97Y3xXO5K2t8co0x20bN0N+j+1w
+6/fg3m9l/5yB/AmXNNEFSM80xUcpv966aqwyWsnqgaa1kidorPjWfHN90tVDfXOlaxlk3bYDwqD
XHe3xu+SwO9w/exsEFF/nr05PoXlTxe6PTY5P4LVbdZfYTD7KOn7jEwSgoqGSSe0AascXTQn0++X
uDKiZd751aFX/XjjxyEdhGIqPqLxazCy+NOgFUPlZpONPtTuOi/r5PT90mb2aSCu5ero9CnMtPFs
wHFehJNVnaeWwy7nkc085VBRJlX+yD1rDc/Zq/QTYtvhntkljdD7bi76n31CBk3M7X7JVRcduXcu
YQ1C3hzL91QgrHJqEvV07/yqInO+iBGKte6Q+A/tENxUiQHxNsKx6Lr1Dzy56tVr0Y+bmDWJ802C
g06CZD2TpXETCs+7CXJg+2HQdUvPm4pd2DPKEVaJn4UN++gVV7AHh6VjAvHooeu9e+gNx7bDKoHK
EWXKuiHciEFTnrwMUbkTwlxFc3Tse4PehrLbBlUhL2lB9y6bsKOEWdkcv19kCfmfQpA/GCXXV1nZ
oE8QI6oxJRBJJUebjvtSXbNtvl90L/7zq+9fGoZ9TztnAtIQZ6d8dLHqNkW9I+vmnGd62IeAGun3
mdy8qXVntgWD4XYs9o6bzw+VUx5T3X+13UmLJnlMOz6SzGq4GRhRQQ27Jq9gyk6jjD6JaPcOHfRL
MwUFszJ/lyWMCJK0as+IJV8kcAmjV8MpNHFnWsoNb/qdMzbqR0BRi1aufkmYbRzCntNR9ZRWhXGf
2gbObCnzr3ypBi/5mo7/+mmyWc5/f5h813QVMi0plRTXwMY/rQhTwcpniBoQXGlAx+eIPwS5/aPp
04XtpMGhLdKruyA8yPRKzCM/IoHFsVER1AritXdzy/zUilD4zCXoK1wC7Rb6i3+iv40CidjPpTkE
2cqqc0h/UTMcqkmTAN/BbzYi1LCoH7P7gBJtUcQ1EaqJuc8mPf6bVeOfVz6E9j6natu2PQsT3m+L
Ri2Ug8WmZOid9/7aoZAF78VLRXaXD1ltaSdteJslPvHnbKf3mCrbe0qm2vshRs+5Yx0vzopT2iIa
Ud2Rh6Sf0quojMYtIq0G8WJk2TsCFObtlJZoeGrH/jd7hvn7puGbULZY+4Tp2bwF+dum0RgcSSMH
gcXY19EepAbiCjlnu5HUFSCG6ZcdxVCb6vSVAhCRKIPpqDfUacgb4xCSNgwBKhw3TFboNUOSPZnN
WP2R1fpHPfE/bGz/tMXwM1oc4YkTdSSFwG8X2q2B8wUm0bgMJw0AySU0So9V81/ft3/NEZXyeiWI
I/UcT5kOW8Fv3wWzwejwCCXMseRrBZEGVEaKviykgUzHJci2s19QBP1XyOr/9M5+u/xURDwnwmLT
8aQv2YT++qy4RQeX2wJY1Hs6PeRhFF449UsaoDfBeNEOt1PX1glaOhL7Bmkj1Z04p1wRHyGQazqe
z37Td/d172y/aQ5mjEndj3jg66IPjk2dw9OpoSpy5N+KMbLv6SboC9kx2xxA1W6oerHNFTRqdqjX
OKxQsNkzKpCoETucRvOJmVdHSyD9xXN0GIg7vpEiesg6n6Pj9VeuMhZNN2QXwwwQrBYTHge/vkMm
+PivL5b528LCxQJQ4lie5fHgYRcXf71Y3MEh4K0qW7U2EQLIOB1aB9C53Rh+ckxA0GzbZJxHMSlv
itD4WpqsnyA0/vc/B3UWT4tnOw6bn/zrz5EremRsmqBPPVEdmLzWpV9fQseLnw2en34U8k5YCIZn
5+LMqrwUV3bDv/khrrfjn4pWF9qLS8nFJUHjR4VFjf7nVbZvY8KFUC9imaqYpI1meRhI7l7Sf5lv
ojlvTg1c15Vd0p0mnu5+YLdbSwLvl7mV5Ttjjgg+KZAh9329NU273/2bH9D5raj64ydUULO977rf
/e3j8lU9VqONYYGYvkN63ZwmM4ELDbEXB5j5iMkzuiS1BiLWpzMeIm84f7/YeTaiHaL5A9m23EKv
ac/D8zChFB4y+FBoyVu0sUQlZMSwHoy0n3cDeRiHJDRvu6idN1nSwAFKgRVkksSspgveZCDzW1Zc
B49HvvNwIb9a2bTt4CBv1IBhio65s82rKlq3Q1VuShRUO6LfaSmK0nvyIU3j1/aiS6hce1N7dbMB
I1+hK8b1lGnVESKJXDNrTONW0YiZirndjgzeCIwksNICTJ9UUFf7YVA7Olj+MkQneWayCWZ/gTRh
wv1p8hLh19F2tSwLmxCgpqgOjmlW6wnO9K5wrK/gmu5GJ4/+u2vfhg6Q2WWQIAmc6sEkTSE50IIp
7sMieNOeF3/lgQV+Bz829pId3pyFBs5FlAV3a5ipfoPUdNgjmWOcJ8DoKnX8fnFcAK1p7B8Q3+qb
IU8YsOgQc6gzPYad7raYI+otEkZsASjK0Zm7PJ63ddg0az9l5uwRWbqZFTOGaSQy5ntRmDPL3lqg
o/Exb4WquUzXlyzxyJAhMc4udHemW2TuxDQ89LnVnfO8lgc00P+PsPPabV5LtvUTEWAOt7YsW5Zz
lm8IybSYc+bT76/oXgsbfYCzL1a7f1mWyMk5K44a42WOIRElH+h/ZoVAPc2vp9liPtlJkYwItXeG
+C8bxw0mpWrB5Wn6bWo2Ghwp8VNdM/geFYn3aKnpd+ijF7EY/eeUZ9X/cSx1Ofv/dSw9C5A/uRDS
16Yrvux/BT9d2zFd6nUZEimaccxgABhmbxva7EeGdieK5gX8DPPogiCgxuT5DoPQrp0+WknD6HKj
nBPtPTKNndMUy3uIWdvO3XgZgnPcJMLYBHSXALguTuFEIdyhR51z7P8vE/f/3gaDWx4HV5fMSP1v
v1QDO+pjiGs2o7VNm8l/84aiotmjRwhOFADkwL/tl1wzg3BWih1cBfoG/UNmmEwAMczYeoVl7Xlg
/3+j4pKa//cCM6XI0iH6bekmVYD/ii7hP47U2tCHS7MtTxSVT75hbe3Z2yVL/jvH1hEk4wVzma/V
5L0l46u8BSryk1czSwNTeRXrgdonJ7AMUDJ4z6FTgjbN//5DHa90u22en9kxIKOXwBr0o1HnJ3up
fpthOVOkvOy17CGr9MAFvq5C8iV/bovKHrPag/2S29ZXzlSN/Gcq1jb27N0CkJyBBzSr09MSRUHn
6oHewDzbFmAI7FNfL0dnQqphNsCYRS/LvJw7M6cebRxdHSzwEmi9HshHOtVyziL/rfB2BooKWaHs
5AKp6wdyn46qH+1+CRSmJ5boKqy8y8UZ3uUtXqYH8rOM1WPaVU+MO29qIzkl2d2Qpl8av4oVBDDl
923+CqfwZ08CGhW8Ds2SVlevUH/FF1MbBvABnkj09vYSbpGmDi+AgpxogfwQk8CDwjgOY6x0l+ej
WauBN0evyE+SI05nSpdwITvOIYHW08sZ1/LiQBJeP0tOGI5dFQ9b9DmPcje57p1M3bqaF+NOLh32
bNzNoUpJJvLYClxoiAHCXrl5dfLMMJDHtLhhsK2c7ryo7e+ixJ+0zdPG+OibX6Y8NvT2VeUB2Z/A
NZKAKTsmfKonWXB5MC7UCIML4D1TAzxQoJvj2Sm+R915l7f4TXWCfeDV6lF/5lfaogfy3DzHeYQ7
CHbA5VzNrJPyarIjZJesGwzogl/Xj7KysvlU4Wgpjl3IX7PBEic72cZyF89ofBdqEJVRYFpzAKsD
ol2sH/I/AXxht4ASGUJFNlbrz3BZnnoEfiCvgLL0ICu6Pr18SILG0FHIMIBBLM+yCrI7VTDoXvOp
zO5dFmUbGNtR5n0sPC3wSu9dqJTjJOjH8iQnRMvyU6Eh/aiZL40Pu+lZVtesxu+yGM81T2so2ASQ
kQ5Nf1OxGRjkPsqRnOrqEq7IxzaJX4ah+G04iop7b2vzp3yXMwv1rv0iKyP7cVTsO5N0W/49sNFU
mJgr4+Avyq88b9mTTIi/ILFyWZgThRnrkl7vSd4u1xlr3k8yuy9pcYbe8hQV0zGy7JOsUR0yT72Y
D7GdniiEB/Iz1qcz8dwpGp9r02Bk/8uq2aYQnZzkP2jIzjm9Pr9AymicAtjzzjD7n8wh3pqavTOW
KVBMGKTZscZU76dYufrHdmQtKooYgjzf9FZ7KwJ0cgzlIuVlOUjrojLFCPXcpY9+M/WIaLPuarAP
66nTe/09Lzku9QGgxy5DacaeOBmcBNVVt5od7WqjPBXZdJTF7MWuoc9LK+E5U8eglQGzKL+WLyzR
ixyaZQcTLCAd91dWkgHxoKKwnzSHqGNrpWyVbslPhvjn0LqX/2+q7f2QjRurZQt51iPMR5cj5kf+
tsAEOfQT0Ix/KeCvkdciONGt2oIQZzzLA5TvlkdBkX9nmM2N+Uzo8CWro6PUAiN60IpuAbmk/P/I
52FxArR+DJBZu827u4zRSjkjNtuxGGG/UKHBULT6oaVCslpy2TbcubQlrHB+lW+cUDylyfQsr1sJ
e0ZWxs0wdc11PS0X2g9E6ODN4hsvta6rDoiQmDXZ7jFanQp0PatdSjl91difjZrmRe4+4x8DP1d+
TEAuozbvqPCGxrs+Zb/zOPyUmX2aPesBlqWNhUEZwynwOSe6Yh3guYudMaCjEqAzH3QM+eVqf5PY
3k83JAfL3sMVfWTiJ5jcJVAxPV4LJXbSPTSzc/D84rS0MH4u0a6BntiIUAVirAakelDo/A5FF+aW
9xmIX0ghnmT3rjcg7k4xwscupJfIwhRjGNxPXJdYyHAczwYWyxIt8U55kDP9HwMJHwrnoGCMeBHm
gzBY9wsrLR/iWTwCcuYLKjNMtiMcjB+KuRNFHkWTBKlVnnrLf5FHQiN5mccfL3XWL5dDIEvtZuZP
wo6eXuvhKFclj2jp/YM4Lp/mbJh5z/+cFk2JPsD5MBAyMj5ttPF12C2fSNSuXyw+Si49apoPp7sV
WyCnSMwJIO2LuLKe46b6Lb3lmC/zjVXH13JSNL9+pu93IXckvxvsBhszHaele9Xbkxy03pve9f4o
51suDdYCiq7qrWwT+St3AezNtxV1eA/95kZMbW3DHT1+pfWfoxyN9Ngx6ci1iNE1mbRMURSGFOMG
1p1zxThrGI8wlnKSOGFyG73hHjT/OtbGszwku8Cb+mrz7clCLudx5N9RAiqGuQh4tBj21p66oj7g
NQij45fedT6z7HFqspPHFqk756B69kesIkzHIW8anqxfq8dCHXcZ/Di5xxRK+JU65uoyxQgY1aNI
zam9it4OXzdr6nFEBo2oxOqzUzFkJ3IJqnbFKeu0QC7LcF9g+PhUY4wxL/kxUDP0IGo2r/hVU+5C
BydtVtkzQKOQ8mr/MMwmLNHRl149SJzSMa21TMoG+GwQhtVJbAgEgAdSqp3CcKg8HZ9tx2TqM13A
M+oa3zMnWgHDjhL91mXIXmyNbHrC8cDsQNjCxE8rGKSrjgsmAvOdA8gQnlO/66poK3ZTfKX4LOZ1
HgeTgI6wRELG9QR16nmY/Cfdh7dBgpphNp5k4rwFkUJt2ft1RlwmsiGmj9oJzkY8n3yi5X+Phf4O
Jf+3fDgT4KS4wHXx3Z048lHzf+q0Z8YcAAtOvfbK39niXCvuNVzy18h9n9J8CSRIUBz/KetGRgbm
m4kKt+w8OWRycDSSKwjULdd4lMOlg1JxEJu3GNzNnVOIRVk/gR0oayb7FirN4ppBmHcAh2CtOAvy
joHoAx2N/dB7G7kOeeeYM8ylhI+y4zN0LFEfQ2CUOIzzIiss99kmtAPK+rGNcGl+doDeVTybGP/W
7n8dBvHV4xqKJLn1HuefEpTJwZXH2czzdwQvDPcqizSqf99bFExjMbUbhxOVqiSQtZCfck0KKK/a
NpHVcg6GoQUuMoSlv2ck6bsZ/rO2ja9DlwWc3VnODPi+UJ1hBnQJ1t2gp+QwyxrboEh+mnuf48o4
CoqGxnAvt84AfCDPzdeQWilmOBLVIG3VoG/7Y7ctULhPq3K92MwZUP82L+Re5OJWu1la7T1lK5LK
5VwrRsAw7ndSWoBvl8f1+FZZFGi59mZWEYOehPY4WjEBYjUylemOCATI0bWA6ACHwdv2UXVKSiad
GAk5KFV8O2BA+pCNgcs14+XNsYlRQ5wBFCxT6gCCV34y5E4NcONq/eSiiC6ndxmzU84RhdXhsssi
RsEwcrw+KQsUvvs+UYPE5DCLoZjrPeSSX3K4JfpV/eQ2BXEt3ySmC5LMdXNRJT26mgYcZNiNC9GT
H3LCFqJW5MM8PbzLzeI3TtqfkegP7YsbbWh3zQycT8Uk9JHyrLpC9J6coFL4KeLkNEB73cEQXfvj
UQkJuSzoLug5TRGUig0DZUjFBnMC25XZvtEE4hgmKL2W7iNM5iKfyrjcFPBBdpl8Fg4gJzTenQE6
dDm+xHD2EL6WMoJGnCxfYPF4HQup16l9wSIGrXzm0g47JS1v/nmTZ87vyQRimw+WK13fZDsfhVl9
wCgRdGIPIu7b401unL7JiwgCB11Gn7jfdt4M0YJ16GMCgqh9HEblQv4d69hpUh1GuCkJWDRExyMk
bye5+3BqKKWYz3INdZb/xsSz1nyj+qi18ycMZQatWv8YPbQVXfhR5hZ4QfhM+wpIYYYhjvehcB6j
vjsuxbvPwKNeei8N92uawLe76TxCk+mlX3Lhsjy54FzNAnVuTd/Lmvn6FMiaxXnBflbvAFneTTTv
kAg7y+8Z19rRHmdCXg3KiT/WlOFYjfWv735kUvTkQ+V97tCjWfHC1NVFo8ApE7JTFtv/QaDhXNUn
Bk2fu3gJwphEj1RCidHtUu8qeLg1moEOiky9NryYUXgvuNQEu2jM024ulQ19lLNH4kMAgoRf/doh
9dEyFhb9INl8Ks34FEN967vqtY0z0nIiqzr9nuyr1SeZDGyJ357An5bmQWF0nwraczYSQLDLI2I2
JBCDGAoLw/9aOuekSJQ0qu9Mpq9hBzK/DPJ8y/mVnFyCqtHJH5cyuQSlEiSgT+lkAEQhnfecj8X9
UTyG3ZP6pRffKt6y1PzvFGWf8LsFCJwFYh/6DqVFDTGUS7jTVhcrfrQGZN8EMyGiPSdBkrpUJC7k
yMrpHlItAKj6AXtWR2AYp8l1uyCRIafS1Pe27b/L6+JhB/1LAgQJDmxV/UaieyK71TBYSkdCM1tA
HpN7WUA9nQNDuHTSZAvZ9I/h21/LXqdRB3qX4JJoWH7KW5NHJYXOpcrR1gWpRpL1z29g+fzQoJ9w
WgbPONHTWz9oL205Ey5OL23Lgffbb/gNjxUxdJ24ryZkM02JR7CKUwtXgnySOWfXIaIXeXqhacV3
G8aBpqSnsOf+5PunGxUVJ7mibHiaw/nT5R2wsq33UDNrBo3jS5bXp6QbAmR7Gc892bxliezTCM9u
/Tz+2hTPQoVU2olPru191cgaES2wTvKqXMmc7ulOfSyRsnH9AX3z4pTXfxfoQbkTtUyr5yOTTUYA
HO5RQ8SzTuagSZQfg/QBHo+bqUqvp0j5aamu6pG7CUf1LNcpC9IO2m3b91dyG7Chnly353SCUs9O
Sxc/iyXvJQQUvwFdLEl3xHwYk6gNPOB/8bxUIDIXFJmZPMm208gmJsw4Ft0vsuMaAYrlNxVmccZp
54/Dt5h4f8rO2p1svrmPA3uyghphuyROHmRTSIxJI+rHutF75yB+rRrGY58T4EEWm6DlVlS3dAcD
iTqjHIfeDi8NY3jJNB7l7bJN7SLcedQDpZYizkh3mm8wW1L/soY5uhAPZFjvkb98DHzEwh5VK+eQ
At4FUvpIsYfMgSfG3TiFeu1QbJTTK3cs5RpTga5HQeEMnymvrzUsIiCPgCh9sBjllohpIBaS8ESS
cCkT5k1yZxNp4hPvZiCUhn5c8+F/A9dQRVo49V71RT3KV1eFfbDzW0Y/TkZFBFEux3aomMxRN07K
vD6Zmk/GFtvsmEkq39/AnQ5LB8MKE53yZIeZ7T7gDM12J3vYs3BBkH/3afvEHFwwWhGF3Bl/7l2Y
bvhQUoooYXG1EHwOLbhNTc637PuEMsYCZ2KrHSfA0xpUinJiM16e5KThjJFCudLn9k52KSwHl0Dt
HmV3ymmW09BMvzjONzENsgm7BHHV1F53HCx9jLIe5Z1AQddzpKOgyuTdTIYJPvuYK8wU0BN/Sj30
mXyPCXN9l0qxr6L6J9a/tJPnUTcui2E6u1VxEl5Ueb0CqB3CByxeQJlftK46yJ/Evv/m4CXA55zk
31FPCs5PFYi515kPtlRoNDxLWt65nbHeaal4GwustpwfwDYBGmWnRvevsqLb19p8pB0RAOVy/epL
jmDFUSwnTNtw7/TFF1krtBM7250vHbV7ELMSL8XJKIcAPtjtbEV7ZEg+9eSkdMyFqBHFVOVHjIZW
Kz+e67xE85k5/otmsp9ld6qOsdorJa63thfvxERUkRbIoZBznAOxrxY0UyD8YcGd+e85JVSj5Ln6
TO/n12V4W43pQb5ujOCK4bplzQ3zkW35KXtE3qsqN2PpfckjT5PpEIMQZWcxanCWtdBT5oLbD/lg
i+8twvC1/7XigzYoP1O3N9Mf+D2fBss7yJ2AY/vVKSyE8bmIvDfxD0M8rx+kRf3N2MJ3Ws1PGmpc
YjUno/1e90yt3M00YOXO/NkIxPZrXf5UgeuNh+LQ2dcOFkHCzNWMaB2rnl6qlvsTdfVp/Zq5/phr
qs4UBPkU+VSC2SeRGoTlF8vAokQGMHhkBynlLTAbqG7zzPTnWeIOiWP82vnsk2v5J1CRgLZAAGJo
Fw/1NYLt93pob8QC5zz2iCkpWZ0Qer8p16/FFMqVseuogbVPyAseTG88S5qrLQUMe+1uNbkIHwSR
WXw6zuqBpaxRVwTnafPN6KBkl5K/EGH9+HZ2D1ciQ8dkjWtyR8gF2i2ulIBZbnCDEG8QJNHo5Bvb
V53NXnMXIUTILlIkKEdfFjHjP9xOzWWj//kr1fQsnW9Vfi/1nbVUKVXMBSLvTP2cGyTO5uvat/BH
3Cl7fsF0MmDfKTQxTDu6pk1V3UIjbbQ/Ka644SlK7aq1F0QjrMsO7wb/LNohjA2yj8m1D2jlMD9G
ZZkLY5/0PCJKjPc1mrOD467fJEUolFXnKf5ujergG8d/q6gOUV9cxhvTXO7WtYBg+DedlX2vMVVC
RDwk+lGSP1gctmh63cgCJqq29hPg8cAW40OIhA23u3AoATXVtG0K9cOqd5KgzfZfosZo7q1gf73a
XzP5hKC6NforpzP2duWtz2VNwmk1o6r9LFm/Xycn+UlPbdcazlXvIgFBZYCPlm9Y+mLHRMvVVLm/
UoCfiMshsJrS9iQPVOrA9qBcOyXax5LJgIL5YR4mSMZLb1avQB9dJaQhPiajoILobKTZYbQawT7X
2EEZUPqwWf6nAZKo82sBBl0q1XBK/BIf/6qF8+IXNHIpFMBzEzK8YATgu14NRjBpHhP1TmtaqsRI
m0F+ZKvvDIEzfuL/jNgGcqsfd/joZ/fDINoHp77+RQh+PhyZ9y7q35TtM1j+ra/6VxCeBAgcX5rt
BMVRzHAnj8fzXrzwlWBP2lVERWwBaGJPkwXqw/kMOUnZNDz4DI1pWI5S9w7Ea5HZvjvsJdX9ezf7
68qexn00ESbhDKeaCI5JJwTYzA3TERNDdd4hK/KrJh3vpt5/4Nig1Uz0TjQo22tIlmNRgftX5vuU
eEyuAUGSEzxWo9l+QSZ+LAj07b6mXvZlDMlHziQHhClPfpn9TqH/q3LCFNaLtA6plu4Wjsr3kr1H
kiZVHcMuQVFm1+uj7b1X2ZsQV0MZpNFOpjwkqZajvzUakZeLWgA0XdKkamr9KMUEKTjmerM1bPtW
EoTCNPbTYl61s8nmg4uPMiGExIel2UmtRaKQBSVnW1euJ9Kdnm3PcDkfKFUVqbZI60JhkKac5puK
srf0V6QcOkXFPaJwIA58CCOXR6mMzBQjwG4wAA7RB/iuezEVdhXtKiPepXiYBW/h9+Y1eNMdtCFn
sRryHjFBtOQ3TMrtywqC8JQUU2WPje86k73hsBxlnyeGva8GY6MY7lXah7dSAHG15Th23skiRW00
/0kqMXLNRuScJnohkEFcyYkL9b/aWm5xOkMdwR3lRxZUPiOOtpZHTZokWQrtVu9sPcPa9U3/vhoL
6bfoDTJ15pfs53+N3lT5D3EYXjqdKBIqNyAd/kyOjfPwcEH5uJAE7aRanwuStP3WcJBiEeWnbQ6f
YYWoFU00Lz0xQR4nOnUOEgizP2scslFJf90Hb3a2XW7fyHmycUF/FT9z2tvpsq2sE9JDgMY53tyK
roKmMj5j8lKpKYkZczt/4yDisUAaKfU6iUkllZSMc+qsXQp7siRyaWX9lUfnuLitoWGTN4gYiE3F
RUJQu3e3Sjvt5f9LfLzWmKAMi4rmr8Wnw5BbTNTk8yl7mdwU8mwWlyvrpJBheyV4VwbZyJPlNsTP
pPnOm5qD9BLX9gZGpRFgECchJ0yzsEIqJFdgOG46hncHPXtc3U/kp+ubdL9/ZHdCnsebzDpdu2mr
1Y886zpnDrAfrmTXOTYEqzwGoNYB3OGnSCnvRghz3NF+XHLEQ3BwJQ5Ofp+N5XG+EQ+jK+ExfZSn
uRoiTMna8JjC/TD2VyFhlPwOnEPQuhQzPfuxhyaudsbr9XUerDxn2S+yb5CQUYb0TTE/k2T4xqr+
/ruT5HB4dGLm/qDnNsyq/kbaO/JXbqEd5Q6GcovAOrF8emKEQJYzvnKRYFjv1kegtfr2zfo3HmkJ
ybf7evfgQk/QkRgpHXbTVl+GTHmT382jdoSaUs3qU72wcpasjlZAYBQTe7awG/ClfqHB/dPdy5JY
eOiqM9Y/dHxAKy2q3wZ63sSdIeVi7gWM5HqXMQrKDFCsm96t4J22vhVzPmYE/dIhkpBgCHeT5+wh
0L9czwFXJGdCrkqMfeFQXWjHZ6PW9m5sIk9XbMjl9rbJpeqjdyji6lZJ5ut/opXJd+hzFQ8OUX2M
QOqFhDWytgvT/EAmXzKpJo0X85D+PQwetrep9epHHrtV/+1HlVGxqW9fZG+ubm5oqy9P+5T6uFgP
sY9AFl58arhiBaWCv+52qbfOY/+ZqA/SUZpgwiyibzGtYm0lwZOffm9sJ0ARSPzeqpR+pba71t+9
gikuXb3Rli9xj/+Unqet4dg/M+wOjpaC7ipPgomA/vXchlaQhvOuGeLr9ZNx9UDVHv5ts9PffpL+
qPRFm54CEo4APBaLx6yrObnocY3vROtywCWN1MtiO0B1vCab8sIK+8jffT/9WOvELQWrpPcouxdb
iZNh0z5kuL/eNOAW9radRci3MfF+a2QNIz4MAbdJYWMF8cyEeKo530MZTw+aDjjbwJFnCfP0IdNo
0BjzVW4096AraeNRi5G6AqOf112S7RLjwtHBkfQGUQokV5QoWs5BmeWvnvUt8XNBSiMlAEl34LVm
nI8YEmqpAIKF01QRTJdk0zUaIZBhvBfOn5WTtLwz0ssid568jj6BguGSLsWax7e72Le+vKb9Hczo
btCR9SS1JwzYNrS8ZrM4SJLgaekFxZA3dRwekIncFM79+Fu20wfSii9+zV0Y9FnBsaB++qWyAaxc
YYKYTh095lA1A6WnjJ6jJVUu99LBz+r60Gj2SW9eFif/FG8kYVrTucglJZskekEj9kMifOnIGBk9
Xh/6NJ/yC87LlxqysUFofnWf4s+iiRBwYmOO04rWiKYY0g4mS1tkM4kUV1MicI0Ucws4v43t54E0
T8LFDENt+sjlohsmu1m6ArJAEksgdhuF+Y80Bmez//TNw7qRoh2KUh9QnuyrnIOrmIeoJnnhu1it
0Fo+ZdeMeviZj38NRfmArnfvJ6u5kmZOGI3f1jQczPxafJigBgQ9IB5c/pv9+qKrutfWGa+siBE/
PDgshgEePWiN7sUtPyQUl7fKqZTnG+beE7Pja6HIUOOPCbG0JixfzNw6wn8n6yjRumRLSx9SBXiX
Zo0bsT/F74PRxI01zzPVgRU7JObBglxxydOnsk72+kyOTAwTYkpgEbhnNAxGPAz3oqrrLxbX/9D8
X/k7Od9qSqG5gkkm0TZJ5zJ7MAUS/a0mZ0IuJlehlKzXNEs+RnH4mwIuYb6zTLTXvv6ULEyv+Bji
eTXa2lnxtVoSI8PMC7ZpQTRHTaYHcbH/fK/jM9ljMdgSXslL673ITWm68qTb/RrIry/Ktpnj/IHR
z42DbZRVkPTI9tHJi5VHWXPZgbLIS/KtGea7NKYFEyGtsTCt3lv/tYeOInZgPnUPf909alzSNKpc
m9o84tzOj11be8fN1j21duwB0EirtQyba0Z2b9aoQba/BMHWYz1fxJr+IR0uAShJEJpV3dfwJckT
GcA3adn60JuMkjOMVEbzpFucQXk6lSxNgXxtUw0Psn6Sza7rZSbpT3TdFdY2ib2b1X1ImjWb6jHP
d3LzEsEMdEtKo72dc+1qrpLTCA5/6PoHcQLiDNryQ1e7F7MAFSMZmW0++yq0eBJhcnR0sb4ScAND
u4WW5toi6G4InyVclYUUIIqdjd8jmFW6o1IvrMeQwvEzyp80y13/IAX91cTP7vzmxC/a9h/38o+r
kZ/S4Z+QLVaa3dRCTUvMX3fmSb6nL9JjclfT8pJ/yaVBgPJOAU7i+lCLKVlRu2dp4wLGPTfaGMaD
TpdJdqh0i6c52vdzdxPq3IxEcXFdfRrCH831S8tFXK5suSaG2T2zryTXGT2TyqsU6NLuw2iu/jmt
K8xF9gRxugmVexdlr5JsylGQQE3JkiOZr0SCEtdKN1QaxAaGZ/AA3bDTpK1cuTvsz3Fx6oPcudNC
6+BHDE4RrqbDEYyYdHn/dYC5mgSx317pdn63dj2kHC2dDo8RsXi1EdKoseLibcgexXnpZHdiuAwL
LnHoVYZa+ixYLenKLIp2tyxwf1ZoqvfR09hq0BT5K9AJocZAMjJ0Y57rrL0QHEc7ufsadbF6ot8N
S/9hQvHWdMq9rL5sMXkoU1hcwJvzImdMbr2Y4N50tnJoxSL/gQEgOksqC8VRll3s1eS3jxnagFr7
F8xkGWp6lXndKNpG9pfYVYFeFQWUgXoefuqRvl+LRiyq3bT3WjhuzMr+Lj+kDPK/s6gkc3dF6Gyl
yL90qE4NTMdTMpd+RJRQ8FyiWzipbktyDykjSmVTCp9S7dM6hH7MC+uUwKFX1u+t+SoVQyC0h9ke
WXlnBYSNElLlyrNXuahgtPfr/iTk8kIDfqjiiUnR97EXIfY5kNiuUD2UNMo1sZMl6xKWIefsJMa4
xm8Ss8mCeep+oMwl/1f+W61A2ukQFOrPDVFEmplvSQFfNiYC/pTJpELEvEZUbQDkuGSo62rLnxZJ
+ON+SxwoF7eChBbjcW62fdNdlPYXfLFvHd3RtntfkX4ClbOWG8h/r9cUk6uMechSNEaRAM0+/It4
/DqvDmO+k6/IxViJP+oI/L4k+ZYnF5FDMbb36kXfi/aXx8aSyzK+FUf6Raq2t2thinMEDppUy74A
J4e6yrRTzeJGAA4Cx5CgcUVroFFXpcuzXoKYNbu7wfc+BFcl7xPnbmTf+dR/rnUEXsrYzWlWIecn
Dra9rO3hIW9hVZLYKvXqRyNUEU7AROnWX/vDdMyLOPNep245Cz4YIt+jnySvMYwFGtErTIy7Ck51
uSABgCV9cTR0Wk+gVvmSf49qXVb7ZAIYY5aPEPRDxkSv0aODQeIuj8GC34DkV8JlOSlyYtwerSkK
IeIQItU6GN6jbxqfRpVj1+sbMTXSahEnIcscD8rttFRXAlsUwJ9bucwpRFt5uKoR3uaGD+A3P+mG
CaDX+5Gf6WzskOq9KtMlEJtEkW6hC15ReRiN4ULOjjgn+QjBESKh8lBHI3Qof2izEfrIUdFBeP6h
oQf6y6btMibU/nrddMw9MxiXx6EuPuV+xcLZ7uXsq1/iFQQ9ZkBglBQ9EynAsgC0tJb+rgPQkKjV
0sa3dHpfQ/1/nufqMXzemM4AFcb0qirUK3nggtgQByILPqQRa5xDRo1dWh0OnaYr3Yr3YkhlL0A4
opjjSZ6QYInl0+EsCtC4u4joIsdpfSdAMQmSpb1GAyr2zC9pVYoRNZvxOY3PFPS7unmTvpyU1hNd
OzKU+pHUt9LPlA6rSa3NnONTX1pXmu7ssimm+t5BKjV8YzjP0sEounY7VkBZqeBJf1CCO7TFL2Gn
u5cmtuFXB/m8Duomp7H34eR8lv6HND5Cn0SUrERb4LGNUQqhjBjWw9mcsq+kpqUg5EPkN3LdoY4J
o6eidQ1lE3WboSMP2GNtDNvkywDwTtWwlQYXQ8pALlyoiZl8EZCB9InkZ+m4NzOUPWFhrECHJCfH
RnCGgZD+0bCNN80GSKm2UMyUeXOTl232ZJjMnpe0GL7mQn1u63g8R3Zz2Rk64MWuXoQQ1301ojnZ
WsZY3E0Mfe09FIG3QC6iV9OtnYvC84cThAZX65+3y3zfgxg4TL2yXMJR7T91sWFfm0Wn7ArdCB8Y
mQ2vGLjMP1JhEXG8pT4vN10/D+cYfvBED4ePYlDdje/2xYM+pPYuLRYFMQBDf1pymPrS2pwOmPWH
Wi7YpQ1j1aVFOYr8YYDK7NUZiHlrN7X2WhJFd5amQLRNlvGqjjrYyNbOf2y2+vrndMCfoK3MD62W
Iuc0Ke1TnuT5DWOQ8y6cxvHBRmV6A39HbUF5YI8UXwAtWJDQJpusL14sjXlWLSqRSqndK+YGtxRy
+01GCbmr0OtIs7G4QNMQYurGUD6axdvWaXaD1MF8pwNx7JUBhceuU68bYMRAW85NP6Ubp7XHjZEx
uMT42OWip+PGmWOqC8XOrj1C2uZNo5aBUN97HMIqVy59j6jHZV14p6JRceuL9xPBvryhxdvAMle2
urEpDBbA0hBQ1rL3QRn3LSjgpIsOuTp/+JXya1rFAhFrdztM89OESMxFk/cbAL7b3uLOFWgVuCCY
j3vVuvJKq0LlcGDSoYiv7QjqJmR3203iHsPU6ndxNRNOJuOLRh7kL8TJtdcXCH4Ij4o0YdscxqHi
Ma21r27Q86vILDcQVV5WBsiVnCHoCwVpIjAR6WOrJe9F1NGpZmukhXszIsejZvAyaTVoAKftn2oO
NDMN/cWvXSKH7EM/eVnn4XOnaurOHp97HX4br6wvFlNDyWb03J02UyudereFKAfybBoNzGXUUbcZ
3OVDb47LYjoXmt9AKt0DRFFHNJO9+RbehkdSavKeUZWh5dcucu+murlpXPNh0SgbAxAUBsYLOAwV
CLeWZbMgap7nT2FU3PjhsKcvOu70+J4G3HipjjW0fl3OfBzlpYRZKPp+aFK1ZNdjAxudO0yPNHQ/
/HiGA9m7YUj5A8EoA7VGmBF8R/vQ7AyAISR1BfwEmqhLuOl7D2IYfvKDMRCHuiI6giJLqIXaZvZn
7TKDRjvnAxlmTa4rnmreL6fIAE0PIHY3KeGpo6XPe2Ari2ByXaIc5oeplNgHeg29eDKmr9y81k2q
MN1SpFe2Hl27EOBtxhlpmD4iFKrHV3uJ95Rqf8JwbG81/SEJFftmcOwtSbt1hSdlk9fwHTAsrl+Z
3vRU1wti2T59h6W/bzKY+TtPR0iDeQBqTDdQs2lXkAo86oPyqxceo3SNfrVYL3Whgn6NbegPY+Vs
Rt3JreGiqBitX//HypKbNr2GKBtBPM9pN9AdWkZyiRYfn8cRy2uVI1Qxda7CoTinEzSRSfg9Gt2t
ro+3agcpadMtysYsLCCfybxFYZd1VMLLORLVHPNn06dYh3FCaGlso/JysuDP0oeOW2idDdIo1IKZ
Fs/N5a1SnRx3DCteO+j1TT+M9wifClhivo2N/iO0/oeoM1lyFOm67RNhhgNOM1XfSyFFP8GyqjLp
wXF6nv5fiqp7v0FhQhFWqRDgfpp99hI34RgfWWjdn+ZaQTR/Nv6MejzOIDOESyOpwFpXFQwQSzfI
92oXr80IV80qtrFoLHvaTbNadNBZVn01l5xGS6vq8ZMXLaC+PqfxUqbrcZbRKjE9eVWphZFGnVe4
NNF+NPv3QcIfkXPj4LnOJKeus62qqYPn5bUt/J1vd9hmz8kMAsw9OvCu1tpJqk3FVAuToNGqxu3l
ym3dAy0M8IjdaHRGmzFTj2mIL6llf+cZ9ocyqzCd1gyuMVHjWSrcG6m3LOuOT4Mb8NQ5M78TmosU
w1vTL5ZFOb8y9eieoBt8ItgBtyjkMfDDAV6Vi89iXdc09nCz7Jth4UkLVajTLB0//26V6HejX+Bx
3NXXPv5VWi1PQFU6qxGzQ8wM6OybG98c1qZEgZMySHCdXSBWAhPBZ7RYN8FtRHyD2QXTsZV18pU4
5tAac8rUMqlAqFBserKn5qcRH+4brYnrRZxu2pllUvXYmBbusGj4OhdOjF6pTPew21cxj9bC7i9j
5H8z2TguJ9vmyrrtwoFLt5XTc8cO6a6kNulJuUsCi/m+mDYhZu2pZKFJHNZoFLyLygzfZ8evwL66
F88ba8ry/lVyw2Z97248qf6iDv85dK/93LPwhpbYFcL8Yu5xYLwBlwPhPzx8j6hdqF1SSAGcgK8z
K4Y7jrhyR6ZZeLG5bOf0CVrA2CfolwZT2Qi1qpphlNZdYgKId63jw/zgiRmip7ARut9GlK6xxEg7
3eAQcvbKAFtalW1yhoFByShnpXuYmMmwGsPnvxj7OywSXwH95cBRfMUkVLlUqRNgNse1BqjFPYy1
2AzjZF3KwdlKwb1CrMHWXaWHGZLSAqOylTLSu+tFMTxbVnV8eFc4w1Yrk42QzaI4tE3zJ+6yeenU
A8aLLslvawTe00j21FCMgPbj7Kl65gv+gpKbde4XIRgIvGcA13kx+rb4b6fA5lebWLUB7g50u3XT
HoQiW1PwVFC6IgX2UJgwJkgFEZZmYwXLaJzRk9nmpmmThzmH2UqTz/NHDs+NhqgMmdVSwKT2VbhO
3eHVkBlYgYEHn6oLiVAy/50P6Trt7NtTKIkabo2N37mfum8cn7BrEqgrnrapYJ/zRS4J0oM8+VN4
wb6Uql2kCgvurECYHALRKoAosSviXFyDzSKSN5YtwtmmYZ90GGqY++gfzwhfxnx6WitiBvz0PbAy
xkoT1jiK0HmhP6j5jrsUY4mFummQ17sZ10mmqO98llsdYZxqT8QoPrt8ZbVX4mfMgjyfEcr2XtPN
zA8NAgFbn+qug7isgnJjB3+1fU3HQWDXXVrYlxq/qzHAGxRka297IcoltK5dJpkdidd5AKKJOsFB
dZ9ZgsmIp8iVsFDA7bdeS9moU1DvPENZa6MseUZGefMLp9hXjMinXXFpev9P3WDlTBJAwyo9DwjW
FlXJIQiTXyRINI2bYZV2xNaMyFFSNRpNDbVd4wNeMjeHipeoO87GzWiZ777CZm6O28+5YvVuFG6/
njhNBh6xID8PbqKvIcMry6zrH1Zn4u7nrqepxgk44UCN+6BwyFso6fAUMMloQ1BZYn7YLQQUvCht
xZrrg8+5bj5CFQJTUC9NTywlC9mvROP/M93xqX8UdBzw/+kxxFbVygL7Mm9k12BmisHuOhyYNK/6
gTGFkSuAVaFqeYSwcJVXzx3z5ZOruggHb2aYh3VPQrJWk33Ii+AUdDzz2MkTb5IU4J2Ln71y6lsx
IJnJugKcqGCiV/viAsdo3/iQfaIuCNa+dWifbsddcy0cZyUFbbI4mlEO91AdhgYwjbopkQTnBsoM
itYlXrf7tO9wI8SMSJQkJhFGeEHpbzsXWlr+D5PUGOa0Eem1NDZYKzo4CFbXrqBNA526W8Ka2PG5
qLwL4ww/OF8nlR7PooZLLp5OAL2TbFNfU2AV0E8ACkEGDLI9Y5css11ySG1gYxVTX7mi2JpSNKwF
vqLSokllQRiK2eyi+lLMye8phrsytpgseC3PMo/Cdx+k9mroDPPk6m7Yxs/YeIxls8KeePjyRqwM
WiP+nYXVa5vX+Ufa4PNYST2ecFwdTz+njednBAkA2gpJYzct7INvlKTus0mRZ+q3pqEw3Uptc+sA
xnoJtGtCrXCQjo2W+/Lznlk6v7EeoHXrZg6Syhhmb+ACR/WbmZe1M7F9pctQu0+zQ/AC66HwrqVw
sYUfEWiGpnKvthmuAADvS2MYHwAsx0eVY1hKwnKcpuxUMbBEvzn674A3U3Z0kTYL28BNGXsEbX0K
h5sAaEeMhQqncQ2Bi3sHQE1aNTTEOvut5Bvr1BR+MmmQbHCNB95qhMDWMga9UVn2x9Gz+uPPKw9H
ZLUIu0itg36YVxNAq33WlUjog2FPfmOdxNRaqCh5lXWzsfEJ31YCMcVcRXJjy6nbU9A8NKE9vz9h
XjsDVsAWAaf9EY02tsG1WPlodUlw5HizOjvdaDVvHPOJvmJnfu/w/1yY4TD+TpCYGd60mDDJv4aa
pqNdbOt0dO9A4lHOi07sZF9ck85P13xX6V4Zsj2nysk2QxeFC2goX4Gm2a6FGexnXMiaum5BNc3i
Mju2z25Q4/pvNkttJRkBGXdaUrX2yUsLdi5oEczr4iMbj1710RTjC2GZF+mdX3c926lkm+7H4uj7
I5Z1vQkGfrwMlR++6KS8DRi0PVSKb4rhm69Op37p0tEvpkgbJtPKxdWtGikWuKT9SUeeFJzFQogL
Xp5uuQjTioS5W6m89w9Wj1mZo0egxA2rp1PdsaFwNpmcxQ7vt+Ct9etT5OGAjIjS3DZJYa+cKHB2
httUH8y9uMDxrhZWtEMwBrcmuOZtLh+6+sdvYn/fmNhqjl44/3sAhXbWMvpKHDx7UozU5lRX5+h5
VhQ5SLZ4pmcoaG4JS8o1T4R5JtMrFm6kxXviMyhaA+jOoxy37u7uZ8P0kRbfQ0TlILVqdXLsCMmV
7M4UJl7MPBrODa1i8i1RviZzJJ5iwvYvixyLcsKzNWQMmyZvvlw7D44jX/a1Sqfx6sv8YDYCMFgt
p4PUGBrXdiu2RWw1LylOF4RWZrKjO9Kv5q6Zz04z+2seTkkua83nuh+cY5OQlvOh7nHCjEIcZb9w
n2eAKdb2Bbluugt1bewn/IxPfTLAhUhn46K5bY5yMq21l7j+h5uqQ+Wvq8otfoepe6pSu/2nt9wr
Ojbz76wqHhq6KjMh/rt2mWFiz/32hkr/YtH5TU14/nYrDHmD2fa/xuF37rWUBKiorUny6mTpjBZu
LEn6K6QyZoWeelPapo2hxBfexIwiYvtenqMp7V6gKrIaOo39jTMhFr6tji9xJgfIlxlZTRta3yn+
josBb0sCRtwVDGeMTy3OyGtVDO1mGkNnbdmyPyhzNl9MFUMdcynIp0GKKdQsb0aZZu8OUoItmkmQ
qIVBrXYvOwH/IUqhPOTN4J/IWLZTPyU3qY+20NaxRLY2yGx8pESXd78kmsiH6ROvjnZDi1w/GdoD
f6Xf7EaAqc90wLvY1L8OOZCGLWNtJvQ9m3Fi1USP0QkeaZqxB9VSHKZgrt5kAM0tG/pg93PagP4l
s2SyxcZNad1YXrTCG8ZUaApVe5TPg2UYzdHKYkz9A3MbFI55dqtEnPOIwR9NIbkBOgzO04bXEff1
sJsn9Yo0bpHNsv+qKCKu4tGwntaf1pJGOYUBr4NWDsVjnwS9f40a7Kft7GWyEvc91GN08+v0jaLM
+xQn9aX2nPAlywvAWWH8FuHI/RYOkFaCs+ukyd9P4a3AELJL9HN6TXtUMLpmZfP/2EbKZYomqYBN
lTHT9/M4w3cJGbtjCWpe+jx2915IBjgEnvyQ8yDhmXbmwaPE9lFqUvqMtgXLD0FltmJ8+Csfx/lP
hl9aXUV/EgwtqSK12TvTMWuw59/tiBBmCLMT31d2EY3OLnVuHmVdw0xvzXXVlsUpb+xyJXFGOlKZ
BGRqCONol4qxwcR+rYTxFqYlyV3gugtrJl8xTbM/lyMkXBgXt6z2+xssg4PRwM3JlSR6TKTatF7D
8hSJe5XE7tVhTb/SkZb4Tsf1uovac0xfoKoQJOjSfrPnm0D0fpdQe4mPPHdtjapbM9s+M3+Gr6IJ
3fxYF7m35qr4a4Vv8V0yl5D4c/xSYYWUzJaF15WY12Eyzq95JInsInWJ/GA+C/aOUz5DMnXNIb9n
NDv0FBdHe6DzNtVJsg+rcGUAI16EE9pQ08FqQ83Qqv//QWm/PFqpDleYOXBDA9k7BzVQIWwyMjhk
ZkVY1fKACATAHnm8szC46bxZk0JV+Vs2GubKqONr84z7JIOkOHLo9QAGd87K8iYxS1xEZqQ2Mgo2
Xkmw15ITX6rMXBCnu9cpasyXfoI+iZj0MPWzPAXjun/+w15SKRqXvDLzsDpbCIj2TR5uI6eNjkwi
GQeBXPDfVz/vVdEkVwB0CaafP5ifB1ggM6JI9WV5drmpzBpxYFfCkTdM2R2sxhXLcWCN69RItvX8
yWw4kOUCMOqe14h9if8UMi4QN/Ql01NouAI1u6Ymquf0ElBY8hONjVV9CZpIf5o6zXeZL7FVt/Gu
5cJMu6C3qQBGalxZ00A5WiXTNaQu6S4MiZ+ZY7XHzDEe3Tgy4eTm7dZSaLYNUVHVqNoT5efmlLkj
r7AXXvZRbK7AqPrHn4NnOygXrSxfWrL2XzCkJWQGwrPBm997MZ/vtWb/cClE5Gyr+9oJ/Kt284S+
8hMMUnnyJoxqUVM6vAbm0kNPeQp0cLWzRGzGibAMFkX2UsR1cnLj8qadKntpIdHkZOnXPi22Zeof
XD2Xp1TGw3qMi4mbhGFIBmfHTd0apABlQIzc92TudpqvS7PS58IKazZbliJatwb5Hshf8CP1r3yy
o6+6pCjvRZF7TKTtvdP2XOSkvtySTKvOlesdQtx2D5bT/C4qA50SzGvaA3YQnsdpOZayvkjDIl9I
4Ap3jRkzEsY1LC21H8xM/iMVdYE0qNqbg0WVIXBNady436cZdA6jZGYed9PkiIH7S8cUMUPNkSLL
xQHDoeR8xFs9Og9JjDkRxdV1P+jgMEl/3uYm3lnyyVTsbPpR0hwCPIx8G48AEWINJtddLBEDiX7a
zSMVhsRusftuiq2ISo2+Os9OQrpbeOXxJbSV2mUNZuu+8ECQ4QjQOdPdt+kZuA3uZGjP3g3pXd0w
Q1Ts9PjMZsPdNsWpC3KXmIayZo9V6dZt7T+dNe5xds63gud6gdAkv+bS+xy4A8odM67jwSP2W9hT
bO/qkHyNIOho/9i3QrwLY5xPodkfs9gWq9nqN7GDsRcU4ekTjJe9LKAY77knAFB68s01vV3oW9Oq
meG2aDPsLHLY0FhFT8cwqy3CY5BF5bV26/LKNj6Bs0I3lDb3wG+Mk0YqToWjbN+CNGuwtVPj8X8H
ojhEzb4RrXVJVT9JnQ7mpO5PP6+cgcGK2MVGK+ATYmSczPpiMLcyaJergv+uR2X/WtkuGqWk38WF
bjCIpBPS29jxDaHUl8GJlxF6yg/inEcYO6iRDXa+qg6tjQjnnCWGptjSJR5YiSo2Lj8HHvmj7zgh
bsm81VPwOoyJde+Ssbix3JzCLA6OZmMXkAFEu03c8VfgJcMOXxe1KOnSbb2oyk9xmGwNI9BbKgcm
1tOZ/46v6UefYj5oqnxYq0Cmdyjn+SLoUnDzlsdcpMtISF3QK+xM8LCoTKbH3LUnOarflj2IKyhj
d5jU2qEYc9NeDtg4l6fCA+xgkDLEacROyBBmPYiY+zsxFz+PaSscaoDYBmyqosXKAmT5zhjT351p
Kuok/i2KfBdjhr+1oYKjhOdNPQ5ffwquV7MyuJWS6beOuvcm9rq3MeAvBW8yvZd06xa9m1M+Etkl
D4zsMpAjE8/2/bn29qaIfuOoiKkw/upMAwuuD36/+kxeplCnxd22xC/j2Ia2WPgxwxmZi71QQfRB
us6hqZAkxBPAmdoC3x27nxQaKyaJYelIFN2dKodd7FFR9e0nlNlChaGs8I/n2wfHpgtAoPzxfBGZ
RrXp8mIis6yyiWlz7B2LCXNKgNVsHwVhZhxdEjCMxCFW9e8r8dQkVHYZLlgMsNNOI9mv5ShASj1v
PFZKahKBvvyc/RyapPG2qIAnSkp5dPvfDxSRzUL0SQvboU3WYFYYfZDCesRgAtzRDm4/Z3b1pBur
Ntv+nAajp05qMv/BvzV8MRP7OSaPrxUWg1mYqM/cjSyehDHcJM9TFTO0ZAz1TTRudWYy4gJm6D0N
xPC3Hrov2dnha1PJcWuktb2jkBI/2NaR49Qq2k4RZQvaCsqZZnKkrLvF82B99x75jRtYa992Aa+r
vrrEArgFTMziFMww7LB9TCdoWY2S3qVAWbuMkia6QCwz9mPG0u1gA7aqciTm2JUwSloQbGmXfWXq
iWd7wVCMS8uSWqhcWHY8HqMy3nStY54Mau5UOht2RjlV75nbogiLxwjrKLELd5NhTFvU+b/zrJop
kMf+8ie/x+07e42QH1VBdxDJRLTK3gbIcGDSZ5jDG+hgSfEJg8hhFsd4mII1HmFgGJ+h1zg6+dF5
xl8/r37em3t1CAHCnFI7czdxTXPJTbG3FlHFmg6ViCaOBXs1ugU9MZAx6egKm6LhlvHHLV23NNfT
sMtnO4A+U9kPiZpoLmJ9ow1mPQb8vVdDVMLNnozxFtUQzpdpi19nXlTzaXJHPHA9L1kXz9ncuPeI
GZ8/cGwn2PTC+gpNrz8ETDIdjOfh5/TnVQ6xfBWQ+C31LO3LyApz4krDWR32XjHjFN36iOmflvE/
r6KJkpvqHNrAvJVEVLhpp5obOZXqRO3Y3hdkedVwFADq56i5IvJorj+vprg3d33n0NGql/Ar3WPp
pOJcBBnSW4n/K/U8KEB0TPt7pfAJTSl1LXCq7u9jWlzc0HevtQR709BAqxiOpW3irfO0mq91MLVH
4Gi4iI/xmfZpP9cFbLyq2PYx8xEW4rE3X1BKnbv0HiVIzAwfo0VbqOQWA7ha+IbJgGUyjasgq8tV
rweIPjk9wB73UHYAQhbHGpd+1/TnNkusi+8wiGUyOmEV9SN9HogdcRpDz0A+lmG4bQYrUTMBP9oT
swuddU1xFTvVSPVwQGBhdFu9kr7VfWt4Ayj/NAZlyUj7P+3jM6NMxhZ3B2vVO7X/xrVttwJO0Rp3
Uh91gPYQ30Ox+flpJjCILanqrtyp3kbC0p8phRyoDkZy8VoxvYU9psMGmGms6PPD4CHdY8Iwww37
5mmhXwLiY0Ifij45saDbJRunM5mddirv7Fd9SZXqbTL9cTXoWZ3Q5mfXTDyLyKV2vqoIFjMWf1mW
s9uCGL1nqR0flaP/6Dz7mzKjvlMwH5fVOKqrEra9rMyO0WR2/GtaoLOhipFiFhQEWzVM6KtBgQ1u
ykDVFAXrjlmadzZI7MejJkWVVXvvuX74It+Dny/+tqBnLVSXUTyasr8ZUmf4a9TyERR2tO+msloW
XMllb4cQkYLZaAHwvcYmnbgxw/l1zkbygHA8NFn0XwCSP0ORpq4mHJ6gZBj3CAsQBryn9hKa/fSN
gISO93TKeocq+dMTOGf5X0nL85b4Lk+XebCni7LkLU/oiqN+Oye2jLf9zC+YeeduK0ZzFq5S06cg
y0PwmuiV63hy2VuD+Z5GYqOLPLjLEfe+zAaRkKLOeLVJray2HreF1dO4jgpo0VkTgXDPK3hUQceI
v67DnSfSv6LSwdV49rOvGfCoh/P8VQ0x/ByGlF+NMv4oPDER9vf1Lhr8aUOya1/+feX0BIahdeHz
ccc30vjQeTKuZhUNe7gSxkegGOhw/fA+RahRUCOVh3ZGPOk5uHS6dXyva+XefPGZDVZ8/3mn9L9R
zoqTVozshYW6gQSomM/3qlvvA6uPEsPe/Pwgbh08ksI23wPeiV7CQwwrDUt9kzvkBxwu9DEPDTyI
Wmd8SWepYfGEDQDJdHphFoAHq59DKmVBt2yRO/09WcchUQFC3TjZt2ZH0u9GoBq8mTkQH49OUztX
/Oz1S6+Tb4oawMEMyt71SEICpcfZm1FZvxXGXibddFQu7J6SGTSKz2HnXtomqI8ahdg64yK9j8Mb
qquXxC/n3wPdvmyucFRokN7OcWOdq8yyzqHjWAtQWskmdfHwCOGyGIHc9rai06erYDW76fTuJOFr
NZjetbGs8b0ChqlTUb1i7oAq3nD2dZf8qWScfYuifN5W9MD7gm63RSWuYIplV7hmzJr2Rbv77Da1
fEEAROAUWb+jPGt3XZhPm9jEoc1EhUODhiALPaK3aERtOouCMrk9fap3212muIezVSn/NOTZZxDK
6MVChtl0onnAOR82dWx4e8ubX0dX2BdsZ1pQYIy4gx+wVij8HcycXWrgmu1JxrbehDanP+/9HDqc
ijbG7AE2DcEpW3MQrErZd9vR0/kmgAS6QrpTHn9qxLnw0QGkab159nFo6swv9EOyQzfv+lR+dhMd
uw6JA4qdIN2NI/Au4KimcsK3OvHtlxQrDK2s13C2hnvmRH+0bzEl6YOkAJT1/K92hHfGTSh+8JAk
G9/pjNXPqR6tdNUVQ7QhzhLXElVWWtHA6EJcTH8O/mO0NTiLNAaOkUnnQQumXdfSBLIzSzQ008yY
0UzD36T+ozJ6JhgkLmRO6SJ3CIkqKukLO4Gs2jMd5rOGb2YkJJchwvnHTpFHjgyZDsY5ANqCydmM
C4lf2McpNR7tvAydprwGmoAtI6HYzDwK+JrQVc0wYbLCMVyj6Of7AcH7SJrOWzcBoWaPaewDnyGf
onWQPXrpVJegaz8a6y/TdAcwGG1wMulX7cmhqoVb5Cijg1jujCcjmQfLOWNqdcQAtCFV+X/Bgkcs
dUbQlpek3kb+u6+aiOpe3O77zEbfR7L2PU3O3Wmf/UBbIsvVkHU6x6ceTEH0WmXNukMCdnPxHsek
2APQMtF9N2LzZJrAdeuyvlvPg59iD8Sgc75lk3nOtrbOqezScMegqgFxnORziGOPwavQ3jX+rktH
NIRBMrwQaYGMh+F0nybrFtRBcAB2bmMxUBUhFf5uxCpHgSF7/uTnvWHQi0RijF5McXj5OSQOzXAW
DAyYqBV18vK/w5CmLBJA15e1XuWuqPZymBjvm61VEhYtrLZMnFnVyZ2f76c1/aoiVeLfX6uzZuk6
dfzuWFV+Vlbq//drbdSuhLSSA6C5cReZfr1Cd0AFxfaGfYea5t71kBq6moH+59kYttY9w1duVSsr
WDc/v/E8VDFOcRFGvDOTUOvaNMfD5P/5N/z991ikzOIhzo2ozHxlKnf4m90vFNHmuQTHdpYpdVwT
yQIjqPGW9cl/L9yebN3kD8tLqH74apyQAcitjcvGonWudej6n2WZhHtbNfOqep72Xka0T+57MeLa
ehhzcfQcJhOFCQLXN5kPLZxwF6HD3QIUlLeY6wU1kC5sMakrQpfpz+wnK7P2879H336bZXk12qE7
4rJkv40zmsJGlR3ZZG+/FT5lEHOSnBYWXpO1/O+nQgjC9bH6HZqldYqCqjwpe/1zMtajdTKGEjgz
Sj620tyKN3CGnx0uBwvABIRAUoX7fI71muCefQSi1R6e1f/qNiFV0ywJSOcsVa11x0pWdp24znPw
rtiXDpGS4urhNnn9eTU3B7NswsvPO3VIkxBD7ZOFI9VZSb/eTKyVC6ix7nkUXr4n1r9B3cnOPNXZ
uf45OH5wjMWfn7d1iN1QNXTWeSjXaMPhGrkKBmSf+cewgTDdCRzLGAhkOrPP5mvuiW7nMv+2blzn
SIAUL4e+7raK1f1h5EnNfWHddTniW2dnqBB9Yx2FV9VDq42iEiGxV100k7XrkIR9YecdY1GtuTLt
jKkzxvERsoVASjh8aPmJbTXRdmMby7RX9cZkwug0WeOuMhn4HR/Apexl3uLDQMQ8XcdoHo59U5w8
mBzHKiF1EqSltlmu8pAEyxHPlKqAsWxQ94hFlrzM6dgdNO0ylTbddSBEmjKLdRd8iSGFsQo6Q67z
gvqqketgO3ik8IEfC1jvz8SqdYkZlXWaelFcUZmIk9lKHJxrA6cPRDj+w32SCCR03La5cc8+JInF
np4y8xj5nxSfPGPILxaknnMS6cvU0DyJYqwNpuAvE+LC5kkM2aBUT25zly+NiRazKfWHR9q1h4y3
KHvEKT2txPfAb/N1bPKJUkNvBo1VnwM+ZjmHlUZ7V3eHqvfkncbnPnGQOwwgTeuquHueN7wFxaMr
xTMaTNAYi5tWfs4UchgTDnd3EyNVnLMc3KSi4csWxDaDNif2FpFvugK/eLMIqg0uyCFOAp58QdtO
4kzCm+URQ5ljQRNHJnrtTyJZWemzwEWwk1vDja76R2HNt2wm51cjRQ/kuYtySlq0z6a9xMMlXSaO
kywHBddiLAliJ34rSsmAoSnWC0wE21WdFrgXOjgdq9d6zvWpGMWqDozhEGBwtMjJ3TcqDZ4iMzz6
GsQQAWocr3GYwkmNS9157VJ5JmloNLxKx9jqon1p2uzoD84J44thM2H8ZbZ9g2w1+iw9bpCpJFnN
FDqvuSTEASI8Z+m1HO89xSWEN5Bnp9mdEYZEb04+vNGYT/YYJH+TV0VulW+KhgusI2rYkGsSZqXK
YZklSAiBhGFiPeMw8iuti+HLQZIa9ImgfcJV0xOavtimBmXCqFppA6B4itLI6YATqyfo12b8P3RQ
1wlD3ZvCZj1y9TqX2S8qPvQ42ofCLWE5EE2upjhSq6BwFQZt4swotg/At62hBQ8MausHfkzWqjKR
GaGGZyUYmXhwcns7WxFK9PhZ2vPhluoqRXCDn3fJyrTMedYR8fhLP2nhqeICZ5f1BzgjSZET1S52
9xsa5OcWtgfRClI0OBObegpa5Onpq5A8RQwf7UVmZ1RaZqo4Wh7V8It6H/+Wk4xXCcgtRRzBil9s
LdQWSyiFFuoz69eAFnftRT71xtp5fkmvFj0KQCDUhQd7XAifrvYc0sVqO/ENLmdY0oDb2yhrl4by
vA3NwXVbtrvE+BXG/QnBcnqQDgRiykP1ZuT/tPCCQe3SLgbsYv/25jBHRFbF9JwXuiNgbz3bhubp
esteFylCNUXi3hN2oVC69Eb7No2lu25oNSwm1VbLFPD6hHvpsgmx2qMB/q6svNlbgXx4uXpDK/oC
J4gkMO5WnY/pUaB2zvOfcMl6qwnJcA5og+vdpEj6vhrLHY4pbRySdn5J99Y2CRdegUSRYiGZ6zLx
xEcz8NCWjOJMSAZXnk32KELrDaxTszV8zydy+yLcEVt18ZLa2TYu0VYab9BJIH4xVLuGhdmuQJzt
ymLQSzGzCZY5un7YfrRNWJujJFoWELtx4Q74urEXHigQrlgp+sWfSHTWJsh1DrVCbeWQ/AUNdU/X
6zApY9fphtnHsL6ohlEHz2SZYywRkXNzQnW8scfI2o5TfU0ZmFyYjoxPedoegNIiEkxaGmoIiFFL
PGOA6CW1HGeL5ke4jdo6AiR7U7Tp3rO57fvU2Va2pmHFLDay6laF07FG3bUQpoe21Rw2oTMyTt7a
5yyxkbv65pujP9uixrosk7RB+vqC4IyOInD4RTrDGfeiq03HHEKnfSi5MXq7B+1tZ+xkXu/RCEPC
qhnNKpGabLRems+PW1ZBwBKEsn4IE0AM6hzZwWacE7Hs6uwz6xtm7xx0cEnd7yPuwg41M2iLHPf/
ubjryfhWjns2s8k9+w3qv4rm02KQwyvzDu027v8iA2l2TTFXizgvk5ecXiee4BRB2XFqB5PGJqw3
gYDnrBn/IVhECMEHty3HRBfBSkpeRouFRp/zjy7pHgc9M8ATYyOz5fL1Wlm965W6GKhVl+jcoxXi
31/CmdZizu6WV739H2Nnshw3kmbdV5Fp3V4NuGPytq5aRCBmzqRIkRuYSJGY5xlP/x8oq/u3qlWX
WVqlkiEyGIFwfMO954akJ55rz7lq2uaaPd+1xWbrZE7mq9MoohmopbuC5cCcF1ctp30ShNB22KMO
HXLcrHOgP4STvR9QLPs6GUOffBeS9n41+iGsA8+nHyBkKXfEftbiKbArNIf6SM5XymcxbE9ZDHc8
H2G2UkoH7sJsQ/Uvw4i202UVXKmsuFgOmleSrLc1tyixpGzbu/LgQtnK5vaWOvbQyRLZxmpnn2ue
AnKsDUHqTMi8hgnCQluDFNPoWswBXftZWyuMvTkXerogrWKHBdehovtzF/0Uze5jnTpkr4/pacDO
J/LlMeo9m+zT5tSHiV9x8i7OJm6WO3fC77Q8iGWR+JP09eI4X4kM0CxJTDGdWFPd0Qm7B6YTaDCS
meV3lFlwmIyBMqkOj2WqS98sGJEhob3Yn/PC5LJya8Zipn1UhvNAnt/n6LrlGTHXHQapfNcHJBTy
4FhcEj1Gj7zx6dIDTen618lSCMuAroS62Ngq+WE2E9toTkIE/dUuUCyVEvtpngD9aXfwQfIwDOAz
knjcnicriv2O1ExvvMKxdEBdvaAJpDbUnX4K8+H3yBpm43W/RavmsyDmJJRpfCwdUE3JQjAS9Pws
e411e5YJMzTZP0uUmJtpTn60LQrpvrKeU7ja2/DLk9FuhjtDXXMVMT8ciuE6ld1R6cbze4lvJE+Z
edR0BvAs30XT7Luxuu2zZc3kOi6t4aeT9xOh9rSZqK5ZpG9bOKkMnArrOqMiLiMtwYwwTzYwnBwr
zTlXpHV3U9okigfxbXMOa/E60NFuzdLtN/FC7kjVv6UiclmBVeLGjrLmNFbBSz2F7rYbmmyXyYaW
UYWsSyZBmdNEaLz6Y6yUuhR/xf12i58kXeVbkShwxWi1CSZxtRhluR2WNtsT6kueZqLdQ2cERI27
4ZWRrxrhedpWk3FLtoRVc9v6MffmlwqYOLjpg23rt9iG+NZm+U1GQCbHFNkFhntmW16e8s5oLjoB
jJCI7mDFoz7MYL9uuNqJdFMMitHODyNjYRK12LTOARkiC/rQ0ous54EbnU7He60zTFxkgBTleSpM
EmdL/NdN+HPwJsIPmir2kWLj8TUSZxf3gB1DczxWU/PeWyvBWIZchhHZ2un0vjTo8r2OJOGE/s3E
2zenzSPtqNqHsUu6GjYUUZvzLmIr3TGU3FW9vjPWADWR0ox7zFPT1t70M0ZlXoFr7bAMLCRX9FIy
lk6na/S+9QY48nCYrFHveetwiojNKEErYX4jET0sDo2BVDtPcJMUAvYDX7KQyF41fB8ELqxsk5+D
4zy4JBrWitTNKmDkEDuIVrrlItyaZ1GNd4ggXwbrbHhczmpZfnrKQx5vx+cCAl7jlQ+jl57twoLI
oZjc2Va/tyfyq4KUXTWaVe7PnnXiQn3QgMDJYyB/NMoORCA5Z4MAvsFazL1H58OJWl+EQZveGfVm
sjEIdWcEOI5PslTCOCe94XzoOcossR3yGMk3pADPsI9V1hxi1oKs3DZGvuQIUpwPG/UqiRXmySiG
Z/D6ez0FP2sKx0LDQys5RzzzhxNwKarJ3aI4xvYeGbu5LH/OmXeNTnqX2x6YiVBG59Ci2Qq97eQa
x9FNbkn+fOrsfMJTaL+oajjOtXkTqe4lpnXhnmoc56TbZ9khF9mzaVodusjF3EhsjBUi17FQy9as
QlLdA6/cJF5Fh4D6isFksyfF6XPw8vMcMbQV07yboWDmzVelw5MTD+lONcntpLtXIzcydMXvLMWx
MVDw7dDL4Lk3cPQDjUi8VcNdZLe9BEqdbKpINMckEDtMfIyzQjKuMh38MFSkT8DMw21pTjs1W2SE
yo7astVbw1PjqtZf26DkVRvBL0JxbqdWe4diip5CB592ibmvWzLfkh9ZU7MAnKGK8HIUO4R6G25G
E/7cLDOG3RiE4zE5F9NsXApV9LylA5IhihWNG7f1xM/Zxa6GXPDQBVa8Myd32E5YIaGxFC+FtH60
YQD7nKFQ5OHescynxYWa7DZEgzQpvJX8UQQh5WtenMIgvDKNhfnWxO7QqvZ8Zgtm1QvkLjJ8OZmj
HV6MuutfaIBevFFOflhZJ8c17ydT3XWp7a0uooMWuDLK4gnhjYeHqrwYQ8mqYz6EWc2EdKb5cwvv
YV70AaXtMY5IGmp47UKvu/MycSXc6DaGsOuEwQvdBE7xbtXpg250Kg6sFOd0LGs2QVl11auo3CGz
arYlbs1xXn0GXovCMbwxayL3VNVUO/rgrZ5M9AsO46eu2mdMko5dsPqEFOcQUcgbTybRUxxCEFn6
WzfDvdoGXXcyGWTuWnjpPkonfZZGDo2pyG/d6NO0hdrFptEepT1NJ/K5HR8AxrlmNvgYaO8ZffRZ
zvV4DfzIWgVSI2I585IMkHnCKmBUoeatNxmnnEOf2QSOn9/uaHkbOoqPou5OslRXxFhXSxZt8sbo
kKIcGY2ib04ZtpojBl2iz7dxW6QXrnUG0z86fsp5WsJrwwRn4lHN5vNPxYgPUg03CglXix82vPGB
W+1p+rYQ2SO3l5+ymh/oX3YKABlYl7uQi6sr1L3G6ELJkdMgsV8zTYl4QxkfWWBfwxG8MezrzDvG
ZGaR+5KDwY+4FbVfZjsDUElfuPVyDnXpVYwCoO3FPhosyO/gDcyu9vmOr1X4C4f9UxVXTyREPgkp
YRl5CXKnnrghimvu6dJkG2rQ+E76pGP480i2qmDCZOUV3ab4kUeRPkjP4xhRpGQLY5PSzKLlMDm2
zCdPK9YiHQBN3GEUg80G6wHSBzuZ6ITesni1zZTAaN16JN8yoFyeBbYVlZAQEsqZH5x2e9mqiqph
PAhjaHEieS3aXbpaLi4K+qj69JgHbkXpHSTaKc57kjEyt+YYa1m3FhjgTOlYN0b5HGbJa2d4HxXq
QsS3804uSOzRytwV6ejhaOhCDlLjLp93uvanzu79IPASLDFgz2y9nKDgL4xDMHvP80c1rNqibvnZ
ZzihYvscsjS4wEmohmRANCLHTT+9yQEdWtXLeFc3bFMJHPc7lUS+lqBMqVgxnG9mLZ0r9kv5tmYK
tsmdUPmdkW4TNXCmdeSmTgZ6sLyZ8ItlD2bTuEfY4Bv0sNGuVukLOu0nvnOxWS12qE0WZuR5t8fb
/Fj3+iWqcbDZvTHQE2AvTA0r3KfjZ+yy9kE0Qv9EAdqN1i4psfb90W1gFS/dFO4AjqsBHKfPFHpe
e400i16qpbG3SWKF21T9oPKSGx2593aUR1ttM+hvEeASWjQf0ZmiWpLAlVwqpHFWe6z1pj9lwbOX
0bphJ8rd8B4x40/SM5n/ucxtXI6pSFrOJg3e8KBdzbjjN4Mbz7jhjWsSv3+4drIbI/e4JpCii7bO
oW4GX7KBb9wi3qYGUq9lnVwtKGibhnGJUA69+vBYxKw3ISvVm+N+VBWetrHeqxgPfLSQUjWzpM4c
+yQw5eyTOsCZE3fNLmq8gU6qejNGOezyMX+wArWLSjnd60XeWBSgm+AmTFkZYv7ioyReA7d193Er
nyXTt52LZD0QVK901cQYK7fBEeX4Lbd3a1hmv4vERRsTm1YWzG08dYewsKkSUbIiRxu3WQnppCrj
nRPIs9WZwF/QsON8wr6tyuVRtsMTxQ5nDanszHUYAU3OVlgZfXLTtCQH49NOHKJ+uuSrXhCY6Lk6
VkH1ZsrO9bMU2Z706hejTC4pL8nW6MNT1bkXVlu3RY9/y2N4lcEv+3M69JPDnNUtUYbrh7zNnqfX
svtys8xBHF08Q1VpeJEJ9nKcvEKYxLMMeF1ChCKsJ81p60Cz0CNTTb36ettxwCZxB7QAJoau3zK7
OqCCuLLIRerMVJ9FxL19zAvaKEJPuKHtBVXgvi0w78XxS8/my18bBKfEbIME5qYUa3ZJ8BKWageR
CLKvVwF5WNSLIbJ5s9TIGayHHp/6pke/s2Xhfe01EbMle+/l4wg0uzGQfLcbeCCnYJqZc5mKZxXn
jC/H6xid1XVq0do2Jq4lb020l/Z9bTXJziiPZqXeQ53cVkRx37RyuYQLBqeuWVC8aIxEHadLKiaW
wVF8z2VG/gywJk6LOQXGMTKFuI/ynAw/FGTXnI0F2lnwYgPdfr7cWOj0Hhdv+vCYBv4yAyKXnfgG
ciLkmD6S+1GHdGGjPiIsvB7SofCN2cjv6xHftQ7BSXBXPwetGv2mbYt9rZflJPsovowTF5bRW08F
inRfcQleRTF93oInBiP9Fl8Ga1BRPqHkooLIxXNUk3Io5Nz7EeiEK2WLXUP/8wIS55AKO9h16U4O
ntx7nv2RlJZ9G73VCkNlG1MHuYPlK5d7clIkfAAjlMeedvZLEXz2thY3iqAIam6zfTAEAUFQ6a5k
EZs/LCz8Pk3im1klat/YCQVdEz43mdwWgdMS5z7mNymDG5/lS3aVVpDSMnxKvjDwZ0Gg3hhrSz+G
srlaYu9uKbJxq8rcPTlGQrnIlCBAq+Mr05HPUTOfESDF76Iy622WorPp3ObGzurdgn1fIQnZlGZh
b0zE40U5PoVx9QMjRn5is3YujSU/CZVDBJt3kxp+ZF5lUjajGSjKVzAN0ODdmJZ3LL5K9N1ZZD0E
c3o/ge8KlB8IsAoJr1JHn0RNC/wLdu5et86X3TCjmNJ8h4SS6lg8T3h1b9B+XJZQH7sxm468vdsw
sR8DGZZby1ihJtabbFB482kAUFIMW0RW4VGQUHSw3eoQjPXtXOdvU9yZRC4xlHfjHvNd/MuNq/gY
unAsJiaquyle7rCg5nTJyXqut3BABO95HxfB1pYMg8cO5lAcXcwRxECM4dJpU4m00zPI0eYTx7uK
WKqIiOAEXGsExL+GWYz9PYTR3j+Oml/c66rrLkFDNT3EpXMdjuaejz2d0ug+JhHMwG7VBGUBsVBG
EuyV6AkDYU64ZKWmcjrNRpUc+gValiqKgxFNd0Pa+yYV1VjNDhsLTOANxt5qetKguVYBB8mGifOM
HIyPJFNdRG7FwRWYaIN5jn3lTHz8K+NifjisNrZuQywb6iV6UZJtdkag9saEdyW0eK3ZZNzhLvDd
ESWgafLIKvgSTVSdCGy9a2Hi9JouOSkFQl0YoQakTZlMvljUmzPqDyTrgr2d81AFxVda2+cxs8et
1VR8zGc8wFY5P3m2GvYqx/NUQKVB3c9SJDg3bhz8KNrpMOgZ00VHLoW13NrUIJdkZHzG7Rwd3iS3
2RCf5Gy2W9hf5sZ0a+5Y3XhF0PK6emjO6KtviriQ+7bsX2MTlubgWcYOcwt7TqsxNtUqRKwm2CA4
6n0y5Y4IsxvXunX4aP/xVa7THkLT72b0JRunBz5SETOxB3p2NZrmfEVFkUNZutQjpb3o/EQ494Dp
f7fe8MY9NAZMHUbMMzh5lEkVlkQMpctSIOimJGrdbjjhAb4uofPhRGGdzU1za4Q4zaBwg0oRJeO9
AqRPolnGUFltvJJXUE8IiBxma2iFt1GNSRnBJWB2w84Zgmf9bZq+5AhQr/vAPC8BkYMo2MJdkRho
oOtd7pXiTdrzZXI+CIg2QT3jxV5Axu7ygWW3bmj8xmrZ6TFgx9ge9ao/dQrxywjAn7imkFtg6Hob
ebeyHgl7qqZxkwv5FY3RB+OL/mgb+Ydya+QAGawjNLnrwKPm0uru6hYiSEeY49bViBQZh3Ibw0je
YH/0i1hRvo9Yyic2t76LYHsqSCvSJZ8z/EVHFaj0CG428sPB/mD50qEZdPeWNo+u7pniyGDYezuq
O8znMy80N9HFt5L8RYhp8K2ynPczmiLISKngaLIdvY3znBPRxUbf2w+mNYZHvNHDIa/OVhsewS6B
nnDzA2PEFy0zHB+uiysBYFQ2VzfOaHI82vbedqI3lj/Q8KJrJF1Mul/Q7/F7F/RaydC9VEX4Vtri
F7YXBYoWTZFtwFKBZgUwrLkTNdyaTjTjDvJQD1gqLuvwUMs83fZdipzRbPzaFfecx1cJrmJ0Y2/5
EoDdj3pYrv2ha3o+GSKozmqlESTqLs8Hva1GK7lxD/2UPLjsTfjEy+Uw8go4IFBbk6FAt4xXQnD5
lrBY5WxY11aXPOUFc/C0bp4V49RTXWSPo1OcEPqxPH9h9G6eEY8BPOgb6U9YmTgQYtzz1owaTELS
MS3895tpmV/jIAlvC1ylialy2qOYHRVG+M7pDqThsOEEgrMBqsQQY52VT/o+wDq6DWu73e46qzR2
lVfBQR1OeQ7HIi7TtzldSVCLdxKBjvwxI7w6Z0BhVsXMmq7dOeQ59a008G9W9KcTz3P1Z2Avhfhu
HzvUJB1gUtc8CavGciQwtTdDg1KAgYzVUosT717ANYAZlCe3uZOmO+F5DgDup6UVZ4UTbKMgBW6x
ILQ7UmEOFqO6o8vpQyWk94p1Z4NU4a6xENcNY/Y0M5c9eQM6paZL1aZo2DrmFUlPBPvW4zjdj0zb
2raWpy5K6N9il6OnA2Sbi7M23KfKRPLDvWg5I3t6WUB+xbmTbQPkOVgxQD06HWdeTH9OX6s4rXBe
eq3md8s/zSp7aTVlaIpazaeCelks+yERpdznZsHBmOj4aNbt/ZBMGgDdPIMjok7tgk+ObHVCZ09B
0PCtE3o6wmRHlICubwRwAMzKYize9lcUKdktqlmk5LL2ARZg22Z4OttchI1VH7Rp4nGIz3pmIp2m
xUM4w6uCsfeCnDXgUxk890FzpbjQKTbIfsdAx+0NoYdl9j5mablJBhuhd39WaStAxYxyi0QoOTRL
+an7+NFVzHqDTDN0GcKrsoz81BXNdcG+xBHFmzlj3quTYItrTV4B4aB4QE1WVgN54ElIIwMVaz+A
UtyYo31Wi+FsB/ybfjZ0GuJE8siQ1D5SzaV0oXsrziJ/meKKc3CgtpL2RnG0MnFmlOKM3ZlB0pvu
yvoUNxhV09nzaLDOOEUh7Xs48W0r2zpTf+dUjAlbL76uBgqlPGamVU6E1nj6LklHdUprepgKG7TV
uzBNnBV1AZhHJvWrobwba5r7vUSvYGbzcTBIKHGj+3h8Tpb+Z+liyg06rv+qRWjQmlh31jjb4brs
kQ+WJqU/l+zFZgdVRsVDMMWGv7T9iRm2Dug2u448enPsbyVEJwLrZ2VBkZoHB9SNA3O+TdR2MWYI
yA0WXouWtqXx9DXiSOqWTSb4HhAIMWt5BDuF5pUbDo9J4AUnJuOSqrhtoION95EgU2oavC3KvU1c
BfdhVh0ajbFwKgnqUZMB+4DzvWngibvwF+Y5S33wTIwdo+aGZOddptQKSaDMTL233LXJ0yTdbObq
jJ2GyPM4QsXkstcs6suQMdGIkLaWmX0Ne3AdWyAMj+prjkt0XIDSa+eIAvjeS4rgdnII0q367qmk
xTbkdIXGzz62YUhINdEHSzz4qMM41BfUO61DFe6ymbAs9VWFLpNaYX3Ut1oLTBHBvjaAKXWKz55g
FUewUX8gnBYiV5WzbohBXEfDpWw7tZnM6Z2Jz0g2DoeI20ZXUyqXUxpy+GCYyNYV4o9eBG/Iug6R
ic/Zc0Swn/DpkwfyQzvRZUysZ60m5+hUzjmSovHbldhUFAbtPKsySfbAvtVBtnccF9cIMlV6uF0d
dOellw4KAe6XAKZAg2kbFF86PWyzglaFJohV/XKjPVtcY6EhALxgfeitVT6+bAKHYuMQp+ocsZA+
NXV7R3TYneDV9BMH3kqjEl/otTTk15i6asvR9tRMIxHf8YfBdJn2u8VC06cfgyDsXls175FVHQsV
io2l2zcWzyPyXlqXTKLNYtI1ei1sPGwywmWsOS0quR1Gohaswt619WDsx27HlhvB4dL11O7uBrIu
BZldPCUTN/a+irXvcEEnOQP9nDA3zbamoEbedUPy6JQBnXROde0+L9BueuwgpzqcPpex63jzuc3+
SF1caC48+bDUREzTlmwWDE4Udah16ECL48IMxD06dvGliJ5j/ZjDAHJGxGf5Ttj6g8LgfqgFKKCI
8w8tyidjLwZWYSHv7XRhLuY56qrkHsANPNikOVL4nKCNhogTy0FqLSkENo7bPDQx4VDs3JaLE2S/
SZe7YFNA7g0Z9YXU+Q8sQsOpk446qGreeIX9nHuZs4V4cHLBBbuxuEmK6jRLxpUp6fUz8rsx75x3
lk1fVqjuyPIpwRHkz6ZT5r5Rev1dVo3twUS1vbEld3U4WDkfK3Y5HStwLtNbFwkuoz2HyA9n3CSC
vioE4OZ7POHFda7TkYbENWx0/+iy4sasDglp4jMCd9CmL7Ewz07UvUYzilcm7dnOKx1BkRUwwOTY
lOHeGFXLhzvFuIaidK2tBylRIhZ3M6wcFArxQ2oTgEkI7rYdwYewKi3MhGlmQGdQdeOTwiLVzqdM
JV+I8rbuKC5S8ln2oo+5IViWw9W0pvfoEAw9szDP+URwFR+NUvy2SS/ZqQ4bKgaeNuxfnDR6I9Kd
BgW/xoa0IyKLcjwQ42Upigedt7+RPTMFw4uBJLPIGXdK1ujGgoXfIhaA5R+X9KZwTViEtXMSvCkJ
Tv8l8BAwFm92YbwZ0/NQVMk2Kuiq5WCsBLDlGNb1JXLoift1ckYmR4ryKB8nlpfGcIrI0RkMDxcO
y1aAEJyPUBfDBHP1NFAx0+ZuFsLIyy+l0qsU4B/W2DRhQ71zCKV19QDlg3GFs6YfmwaeDAo8MryQ
BCkCT+sWqnfAwiKGhJHHNf0q1Mso54el2MGXHFhrUdWPjlFSFy4BIAUR7DCt31I4DHszuYG/c9Yt
2Tq1Q03h5DPFQMubhUECQhvKjzZPT+GID1YoY9fM5kOGLpPXas72TctAKmEZHxcM12lFiRCLEhwR
gIpiGw/lUKzzDiJwEFxe8oJFiYeLhfrX2vSFS/s81Yd4jh24cRBRozR8ggnHDrSxOl97JH/2rWAx
nQLxAwg1xjaZpDUSDtukCOjB0NlOlSEYQebB2B6dyGK9VtI958GYkLomubtWWKACB3UWHpPVgfqA
nhaPCwN+q7Ce0fN58EXu0NejTI5KIhBSfbLX49VxDO6ZkQ3atOzuUW5qVFU5Z7/FIg9u2hihElIN
uuM4YezMjP8mWJYDBxWcyDqztwYQDRKLlz3Rf2gt0EmDnP2gurV8TywNHJu3uJefCXwPX7TyNaGu
xRKOJnYJAR0F5aYy5+EqHPc0b7hjF17oUA5roovn7JJovOtj/RqX50VlZ9XOCGlXsCPTSSauqCcK
zms+DVfxmEPyKZnTx4wusqEHbVs79sESfs1l6pktrWXWnU3kxojws4Obccj3OC43MY67jYcxzaZi
Zy/gonuI+udcOSzF1peuT0Kc1Kq4BUkX3opJ/e6z7lKhIz24icqOufs2GexPrdFWJ7sqb1zIlCd+
0prz/ToPffWIgFunXXSoYwVpDyYqobTdNRxWCsI0jXetMl6S3nNR4bYfUcM+gXMGzZzdPicTzUOe
25rbLh+soLhdhGbeXOX3IeGGcTZvRwrOMxHi2LWs2WU9isJ0dPE7yPpdoIxB6YDrOIb8EMfvealA
zuqg9WeBkZA3uYA9CReKMBrEld1uLEhnNHL3Z8qtGmHliDJuPhiWSB8S3EEzyuiD6UD9GdJy23JG
7xn1v8Zd5THRcG9SWIKNPXInhuiiaAE6155OtZGYQIRRSQQ9/2YiQ1jcqOINJ284gOjq2A8L9KNT
H/Gxknm0X6TLsDyyb3LuSIe55Z5n0V5kaYZbLrtVVVlfkiy8b2cAjTIi1bDKqX764rc714eWwirq
JdvXYLIuSNFvg6Jyt1PDDphRASYiu9Ub4bJ/rZp+vItZRBjUl+ZYRfekxg5ke4IlbVqxq7FL8G5y
yNT9jWHGMPknfGCXqc29vTYATQKXQfXiROWpiKozkHZ3V1pZtbUqU5xCZX5OhhifIglcjdQmBRvi
zIim2ouRM23emvF4l6mJ1KgiJKsAFUbQiI3IgYI1I4oOsT7paMRnlhr5AcVR4juek2DtgA/nMIBY
XMj7nJQDu1UWUOtcdozOAxvu3SSmDQEjgw+ATt9EiXGyTXSzkV3cMb75RIFvbeeS05otfb9PFZI+
MxB3QYgJK5iXS1Oo9Lz230zUhyeTCuDKUAq2hUBalc5ptXMkBa9I32sSOnoSf0L9ZLCE8ROSTT1v
jR6w+992jFx5TeFbhl8RJIcNtfJPWF2mg7ht+sWKCmB/+ZO9DzE7+TKzcsIg6P0V0GExOxdAKmLX
fVWkJKy5BAvvHi/7nWPMLx3JLJzkD8BLNnlP8u4ayrKGhiSa9MPa5HcTvoMiYf3zmlP2J5xsfcD6
j+FMdzpk9rU+LdVAACu7m1CSLIrsJG8fsnI6h2QqrWj/Wq1ivPzdrq5lmj67hvy15sWsgRfLEPF+
jizM5O/K2mo5/Voh9+sfo3K8NYPgD0ufJvx9DXZBCrKRQXf7J1tzIhG07JNbLwYFSSqMO5KjEk5v
wKnX5KbCnL+mzHxBgWWF7XVO4Kg51K9cZ3+ezDQ9WlmIv0oceg1smUts/dIaSZAayfsaiKCsiEbG
3iNs8S2tPxbb5YUAJp+3n15uwNBZDcZ/BYo5wIaztLhen3kfGr/Gyjq2Y3xcc1AKkmCsanzjyIHE
OTqAsfhJzH4PqZyPa3YA/LBHMT2uD1yfSEa8wPowoHIbw+0eIqluM8STYghe1xdyzQ5p4+pzGJIb
Cy2rJAthzT8YJMocpvJA4KBUO2wD1L0gTul/AtKGoLs2NYknZNA4MS8z32vNYehmeSit9s+gMZR/
/nNPxML6pfXNGofA5wPDmqj7aNv9+izX9JwBVBW8P0hNvb9eXGuyhpeV7158H424FgipaaADbQpU
YdmQHNcIxDXMcs3RaEx9dvtqt5hkAK+Bjjh6NxlWHNzYaw7SGkMaZKz8wnGzpkGsUQ7r9bKGQ+EI
QuCjHtfHSeJN1sux7OxHFXLzXiM9OkJJory8VChM1gcEEIcpctMle46JQYlqBZpt/iUR1mCJf1iD
8Hq4bY/rv0BI+vMNGQIyzfy5/nHNHlyv/zXLNNoFndiLBK4IgSst4edrfGnpnEZGkzM5LIFn/rJi
65LN5q6siPxacxh4UajPNyIeH0FB+QbY/oCgB1yzH1XN2AlnqdO6H9Ea+GB59qtHIkSjqxdW27WE
kh1Ft+DQfmGdf3fU+LshvyLguloscv8YGJr8f+2Z75J4syztfwNyelcVL+iSs4k0sxu3CD7yARLT
jJieFBBCmO8dNOKyk+/DGu+WLQZpDtZVTc7v+osZATIFUp3xHP0J952PwYCz27PfPeIi6Hvf1xjZ
wRFMtPXJsTNalvJuDctcH7Pmt/w5wzoIksMkWM7yZL5/+89//Pd/fkz/FX6WGI7g3hbtP/6bP3+U
1UxOYNT92x//cdw97P78jf99xL8+/h/Xj/unf3/A+hP+9/F8x3/+RP9X9+tf/rArurib7/vPZn74
JNKm+/O9eW7rI/+vX/z2+ee7PM3V59+/f5R9gUPo4TOMy+L7P790+v3375b687v/9auv3/6fX7v5
lfPXHj6r/j2LP76VX9+66PPbFhF3+e9//fNX2/39u+n9zYEspbRlmNKyMRt9/zZ+/vmK+TcT6aQm
5MnUrmsr/f0bkRNd9Pfv6m+uoQxXa+XxP5u///0b+5j1S8L+myE9BU2Aj4kn+av29/95Gf7lLfr/
b9k3YrvuSrbrLb+Xp63v36q/3sv1F/UMz9CuqU1L2ZZyDCVtvv7x6wEOEo83/8PkTU7iiHu4jJmp
mIa4Dwb8bubYOh8T+QVW13w68HppGlXz1C+YVOK5T+gog59K2MYtavGSXcTMfbbE6lYP8PxTpvF6
tUwQ+umB0EgHcTMmo3dj7LjXihutY0kgSa6OGgdlf0eYIQ5LbsdhNNd3iOttEJd4kXBefkUpS/Yl
tr4CLM+XzGM41lgpArSsO2qj9AfJdEEJ9Hl9fEwKi/MtxmDTJgXQEavZ69RgapZqZJvgrC/IB9Mf
NRgEtDfea421wXeVPFRene8WlyavitVPOJ4pYazWBKmFMpowH+uM0/Y0TuVvlmP9qRfFazsM8ZHW
dj/aTXrluWZz63SAciI+0FszmB5lcdcxyj21bvgU90ZGyqB1DSMC3bMxXojpkrijGEf0BVheqrNl
IyEtHTCWl/scMRmIpfalK4DDpz3ukEWiard6cgua1jgwv5/OUcxOxnRgINRyiP24Td6Zz70o0c0U
ed7g21Nw1HNm+0Hq+E5sSWQGb9Hcp8QDsqotw6dECmTMNmL4bFoEbgDwZyb6GrOFkl4qzVLE3Dth
3l60NLghsZdmFt99Sf0kpvpRVLh8mSUu0BKSd2uOANEyvmILiwGwx0NQmuN9jdBuI6q++H8sncdy
40gWRb8oI+DNlgS9EeVV2iDKIuFNIuG+fg46ZtGKUfdElUSCmc/cey7qE774OFUQinrjPdXVVRS+
/assqbITEgjwq/jUuQrOusG2fB6XZ3aQtaXiTVep5Q3iYx7FgLVomcCNU4drA4v2jGXmHV5DlDgn
XUkZ0adh1asMFLY1jR7n+JfymLcnlFjV/Cqq57a3EVPX3Tc5lN/wKPaJB667sybEax2rMNE3R0g/
rCdMVBYMqT3EyOQnUD/7dnEVUnN/rMNpD2vYA1kCU9Ap3biAJLbSBIK29BMituziJDTPDipVWnQm
ybh5ZWQYM52wwrEFYdLmr4yHCu+24gWwF/lak1ifiN/9eOx8FOCxhdDDGO6hV82Xel7riLH+nBnq
27b31xHzw67Gr6RkkqxpzU2jePLb+Vz3qEHd8TVELMZiLn9OFC3G2JRqMxbVTpTqGdLy1zyU/8Tw
Q6riKSnosiGdV132PrrL1VXeR+oWUd7/NCjBZnt6mMSMRIUB31DWAdaB6bHe+n6X/Qyleg4Z2G5A
1xfeR+2yYmhC2orS4a+1Fu+ZY6PDkTf1PwaKtdLFdMTQaYQ8iCcdSBlIx4wkNM+3EW/xVPowSRFp
oTXNn/zBffLC2zikH9AS3guvIiHZe/Zae4qM9Eeg1CtnoD5kQJEDr+r2Ri37FxJAixglsJt0Z83f
meEcjsa+/st2llcRr+kZmMduHr0PhxHuhn1F7LvrPtrIDjHbFUJDvFOrrE3up9MBICtIeOMDUufe
kcxj29C7e8JCkJnA7KL+mvd8ZBhsWdaRHoo89Vwmu4aDBx2kW+P8IIWtkNNpSZAiOSnsv7Lr39Ns
Zgxl4Vwx0I1WsmbFPBzAG0DIjNEUxCmi4lTVuCJo5BmAqU9V80q5Bpmko7kW/i6HsJg+k47ZSyDJ
nKpXpYdtBz8Bp8ttQzdF2USUCJ8Y1EeAMsDLIkFZHZOVg55hXp6nfliuWZOflEZUWJh9tUnM/vc0
7zUjgZt2xy8vrkmgIG8GBTn/ufP/Fa37ry4ya9eZ/hG/6FvmzaspqjnrwcSIHYIqGZczeimmfMOv
sp0eXsaLNWsUzCYJW/DQOcRq+au7MjacsNzU9NOF+nTU7wnO3rvpTbd+VDhDtWGRrAhpsKqxrjAV
QCfdId3XR39IUDlb9bBznPaVj4G7xz74uiyzPgRT84jVeHD0+B2APhyc8t1PBJi0hP1qn6gjbESw
9sYpc4mR1gHeHuFb6bGClIDNlmmcLZ0obcmx4IVrLgoEH4LJ6QB6k4GI24ltKlkw1EH74vrzALcm
/S5qzAh+3ZC4GJoPQEOn2e4wq8/YckUOqaHWSN7Tpu4OukTlNi7DP4VmZN+2tYN481rlrok6r/5i
a+hspqkID0sT61cz734EIyQXsGQ7vEOovc3m5yxD9kxW/m4zVFaeu+wtqmxA1JxewwQ7IkiYnjt/
e3sgI8Upf+L7ns714sqXAaAMXrGiLd8H1n4xcsFI+85zSoAw6zGxG93+T9UDjYAo7lxx1LGGEeWz
73flNlcOwD0RP5wZw4dJTcuqbQHkLiB10KZYDkAhkvUQ3vSvLk4mdrLBCNHY208ifYw+tjFfc4sK
Uz9PnYkUA2Qc0nbWWLFNSMc0CQjjNXgTn0OnDMyzX/bjjScwQd+/YogY3jFb91LCvyBL72bmQuxB
znMKlROn6k4I5xeA+RbLFV5klWKULaX/8Erv07QwPlQlmEx30Fuzje+WoiGqREuGEinETEaZKXhJ
+K9TxXQvVPI14dnagI4obvpXKczxpTQZes8OkHxM5v7IPoAZ3Rj81e2XUf4gNU+xXnCX7TCrC/y7
hQetPSGrmI+NbB5zz77XZ7WxmP5uRADeWIiQKR2/1dSqAzAihGUIm3maLkZikH/jxdv4KTQ5UxW8
NKC5RFd5RDPOMxBgO2BzASQOJQHEwn4uT4vDHlkVhJWvC9bYUOU6af5gCbvaJhLiLZr0bxE3iJPT
ITyxRSInI7eOoZx/KavaJ1X4O0Uadu4iYjm+6BzGKLDRGi49ksHKdHdM7Hwmtp73gI31yIoFrVZF
8zodmCjLy4Jx4JQoRMJ8KNcp4lb7y9lKq5csy16pD1Pkdji1pTHwhvnhFws//+iP1tkLeu/sDdzV
wwRzn/3blKJfb2fzBFzkYuBuiEodt9fkGHRDvbGQlu49nDa+Lok/9JdgBZZ9YythmR0OT7CBi2gU
RYBUB//ihNVDLwTj+Mz8SYQIIvQE5EvwbtxqSRttctW1Y1ge27J+5Xe+jY0F0ttZnKiVflQR9LZp
yQO8IPURnUv+01xcuR/Y001Pi8SU73XxhMuvLHYUJIrHRBIuVJyDpRMPKc5Iys29MJihgCBHaQFt
dpU7+LCrl9ci+84KA4ZYuxgbK8nIoSCAD6YxK6cg5zPYlrx0PSc0kGXP5r8Sp2bC/6Kr1G9ZGvyU
ErFdGDsUX4bk0g/sk99hF2XLW+80p8yAGWZaKn2UldjJHM4lLTnuITveMVUjW0KfGwdAMEwmqr1i
B2Kg2yEh+u5cz96HInkKBLKbCnb8xh5jcWgq9zQGOAZGbMG9/IGNv2RFkdE4QO9rTSdSqwE4zozw
6HYQfTQsSYbF3JuslBUlAU8owRZJOPM7+1kAStjpVyuyjaxAH3tdEig3m9127L3iYiOZ2DZ4NhOI
U5tagVtoyRCMwsqtbi4Lnk2Rue9EhdVn8J8I7DRaMDP4ZMjFy9GzIMgDIkFwW/gb/tRNmyBGTJFr
HtTUQ3HnB4wtNR4rV+NgT7PhVIzu22Jf6TLiKBgCDzNJ89JZHolpnvPTCYcv7pR2uyTcevUs/qYp
B1Avq+WCO3ordHaHttpw/GnohQWmCp6bm1jdrYGsLALE4mFnQNOO0iKGZl1kvwiBzXfoCtoICcvz
AjZiBSXjKJ0sLNVtfxtdx9iyksxZrC4K1YiDvOVSmA4LDX7NdgURtIHv7GBHc26Q28QZQBSWCZqy
lIcOFjW3tHmCx4dCWifvndnLc0rxkk3qkAyF9dqY1XLi72HZI+ZoCvODKOL5XlsLwyCWXZgyMng4
8Bpyado3wifGF42BpFQY5Hp3eCFsIj7KSf4cQnTVfAp26UzIH3Z1xPOpPxysYbwqNSenrE+qq98i
5TFCgX4j6zR9JLqAQbMk9kB6zQFdBxp+VqvjvqutNUEp+Y1ilVc0w0AinW5ZbQP/jBRHrxU3b66N
58rz8wyfAo3sFOvL1IlXLLZQZjI4AgE/IfCZTdcQjMdz+eFkMrt49fRcTBlcsqZKz8JIuhPrPsb3
DoIqf8neLJH7d9mZt2WZDuQ8+q//fcmC34CbTi7JpS8CPuwutQ2iYYflc04KeZrg0tNcxkAq4TJv
MiaqM272hMZxOjMQeG2oeZ84lNQFXu6qTg8xeVl7g3/1SELeSKw6eSTX7kUaJxlit2ECUd9j17Q2
LdsaJkvz+5jpl8JfHR/s6M/DQCs8eM1IKnZ1G2x3fKri/nVegc54Fluzn89D7D8NiZs+8fz36FvR
MAbvtarHZ8wCd5fVolODnEAFaR/zrN4GzdSf4wnHlxxEe5A93A6nFxaIbF5mVmf9oW7M6WnuxFu9
+gG5rrgyYgQlhWVdXYIu0SigOMJCUTyB4xfbnNOUKbz3Mdgsb5IlvNnUWDwFTsExisQ8h/gY2c7s
RWLshoOas9eW3/b83xe7UMe4xi+q0vTOAoQubeBSHs3s1KeViR6nRpExeycTOQeLGBRwCUJQgn2W
y4Q3bgjdi4CT0ftJc6vs/h+yNuZyXrevdSD3DGXjre3xfuq6OcEKBpTgMO0rMsYRA2u0qFeOfvz3
ZZzK18IIIJ7Uf4tQ1Vs43zJqWIhGXuEtmAL4Mpblcgg1OT12xS8DDILstZW4KpZ+jJBfwR0KxHDG
Jj6cbY/rO3MnK5qJJriampDLRrNCk7ERnHW6AAvNMzQG1Bt+rIcnevJmkdmn9pDHVggr7kFjpJ9r
LeZkSJQKAAOv1jlhHtPNGkm+g9wRTkaIY4Aaow/i9IN4g7PByg7gVP9z1LBGDF+0W+6B+uQwAo46
K+vwPQKZNYDor0kIC6NlNBhSeJh9yIEySfSzocv+a2r30Gei/Al0tUPWO+mDbXPv1xwOJ7ubrf3s
WfmFuQDZgENxb4VynnuXC6RKFRQKjIRnTZ5J4SdfBow4J/W+CkOlp7n7gB3JJMiP43dYA94h8OmS
/vsWQZnYl+i7dv992/VNtY/zcTuY1KaODNS7Var0wK9NlGczqHc1u+Wx6WbyFNdvMzvVp2kpiUod
SrrpYX4yq6a+trl9axwCYFp+GlSwCxCWBcFLTFJUmHbhO8klsMvzEW+56MOoABZy8qlEKdsDpF8C
S1TFaOGGRW6J2LpXR83rwGDApC+1zf4NCbmMLN/YSBJIX6fgRJJChvVRgHRcZHoU9t9SAX4htLDf
kc+wupq9B3sj55oDv4wayeDIIFNPukyutMzMc2xP9P+jrA8zbZUCu7s1R6ZQNpYZaC9kD6L2YBBU
Bxn+EQgxpqrFSeOZmCSgDkNU6lS7jLDZeutLGjs/J2ToqUtgRLsbKt1cxgLXYAeoIegWLjeEZ1vl
4tyrHJ/mAMTvCZ34az3o/NvuxdNc8QgtC7KV0BE3c5bOIccVs52TmYurI5qKeIr3VKE+7O3K/+7L
5bkJzXvQG+Qilby1ENa5EZwieJNtg88mU6e4iDkUwtUKxuam7Sg1nJSJHGGCKBf3gUuvJ+3Ff7Ld
DutnAqjTZ+u4YaiY/3WaxzgSeewv/Zf3D1epeTfQ1Q9tl15zoYhRCAlaLzPPvIl1vRFU8s11gupf
4rOYN2x1CLw2P7O4/GN6bvM2F9MjFfO8d6YWCWOh5oOlDZLgZfZsk1UQVUkQHodkOPA2Mtms0uGu
5/wjzgRgtY4sZGbiG2cWCGHWUzI27F2QAKW3JtHccm/RyHL6Y1ySMz4gGMRzGRIWFUsiVAzEy1gA
VYAdSaZVdold7R/mILwCAObODquZcM9tYPoWgxq3OJE3LCJwjhws6OluLbLvrVNixaqc+tgDxj9a
7UthmvJqO+BFJ3daScozOhcDFQcWYgdz5jFvG71Fo2pxCffDlUvSY0YZu1Gdr1tUHssrEPv2DRFI
8Oq64ok5mXctAP4uiv3eGMPdSlx26TJBUA53Zrq2SbCr/hiEYjwPbjHsEnPRO60XeWTnC/m4+zOZ
eniRdrXD7eIefTXfDQNFIIG80+9mTZtYyp1X2h9zl8uzGcKrE0L+hMGR/Cos6m+7Uj+HWI/gn5o5
CotC7SeTq79ZsEu6fXDL2I5AXIMEhevejQLT+R0aIKcZiIjDILo/cJwuClUsfxWDLydT2K9AjF+0
lz+62OQDmz8pAvk2jB/+TYbPVAlTLRGuYiObiSEX5u2dqZyrxUX4S6JRbBZWxUhdpN24zwNECQ+i
SJpZ/gNIBO7DrDkpOGcMpYwzUh7jvJC0AlnuROe6qt3wTxb3BmDSxvZXeYxumKgjl6JIrM/0JGTa
lcMrq55z7dW/A+Bnj1jClyalMD8tfmfs3BbBsm9MSAoZycZGvHViBCIib6Hqztx8XiWPSExJlGlH
YN6L/2l3+BYE8tbnXln6aiEH7HJ/RH7c8ov6VryvAs4SU0DZqk0EO1nPSKyUIPdqMJ5aE6KHuS6L
hjLBPY1WJMF1tG09rFEGca5N/CPj09LXBpV6Ujz3ROpdTZx+B5XBWCMm096Mw1Jc/Qo5DkzgvoG7
DI/sjVczkF9ptYwHBgxTM2dXLpajnVCG2KYmcUpxVZGqusEOBqwAXVQ9Ou1ew/bZBuDaH4Y14Gi1
fPRM6s3sY35uKyWljXzsxO8WJPq4cM2c1JOUnLS+d3DSpZ9u51a78Wecjs4+xLNHx87vP4crF99/
riT/pmgThM4QBlGOYdxYknRTERmbBr18ODlZljqxnhC/Z1GMozI1kc+hwT2EsAdBdCACzGYk8f14
apCFDcsyYHWgRITK9igUREafkDEC8qikYNGuNABWsAvnrK2RDJFvjTkR8/KCh2Rv+j4h4QUtSpKW
0VK5xt22gewpAxp2GndHRFa/e0VKS5YSqZOb1P0kooHYbXdO1zv7eEr2GGn1JTfLU2ZaB6RfGgcX
cTwuW73IG+Ccht5Q7oeVTGQguNmWs0IJSXCYabt3oNzxeRqqmy/1v2lS/9ymjbeVhUQ3lN6wTyWh
U524xTWVwTIab6LnyWMTwLS/OtgifmKhgkDQaocoJPHTEs02D5E+CmtBXkYLg2MMB5Vh6j0A4uvA
WPsAIRV9cYrebf3S1hkf4XDFHAzFs8EtfnAXUZ1Cjtu5VEmkJa2RBHWdY503TLM+ZhaZfpJAL4hU
EzaxpACHrUm/bVpkSiRJy0oT64PqzwJihDyeYdZtAu1yNIFTMnpiGGtNRBPq0Rqw9XR0PcXVAkBA
b+wjZNjOLoGYqiw+mSi1R1rPNM2epIQfE7D7qQ3Y6QoI+gasyL4ziMxTZUtKyGhjoamCjVNOnPnU
slbfiO+8+DQCnC+2Tt/LnMqtDdsvt6bYCkKYl5mXp7xx1bSr8uVhDCQkJ9r/yCuGziaLgwh4n79J
EFwe8gDqlZg0KssC3wmQX7SgqHThrq9OEFpytPjGjvBoD29vHt8dd51iLARlibz7ncz8zhKCHGOM
2cS9oJu4AwdWr8w5QHc2zZK/3iMqiHAe1pEu/JXunXywfPOcYNcGYbPtJBhA14fRyGYuMvKyublA
OIHO8cnEW1A1N/bf43biskMS7f+buW5PU6G/64rNesvl7QHQRtKGrJZ6JShJ3pymGKUaFESEE0jo
5sx4jBY+VceGl4X4JCt/ydycLzAlfgzUfDurioEYWDd8vZh2IXBiPcdgwifU28Ljp0YuynRTIHLM
3bJ7T6VBwWcSHm/CNrGbn6j4mOIbeb1z5gx4lNEDALcVBvLc+ey462/CR48CI/I8VPW/9Z8FK9bJ
DH53LBl5AXxiWuPnwIqtmwhCkuB4r3ZVF3SHqkyw1kPtiZSPe6hc3ks/cyOyDldzC+yb2jIPzjLc
e5aTbz0wpap/XTJTo0Rto9QFvcis9Y4FD/obGZystyDJZDBLGJnEanBvY0GWLlaGTcnzs9hclA2h
z8SgPReZRGJNuMyu1CuYvqs5x9K1WtBkdTrDqY7zeCsn/xYyoJFj0u5rP0SnPSzv//1comhP0AkK
TMniitGZ5TGBU9s0aFH+TzGsfSCMcxMqdIA5vHmCBzF81hvKiDfKt0e/dK/Ixz8K9LaNJY1zkODW
yAeJ8tk9mS70SFMv+zEbWOBl1kX0DJ6V4LsutY4dQC3bCvDiz1iDXZuB9gqq9Rk5zesloZEku9lH
Prd8JOs3TxZP5SRu7oBmTQfTp3RDAJ43p2JmjIjk4aYe4NBM4h23gG4spBMXigl21jGr9w/AHCB9
W+fB9sIDyTF/6mL5EiGE/L7Re+2E37pAHyfCljoWb2+RJf9qh2JZNfFbHgcul6XHGHEsIu5P+ShJ
spk8Hu5JuH+tRGPFdTEdddaLUbsfnnD4nXqq5RicapGa19pvH0VJaDPjNEWcMhe+oftPdP/3GAvr
flLDizZQVYc9smLMAiYCwfjbFgOh9hB3Ufh0d6HQ/4Vz8IZaWV14wxszADtIbCmBVNaO1o6w16w8
+RCZWWKE7ZamIApGf95PNRIjk4hPaYsP10AECjPbOxbe/GF06bv1qOeCj1I75djZ2oMJ+sJ3WtBW
88hClK5XrllbIVHZEq1Y5OPBxC9Kvcel4NqkKefl3vbyJpoMIgYKXywnOeP4tM2DHhaPE4xRqz/A
yE0Tr7r0FjBz4or2JcvEMR2+tBl2O0MwG5bETxZPQZf+wFBZ7pe6v5j842fmFSpKtUfWiQ6ODJix
zR9146/QjwXDSHdQZk65hKlzO2UmVmTkmyVdHty+KrKI+DxCBPxOrAYvjF2fptE5OEHwR7rjV6rR
c9u4zFvh/aLGxQZtC5g7hr7mDjmjvkRa3TJnZQZzcbA5RdMgsaEzvbwUA+t8Bxg0QZfykLTeezu3
RHaNiG3nDANReqhlJm4Erzo0iSpEk9mGEtJIVaIpDz4CYMIX+uDQl2+tacZXBqMU7DMZxmuAmBp5
sKBFoiBcxNlS6T8H/QQqPEOeuyX3rz+ScHnyvIFYG4dTbjTZs+dWTTntk1I7BFVDJFyGdad6K2f7
qRfl91DW4R7sBdvjgSqSLm/bKWirvh3/Bv8EamWaAZnkmcJCkll7W/Oke4IZq0OYFZHz2NicPym8
9Q0TyQcz+03sGm8GaBME5mm8UzI4zaExn7wh/BBd5Z2SlsaOvKR7U6LdhnwOCIwaPtVPEwQ6nFgd
XiWMhps48ePj4LBx6X6lPqiQQdUR649T0XzY/YhfnRuI4Zgq2ISY2IUdOgqCvfCLVxn20k+6l+c8
5EMIKTwfy302JemLCxNj49M+iXb6Cgf1lc3x7yyFXgp08gPmxymPkwtywL+zCPiottMdxxgBws8J
qdqL8uqtO5DMLQ0koz73CptZVuyeY5e7wHxdQhY4oIhYSG3wNvtPxlRxa6LsNmfQ9J20d4RvsnAg
fr2ZrPrUQlTaqAJOR8omoZCuiBbwYFHLZBPDoOYwjMdbZc2EBmLMbW0EEIMwkDgHXrFL0grCruAt
Lnk6sxoNxYi7U5dMEALdvYjaHjaEi6g9xGlSamTR4u9OX6vF6iLrN6cc+72euUnleO0aj8DVtdi/
TIc3vUhxXyMgRcRz4i5NqBbMb8h/kFNZhTk6sC+ula47hwziSmy7yAqSMcqNVO/ykvKxWBbzZGfz
aQooFosJNUKdJwEpBeaqvF1nSi0Uzyxu7Z3lZN7Wtrhfct/OdoUUWw4p+JjAKXbJsJyQAbBoQdaN
VmDpzrOXoaqe9VkQ/bttfNe/lhmtTmVaL0xjeA9MEj59UyI1ocDaE8CauRBC+QTuSv+MQ2L5cLzy
xTSJC8DM8JStb4YXMzhqijyEZ8QYQbMHO5tKP4Vr7WVUpbnx657h2DKml/++FJAkz0a895jwonxA
EMMWiewQZpUTLtEB17iFKX0jsuxc+isWk2UY6WnZjj/M3bkl5FUGCPG7SgfgOTbHwkh36WM+2QZO
+I7yq3ho5Z4stofsTpI/dC8cayy+Tk2YPpmFGDb3ugyyTwJA3bsVv5Od9T5rb36SPZxs9Edwn8EC
qrKhlraC6gMYVH9KHHJ3/vvW0tZ06I2x3P33LTlALojB6U+FaWun8ajXYzLdvWD8tS4BuP5z+zQ7
jnifrC4DIeONERbyL4cizraAhks//D0Z+nO21j/IrNDHS44Kw/gwCNEmk53fTwRUAPHo+TdLgPDT
OidE15ifq8wE6LeAycDLQuE/7nKCNOng8/RRzeXOJ2WL2EXoRskBVnLPDKxLD0DVPkbWIG0zvjXK
+d2kEmiDmey9efzV2+V5YcbT1m/qnb3AfqoaInSz5a9pmo+AKAbl5Zehzvjk5OvYMMwfE1PXeCjw
BFNVjhXb5ZYMUlA9+0k6zgksylZ1Vg9inl1IDmMOlluLbQ899wxGDzd84W+ryWSbyfu70PKIxDkA
NW432KY5ACYL++yAiqz/qszl2tV4wEOXeJwWuyOoiFNesmplPUvVtoEjmB9Vx2FOb1QdrXCEIQHf
euSaYndNmZLVnBfEieVl/rXgnSmIm916yH1trfodAA4g8kZ5EMMKE8zbH8wnv0lLOwNjSjeLwSKe
vEaasSw/9uBqMvEXFPtKIA0BVM3dSwI8LwBS4GXhda5BXNY96dk5HF/d7iy7sLdMC5s7voBtYQXI
05LXCcrcFlUKfGrZfonBTg8co7vKD5dz0WWvKjPpAdW6nUm4npmfbivIi5u+TgX2uOStsZ2/+TKX
Gycu8p2XlpveymASkwAwJh5+tn6Jt77VR1ZbX6wk+GX15i/ooRJxi7nDQr7TQu+ToHvjtNG7fleK
NtzF+Fc3yqFOL6eFjWvR7KEl3LIJMIfu9EUF6m8zhzAEW/9vkoX2FgoIxOuAlznUy3PWNG0kZIIQ
cOUAVh8tIHXG7Ma2IGqAKb3PSBavwqYN6OVCoU6u6/zghaFPUR1kY7Om+KmWG40brAv7XKdlvbMT
1vZLZRc3ZY5P4yJs1mhYqY36J8UC2oRmY+b9hYifnedyTiB6nvlUbZW9QkiOCbq3bqBjcOdA7MOk
dS4MWNNNxsiDevpuu9O4b0pKNqCFaFY8wMGO5fDhtLdVbrO0LVNILLrpD7aCN+cXDuJxBlChBRdE
dr0ZWck8buCkRW07o+J0EXAsARhkwhy+YcJ9T2SisIcQOnLlk+VV936CIycxHu57t41RX1fRaNfd
MXeHB66jdd8rP5OpfgOzMZ4tgMza7dTBsjDeToIz1LJDG2Gg8bcjL2Nr1PrLd6h+hY5PxuDdrYEf
YWKXzEqn/jNQaYCIfaGaeA1FTNxuweY/Due3rrT3Wi6nyocRx0a5itCQtOduil+At9UHyZivwSy2
yZSNH9oa7owb5Ga2efT7mCc3pVLQJJ7O1BkfIWYjoxJelOKoRA/BovZ5xp6LrnX47mgHN42hfibH
HLovPlv+j1DwLaMQcP68++IkuzGzf0kUTUiFwcomtoqIU3lzgz+6akREgLl3iF3/1SVNBiZfdihQ
eW297E4P/w718IXwD4CYqCTZtpF0UPQ/Bf0Om9fxpQj+mLF7b4zk2qWQw6iOgAE2/lnOqMPob53N
YQG5x21ZGTvwo4S9F0gACpgOXpm8iJEfqRgEzuHOu48mTFllsJTGq2GG68CYsW7GPhcLbUAHSOk5
Gt5lNHnHpFeQppKEkP/GbxrRbjJRsIyjTxEfFlFYG19xDDPW0i6ChTz5RVfGB9WtzpWT3koywVMv
6kz7Y6jHw1BaxXuS04k2r6lFykKRvEAZzsbRjTztOjtQo6R4VJusZGiV5DI9jwOFVADVs7F9dQ37
9DjnwPWyTP8eZnTGaF6YdVfmZ17A4q97Alab6sNlfgFBEl2GMSI09YFfzy9+5rz5esxv81Qi+CAr
d2K6C0c/OaBl45B3CFILkhaVQ/2P34JqP6sbZlq8v7ZxHVdTKh8G7v3e/NKzMZGqiYx1mRgSqGk3
ja7HBjd/L/oEh2XRYxila3PLp6ETpORM6ameJLJNQhl38BGY9GAxBRD+xeQiZE+fPdkYh93AxuRa
QBPLnJKFKypGVzEEB/MA4UC/IsNCSIh22GoPfj9hSA7Iosf+rKsUSaz5wUzmN8f/DSpSesgwY5Mj
846hF/sflBx1kkn9Ev/rEn6byk7/GYG+LDy7UATElyjD8toX/lthe7clHC6ZwxwdhV20/i6mhaqX
cslOEEbSbLPqg7w4oaCk6NrLwDH2NaIq8JnzpoNfdfVoAIvwR+CnTBtGqttJs8tVaGUFsR1Dd2FS
5mzIVDgyTqufQ/u9RD+/CcfFZwhy5RmGBJszNfQI1+qXdTArz/3AxDyYMPdaag/DzMGdYn3aPmgm
g5CvMWUxL3bk2rCdKJKyOfUKPu0a0Qy1V7L7B/yWryTEBPM/SCnfoQlTr5lov6Cqnjxt/Q4SMGih
gTISigNiNLUbTMc9yli+aTCVTDietZXle5PAVpi0Bqj6wb/YnetE2ugILF0m6ygl9cpUnh2R2gdT
bisT6ZEbll+os7JdvbJd+vAOSeUpD3lrTGtYoRcNJ9j6BS1gsmUr3GxJIYzUHACz0rA0gg7HcuJg
aUcIERGKjQRqcJrzf194ASYEbymsKNBGGLCJJLDH5kIQytNom2R4CwE9DhP0OW744plLWqDuadg7
SohGha72PQ/W3rPiy6z6+mx0hVq2//3PzM1RA1XGsvFQ4kTKgHPT5zmlJ2aRyPBRGlLJv7LJeRlh
bZ8LXfz/y7x+Wy78WE0QULVkYiK5uLjnCGuASI3F1p5bpmHo0qoT4oaIofTONdBNmMI2z6FJSkMV
0I8BR/4zhbO1i7HJ7ruK/nzU8zVlmtlDRu0qvc+a+uIt4GD+IjZodz1GpSSUZ7tfNg3Mq+2Uqsfi
GU8ZY5bFqU+pKPbIZC4uqpEOp+J2jUoxf4vKvQWyvaHLvi9qufYes1cfcDmIz4/E6TZj5p8b7r5t
g4KCwHfv6o8/pAebDccroNdfmhgG4bH6Xj2vxLRHflofrQUjl/jhOP0XsiWeZ5uDNA8KOs1knxas
zCwsFtsCbBH4Ns502l5SoMqQlPeSjjbkIfVs+4tHGs0NP7GXHzHrXye2qTx4DlOn9L1t8wX9VvKB
POvgWDXi/Ebw1yYuR1JGiGxFos3YA16Fr2/FgMCm5WYbAyUsfbJNTPm2hUcDTPcHUpF9yHDYTNOI
lCOe9SZi4HeriqraZaOLOap9TDDuHePuYxbibzIeClRKL1YcBaUjES/O0R5CNFUcODaOYYSb7O3H
V+jSD7uHy5nU5gnoEtQvt/q26/FoN6w2qLpOaFloZxCtTfZbNaGQ15SrjNI+oaG844U59ZWTbH6i
Z/ofdWfSGzmyRte/4qW94AODwXGbyZyVSs1DbQiVSsUhOAfnX+/DfobhZ8ALA94YDQjdVd0tVWYy
hvvde+5bDKV+k9HBsbVs/9sczENrH1Ck4ZIhxpl1cjMSNrii5QEQFjyCRKqHbHnpiulB17zwqObY
U42a9EjrHtyAKzukVmpUEtztSX5iDvMdqJVWIvDrmqmx7q+k30z9oTICOxmCiMWtyT4Sm+ad8+4s
55AUJDbawjs2M+6SaFy/OXXdG3vMfyAjr1j49jmu4998NG+wVI5RGz1iYGN+KbmQInohmr10tfvT
BuLNjL0z2NZqQ+jyuAT1ByGZdQz3WhVrdUt7tildHhEq13+5cOZbQdicOvdzAa2eLlNeIE1nGMgs
aY13HlTIBT7GzOIsq9e8HJ6t3vsxneltUX5YTswiuNHxkey5BgitSMUFd5lTMSkpSvyNAejn4Vmz
xOXg+sKhpsuqhXngsj57+YMBsHjp/W8qlT4CGjrDZGAuQa8CzrnipLF01xU2LiX7fZ00zwH87w0t
LKqKga7a9pdsofyMHAYW6l4xirD7MRMoyHV7ZvTCPSjsp/Q1wGLF1gcSQE9HxNy7olx4DIxVme5O
bUa7qlsjOzTOibackn9V3NWd/RNU+S9wzY8lv1YQiezRakhW620R8ffzQ49lVnLOH5l+zu2f1DBc
xn+0nMd2ec6yHC/7pQaMCBPOCw0XeF+jMQ1aenlIOuPNfR/y8s9EeKDJg8fZqO9cRIGqHekgW/CI
blkIqRxP4rvalHtVshb4WizQ1gXru9s9+3l7p6Pht2elF8C7vxsrx7BAMIb2ZXRFsuUpj3sv++eA
T2BR1M9N5jO1stJXtL7DPNlvaEdpyuGOI25b4JifMO3P7fwc92DjvbnA32U8ZkN2ziWLIU1bkKYW
8FoxY9s5zZ4KLV+b1vkNh5oJnTUxgMDTHpktQ+B0TRP5JsRk14v22oxglES/PAr9kO0ETyNHoaAa
+axhU3eYs2QdwDKbRyyfFef9MOUkWOMYSlKO0p4LygFAumReQU826FgyCGd8mbgP5/pVaO7KKv9Q
ice2zB7hDfwpEtwCzuQcfIMIDInaeSXx3NOS/UhVw7Fp3OtoWwohCsxbbCNfxbl514iW0j5vxVmQ
MdfliaQj8T1/WNjG2j13sfeqmCD4CbxNRXV2qNfij/2jW/GXShV4biO2SUM+oqo/o2WcLLJZmtJp
bxze0lzR4bXcQRx/M4BaMOSlHDNmIMihbYNJN6VjJAeRF71Q70q0x9yi92JKAJybC/BpgX9m+EuP
5ZdrdQ9Ni+5Or/W+n/IjHzmkxSL0kJknlR0trzwWfxVvmrbHleNB2ZztjAObGosRnjLMarZ+GBpM
pUN7z9SfyznHWkwpHWw436M+k4Wbb8ImSnD+h9bOd2+QZ3/iUU1NAfm/6b8iVX7YQaPCvnlSCeOz
1vuaXb6NMcszIzg23Vkwu+bKYNncB6z1G0+J/2i0A/tscxpBJBEJ4/2touWn44k1MO537gjX3qbI
BzeCHLtnEK8Yc5Mvx+Cn751lV/KWbdpD3C9k1TQfJDBeQ/0VQ6DYQCs8UcvF/1eqWwxene8IsCaN
tqzKuE4blhV2CF6BIv5VCiJwSOD4V33YN8FiX01WJG1kr2lgnuzxK4XyHnX8nu+xyVf/LDle+hdM
CX+UjI9I1XzNamL4zbw5tUe8Yt61hLC86TTdIsa0RYPhY+8chWif3Iah1ZLT9FmIYyOcfeQYl4au
pm0fzG9Zjj/broJzVuWHBguuBVN447jupY/xnvWe9TlSl9A7LBFeEL0ZaurvjSK7NgGWx7Lq7xWF
mftljJjet1cd9U+2wStlOA0Q2OZRxeZdLBEFiRs9d777DZoDVp1DvYL/2RVcV+LRpsL9d+UiGtg+
unod5Jh52SSBiOBDxb9PDonlzBxwbRdxGPfleSqCD+aV3sY2V9bo/DuKTVqCfPuVUcSNwha6iiJl
csaZfsbEuE9hq5jVAHl+9P96swB1K+CujLl9LKPicRZxHHKs/tAR5rLZDD7nnmretZ0Abgfg8/4K
e5puu1h/5B1Y7vInq3/lFvfcJfC/iFiPKHQKc4ktdwzbqRGwiAoq8pzdYBjMu2v4QQllLp7PrcHG
9MrsBuc7h1r8z6IaYAYiGSXeLZ3mR88sngcB42aAXu5HOUcAXT9UA293bqPfqdT6qJVBCFJcPCE+
c9jRK5E+OxHAPzicXIgQfIou6M52Zu+RvmHilFGPEuV2W9nhLRjNaBdk5XEE/vF3nO0DwLnGtfSv
uRLrkvaaLs2POeoPvytfybqZmwIijMtHNpz7+YFi9cs0u+aTDfmaDweB+OnRhSjJYVr9lQkVReNk
B8d2gj+RE+Wp8Kbbwnkut2PQEK+RHDpAbENdc9N05wD62bpsaay4HPQn0KZm7+EGyRyQF0n+B6w8
l2JgnC3ZPrBat6QSe2fk0FfEIyBDEYdjo29ujzvRmKpoR/3JxS4Mtk8bI5SRAnhX2T6nK5e+F5oP
k2DnMgxCSGcP7we2elsBpF3mXW82xiPGqTCY2mdMF/jFnegODNBlstlV4wIHx2Kn7QOjtFe0IWjQ
ZFGAYp+7DPeoi63Yz181BEqn/8JEIW7Z0DnQxYGbCTu9RAvvdhJ4yyk1n9zKO5SxEO+dOleZYR4t
IX/1RJePlCdeCVAkW+4eOPuYJM3l5F7zLvqTLLuF9SOEO7e21zAhqevpoXeXV09xKSCbBcCy55pM
3zY9PsPfVv2N0orOHk/ugFk6j4HrP1Cs5m+ztvNJWf9EDoCuck0JNs629qt7c262Hfe+PdC1a74G
D9n0rymOnxF01LmleSJZcw4a/y2Dw3zZLICgT1kK1I7DZq/+NlP311jtzn0fnJUtsr1OyKW1ognL
UUO2Hu4rlvrGJfemu+nZ5GxMi/vCWkXY5z1dzP7CbsODvwacKdAb9our3huWY0X1YmIyMLVcFZam
2mdJh24duA4ru3NbJgeel5f6p2lNYjZquBtS4JBWGZccHtFYBgvnVmk8S2mQzOIAQMtzg4wetk73
W3rpd5XU+C35qRrFcTthbJ9EmrFKsvb54qBro4LL6nZKBL0oxW20Sp5e4dMuV7gH0y7uhXnj9TVC
fCLJPsNxQ/vzLzwDydYR7jUxUyZxFn59kV94rm92ygLhUAJ1tKqMfaLhzMicrLhApAwtkzOhHoJP
nGXfERkeXP5PviWA1sZ3ARkgHGFiCikAxvziROhTKtkn2j0FFGgd5mj8SSL7AhJHh2Uriq2zZJi7
rNcAFznI+Zjzjj9xkIiOXECf4rxUW7fJh1Dpx8HggCiGAbdCZB5p09gtc5qfGot7UzbTJZNEVX2J
ENHMvR813JtK+YZz0X10Aol1C3svj+lr4EPK8806p2e7qYm3p19FPv84ireXAwQs9npm4MmRuloq
esncitQaOEez5vnvY/23cNvgSUx6dQjDYolkmGvmmBhMuB0Pa5MTFi7X8FPW0NjdmggWhILYdbIl
2NkkAZ/kQ0YrGlwCtn8iEe0eTflVCe4HAFO9A3g7+vkStzsWWTLdZZMNbx/P0rYlhsCJvxywOvjp
zcf8gUSwmqwTrsR7f+BnnQL0O3vIRNhVj9VYPJpD9OAHojv/8wUY/YvTCvMoflKHVY3CFGKgVYIv
qWjxiA/2QeJH2il/WhvbNN1MjIco8PD/AmHeLI6tz+5SEG2h8nBlCfJRvveZYJ6rvn4pnIgeWZpz
JuU/Zorpn5pIQA25jykY5gKnw6gN0Q7uG3z+x4whzMlYD+56nn5JUc6vXHxPy0jsHYHtbsobEMWp
Ex8Xj2eNYdeLbOb3XBbWXZ48C2eSLFwd1ihZIobicOuZS2L7QBMQj0FbuHttx+kuRTJLmLRRezln
bKn9cKgHCksrU9RXQpMmd3iKEG0shW5mWljflHUZ3Oz32DCyNbkOEcwGrutgFQEkD6I8ljy5tZUa
mxk09B6H4xJo6JxAxaE5X+b1C2C6GEQC/tZRC/8emlTAUpac/EnD1l1/Kej8BYDwkuJxIhcQDt2M
PkcIBjFxAtx5iVbLqx3Vnx1FI3MW9wc2LHOT5p23U+ssnd5fBhTBwonCwdJVB6y3dUGl2CpxdNpb
9l5/F3hugznJ280Gqt0MTyCmBw2S33xN4RicInfSVzsDcW9T6NA0Wb8lkXWBBPblYYbiehPos1/p
mxbIhr4L06MVCRdlOgZaJd8T4qj3OAVBvsfV2zB0Bcq4esGXNoS6L79ISTqb9MFFkAhH9N6jAwc7
0p6/9Xo9nQjHLveBlO/T7NyUDuZ7GzIxK/+Ab89CxaYokmW9BFdWYfQCSf7mBC4dctUeO8rn6FMf
SB4k2A/jxm1xVDUizQ9+ab5HJUUwSZsdrMqlgKK+A1/TU6mLA3EZyFTwGTtHETMNc+xKsLZAdafG
co/NAIln7JpL26CzTbbalWYKJKxnqFTXbx1truS+MSJiOw0bDEvbmOhlUMevTj0Qm6vQyVQJlnvJ
s4VYvKc+iRd/1q5RPyYeus3UUvDus0X48cGtZ8ZGnG/HtPQP6WTc8PfKb1eWTy16WlBDBk0oXaoi
rn0L9c5pQ6HEkkk4U2WbT4QY+KVlPhoz7kc/wXNcTDFh6orUU1BXoMKj+t1tx4IbBQ2oWfFpt97v
NAau0s/lSVjLfJXpsrMrpfhASaJVlJUOJcOBisaQWJvVIegoLVCI2Sbrwgc7xszGmi8HUxvzhzfh
IO9AnHeSRhn+s7Yxn61GXN3a+64bo3sr4aQb+B9uuGy4bNvbpqQ4WSVVtzbd2VeS01z/jKZ5w9eb
X5KJILZylnpHj4WDhafJkVQ9shAxT7sEKeuOvnmSfumF0uF5oXIxBOLO8+Amr1yZGHYm5mGOI3nM
u+Jmr62e/oMmeR+2kePfDIm61IgVg2/bJNnTi9+OvwN77B+SiRm96R1bqkAZmqXfmuMHWzmx+izx
0L5GdfHWoWKWAKeLuAbXxvisBBYOri+kpILpOkbdKzscgSD6cffpFO9ylfyw6ZnvOnoWPc9sSXB7
XwYMVTyLhtRy7aQMCoN+HSy7QWt+Y2VqH7kIEcUCGw0uHuvx2Wa+ee182liWqnldgv4tKKLm2YEC
QWw1XULLugguqq8DxolVO12OeLHNoWgeDE3No9uPeEMpmogNI+Ikiguqj6KjpmNaS9CRVa2mvddi
O1Dp+JqCSACBi9dWDOm9tn/aGNm+8q2jBuhs+FWJ42K+a3Jc9yNzQnKkSbQfw9UDCmW8PTdLwmPl
mZxJ6frBh+4Mn0VLTGCl6QcG47gYUCwP7UROiYSVgfl4zzAw3sGYtK794PtHoahfoLMFNoLufjkp
gljgpAfRI2FoCrIAoWCl6VgUwWldVOtAEtc9esbIdZU40+KIxzoZKq5f4pf2D7nVBY9KZ/f9QPNW
OSA+wFW5p02JkrEFrcefnZHT3fJSRRlUCTY9oicno7SIbSZEE/MnMXfW3bJ+0RRdb3wLPKaXvQir
gtjIYmR4oGvZ2z2mhYfSTgpSXzE2YSpMKOROVxUQScCGZEqbOpgi9GqRkZAepoO1eFzYexQj1cg/
o+NNG1kwow/wi7W0+4aBQ21Krr0na0Ldwud8oduNP0cEkN0qsOw1U3WKzPHNc7s7nXFeMLx6PYq2
YlNZ6kpJLB3SEM1XcIeg+o1AT9lr6xR39dnKBw8Ib2ZghNxIu+EjP8/R3jShFCwBfPPco/VXOFwG
mumQ4W+8Cd+8Hw32jsrtI3CktTpKv4NxM7YHF7kkDAya09m1aVsw8PD6hi62aVOlh24uXTTWNacI
N/IITwMzPZWMI6nxEh/AxipEw/bF5YGPnTxUFMtOUOjPRZ6nm3QQl8aBJjOS3TcoQOJ6h4dkoKxq
4yz95zjk4hkAwSPfdXyOyLKHuDcQxdizwzW2KCN0MiLbK1WASDHpMiuKmHNygFTDTshsLcgacS/b
zYWs5Wc6JpowmfpbtmAtbKhOm6mE0cuwf+/K1sQes7DyYjvump7iDfukx/kv2Z1gS0EVw2fhnjub
FTptVvAqaq/INNIROhCuZ/ek1WwTL3HLIxzZi60Yf474iQ7AyJcwspLTSJY49APzDRSgPM7x1D/2
uqYe1DKjkzdyQu1Uhc4Hr3LvJMYfN26TXb8ygKkH8s9GtYYBk2i3xOovFxj2Bsd17kYNiqKL0+c5
KpzPonuOHAsHhFQIDVH94zIQPbZuCZhwXL490jxYDbHrQuWG4u0bfzxmS7TfcfBUFCRsSL6emx7b
vs2h5oL+P5yXzvlKJAUWU49PnW6QVYkCUDkzinKrkyxKZ99NkRXqLn1BL2Bd8uMzJ7lo64+8eoHF
i9ZD9HtwggpKH93Ec7If4gCaEbYXc66T09B0jzyhGPDhiDWf2nDFYcafHWa9QOVvdHsGlMwMIKYb
4t//DI4ZGL30yme9+PSYpCVHKKcgmMqX2OuYgTom7mJgeveISMltNNujGJbh7HO8OHcdPVZw0UMi
ahuk2dM031FlO4RVGQBe11zn5w5+umHV7j7AAI1cqyRqDfYJKlk9jsEFFGLhO9kvbAsY8VkfFS5O
5v3Ftqx3FBKlF5eJeC7tRzmtvtaKdsmC+bg5KfvMORD+KCcja8n/LD7xkWVq3ocWxx+SScy7a3Bb
9X8q3OxDKTDHLrhkpT0BfU2SfWycJ1z024xm6+sYr2GcYIIzyP+NJHj5VRlR9mibzRUt+I5wx/pJ
LXqulOw0SY/INugZ5IPJgSIVGokjoA3asPY5BCSRYVh3BLDAGp2hbvkBhvytDhIaDwADWX5RXJoE
gpfVJ0c0g5FeCSR+Tkz0Jfo/IInOimGFVdnyEvsI+H66dnwiVabY2LdLmzFAzr3PwesJl9H42dbR
D+HXbhuVzOE4y712ZevxJNYmc6iZOIcVHWyzi6+tA/ZDA42g53kzqXg4tzhNNpxFGZcnikNYsgTX
Yab0rCa2WHXd1cMovhuVuZw7Cx61oh5xgRiwn82OEbi1vBmGgMs14UhsCqKGFKgjQFhBvmk5fhAf
6DFDPXYSyyeNL8zuqp5xG/0sNTvmMCfmyaTgqFlGHCtt/er6tJ74Ggu03Z9TXCjMMNM/8wzyMSaL
E4CdKlUatnnh7PHQnMqMhk16wQ7legQ2bGwFne7nvePGuBze+7EPLvMTgRTzIWqF/9BklIMWbUKw
195JYCSXrLWp4CjSF1BuLolMmDVj5SYvU8I9QM/6nhSatTGnOzrigmPcxtWL8lpsWM6A3TxxGOmz
rj03Mk2eUxuz9WwRBclilxJVL7m5FWRlPfkH+IMp8f4dC8ivxiweVC5vFe5UemJxGObWxRzl/Dxx
eEvIdD5bhO5fsECG7qjTuxXAHNhVi61EhPWSERNMiDIFEiKfzRqM65ad205p3q7Zu4KZ+j6/pyyG
Z9XE9V2NrThrq/2JWSpDZSfddsLouUyQp9DZxV76CLEdBg5CYulhovaVVH8VEP2K62OHU21DQXOx
C5y6eKWj4M2KE+Bipufv50Z7bwDntp2yv9AGWiKveCMGc8f90oOSgSLQ1fW78zftU8VAiSN517QE
TpPGPJOKHOnW+21b/vQdtWTCo4Rcoo9euKdLsNrBN+C4HPAhRiXeg4Wa9wII8KZnvwtNmk6SOcIx
4G670ljoL187gwi1eDhOuV5wCJE1xbzKManooLZzjr+aPsuvPoJdqMaa3DUie8t6oIuXIIntJ2I2
Bjx7rPcTDVkvsx4rbJuklqiQOOhceq8WTRliqtK91c8f2o158Oq6DRd73HudNT65nTyWpjvteyG5
N4FJfonqmJmZDXRldf730HIgUqFa4KKEBKMOLLiQ6JE8mFJE4ZJAKO0piJgGi0NIzItk00od22+u
mJzjNKcPTVK/uH2g3mOrmI/TevyOJOFk+uuOLLQM+W39nDjFEyTqsMUtd5htN9hK2XN2C4pTngw3
INLuKXcpJ15M37gHDgkfAGSDDYuf2wH3GK5Qtg19KZ1GpjmAdjlvrpFdKre2nppf7bKfblEKZiCx
ihvVYwYgdwYlAG68sAimfYalFffeeK0NyoxsXPEtzfQh7vfpWnIdkTMxBocbyM6J+z9jPS1Hmvo8
QsEebU8JJq6pbJw9dJEED+sgP2BVnrMhoMQo966U0IxUBakPM/gdtZ1xnCTjnaCvh10tuSu3tgNh
opbiIuZPXPIWmhUctHxJ+QkcMOtZ9awKPoWwFYSLld22cdV5YHe3quJgIuaU+2We3UikUaIbcW/H
TIFxR13o6a674X6IxZYLCbuLWV9NoOfk6qDcWPUofsvMfOQwv7zShLIiOpKd1VAZlQbB/JG4+qnq
GeiLvnOwvwLgMEYzvjAJrvYtpW2vfuSAfjSaXW+Vy472vJg5z/BHsoni3JpuOpYknYO8fcrmA3AN
gtkMDp9mKXm7YK6dIzG4u6htLR65Tj4UkY0KQYn9Nc4ATRn1q8rS8cdvsP/JIhdvY6vBKllTfSN2
Nx8hBSBHa4dAc9R5tywmIIYMUH3RzLQr8Hn+ROP0q0IYfcsrM4wDtGN6ZMpb1dnDYR5i6nuqpTgP
Vuwd+6oa7qR/Rzdqfx4LKwgzyrB/kVw5C5W2rx2W4o1fj85FS889OF5FfKKndNZpaA2hrpNuUkdT
QMiNdDsxWr+UETk4pDZEF4rxHowMEL4zWu6pdukPK5oQ21t6qFf8dGf0AJ9G76oVcDRse5Ltox9e
QLSDnWQ/+vSU/myW/M0zZfza2PWn5rT9LBJyhevzZi1EVqw27r9UsuGxtb9aqqt2PbvGOaJ3kTZt
44OIQ/LyDwH3/y399/BTrQRd/b8TgP9XAPD/N4hgQLrgkf8PiOB/kMD/5b+GT9v/9h9gYP6jf4OB
pfiXBJwiiAiYticxO/1PMLD1L8t0XSvwHEm2wwv4nf8BBnb+JalVDwJfONBeXMfit5DB/gEDC/kv
23FcKhkCaQeS3/y/AQPzU3jWf5KB+daWLWzL4S/LgRBg/icZOBmzqUssn770roUKWGNBnjx6rAAK
4CVo4YZY05KesLlDLmskRpMq3eqcjrQg7bcTanKY+NZ3YKAbCLc1z5nHzt/YcxliUizPgvQTGRLa
eaKomiCAxvgUutlhwuLRKBIYt1z3tH3OHMJtj0okU7XMNgMIngzVcdz3foH3YOQARTumk/sOiM92
CVUOTZEGFyyv6xfYdw39ajEyYT8wA4XhIQlyqEyae4y7X3HRujhZlh9rntt1aW/O4/qfuEzENk2P
aj4DuzpWDCAIQdQgHZ2/tHJYDaGJxGGBduKzrA2cgSR5//0lLdut7CMPhn2uMJsB3NTdsvPSdERQ
ZXTbK55OQZos38y0JZyJItk6Gc5DRl0ontpuY3ArzxFQmcNyA7231xcn4Dpck1b75x8yyJHnf/4u
adVNL0rsK0NUZ8xySdh5eGiIogwng1AhIZ/jgosJU/V09qbi06RpZqe6kcpkNm6p3Acrdt9EtWrT
8RcDGqadOCC2gr3Zo717m2RIIVLVdFM7RgQeI34fdbTg2QUGlLRPs8WIcCnETinrlLK3PpjdoZlK
g6bl7jLUc3wwnP7mdx05AQlMBDHJu5Pe9FD2fwOxWjeIaYZIdtYDRd3Rlj+KQT2uKzddG+TnlE6j
pUTtqxwoYNg4P+bCe1xib/W+bVrTuw+KgxklXFHR+Vt2pwOOz+CQ5WTpeX1CTAyfHmZICvcUdd+N
dxCD/ZDS6BIh/G5jV/O5eT62FBi/1e4IaqMHyeHpvIXJWO+Ip/2RikDCUo0O9u/4o6zVA0dFrHwp
jquIhkl8hphY7RgIFk2Brj1vc5yKF9qV7+XK7RtEAmwtYgJqNDGxJfXsJjX52qCzdj1XC+yGza6x
OYUpYKMd4vqLIiSyLeL5Tx3Q2gQ0Fc3R1dN77j368wqoS8RX7dQt+88x7gucuCUZgRwACB6IUxDX
O9OsP1pKQcly+XT7NJ+OhlpBCO5Ebvc4sASAi+iZ62eUrc0EKgrJMd5p3vHmksiiiSicNc4Noz21
Lq5SNcCJhGkzETPnHuu0Rc4w+JIS0oGBFvZG88ZTALZKuUgbBMya0ZGkQOZ6N21xPkM9XiQ0lswN
E498CnC3bP0h4ta669abgNf6jJMT5210tTwyZsctVjIIUoS8sdWSkWa/dzX3cS39dlM2jJJK13nO
ne5+5u3wq9g4mkPZ7NUE0id3fpHWfMziV6DIuLV6/EuWg9nUX6iWz7EH1475O4mMPx1Etw8bYXyb
DPZdVA/x2QswFAScJBH+o181PN1NgX/iGq+MTPjiS5iOrU1ShcKUfo7ULs7egjR5JZNSXsq5hwTq
2jefJlKQLv69FvOV/u/V3Mr7HviTQo8V0UG5MGcTO3hISPWIZTwKidWhFHIO87p9N2eGNNr0vQNc
3F1tJuM2Qy3etIu/tauepJv3TES53xPvYd1zvr1Kt2GaaNxAVXPIM4gy4+Afe9wZ/pzRMWoQHJsj
shwygbaa6GQHMPhKPy/Fla19CvDphBhs0ZCbvV7A2U41p3oWZO7JnfOMtrPjlcEenJcOoxbG3349
bebBP3SDIHrgmhNbwzlnynok83KXCS9hNOdhW0Gidapz6Vn5nWxraydN/decHGwigwWMQthbc6oB
1QrYxa2WrzrvdwMO+CPu8ZNEld1FznRRK3UEuJlZU8BD2Ev7pnfJtXmjpXzYmFnm7nF3UOHtHoOi
uBa4N33itSGhhwrXRgzB0YEXQMQXxjNzwIQYJzL2L9XJ73g5YB13MfpY73bFPX6W5XMgVypaiUfB
8BhPWWw+lYbDZw3dFS7oNuftpTIz+RBueg1M+7CowjsAZn5zTU3mOO2oozB57hS0CANLYly8lPki
dtxQ9qBzQBjF2uGK2OljynUAjpX9zp7SHLEp7jPqmnYNYGhD5hPkhGHeEoWqEVYbGiNSXgtC4zm+
Q4/qeGzIy+9c/PTV9zL4v2TcmFt/wHm2dN2px6+M+A5fon4yszSUq3uI4CHIsui5TUkHmbX89qYe
nKdl0jBm2uk5L/WTgXwg1lboitq9qcfLYvviV5Q3714wslgMP1FEon4kb4dBLhiwSihYVLbrAU1I
7f26AxbSOChSq7herNCMu+GU+eRNlwITaIeCU7s3vrO/s7PS32dGvG/8kXTfCL8th/4zUhlAbw/Y
8XQ+OqP3PcnhG+vnm6WE3GtK59YfZZzUm1/azUnoqxuDOU2KGuKOl52GoHXQ/ucQxZG4Vg4WZcJx
tvjDpzd4fwYGVsda06am2gfAAO62d7gsuTVwQe7Jc2NhUyd2QIig5FLIBmrluX8FxCXJ4Wa2+C4a
Oe84R6F4u/QOygR8RFaTQpSa0A2TlSqgXxtBYFvPOiOVSDSsnJgoAdz6JuD7O+uYm9Hp0+0uQ4zL
nBNKw/262YkYUziUWMLSjJwy6A9bMAAfA1d5jkImv7Kcskm2+5oa04X+m4GuSDxr7VYUKEd9fzf0
IHRgPzQ77ToZDnUGEQENDQKi9NaXq/ikAS8mzRHUTAUKOrnJYeoe4sjfgIvqNkqNwd4yEM1M28jC
oF0IJWQ8+1kl7q0asTkpy5e5U+CAJAAvxOFuWxovGQLWpogqcy/cmo5xgFGhBACLqYMQKmVxic9V
rsdUwIh0+Jspolm0Rexny3mcdTzvIgO3ks8EgKC1fTAxAvFZp9btn0/ZusYLXo5dROzesm+gYzB/
VHA4zPiJk2Z1At35PeBWAvq3PEezQafBBMijYhtOQY1uBo3wqAHCFCSDNq5GIq4LUDSiqCCnVoK+
djyAPGw+iwqoCJDeETTuypEvaubk1li3prDGi8M1i+syhpi0NnSYxlYcusNQbNs0+Mk99Osu7Y/g
0a6ZUb7weSftnVsHK1o+aA4Y9xlx6g4HqGTM6JJNmTvG34sJHEyT/9gMMx0Ci4dHu9Ddg5sSXiMz
yeguk9WVjo13BUWK6Eu8rxtwBhpsaJ0/BVZMzmGAQ2Uy3x+bSlyyyv4lHOfIUlQcC1qSweIggYZZ
xjgAkk5GKmfYSemdXCM96QQyOIgvoPrgUCkJ4m1mTrJpIq6p0Rh8oIfx+cqXHalMAqLkr8O8xXlm
u+R7YbZ/YG4rKJXAaId4CyE/02BdpBd63GUuiqhrO8LybNehEypCfxQTDwklxjtj9BhjV0DKkm+I
AhELBQ30okmKs0Vzr/9iUFEZ0YO+FvxRJIUF3AE8YY+4vtuu3Eqv32s31ZveoI6j4RxVzh9TMdJI
YYw/7XwamJ6BCwFqnlLNnDlMfiIGY2fXNdWOsk2aAOhSKMBMhjXmmwWNrrQN61BkxBvbixyH38u0
7KEXwqzj2Ln1YeDCEMB/j9nWxh++GQ38vMNEQrYEx73Lh/abT/LET0+FdaJ6zP3Tgzks4O4BrO0F
8JtpcL8A4O1imXT7DqJLaFI2u+ou/dB/uCYDdeXYoPmK/m6u9SFxAamYTQmlS9RUs5F+SVd1vo3x
gHpqyvZ+F6V7z/nljj1xlkfVvEJZgtIOz2qbWbQkj/7jAL5jM4LW20Nu2qe0m1/SbLor4tI5tg05
aIDV+DuVftJLASmpm66gTL4XXxa3qup/9x1alg5M8RqZ14GENtKscu+xMtHjvli0ywSUhUdeKw91
FOEnJhW/9ciwnLWqAVtmDHSBd17/O1PntRw3z0XZJ2IVAxhw2zmqJbWs4BuWLMkkQYI5P/0s+pup
f25UspW62U0A55y9185gL+48SLm8qcAzeVHB3aEuMW5qJxjBYrfxO+Jw69Z7hCzE7WBvnLnRR/RR
BodoMJEVadxoqhy9n+qO4ZfXYNXP06+eqVaoyl+GpcgPluo95kXc9bLxDkUp8WUp4y22evcpavWx
Dg6h5ViHNpdUDCNqyrEMk+dIt6RM4SM6imANztEEZeXnG2qM5lmm8YdO8fh2NaeaXmwrJid+DiID
s7W1Vmmibz6YgXNvyJdmMb/ouiP6IKlvXZ8hww5+DDlUD47cg8aab8ynmJNYWHVqeZG1vyhe0UL5
ldXu+SfnUqbADDBYdXLzR4jS3tAdM7Dl1DmREvlBEEgNHL2fnqYM0Kyr7gOhWnPPS1TMeMGK/iTA
8OJAVIxSpE5POvmpfAYiYSt9pLWeh1HSIwoAuVlK4Vm42DX4z38fnOWzaZB9hXQhERcTztn/+9p/
P9WQqXEpYqAv/VzRzBxQnkqnr0ifXf7z35f/9zOtFcmzZ77YZAH+3+8oA7eSzOaZw4issv//H/7v
D9fEqZyBxSE/Wr7z3y8bLZufT3xXriqArf89jf894n+f/fcoaNGXp9CX/32L+e/v/vvy/334Acgg
6XcoX5cn8u8r/3vg/z1Me0KnPKr5+N/j+ffl/37aUz1Uj8Eq/3tU/7sW/36PRwdwUzXu4h5HG9ca
EA2Z9oKafHMq/x0KJboqvr4uW7Zvyw4SRp3TNbaIdkYRsrKNEEFaihsIgS3IHlWvoVGYL76mVI1E
P+0qw1OHJALLp2V8G3PgOV2dfYL3yMz510zr+RZLXF8tVVDRZOWT7szfTdxWYCJoKA8mYr5/HwhF
I2V5lDe/sOWT04fB1RLW8d/XjA4NDAeJirUwoPSXAg6t1+q78gb1PJTPLrIqZ6g/pbStY+8W8o5A
6XefklcWxCVuOtjsYR5zxgkwTP/755TnB9Wz69Wm0e7LyKhf+lR1h3A6aSrHNTIJ/Rph4983HhNa
I7QIMQ8poiJDWee8JtR9rpz5eQB8yer01MFfXstqtkFwjM4TY/xj49APrfD0rdOEelrK4sYx4iza
Jnh0Ema7vUCBnqSYX/CTTDS8A/rBbQ570fOLvSjEp9HX1TK6M+BCa+sV8+i8TueAiTQaUrq9b57Z
7/PMO+FtlyDyyU2iqadwMDs4moizcgRXxJ8UuYj2wPgw8IrHEQvF1TSY3MYqfKzKJnnt0mTdmUv0
YG4+NXlIwSfg5Pp4+uFB2H8xXANtHNDgOAR0zh4p2/hy4rKwPpPRWowxOSFMakBj7gd/TbjLjE/H
6qut65ssibaV/biwAg1JmstkLweQeOPCOvlCpFMUMvnQRbMdIEatsSDaN3NS9VGDpt1DTreevIjt
zSsJj8l939q6ofnQJ6r/Ycq0d0z7d0Bldygti65SCWZKYMTTGAif8kYwp2Pyv2oFbAdEy/0bVwUP
lmH/tirEiQX6rmOWxP0r06I9Dn0ykKLkq5wlUMyYfovKMUyM+SUtiuKmSU082q1g9Svt4u6kWUiX
DssCFuI/gzZeyjZJD7FSVIsdp9W8jp+AWx8LBjerySZ9ffYd51wGdB11xziX3Hob2q94T4O62+Ug
hE7mkHynaMu3uonB6WYcJFJyQzkBMk4ErGNi0/G7ytuUht0tESrBQ7B8mKVfXxJei7rN5g1iD64y
jrKL1XjjtrFGDhVumZ9VOANpa5CNTFP2rrjt9pCq5rNd+NP532dS+bQSGBR1FWt9KnjeCOl/tEs3
w/SdGOl4Gz+glz1ZnBetmYtjuvdKmOpqGWtvjiXcq5jqOFzsWj0FXdOazcZl3ajaeHxqJUFdI+yu
RVX/Os68q2IDgN3UcVKPwfBfWieGTjALzCd9jabOemihlbLdM1OcMSWixG52DZbLRE/FdSjd6G55
TX1kFkhMQjJ94TUv8bFW8bNTC2ddwTPdp4UeLvVQPdYjzkzVI3Yx5uadBPdgC6CIzpRQxWGae+cR
ew5uvInTvhIy2cxJHxC36zmPg/AlRkQoKE4R06Qd8ofZnai3mejlD/0cbNFCRHi+l5AiXOsrtw1x
5VcFuZG2+2bPYiTuAEH+SkfWvph0eRoNq4c0Y731BuJ/YyIQgegdec8WmUs6g/xFghHeKUUXFpq7
TU1MJsZIbYe2Qe5qhLJEiLwRc5xAlAe9XFejB5yW4jCL1O8uqpKdAXwN8I9xH1Qa7XtsGtu0hkmf
OgjkbVkQCUED9pz7gd6P9vws59I4GcuHf5/FAyZDq3Igx5S+cSJutRcLZjELin1Fg+3aaaA7bA7l
utc9ojuI7Hs8wWsw3i7vv5Qy1LEe8W2tPYdGvJwktNHwwx+GbGuRIHUNU+fLFSONzCDDu4McIKQN
mbcKD13K+mmZRHmTaOUynBYrk+Xg0LQ2b418HJFPp9XaUfoXyOu/QfEHZY91zeCjueMcb1H0fFPd
DQ9D6OabsOvVRo2GvHTC4kOWxQeoQ09x6c0ntXwgxNqj6RTCZaOTa9eev3OSPjt3QCHPRDtHJ14/
6NmzfUaVmezzGPmiVzK45ROztsRyUN5D3mwujvMHYcJw5d3IrNjXDz4Hq61lxGJdzq57Ve9d4wYn
1CD9zrbyj65B51V5X0FbHo1IgXcHb5QkaNJ9ME6IWggQ6e0O8Scm80Elt9rhUqW/LBcCgK+5mWOy
G4yQJbm5Fn4POKDqfxHHRp3i6hcTyAvAYRo3plv9nqE4Z9Q3k28Tbssba+iJvCrpPNKfcg9qqhB9
90yoCauH0du58ilZjHjgyxONnDeMOoYWKvnWQfpLozBYhbI7l5RgvfU7C2kCYd2cynXhtjcABD5l
RbwDL01oC7RSG2LIKmBA0uBsRjl7mLuCDFZgiuKvi0XKU68BLky6wBBu4cKO9JFnc+OgzDz4SY1F
vAwk6cSYfHDYgNl/X/467H9wsRiDFON9I4MgkdZUyMlDO8lHYKTOxkhp+yDuZyGZqAgEbxKBnsry
g5OpzEdJRUPnie3ZC4dtDRx6LRtwXAkMgYb9ozc12eb10Ww9NLXEXdsuA1cLnTYyX0YpuBW2Vhkd
23m8uX1z91T1mzLhHiFMnLtupP0vsYcxZbdtOAaOqo7glIhQR2XrgslAqNUvBXnIKIc+f0Ygke/l
W5PO8kPod+di2XUjEJS0BcQrvUVYABWKB+tCN7i7EOC2ahJHcCwVP0PuA7TIkAiAncGFzcBiVY2Q
ci2XvOnSabaFvusQoFBq2X+TZjiNtcHinB/NGeFEMqpXV0R6/eJZnrz1qE22qCqxBUzPk5tfHVVT
R3d6NcEExiQVXHCRIDd3rln2JA1nO6aDu25sVDi+xt9OoOWbNBNvK8IZqFukn1B6DwcifGjYlYTd
kWyEZ/3MsRonwQRkl/vNiJzx0hfVdOmqwObk9NvToHY6aPFyGOvnLK0PTJgZOKSugmuf31q3Pc78
qpoYo5WFphBPW9htkwBJN6QbIEPpulnk6I7DCS4daWWYXxVbtM3ycylIpePRrroOvFQzcDDvAJ0x
kKTDVLgLjQnMEZuy68zjS97vOx7OqYpGzIvuq5ohMfcxnYZMYhfBbDuOb0Lp+GDRXadRI0j8FveJ
Qs6It5H2SA6mPNu4Vm+t03LAb+vT1OS+IqdsASQ0HeBJZlFb/Vw6g96H7CWlhyedTiIOSoa+K2r0
OS8v5KfjJG6XBKje/ICtdDfROW39cqBO9bP8GPL71ikZchuMhpy9nVOtAvmm0E0141JrGonYzsgu
Qchqa21bVn/SAThS5SBancv4MPJ9GJ80aX2jBkSE+hHD6hgdrbT6MtKke+StYxO6IH4Y68mVJFb0
YNPSep5N56+RsEslJo0ro9+FfWmfS1sSxFUntB04U55bp1YIRGR68KryjIEFVmlqR7ve74drVFH0
45po4XzUwwPr7nz1PeGtiaUJdyRJJXt3QB+FahEzKu8jy8p4lQP29FLDVGgaIGQJWEy2jGCAI5PK
xl+xW54bbT2DFUQ9yoX8yMLhmwBn1OKJf6qj+sMb6KjWnY2GV9Ttpp3jC/pNPOxuB6+Z12QFrdjn
LrPJSmkqDBJw7nwPd2QH1eWt73FyVUdyezEoa+dVIIA75YvHW8cIU+SMg3eGjBxK7mOHWXIzMTwN
0NBsUJjSC/GzHn2wXTO9QiqfONJad1mb3CIc/2vH1SO2dAI6yqXFyarNKHKVYb/aAIxxUH0/Qh7p
VyWu830wO90e7IYi0RzjO8eXkAk67rjGxkvHTaXYxFY1nfdNOKvvNi6eM6zht7SaFnGl+9f01Gfr
kdRTNNbB67mSVVm+iGC6WrH+bFz5bhv6AlKBFmABC1WHKaip7hp5PVmcWf7sozBb4zjGYZUkd94U
DM3clFh4tbgZbcRyt7muiHXiYMKwKtgGAdnYBUE+MBHwfuWJC3JglNfQymHKOx+SJkRsOu80tO1N
mDDarYFm7Nqq5TczmTq1nEqIsQmOth6yC9hZua7MvtxwikfB1RnQUztCexLiXniobXUyjYjsKbfb
Z3l5L/r2WdFbnMcgP+k2+9Q1hkGkclvTxmprdo/DENS7TrZ0ek2qBKIctplrx2vdWN4hnmfwMH0s
11nZYAtLOGjDw3wqUidf96TdtSE4Clvk3zPUZfZlEnEAyWy8oNSbsTEeKzNdCJMGljXIFG31Z/Bj
shYsRpNWYxxj1DeMncD3D7xmQSu+YndauXGDtaNIT8roeTAcrAG1NHh4OPIfR1iOW9Lwkk2nJKYX
3d2dnPCjIE/QLc+JsQuyTTmxa2i72Go4hgef3LNVN7kwbQBeBTL5xOS2B7m3d1Cfg2owWHEirndQ
fFjxUG9SVBQrcwo31TBl2I00+c0YwoF/4vDV9ZpANY8WKkOxJAAxtTJE/Yvu4oglBbu7LPS0ZXib
Pgw1oDcUwOkDq5qxEQ1+vAgtg81NyH8u6Pi9mZGL+u8b/3349wU7a5q13w6QnrI5PA/wYFfAHPFw
KcnJUck7UpjukOf5kpXIzIbhuymnTzdV6damN9zGTYqyjiBjgBR/HAPhu9FgIdZQkGZogga+XDkC
/6rp+BJx8Canc7+w+TM5HDwUtRs3QdCghz82QJn1qE13JQsa+Z0gldXMgNoYYL29uCNGZ8wpa2Mg
SznMsyoMtyJHLOdEEX90qL6oQPCCEvi5CgmgYM+v43Nuuq+J6oqbyiMSreMQHES/Nhv92+A0CRZ8
qtGcaiyas9fjOqunB9qVPQnJziUtTfMhqPCfWMkvhUD2kNWUD8Zk3JwEMJpKOnHoYFM+l5bZc6Bj
myw5ETXCiW+KtrTWSLGHWr9rLLTPbSCu5ZzIjdk4QBg4sQ9lskZwYZ1E6NyF5taVytbAuF7yIiIQ
p+MIjYm26vANLhh0huC46UN5gab5Jy9stRtKwRJXF4+W953Cj96Jklk1M+uzG7rFFjUTBzpn4mjX
xWdV6i/NKIzy9LGxG8R6AX7zkLCZCXk0E5ZNn+S/mrZ6H00O7WR3AkODZshE/5RWVHJqDB6jUf8W
DWp1z9pBsaY3jpQCXpmylmwheKTFe8yQKi7HfVgSAFAZwYet3sEd32xl/9UOHdZQz1uQFJiLUnE3
7klDqpWKMdY5PWkXQ9HcEcSXazKIdm3g/E4VPkO2S45bAIrnavrNCIKOjPuDIeO5sfxLWTrfmokL
k4HR21SAEwYRP2jPSnfBiIUdoe6qr5JfcYESxOuJcpXFkzdMr/AdDskw/6D2BprkL9Cp7xhgkFDm
xQ8rTD+4VX0BJYt0cvZBjgX0T1rLfPV8dMUlCnFscsMhNcLnLHN+FPfcBtDgl2dF7qYWa4Yo4ZK4
Rq5WbT/qxgNwROFaYilPlfzEUPCnaVlkKwLuVkyBdwV6eQQQY7pFGFbscnASrYdFZz9isK4Dm8nn
aIVbbsB1NEGndtxvKsVxE4HrOmbzcLSHiDBEMLHl8it5+W40et4TRMAr22ZO5Hoi22fUV2vLqTZt
8LeiWmDCQj/A49lMeZfRJonmjWdzvDI7h7uvSeUhnSRdOS0uZI3o54lTbOlmcJL10O0bjb9GWJhe
Qu+tnJAIRSUNQwPHDmNm65ZpWvUQzX4hqgx2muXKPiXm4K91VxqvyaQ+Cjn5PxNxbBhc2Kd0Ot1w
lUOYpp1/swYzOCZOTleiMxNENNpYoYAzVm4U2xfM2f2angxRvsX8Xbb+U9jP+Vtg+PPWZlPcxnVB
JmeWNhdpKbjik9+9CB/VHOS5drDal0lERLE6nn+Ekt89WjFGflQL5Xe/8Sehv4kVB0GoEUNErDC5
pZytkbXGuRfEd9iJ+6nLAPQRhKgrs9SzS7zWdwNtAllV8aasrNly97aXlhB21PbADwaBwmbsx7MX
cgiNmPB68eR8+wOnVdPN1D3KyJZLl04LEpxWBE+Bz4h6GI49Wrjvpg+/xey5L3Fj0CqpI+/oiKB7
JMNGI1W3ym+qTmGObwwknpqAI16RNtbrFM60Q01NHWPBE3XcJgLZH4udK7pk7RbYTZoRLEMcOPEm
LfaE0PxBlstciRX0YWyJQiN+zd66vQagYFHzd3HX3Zi+eNsxIAkO4vlwAlmjqd8qoy4fBsBPh36O
m53B+OB3sKQ2d6l6h0bsH3KH9ibRL+euVhVQV7RwKtKHyGfWV48AbhZiMt5wHltSdqeoUg3+veRg
memT0U6HMARxPlbG59yoYzI/cKI7t9JVJ7vtNoXAEoMmyNiKvr7mWAV2tINg69bNYaz1Q40ucgiT
YKku8XJ31Pp5xB7mRjusyauWILS1n1WPNv22q/BnfYlIaN3aacL7NbFfyDf9mFo/OVtlcJZRI05G
il6yF9Y+0M1La6m90qK5wIsAxTg4KBKL/YhLE+NeeTAd55R5EWIxQGOTa2DK6+U1aCAnm9L+KiyL
DKXcfunmDpX5PDCPhCV5GVWznE+hF9MP1hc5Yz9piJ0oyEBelFH7HCncrWpgTTT+sTfdx94DVh3Z
p3ksP3Gp91b1uyOGUY/ICTpEM1lDtArtppWe6PTIPt65VsyzluLeOyggSIjtt83Sy+nopJINWkNI
43wJPLgZ1s7ovNNElejK2sFXZ5SoJZSSyFqiuBb2lP8Uk3ADsIwPAQCHXVMxPe9ATIhaVE8z7JBZ
YJZK+gFNKbO0GewDMsPpFEJfIveaPmgkt1kyVg+e8wLexzzUrnooeobJRgc3E2c3PfD5M7Ot+FxP
Y7j1tUcw8+i+NREBD1Kg45EJaX4JskEFICCya+vJggdAzscrMDtOGSm6mKER5H52m7D2Stww6ItE
ScKzbuPvqf2QYVVvLcaT62evRWYOavq1g/NyLbJHZ8yMI+YQHMj9KrZd49hj/DVncnhIB7K4KxJ3
Wyc+WHXQY9cCjAXTdv+M7nBjUXJuQAuP2zQn/0naNY70Aa1G4Qb+Du1AvSGvJSkQLcS5xD/m0X9D
rpFHjXFYxi4dFPKMA+k+Hq3mFOxLU2e4gqDx8G905phRRWnNm8F48B3/ewqr6T55DMFMprybHpdN
UmEUR0coX+TUXThPM5K33JnGjtMMyNGSYxkT64CwxmW1HLfuMNx10RfbgF0/NbppY4VODavJOwSW
/oUE7A17frKNVY1YjiFa9xoNOHsijzii3sdL3ZJ70olqOijbKkiyMlja0KgUlAHdxPCbVEcTisfE
FjDmzY7e0i3OxEtHDkPfIN6rI5PRHng/4XQnx2tugGDaky73VbuoR+SlCkiQfukRhWC+crkCSD7S
5iXMnXdVBuGlqxtymWYw9m4PV3kAaLHMCgpNiUHznToDtRzT43ZvdxzjwhaYvDUSme45M59tZFx8
G5jg4SwbZz11XOi0d486Hw+JBzTGcyBWatI3KLhK5yRsBBo2YDQL5iSGzH3EokLakIl7xXscUjDT
NfbtOUYBSu8UR/xgn5o2/Ykx7UCxIcZg4DCXa79DPgiH2mW4d/3fB3tswGcIWigY7kPYyOG8izCN
3DxCgkqdezhCZgB5RoU2cSAbInVW/TzcWx3n63Qs/Q3DpFH7f4tFBpjlSDGqknCs2iyWEB2TPKHG
P03hQogrcQiCaQLkPXyE9ITAP3Fk81OPVV+HZzSL5daO3GPErIvylWuvGPQ5WH+2hFEHBzgHG/TM
DOeL5Fkl6bcRWPW27/WEekE9mYCZ95GJZZsIh5vv4i0OFW+xLvEOtvrjWdmxbPL0OU9iaFJBvKmh
j5IHdtVs6MzYuQ9CxKp1RdA6TH8DA2llb72kVoe+apAo0Fmt23M4gWEYcbismlzeFS052HhTs2Jy
rz1a7mbROmczfIWQAIFhtnlJcQO51fPSDGho3E+z6ULOKLK1GxfvFaed9WiiN5lR8sZe9yFCKDyy
0ptg6nMYO7zN5hzEhZl3tJLe1Ty7J82cDaY9gQAM+a/jEB4T+hnYN5mmdO1EywohIHTr9OAKBFaY
tMn1qhbNFbIqzOi7BMjLUSR+cDH89A+qsW8zjuUqohmKML9+5BhTbd3ON1Zd8Go3aAo0qvckRj1n
5PmVkzvBUx2ExuAaS82hMA1fcT1A95iqV9/M81sS/6SMOmNTc6pufHmln/andBPnTjbrRZSKEYUV
QVOHCicBqa6c2Ch3cftTacgOPXRXNMkZNjunQJmGbrYu9BtgGRco3Ic72xmisLxgkUmf3RIME3Vr
g0wGfjjdGNsY6+1sc9B0c8pcTUEaxYmkfNFrARkeO0Ky9KFA4CrnlxcP7xDi1a5CnoMhd1WPrnEq
E7o0cPNC96799hejpO8sxuG4oGcQjZRb2u80PpuCyUrzVPaQSmq4b1lgPWZRe45j4FUD9GSGWsEp
wp8PxjyCnId8hW5oheTWICoBnEeS9hVTCAqtYbGu2eWvqg5R+/g2ObOOFNwd4230wONXAPJWowyA
1sSY7noqXIsISXYV+B4KfFeENHzMsOuKcoQuIIMDESA7X9XuUaaCmQZXRFSkIfa4kDFbYcCoRb13
FcJ1krDrMX5mV3A2ZWb9lqgB/SqAVw7oH5LG0yBjkOREr3Aefk6rsYapDMbegaL0VU7lGdJmfhgp
XJG3Y2/F6R253oNbsx8g9GToRfSVWyYtOY/hJzsVSkav+jvaOMfqkRjcVPOmJSuH49weYdedMvfV
T5xtFlSY/0CurkV+HSPSI01HwSeIg3WPl3nfWDD7fwkkkigkfjgIb2eXOF3qh4FO/5pBi0cZyjEq
m0+JAU8j0s1BJ4ieBFNjlJpluLMDRFUMs1/D2n3F5NU/O/hwu6UHNf7lfWrulM1MFCGOYALtUlkV
5qr32tdgdkey7pcFIKrQ/wzNQ2TpP9ZID3QcWS21U52LHHmrtnlEtpM8VbX4azGAB0oAmyHP2BRs
G4cs56kkrhDVV3Ath4BVA7PgysPBgUiNvBh3Qnmb9S6cUaArq9rb6bKnigM0V7fk7SVlsJuJ66Rz
5jwagpZCXgnO+f13z5KywmbUbqYZ98Fg5A+Rl/isgv7dzRvyCSPDYa417+pkZH8PCuieFYoNP3c6
2q3OISiHR8Mr2dqS/FWBmUW8km5VCQgcSP0xsfBqNEpeObgg4c5RrETPJEjXSHzh306M7/ExauIo
m+CtEfZjkdn52jJgxBEj1gcho5pCP9K7UttwGcrYalvbpHNUqN0guCNo9YEgr+IJGTxbAOZP0PoI
s0kLQE+dLq23hN8Yxd7rVNXtNq5w5IY55MXERQE9OQgM/Na7wTp7MBUCx8DrQ4jn2HOBWuzt6KBg
W26Csr56oMR1BGYN4TBbKH3jlRNEv6FToMmuQaCHztbrpbWyukAC7iyzfZo9NBVrbG5Tn1MRHl3D
/ChS+YUndoRHYu3qpj70y40ZSpNWf6XfwMRMm8Q1t3lH/GDbv1eQY3ajGg7dC7GYIC9tdaqm6f3f
s0tcMOxVkqKg97P3Mm+uM/ssUDVaVDCrA3qa+cxzdMx2h6fE2xl0/7Z94ewIZf3KPYz4JpGw9J4u
cjgKuV+IdzUpiU7DaiiT9uS7HQ6BQBaHgAnhulbJteKsdm2HHuPlfK0HA5GSQ5BqDvpQCUSJdJye
ozp9ZrXkhW5rWtGte1h8B0aF5swmqBeTgy7WVQauw9DzVygw7jIY/k2BAQHfH5/Kxkl31UIWfoys
jD6VkV/auXgdne6Y9NwxCOUPVEPgjk0A2lltPyMA+DRRn81M+ZpJXIcWTVLp9hCzHnNbLlg+fGzK
Syh4bAOmHkmgNARWJo6Nm1jO/DaJIvLGLJ0kBlo7dqYIrO7fRyn1eeRP1Y1NKDN3SmbArwgG+zAa
4iwtuomVmB8nRmlbAf4+L/OtE5xIJJECC+9sO+/8t0b9Enq7BLgaJeZXvMnp7O/gtYmt1Ax6sIGK
teMldIA1Z2gPJZiRvPaOInEW3vbKxia0Kq0nkCB6NThfCQYCBLpixRT/QvjkcejTaUPWHAKIu+EX
4TpLQjLaDCYOs2ltyVy5T8bRmTqo99F4F3Yz7KKR1ZizglDzvSmA7aDEQYfuGIdIO99CAOvoGPuv
8viiCvqhNkEypFSKDVEBNy3bV7x/j22NOswqOlBpRsWkPR7Py+sfgORcj8jFRF7eAOM8AL5/r/Lp
QVVNt4MCQ5J9kq1N8iDxFJLfYG+Qn70EafjjliX8PGnv6r7cz04Fe7BF+EFEnZD+1SIojBamdXY1
7aKRwSTJBzUC9rQ41xTVhzozb8NkHWgYYLKQwRelKMmC9sNI9DBntNdZTa+9xTI6SWTuBu46Lz6L
kvCQsLAdogjUGfeXtevok8JDzuk5sspjqgWlIuyLMvsjnAXiaEzAmAaMpNaDJtt+xXGwa0bE8yQq
WK258AJRJ+JPehgeGYu0BzRgiIzgagsmxRYxeyGq5q4H8DZxQx2Fnh/SIn02ZYpenfAX9J2huSsP
noy/o4UUTx4M1gjz7giYul5FKzFqho3Iw5/QZrexTAD5nieP5BhRhk5AU9uWsUjpoz0LRPSeeP0+
cZ2KOgVRIeCaQ0OTjRl4Q3mCyG5EJpXDvJ7i8ton9oPMjOkQ/GSd7f93AVzt3OLQX8HRUXuINLhQ
+vHoR9w/sXIOVk56EGsXcagBoxT1iIAfK6aMAc8S/1gVfD84za1rCb0kbj4OPUadoAsZWja4RQmD
9d911L+b1VBAqSm5tBUo8ih+IKIQGHKPu41tcO+IUhx6EEF7RP5NzGWZJR6QaSawywL2DiOv3Jel
vkx6PFk5RxKmzgl/SaJy81gZhpyiHpoRV7FlRJ+Kp6ZU49bK0rtWEFQwGezzRRnhu7i++2FAWIBg
fWrzrzTsACywrqYtzqHBz0jyRUDutPoB9UOD4Tz96NPhcwCbfCzprZqZ/Cyy4YnNFiDF0jayeIfQ
TXhLSRpZJ57zYTrirgS47oTOfWi9D63PmlCPN2nCApoh+qxcLU8CrwbmMyoKu0W1PymunpqIMO6t
Olylc/NMsybcpeX8ruHIAYll2wzYZ5l8wr1pzS8DpxpM++4vB5Ivijr6YCNs50HfonFP13qb+oot
FQPvts2M9NDhsYcIPLWHebAYNZSjw6ISQCRFaVQphJQVNR8V4yUy/uZGJ9FyorY0fC3OyuboVvrO
cda52s5lkOL/GZl3kOAydPaeMA/rElfBSXCb0K9YF23hXr3a/DWjGMGxYQCnmeWhUuNhyl1UsL78
cmVJEI0z/Z2U/yXz+neWDFiV7f5amIoVns7b2kgAVHCgtiXmF5q3q2rJfuvHz5aUhE2TGOVqdHFK
uQ2KaWeEkJLw3R3v4fCsC3b5dqZV46vhPs5YZRGNMmJCFVOqZ38BCk6YjSMO2lH1UVisj26FszIY
8yMBTI8wgYD9i33EKYcBY3fvwA/aGTSdxure2Xkpvr11JvUtlMEzQfN/miY3NgmiBGEc4CReEIl+
+mz+jeZJGEb2S/nTe1ulzVqNX2TI2tNMdi63Ol6fH82ZkA7hLaAuX2OL2Zdxdx7d6sTY8All4qEn
/UqEXAkANlePtq0QPcPbqz3tI2Cd3FM5R6d9qsEW+p36KGvzDTPnc0sJTVW8EzL67ngTRsmyO9Oc
WSLNeL5Ewb74LptnHLo7yIHTDLzb797TKrwadnHwuEdXNMjOjUtQaWIaT/EovwIU/oiZEcp4EcbM
OflWanqcCVoDfrgyzfFu2Q7Q75iRXpsumSewdItX0WU/s29uCbaCdlATj6QYVPnZLlyITW4+XiaT
EAEnfgZTATQXmyytklVUe8VGEVPgtLiZJ1JuVhSUFRamTVTg6SIBTFGviVAtPPR6F6JzDRxg/Nrc
2gbcIsQgx9kHdtVK79j1ZJH75gUhxSHwNS8ZHcZlEQ7SP005IYPxb8waN3RNGTdip495W+Fnz1ae
5K4jKe/HD8tnEG3IqfN5HSCsKVyaD7L9zZTmItpszRjs3lHCpjZdZhJEoX+073U4LBR+/8GI3Wg7
mcFnkIJ3tljVGWTGm9DFv+3J5qvcNU30POuz55tXFC5rNyPPqnzvwha+78zYgLu15UyMuxjWbdmc
nJbbg4bUpnAMA45tx8AgMreQ0hl9ktQxak4zNWLN0C1P/4ek81qOG8mC6BchouCB1/aG3U3XFMUX
BCmS8EABqIL7+j2YfVjFaDZGYhuUyZt50vmYAvExvEVk8FgcnA3ftZPrxt/xUB9zJo1eHFxcHcKO
rQnOON0HdhnCLRz5TDowuDnDN55bjERSUlgqHoDiPGaMlprYfcOB+wIp4JD6AmI+ZVFYnnaV7d1n
p7wVjc81gwiJ6/Dn2FN2o/L+piyqkWZlvU+KQ38i5m3ZfpQTj0eP1r72e/WtxpuM/Z8eHMBORBzi
uSQDjZn/TCzR6+WA11r5ffScc25U74CT0GrzraQXkCaHjpM+m92gaXVJ61NRRP/8FlXUUGfDfYdC
flQuzSCERKJqHaQ4SIpyccoY/0TJhLATjDKLuACcLm8qYVOfKnYtaMhWHl7m3oCHJsIT3y4zUWea
qs8MbwltR4RpRmtD6fabKcpX0jPrZVvwKdyai/JDlZGHJOhuoiL4x37YpDGPCfsMi9ZPVQTvNQlB
BA97P1LUrFBWB9SypB8ezMz4tEK32kZN+hW6KDOB23P2B2KJmg2r8k85Z+1SSliuWdIPYx6+2XO1
byx7K3VE0iEKn0qV3mOr+tOkHs30dYI6Vv0mbndmWobblNk8cW2cMixIh052f90S3J3DaaiR9KCN
EqtiOHRclBnZnhsxPS4dGuQs3hqLRXdYNn1QSm8JywKoG1Sv6GHQ4I4drV8wLpySfESgEMVFdW9j
SsHX0njRjP6Nm/HFbuNqXYfQT7T5hkE4ohagemvqHeF6fMsTxKFOknQKL3EfHfI6gIufNlROG5RJ
IQKyh/5RU7ol/v7eSINi6AgolRgeu7y+DYpQVnGtbJdjdxz9E2b/2FTRR5tDFvD4hIwmfAvc+uBo
9W4lyYsdUhC67BZt9jpMOC+cqbxXlveTDd+BFV/HgKumm387RRSuy4KvTGgQLgdjzb3gjZs3+wnc
a79ARsnXglNgHopf7YgcdgTwhDAhdxjYb3ogHDOaHnFZFV1oZqfXnEQtXQyPU+Q/yaG2Mazs5v9A
vGN5D7zBZSon1m3jmiQFWOg8GioNO3zCXvfsdoiysRrOmAuwxtT220zKjORyDs4X6hcfE21J3McF
/1RTI1yxrK3S0XsjNP3jCjYHg3O0Dvunqq53gyquVlb8Ji0q2msXzL851X6rZhhf1C8uOvOUJMOL
3d2rfHo1wSivAuj5UfjpTWzookwRuwNS6/LgCwYmui9dfLjY1RCQ18uq5q36FB1geYicKrlOo0/5
1ExxL+uwtU5zRvEQEY4MLlnU92pRQ1SZF8cakUU4j1IQIKSJq20lar8d/LFsiOPApwOTD58yS2qI
bJZaoCAvmRWbRP6qP3nS7TuifPj5124k+Tk7n3tUc1QhY23e86VAg1Hj3sz0t0PsB09tp7d8C0Dt
MjlHqIactst2zOFK9GrjYjgjba9Yo6yUz78YUXDs/LlLqlPRENIYqO7uSvwtIa1zhip2NuUReZNj
7eDCWRpsNXwLkzn6Ks0Ra57Fuxsy75z9F75edM2PjCgy5wrA76WIeepmiSY2Fa+eSrB92AqH8MOU
dvs4gJht9uWHLIFtexF8o+CtAYCwdu5dwiNSF+NprlS0w8vI3I2cd5lw1IG2vVD1jdcY+1EyQqrX
PH66KXc8rGs0D6AKM8WLk8/qyeiuEHfI4PO+9dPnlmvwgL1nsS0yQ8cLaEmx8y1+xCxLP0pan4aM
irvC9J9da34pSv+ehveqxg/pdNa7hrCxz3rzlOry0fLrDxWIemem8yWyPMYi3jKO7tgGwQZi4r0i
7D81afql6P42+NlB7LPFcwCqOLWtkxK/I3jF+9hWKf8QbKNJna0+Xk6q1KpELxUj9Evm8kkbfXmb
0AIitF81uv+koPJnzPC6otZSVhGvApscIK4lS69kHr7A1+Q98LDHeqq+kbtjfqHwTRsY7y372LGQ
xTEXDGIH1O1OD0k3/riG8aArA24z1K/O/umIvXtNfsYMnOFS5ADbkCI3sHVQdLhJgNfuHSu8M5Op
NxV1BWwfnbrwIi+ZFiGG2vhCQbd6sgcWY5H1mJJb9lcg+pi6pkdbMb3OyMGjb/IRlkJdncB4Djkt
2ZlfYyLQOyGIQltApttuRmzmILDhbnivZ9NZ5YPp7yoHA09JXbTj182mAJDNeQgfRziV58zHGoXI
jlKj050wk8/O6+qj5eUvUeX8TtZg7XqRsNGn3Br5T/Dw5MbDIItvL/lAaVlEkfEHX0OqpvfYHAl6
CHp+25cBD/UkdbHqmvZi9a/MPpi7B3kO11cUcBnwwWW4X6IC3Xi8CLsifMrHODsC70Bj7vGTCi4m
0XtfFMPJXRhsM8HpUh19uAEbrbmmBJP9481Iwp6nKOnK1jOfa5EKYGJwBlBH883ItEoM+RWSV0Sm
rfP3BC4PlAwLnIDtr5PCTPdpiDHiX7TCZZg5oHpKutEVxS+F6b3Pbj3i1tk5ubM0oP7i9ajQLXHU
5DmN1I6wB1w/kqtf4K4bRaAjxH1a5Hffw+MhBhPUnUrXJqkeGnHMBzO136TvSyzkas1RhRLStv6Y
nyu8zpi7ePamAgoB1ajvdm3w+nIKqAYO5hA+Pf5qdL+cPQpVrSuwLqXDMnL/IWdxsltYBaQJH5wU
N1NSHUjW3sn3Us5qBzsPaNToy9cm50NHvbdXOWnHFdQzHICL7jliO12pDqHOeaWGGP3dY0I9wiPY
JzK8pV6o9+ayeDBkw8Zu/TNV9eHRL2hNakeg/81VhYS0WdMMV6hhBRJHrg0mb3G97EPB1So4+YD1
QwaqtkwDTODW7lo0SEWZbh6nZnjUqERlYobXwrGfncZCL+tT3ANRebTzp9j9EgGIZmMCIOog6WY4
PJ0xcy7Rgw95+Gmw0x8aXLdNwC07XZI9uTQ24CyBOlpEd3zOnqVlPeaq+0pzYlm0B+2JB+FL9QMG
LTZzqwokCjr8ildlozsj8nVQREsMRmdgJoQECEN4Fg1vBfOc9eh9oDahfyZNtU/JSd7pf71LXwQb
189/AqDB2CY9lMI1Xn8uhdw/EsmaGi6GiXjOMDdlX0HsArSIY5b04N0tvPc65hJWdeGnmBeqXN/T
XW8/guxWZzntlHBR3jKLpVITNcuzhk2xZdoqyz1oHqgIeN+I0FsmPWUVlxn6RymqcQD2usZFmUx/
iRy/OSbjWITjvCjfmMmgJSjKwZhZa+RzgOiN4dOQh2fzUPn1GfI1ibA+2tt1+ARFE2lmFvQ3Uviy
prH6yUjgpzo+9tSgZwhuR5gu6HbV/ttQuM1Bjc9SzQw8eLMgFD3g5uQeQgBxbSZBxDtKDaY2/3YE
GFPU/ntf8bojViU/7YybRFOKwTgoCcFFJExnMoOZS9s8D/nUL2c+fzN3CZ/zBB8gtR9KDjorfg5S
BgMDAQcaopszo7cQrR03fEOu5gEw/fiUxWm7iRF9U/k6RwHd7LxR2ykP71bjBNfMJ0HKHr2yo6in
KGN4qZFxSPDmTJnQhnLBm+S7GLDEUlBv9tkLeOfPQsszPIeL1pwqokgtGEu05hELjWIDEn0G9/Ug
h4x72/OAdujZ9nKJHouj4eOrRDwK7EVeKIijRAoYGhKoFWCQHyitMBzjLGcOleG05tuVoVZYD6mr
X3oPvAFS8dku3FNuUC5cchjwpzwn3CniI3FGqPBkB9kRsuehJzRUTAMXAXpycHn6wz7D5zo0+qV1
E4qb+ntDxuMxN4c/FUJjylRzbVX43mbU1nipwc39HEW47tTe757NKKzo0CAQP3OvXsF7wERNIp7W
S2c1eOwfMLzJssadvcnb9FcnySHxpnFrNxHAhbEjCNVCv/KIJnjQVcy2vHXQ2Wigyu2TOxMACPuB
RVq5235iHpvlBLijiUw41m5CN2xATfNAS05wAIsHDN5gSpSToZn7vyZdyiIh/JQrEaODLDuQ9tax
6z+OsEs7ZjikYxSgoQqkC+0JbpAdsxEfcSfDZkcM+XmOnRJZOTGY+jKBH2qBnu1Rt6rkpeRUW8Nz
WWcSGLMTpT+p1zk7M8r/5mV/Qd4dKmRoP0fwtDBQQlg21zZxOhyMbnMmUrKzI6bC47cZS3od9Phe
GThfeWo2uD+Cc+aix6SZF25lIHdto/LtKD08HsnWoBB3w/GTxrLmSfcUkbRVaR38WU4YQW2cVxxz
EgxS2/bPHEh3P5R0FtJKycT4uzf64ehqCJ0wVnDIWcSHGz/701fxL66UV5eOD+6kzChUPTYke0iI
YqfSdbiOSvDWmimk07rhsxJ0XNC+PPlpfajqY7mInnUef3fhfskhuGZNoRjkDHq0KRCz5mvd8aoN
T7xoZX9OlXqv5tFZuyp2ScHu/3+C92pB+0bNXYUqZC1cOM/2Z9fi98gnxAFFT6+JoZ/jV0SQ+5Nk
+HDE0TfT6Tp9K0WwHekj6haAEkv7CrpDtmkYUpLVf4d//45rZLIi89gNLKX9kiRzocEMziZIF/Mr
d4ASMO3c5veeWcVhHIS5rifnObM4XTu0Vfk1V13RpKdZqv5ge5zDK7KARmlftF8X/JiVOngskTvC
Zle3S4pNNsFCghXGcTzaez6tlhORPtYjg1OWQw06sssuJbFPDwlyJWo8yjMXI6O/tA7RtVHT21bG
rt4MJg/0yAhuC9lykxSx5sixnKE1jU1kw35bXbxNi2G4LSN/IyWcV9xcf/35SUosDkMG3L+XHaQe
ddaT/wkS/D1gb1mZv2HMqRQ8wdc08e7BNN97FtSEJmZppvzX36RR8BOP2WuCE3ETqmEXJKjxyYAS
SOa3Fv5P3MIWrrlLsBvzZJkYc7H6gdGgJ2RKTHIHXbCq0f4AIDpENoy+H3ZmgBknCPSDFXRIwIRT
+WHqkRMP1dXgI5LmNCZPwudMKEs8bnPvq22LzX3d+/5v48b/PL9980r8S+kymjKGJ4M02doLikM7
tEwu++qocxsFSERU0Y6oDZWE6T/zxDzRB1pt5UBPtQYizJF1lzXTPZvJpBoklAcw29XU8n6fgh6J
MycdQHgyQG2cAc6H/WfA2UfKeGe5FmxsNDhIvhOdjNPb2A/FrtDztpkZLYcoyww4IRSa5yRF7Mw9
XKBdC1OHEQpdCJL/jFjx1epask1NcC4GPZ+F/MgDA2hXY/M0lYHxUOQhc9SBIEjffbmR3XBGJP/e
u9Qu+u1IWdfUwHMzcDyF7V8fB6kRYkjHwT6v05jYk+w2jleXd8oHQdUvxZR8aUd5EsRTYcvzGFgZ
Uf9W2YAogWKHwd9xgGPjUatoMx8D4c39akp72PSsiz2GsLWZde+VbbFQIDFRDBdvs9bmpx5cZDjW
hEWzyb3hDoSmPVFT9CODNNrZg/cuo864JECLMYdQx9G+JzSO5jaENKu3DpIxo8Sewql6tjc9Qt2e
fWECFWFgw6OTTHf1PnHJl8RLE0pXzYdJ6L0lQCMK2XxgcrpGtgMxQDHhVw7rplgCsYNgeobfddCi
2Hlm8MGI2t5k9OuuYHPcqXt5tzFx7J3JehjiAwDvL4pEaTSuqj/ZkH21OFKEgAGtYLQB/vrMPCoV
NeVQmeKPjQZnFw9Wdpgj9yfi6k2z7kYnhrMPHcHUkhi86ZK4I/oIZsdX45WIcX6YTIFxITbVyrdv
HOUpDyE0XygwFF1B3WSe86xLd7yhdg0YjIov+kiIqNzD7mpG4tPg8X0g5bfvs6BkEQkW24s4UT/6
BROTUUSWw9Rm6TFpo4E+yZtUOcjkNOhyn/8QnkGnIfFc5vkgNGE1PGat+QLMbJk3Vse+A5zJbY52
bpjNpbWKKZjrAXnBYjV385R8iA4Mk44p2LMCHq9lZsS9qF3NOYkFmg3fsAqfGDmFdIkQxbO5IVTG
N1H8f53zR2cd2e18fpZ1R5bFqRWf9byuzAZQkqPPqaAoLijA5sCjAaTS41qpA713hXcjo7wAYWog
XyXtCy1T9kULb8/G3DzbTOf2wn0Cwf7o8TURHsIRQRC5Dor6mFCKfqqjmLrXmqt3ySfVUdw79ck3
zfHJptHLlCqtzFWICZC1g5uitKIvIHh0eYeaSxV+PUbjfPG19cbEG/UvfcSCTuafujQFkWgdxOyB
1P9glbKnGi6Nc5h8ziU9QRr8O/GX7fN+OkZhbgechr4bYE7G6cv1i5+1EXLfcb4ARJH8gJaIN3RS
nIvGQIpU3E8CJhtjugzc+tl9QBqmm0fTyjGk6h2SACxPK/lFEDmFUCK3veBQ5XGnKh3C4q0WQMJp
p/DziPRPWj9kMfdR0hUMUya87QSaDqMvPq2seWnS7J7EmMxGD7WKfc/ZcL2uxdPoB9VNpNTXVWcn
FRhLguFtoq2du/OjsM2M1ARLE+LPpg/x0sGSPdRWrTcyxjUc+s7R7Qk18w3EyDyWnPTaqxkSUqh8
Xo414o7hEEP5SUMOyEM4tUWAnA/ZS+UZhH++AuPgG7swRKFsw6E/DAWdXAE+t6329G9SE6Ev2HbX
jh/0mMc13z48wpt8odnNdvXhx0WMgz0V+9QSe8JFXLIzAvO50x/SJqYky9yZfcOMJkuf+0aO55KL
UM28gFvcKUKdtL+CoXGunWyPThx6O8S7mOwCzvwgz7aJySMns/6fY4xfnM7ND6OmMXI0T142uew0
E/h6s35mI0tXtkfWMJNVs7Un473ImlvDhX5T9OlzmsHsxW65MZfPS2DOipiCaDoIDn3Xv/Z2B+3U
pgQjbsxzjOXyRCECwYEqOaJP+9xGWo3NB/Cxs27RFFYzaRPuydwpq/g7HYz54NbtppkYD8QzexIV
etskCsO9ZyS0hLs3ldHzXtlOti/7GDsGaDoGA7To+RFfCiyEI9tk9mvLjaqm7uQmk8RmXI27OGKg
zHtSJe3r6JT5cz8jyGBepDYJ81xlFkj1QfGiQ3vcu/Bu+vzgMzzB5Zwn+3EwKYSoHC66VFP0ph0c
HLCLh7ZN55Wbp+8IvcmekIWGdAvpz9IUvEgevFU9J/6mGPj8qLchkEGkhHY/7kRgBRpvJLVTTeBS
0utCMlhNHFOZkQybbsHnYZt2t8VA9V+Yz19NDOjS3HPbTrc2LSoMd5Pv2iLtIIrPwjGfukzA7xTt
0uD9nWosi9IOvPUSSzfV84yOuyvbtHowXKxDNaA/PZaXiDz40vH3git7hbGjeWUl24raJ8SSWqcW
8uOmTSReKFHx3Qo45YrmwnnYxznjJ0fn5rWJWKx5RHlwkq1DkmApe/PSeSeYCJOiplEpNq9FtiyB
mXW1YVfsc5dCsV49+Iba9Zhf9l2c3SvSTitr4AXyb8kR+2CcQN12ebYpFO1gGpfXVFCwWNRGtgXV
iZf4niwN2VbF2yA5zppqxMSdmwViLOb8/hPjnjoQ7U4x0mYQJvyx3Yl8etEYsxl/qGCdKNfcCsft
16NCznKsGr/A8Bb2hXPGQWf5pdpX8+JOLdt3jC4kLVu8tGLAN7V4c1JurwAgr/T7wTZlarz2jdw8
SZ1TH4If34b6vsjYrAvvmZaf3KDtVeYWPl2cCGxZPa/Jkb5VCGJRNWSkuqhZk1eFgHHErtZWbX4x
g/hpOXfyMYjgZhmXrJubg42joGh5zwQBwBOs9nefUBFaIvbLGIstIWGO01XulOs+jg+JU0OOIQI/
R98YneyHzPzQQdYfew+JI5E/w4RlvxNddXNy63ucUZMowDUnJv46jcFsNvhE7Om1l8NV9n6CzJ8O
e8I8Tw4Jsr1OMDJ0YgTndXIUtPNWO99R1xylpuxypnOMQCBBjBlzdiSYB9UcIP0Ms3QyzRxb5SOE
LKZ+OKPWbaCPop+8LS1WzlGEFXUZNNl0fH/rFCywjVRcTN2TRc8FClf4qRb8HbMNU+l6Nbf0cCUL
bwvt66EaaouvfsaMepj3lvab/ZKN4ZbcdATO1U2CXd2MxlOvyco3IBQZR40FSJxYkbz6iUlzZW3A
rOYeWA48gWF8M1wr2+iaamRUAfbSmeK3wL0nuWKlI8ePxd5gfpdOwXFO3rum0gezzgM09vEJ+nu4
T4Pmr2jatzRZ6iYLRSpnoEEyE4fSJCU3c9Jjjpg9dMDTV43N51hYY7MttA+cWSe3NjKaQ5xKj/9z
Br7qQ7RocR3XpTVRMyJ3Y97++j1brWx92NHQiZjsbJ0WzAK0DWj4ogNSwFSN/MVC6Jy/USuiY6tT
WuanptqgPxIsSkvawlmLCrR035v7B7ec891khkg5UrPj9hbjtCzfqDB/pXD1ZvuiOQITWnw47LSl
VOKgQS2tSosrf3GGveNegIuv+ipzjoxoow4iAjG2eF2X8XXKDSChptzgcQJxp16g62OjEcOrPfdX
3HosgXVzDnyIF3jlnI0u75CMKbw2MPqgXsiVX1L4B6Gn20ZBGKx8K7IuU/Tk+Pj66OCIN6P61/eJ
ccx08fvf/8BqnXxG/Vib9SV3iB8NNH9UQWnv2Jrxj3oRTJgmrNZRUX0mA6oAzBvPJFYSxF5zdxd5
rs6gsvgKDk6XcHFuBJnJkjN2ZxdAgrpLCWUc/Q4sMzmtd04Y0L84zlO6+c/PrLNjo99jYX3E5Yxu
U7RPYedyN5S0qeEmoMpofmwk7H+Khzl/e5hNRfsBi14d69T95Xnz10Jlw7rpqwuk+q/GqIihWc9z
XsJ8SNm1E2wLJLntjTe5tD6MVHJxVAjQHzkWE/rAgx1gQpa0YxseqTAS15wHzPLBslnycO9QSF1t
lSF+6tGKMVvU/6JFn659L0UCcMOrBXSTowpCSo1bbe15BXPJEqSlze1WU8KIuwujMa2KEwq0HewZ
RWIVB6KASscFgyKqt5wlfpsV46NVJiOHsDAhHDy567DIiTQOYEMl7WuE8e95B8tjGYbHfvRBuGUX
16SyRnxEjQ/CQIwlcZIxICkegcJj4LX4Oig+nmlRGJ3+KS2TW86RhlHxIffTPylmdwwP2HvDMJ92
5bFXHB5LebUSpN9o4DVjzAZzHhFTCD2U7q3y0AysAThYRivj3tTdJTPDL4VCxuNL3Fh6eOB01j+G
PVtI1fOHi0TXh85nfK3NvRVAekU2AbiP+zqkQvmYh/XIDTt7GgLo4d7MAzG4bnn675fSic8+g/S9
3TYEZnq9S2Jvp+sSOjRNNStsihQXsFy6bvivU3R246tt0QGjWzZRkB4CZESTZzA7iFfoD6u05Q7M
ahokXr/jGaX2XgKUHsbul+qSX9MuLhi1opMM7KuViz0B8G4jXPqLMpOEPWC7klss3aMOMsaGrA7Z
N8NTG7s1911VHFWm9LnUBp4ihUjZkNNtgVdSahGA2qrOXWfW2NLEv4pU+KFk+1nuKfhmXGqg4rSk
82OJGvrZZkrickfKjq4SXTz5JYwJXdRo8nL8big32oqKWYbHuWjtxgPlhGbxWDK4IfMIlKXmglba
BQIkoHXfw2ERjFhBoCGx/Bp/8btuPN+gJysTt9r2810K4enRL5P9wKFv8TowwJakKcHPPeBoputs
cJ9czvVcG2raLvk3FqrXLv6rxpl7VBv/ae2aEY+r9nngDreyMbbU48I+W5jVXlBvR9/DSxO/moGN
WFbLYhd0Aw1xqG7r2hgbRqqgGEqYS1FAaWME/7a1GvIYOXuObzWH0K/5hqI+YQreN73xxzgVfIde
Xcs4wbdZ26N6oN+seKgaMFhBRwu3zLwJeE/WPzA1eEpgC5ECotHD8sO/ypkOE3drwWJsGUJuWiPa
0U2dbaxocognjPS9MRzv/W5axSlVbW6hg3VmWTWT6z7Crk2uvvdAWGtyRCzsCyKL8mwCs+k6nP0/
jN5waNiQTvMFPs0i2HHPATMKa40FbfneEeIy4FQRbmS850OMLE0qCiImXis8VhWZkfKfQpkziv4F
LGoJtb3GOdx4R0tLQQc9l/6ix7duzdm1sTauh0sLhZjsMk23EuKc8Fpx6ryG8ttMHgeu10lm+Y/u
1HPvrAEDSZeCaIyS2JvizHkz08b4Ep3z4AOo5I9YCCaKWIzsJhOgqn/UDu2HUUDOM78RYkgPyqNC
ZAEE2kzmz/YcmbDVG24ojT77tfwGU2MQtCWBmsfWP9Qvd5O2vkkpZFSelfBwOkkaxIzlXCbANvPX
kXyDunaZTfnpSo/xRTgan602PuQAZGHyGTA1gXiLaY7EGrdmfjb8Ey45AmMcrimnKLzo5bbw0/45
Dv6llVdQmtkmh9hSZMMxA0GLqOun+RNjzZbnioTIMjgbhGPhJrNwn5A25r6M9ktjKG3m4c3Is+DF
03PzGigxMKzH75Y0rssDF7pM79hHzJkTswhw2sYhxxrqGuqHsYP81yuqzedhZzlRd8xNM3kwm2c5
ioaUR32wS8xu0oE6hqrfXZCzNLKvoAoydIujb/oEhbw1fUEU2tcxa34ASdnV/j5OFyBjADHMMaSD
gjuz3IvkUvYcxAzwRpbnzchh3SHIWn0qhSkvInPCUzlZ2zjXxY1YV7VNGXtmbrn4eZh3RXX6Vvm2
vtLtiarE08KdJyR1AIwHHfpJI5Pta7aMfW1z6UDlhOtd9oTWlXwdc/3dSRoHq37o9oDwORd11S8U
ACZfDJaieDAvPjovLAkmqW3IKbqjU62V0PeZmXDpQLfTv050i4WZ/RAnhA7/5JAYz2z5XHi1fxM9
hriZVUXic44lFZddFx7smbjrMtS38gkeBFys0APkkBau/4qfhAJgOgVQ0vsZs4a4yoIYTut6H5OT
LKG2qr8vkgSnnGVsX3E9qihBk0ZI5hjsR1qir3LAvA0yzj/w9r5gTYmPmYKKEQTmgmPwHCQ9zRCj
Rfp3cCRkRSHPYA4RrcHWjremtT7bhGcCZuawFu5iryT5vYp68TaChDzqrkzJH4uMkjxCXGOI4gnQ
YOCSjGaVVySUCDjca+1V+8jEBFLWnjiZ1pzD1GOMhFbEaTmuN5ENjcePnEeSGsXeQedcHJHlvq1/
gtQDSTnM9EbNpAILcSyKUb+UlVgFkUo2spbqNfdGbxU57kS/q8332M7nTQao/BJamIslGvPOqH0w
k9KWR1CY4aYS7YhnP/WhOUbBPXZSiCCBXmx2zFIDW8XvUI12TWteEoe0k2cALGmS4kjfG8rjgNFE
DWl3V4ViEAV/FJ2G39rmUG4ZjKb7WPbdnQoJQuWEZHtQ6LsMoPmduNW4rQM+2v9+K6iV4qZaePv/
fktyjuxJdE/mPD2y6rrwWHfWzE+jI9xZBs5FWfnr0eKw5SG6PqVmdu1mLt2Np/LzPLfWLvat6Tib
XJaLQGrs5zFsGjGUn8T493Or818MdgTX3G1IrvwjGQnp+Y2ad8GwnNw4dVC4aDcvPGr0DSYlTuKR
QBi1U7hFM7/7FF1wSC375ILeeQsmE8FsJB4Q8KZsDJz7zwCMr+UxgerzMugI84vB5Deu0j+ZmuRV
czbgdiLSP3a368u8h4gMiGIhOkVD1+6Wq/VJDdyk3BIXEzbN5IFiYos+PsyRVWH3J7n8QkwrWEUz
VulpJnNlCI0FsWr7faDpy+7LkolA4c3X/36pswbDSWnBPQmZSuDB/8kRCqkIeOk6Rz/+94uOM+o+
s7xgCFyAoDRCYz3JWB7x/mwxV0VrJ7USzlPw0cJZPc1h8ysji2YJmhusQrhnZC5BPfA5puN5x2fL
LRG+BgQ87+iX1S5B36d5Jj1mEBDR+O38QdTxtdSlc2q95tDYxXT67xcUq5do4MVYJItwzFP9mAbp
tGU1hGxYc5LC/HLRNpmkwvDeWFKZORWFgaOHVVKFZXwIK44hZt9ZIBzlJQYct69Iq+/BWr5W0hxv
BFs5+7jEeHDjM7jjWk10z2n2uo0XQ0OtTlnGeyVn+2DXLrTTMj/2QXxlrjM8EWS9dyYTiZFi0k6n
N9TEW8Mye+q5WqT0CM9u+zLDVL/JsbhkZUbxaYi+o0IjPI2exZA67p4tkUx3YJ2ESTnbgEurr2RC
sDdFznwMZ06NHBFr+om2IufwZeNG4NC+styBkL7ddmekT3nrbO/FNPqTR5MFTZV4YTnJgSoZxfxQ
8H3iCBbGR3Irf1Ku4etscCUttTp4nlvYst0/Atwe7uDll2bYFxM+Re15VwaE2avTjQfuvjnzRWx+
jhMlp9Fn62cJhl7npGeVxm/48IYXHrIaq9GzoU15IGxo3sIifCEyrNlMFzIoB1jYrxXnmOpVeDCH
jKT4VQUxzJhgyoptXmwMFX7xNUDqqmraSRSAqGZ4cQRtHplVWCcbZcy1Y33tYg6+9mC5OyO0yoe8
a/B1uJrpztzvaUl2CBOnzpq6QwOUXnggcfFBa1x0GC31rPvOPVjCfKjLfHjOo8a+xMl0jenOW5t4
czZOOQzEzueJLokM/Y/KU14sBhFjOjqVa77Ydbv3wNNVMINPZRW9ikqJM6iGYzORJNGYy/fQUR4E
LLYNxIpvIwxvk8UHObmwqaomwm012VtQUeXZ6AFX0pQt91gESgHoz4nVxa9M9g0y3IY5QVA2xJNl
MmUdO6rk+Eu+siIqzmbSJiyZUb8N4Z5t48YG32y07mUs8FUoKXjx4FAyM7kGjPtd3CfnVDGIQmX6
sQPuioTVm3U9qHddWZ+9NRkHC+wYAgsEzZy8MUVaibRfZ3DFRz+Ri66eDwcTFPCqi0ghQXffoz6Q
ESCQ5jWDj4MG6+owp4zUC15mLb0/zkTcVYPy7dgNT9Kz7grPNvIPeoBXMf2oJVfyOvNAS9eABukC
4842FuekGtv1/7g6s57GmWhr/6KS7CqXh9vMMQECNDRwYzE0nufZv/485tV3jvTdRAmiaUjsql17
r/WsCUfkI0iq09zkajUnIn8Vgj5iMhlQv5iAux2ihma57wLOxhgWzL1H4glACEoNulTBtpZqF0Ss
r14e/cFAklOKiPBt3I3EChFmr84NRtOjY6cs1lbWEZMiSK411GEMvfcCct6+AVqW4IT7QyzSrZP5
5RiK29ge4dpMTXbyek7r8LeY23cnZt03QUfznBTYvWJF2ZWdPDu/nzpRIKtQDsf8AFqrbf/ouG78
tMRu165C9SiG1RyXNMXcrlh167mCykYXI6BsxEWG061YDc+R+YZ2+ykVkXNuPJcm5DQyUiypv4uI
rj53S1qH4mq751ySMN1LBLWcPbJ9HOmJqEB6nnFxL9TE1HrOLiHYzj1cjkYUKZP01N6AWd/F1mIR
xCbT9U26bfLyibspZyTrLvhtbD92kGNkRFpvrEE4WL85GfX9Ut30QGpUYB4nQZJzg7l254X9fVMh
F6QkeTeCAYdSGdp7UJyvUnvuIc0RJpPZ5Rn1pY2AdOk6BHpknucY1nCBfKwZpuFUj9XDbEnbV/Dx
rTp2GBl6r51hwpFRNSXZ2vEpiuxJxcXj4Cz+MmADnXs8Bq25A9fYnCHzRDf5CQdNu1eAVBH0etcV
aXRtpeswCXKAoqoAS6ki8CiIuEzm/hXaRygcHIr2F6Yl3FnzpzGk8mSN3WYYlUdEAUAbo0J9KcMB
DTbbFtbyF3IY4DiUITlPuuYcBdSsChmw2o04NZMknTHXx9lcUPhUCjez636kMzw710QkFTwoDrqo
G809OXA3C26oZMDosJocj9Hgvf/nU5m9EyG/e4I9xl0dM8YV9bUoo+VkxO3ZNIhASnKQ2JYHIs0U
FM3GW269Du4/hmMUHiY+8pzTLmbgwoxw3pvj4/A5B112y7qNFrsNX9s2m+6c0PtJNKp4ag2EmgL4
tGrn8lPWAbwGpv+Iv+50wXCyXty/Qehd2beZngux7FTP7d0YzichV/jG0mk/VpXP2JwlQpNSyvzU
JeV5E46QznHLbFAMKDbO2574ac5WmM448e66NDhhK18dUaA1i1APHKmHep+AOFHKNA4hpnAAetGV
5vPB6Vy6vT2hplBEntZaLJhYgNORKljK2B8rKt4paH0SHbA3pkZwdXP5BDeXklikD2UOXc8teuvC
QFBQAjXfSTyIvd2o90DLB5EQVcMSi0wjffbm4LCY/uh1rFdNOfkiTz+mhvGVjKx/NQlVu3Hy01U/
LMlKO7qQcg4NOGijj59tqC8sacWHBgOzrRCB7anEt+jF3lQ640ZLAve4CEwUUZu/UtWYP316iamJ
/hOuW7r9kRrqSMJqdawYfe7DDLoRoCZzt2BF2oaMYDPPvNLNaXd5aREqZsXvtkNiT+XWj0mUrMY6
oqkq2NAbo9HTsUOLNfZxdZPUAC4shA5RUkKI8WrmBc0A2hgiP9Kpqjyk7bmsOetFZn3qFkxgYuIW
Wsb0Oa1XQ3z3TrV7bJcCRX8DVZdzH/4+fVBW/aRlOSBQDfFDhP0p0bQrell/djOqfGZMu6Q38EqC
CAchMt5mhjk9Wx6esepv4yYE9SDU8ZUPOfKD1ZUib16+66wABcN5nlb8cA0UlzMKvmHhSnKTbUcs
GHzFxo/tmZ2jS//UJsy+jKiGiISTofmpspp2Y4hJzBYZNBo9vqIuUrceInhRf4GYLlgoUMHGdIBG
fIsXwrQelmo406mFsdPRjG1M8U9G+9b4ya3lVFMQT7hNt5ZyP9ZYT0hbjCqipmbmJCbulhXbZE5X
22DUhnUywjhY/eWOWot3elZAivNz0GnI8bp19l5xXMo4I2zV4sBoNrS0u3IbkBWuY1kRqYtflzb1
GXMCrUeHTNWskzgzB0qiRMTLvlqDMquYyF7Od/RxeK+0kIwUPPsuzFH0Ts3I0XF+afHF0Z2ZjlAn
OCwv9jmHBDOWXQIFVXJLmdy0CSlio/3SaLFP24kbilcbaAL/VBfjPxnmizdUxMijUsj1HeyA7tGz
sRSkCohB0fVHr22fzPjNqQGSNJ39kNvFt1nr51CnL3F5NxCxnhL8ZWRdtSuc5hgv5dlxEDDTTxsC
gr2A6JwnYdGzBweiIdh65oVu6xu2NMhJIHAf6Fky20ZYtrMSNNBGZr+kflDCw6A4eHCb5GOxgy+m
WVezt28nOsbcqOx0i5qubRR9GgGeU+wxrf0SJthlm+RZ6PgRfttL3GaQuN+WIf8x0u41LNoHcnAQ
p4KUiWg2E6qcPsCnAzymx6eqi84Ybn2JUMnFxkEn1bw0JvYRYVylsmmleLt8LMGNKg73TOJJGLij
PKBIIEqHgKFTE2LBGb+sJXrSLSISMRTdVimMOlb8PaUgc0yDZTgbiYMw4SPhyqU9Q3bxJkxvjA5N
SmzirLMFsY4mQ1BJIODGKY32Go6ohsKYYaWrsotMELDGjRlu6SP7jA2RRDjpeZW3svtVm1ryX5Yd
HcSRYzTTgvdZle9Vp+x9UDwAC3xyw+xbgNxN3OUV5QmD1fIoZuJAM3zVO2B6qgvKozl6W/7qG5y8
Fr0SYryXYvFITskeItV9mmiA7BBY4EgMQmy/l2aOwSxcQVlh/G6wGAJURLSt77wxRMk3b1q8ER78
eqsxEJSwVeS7iqTQAxkVbAbMx922vrVXSRpsN4pZVeypU7eNmdO/TcTNkgUXHZBHW8/efin9pkd6
jFUK7VPBZ8+pzV1Vk21mvLTOfBkm+7YQrPcq+B6R/ZDmfT8pLGFIsDE1O+xYzDWuZOFe7XE5U0CD
V8zROqOChI70qrBN1LV4gqD4Ieb0hfhLALsRi8bi4kEeMSrgAYx/htk4GKuJMIWFENi1n+n02VXm
HZl23X6OZsAW9PwR15xzj5ueG/+hyN18V9jpIfA4UHBY4nNvKJlRWLKT477J2uCjK5DwBo0CK2gv
9E/SEJgH63hjIKzICQ9QBmU5sVQDMyj1GRdk1qYDjS1RAemipX+nNcIC5PsuqKPwMe+9P+y1cvMc
RYz+HYXGP7wIp93JgalukxivXLNM3SokMPC9B9sByR5jiKZY8SsoFwctMmIjMcENxPHpGhFlGbMu
sTWRloT5OKyRmCUK262ilziMaL3G2HhJe1hAtt6VMxHlgBbo9l4LFeudzhiW5jp6GSfzs08Xhs9N
m2+xml5tc32nkdo7iDGYJc4UPYBy1+DgCRZ0WPKTEgTEtx5WjG2014uCQ+g2Db8NvRaDTHYKd+p1
MlXYxpHiMVnb2cgSIN0PpKlaAi8poLJrCDZmTiEXAvLOoKG2ck+qNWvQFJAyiuiWKt6NiZFHco6s
cH36+9CODZia9eH/vvbfs0CrTdGHEWPFNdvd5gzg290foRBYiwhInMbF7dsVeD53fRhHMe7zsvhH
ylF04wZJupZhOJIXSFKkSTGYMJM4OUyTxRFTGpxXMvBsNSqNTeciiLDzdt6WlZpvSmaxepz1HmTb
e92SmqtSvKZxTw5GNK4tXZvDP2ET7SFXhtxn1Pzb2XLULcs37X6hngdUvW+wpuzdYMXFseiHu8KF
Szu6DtST9Rm6VOs4h8m+xDdw16WAbQnBy7+minG/nT27JGO/qY7KCI/4Pc4xMNJFeo5U6b0zh9U3
DcaDKlk+zGbi3BDl8SFQLm97WhRXrFBEztudcfh9mbrWRzeXDew6GGJoLf7UbXCpl3B6RWjT4Oqy
TLlhUCcIa3N9rmDaO3QWOP8UxgmMCk0whZmDIuF1kGbwdxniv4HKaHTmTDwc/rGKXK5YudBXdVpf
OGTFFGF/k8G2uJ2QbwJpMPdB01prvhcqm1w3dyuNbJOJBExuyFujuvZqkqZziBTy6yKebgadojFn
KyzCRN6WgmA3tfgS8dkOJx8k87nnWQxRYpbGKXFc5u51cZrd+ESsyI+14orxs2EoiEhaRdC71XiV
SbPw5iPywj3pPo+q6PRRdNMhsFrGEslCnItOgj8E9aVwfAnmmrP9WmvHi2sjJaWeDOdm2DEr2hJT
+IUwbTwp+ZfW3vJQY6d8qpvUH9lcwKvUzsHumvAQgviDG3+w3dTZGBTpu9x0GjSaV4cymNYY71CP
mWcT07b12YbDs53YeBNCspBKiiZiqnDurxlpYd9gB2/RxlXQW261OZ1E45q7cQEEVoQf1WKjJVvk
1wD5cldElARauxWgMR5oafJQwA0Ya4ZTacjR5PdrTiZR4ZOcRvcj7a1DXdbuvs0s+qreXZ0PyaYu
FlKzJf0nLwT2P8FQ24GgfRkjGR7LPjKJC0H4Qr97V7fVYSZoCOVNAFkDdwcnli83qiRGFNd5RxJ/
nBtZvA0sN1JZ+i4uSV8L8jtQAhvtRKvtOPDd2vP80qNjivyFdk4ALOIrZYS0Q4X3kjvdt5o5Fiec
1Q6VxEsUMtA1qF+eTLcv/YlwkiwaP8U8X2XYXbohLPYRrOFLMVmgmZoRBEPoMrMUIbXZKGBDZPIM
6eNCGAakq8YlTG7oy5vfl11/xtRGsV/aj7PSq86MK95csYDz+NJz0DmW3RTcZbgX/nuwu/ADDYzY
YwvcxLNTPdqQLGEHS2unaYkAbINjcmjyKb+GdJApoZd9qarh0ObZY5GQXLHh/MKg1vDmfdhxvxsk
gWyY5szwYev8pifVxFUF1d5Q+GbbipR6hNe/D9lk5Pt05eib3CGxphuvEtx0eLFKf1gffp/938Pv
18AKYmYeAoSdRkkG2jQmUKMEyo4aDqIPrc718ZKDyE7IsM9VBG+yjZzaj2SC1slZ9aQWulWByvmc
EPgwewpva7V+oL8PdjYEPrz282xb4phgiTr3XOphS4tv4zE0uKSyNpA/M6Wg/KH33NcMJlIfdKnG
JYbtI5kmlg3EFniQdeN35ojRICwbH0chphvUxR4BdTcLPGMyrQddIN6Qd1C84SjNctjmOB+3EaYA
FMXM2dquMOAkC9QJNUr1mZHSDXTG+r8H2NQS9Tqn4SGyfrDnd/tUO6vUdqExPqWLb8LzORIFftHW
lCInFG/zhO9v0chzRrGtSSfFdvY+sgnQJEV1ypiMeQIifdvo+FJT3MyL+ZN5xLOiTMvAvJNFmVDZ
qBVInM38Juh44TnTMEFWdztHEdBm+8GoxXiou58KiNh9q83XAf2uSHqAQNFhkX/NxAFxtfC+NgiF
tsqtn+IlR1lDjmKqunOWmgeFgolWwbYrpZ/0COcVBYJWflsjQCsmzAzNgeBIevzev3mk5FnC8nlU
kCsa+qAMJcHOBrDbi5u65qPJS48WwGkcekRTTcDck+reI1koZSAcJ+C/qcGfpsq6Ipw5zqi+nKmg
fS7JAbemszHqey/MP2UQvauWxJ05QB1RnpyE963zyGITtgKEOh2lordIBfwMQgf9HA2RjKlFgG8l
nCNawTe5B7G0CoN/RGxdXLfzU8zNvdNDx1vRi0v4zBQOs/G47C3DQGg6+FrN1+kXhlHdp8TJbqI+
eY6T6ccswa81+E7tSgs8ZsGpMdwvI9WIU4OvwsRuY7QjbJrQO4UD8lTrigr6GCILcmzshFZ1T0bh
0mSHSVY/jtMc4BAHp6jjLUyqO4XAIRooBPvKYXBBBMc0Gw91cBjtaDjBC3gfDYhJMn7mOiGEngyS
1NF/4KywK9XyWjikorKPHb2g+MTRynwBhrpW5nOFwhR0QIUojQoOpkK4sVBqRU7iZ1X06OYNK9wU
HIxvy+Ct0+vbvL5XcdIRcM28xeZ3Dp367zjeCU8/epxJN2z+pyaPM9gFR5KFuKBNPgbAhhwb5HsL
7C22u+QgHO9fNaWPcRM8hMo5sRiwj9VckuPIqTyU5TtIgtd6Vu8yfafOvUHpQ2tdYwtPMIntxqhC
Wgx8VWeKJklmXDGg4L4gFyjKhw8z5uKoB4VLIvlhfvFic0ydR652sON/dCtCrIqcBVSMvhlwRd3b
DHJDjuTdA3XNHdp/v87EUyLM8GAngo5pVd+gkziqwuRq03yqfEC4JOHlcR/hD6m6+wTl0JiJi+bS
35imvk2rxGQuT5E5m9bCsRTfNZ0nThDk7XFmKDuCUvJ7uwyehGewhRk9jcvAOAaqQvCcE0JH7eKE
9DTiyAAgxBuUkx7cd1yAWgEsCLB00s/k08AIvHafgrvRAG3pmTh3TPqtKkKaXBMfjWUOoFmwET3/
P7OLlVaL5dYA5PU0/0mLuNs+o3OAyepdBgGtbwJ4wwL/rmT/Ktr6SD43zZvO25jgbobZfUQ1sCtt
jaFbRJ9OJY6tIGdRmgdQF6e5xRZTy1JiXuWXJXD0IJtqrySmxJx8AMeKrl5an1wMAfhHYAK7ZCzi
KyYD3Xn0rjUwyS0ZOzRrlgc7X37CWpwhy6E6RF6npQsuDTR+Ojx2thWRAGNcDLhUqpUENweXZnE/
YvAOs/wSOd4ro/5kVesR8wd/6wRt0zTixK/Wkz46DV+XDKADBneEDm6ERnpM5i4LwMAIOlm+nBIQ
kzq76F83YWC+kYLlyksBdpwtDIToStpLGcvnjvvPzqvXIXidQ76XcXm0I+J0zdwgVbI1+VvlM5A8
oIIC/WXCBuwpFOJGI0m/mU/LgGsiaujAiGTn9lifw+HaUphTQ3OTCosWsV2tqsIp2ivUzIPkX08O
jaPAeQIjy3HonhTjLxkiHpxUnZzy1OaPmKybEhqZGo3RD6zp3S25WiaqfQLt3IM992CALGTT3XCf
r0AeFizUnj8L/XMUFBFpkOyAFisx/cbuoPPqMpX2T45BjzdEbGZN+9oqincXr9GxZPHzZvcrbUwP
jAxjx+7RJSQPcxlIuRRrHB1L/MlOxH9KQsnIuATHc5Bvl7glbLaO7H2b2l/rlUekwzGi1wZqaHjv
sTGj6zLZeliw7dS8jml9H7tMTAsE1XLGlMw8o7PW6Eos1JviSPPjU/ThtchWGYQ7o33mQ2pLgSiS
NAUgnZ92zhtqoZ2dNRTiZhneB/0E8PJVKErOhIVvC0OPinv9icoarmiv6cY34cntceskndltXdPm
iBVwypkOyUkJFybYKi/mSHCfAW/w6nHln9i7QBC/qSZA2b3rHbu+6yi1WR4jrT5yyC5s0Iabpavf
vmYasDwJbK0APQtWGXhiCuZLYqUAH2wUy9l9casnjxmLpClWe5eYw2FCAP2sqOjkUvuqr49tUBJw
Y/kMx3Z9hwPPzjXeT8DN+9a8Voxrts0isUGb5Q0djRXtNLY7ei3V8FC774JLve7Q4rt/ZrxGQsOM
JXJxhcqVfsA8eDPMeCPsATdY+ujU4aPCNBEnPfRueruZ9+IsNTovFyWN7u6l17HHAwakUnoYgIgU
3gBpxX6JPXJMg/GpsY19F85/EfSrfRDhfUGeW/UE9NVQ5OirkiZW0vorciJRQ/WZuNG3Ni36YiTf
JyC2xaq5o4K8eKSi4mVniCSOYWo9AdG1A1Y4zwG/kjgQ/pannhatwGSRRZ9VAjZApUz2tDzWTK5y
u8SRUp4LYV2aIgciBbh40+fTpbHzkxdyRc1kvq4siBn2yLE37n6XlQWyrlaOn8T/PJeGTTGaL000
kBspP9ysPWQ1XJ809F6mxXiAipWk78jb6bkJ75RMyXeCHiCbkBrpUZAMGPzLCNcdv6uAQq+27ZaO
Dvb3Rf4LZ+hPBXb4hlAGJztDjCkgjHMoA0wmRh+BQcMgb5KYRmduHc8EEpCWhV+n8to+zcilRs2h
v56+AfdT3tbF89J6IGs0AC/pQec4r/VwFTLD7UZ1ar3qOR71pxR1fa5ViA1kgbU55u5DYdMG0/Cy
ZWK+FQ04gdEacEYNK4xf2+cqtP9FUTZjPkfp7FjaoNFmTMzE6+No4OlyTbZnSGAJzBT6Owgud3bi
wl4naNWfTfPfYpne0TOHB3ua7ENlRUzNZEDW3cznZCvQYFXnLz30E5QCnyJNb4jfcPw8dolgBD5C
PjRicwV73GqRNXiueTsocQ6tRJzJPrvGAaco2wirPf9+I1cDr3efaSgibdS2NEEpBTwTbnFvD2eH
E2k6JMeumOJj5S7JgQJ/RXbeI0zw/DEKisMwTJ+YfqGE6xp0naefe6eJtp2OJDTOcWdSCHeC/mPi
MJQH/RrtK04kUNFzJGVTVOEjAUF3kOGU78Mo2DGkGJ6XwHhroF/t+gYvfZ6IbTwzjkYTiV+Jcw2C
UTCSOh6dS5cV9Ai0QbshjeUNwudiRzEfb9smvxC2FxNsynm9Bs8jKuwrgz2UWwrGnautv7URVPT0
BAJZtis3fSIgNAU9EFInRtmtUwFMmELqmBIAUFgM3+OAKsK0wfQmoK4oyZjaDMCjJ25TNrLIRWyS
RQhh4WqaS7fNUSqDaH+0hvQpN9Chtot7iCvAp3Xevajq1+mffPDmI32tEAkUeXPNPCLCF6hSJL9u
i7kkgvUUu2YaX2yXpsNUHLtMX5KocY7VgmhhPTe79fCDLzflcEbunWqfoN6u9gHvH22+aCeLgsbH
YFW+6TCx+X1Y/vfZ78v/71vqLIQR2rAtx6WLP4O/uDz3zP2Tlh29rxhIp3IB4IiGrsseGwEk3KFg
QJYPatfaDxFvopbMH3pjms4ReqrE5bDZQPxKj3HRUJjSfelSaR6xTIsrMO3kvGKgZueN0ZlHC6u7
0al1aCOa4nFVXgNh7COGjUQ5sVBJz751s6lgmN8Nu6knGcTpj6OKiL+OC0SH/fhQukpig7WAIJIo
6LCvc6lgZSE3BIxTH+POqrDRl5QdsX7BLPEcTvI2qa1bSw5P1PUwyE2yi1DZFYVJzRBCzOgAUAiE
5zttlPe9qJ9arqgGOrnVeJyocQXabXAraY1uA4FyGHO/sY0Kxke4o2qlTgY+ZNyl6XfsXHu21kPZ
OUCdlX4C0fuF0fZPVgEDWOT4rzKGEOSa9xWUoGO6s4wl5PHpMRwS8+yFLUP09aHpA3pAZfC2TAfs
fxxMgXFtkbbfuzI8Yy30ISXfiRgwSNURk4AQpC5ZhAeMCtj3Engn0a1pFiA6vcRHU303RN1PNo7W
UawjbO8+nJFfTixk+3JBqOKJ8SZ0Z7+H1YNA6REBFaNFt2OhB1aN3wd7pAQ2xFgy7khpDOM/Rq8f
qTMQo0zJa0b4J8yf67wicFtmSgRjpCTb9xdUEfej0fbXYMHQHJTTm5cyGfCW6YhG/SZIDWZPJeAG
VZ+kK89lCzNtoane6PpsrqEhK/bXMorvvrEvUzwzSWvv0y55mfrlJGt9LYM7F+ceMILyCdDBix2a
A/fPT9onjMgUAvI2NxhfN8w43qFpoIlYhmoXJpQwwzqzg4drUswGSfUJnPqApYG2Rw6tWeoGmlRZ
byIv3rkeE7dikk/M73GihTToiOAtbqV2ULrh1tLrfjqy+G6MIBE+ze9yV3mfboTNpfB6IDTBwFc6
MGxBidWmiY3HILE+qjkoCHid1BnYBYjMGFtbkBzt1FuRySiUAsNrfKFN2jq/T3WcAY9teqhggecc
M1Of+7WV2om68H+bqr/Pfr/mncbQ9WC14NMopTPd6ErfSreKjzb4WO7XtdkUWdOdFvb3yKCUGGZ6
UP3/NqImUYO2nBsazP/v6yFpJcdgHI+kEmbjjW7n2jcTy++btDg6JtwiaL9tbb/i5oI3I3fSNZ8p
rJHuImpCqg1CsNHAbcC27JKkeNTV/Koy848kOIL1lpEcMaspJojN78+WqeD8VxDfAtGOHTOOmv2k
gW6XZa5JL46rN5ewdRIRKs0n1BFOF7qowGvQoxwqgW6PNlk0HpOVNZ+ZGnQ6lNGEAR8305ph3kL7
6Kc9Anv2UIsU1qWhQ1zw87Ymi2OLnH4uxZmI5+g0Ram9Y6Z0IQdpNJLlqrzu2Wzs9rxm0W/sMSFT
SdTA6rnDThOovSm1Vlg17k28oZy+QnLjUf2tkjaM+RxNnEAco9hh8jRwUE9QL9AXAcQWhZcFaV0s
XLi4IEDrSVUHXU+sTlM5neib3AZB6DLkJxV8xaEjYTH3xHRXftF1HZkgXhwfO5d5LcWr//vAD6z+
e2at3+dhdNtCuweit778ffi/7/t9abSTzYdfHiuUUT6VfbipRYCBdyHIpHaeotzCbf2/bdqadGG/
XR9+v/b78vcZ6k9QofN0/n2l2AD++zb12+ftwWrFuUQilazenPWhxkjml+vD78sC0zbRfsCMSnt0
4LlNwMY6vE1lG+EHa6B7DQsNi9kc//sh1ro9eutPMlxVHsLeexrDiknX2Oamz9za+O/BCc3nGB70
2qZY64SNWdiQKYgvh1+Czx7zkQG9af4rxvYrW0R5CFwOt8scH+aJM74kY6uBWbiEBE+Ny9Niwmdi
8EKPB7u7DdjcgjpDYCIQQxqff6JJHYkFQnO4i23Z+zU1k8miS/zY8rdKygf8y4aqD9HkOvtoyRk9
/QCz5ouR++oR1Bfazm3dxlfemxcj5KjcTPs4q2+XlPghMfMPHJ1f4tRYDrb1z5rx2ulh+UpL092Z
S3jN6IFavRcf+4mMSbeSx27MVjSd//t3OF11HsruxNz6q6umqwqg9FlS+0kwH4TAXBnq70RxiSu1
kBaG83qncNPTf5zZvM1h20WvU0eMA12ODwSPdPUcyqwazxBlEuPeDFGYo7m0yf48VASiPAQu91t9
583CA3dA9kKvHhQoOHYH1XVgDlL3o8lb9iLAG2PZPMySPinGhYWrtyGIov4omvaBRn67S/gwN9Ey
HKEK+EGDrN50o1f1gtvxTPNgTMEkG7HT7EPnpwcFdAdc2N2LRcrNEumnCY7rgdnyC/kpqS8anDWx
l32xe6P7fgAV+eFOxt+6B8HYy+m9jHIXe1h/10xVi91bRg9Rnhzx73zB1gfg2tTY1hti8Fz1HdkQ
Mogo6o+1+yCWV+k00MiWZdiqMrtp9BMlHZBpzYHXMnLnaLkOTd9UnQuDszjB0tEJKdohhyd2BC6T
7Um82TKPINUktThALnFzqcIfDEQ705ZcGGp8L9Y4xrx5Lj1cDZhvCcVM1Cl3l7ekETddiC++KCk0
xxahU2z3GAUoEH8H2WEAuTFirIl2cs1mSUnLjFe8vYWyTHrr+Ly7QWxC3PcSnb15uTCd7hlRAuX0
Eok9ikRlDxlti2sKxg1lkhUPnJUq4q8catAM4f7gEQPBJJvoH+u1i+g3dRJ9UuPglTNFoA7dbdW5
uAwnCBNz+7cWgkNbjt+horU4k1mJKmqttuEKjVgRN7AGaPSayO/T0sp3nlUei7b/VnUzn9mcmThA
M/M0M14FjW0aElRWo1ccUvjB1XjAF8fYycseLcejThHys6M5blbRna1PyxrGXob5WzQYxtGz5z9T
LTJC5Qgxz/LTQNz1EZi62lTgUajJ5nnv0bALjfrAzJ6bDGLeLncK4KplQC42rHiMnLiboqrejyFw
vc45sR7TiomT+KQGbmYMvNWpTlxm/wVhW5ZLm9hNOaHoB2FxA0qzvi2GRO+GCN+By+Fsg6I0BlxC
BoQVH+SksbqE/CC7fVb0M5g80Cs1KWMPnYoPWWKHN0tCXGtfsgkCUcILk2Eezfp/tXfK0nWCx9+L
AcLwjXIJ71WeQnB2rlXNqW2KEWWHnfyKVfM1kMEHJIApUpweDElIJHTpDhsn1KcHwxq5YiEkb5Eu
n10SJqBwRXujOttyoZFIoBwRtXXmcerp6DlEIiK7dAz6UxCXii04PpcrKJhoEYl3h1khkQqMiHJl
oprS66JsS3ps9/Dd8cPqn5HjgL+EIE0gqd1HFhFOszvdWi5eqsmdvP1wR0YeXRjd7p22/5u45rus
Wi6KmWZEQ9e3GPWPixIn9ry/AwPh7ZjShxo99ehk3+5EKBUnooGDLC67qXnQsYcwieaQcsDr9MXK
FR05b0RL+BBkt2gwmg0tKzL6AnxX0U3XAnKeetTdrMKEkLUGjGhDgeUbHXiZf1v0HyT+2Adq5wfa
tofRlE+FV+DTVuFLaYYMtM05ZSa3jSwT4ySpWhtTVaxIUs/7CVmtbv8mNhEejniNPZHtxTh/64zo
73lZT91HO56Tg1zLiwJAggmXVoxeiAtkejPRRKNoAHCmtsJxrkGVfagEbCsJ0E9wR4+9WX4Oyvlb
NzaxQSXdLgPTZP/HshwkVa314uXVz6jgCE1eu5usFqgcXd4NcaJwbjIfGT61lmweByO9B/b3qNE9
IK/0DAa9ucO8qvwoiDaxJk13FpwNEwpBrs241TmJNoDPEE22TnJIhnqX6/QnmvWzORR4XAb0JaJa
yMAwNWiC8digqEVl4RLG1F+U4TwB4sxurEQ+DF11b7eWfRrNrtw7srwW9fCKzIUcIiYo+MEZDFfm
jgEpGzj4nSMV/b1XmOJQuLjzmxFmaE6KtouIQUvG9Jhm0gO17tFh4ugq9ax74k253WYRMUOJHN/o
4V61ScfZ552EBp/2ebDXJsMhtBKoTzWxhtXColV13HfTtHrfYEgOJol9WpjdLnsf49lATwnlMhnH
atOvXMZFAugUxXiN5hUj3A8+YE5ifDSTmXJyuEh8Lrgq4uDaeup2DlnyF9tkthnWjPBz9EWJP5E8
HNAUxjvrDJcsG94LdcgPeVV0+0pzfLahJLbW0p/zzqTpXOwkkJz155A3X3UArmBIbhHapu5YHcHj
xttlhH2VM9Y8xiX9FU63Br0j0IuhJb64y8UpNe/6MniRhhnvFP4Mbmp0kQYJUNk0oJjbWx0pYnnm
lfsaFRDAtWNqg/ad8/diZlcXbvw0/g9j59XcOJNm6b/yRV0veuDNxnRfkCBoZChRXjcIuYLLhDcJ
/Pp9UNMzEz0bsbEXXdEVqqpPIonM15zzHMs8tKS9ck14h0kqmKcKe1jiAXO0PbTWhD3B2q31Oy2L
D36HqaAvhNqZwzDTPbIJY0HwmqeQJ+0iR1iHCPyqIs4CaRvTyrr7Hinlr1oSvfSMdtUX4KHiUn9M
7Il+ih0H+4aqD5dRXPXmiovw8luVdUkoa7ZdjlY9BSR4Hsupg+BaOc8LVyNzdY3QG/iDcLfPcQcF
l7k+ypKlwolsS5zKZhnahX4BFqse7AIiUrr0zyVqoMhhmd3zL8YaZXBeN6GF7h3SFKGcWO32cd58
t1Yf+Y4xbwwfng2cW7aA6r6pMMZ3pFszqwlOVscewyqKnLUvVbE3mxabAwALWAbIqwDmMsTNTzuV
b7FTfM3FmDDWqx7HOEiuJ/Gm+2A/KpRXDMyCdEtPMe6HeFUGQmUcqmKvs+yLGCji/1a+CHudOFuN
gdbGnn2ykRz/WBtyO2gs9rDFpFgk2urOSZk3NcG3CtoFAQCXJLE+ISnbVOVwnxeWk4CxvHCu0sdF
z4KrouuvJ3h+EZhT8yDRWS+TzQOVIJ2LhXftMfWUk/PqIsqKkKBv6V7HI4BxiUIOfhc2GpY0jToN
XtqeSSyfqBGaWVnXMJIYCnomOywfjq3nJzRk+I4wC3xjXl127ZrNXcZMjA0GbL3hIBTXCcfLkYX7
1W9q7bNIynt/4kIr0RFghuXVXXhudq1lgmIYuIFNk9bI+/S6qt57Q4uRp4sfYn7dDC9CcpmjFU5I
0THUCcJdQuDMtQrkGyyNZD936poJwoNvz+deEhMPflbxuPi3s147DJf1S9/bQdRRF52Y+nCOCYAJ
LaB9v2Jqn5vl1WS7l9hOHEIIyM2uZotX2kuu5o5vOqgdHITAMoDUQSKCTLuQpIUXQ+PIs11w9+sB
Ktm3TDrIy8BE+F7M9K9JRS79I9yM5GCRZM6eq0QmIWqOTrBAjSqxKWcJLyk3Niis+SBc/xs+RH6l
Wcw5XROthkB9wsrI2ZrIBpFc6WsJSfXdubDpxwUqm9NZUe3ZTzWjL6ueta3psRMxB+czIPyQLOz2
qHX6tlSCjRuDv8205bmAMhOYNwINQ0QB0FZDflO3dYYfB0aGzfI2ch3F9htvek5k8COhZtvS/jYD
S77aFYE1bsG3URf+UcOXOco3V7OBQ6AGG/QWgLt210n/LZd98GAaJnbyvL0bvXY8Sb+tzpPPWoeB
ORFc4tMjunOzrDFQkv0AIy/IplpQyH02c0ZUuWwOAwJEorE18eBqajvN4DWB5PD/SrCPnsjepjkZ
7sBpkxFwQCgC8SbFHJZikpGj6Z16tQ4Ieh2QhgY9WZ872C7ZChu9+BiuVvSg4BUuXoTGrRCQhb03
nSsPYTMMOEs/1NdTEWBr6CY2AIhTN5lNMiSRr2U0j66NtGu6h6GpE4+QYmf1/PlQwTFshAnlSOF9
S5x1SwMhIFztSm5dYES3KwlpaiAfGg0hGdZU+xrU8CBnPWVjLPXcaaYfoUR3/ABNFukqtjZedwNd
pt7BQyeluthITNxITi/8GaoC230hb4doRpx+VatYBcVcnWuDHYOh2tRiZRHYcJrhUm4rjKxh1//Q
xtegrPOtXDqHXGuJsRpovMPHZC8kRkYP1HWfBhp4daQJ/dRHVdyRllAN24AXFqIRsZRxelO7+Yn4
XMzOmU02xISncixObRMA9IRxyreH0KITJA644xhwqojxwI4ZLUQhDqpllenQA5czqWcGDoBNWmja
wQOVGfjyNhmNAwWXvtckqKFGl6cRF5i/kFNvZ1u6j+XoWOmVpkFRoweAwxzHBxCE16Ri38M9/qzd
JicfCdpd39RXbJJm03WOHatJWcf3qNSzyNBRmgwB71rcIYxWoj2UjIajONM4DgPx1HX6sDUyl8Fj
MXFlVis5x8LhhB0Qp+dBH32mhQ78OCMhEwAUIfVfiwo4uFcYacJsGD+NoISO69oWBp1iKfZBWz9X
TR9ErTc6G5PFVICS0jPP0s4Yl2ZtAB8++Qra6bVjjTvCnaV6iZ+HGfNA4uqPow7aYVBqBWGqeW/A
7NByhnjmenSTzfk85xfCoVikMnxgIID2LujPzPTxGfQGGrWlvFcMUa4G4zFZ0orEkYmBvPEEOqUN
s5XmrRkGI0yC1OHA+c+JjZ+0X9SZwr3Y1iP8ugkacanPx06zD1ndPKex+nYxKIhUA/iNuX22GW9O
CnBRUXyMk0GmnE52saU3pLLF0JYFtooMHQOBZJjZ88Y7ep2DNFewXNHQ/iX2/SLZZVfspQLYIyx0
OAYAdbwr6yf2QWdkyWOe1a9BzytRFvrZXNbsTt5Fapj6wfElm02U/BulJT8EfZ2nnTGb85EAoCBC
q/zUlkZxYDycQt3wowrhww7yxy6WqOJ0IL9RBbMfM8ERpsMSYY19b4zinhVy6GWes/UVT5ghHcwU
lX/XjsRfEbFxXc/sRJU3w8jkIODLKqwzDZ8gaq0dSS8oV+mHIAZyJHgrkgdNkWmxTxe/55YER8tb
+/YRQeOYRJVE7D8FhKA1JZU3PwTXRbljhmFtiRx71iZmeFouQWKxQFKjO5xsVlvkTkEJd9abKZMZ
TrX8DtMqqYMqvsgmP6pGUvciI255Xop+AuFvyGBFJccIUu09tW6dstZdkhCyYLtHzvtZgj/cVdq1
V9nYyZLZINADQaUMbq2cLG17drKwZd3BiWARkepom9SUyQ6VP6FOCYfEXEzRzIBscvQcpxg7b9m2
02FJqfnoP5aBB9WFUI68+Ar13s3gpEUYlOygLYTSrUliJ+GqN6q6aTJtCJOSe8N1QQF03brsn28H
TXzDqAMUgFzd1u5rc3wnCV2LRu5T4pKaP0qcLiMTYCQ6rUtkE6b19SoyTDhDJx8Cm1u4L4WbfAY9
wqm48T7QJcIJt1nBFakRbDr6V7p2tnv0Y1mxEKrM4bBQT2tTf41WbVVbYzXP1w+rR/9UBwQcGOyP
R4Ao1bpXnZ0uicoxuCHNtj9oqsCxu7yhvYP+A9KPuUCCAXJIoi5W8ipJixtkkYScWc2wG+vglULF
Pag4I8PSfI3ZOOeUhFFjE8akFHcnAU8zymWlQ4EeHD6Bc0mMm8ZoLqPWUSVXrk0HhPv7Cxs3tlYN
wVjAAUSvGqMO5/6z1ddSiiTCXAb6IIYfSEcCeVDCFlqn+UVp3tlBi9aFcfoehEyIvYVFFKuXTTf1
yaYVycWRKj/ndIWpM8PhV8urXOdj9kh+QolGfaW78JyTBH/oa/e2macbOAPGVkPIkPkeu3NrxRfE
6MzhmLH/1naYWmkBHZZMFj5LYo7gewnIBjqx6S1udzxWBTZHOe9TzKqz3C0DoTHdGuRUmXNKWHlN
WAyjTaBHPqS2G4XifiOHAUoVgPOwgzJbuytDpXmUC7AVsxe/W6d9wdl+zF2mJW2ealvY0juhlI4Q
cn6ZLM4v37aOkIM+U6CdQYb4DXurcCZonwQy5ozlbvnUPQ2D+91hjQoZRO4mB0C6MCRjHd80tvXE
zUejn+hos3MHfqCVKDpq4WdIG+A80e8+of+DX+msKx4vCG1NiqO03oEP31UUO1FSxx+vgesAkynT
5lrhSKtWAHidZyeBBAkFxb3Z+E9ZoV7TEbEjrjtn09YTGgaHuWLuOBfDmhg9aevqnFlAU9HWFgxE
tpr0EDxNTrKfHCSOZt44ezJiHnnwKG0JWqhjBCZ5Js+WdeWucQmONph7lSwcoUVoCWKDFWs4WLg+
Soeh21eLuGdoiv0HacMfhTp6PooPB0SFMDSqcdNMrtSsnG0yEUVgdtO1Lp3hyEQqVs0YzSmFpmdu
RwjXO0aLN2lBuzGxMPQyBkUtg9xDKnukopr1RuW7XIn6vRNrubmU484u7pOKSVSu7klo8/m4OWg1
9A+MyN+YkF9kxrSFfh3F0py9DMAFD4k3HohbSLaxv7gnBo6b3moPujLELblukeEr2i+7vksS2vAJ
M2wIDdbdSVPWYTbOXmg43hX/6w6xOajD0uC0DFIyssbyMq/AfDvVNFCcaEwQHO0TjC6b1OKI75Lx
U5TUhz0RXjLB5mjZrrOqBk6+jXIPfisLZD3MWq2ORkd9m9C3mpQRHKl4MzAPavulQ01LhFx+HIkF
wnERtjYOcOFPAc8rU8AAxbSFfXlkZ7SdfkuNrnsAL2zxfNBxBWE3ST6WGquz7tRBEeFzTCCAr9fP
gq0lF9Lo7lYGBkfOKmwUGYzCTwfx9aNfgLBw7Keu7OTB0p3fhY473sHjrwyMiOTgHYkjt5KEkU8a
P5M6yg4Jxzkas2M+tOY218BLGb4xH5k/kqWkjq5NnxtDLtl5M4T3DvCy5gfuQegBy2oGlbmOnsjt
0L5pAo1exZ4I01IcYQp4Sj39LZDel9L9m7ax7oxl+nBFAVIfWxxNofFjmBR1MAzY8NpYfppb5QEt
rXsIalqN46PmCR1zMIUNvkAgyKeOqypywUxsdG6CshDM14os3gMpek11+5J0MOF0lUQjqyFnAM9h
xMCPGBj7O6PDYhmfiZNlBWIjiO/09ibJvHcLRDcMFudMBtQ3vrZrQq3vdXbBUT2z3fMn82rgU8I6
Zak2s2BGOtOb2g0Wf7tla4XVmkThI2S4bFMFVDmIrTybJXBlUsGV3cT8iGIy0Nr4QO4SMOP4o/VJ
IvJm9YOMqNmhWdvqY3c0zaIijWyoN6ly+AYx6+6HpM7PSWp8zpKH1KmWj9RgWxmL/mjMrHcNRun4
2+cRgwv/788vkrrmhBQIFX3JKYZGXRcKIgxCSE/tNV1gnGYZFY5eEM3Mam5kdmam4O/9mjGZUbMd
JzZs3oqmUftYm89jzalJQol3yFr90+Ba2usVRIiua8+IvHNStU0r8qaWVWHCMNAdpL8GhtmHpHYR
/I6cIGkFb5+7AF/WnJ7RRt85xCmjfYCN1/h+VC74uxylqj2q1I/C1a19hcLVxDOZDryqc+/tWXh/
GAEyodyfSCJwgTE5zfxtDBJoTWl950qcaUGvNPShG6/N1RUxFs1xsuSL1i7GSbe5XlAfPSGeDLbM
hGF3pm12W2B9aXqQIY6a54v2VtlWEmr6bB5Uxqt3ZcN9DHtJbHHW1zcZ71fUNIvcNYGEmIPZKpXl
bS72qQXkMqhpDQ3T1nZO4Bz1PrsE2kDsxmqKAgFBt7FUv9Oc77as1LZ0x2LXlme85BeV+3FYmy9O
NUMITOrbJEBm4VgwTMfK/JaiNbapT2K5xVOnDYETNj1nR2sKY1MY855wQ9/CnArgBl8LE9umSd5N
z/5mgwhbR1JK11q+b1Jet2AlBBgWyjvTNO5MhwxOabqkbPRf0HqX3Yx/apoQEZh6cyFjRNHCI9mc
lfYJwiNjuZPDCm3M/Lp2kAvBs9mx6CQETejalteb4oMQPdZXBitsN0uvwbUh6wb0vuSYsccB4Mfo
MofGJwmyQE8ORZ/dtoP30NXxih0CS+Kz+8naKip7481XDfRcgFaYVvwNSza5D6qUwIKED90wN4wI
ZX7omtQ84wDORsc9r0EHkOncg2VRCRXyOPvxtV6WDp86Hj9dz8Gf+PbZQc5MnYec4sj8CfSlt8Cp
R2C6RUt36Qb2d+tbBot/IXGbVgmpAPjHXN1iplwqhtMUkR0jMDsgGo61Yp+HWDFYU//Jao1fZGsc
irl5zVl6LIhmULmKndPCBZls9vvIHzZM9hkqa3QbqvSPHuxot0IY5UzTbuz15cy4fvVXDPUTwuT3
NrOOGXj8i21bN01bvqKVSrcxw2DEswRxNvTEOwehm6leh6X3D3jdgA7mCJQrRbmZEPZsaheirPS7
mWIlcJw6wkD3aZkF5ECAGycIi/YWbRE+h9Q4w075Pd7qVpft2Fzy6GBfAEOpo3gD8ALsCI4aLxpW
DcT8PGiNQwB16+4daSJlYzPPlfXgWzaudyN0AyynsSEQbC5Fvnfa1osABKJgKivW9lPj3Zir7t8a
bahvY1zyGcp+JlAENAA2YXFlNhP9RDooTnT065bG3I6Fcd8Gh4pgBjo37di7KRmdZ3dVofOymL36
I5cGkxOA9nBKceoSmwtMqqu2MlbVXrE1UpgPetcf4O2qEA4dKRs5iF3TAoPqN+5lBKDWIU8+EPSG
togIFEz0dGQkK5DvxglbZS0HgjVEyrVSGj5rizbq23KxMrBGafeuRXjZ5L6bWSejBRhJaDbGLROr
YJdFU4/RiQBzcF5uDUQZBTHkmuuhZ5WaEOkXYmZ4Q5jOf2weiNJd2Zmc134jiW9RymJ4tAeLBy6L
++2glTEFcT8fEt7dfcuKqVLLvk/LeE9g7SEdYpRI7tKESB8O2DgemKfONGAgynEg4ASY6B5Ybmym
nvUsz+w9qZuSgAEGFpObn1u/MLcdUcgMHZiHkYPqRIlt4RhouAdthvM4ld6xocKkl9V7ikCTyima
2K4zj/jtuhkkv8l90PXhRzm0yJVCbaVdmHXCdqvTZzgs1Kyl9zrDKwyXdc3pFQ2lMrVIZNU48hfW
onudJAqCpq/ovspjMLnXawQBlY0LH83f6XNgnmLM2hurrm6pgQhUwQG21Qf5YTZ421uPKM7JnE5G
Ob2YN+Axxj34aJZ8BdJt2wMeH6gbgTttB2RCw81ApmktCLRDjGOBAt4uqDMp/+EtLUt50R073s9b
XbpZOCiKZzAn3mlacKuRLB3lzrcCvwFcA3+MHiNwYc+8ld108jrG3o7jeswndaTFuC1wJWhWkj+W
wnycscMTH18ctSLmETL1r2K2EDofVD/f5EQlbMt8lRcGDKokgDLLZUZSY5MYajhoQlc/pLWQbsLq
IKF0YdywTLAg9GknBh7LxDA3go5VK+nSF0NooadNiAk4TIwCD6oVjXZ+swieduTnXDT18myQE1pO
BfBuazq1BUeFZ9rPnG/JNu30nVfGwDLLh4bdKizrFlF0awPD5ByfA/E6wb8Mi+QmMNyvQAcPaFdz
6DjjmYa/IRWHj+cyeqEMqmfTIT/P13Q2AibD9rSHodcSK2ibXZgEKOo4+C5tGyCWhwtXMSgoMiKl
sFvQnPnOeRj56eqeoVXTt2xgy9spxn9DSwOcB2DUkJOy7FY7ncEOCj6dwIodeA+iaKHQ9Kg22iRH
MOwjoGwzLvdx1dq6VPqW9u00WgYiffimYAznHm/4zLA+hPd/ME/rzymECQlHPFswQzfBin+XKXrl
on1BSUlvXWVfJoolo6u+8DVEsAUS0lzS66GLnXABzdIay3U3ts6RhfMykWdGoLA5E/yOQ+FYYZ61
UItEacMrwsjzAXilscsm+CN+0p2VZn1ZIIlhu4gvQwBcyNzydZWqBrbN09g5jP2RVZr2hF6gHQg6
i3FTBOAmo8RhQJCRdQzvnEMnLXQ37EdUP5ohPsuc7csUexoHKmu5KaBDgj9Fr+UF+PQr9G+//vq3
f/z7v32p/538VGCy56Qqu3/8O7//quq5zZK0/x+//cdN9oX0pfrd//lr//XH/vUv/eOwu+z+n3/g
5iF6/J9/YP0+/usf5L/7z+8r/Og//uU3u7LnKLsfftr58gNCvv/zH+cnWP/k/+8X//r58688zvXP
3399VUPZr/9aklXlr39+6fj991928OcV+o8XaP3n//m12w/JX9vya1v933/j56Pr//7LcP9mBKZh
BFD0LJ8tovnrr+ln/Yr/NzvQXUM3TBM7gOvaxq+/IOf3KX/J+pvuMarGA+OyfjRc/9dfXTX8+dLf
XMd07CDwTd3TA9MMfv3nD/4vb91/v5V/lSSdV0QIdX//5RqB9+uv+j/e4/VH8yzDMD0DZgz4yYBU
Lsvi618fFwgy/Hnjf+mpK1Qzk7Kd+Dda3USyccSuI5aa25ZBZlwip6FzWCSR9dnwCIAyguqwE5W5
K2xoEXFqfxqJ/2k01RUAjjDul5hYGdYcdi2bbVqII/uMjW22xU6sSovGsn+A0D0OVabxoKT2Bi7a
1qU35HOfgbuxMVrWo3jAB7mc+g49H6nK+yltXnW7oMxwA7ntkgdp+mIr2E8s0sabbJEABeoZFl0R
0bm+MVGmNvDia26LQ1rbx3qqL4bjMAC3JQN97WfQqsdgzIuDqrxQ19G/xgsyvgTZxpLN73XRvEHW
gp5a6Gz+wHnaA2lwng/VTA0ItW0SjRf52sQlgcHVFOY1eY8j2+9YXzOVLMXmuywPqCNqpo1sgeAG
MyZ1T0IGnOJEqhRqG7PC34IbAuzE8ZJ5r5BxyMCobTPKCEZTI5FJC+OnEgiS8A28EU6xtRvKLfTb
sTl/YAtDB40zciR/Vq6nTY28P8fDb5BiekynKsrM4Zy42CcNx5KhCShaVP3D4sk7uxupGqs82bYu
gZjwZHTDuOMs/pnKGs2uiKP2yWqqxxIEHDR9zK+fAQFW+MLzR5F5X9k0P04+Poe2f9bsOdsHNVPf
yUv2vQ4jVk1A143qVU1o34ccm9XCLCAWsODtBM9C3uzT1Hzx6Ip3xjo+BMGsRzX1kWeOj0wwsmtT
16PcIKNsJr3LKKhyJLbdsQ2SO0D0ICSze8n9c4/kJfR69gkkeHwnC35yTYKx1LQPFkwGSgwymXml
6MVRPzXou9zsrc/+vCPa52B7L5l0k63WWhWUdB2OIigtRrHEhf3WahQJ6BRW6yAeeEAE1mxyc9Tx
Boz8DJFAqfIlXeHbYuLHJzxtU6d/VM39SaLs2DJUukXlSd8d+8zEUjOqGtKYka0fK4X518p1vHcm
OHMTkuTgs+BKiGgwGRiFOclkK4aOS/iG1vw7b4ytn8qJ74n1nsBoFMiLT9znKMuPui6PVEdXVC9l
6+9YQB5Xb1pQtU/whagvmNX1bvtZ9/2VHKrVo3uoLeti45veVCck/Agy4f0T5LquapFCkInVF9Qi
Dilvu7jTHZR+kcuWbGMV65AauX7RgBLzGMU5bFti7dzguWemQutkkRPFLMjed+3Aa0K5m80GwTRa
fj+7eEHsFsEFqgzU8gVjYW8U7GmZvbZS+6zs/MmNAcwYJFkFTkyTh17NYpiIVvLOXJJLN8NU97Aw
BVj2Zgcbh2WDw/O8W5TCD8qLsw2okVPvEPQQM2be8n7xvhfXXo5+acLxNGr6fiiyAKCoJJuK36Xd
FOwVYZLV+Eju2L2HSP/ieOKQS8tFwYrqDwY6n7+iC3mCzKNZFJGGzl5V7RSWxWOlkj0sXWSxDZZi
i/UOdCYSF5mZk/eVeeZPbS1I2nO6qKlBycfShAOUn9HOcgq9cjys6sORKhuSLVWGXEP83vyuujMm
76bPB/3SEcJBUmnxBZDnzqydMpS65Z8YttGo9zSNsd/Rbr0MBudU3U9Xfs2W2k68G4yU27oaz5o5
D78N4JMuT/EpqPmKw2xICuJLWnmDtNIEyKavEHeM5SOznHCCRM2u1Evo68jA8NKZWyBpzQfDGqjH
NK3/6O3pJAyzukb2CkGDWXnxaDSe89p3vG5WgkbJGNKKaF3vChMGGdu1fU+T2MJPQ0lbqFPVtFcJ
AKMrlcfQ/A0vO7lBd9GtdI6qykDJZbBxtuqGcGei+DKNAbix+ogVe6ejV9r4Ygp7uKlkV5LRNI/3
ZfegVptPUPEE+0HmHB2dzlt6E9kMizgbMU9RVjO8MObeeheLeC5G00D4ZwJKsfRbbf6K86+UBdab
1TZPTgpHYUINE/o5bZ7b8WSvgI62bj5tIeAMFoN7FmTSADJPijuRB8/N3kgdiZM9dQ/G5D9Jz33W
tfrd5S7buXpLEkjth4L1TpTbvbxDsMuLNxKTVfoLDqXEMs66UX5r2vA8d64f6j4UDWtGBwmRILfB
Zagl3fXN+snBoINztHnFkk8GI2mloJTtnewuhk8XzgBU2YG96arVCTOpm9aEWxPUtEIeQ7l9G+zF
EDyCUNxonX0pFGohe6Wyaa370qQ3CM7FwAk6+N0z2bdhn3g/3oIAxCU7V+A90wRtQGejV14vuRxf
t6LY9czp4KB3RZ/NJinPuMNkcsGxEzm58S2Q/PEXftu1cXGCJYVQ5P6eU3lhs8i2Q6qnclx16Nnv
3mdgrNace8IjriceubiLCVgtj8y9LTynWLxkNj74gjOx6awVmnNAPXy2yyIylPYFOnAB1CGf6JW/
++Ad1vFTtpDeqFx1TdbR7yLx6f0PevtdKP+t1bJXhuR9fIxlcwFkdXDR3+pkZG0kxrFjs20CKEUM
Sx25gyrKU3RdDYjeYZ9fTK1EXQi/g+GJ9lnUOAg1uaApTap7SBzMnYF1s0GF77yU5751w6rE70hx
dBFWdhGJ+ELbHFYxuomY8SfLlBtFFprr3Xk+g4lCMO/IchaHF1rDE6zkzx6/JpNx9KHS/fSYvAht
emD4w6lNfrDOqj3L4fF5I6S0MrjpOhD3xK7Q2L9OsQAM3H25/sjNWgFjnEYXISUuuYYXnZ6Fjm/q
8bzF8J44mTcQ+X8DGGVk63OYclrAShbdacwhbuJh4YYIJvytiDC7lOYvxhndWudxLmGJ8hG00v6q
gYCEC/wD6R7jknY11oMn1NAMQ26vvxodTOAUq2XVzJxYUOJYIKKUKh4Fcw9jtY8JV63tibUxvxMd
K9M6IHq9Jy4b9gcTascoPnPYJCC5rPnBBpvD2ufd7esnvxqqEAsx5apxKWE86JDQ9809zAptPwum
SgE4G4drOfLr7iRU+kSUab5nErD1g+4ZWVu6zVKYL1l6Kpb4xydbGiFJ9yo1grNW0VvijzeuTwYm
Ag00cl6DagjJ8Lw4cB2QvVBnOB8Vd1loW3HCqYHjle+HbTNclCbOMc05e1AAiFlmRP8+vinCMA7O
KqjUJnVbDl2EThowcG1RYFUvbMdf24a7PQE+4LRsJsdUPlko2V08mIbvfgDvO+puhXEfvseGbJVp
MyQvrrI3k2z4xXDZqPMzmYCMS2LnFMDW2bqHxPjKo7kzpUBTFIMpmZCPGr0zolEkdRRFRCQTeS4g
X2/T3H+f3FtjfE2s+LoOqGEnXsvIy8unQgs+dUDkwCRnqMHVASW7zpSHU5k3w/jsG+3LRq5EgA3K
UOkyOqrZszQETyQ7p5w+2DiVhL1ILmL/0XDEi5a7H0PeDki59E8EpXcFCBNy50QZudfd7BLMrOEP
11dEOjDtLWP1S4F+Z1+i/dpkmnbX5rF3jWMIA567vA3Yy4AwTdvem+9w2hQkP/3BsV61Ixy3rtYf
VkIsQ0XU2V5zdjXWzlPChxqiQFnH07a2UXHZVjZdGdjNUehSMto1O0gyB7eN9O9Gud775dFKHUgI
LSOrlX3GIPSr5zXaBpPFKE4/qQIl1+Kvh3r9WRu53PfKup8Gg6w73rxRZdzhxOesKZoMmCwHvQRq
6iqh9m4bllwF2ewrg2BkPKmpGoWMyaBXLynikYouvtxTu7Gq1++rfskwgpXvOTZjktTnGDUUbYOS
R2GQtzeh0UT8V6GBp5CadOxqLk7RpaLQ8MUQaXS/IRIXEYpWr/daRR2c9fhOAkKayInwfopct6+s
dZ1uwY1nHctnqEirqPf0r9GL+7O2YOtsVTQJ/1HEPTE07oBSCZd07onh1LKpEol1nktwBUREwX+p
0eUo6e56eJrbPMF7m0weJGDvnDnWtMt6JFl6GRdXImHD7qXoJDPOZolgw0J7yKuWEWnSn+eRmpMo
M5yaq1bZ4JtEVs96VoqfpdOu04JsD+wc+QpE6vbmKnZOjNeYwnK1IWW7krUFrQ9/BeD6jD3zCiwA
1kL2HnWCy7mtb9Xj2CbjfoLOuiX9RsPQykm3jGMkMkcwlydaqkhJgREKaF3h493QeiTV1bupcYCU
E4lH2rnvlfaSjghag+HeDfyHuZ2fF5M3yEuYKmpn4WIcHpzxqinIFHJj97pBA9vlpocbd1WO1DWe
sv41Ft27o3w7nLtr8JXDXafTaJVMAbARYECu/OGQSAiNXX9skCNfWKGUl2FlAjj0N8jeYAoYgXHK
XTi8sADQvCWwZxoaAxwj5d1qYnbT90yTFWTOoo1KSORWX53RgIO6NWBAkVL3Wi7RQrwuBXJ9GLhs
cLGZQUg0NHmThKnwWczNJmxzySvew0dpPHgkepc+WzU8idJBN+bp1r3uY4Tgp44lXf9Mvg2FYjlE
1A8PcCf4kJUl6/p1T13FmBAWVlsPMbuvU5CJa5vkvkpM8snDz8NcQeO9zuXTIA4tMsytMIn4qyyA
LEXaDkc8xEVUZPo1w/kOS7u5bTV4S/lEKwZP9hgY02NvJXi6neyBuVEQ4lAV2wrpD5KpBfGGeHdQ
IWNly/h0jlghTK4tKdM7jmtmcWB5kctEk5a4O99e5S8Aq2vTAXV/ybLm0ixpf9OK6TJ387Ox7hss
8tFX/eu98uVzg11sV2JKAM6LDJx9KyPpGf8cG9SXUatXHkzQYY2DIjsYXBtLtt6686ElZEqo7jw7
eXJVr1vCjACkqk2cG7JjaE+ru8Bqnuqey0n6a3QvbI2ygCU4LvEb6NGtMcbPIhUsPwaxc1PjroLY
fNDRIZU+0uTYEe+1WZ3T3t0Wpr+PK+22ZwR26BZrlXBx5xOPu4/VOJ9tDzQ2xD1OmwdGKTFa1Ry8
So1JW8DgyagF9hqHnh1InTsujD1e6MGFOFUXPNx8blyXT4JX3lGhs13G0kJ3aJ07zIy5Pb+arSDk
urtpfAeJo2NdGXGsXyWMdRXObbQtwBcQQNva6ohrpjDjBSLT8y7obG/nCRFgzW/gp44om9eHpmm/
FEvg27xIvgPrpyO1ZhL1UXldfUDAwy2WmKcR0qyFoAS9lldG6nVCi7CrWqe+6tfFS+39LvJkCEdn
CPiOuTUVyvJCGncD669Nc/J7GLMTdWG4Vq+awTv7fzg6j+XGkSyKfhEi4BPYkgQ9JcqrtEGUWqVM
eJtwXz8Hs+mIme6ulkgg85l7z3Wb94rvo07bJ+mvPyw+mUtbYGGgZuvs4TLP41UNSHhJyGTlnTU7
c/ozus0jXmvC3lFM2s70aIK180e0DgYzc2ZYw14ELQUNDpwZa0U7d39FLj3u3eorZ1BCO0Xqrewx
g2STPlQjVQGL2ItVEkkQm+73UOtzt0CYb9Ifdt3P/QpwLpV5zvps37UY8ivUq9wf5V8bCo2pLp2X
3VGUHDObczimFbFYbO15U/n7cFoO8Lsg8v4TE2IML/xqR555neFssocWemtwXVJKUcKX3jqDKBIb
HST4asoF894Lms5cw36Nnd3Q92eYUeIMNiN5hJfuR06NZzt04d8yLESVz5WIEitiWzVtPV/jOg7s
s01MPGnP08n28+VYhTXmOWQAszxWMhNvGMhJbhU+8xcjvw5JX9wyL8GFVjrW0+K+LQu6aS6brU6a
r5zIbUhJLfQkp3oA+vSvbux7khveloGnF2n9H5qnNJI2xx3JJualQ73EZmxnLJX5JMlBOccN6gIT
2Cn5CD0m40bYYN0wkyIrZgMWXuI2Gd7yJNVH1MEcKqHj7KfWWKJlxCgypRw/0qr+1kWFesME6cM9
XmHSsk55lSDU7NjWDmLaprV+4u70zsI24wc/I27EapbHXPQ74qgUGCx9au3COk1d+7fRgBkMy5Mo
pVcUuk1D5i1k5hGKplga3+eiiFC2VfD+eH0b/F0bijjKFVnuciT0jZqhEeFIhe6CkbhktlmMybfv
LZ8T9vc968ALBC6MniL5Ddrw5qTYvpF/oZJJPkOUjFFsGPWRaKKHwhXisMBvYBhDIVnmHpEc8b96
cKvIAonBFcG7qDN2ZCiBEcc10YxmDqcxYpesgBEwOKzcJNJfjqBnUKy05RJR5BzY34XVlYxKt8Jg
TFjFRIzKyTlOJYpH6vW0IMZDpA2s9eVS5GhBC5MYN7Nuvir/noNLTG1DAF/vHqslDOD3w0J3mGls
YjwdoOeHjZKoP1hdwkTyGb92c4uUtOD8G3A/lTM/ovSCF7rDm2Qvj66Cj5KlJMy5MXnwY0xnVhLJ
BblFmDanbqwfg3K/Ong2ZRjvPKf+ac3yaDE9SptlW2TAPcvpsxqrEwmIdP2ar7bBgt4ImprIoIkw
1pAQ4hf91j5h5CUliW1TlNTWRzijJW/yH9QHy9nBuyitVd4GPK4wPbxauJ/HJAaeH1svHnUUQOOR
NxoppdAFs4PKIkc56fdG7BPHm3VP80LchXAn94lNOfWL3uIp0I+FQUOYx9Tt/NeW60rDZYRlHML5
aio0P527ZpU0TzMouUOgqpuZFGdCBRl0ZSiVLK/mHajUW1fF8Z/SY5upXdq1okH/osmddRlEwA39
SomQ2acOKt22A3Y89UxhGN6YAXSRaSKAgIDBLsNhYqZvQck6mqTs5gn3yIUzDmNnMBwT2TxmZJwh
/ulfzRLh1ij5X+Psv88eEbmx5VeMAHC6CkWaOeJBXfw6Td+dUnkVVvnJl6Q7N95K2o5DlUi0oCNO
dO+e8y+lTeUfMIHSpGlMTxXFCaXpCa7tsMPSlOAc3HcmxZg9oRnomidP0a7J7NlglbNtTO9i+e2j
r5atw0m7NO4R36zcZQbxoauGBUYhzy1m4h2N/w5j17X33OGAjRPx28Vvyx9GU/QIrtjPxNAwVAwT
sGlIHxt6fOXiUotDmGJ5UX6xqh0BJVNvrNgNFU595Dm+uyO06gsDMRrtlUHlhBg7RW9PUe1YfOXF
UKAXxa8jh2LPJ/vgMpvb6Xq4ebL5o2dA9EZYf5cOTgvw/l+1x0iCtbCO3IUcBoVuLuRFof6Pz2PK
OaaZ8da20f4X2ks0GM0zxgGQ4GXP9id0qRgRrLWe8UNvhMt8GfbWwB3qUY/u1XBPbSp/Y8icF4Em
NvFZ/iL2WXF3+lW73Q7n2k86FniW54VJH5jeqjimA4W8F5gDbBLpv/hF/uSS6+SrPD9hdUaKHue4
gpEHoZ9D+DLNWF99rwAcELB8M40PMVoTBX5zST35gzCWz7+9aOJS0SimO/LmkXS7xXDwnLh9L4b8
wag785I7PIXDxMgA+QuZLKLblQ5Z3KobnnRSlidooE+gHQOaQIqIQOIAbhuDgOXug0eHGXoLyylN
egzCFTAF6WSCgGOu1ZgRo3HMa484pYUmp2VxRLlO09pn078hliQ6KfMNTn2ni/NcBykeaCthFAzw
aA7HB0u8zRyNmRifghKWsLOm5dlNwQWVMcztQplFuITW3AQSRctmPvgs9UJTDOd2MF9HO8u3SQue
Pg6Ll1g7cq/42SgVnL2vcMk3VS2uM2H2psEzPkn10M/tg4uP6up58TvtJMacBq2YB9qJ381Fo0B6
Xz0+MZ6u+TNQLusymC52zsgxxknq4rXYhLztm25er7SeWenQrD2S+dNaABWGegAOYQaQVeGBzOQE
UKf+FPgoDthS/iEmvJC3Cz1/NRtXFcMe0phxWkuc/El7y/tOR0KT5QNVonPRWvhkbTIxIXUIWN/O
TnnBe7w9UPutQzlRHOL2giSi8cQGAfIycI5Fx2GWLdNbPHM6TMZAFmDaDcdmHjqa7ZzssffcTvuN
yftHIor74QfsR5IUuYGwnfzwa49rRAQx91s/xDGsj3YmGIdj/gbVf3cIcsEtZaA0b5i8LO5Xopkh
OMpF/YS1QSwxoS4CJKEJvcN0lu5C3uEfUbHh6lx1DjjNpsoFsMIRYFqRs7r+B8bnxxanuAeUK1OZ
It0b7Jkx+xa/OhhTwTJ3QWBJyDRzKvwXYueWNO2mlzi7YKlvOBQOyi/+TF1OmAnCjL7kKgxwZeA+
TpCxqD9gSg0KsybfN8bAL8OU0uzz4UnYTBvLmqlrlgNFy72WMiGtPqa4rnZwvKLBCiDphfcJ6ujR
n5NLLJYHhRYY2rMgcZ5yBBIJGMPSoKGxq3UvF4CravwhAV1tXNGF5LtSr8GR+x7P0osAKTyQRuvE
Uw5Ng0/Eg/U/ujrqO4pzDBLlBV3TYahiphBJegsEMJZE9UUkzAQai8tUI7CnD7IgqhOEL7XrKqJ4
UYbY0D03i8iZ8bJJUhLvOUHJ+wL2EWiInr1l+1slwxc5Y3waI/iZsrGSG8xsdJb2XgngXV1Rcqa2
iMvdYPpJzOze9+i0jNphXBeLi5y4IvMUyI1nvMxFSOrLunVveZKPdEMH0jkwIqPMjw1G3d4KNqD1
Rf6MbA9SBMVAYJDIvkzB1XtgRvGUi4WApsG4+j7oHOHjZaqQ6yAIPxVaybX9PslwuFIpdUe6PWzc
sfE5uO4DhLECKsKSRLMB4XRZmExiuQRtgMB/mojCGQv/Fdjpi1roowyKdz5jjMIKF1xZvTHMzaFm
Mz9qACwHwykxHfxC9jRtlqx455YR/Lc0gn/NcNOcyh/0S+NexfWFRQPY+ylQ27rxKwLoz0XmhXyv
7j5A3RFZzLOWUpoASG2CdQlF3zBbgBipg+IYtMPB7/+kZEQWdjwgETsJMt4OdeJDPEZrm2b9JcOM
gPYPTk7YIb0DtXofugXvd61ZBFjq1IwWBLKE3qwoWoJK5/d0ze5ZerzzVUVEF2SEZMf6nEhfkDuY
HpbdqLFzWLgsJ3kc7LXi1pfBS2HcYAQ6ziEZi+Eeb1J1GhJBzgB1J3JvBIsqfB/a/J9flMbecmtg
E6I8m0wzURCanNzVJWu5qpkdfqb6pagW71jPDVtYCYSf2wWHbn1SNTaLmnU/KE5PMO8i8sbd+gap
a07B+DCvwS4TLBkcTCZzfLMqjgabRQNrrz9jbRVHxqWIQA0kI2q8G97IV6da2oqv2BUvRJMfXS85
JcNjZVGllMm+rvXOmtuz7uwzk/SdEZyJvMDIyR8/DyPPBKViUd99nAcuIaFhuPeLM7s1UY0zQmbE
GDhP6pHNJ2OfnXKMTwR/61gBvFMZfFdOdUIe+szeGTNGMoLpdz+Vz9MiqaS19G/N7HGn6P+Kcfmu
qNeYZLmvGph45MjidyryvYY4sU5ZOy0e3PqniYOE3mg8h9DIN4x6PphuYr/FnU8wFY1B/hCLOmBR
uVzYvfC+U2nkw+dgogof8qf1i+k4e5j9/6WqeUI3ctLQ1Na1ZVIsvNYFJEgV3hnGkwbiDUD6uLSw
lrTNfEd2qpEmEwOtp3fLem5XrPU7yoyGRXflcNSrvTndPDU8+2QrJL24lsn47AQndB8wB6rumWIv
UkqT/xHWz1xbv8nYg8jr7Ze4/65kuFUmnOBXJhFEc6ul2naJ+5A1F/T5DwGH2MpjUwe2Wtm2ZAdK
I6Bemc8gjcf5iF9zx7nNeCKPX8i9hoJbz+NGgcSkt9LfNEIDlNkwYkFwL2v71E3pt0ciOx23h7Qz
fqnm/oD2MzkBxwMJHFOBZC9zwzlmeDF275GaRzFIMNqmiTTO2XUP+RU4CXNpgdWbDYqj6EAD/wQc
MMJNzKwTszjAw40hvP/G2XtucQdFMPk5bmg59y1BbYnHgQ8NwgbTTTh8cV8Zp0tGyCymwE9VLO+J
ZxwVzLHEtM5dx5AdjIe3sxz2aPPKB8syb98kgY5suJ5ma56oZ/k2df7FH/xVze4n2gsq6/7BEf3d
nJlxkyP+MANnM+3km8BVaOSPgzPMO1uQamRpou7HX2Zrr7x8LN60ux0gtmtg8UZBfBHPGOnYnMhM
G+PfTkEXQ/l4aebgUfnJMyzFrwDnIdUgb4TK4DYsitIryH4T1zy1+bOCdcLhX3z1SEfyQf1pgvyx
lc520P7eMhRCdOAhZE0oLjrqac/ioiG0FakwvQezSRYi/L/oGXpA02aNNrhK2XzJ2rvagUcp5o6E
qbmIgaEnrJ+IK1a29N+uWOC9F6A7fMTtcrBvekCK0IcOohneSRMgiZEXTzknPFs5k5vA/vGpOdaQ
Nek7h7hB2cqEAKNWHrNepR+jxopsJnlbsw3byAi5SJDewvnR81uXq1erYgRe2oLlqgNUoeVuXXCn
45Ha2Gl4t5x8iPpZX/uqgNnUHhbSnZiHGHfK8R3aQI8TxkPi3nM0TfEf0LlvZBSse1cir4b6F1bB
ibMOfrhHI2FCEIrjO8hyZuMe1UguuQ5Bj/WV8V9zq0S1b3u4Ekkt2P7xLm3sph8RaJSPBPtZUae7
a+DWX7bXg1Nbgp9Y9gdzNYvkxEIvosVEus7uFnAGVfUbtkBl3exkNRqILpHK5mK9z5gSmI3Mw8YB
g8MiLgFm3aw8/PghrIrXyi+7R5xLJ9Vx2y3kY4K3ufOVsPrAiNwxPGR2j/eDWukG0Bq3VUOR3LRf
KX/OsZ/ZpPRl+M6l6zNAeZGrB7+snCnSD6Wf2Fd6ebYiCI1J6WFktky3mFtExvFniWd7H4zm33Cc
H9KkSXZxhj3ZwCRxrAkOoxrEGzFpUEujvLRdMGOrxeNqWTgdVEpCYewfmCWYW/LqHmuNPrC7FQ3p
C4B2OG6DY7DO1qfmh+nqgE1w5nVtk297kqy08zQqxu6e8/NurYKh+2T1n56TfAiNOApfKmqkv8sy
XycTdkAik2ArnOwsc5rgnrvDx9mBNSQHUkEB3c/fYZwAUEFlLqGGbAN/lvtY+K9Fa+ZbpQE/LuEX
3tBmS+XcbV4HOxX7tjw1ZNiXTGwCL3spl0SdjKa+odap9uD5GfkGsBLoAkOQWoX0831Xeo9itfdL
ZCMb1+//Oh1ljsK0v1n/LLRrLczVbTcHtwrd+oGZLpsJRojacPeUzT6qjGQ191X0evPNY1C8LfqF
nCp0bAx24oCTwsiKJzmiCesUFia4E//VqvrJ2OOkcF0Lc+B1qjyCfu2/DVAG2pzsNTGrZwKxI6AU
7asH0qXQGb6bcn2Dwr8B77WlNKr4zvvNc8yhfvNhVuabL+PzhJUNmkmdX9ETUKEZ8i1MK/IZjFVC
xPtPNsPM9tL5HqW8c8e9ObQyXLYKNCfCC2LMrU1CWtgek9GOk30VHUk2Fc5F91QVrXeHjsHbyFFp
k+gN5RKBVyDpqlCBZqQa401Qh8FT7IVdECPrdMlQY6S8+GmsxDbjapGxbvcWVvC44AvWBSaqukgj
tHBMUBBcEfxInvOSb2VinhbT/GaD+J0sOHKgNkis+eod/qZ1av2ZLB0WClAAG+vWWd3RlER3zt1y
WIKRMON+OZJGnb4LZtysy/Fsxw8A7Un+LPRb+v8ULWtIjBOvxtzyz5ht86eeoXxZunLOlcltTotU
5zECGc98zkuluOjtn7IUICH72T7XIL9ghqifFHeb60/hIdDyX12MeOEK/Wsm/oOzJGLvhjYKwZI1
r7QRlSKkQTuUXiCR8TWPOxWYAVm/E9ZozAi7OiS2yjHyY8HgiMkyxI4kuEt7xYytf6ngr291NyOK
8V975kMVE5R97s7cgLjn8NS695YF8xZvHIaTxj+rQp6EkX4sVoD0MCO/rKUDTod6dQjYn37QWUdW
QrIP5G0JZudm1Yu59wQWSa+1HouWaAlWUoa/BZxTjwRvIe6Zd2kY/Mdm5c2SFGEBLmhlBLeyqEnC
apfwhp/mqUuwWFtOxWILLZEKJuNs9OYJujn+jwE3AH5MFsc5OJgOpZSbd78g5O52fJEMrERbvzXM
rLdYk/2yfRswAwmywY+uO3/9n0PbrpiVxgG6MI3fdu/gV18M4utzGziJ6K/Cfsik+IRneI/hGzCe
PzuOxPfS35LS2RXIQtEqwUXAYJRk/y3K/+RTuDam/42Y8OzQd9McfgddTV1n93t/MdWO9LDfOfAb
4GTOhhzDEA876bGdlQ9bu2enWcud7eN2d/mLMrzf0LR+DDziXODQMue2/pOlGS1E4H/XuFbD1STf
V/FboGMSg4hF8FlwBJUAf7hkgCHMHgBB/SGpeUC+I6uF/mx0ByAlF4XeYaeq1APjE/nCeI+179ye
oF8+dSjVpcZ1rwK1Ry9HSVG7ZFWvUgiE2niVu9c2Xp4s/LkblmHcswZVST68NnL4WYyKWySWYJZs
JnDEHDd5+qIFUiGfMbNOTwbD0U3Kr0d6yM0LKmx1pXhShAPKRjxYwcElFi2cMLFSzFuGTbII1H3Z
onyN1YCuISCHFYheOUBccBOBoJze3Ykx58ArtV8zyrNNasXrSOETNT0Sx9PiZw4183xpPDaE74Qf
vsGipRTsWJ/WVvhci+4Ztu1ZOwkQSK7wJeh4QIi66u1Pc21T62WwtmmcbZOYDWwez5c4bD+wxNym
sH+LceIjlneAfafxk+3rNxVoHZWx2vh9ClUha86j8Y0Z8oBYstoGKMCI5vAvfd5+JcO0d9mvziio
ZcLhl66xQOHI60MDYWBAyqf4xfO7T9JYj4ICoqjizzy2o7Y2cBwV1zijI0/xKGxrxBRJTQQQIUNz
zN7GFTT2GoFelHj9zp4R1jmIkYXFmy5y67Mhl5MSS7fpZ7LKs6slkvrJDkfI8xBMNw1rwaI+FelI
ak+F0sV+8qQBF8jzz6SrPWSj3Dp9z3DBJa7UIyKNtBJ+NeafXfJfMLLoBHXLJUIhn7tGiXM8jLdF
Gf66aQ0IPPxB+J/ezAHKP3EMA1nPm7rkjPfnH5XbHImqO0IpITxdJ1AjjY7DJK8LNmf4jE09vvnZ
gje3Hr5Mg9W4c3bs+BOfx69EUYNk4FL5A2GsLJ262oc1MbTnTgX10Zgr1E7S+JN0r1rb9z4MVj06
qCKeeyZHzF3NmUOG/o2yo/CK7567CpuYg73R98nnQVMXmO0duo7Faje7DHN+c0SoDmiAH/oK8hAH
C7aTa7xQw9mdTCJX0ZpAwDsMbn7BH5ezjwIWqkoFf9IElRv6TngA38V8DHTCBltylCC2P5c+rTPS
2yNZNil2k5MbhB9Etvxm8ddsQqsqfRePg2f+eurXzslc6zHEminau1h0X2T/0hnX+ED5rh6XoNyR
8dXdqx8SG6vr0D40IAMOsTd/hiYA3HByv02b4XjlkziSuc/eUD+HTf1RFql7GQtyLdi28FKwtdoy
QA/3Y9IIJBhQo5iF0Y0XbrhzbKZ+MegfXlUICg3t71AxBuCSGaMZ5t4uSGAMBjPZDDZZ1SLTyx7K
6sCNLu6J4x3zHAZUpxmEjBBwJ8ljJi0i3UX8YRZIBpxOQ6MHM1sscQAgMUfAHEpcMoxlzJ4fXcdn
O8DQSAFLAAlEbAS1y4kwIrEPNCgn1Sp4C2V/VZZVRbLAw+a06hWIHk91kxIng4LsoGemttgc6Vhj
EfW6nne8lV+B9A6EqTEopW2VBcL/xE7LGwipjzZdoRnJ+BsMVozRDGdoTQXs9kyFg2zZZEsPpbVB
+ziF8n0pzAADQ3Mfi46hWY8CTRH5gXmjx3lO2g4YsHPJ2H+gvdgmXThyoKQnE1DB84gOMGTH7waQ
SEtDAQuasTDDobYYj6lUV4/+ZLOLzMddXxgapVlzzOUT9ofisJC6OowpQDdtfYHx/B4TG7TW3CNh
sZn8MXRxjP4bNf1jX8urnzt/M+1N0YQEaGui8psS0z+nBbgDO/2UQ/tT+M5nICoIbpaL7rFFbO7d
5yHc0Q/p7ZrEZ5OTFXXLx0C+9B4e0wVawickKyAOir56zN49+K9EP7Rvpacx/mGF6ZjwnZ22fCna
DqNus0Tkkvzh8/U2ZkBc+P//wdRHSSrzA7kd2IRa6Bc1Kv6YtpmEC0ZZ8BkFJs15AYi/PNOj24Nm
N0uRdtWBDanStB6QIhd87u1pbEOCAprgUhAbdJD+/JVm2AZtMzgj0cR7itm/RoeHCTy4pHY3Hbw3
RNIa+dAfGB83WU/NfryGRtZdM0Gq8lRDQxhtejgLz/IOEUOkOve/MBwOjk/wRRzzWDSG5idU4QdI
pqjP4nVw4t/E2PeHFhTxnHlvru7l0VMWpkpT7NDWyqvtG9TRBj1u4nnMz5qQHhLlYQLnZTN5xpdV
ezDqmc1vtdNc4il9zpI2uZJE/A/hyN+qcj516DPjgyxjy1sf569TVvZrVCRpDiXYoLDkzOYB2fic
qVxErdQCtm2MTyjYkfP2PcIYR1k6f+BCwwDiEWBW4we2rDU2LQH1tiS4sogei6oAdZc5eHTVLvwr
ZJN11PTDfYnzZ7yjzOpzDGKEBRvbTiNrGFfbM3YTkghRtvnlIq9VOfDDMn9o+UNzRGQ7/IsbGq75
iqpyOxrJguU9BvXWApISyO1HxCfor0ax1Wb6rGtGWH+IBiuubrFm4Rr86q5n/3VtMKMJQ+2gt3al
DUjfF6yVmP2xmgKuSAQfxby0mYKRlgSJVWy0kILuSWAY8Hos6FnHQdnvDAi6F2fO843QWYTo7l/a
ybPdiuzkl38U7rUHz8LhXaYPdjt6h7Cg36QIsE7Wr6ysG4p2nl9ztJ7wi7fM24CsxEJB6uRidzTX
32gpxOfTuv9ss/Tel4IBIAqMqn4KSNrFadM/Q3u4aX88845UB2b+/alkp9/fQpke2sF4dzrnPVkA
fBuSCAA1RHWwlJHvjxIaHem79AWwtlV7x5UGsmQILmVhkJqOEjB/RrXtb4t9UBoFal+LHp7BTIuV
KkGF6KevQ9JxN4JlKac3CCX9nnvjY754ovgRnTFv2JQT/2YCeZhi8I0KjA4gFoWCjr5S+gnyHhIR
Rw9rfhy7z75/a6v6WpeYHzm66Q80D4s3YZ+2ANgiSsDf4wQ429izI9oir21wech8LATKbIgEcBpn
Cy3YqTkcEUcw4OaNRYv/2MZiPhFn9JwKHXGZfpma/K1hYJeXsHIjjui2VOO9mIdvx/Pf/VR/eUzp
WZrrO9kJyxp67zJfnQTGS2uqH4W2IinFsqmNGKZdSdim2xwRR5LcZPqIm4fg08kmisryxXKbCc9F
8NKUOS5NAru6JuN3KtVXHVZyX+Tu86jyszFUP+UYvLQQ9ZFsnQ0DYJ3OeXVnJGhgfje+0cNAGadd
aDDSqBiwwfyCegOTqu3S70F6q2rQXDuoep9I6l+D5qIfu9MMAJu+okzPwwj4rCnii+FP1slnq79R
rntPcXdyMYnXTCAQatG7gaLfTCWzfxP/9FhWhJOnGEkYzCD4IrwSZdlfn7IUU0BWkPGb71TGRSNa
419jef7BFj5PFeFzroP8OE+MB7uOmSaictpK1nSRsqrTIoOXIY0pKvP+x58YpHmpvQsKZNdYXbxD
MRevnaMOsmneWGsO0cB0EfzKssOclG4bgUGI467Yu7X/xxiXhC34L9EIvzj/l/34ogNPHMDJFZsC
6ghRSEj/LOVvRZU+9suBu5vtVfqYjONyWLkKI0iQrAE8ThK5imaqiKxH6rImhSGHB76F4HFs2r9+
EfyFlog+Ok7fbN4NeHIwZwmr2vQFgEfHB04ydmv4CKoKDp845FKkaSTzbYxsBL1t/M/VxYNIwc2E
mm+wMx5HZAehkx6yMJ4fmAbi3URzTMxNtkeQfcLnmLFBYqdPkieIEjbHSxGDE/TqZ1+ICuANGY51
5b6IAcOksbjfLm/6fq6LB5AoHJeL+TWjNd8NCD88BJL0vV8l2/5hJgTKs9YWcnLPibb+BkyibhUq
yREkHatCYxcrJj7oX0KduMiuzGmnmvyGMC7Z9BpUWzaTzKlW5XIa6K1hE+NDlk4UxPanVfdvgdUy
CWf9TTzhB4YnAnbWsGhfoc7uuABI8uy3bRZDnUmDx8IaQr7nroZ9gW4DuqUM1hegK/MDLNYdXQ4D
J+bqmEI2fR9gbLRwmjmztTIdxc6j9EJCzfbaQxzvhgTToZ6174Zc/oszAF8dCQWHLJkjtxu/XZRt
bH0ZOaiuOqa1sXbuxbxTozkeCPt4TQyTKgZ0/9ioB6JBG4QPJJN40n62noBbmVuk499lrCPdD1cl
EJejxkB0o65DQBdSjpKCXfeHrVK8Q/My/XWr4HO04iAajSfaXXBv1biSTnpg5LYbdTlrvnzG2S1k
ehnZ3ETpEDbYjxjGdxlxyGb1OY+kVjROf6sD3FwLRfG271dHbnueUURixGpoUVLzhSi+JRZsgKw1
3mYWTBwQxQEbkv/8rLpOQTtvXEqSPc0G69mnuszvbtBh7vAduIbdA1jKBjEAfZZITyqcw00zmpcF
HNB+rOx2W0zxHAGUMrCpqlMMDQk+cJjRKAEW0s38CA64So+xFASsJ4DDanvRD2jtb15j1iczbVny
q9bZV9r+twAGPMuBTUpsWj5Z7OLINj3Cv2cemkKyiMTajSvl06k9uIJofLaWGYc7INYUJHLajcy8
0P44lAZYO3s8Gdj2QCP1xIL12kZdnH4MZtqB0Z743JjQxsmnP2YQ1blnmJo995isi4nhNXyAAXEQ
VnyHTR99ehCcLK//M6w4/TTuzkUo/vadeKcXD5lLl78NJgk81+62cN0WrYV7i3X/65dNetFg9Evf
PBEMnzN5dd2D1ZIkNvGUAEq9NTWmFejz98FYvKgzDOtYDJhILK0fydJ1GAjTH3ObGDtss0TCkDLb
9wq5BgTblk8AnexDahKXvoy8OTBhPVgawWnwmP/2SPh3DAPx/cx8l4uJYLEfB96UAsUFQgEiVqDm
NBang98z3ZBnd3avKbu6NgalUjJ0i1QOhev/f/HG6RRbnjqJ1Ps3qBqFMuKq3EASPKpFXWhuuU8K
UxAr6bzD2WWP7XOrLLLjDV78a5d64w6D/Evslr8+o2TElMVr7fxxR6qvqQE/L11W+0XTDefGojKc
V2hYKMB9W/mPnJs9/Fo8FX0X7q0FBdUiRBG5jSsOaMz4XRcWQ2bMm52FAYFFWGk2bF66XTZPe1OO
79pV/HR2np2qXCSYXDqUAL139wd/3g9p+J+BKzwyLIQRs0oJo0/y77rF0WaIikET2WYE0TaXeUQm
5waueQAZvIlJvIpkkxo7fOfDi1L1+bcYSu5w/ilRITVCovVN9BcJfq+20LBMXBpIevuvbJx/kb0z
gMvxWRn0uA/+TGaMGdQ8eEmeb13L+yN1/rMozPcEPH4RirgLMhhkQM7+NQmBHj1aHdg/N2u0HgEQ
log8d6SIgW2s7P0sEy/yzgy4rENjUoXFBFgFDjncRiCjsUWVDuJSj87jJPGlIPDyIjTjcmN7q5vL
8b/KXBx5yC/VRBSf585Hy0hIBpL2EGXjAo6lcLpIE3Yle++dbLoq8it4ieCAwByl2QFRQY1IOAaY
apwnFfuRWPRnkLKDyQwkzDXqj4/em5AYega+/YW3rRPXsEcRbS0IE/2k+CEw8ZlpMHqUjO9tZPoh
zRqJ1TWTgBAyYV9qI3tF9fo5wPTZjK3Ex18xIKzoVmCo2TQsZr3rDDhFWIb5tGm8IVj4DtQ25bCg
8YTzMNn8N0dY0+bA1T6B9F8/qJ7Dhub7zZuGSykBe/AvEd9lWmK7eFazrRXERwwEr60mTsHtKLZx
TIPDwsNhrUB34mEo8DBrAmEBBmSPRHeU/pb3HJZzH/5Xhc2PsNDkNQ5hq+Rd7EovfiZ7IaTFj19L
ksau43JZ+pDkaamfGyt/R1nAvNTyTqU99ecURYnILOMi7OSldKFNc3NpqxjokYML3AGwaPRZDcBF
qYlzSIV/i8OTReJsIklg6GR1IYy1YQiFjN7Iyi9Thj9diuK16AeNFAgt1SwBxU0uttm4CCAa7Nta
lucF3xMBZF+yRmiZcwtmbfoWusVFNAhxCOnlng9Yx6KpoPCCWtdaJiQOmpLd0hY3k9ZnQg1mtfWl
zFB1qQB5fIi6pS2YGQfEiqAkP4zw1aoUz/D/qDuP5ciZNMs+EcoAuENtesHQmkFNbmDJFIBDawfw
9HOQVTNT1otu62VvwoJ//skkIxCOT9x7rnDVvBqb/FZ79S8wn2I9Ym3iJEt3k+eYe0+V7aqOwxaU
KNerWkIks1hQns8TWSGqzk4z2/cO7SKUpnkb6cvgZ5rdZ7UnHIU4rLJ8tgHYh32xrLyYTOgIUhiW
3pb4WYo+960wiaefxgYlR2iwd8vslKy1HpdybG17nRjbkCtcGtOjiwkHnt8hHd03CldsZc6bF1SS
dpb548CuP0atwkYVoh8ZvBI6GP57dxL7SDUrht32Ni/mZBeZhPQWmArJmWHuGlgOXkJ98Cv3LYmz
u3PsQ66cwjbPJC1zgmDurY7EdQzPUdfgt0wxY/RjffMsQn/D/MxrtgWcSLWiEuaAw4b+GLG9EccP
1rKpiyYScoZ5b4aw7qJFcGSnr6SpEPnHDX7Q+IMVIbdzJjimcvPWd66HSjp45ZOrnmXnQufqZ/xn
mJGgWhMpE1gvhEbUpJTF362Fkocc2xSjiekHax3hAh0y7wLA+zsg4AECj+eNj7nMvlFHEf9a/4HE
tmSujc9WRaxzC/8GzSRlOJSHEg/8akw5bHOBpTpUWJKUQh2NGkwv6DffIRwOCyNKdb23lbcA+pm2
8dJjCccCYNvuSrrTWxeqP04h3+DQnEkG8dl9z6QYhGRVCSpDGQ0ng6yhKcZGPHU/GGfoW1vN1r6g
oDf5BR5jik4oAD3a6MiHFCPWnReYe+HfXTthGpWaf2DG75sZcKkRNpwLif6oifPem11zZ17gI4BU
F3cys70Swbr2O7oyczp3YXkoQzNaFQ1789afibgcrR1+RVoA7hsPFjlCV26Xwdogt2lV5vLmJZyE
JQP/1VieKjP+itphm7pjczDieZ3Elto2uRBkAsF2bFB0ti3dTkrZqpBi1KhYQGZwI+hzl+X3yMnJ
OddhslpJptb7COjj2m5j+1Q634VE/wL5YUv2Q3hsa7mJQ6c5qoiY1szeTWN6W0aoJN47hKg08oRs
S0+6SphJtO6JNYzHHftBatQNURVFz1iMkQ2ZVvoZMyWqTOsSJAnDQ4SVUtqMdXX1WAX+W2YNFPTx
YZz1M0O8luCM9pgab54hXussxwTwR5H71C6Nf5HVh3yxbpcu5EjvOCKGN1r7kbf6x5R2zOOBqdQD
9BoyIRD5kzzuxbLfFUHyTTIDLz5yBmoOej1iYDe+pf2tUY3IqGsvOaH74Q97lpBWPPwIGNp1Bh8B
IkV2wWyTot4GMcL0DOzKqEGHECZeS4buaCqTQ22D4Es6Iqc6A11oKqdfbvpVd9XziKf/CTSQYBwP
KSI3XC5YZs9hPbVb0o8xpZrmh9Nkj1lDK1hQvW9NY2hpU3O1ljAOHwBSGhtcXWpjYTYhB+Scs8Bf
5QGjJc8eQ5RyyFGa8SWJ2bgThLt8+LpRrb0UngoWIYQE+zkgkqeT23SYjhH1Pp/jye80tlc2VBYg
IN3Oj+lEp9lqxiY4pAn+zVsOfqM/ZX30OudUFYE54TSPOfMIy2GlYC5rK3OItxuirkZkw3wwOhFD
em2BK5oTV7xXUVFCzf2qIvUhGLkUqbXtzP1yOhRz/NRL3pksl+9BQEUIs+YXtk/QEQkunMSBRQsz
bmSHhGPTQCAdtQxYKbp5p/ZlmLLCtabw5OT9Nqc0Mal6qP3jp1xMyOS5/C2tnyljCf3OMUf2q8YC
yQngpmAJDBgrnn62odp5vqdXs73Y4uf0JerjCuVr8+ET5oTx9WrDvxmz9FXRC8cD+BFcrjMvK2Ja
QCZ4rHddLF+8kX9mwEk/Ej/bhxhqqnzHjdhYT7mLG6UnGUGz/neIW/Zi9csbytdEun+a0fidLGP1
kQL4VJomx2GdtGeg8M1DPpDaMJY+6lwTUW06XYKePpYTDc0P0Ia6MG7IBNqNdt4wUByaCAlbT05M
R7inF8IMb10c+UyrI48hitXDr4qdt+iz8KatqquPOSh3XNvLjkMYa39oq8fE6tyNnQUItAK1LRur
vYtq3lmVnWw8h2OXEJdzZLS32YrpIWc2sD3N/gPyW0aYBOPY9QaxEhNjHZV7k87PoWd/cNyTlD9s
r/ocK9IzU4PhTTrs6iB+zxOkTSSfbFh/vw1DjqiZOnEEJGp4J1YpX0lkbYpYvCW8C6OSNHiMI1e0
fnzC67eExSFDCBz8OfWdjmjLde/ggbDiF2y7G2LngCpGA/BqgVZunBAdmeTnpfW97c0jMV/hdvCZ
Pwgj7m4Bks84tDjxkA1pZoIHAgbjts/4ABkeMgwzvswF9tPBg3tJxFG0stre31mCwaIibvmYZg0f
PAb1HcdrJgo+OWnL0N2TFjHujnr0G4VEgApkYBqywsAVIIxwsrVf+/5j2QqbQRZ+DY+u3atqekan
KYFTETUlvR8Ca9tv5Itb3uIa3SvX/pSOP/xOlDtbQXMTot7JIcGIv2w5PPY/Ow2y+mjn+mm0DGxW
ZTs9lD3W2nCYzlnSMN/AI0SH6MI6UujHPez83/aknuRUM57uQd11DBY5WLd1y1oxYccbpLelrkbU
+nuMEYC43EatBIsZuE4qUcK4UGn5i1Sxe1WR/HIMBd0gO+Y63ceTwhfXeSxbBGZcbrKg7D5N1uHs
51lWyOwwEbNJqYTphIizpUxAy1+zqGIAHD5XS2hjbkTBoeJ9aSXxBpwzW3LLh2Pqoq4I5YwOaHmS
aTKh2AgAKhhfx8YnUq6iX8X9ezeXhRBv4t6bmUeBZO2PlSJ9LyBiRFSUSa6K6mNL0ee5atdMlMfX
zPTeCkOVJzBjxerY9RS0aWrIjZmIW1eoGQyowt0sv2vP+OmGNd+PYD24XsjUE1RlmKVyy/Wv1sR2
qo9ubTylqH7rF0AknGkuv2bgk+kKiRSo/DTda4QJ69QVZHxAjt1EZdygfjw1NrLkpgQI55TsXAzH
+1NJ2j+/wl8/F+/uYB8aBWnZ9wHSqiF5JDzXB4aFG1I64kojC4sHLRiSUoTKKM4/Kr+ihwyMnN39
WCBvQXrDPR45VHLIJ/ZkRfnH9ihVJ0Hkaz74F3POuPqxycNXsB+aanzs5U8zprHztNyxcWV3FHbH
rKQkG0wGAXUJ1IRdOWNMZ0huRsVAUM5nGY7PacdWZcyTcydltimtx2rGNF4HnKqmY74ZPtkZY4tG
bdSvQTRsRiO+jqN7nokb3rIKQouWPPtTjMASD8vGrZE3qFIybe+5mTFTT0nxIWMFoZrRMJgrUtLR
X00LJQneEnNV+eLHQhTl5UlwlgWDXI8aJRz0AW5FeRNwNkNUqUAmFHjLNuFsGQ+gjymREeSrmfwM
hjEoO1iyzaHemeaoH6yIJaEcJ2IVHQLFh0LuHdwqu9n2roOmLfBKSx2ws+pjI+TdJ6f90IfiEiCh
fXYa6awZqY7rSjUo9fRQbdtuWe17FVtjN2TGm7KzN6S6dW7rnGpkkspGpCNDKHAiy9v7LMpNMkcJ
VirgzNYIAZMRCzM2r/hu25ksvLwigpTj4h4vibgIux7bZvwYfEx4Frld256TEgWBfQr93DpPc4w8
P0SsEc+MtUG7MHEjftN39cC0ZwhZCKi22HlTg/QWue5n6JXIGpqyRdhEJk7sBS47phlfRFsfLNBF
hMX18R8dDSnWHkSchQRWNVXWuVKJeJ2GDIAaBnmGWuIwd9NwnlThrEIFDySb26soR/9eV+Ip1lP/
ZpFEZLu1fBfCPbqRm5O6FfwwEhwf1HKwKRsfiL1LCpmhE4De5YC/18r/KJOQ9hJjbD/17P4w1TzM
cqTBbkeV7DJmh6PnZWsUGDYBkdabrjNrYe/DsIVR4DwnEAcOjJmZVHb7QJAiFRmMtt2wiy9JBIo8
iOKN4xnVZxzyjs0iIkSaq0EOw2Oj+5Qn8acBKQRxLDJnoh7ORR1067Rt6++Sspvi1upC8yahQtxH
14XOoZfkO8pxlg0S6nqNOwP6CEFTVHTUSp7BCJojg/AUpiAPFiM5cp/j4rHQNgd6XhSnYRYne0qB
vnehD6dZPlZ+6T+ZMmyvKpFEE9pELSaKGbso2mMVIxXWWGmOIit/dMit7gVaCByeNRnqJXhgimTq
Q/pw365vivvPCgnVsAa8hk1KzBtmqNEBI16w7hAQHJzB++4NL3qMAQquzZpwjhZF4hkYEHFUscWA
iIdF2UvA+MnDBLWijw8IC15+LXKZyX3Fg7uBN2hf3EH4myAHOp2PWAVH5gHPaTuQ/DUuomJQY3J6
dm39E1E2OtNavYVNb1wropyfJDEmnhP6Vx1ghHPtvLzaJnfRqXzyCa1ZdQOlhlJ7TBc4i8puX0hQ
1GIBA0lVvZuiy3dZ2Msr2ahoYLvq3Wqc566kbBJG+zRHMbQ9m/mmr6xsl6F9erdbcR8n4qjqpNmP
mZE/zuRC57Cl7XgULEh5pyqN4YC4A2/n+lhynPA3k4ffHQFUr6M0YaGglN0Qb4hdOaznJ7R7T9Rr
06sEnAS+Kbaio/AD55TPJqeDiUyiY0V8dGDjMhVigCNbv7nl3swC11HqO2qaW1xEa4EG4z2JcKmQ
lzS/OYqPTxi3CeFEQIOYmAS3ojed7SCbq+/m+uT5BVWp1zRfZtDth2Duf09Os/Mcj8uyyK5dPgwv
yGSXrF5D7yVdRxuNwS3U2rsTr20YU33/+wUx9u0eHvGtDPKXuE2HZw784bkVmNPgbR002Bi/TCdk
lf/3wSIcfZtkxzQdNMivOL1FKHL2uNJGNkmAiuwhujj81IfY5HP398PnkEMuCFw4oQoWVyOAHfzP
z0oLsB06PlQGy4XjMyWed9Emq7RcTY92VI7nKp53EiNntO5YOOC6z9BBbyrsdQDuFh9B4ZBXBqCO
9CnUNZPIAxhs/+kpM+RTAjebn7ditOAvKU+kDpr+52zQkyaCAEzSPIgnc7P+qW+q9KF8HgYDpiWZ
ilmSIxLti1vkI6jNEcr6igAcI9GPSQuWL1887d78M6AutZFWWjQUD57j1ugz2Q/nKOSNmYmf9A/h
zMJAFvELAvorgH7gBZguC/9uILGGOcJNzGTwRfGRWztTUbcNmv8GymgZxLQbfrOOhLG621fzMoAi
xJoQ5RABqPetUUJyZUJdERE2qg5EYGwCiCM1vmNfwFmb7WfChmgQUK2jo4m37JnpDXDiEgL/wtKU
AyRVi67rR+w82XTiJzUYr72Pmf0NG8eWfHfc5t27F1H0A7UNqqsZQGzxi1DSHf3RoYreC5IV0lJs
uDTyfdjGyKG7Zb7YhOpVjoveFt2u7dntiZsq2Loo3zNP5XMCVsTvNZvbftr9/Rt+hJtzMdkVx79f
ZxLkb+mke0hrSwMhmxKmvw7J5p6dI84HVFMeoJuYkfqclohQOqw5Tgp6se1KjlGfAad0uW841rj+
/3/w99k/H/7q27Pwy4UMcZhz6GqyLMk3me8m8wennShRY68+/n1mTQZHB+GP6w6X7bGvGeMYqCSy
h79POYyYHn5h+ScpJSc3smPDox2Ce1wCBKmcq8Mw9H/WviNpCWNfFCQNDsWRMERrl9T2To9ev58h
3lVLmIZq6q/RwN6fUllNdFoITva96J8zlypxZETIi5GuwrQ6lVHeo3qvd42hjXWWYpJgtUsQOCsw
bPt1j4UH/mW4RQ+1EwtAIT1E0fCcSgA9y99jOr3LF+hiUs2flq3B37JhGlukPpFJ/xRnb5C+2DAg
cPYyWWzrgSBVe7KHVZ6jORA2WtKy2nttwIy2TJiK5b+KPnoeLP+3RNmQhoipZuLAwHyWCnJXemGB
ZB3axP1q3P6etQ2TQS7kgkaX8RdAFmycRo9vi071R5GNR7zc2OCfQ26IyHm7kzQHBLVz9ycf5wv5
jTWbbNgnVrruZoGnt5rIDAOMwrTgMfXZNxgdqZDR/EYCJuyGWW7tnpK1TJ/sSVKQuBJ90EeB3Fib
Iyvc2qX4or3zcnIyFs+OC+mxUJzL/i4lLwMUQXyzmCbudEqGWtlfUar2Y9+sU7tztqaat439zvhX
PwCRvvilhe7OfItF9xvj/U1n7RZ7BALB2PoCK8vRxHbX8YZHKJvPlrsYOaPymGTeTxiZJO7gDrDE
GtkYrl32rg8zmnsBdLB0zuKjgWsxtNMGOQt5oiWq52YePmtjfGK9+eHEDc7epGB6je2CCj26FB4A
aMtXJVNGvmuck1ankB/5ycHuHx0LOhYBb9hpUL5g1KATPPp+9sTe/E77zLQqdb6kiw8n2ppxv/UW
No5jNnCo5nde9YuXQ9SCz6jI1HwqueGirOmr9sOT1Y5ehLrBADpdgNs1QLWqgAFAyb47yh5TeNoW
wul8ooUIk+r0MacMuHWCv09DMfCFMawwOp0xwGH/SggpFu5vZAePxkBvr/LD4jZfoe5yrKWcKD+I
xtxk0w5EG7neE/oWQYAEq52C0AMOYbZgMJ054Ey0Sxo1r3b0o6yHF/Cq0AvC6nt0BbnALoPKIjm1
E+BoFTRi7SjjFpJZlEXhGlNHjh1+6FmyIpM0DTZ7pAyxryy4H5h18EdXpKIOyWutmbmrBmhzyT4M
lvevgBOr1NBhW0rHskTGaUfmGbfi6LNNh+Lh+cMuNPHcGHNw5I7NksRuWe6TUD+NN7r672kuhx3S
/xLUF456Th06TJuxQVVfCwcVrlsMOOwMDZCwa56wqEPTn0ZCIbhpPyRJzyxKVbRclk+x4oiLYwTX
Hr8Bm2Km9XVdHkEJkpVWuv0q6nu6CRQ2vt9jTvAbzuFn4HwwYOqSJXKTHUL/PnjWW6IwUMdMAR58
pr8rblYot+W4b4Z+WOsS3X48P/pDtp8Ifl3FYbxFtWms0wSoDPuEG/Ebr9CrcHf9mmeUXnHFDRDW
11tU/qwz/90ZxnGP1qVdy8yX23a5YRlRdoaKqM3gYropIeH8fCFovYd4hDDowpTJPP93aAVwFLpt
3RvVCkkgczQHpj5+HaWDXRBBUvcCxbx5KahAYTE1IFSRTzzf6Tvz/R+2ld9Y5t9d3f9qDqBVqKTT
WzfV6BX1Hu0dQe6h84MijeM8rA9OOn1IDlR/Ji1nUvw4oOnMdPrsJtJBzJnMQ4Q2ZcVV7gq2E6Qu
luva/KwavqPbNmJXOyfSh7k8R+dn1fqXYcEwOXhhCpdsPxl9TUPK5KDTx1GgSGnyr7r219O0ICAm
dz9o6y0c8ttyBJKXwylhP41sJ73ExNL7V7ZefeSiOuKifnQ1otWW0kfPxg/iewLHfTED/91qK6R2
PkMfqjBr+ooz4khAgT33ObLiFEcCE+kZBrNnoT/q/ItQNEFu9zvt3EuH1R5u0Yw2oEm6R6tk+V0U
wzlyh4vb42LInZ8dPra2sa4FOlRSsQbuJsG2StydV6cA30X0hP9lN/fqdUkrMHsBgueQw5jR6sxr
/ujk1Z5Pxblu2w+9sGYS8zwWZCIp+bOn6ls0aYXDtpIqlExqE+E81g+TRBQ0HdBEpql9Fr7xW2gK
9t5+C+dPMyoOYVeAyjc3aachwHYQDTIXQwl7mgeaokfjRTuDzWeXKwbpCz4P5ODlUO3ayvtpO8HL
rLgAUx9MXos/oA1uSVwf2b//csUcreYIDoAxdPcgNtlcLFzFYrZ+JZL9js82hONEWEdp5ikhadFG
xfHaTNLy0CR+QxHk4fr0SY5cG25+bRNj3JXMpTa2zhjSCLs+jkif/vkQLV/G0/DEHuMZA/8y7C+6
9WhQNZo9hr7aR+vTFZBx/xZI41JIIQPirP771MFzNrLX3qYoM7x4HNZR0gFehA3DPilQ1VEuDyrE
bD4InE+RQFpY1yfNkojPNbYEafFjFWZP+4Bg9fj3IbORo3S8V6z1KA0JjaRoaQHIkQl3xCmJ6kmi
mQLEueJJffz7YNroxNI2GBAaObe8Mq4aRwkfpWTTpOVH0w7iYbFS1LXYga4+Brb7s5pHe9+ZDXzA
xpHrZmAEDnN5bZZkk3c2YJnOuHfLnisK45feknTbOa1gXH/4JppBijsgyI74OWOUpcr8EHn3HAiq
AtImjCc2M6TrpIzWwqmPN/EQCGBwyaKHw1Nk49j6MDKO0zZC3AtH3/a2MAnescIzW+Q08khIbBld
MYOMj0lHqjDlw1MFgotiFhxsdfb17CEiZxfoi1e7V+Xd9LFGF9zbE7z4gTEz45Zv88x0MBk1oVye
OrhZ8IkA3bCTmLzQFJcOB1iESGeLWgYxLrwNqruZ4Mg1dx7+DuRz084PbiDO48y4WtIzc9SeRu1f
nDZ4CRcXVgv8YtIJ1YPfn5LQ+N1G5FHlvyyUxeD5D7EcsOeTLBm+FgGc5tJRu7iTF1dPPy1hvTHQ
/eVQHXm9RppSyx2G5Z1h7BvVYwpu+ue5ELRuItmPdjwxYQI6DBV3RSIpzkEkSCFDznhsgq0xdh8T
zRVv9ZJyis5GZpghm1EdsIIFm8bGFcLvQl4Q52NU7+O4eA1i9oV5O7L+a3ZwldlPjVyUBGp+WJys
6yHkt5mEea5K9wrVH5FIHy/WwuxPaxXvXknHxS0FznfQRlxgHC5kvowjpbjb6/QCrunFnZ4cj3fE
pBrofeDEVluzoHuTc91iwJBQDE3Bt6Kg9wjzpuXXP90MsdEoE/TTXnuufMdfD0N5MJJYHbE4FMzS
KQWNYe/0DoMcrZEiQ5CCXsw+m1Cz5ll35yRQ+WszjrvaEm8QW7G1sxVUF+0U7HL5B2QaffcT7SAw
qx4gI7JUS+XrAUMMt3YEY7ogonD+8hg7IWlHPGShyykrn30gtjXmUCtRo4rpmuGhUplArTA8l0ui
fcT2hthH95oOBvg+qnUHqP+EWwltj89IiQ0t6jNzYzSs3054whdRBdoZi9FXbeDDqBVg6tKMzlUi
r077y1L90yxMJO1Z96Nv6B+Mmk/6YAYbSzhPkRSvTsI/xxQv9Wo8xp08B4733OEm2XUFpsGu+8UO
+sVFSrW2bX6kqDHYD4nvSUaMJtxrOFP8ILyO/JQFDKHADxICc/2jZnT0gCv8a8zpy8LsDrR3587F
OnX4H6seIIt2srcZNCKWfZvlJVeiQ6UWTwh8pRXp6zBJaNZYcbKxZjpXlrvCojHCdn+cDaNYe6S6
rnttHkQrt2EYTC+TkVlb3wgv5aSfcYY/JTkowbr51RlW+mANFATzwM/cw1wEb4Tdov8AnoGYIbB/
90PMGNFgj2nZvGNst9qdVaTXQkT6aOjyJVTx+6i9ZJM4wyNjg2bvgFlrnRr3pyGAGYwEvTCeucr4
1nQpdZpdc7usii+U1V+TzxZGOPwIVQ0GsF+K9WWURdSPtfZtCpBknlosJMw3W15o4nLJpMgVyLiU
10eQuThLytyGZR6KCGNX5uR02M6oUcYbRCI2a3fG3YLiSp7k5BNdr4glMGJu0l69B0PBBLbqgEgQ
RsfL7BcbM2UdLHumGsgQzPIHLLSPYaZVbyyNf1ZkFw5eAgpUTsWqQ3EEql6MNI0xBYioMUUlgu5U
OvLTN9oDKE/kxwPLbt+0QRiC510nJjlJDNhuRv6mhzZgXkermiIId7rxDpqYzAFbgRNSrNx07f0u
J1gWSLR+d01/omKvV//zuLX9fxektvtdLmFk7X8OU/v3LLX/+F+StmY58r+KW7uURVRm6se/B7T9
/Sv/yluzgn8EtrQJNLN80/2bqvavvDXvH54MXMfFEgCgBqTj/8tbc+x/8C1s6dm+4C86kpC0f+Wt
Sesfjuu5gj/wUJR4gfc/yVvzhU123L/nrXkAVpd/Hy2EadnSFEse27/lrTVFj7JPkfWcLEu1Wlcg
VRUITkLsX0XsbbPWhAQFCh1Gw3ywETTeWN6Rwl4gqunEH5sd1sZSlvhEsAJ5qIt/MvAFv1ionsjG
xDghVz9hFTQeUCF0P0rjHYf5+Ni2Nq52OcGxKI1z2gRyY2Xpsuduh9vsqjsMLQ5GSWCMB2JwZXQG
Qe+MFbDJ1ViXPG/L1Lp8nIL23lVsMQlSqenMK/kErwNtSi5fcjcD4Vl5IS2IvauwYrN9n4ljHlqx
tbs63aCnD1HEbAY6UpAVUj3XXn8gyzcBgQYPk/v/ypa1cRs525okKO/YYdZj7XnE8/KgNMazVuTW
SQTonSZHXgc4FkefiLgHjEPzk2GM18QJDUzL9GK1zTKAV7p9DNOuReTEM8NOWaOqFL+CLI5xF35G
ht08aoUnSSPRxjhVDNt2GnAVhOZ8LzKfEI5iOhfF+GPMG6IdSXqR5awOXT3+hjrx7YqhOOUoa56i
yXHutK5Zlamnv/9F9WxcIamjW+d+Ka1jNVrT81SY4t51RF3RcXO4Yofmvo/KCG8AoZUquAdeV8KQ
N52d3dk+RNuuuIhoupKodwwHYlBRzTMRsVJ1F5gPVnAbwh3atRCHt50Z3t0g9eEswfeEJFtsWwYs
61po917KnBjkCIlbu3wJFd+957ULlgQDJxAL4lZhAPaMvvihYMLASWJudhHLQ0RiPeMw9krtXMqL
ZZk+Tkff3cKA8I6qfRK9656JCWP3WtXiEkcm6Q8lTtYSOxX4JR7IQd84Lh1ARWAlDtgqvXAlYKPq
S0wSuP0uLFb6y99n5TDzOxJbuP775ezVj9Zcxwflzs+V59c71YIWKG1rXwEnXHUg50NRvxkBrv48
Dr8xAswG/X+r9I7dMtluk9vy8kTbtu6bKxENDnkUiHcseogNJuQAd8F8jvTY3cO2x24b5ClOwC7c
etp8saupPWEVwOsqC3UbYBMmkXRu02SZD64poZiNfHxAoUD+SFKbDOSJDj/GVQTbgJGA3YzHeJiA
UZMks0qKSDHd1vKUn3KCdI5VWPq7BJwolOv8xIUKCyxW0aOmVqckJD017PgAmZnxJbKMtabCJj7r
CuZ1AHPElg0wOa+E5R/U37FZZOeYoGcmzIERn2EfGcTwYWrfYwpIgZQ2KR9g818PLZPDSJE75Dvx
Xad6uDIi+IXmFfsRNdlKNpNm01l5dAvLU/w4jel+Kzmn5MFFhIwtD+gWIeeHKHcs5jy5OPR5mq6h
QNoMmXzy2F2twLo65SVIYQEYDCwfZMQfjLpFuGdjLXStaCub2r1YReRegsF0oTDzZZq79cHO6tcK
O45vGMBWypzMBDmS7hQmL9HgvSB68C5cIeSOickBSII6keLQW7lWjcOl9sSRHL6JbGgEDpyY9sER
TKtF8Egl/BZL34Xxrg+QOMXORcZ5hGNmr1MtcIs6oHJMDOKIFyaSJkoeOqv8k/vxvO1dBAIWLhCA
YVNz6gQNloAkbk4egxo6QKZ6eN0SxjWumNxt1XXMqgJ1rlJfnVl6J2clOzb6qa1WIEaLS1Wbx6ik
9CwkntcaW9VZBeYXre2ws52JQC5XgMvhGrvERmxfBjVVFyqzgbnsNpXxxee7PuiOa4a38DkZwuoA
y3HazMLe22zIN14ZixeLI8hdhvp+Ye0ixnz7Sg/ZOyT6HC8Dg+dy0dBNRfo+oVeEQ9fq2d/HVp1j
oq9BJNvpzZ/FVc6cmdiGh60j2vYc5x4Khn5K3+wJnL2dNjtAxggJgwk6ZQDCphEYsVlRWRUqFx5G
2/X3je0c0i4DKTll907jrkZmfvftxePWV2I4dlxj/3yIRdlv+VnfWAjd+6oCq4DsuwQMj3oqeOqa
gxKV8RJ3DJWAU9z/fhWM2U8nyYfLIOUy2o3NE3nhKYq1Jj5agdOv88bpDnbQE+8Q0ZdDZQWzV67t
ngjiZoyArfijc3Lo7GY/Vjf2VtDU04M9R3C5E/1pmWd/so2VRywoUtmqOLXQ/VaNXX+qnrQHoqEo
2vmokJ5BCp45dD+JAAifSng47Djd9FgKM3wi1cLhRTRfaeKrfVVxTLldFHIL1hZjOVGzzyNKeRT1
YxFaV7JKq20Q6hSXNGwPRQrEhYt20wY9c9JC/unqBh93MDMNiaAZuyVUgljb48VWwY4MEuvTDkA1
KnhE3MNHWHB8SAhob19UOm807ociH+XnZFvwUCZaMAgqJyQEKxYc7m4SyHp4nR7awsoPBZXZjtPf
O83LiA5DKoJ3+22q9HhuZo+ZoJf4lz7yFpcX9Ygf17fKDgFWO/oXfnz6EZU8j70RrmwqqPvcoBVK
hbmIHJNgP5MEaDvOC9TVYwRV7Sw6HJJBjMSqjYUDSWoo7vACYGOaBVU9+JMIOZawdggpHrTovvvO
A3pho1Gk096iMkF52dv8SMuDYdTfoPHkJmq8q7ZffN/ud6y/sCWmw3wKGvNt9F21DY1sBy6pXqtC
EahhV0+M29GbMbLY1Gh/mYnUW1sa6CuSDJS6aV+COejJ+wYI1Cee3JZJ8qkZ2V9BDay6aJMrTqdR
WOchBbvk1P6+iMNxazPi35kW7yMDjheVgWOKAqS01A9Fm6yLISg/Qhd5IyB9Fqf1nS0Oaj9JZl9Z
1fk1SBdwYUi143gvAX7sDdu8FcHVjOBdOdyRQ2zreID+783rhoKUlDbSs50gXTcVwmlLs3wJQxS5
IHuR10aIP3WzSGbaEZ16AR68daqGVXZWkeO4EC7GlGxFrB7XbpjyVRMo5h2UWYkH5SeuA1I4rJMB
0BJmv7XVLec99pZonSdtu3Y1Ui9hInlMJkxEhM08Jyy6cmbX5CwSuAFsDiLBwqWbEsSxUQmvA8au
a7P/afHi1YbN+rvaO41mX+ZTqqWx2jCjMR5gZthXPaHaaCu2Q+jb8jVDOCZsptPvddtBUsxkiuKS
vnWaJL64Yf7sPCb1ovg/JJ3HcuPIFkS/qCLgzZYk6I18S9og2kzDFkwBBff176DfRhE9EzNSk1Th
1s3Mk/LWpyVbap1aUYid4L2yvc96DljytwpWZZsm95HCrhvpNmfTG7KNKj/3L836pU7sA2voXyZC
4IYcl7fJu9H6Xjwzmu34bBJE29VMKceJ1MzWhPD6ZLWpe/RXxmJujUC56eAEcw4nMpAxvkUyXYch
LMprE/OIE+m0a6my5DijQMEfwi85Jwd+E/EKxO3Dnv0XUdMnNy1zeCMl/cqGlfbXeXQJOuXqSrvX
zv+HcuxtvUEpAwDegcsVWSaenVj+6RWpcZDDuzosjH2K9R9Y4vLQRTJc4xjHljmS3vVSijviYCUI
uH5zmAolo1nCqupQtWMfEz+Wrp/+wAbD07n5pjTblNjR9ptfEaWhvu85zHVxKWt2pWKZwAY2y611
+/d2DrPnfmleg5iW4qQe5lOmcLOPgMahGM/nmK1vdeH/Nz8LTTXUXDvVUWJ7vBjL/NW4IG9NK2sv
bYOFfemW4lxMQxrJIEipFB4BizN33LQb/FANEumQdOMfc4/XzfgztQTXG1Wf2RFV1279onLsHSH3
HbBLLWRFN/thLIFNXBUQopV3N3gNiHtNlm5njt7LKCyQfP27w8H7NbfJj4FB9KXxSU5pO8cEMQ4/
WtnvxsaiWLSr1ZbSw2Wrslx9eNhVHcs4TaJNmGSZ56veu3jgBZ+cMX7JyPxqemIiWP/VJScGUnfw
7SZepiZPLaKNGEndTNVX5Mj0bBlk8cQAlGz9IuzsgydJdRDZ1FwXmZlHpYC8jpncZAN+oCyZsguV
Lwh4Lbv0f39sY6zjOf4VeAyGOgdWF0T1ekK28wbfgzhDrw1ACmmEEFZ4tmtMZ0OmZ88QydUcEJ3q
ufjFEEgE3u+ISsYohpz00xWW81UsDXo695NT4pv/2dm4/OfITxsD/FnMPDRi+i7yUe6hlRnPvS5g
RtQOEn/n3LERnhtDWfTTxPo6hphAZ+OPnyhn76nc3FLPkx3pW+Xs8iCkplaIJbj1zPcSHLGdnWRV
vueDyZ7Tp/QEKeZYp5B8c2G8EORFs1nFardj/UXZHCQyZt1hHPZKSPuSTvJd6z47dCJ9shppXFJa
Tc/aQ9umQM/brpTO48ADEo6NjZ+r8/tLPEPMQ2CmoLI1fI6CHOmk4yYZh69lPWFlySbu6U4+nQuT
DaESfxd/lgeK5xie6GUODmJZnsqSqOHsVDxa2/Gatf1yRnuDZ54yZRpqPNukbf7/BYPCeO4aDKGW
Ue8nFnsp8MmjPyrEp2m1xfRGZZxlQ5Iid5J5T5SDleAoL0NIF6+JNbRW/VfYzKwmLUQwifsVBX9r
jul8JibM/rnH7ZpaeDjdSyfMFE9j+lTkPDz7XTdxzxR0z26RZwj+iWLmJeydS5wRHdkPXPJ/5SVd
XY3Hu4zdFZ0D5wQ04+kiVE2n37QYkQ0OTiXFo2ZVu88a7JGAyNITROJPDiQO64m9sNKMBdJo0otr
hh9zyEVyFl0T8dCvItsegsvIhceni7mlo++Ytdi0ShBcQwK4vG476MS6RVjOiPBmTMrYw5bIVwib
k4tpKyVZ+u2BbdqG4fRq0O9+Gixl34ZQwc3iVzkFWPKFId03mvnTzSTaH1RCAoXLnkSdfmnG/D4Y
458lc+sX0zJCaAdkl+CR08LOUzDKbYZsYE8YnV8rHqIvc7r8INjCiB2yZDZGZuKsbD+XZg6YKEKC
KWGyHAoV14dh/uHY834qXdjUxIz3FuH0nT3O8qnCrs/OlfUQpvsVDEELQuqNb3KoabKmrvnSO3+z
HuKFYY1/YZKTzzEZwODLkRwIdk3RGLccX9iuGkeWV+pD+MYYOWDNmEy99l4Xx6qFn2zhdj5r6AXP
I0LyeSqT3//+ZI34ymMrF9tgoHqM1B1xxdC5dQUfNc637kAsQ91az/rCfPNSij7YxdQ1bt1uYmmN
WkOTGylQKoacLVDO4VZN5XWKDftBCZx3SKb2xYWz3/pgxfs5zi9zHTM2EomkYZnKEhTnK9exNSAM
1zUPUkHhWz19U8H3mX0II8/gjeKq0pXn022iaGOpZXYKVEBG2KHUVS8X3WX8KINP8YeNJ8BtbzA6
6Krlg8p1px8uo294m9EFYjqykI+cil9YApPW9d8XKPzbPG/jYwuGq9iUfXs3fMj5fdvMNxvI2SnE
K9Xm9e8k7iVzroC8tNCAB4rPAD6ysEaZANY3xVmY8VOvu/COVha4tFXSg9jegFJe4GxxYR5t/+pO
93bgBFYt2zS46JAS4jC/GH2IiyWd6HYppI5YjsG5TpNdFnrXWurx0RTgSJy4eC9NnnftiDvCteen
wRp/oF11qPRA59jSeWRMudz44zhEIX06/brZq8FapOhj0ZBjZc7C5g26cclD1IWL5YGzsn28FLlp
7iZnyr8KMtPb2q+IAFqhtaU1xXsLw+UQOC3P27o7JIk6NLZTvyhB0WzV3vzRe8Xu3oOJHrgieyVh
JdLMaBN/PUSgyDC2owQzSIrmNBRZefFmZh8JUKZWO6Z2FGO37fZA+/BIEEi+pQFNLFL7EJi74pY1
42fiLX9SRg60za44GZrZnpMMG3Vq3yrKUzaVR3/O0AK4XHzI8hPuqTX21mr3iJZHeUcVQuNwBeo7
femZLUDDGYg8cfGhIS/1GGD380iBg5P87tfMQSZiwnncRGMXHViN8heBWYIXfCo3VZwkL0BCqHzo
3w1bOLStr5vYmdbExmswcuCBsNwlvBohTuvc5fhu3OcKlilRgPQlMIhedKZyWTaQTg4rfBJSfSCT
idMEUkFPHITLHPzn9YV7t4sODQ5GqzKjMrSg9XeuutluER7sxjNPy2icrYmlLsh/qsYLrwe16z83
HhdB7sX1W271r7L9MKzS/D3h3WHfhZgoQTyfhsn/PXv8NEQseJSHzQs+q/FE5o9ASKFuFdVCYkRB
Rox8BEn8cxjt8ZCz+CcPy54Erae6jOy+sJye7Z4Oop7nOmKPJa6QWrdJQlqMBh92KzLKw2T+0VYH
oOJBG8tXEUwAKBkI89h6ormwjJha8oNuP2ZwLpTPOWskVu7NplHEpjoYv7PTndUs/qohOdTaL14h
JAJdGy5BocpLLSHl5eqcrl/Q9b7qKSn3E+P5ZWjLaDSD/lgStjlBRYMVGiY3h1Qdp0Mc77LBKLgo
84ZXbkhBrc6Ky4geRfgE/JvPMvACsvA0G65J3gtSfdG7AKpK4V0zkH5jPeXHBMLOzPYCMW60tq7G
nNy5IRcq6OSM/D0vEcKdK/vu4tMVBcm2BgdFrRYFnKZZLt9i8nfxaDTHcu6dkx/guSwghsQ5eNJl
ETu/I+M0NT44HU3FleXg7mhl+ZKVUhyKhQE0IZaj0Wh3MySwwcwu0LJf0zxNDp01GjzGgCTGGCsv
7dhlbAmzqKVza+cSgLCaWiJ6GidnINhs9EbLPQf0ZbY2L9oJwP666IgDpsA/HLIBReNIqN3mWkrs
OYdM2L+IBIT7wZc/y9zAlgo8dR9qnly9Kba5PUAesqyEFuDcYb2BaJJlRGm8AxJwvl+kz5bYoHNr
oi3WTmvrEDvILyr1xMmY8K2oqbzJFNkack5NWRMQ3ePs5fkd/tJzOagrD451nznBgUj0AZn9h03m
JqIFad5NfAj37CnEhkQiwdb8rdG6ey9DiM2eOHjjZNww0XB+ueaDLGRGWk/7RDcaAlaNdk8cHphw
ORCZLk4DEdeN7+Pl8KU6U+AVR/PgflJZN56qBSE6rNvigMvtu3abIgIfqzsgXWkqGIz/kpj/YBXn
7r21h9oXycHF1Upui8O9H108wNx+I09hcAo8v7mowVm7TcTMcRUH2JIUiT7QIjTNGOHZBeoVlpfY
sglLy6v7GIv+CliE7IObHwuGs20Xe32kZnQKMtp71gnWzkGgAe7QbQYL8dajfqim5W/desGqNjbK
cd1rg1HUs83kThCQb8avThQn9XilaGjhImwER0j2X1ITdU5tz7+pmcihsnhmVcVF8hJixIf60Rgu
r1qfnGebKDfGQ56Z/ozxCLvC4vUE+0b14rUJHtmWCEyCweTgBj81tCb8OnDhsP2svakBcq/hHwRh
sj1XfQ8DIWz2euCKMfJYLrk0pWj8Ogz57xyHbQnW5HFeuWGAEzW+fJtIjZsP9JbXBgh46T86A2uy
Z1Lj4U7YKauFPvJ0uLmxedPd+jyq4onnYp/tjaVqGX0ACUqH8yJcaMSTVwgd8Hbs7uFQ4xdy0RgH
yUMmYd8kYvyfLVYFiwu0Nsz/4s7xjqPLPNIFUkUWTecss/DZLzWeU5OH/rgkR6ezPpr1zdU5f1lN
lDPEuL7npCfq6DE3UIPFpYfVLynJtRe9OSZlJaNSe2/2E1WE+dM007lTleKpMN3f1HaRtk7d01Q1
f03BOqkMm2HreZBeMe1guEyq+Vzwg8JfU/ve6n5la3ulQQvTNgn7IiKBwHQomLATfJ9pSx2nto+G
E+p9IZuZ+esQJKXeMgUVUUFiwPCq5xwINoNaYg4fGArtSDgOhAmVoFgN7L7C9NOkYQcajMOatNQ7
XbMw6JvhKPHGQsUcujPZInwKfLTtpngjBfdzsmh5om/yyMV82HsGP5tNZYQQsHtVVbCLi9WFCKLF
JRk1iiBKPxv4fGBbrr70wg9+iaXd6cz7RJr8u7RgQdLl7uLx3OspM6kMwozstGV2dod5m7buxyjF
e+hJir+JkG/Vil12KN/J8mes9XDB6r9xTzfcvFhzlK8Tl+zkaVwnaJsnGve38i3M1XDmOfFrvRcZ
Zi1uieX80ZVBf5/tP+zQsiFduB+cm8YJqiJEjaQhZstkJsFdY75CsIAw85469YN1Ct5pU97rKf4D
DmHBDAUQccmAGod4vvJKBI8peLewpB9NOL8lTOdtWAz9JSNwtmUfGZyKDEiHykRU4iQ/0A6PhSJ1
P8ER//aVJCsjP5OGcbgtnkhAhpdmIOTnSO/qw/dlx17/F2tcjVnAijsH2mdL9XDJWl4ygo6Mk7T+
WtL/U/j606rjvc1TL1IZzVKsAvNDxiQPY9gfsbEmwwEkAMhiWNQ7jbmOU8ayr0PVPsnQtPY1sDly
wiBE4DoEM/NtAQpNoqxXA4FYVVTmpotprrBzSKmyVMc+Ll6HhZXHPHEDre/NzNS4xFBVxpSDnbnc
7qpmRxztyDW+27r0D0G6YxCRsPnhagIoa4W9dTkftyF9GwEAoKjq4pPRtcMlXU3xjWVwA6lYAhV6
ozTIWmHSRs29cJf7ivwn2SKZFOIg667dypxJ1JTT8MUDQ3Ad57vTf3PrmopdIyvTVMYfMsanw/ma
s9rfd2LNka/qk+njFIAPlaJnkROZpNinOS0jC9u3LcpLcbCt4sVTPcOVW3z0wjwVnmWdCSXLo+nr
K3iAia7YioBw2vpkR4S7NSiSwHEa0JzOG4+RFOVBPWI4Uf//y7aBund1+Uk9U3lwXEQHYyF2Mund
BJko8mWGNF57UBpobd+S8gjO45hg8akza+ez0d8C3z15U5Pds4Sm4rxr9ink2U2GUHLO2Qfgrsj/
C9SQn2uhuZEOb03F98It/5LF7l8j+YOTsn0ageEih9okn6D4O55vbxtEK8b6/D8SdMUVbNh2LJG4
vNRjd4YGwotCE8JEtIzf44au+dm5g1GmwoGlHkowL6vJgI2IwgLLqiib+rMUWPy6ye+OWG/p2Kwn
Jj+PUJjDTdqaKLLTvqaZMtViF/bDW7oA7iEhcgUUv77NOip5LRMmszmGzucad3YcK+aN/zy0fZCk
LRkChyKBgDoPFmx0rLCk3OE1s7YpnZC7tDPvVDneKWRrnxNjfg0ragkcD/BvXTAfTRMU9BQi8Eka
pLdTu3tWLTdXm7XKlgr48oh5+rfs4TW3OSsu4ZOJcSbrR2wvQ5QGmHhrkYabXDkjXDhqkHI/Py5k
8k9jJy78Vhp3ipd3cAWCR5UE33qSWz4vFSjh8AntoF67xNtDN7tnSQPSQ7iPijz4tp4cupWsHFtr
OC8Pr5rbUz2mf3oatw8pTujNwIr3LnhZY02PYbP+yZk4jkX5mromKwExdle7SFDg2EdWRRdHfLbD
LfHULhK9xeotMKrn2SQ3I6rwS2fs/uiaMl7jcTK3ZGDtCF3qk+FQU2JfWxse/zg9CzVdTc0M0Fke
ZGJhrGUEYffbUd9uCggqdCx2FdYoH042Po+OvS2EWH4LUQzcxGUkKt3c6qkOyanKV5zI22Lwax4H
WXJIp9rDActexgo/p2DEz6vi58axtksnzfO/L4kczLMR/1aFYTIRNtaZ/oNUDeKkhirZMyP+pYWr
a1RzVC403dINyBtUM1VISiJqV9nB4dkGcvevYAQ50r7WQYYl0TGU8MayJ1sr52CxmapAZ5p/C5QZ
9lVOeCauJ1cw+nhxU97twH1tA6H3NsDSWuQF6S7EDgtmZ0WBTFJXajdwvOg09en5Et+uFTwFo15I
XypCXfGMDwl2K+vQMPJbCv18c/jpYM25hrl/M4CC0isp7tx6HkQLaGfiUN96bfvldth/LTs7KrBR
Tei6mOc/wTj4AFTFf8GUcUNKl2BTEcmKkJy2WWl5F9uyzWiIA4Y7ws7HHNdt28dc9y1jBVkSiLEr
SlEMTAZPEqOtBMOsadt+61j5yhwId4w2fV36aysH7rd+oG8zqBE/NUxgJ6rEZMkWTSdhJO3U/HKy
F8X+bGu1mlUlaWw6V8iMeNKF4bPUB+zdV/z2yyvBxK3k/L4WefcTIyaIXpFkRz6cHnGH/PdEeojQ
COdE7FjnLibb4iuEDYREh2Z6lJCu7OmXNT2Frd7p6aXm58AJhxaau94TbAuqhOC8TbTnvjINaeAW
yac2K2vvayN/anu8r7H75Nlx80mp1gkEbR3ZaoIRjJL7bpC6GTtJfbyTuYeZJM5n62O6lqyANUSG
0xSY9mWZ0nlHx/Gwr12RnhbYgGoMuy9POukWcwKvn0Ax7+zFfbbZj19qZ3xvXAeepO92OLcD53lB
+6RRbSzpiDDf2rrqkGzzKcJPhz+oCefH4A0/XbosT9bcWvewu7dLYt7n0TTvi0h2eRfSupAUeyBv
5TGWGuhuD3MKJER5yctmOtZSHmshnGvm4iTQkMV2zvovtYdlgUQGPz5YMLxT/b5v8l96aNtnlGG8
hc/WQB0gVev075RuztyJ/YKaq+xo5qW8FbYGS8c9vVh3BINtPif54hxUQ/5LJf1yNUlNwDhubyR1
dhNDIaC2CpmQFreH3SEw0u0yR/N672fhRnfH/IsO639iXkUYiUyei7NJufbBjNmqllL/COPQvZYm
gCYykjuVjR0EUkpr6iw78StwpqsoOcMoSI41ycCsNWB353x0gpKm1L5Jb7yw5kFNSFJjyZOFTgSX
3Xu8bMoapmUj0uSMZ6tjowXaR2Tmm09h9AKRjWKUfUa5FsVC9alzSUAbvp73SWi5l8lRVGz107bI
rOSbhd05xNKkzDj9oMjtw/AJJFaLXt4NQvuVoilZ5iq7DSa3xN6gUmhtAq2Hjt8RMIgn22Oxmgy5
scmTXh5Rj9UzgdIk9J8cRgEu2dbeZIW5rQ2T91E7l35cUlRThjfwp5jLQvHGx5HgmsUyWJIBFcCQ
rW4pP+TBNvjs+qjI26E60VohbhnLBXwBZE5H1+2PxkBTlpeiIcdWFZzIhWNqioMPuZDIyNqw2VoQ
PkcQ1QPbjj7hHu804ZoHtW/aHg6zNp5b3QUsp9hoyXl8Uhi0Tl7dnVt7aF8a4DsZMiJR1bY5NHvL
pQxCB7R5rdS0Gr9aoTkvLb90H6HS864ZJKSeMJ0e48IuNXDZcP77IxSewgMmWjabpTvPejQP/9+/
r0t4SV3IuaNkiG6Qe18EHQ9INZ3CoqGxHkMILqT8ZWKFvMWORUN7QXaXZhhc0UkcHNskP5liHI+B
qH41eNhPZjyf/u2L/v+l0PBoSi7mYB2If2pUYXa/995y0Bxz/zQE+V53HoUWBnyZbCXJkzfBfcWu
/qrzJWQ0tdynIJ7lLie5T8Na5Z7MCa46U/234ebJO7ZZ5Q5fE1vPv5BTlhm/dAF/pLT7gv0U1blo
sGWajj/l8q091JO6afJ3E3LgLiV3zm+ZxdpCDf0Zb3931Ub5MvdMxzSCm08+HdU7s87CXVeBLGjy
8uqlLYUyVpA+aBOFnTbD42uzuzF018wX88/AN5HQlstYYV33XQoHagvJpsA4N0d1jbGhcewzISn3
2KW3fvJUhOHmBeOo5pBSCx4NC5jIYvxIA8K6sOu8CIF0PM6V20HyBT5PR8jGARJ6J4viHA1zqGDx
+eogLeLfSwiYzojbH9kMGjkzTWbpFkBDYdfyG+X4ysq0e83Fo0gH71I2K3l8FgaGKq6slPoQoFnq
546c/w2VIiPo7UJXtAuM+RmyVAh09aBNnqQFvuB70vD2Ta0wvpfOp96jL+bHlP0kRaXuEIz8DUyH
4hvAM4jNJCgPeLzhY/apeXJUER6tcU7umYNovUa8WOjUR74dqHFw2WQ6N1hF1SfgQB7Lca/3sdGb
3wbE2EYci07I164JgnNW6V8eacig64KfdRFHdjybUVrL/tA2giaEiXZxYqy3IR+L9yHF6TCv2zHe
R3xW4uLZbn7WcMlwzcHKvVFJHtxYv4NFn5db5rd/GTtgv0+jgV74ZGmz2KdeGn675XdO8gswZPO7
HzjbaFSNt8BXzRvEl/20NmNxOxuec53D1zO7P+jPEB+RqYHIUykF0VIfHR08ENQPiRtwFEDinU14
0Utr3Kqe0BphCb3P62W6zkYzXdmtMmrm9ITK0bK2tTn/54vWelrMn2oy9VPjZvG5KYzfZjrAp0DW
3RRmvjyblb3G90vet/WPYWmHR8yD/KKEhnGrcYxAr+SbVf2JbRluHo+eY56ZdtXQsJWYdjSNPUjz
wPnoUhTZoqhpE3pv8sC6erX3WmArPbkoesAf6NKDnRoKf7lZCm2lZ6gFLxg4x6JgLpwGy3tl/4rD
FJ11P/Fr3zvI4FXyu+q4fRHPP8UVH+Oy8emoLJaTmyP/mlq0W998i31/fOn8cOQ/T1uuEwtLFxVb
lz6c5n289haNKnA22hLqNKHYpxpTVK+8tY6AFHurQS8ZPRVHCN3U44HcH00jIfpXfVucPwd+qO7E
WuGovFDeEuoUbrTCeRqC0RB3/c4dy58NeZRDnejsqol+Zdp3bz6UX/xIIQABnssVC/QT4M0pUfAp
hkpeEsxLkKJILtv1WhtTzVht5S7U/cAtBid/Md6Dzr2ljBcXq+9+G7l3NXThRibO4X0/mOEuZZm/
LYPm1zh1vBoWDcJevzPwSD5h5yh3RSiyUywo08mJ5YSiynA1TgYSpDe9ZFiRodN99zJ9JwNjPVOb
jLwjONRjk6t+LbvsR4vJfily/1dgMl6zNmY+z7HQK5VHZGdt+rG5kxQs7h+q8iLOJGOH17c6ho38
YSYB7GejvROj3Y1MiMoi8mBYwYmlA45TM+bRB1niqef779yZaqcSg8FTnwXWeXH7J8pBm5u0yZo2
ZvJ3SVt8llb5TG+Meac9x8LrQVyd144rTJVg6JxTronBQJp6yHdyfT+MxT2MY9MeeY8xP+qY+i2u
JpsRu8me383w4BU8RCX/x2TAUw61vTrNLvXofrycmxrVNicVtZHoSOR9lscseQF7s9eXJf/0oUTf
ayP4Uwz8U5hiTG1l2+NSmAB3kt+ITNXHB/ye28SP/SMW8KPW4cpeJKzaLThgV6t7ZsU/AgkxtyWy
tjHRMSjWXepb4OELpuTqjWh6fyCQ/Fp57vjeEwuMwpi0PoWu865PhnEPSRFb4ZJ/D8iKCo22WuEf
An7cQaB2hK138CyB5RWbzr87IoeLzk7rkiFX9a0nvbEG/gdBjIkZd2h/hFi2aSDrvqFGlPvFsI0j
VsOvjGA7dnpU7lwcWcBCofVK6h1pKzjjL6r2BefOcV2/j273lE3THz/VX6GVxqcsrLYj+vLZRCdK
HES7Tj6wxXvHpqWlmyvJS6goKmuJq2M3qKN/f1uor4SxOugffA/Cv10dPwEMoCDSnJ+WSdBbttZa
Tb6b8th1ohAowXs4yMhN5XdGlhExEqyV6UgCHG36Qm3xvFky9Ey2Lv7eCNV/edBae6c7Wggu90zu
M3NOoiU3nz3h8WqEt7ht29chRIMuiIFtOCmBbQzdM/asPKK0yKCvvNpT2TO908JWb1B5cVNO8ID9
7g0kJnQB9QuzuBdpkx2d7oiQ0ncyXPkU7ygh+KZ9av6ZrONcQXLc0LF5Hk0codiCvmpm9l+5Bv8T
unP2UuMu03WWXip/3RczjjH9BQjhCjVXMujgSrHqfQ2c1REeqRiKNol9QsF2Pc6ngRHUb6hD+Jki
420ztCHO+t46iGah/7MJe6bsALx62c5Ro2Pu4mn5ROIATSHlMRCXNA4Fi6+fMOIxVVREaBHZGnZD
R3dEtDBX/3IOUZj2AvHMjfxU06y+q1VLQGhq51vslH8UczidvaWP76tzTvieKCIaBMUWMejL0m7O
tev9hvDTPXGGDVvT8RYut1EwaXzhsj7NbV9xG2W12NqvE+/TDXt6Ah06sWgV24ZGh7g09sC9Y4BG
6Qh9H1iHKpw4Qlu4CxNXO3suQgN8SfMW2wjYHuyMWCA6EG9gdUB+KLOwQbdsMZB35zizn4vZucmy
nwWMhlqfs9b6WZpfBrznhwW/CC4pDAZIMZCQ8V/vKtMfWX7UtAJOmbjMBD/U3yzIujd3toGjd5QF
F9JWeNiNz8EAUh6MHgbNGre5CZVlk6V83FILgdWq5u/WBToOA+u2NHZzEbppL5NPuxUGkGy2L6ZV
jmgpoFdaj08ZyDtjPyhbbGtds6NNU4Ug59IMRgxkrpbj5LrhplndKa7wUTzC2jr58t7ksTwPmwUI
9JX3FzraGIBwKE8WDNazYdfqzhN4bzIxkiMLM4Y6fgkrPhMU/yXdI4HJWDn9r65zFGOqEM/DvIhn
nWVnJYlX5cSb6IvEVczSe7w45ZY6Buu2zPHeTWmx8HOPpii/Ie6ZzTKaLEIycTbTcEgb7WbULKaY
ovJTY4fL49+XvOLClagxCnoX/zPUz9A8p7kwD/RRM4+ROveAEVxL7ILHUsHEs8kiFAnlBUOYDldj
UptK+SklJG+eSvXDVHrbla59RT8FMt9b7dot7bMyc6aolHzopyJzd1PcWy+j7/2mYvhizoCPPAnn
uBv85AxMeS+EP32W60/KxaqI52mTgPXPm/Fq6VcgpxSy87DGWd8zt+NqSIJF83qAM6E6i4SVM74O
aEcbLvQL96thOfQTH+KROFswmxzyfZw2exNyE2x2giAWQzVepRy9kUrLrSHI4JUdmjPivfcaaAPG
K+YDFMUePgSiBFEhwFwGTe8rZ2ggtkJ7O0kk11b9aQQJNvaeH2FGgR5sgd5pLPdXgIGMzoO22CMg
oW54RnWWnfniFvnRZ/VuO/zTKu6X22S2HK2rXbwfCWiF4X3B9nNwhL8hekE/eW7/0mHmfcReyPw6
zbsCDtS1Qp3Z9vBnLlAbL22rUz62ZFZGV74LHOvr6EdRA6JTJOaC/zHOsvPsYjiBcqSO3LTB4sDq
plGnfy15O3hKPmQwP9comHvb6F9m/HN3IQbwZAHOvxWQTDBuuPA8gB8/DZQhYJBhb+g1YFEwodsG
FqUxPAe41x+Vkm+Jon6Y3UZHU4aBsbauTvUqnyOQu/BQg2SZz2gE9erlpV8jIZq/FP43xOxwS3iL
METTZ8xEhcMz3y5JGI3bcA2SW0VjnsC0/aX/ZWOJ2DjGZLc7u/aiYgqvyoewVFoa5Erd2NssIK9k
9gnslaGJlsrAAG1mu06/KTe1LwowHFlpt6NvbcyizvcFsA3iLjQDgE3psIMUXRnZq90E98umrdEa
YQ1WUb84P5EYsQ7lmF0CKfrNvKi7aEzrYTl0lLWRB/+AmCkwCaunxqkZ94aLikbvWhjK8KjR5A8B
5+YGAGL1olz94g+scmWZrgSeLnwqWXraVvM18MiqLZxZwp7GRyX4cV3OkX3OAw6lEHcPZIBnd/7F
N+uPY5FhoJ95uYbKjzDPLUPDxNxNcDaC4UkYIa2zrF83VYnC3Xm9efM7h/Ve6NCbVnAo9zFmQz7r
6XXUPHYwD/lR3CmQorY17swskEcaSxCxAXyV1lCePbyAraRoJkveuaPRGVe709nhmBunpofZi4of
5tAnMQbuEwN/NnL4WavqPwKzebRMxp2+uf5cdI8CkWVf5uxzwMODtKSFqWT3TUHoq3bD5pTHbfEA
8csiC9opVrGXWtLSEOJK2fgLKx+KEYhsDjUxTsBchwqZyyn4rGZjle4b3bxUgQ9ajioaELu2R2UI
5DbssPhorfGluMG0o3+Npe+5FeLEDtHBXKuz1cFoPTky4FIz7PNeN//j6DyW40a2IPpFiCi4ArBt
h/Zk00gkNwhqJBW8L7ivnwMtHkMTb4IjsmHq5s08+XCJkOVjp8OxplZrsXjaM4xL8gRFdbENQJ5+
BUoiyM2Xxf1R48fgdhHh0GB9YHjibYEreyCB8hTPAB7cXD/ErJ6Z4bOzTlNKmbrosYzDKbXG7gl5
tH8iXdY9daX5jgvJO4Sj9TMbvfIWWzUrGlYAVUrx5qIKFDCwmbu+gUFXDvVnT1XpzbQtFQ6atUPd
FUQl+kGdclPnR8ezKFRNRCgC2jbGJngGariEdd7emalAf8+4HNLmUXjsj6Vp4y5xiYO5I8sViNKU
iHlNONBSvp9KyfvalBC3CuNHYGNBshZyvn03KSa3eVsqKvJsyk/z2vVuBA97KGnup82bmP1KixPS
pXCJnSdAen53EVK2o1J1xLqBHwN9LxjjExUoXUg3WjNzlRT5E8fObU3XRZEFI+5djExM5QhwyXGo
jOdlWREUafEf5/19wB6KXjSQy4pnCYrhXhbzASjtdHI6GWylJd782SBKZKluM2LUpotagaqZ77QS
1ieFgQLe6HiMpPO14lMrQFPb2sldpiYNh4zbLuMYxvzX79IV7TFZfSgm1+YxVpn7rm6STZxzuGLu
DkJj7of3KaOOtlN0iFna2Y1j/lmJduLJs9iHFkxNl6c2Qzbik48YUCxUZeq3ITKX0MJlyk0Yb5el
/FKwJbmIDIJ8XNBpPJwUOymjcM+Vh5Y+UFfNQ2M5GhNpgw5R89CXJog2bBx9L4OQ1fBNUt+69Yt0
CUcqOw588Ly/CIDi0mj+UmxV0adZEVTNqsuQFs824yf7OHeiDGq5lZhvLNKanNoYyDG98M7ILiLX
1JZQrCnZ7Kay5ozjfmnCjNvo1OWtfTUUW9VoSg4NwNnMYhY30aaN8rXq899s/H6yIXB9SPL46+Ho
yEuTdRM7A/TcBEpSOvS/3W6eecKrNSRBFMtkQG9z42lmGcO/aDMYTZigs56KUApfFwrWzYcu4xrQ
ePGYOMeyQPA56c0rW7qZjRCwEutTK6J4xoOcZqS0ZvAvJBZPeM0GvfLqD6cvqZzphk28LH8dZyH6
PepNB3x9O9nLW1zFpywDbuYBInPcHDs6N/5s3DHVfJZq4YLp7T205lOAiqfG7t2pCSuC9b34Ucz7
uSC0Nlq7Qts/pih6zTNxgWj/ZdPwbgAhbxOFSTTd9Vbws9U5tbdWhmNBwaof+uRDMcXtuwpx3VA8
cilUny06CwnGvcXkwgCNpUjVlv3eaQIUnuy9U2rK/G6vvy7HwDXneu4zWb7u3Ry6Vw/v4BOL3f6d
Tqg/2EcmXGJUXHjM1kd2FX8lcxFnUsHqqYcraTMNQzgpfMyu43mYtHvVleNeu/ULBYHeqSLDnZhA
ixirLkZgunupESaaoJQXSsUHju6LpRQSMKazNhWCoAFpC1fCX6K0iSZfhkWRcY61uMv6qAcyun7J
7DS5a9BWWnPgiTj0bts+Se+T7Ptj07ifs6fmY9KnXyUPUZz9Yzg6Rn5dRjq8JgXrRdTszrCHESFF
WGFK7e8zJSm5LaMXzB4fFp2fJxcTOTIayxeVlb9S6lduOGU2XmPZB5/im10+Syxs/sR0A741yH8Y
Vt7ih5PpUerpv7lub9RWzEdzIPqSddqkUwmHAOd2fIxFvYf88qc3xZ02inJfmx4+h8SKL5lksRAQ
Pt/UHIaZuwDbSBl/GrZtn/wmH+4BXH120pys4tWTOl4xZevb1JgnVhsOIU0oRSUWIzw/bc4SnAwG
1NeLTfbw1HZ//72aYVxiuO7lZ97k8vzvi5+KZiuSuN6lrktuPbKJ8Jbjo2Yj3Av5kXgz/7UBVZ3o
4IWI+nT596ckxg9nN4OChVB2zyYeF2iVCd6PDIWVR+GfxG6ic8nw25B5OIH0Gxmm5CuIAo6eFnMa
51TAXBjpY6xZF49dylsqseV78l0MXF6lBZ699cgOtnX+6RfBvTHIUDpZ+4u2ggSIpc/WoYZl4eNY
sFyy+elQhHEGPSBqaZtWbQpvLOZkNqRZfICoZ17UMsBBKEyabNfMDvbdVZ+wwySX1j3LCOI6blaH
AYSfRNXeC1QI+ZLicdjriZWGrawXINb2oWR+ogiYGCSqpVngP2iuaKMusT8FjQ5q4uQw0bdZuuxh
S0uuhTTGvhZQgVp2J5HgthmDU8y8wOrpVrFxPAJv4W1aoI6YRsstXqCJGcaZLW6AlXF69fhAeeda
PpeiYKqbIv+arl8AyZNowZV7yOkKOyVm81nnrBV9iYWBlHE2Jmv9Ge8YeFE/HNKZGyvip5nQoLft
1LyZoFTOttk/p1BZQ5DrELe576khf3YFGC0gL0fqSLMtKVAYhcjZmx44xI5FDj1epoddEa/6Dp0s
pK6L/F3jPuUa60xJkGvjJJFBpwCXJsSDOySXSVlLyGxebIAcbIaJTRi2aX2fRmPTq4WJm+li4zhc
emzqLTEOjxXnG43OI/Hy6onVDCbJ1ALg0Hkns3VObiMPJS3z94HSr0dvYsVBQOaILw18tF0UGt9E
ourQZ+PTl3j7OAYNLFG18e4QHbzws79PmsnEBs1c2dL/7ssxzAmNX72OQtkEs3yMF9F38A2ia5GZ
8/jBikEep248tsoCQhyzunKCP3iZxAFCpiY2pKMnS+ADjwRemPqXTm35krlF8hp3E1mwLmCFsP5j
hoB1ngJmHyfI97XXLVCxDHoxIpXBOcCtqkUF/8H8r6Ut6ijrdMYRsxa4mvGaFKfeQ0o42q5/mIXx
OVX0Oc/4cgy6os+yIq9WtGQI4dpCETR/UCWM/84amqM52y+dE2Htg6V+bNnbWjlJcVWC2PaBy6YC
ILGinnnmCHBzx//sESC8sibvXGCCTSUTlRJOdOEin08xkdd6HtnX4GQPzniwgvO/P3VV+SI8Tx7g
ctDy09rDIYKSbFt+B9PFfgk8I4c4btOb7LGAyRurP1Q1Bjgrq/aeiLKXohxoOER2bYzsqxBD/Two
QOL0e2ehirv/ck79R0qPFZ46DvuMbXO2p53kvdfmH99sq0cV5cGlcMv3OLCoQCUcCTw94tmdZY/M
4z3X8LvGzTiRq8F/hvp47GqkfpYabtWmIXqTB3lYAvdJmlMQKALWU8Lnu9DMwQeLpjIh1uU+r7zU
JzEhvTPJGm/TrBgyt4Xiscz45KKeZgcKaYKdZUf2PjCc5iXVSPh9R5C5/dXYYLrmyigeBsnlolRv
AsvdrqWyKySThM7p+IQd8+ICrq94WQfPvJuZxEbrXLrImlbcwb61/MuSYPQlPxltfdMtYQX7H17g
mPTXrdt+6Jtrhr0x+5NsOGTwlI+u9DLBtWMCbMEcv3barQ/uTB+g9CeY5QFxsDQKvKvVmedJNlfE
RRvQSWuRjzZPHnmrs4AzuQiKb2e/+dsos7sAkjA3UfVn4Fp6IugNL7EhDam8Ewt3fRrGsttRFEoI
hB2cY9IzYavKOA9tf2uZaTayn4m+uQHdL1B6EMzpLMEo8kqom2qVog423MKbHCoNznWtQAp8+LHI
XuitdA9FG/yeA5CRdanPzCLZzug4G0Pvfl3SwT46dQrtnKlOQc9eHU9F6NTE4OM4cZ5WtScy0/9K
H3DsxNOe5GYRYLcK7l3gRteoTT9RS8RN0zMVgyPFw+OjdjV8Gakzx2fYHtNBHxZ6Ai6tCF5TbKXn
0qt/6MY+esRZDq726p1FMvjEVpBeM6sL0JlJE0juujSPf1qVLnewet5pRerOGJ9xxVv9WZVPLl5O
a0kf1JDU2Io5UPem9xq4qLpMXK9gnNkJak/u5UDZSiCa4xQ0YeVJdQ8ae8O8RZqLBfBu4mm6dWqP
oqE0ane5Jl9iqFhcjfbCVPCMb0y/DjBZdTHzrBacXxL/7pRIkhznzS0IZaCCQgmKVvclL6E7qcA6
FEv1N7F8QqNR3+0lc1XT9D+NMQ/APsPTL4kS00ftVFtzJOqbRV1oLUQaXWXvzLjPzr7txOHcDu/l
6q8tqaGgy4AE1FQXuAqitaFNL9GzxaLK90uHg96NxdN0GhCl6AsrwrGsX6OCNAlIc0xCFJA6TYDj
eDReIn98wQUVH323xFEA8vcwtRz1U7sIe2bAJ1F34iRE7hC8q/xbPKSXnsaKjUOy/dLY0gSbiUHS
qtq1NhpuB/TZ/6gNyS40eP7bb9HJtxmlNENLDbR5EbldQ5zKtPBo9UyMZdXAjaoOyGQjS2c/2pJp
SXdJ1ZQ0DIunnBBw2HviXimsy9FarGB37vJBqKfasK1IN5XnWvtW6AxF4T8vs8Tdn3gx9dptDnVT
vAyiXY5OyY+sM8JgpV+cltbGfpfK32ToB4oaLLFXA3W8TBbHDjn16kEVjzsnjFIun6J0PmTmP3iH
czycevs5EXzq/fhD2KP/8NuGWpEcA67KfgORTA6Lh0md3HMbCza/83jzjKzdNKZ1d0bg//R2W+9l
fuOjKA99NPyxLPvZ7Wlrjdi1wFj15ovpTwHthv4fJZGOx5LmDNcw623a5t+amPuxsrznjlMhneAR
swPA/fPCsStoSxpKzNG9zME5ijR8VKhom4aana2JVrnluHpHsqBeloquqBLRFccSom3TrH20dXtp
pRB8v1Tt44X69H+bVOksj7qeiXPm+UuRjFFYzmV8AwuN3atM/5hLEexqiZReaOL/tZ1Ceiazvhop
k2B+wT6y55eyDWoIToAyuOAr7zVeK8ymPnrKbaDIk3KTnz4G6WNhUHEVecaxHHvjYLTdEiJTPrNO
kkcxpRAK8DVR3nChe5CuEB5xwGd5xWR1us1AUp2iKBFvWQyX2Zl+tVEpj5wm5/2UULrnWaVzXfc+
sfZPsoNMoD3mGXdw8Usner6IiiIOqtDAWGFfjmz7Oa0L4xxzvN+PjjeRsXWzRxTYVDVUFeFXdP1c
MpS0AQsZhcvq2haduk4UHILd4GyMq/809oRo6mxmfeOh5yfpN5blCpWXIBdADYgJ721EVRZu5d3S
SXnkGfiFrYOFoD9X+zh71LGsny0CTuTCweLTBu8IC1JZl9L7VR66dqyflkwHT5YyX7Ai65Orf3Rt
H1yJo3S1+RzjNH2Oyua1ndH6fXf6NZXwosBAfztl3p+SsakJKaHMaY8HYJuBiZJm+XCc4bpQONHz
YXSypIeR+nCcFOoisZWyVrnx1PucB07aGp1VdARVezFS8UdV8c4qjee6k8vRzQZAY0GB9hmn7Y5K
nrfWaV9Nx/nll3ly6TUJFGdBpdH21O2FJ34Ygz+c8tSSPKaX4hWt4Wjxk12sOH4doyx0tOF/ZjlQ
o0T+po2E+G1pXeBxze9Td5BkXAIeuA9OZM02xTG8rVG8gKaYfweZBntnxAOSNRjR/UL9R5KZNPaE
kWGKby4S/WWecwiwLaCowouz678v48gH5KKmb/r2kGM4fPgmhrpMuOJq1yXpm5iiBqzKe+QG79qu
2C7Mot410sN77czR8d8Comh5bA/uPudb3Ezhvwa6dp6zIrrARqDeyRHDzk5pxZm7Egijg02gN474
En3QYkz1sFMn3XjIMPGT5y6ch/CT0IwOEGduSdaq3j/i6aC0zciu1HulXww7YRzY9wqjWFjYDYIj
K8kL7hAedQYjOGQASiIumUvwdyrN47rSrOOADkqvGQkk4+kqRuyWS4uLoI0/rIJlcDuQBujAFTNB
0BQURJhQNLp8b5MUrZr0OjVoeG2ZNLvBr3BZYXgCw7Ruw6y8OKdAos9cjJlBw2LONx0l1ESsWj8n
umciJDX8ld7KTosFynL64U+duDQjV5hhdyDH4bIeSrS5FRup2XE9CUpLO45avtWDye56yEGl/764
ZMeyKcN0Vr5hen2t4epZjKqsvORzC+rKb3q2FR5ebdOSMy0OWCl6DxdhzbNYO6wEK5NSe/9n4XjZ
YVH2O90NnCPJj6U4Y22OwhuGwbpPrzzb5t/1JsBtSP6+3OJodoliaJ8lAZbLZKwOcS0pQneoPrWG
7NJjw9gQ2F6zaj6lCo0z7w1TYRho7QfnNEK1UEAUXSDxn67E/kS2e5wSdTCGGH0SJzMX3bT1S5po
ho6tF4/TP3MzXdZ9JnPZa4UIHhn+LwbiwyCrFq02IXTfQG/XrzGMK4zQQIeSmMZQguxmgLiYTTjj
MoX6K3inT05ATUXgUFraFAinBn2SNWDiha3fQwiQzqMuI3yp5nPGcuqwln7u+narh5lNHfblHTSs
HUyS6jJpM3qSCS3mAnmc4Ep+JQm1nT20wsaTP3sjOi94Zh8BWsVeQcY7eI3YmU11gdk2bGdV1+da
Zy/V6Ny7kZPi1PtjONTqbeoVBFPCXG+22wG5ocpJ55oBjnmNTWuF5WG19wa98yeKKvdhKOFdCVWY
27zP7lwKC66ZCm+WSRTWjbN239i12BO0wsVlrSXZhtUS58Dv5ggz3Wfzr5lKn2sni1NQ2stVzsJ8
Xs9HaOzf4zI1BCdNc79IeE8UfO5n07FufkKNOuUHcbgsvDBG5hNgmNYj00TDMu4IkkUwN5SO7ria
CRbR1LphWP2d8ggGLW19WpzVSeRARUjiO5Jjdp97H9kgMI1DoZZx72ZSkDQpXtXIEOLhMHmxO+Ou
xvI7XUpyowXJGpg0YcAtv/cGB7M5qnPI4/enZfTePefAEpI75c2T8/f0p5M9BDNhMR4K44hvpSnr
E2cdH6BYiWlvRgDgxJ9ebKGpV2DXSemnCN1WVV/JGzjZ6WR1Ig/HgHzp4G/pgksvA06eJBHpC7PA
puldHqw+lDGVUOLQ4yuAdTFthxGgTZab2H4TdcsJwTb5OSAjcmscnPuZflT0iO6opufI15avVGs1
4RzH4hhLJqNavLAT5gMZnRIzIBADq03vBd0de2+pLw0dvxuSdXLbGOiUmrV8vTQlAaANKidTCucO
UPp4wFJexSZv42Zne5M8oJxELJvGiI1sHzyC0kQgT3ESgzYkEIiuvq3kHIQpOaVmFPpoT8s3yB1j
P1hsxeOSPbDgFMpdaBGlEhMMQkAiyptsxhnWOlnNxIAmF3Acp3H0y1ukeVCe8G4OPLmdXslTVvlV
De6/0lJwXSxsswVzlSGyW+CKTeJ17lspPxxsOxcVY8DCZWI9GTJ7tP5ivit+SMVS99Jm64MIDNtP
3iHoo8VRBPJXl1gnFRXuzYlM84Ao9i8g3T9pxgEcZka0c6yU7bOnlxe3e6F1pt8VGJr54Mn8NrIL
/9lFkpZPs525W4xmWtfNCzNIC3XIawpiGJ4NtzznJVrVoWrKz24g7j+0a1/CAtPCqyH1gTvcQc05
97Ge4LnQgCb+9nZG/AkjEcSKAK/4YBzT+b+lVtMhAEe7H6fq2xg0alQTN+T0M4WhCUh5aXGqpw6N
Rudm8UIsUK+9RquGjf/cB5V9rAe82LgoDZYjS7sLuqi5UxmMkRHoH5GpDkVf7ZpMETpVLFyEhfki
LuaNNZu4f5jJ8L4ARxDVeCipDjlMvfEVmEAcvYHVLq9ifyM5Socm1UP5AmM+AlNkjJhwA00dRDdX
n9GYBh+sXsk0unfDIyPWtcguAQ7e2b9mBTSX1vymelc/lcSksMAFrFmGbYRK9pzL5TvOGw5OWb/T
cxrDn/GIx/j0SBYtIZ3K2IuG/jaCE2Hh9+le56r7mv7CBzzQ0yw+Z/I/u2C2T3OCS8Ys9LtN9HaL
orLGxaJb4LFAQBL1L1SIv9GxOe71uLgnCiUycqi5zzGOPWlJ8U9Rag/ZB/QWNv8OI5hDYtYi+012
FcdH88o6nALd1uf3Rzei7G3eGbrmPN7ij4MC4wn2X6RTnjEQLJel3baLXV18nX1l7kidpl/b945k
IzGAdwPcfTQA+MlxEV4mlHvE25FBF+OXnpwG9ubMGsq36HTHXrZd/LzYGjllmcoq8aBBhqQuDVwI
JXN0tXwn8XeT2x+eaY1nc5iPJetnkKB/BTPbrUWKS3yPmSFzdkiM1l4qG6DASMQigDuHfUHi7Dhm
+FIwteXfg57+cn9Mp1mOTzgm13IAfE6ElQAIdi72AEVFvGvdornMD9ncuhv6stxX1bun2cD7Nadv
Zt2Dq5l90GNesutp49l2sHO2dE1ugDYeCVPjtl3j0f9CS9PkkGHvcMK5Cjs/cgPPVNfwtxmWB4j/
i32q4uRdpO5b0JX5Rbg+EmHe4g1FRMQWBdBIGVijybFeiGjVW8Op38uCyVsn9Eu3dKBvBn9UT0NS
xE+AiOQmUBNrBvoVAQgYZw3I/NYXw89opPzIFXo+i3opjm7B3iOqK/KuMOumeXS2GMVYkE5tfTZp
FafSjy9gNUAjGPyH/eD3Mtjl3axTMFkQ3iodbWNS6ILo4sNh68+vjCrGPsleU7T9Erf0ealsCGC5
7h9WOh9xqnT8pgbiSrlXbmX2q+Vkw0qn24JNF4ccj76czeH0T7p0Vv0yKIod5XzBEZaBc2bUKw+Q
NL7cgjUD+aAK7wpNG4mO1WE2r8j+VCa1XXrTCesAliX85d2ufTRFNhxl6wJ70ncirjVBEYxUhcXC
C6My3LW1BsroLGRmdpBDi7nAtTjC2Hb3lTuuvR+0Ge+g9yZoGOqtmKqfNZ0/4exh/De5MTfdyuHW
MTUXsk83qHsFZbbfU929Iq1iNGpskJ89feUFbmneumaL3/O7KpGXcw1iUgDgfBn1oPcpoehurU1C
ABqefNd4TQQP4ArQ4m7sAD2O2b7RPKVjuGVnXoZfaiCkPt5EHNGTper2qUvhVFjWwNI2cZ9610Zj
r+Q5xsnHOGf+wrHUYoultRvaGMHDJL3VGXnzziS1DiG2CDG6BnxW2bQ1gvF1iQN0xPXbtN7fweRs
rhpPMxRyvuo6yivrnknH9Fv8BxxOsiJ7LiSWBbkm5pT2jCsrzx9ejY0Fxv3T0NDm2GK3ICFqHibo
yReJ5rcN8JtBWiCLN5IBtlvVUjhWQIhfTZH//jRrXoUlMP1/ljGjQEIoeVhxt9A+svgwYQWtQFac
JcR/aXQaLNdnvyZ/GUM0H/ymqznrcoXDDAcQzGJgyuc2HGI27PNcH3HjhXZvm0x9gFLGetbMOiyn
MMfbPPW3TSoJLLblKlaSxSDbCVfMK8d9KbD6KXjt539f6iA29za9pZWbv84cvO4GUE38QGjrdHT/
hkfLUgnYup0lJP0oUWbGmd+UNHG4+e0JRaI+TUFanlqfYFo5XGy3EMd8hIvCJfnsrhT0f19Ea831
5t8fAcsignaCDXcWfUAmxBYnrOPUwN0r2EttRtLYu6ytScS5SoR0AxOfZ81N1oi+ZUeph2vPTxhH
HwouUkgSlO2QAJ+tfEwrq1CXLn5zJqUFw6rjaqGo5BaV4lm4XJUlpfVQYu0Oy0vBLy2yY4ymNIMv
pB4d4BWTKZNXQgP1MQjaXxzHHomfUoVpXeehZZIVmbnBLPxDwtHwl8LfBW6AxORUu0GX3w6/Oi4p
HDKecSkcdTexftOCMtKjvujQJAq5kWOmLy0+wouz/slby7aTwjh6q8vyn9+y9XlsxwV5jdUFFcqO
TQVd7DZXvuXv0nQMTcIpdxWoT6GBM7ucChYd/R4773n93+Dhiqgs6DB0gF+kwclhap7bdFYofGyz
Biu+Tqu7jXEgJiXETkrxq8MDMGpsaX1ebsUkwrTmpSsC74IH9L8hnY1Dq3geIaRx8K5M/r/5YXcX
XTjjKXYRBvshYePH6mpZlnsVJeB61i8RqlpIYuFC1GBiLbD4uyJGYkXQ4OBJ5+ySdZIes1byXMax
obzYvHP8xcDfwDSvR6SILMnel0gSxOlMwphZM53YuRM0SvWV1QDwjRimeYV9RVFtChkyObNHoNCy
wTJU4MKQ6ZUYzJtlQ/3KqrnbmXN0A9X3MRAKPC0wBJvlp1uNYU93xAGwM/VX1CdeyyJYnxfzG3Jm
cSXp0z9iKhGLYYKeUxgY8/AR4QNLz7XkdY8Mu3fxC2IrgheTdzi8kuHMrZueRhsiSFMAMKa6U2PM
2LOVX2/+koGmKS5SceRDODolLOPROvxulwson34P2DXLuYGyEiMCJoG2PBUtZ3H8Fk8Ea1C8EFHR
o1jVWTm7Yz//GeSKYUyJG/aFtyrFeaQMAD3aaOXbKDlrdP4ScWV5+dZt5dM4aR7uNZZjv79RhONZ
eXCwG+az/EeUUiDoJBbb9xX5GTm/bMFrnxzPd49AtPUK5gJsu/A/ZzN7SgJ1qfuGhfVk2sdsWmrA
CHAn4iH6ELP/4tj4n1GPCYam85cFwmCvKS2iG7EGhz7nH/1owbZxEf3xb06smG1yWAHMKrcEC9MU
7qmz4ukGdhbNNUEBi6EhbeFgcXfijzjMVEakRjsf47X4F+AaCXbRsXQmLHioq98FlxDTB84iDS99
Z0UOKjTqnajRi1rN+txCd9k3A5KAR8V1Wtv+ebbGP1XFbOgEB8cGkYkbY49QRmLJJHaRLK2H6anN
tnH2ERC1OljL+iwL5juLy+FMB8WOD0GcpxFWEZ6MI3QCByKyqk9d4Zy99Z988kfHxpno+OZVPUlZ
roe0E/Cy8bEwG2/6Br8hvq/D7CX1sgm9sQAJHMfHYr3NmmApt01ix/uSZoUnwGVACuyWNBP7Ll5d
98kceSbwol9CmmWeFk9jLGsavPDkYU5dxRXWeDXfvcVwlC+nyKyY6AwY5741eBsrT++W4fdbXWPZ
dcyBfH1Q3iVQFQzVDIkASK/1QFunOcbJkdqRn+1cvnJPfXB+MB8dB1ddqlsdu79ri2PoigmSRtI9
jYYYT8Gg3+DdV5t+xqFuNiR6hJcfBSuNPKH3FoXwINqmvfVD94NVNnYMsj5sPmkNDwYOes6uq/kl
TTbnWiU/9AKHJiYswdmZw8dsvk5GyzSMzPHA15XJvRuxuzYnofdRHv/WBem0weV9aY5v3hxnZGls
HSLgUGcc+f0Dk8A+NZuBNpCFEjvk7XAxhtdUqnPKoMBRjFZvy+fFFjcfMsYmaQHbSFmmVB3leXHD
OqPwDj/jARaeUJtpxKHN/TdX3J05J6L72H8WdkS4ErPZttCBy6/apeAEJr2p0pQZi3qSHn5lqCfr
zzAVw2Fe/dgZEfh97AoFzgrLgKPxohc83r2UHBUt3yN0/21e8VcXbfWVema1KdbCz0boZMsHab75
PSBWKgtOtHMNr2ImVxTlVbdZAg2CmEIIxH1glkceyPN1UQ/26hel7Y8lSeLDNBYRjLB936QuwBim
uEHUd6syJULMYNPgN/wpXPMmwMmC97AlNG1TXgAfoW7yOMT9zesBdEE774Yhr25pDzt5dm2a1e3/
qNzN7oK/kCtIH1WODfpLYSXP4vbdEgOp06H4gYS89GCxHAKleK0IC/il58Nwto6qIjMZeUHAsOhf
pgQW68wygM5OjGNl7Rmb3PDHPX5sRZrMnADmr+4t6LEWs9Zu6MFXhpk/1Gdw8FmgwpldCsa2/ocg
EALCN5t3IuFUFmmuzbb+2TvimR/S2GOchwdlG7ei6L8l/L2Dk9JIliSRuRcGCKjUrcddOzdHSIsN
AofOw4UjKhYql/iZOpc9tXPDsLJATMZlCiQ+vI4Ln73336VQPyxn4EhsNLuYS/uqse3wMy77bow/
nbq2AUJWYdwP33ZBdsBIGKqLSn/GSzeGSrvOpSvloeubF0Nhw5m75K4m7O2Bh2ornO+yKz/NbrwH
bXEirGjdVU9LuRuRIRu6P0tK4YMT5yA6eWixtQN9LdBmqFdo6zYBaTNyjFuzYpFb3IrRjrdVDdQQ
4soG4+MkRxLdpvdhrMA+hVFiOwQBKcQAzCUGqaOdxDR9V4lxNsBB7FsvBQaQVNfEWOjLLJAFcyDY
RkXSX/srugsuNdhL+WSnWXrqXWBZhYlDyXJNDF0rXcYEkxiOWffWNFLssp5FMqohNvDBb54rv/7I
TDwXqZiwIEgXcxAuThixX4MCbdPATDgAmwMRuQKEk9wkmchdVQx9AX2zz7dSBTwQB+4jUeJtNYoh
P8AhxIQTlSeQ7Dy+oZdWLd0ezAG7gujZNgeJz8uJOU4OmcGBA+Jul+obHQX4EgXOEyGu2HNKbJUy
JpU5HtjRIQno2tw4vMaot6FxZtVfsHtw42QjKqxwQ3R1IgFiuAHVs88ehtGVeBqg7mLEYOXe2mnY
kf2pjfKzyYvl0mURkku1gHqcu/0UdbRqVmCRcNevzH6cnol64ljnvXXvTQG1LqDoIBv1+Kwwa3JA
F3qDKALiTmiML0HDVhPjoQ68h62Bm/RUR1LIbo64NqgwjzlRZ+43xNPrwHEDeao/kFQZycTFf4Uo
/hJYm/DjLC9V3jmQUiww7fRcELHPxN3kwWrs0gYTfJZZH1EkKO61px+ZBuIyp9RBWP7vsuq+FtCA
29ghIsYkuXXJWmxtSuEBzE67vIWcaNDUt+H2KseU80Fhb9OEKUfyTqwlqg2y1AoLktM2d6fyAHXr
iERQHMhRcrl3TFQq0NtxGL6KySD3wCJ3R1cpdkAF9yX79Ee+ZRbcKGP9BSLZfu4m7V+KjsEi9qpt
L6kooF3ludb9u6rdDUaOv7b98VJPmIqV9J6RS9UqeF4Qp8A3w1KaC5p/+pTCn37Ck0TyfPX6rPyf
/ASVZH7h0/wREOMntp9jmelYb3nQ5q35mVE2oy4ezVL7PzBGmXj1JF67euSKmJBiJK21S/oTwjJ6
pDP/8ulw/Z+x8+pyFEuz9l+plddDDxzgALOm+kLehBRO4fKGFSYT780Bfv33oKpvuqqmV/dclErK
UIQkBMe8797PRjnFDfKZjP1ecTTqON77clj18ywSxdHP3tJpnEe1Tne1hpouniybWdqPsvvKU4Tf
5uxZohwxQOWhCMz6nmZUExAx3ICOdaxu2FL7RQHY424eu/h7aDXltpPVsrDidWjy+YRN7DqTcfhI
pIJHLXJRXL/TKGdIdYZx6WpNT/OrSPaqYtsyIAtWiNhJ2MHhmgInruvuohH0EISc5o6e4C70mV6M
uKo2AXzGZY+HTvPwkwUszdOOILQizj7svH1Tcx5kBYTwlDCHTIPznZjQbmF26NPs3MfI6nlr2hOg
PnX2aQC0DWvdauusKbU1W61oXRbGLtKHeUyECxJViPexaI8TMCpKbZskimjHai5zZ8LbyYfxMyMU
N6us9JCatb8wahfRBdxMKqrj2ihpgE/e8EwzZUSExPHBLlIyZmC9BCQrPYNkZnQZKWRjOFRboEsZ
cHigwSqvjR0nitoUpk9oh5wEZqaKggQ/uQFe/sHF8TCO0Ftk85F7bQUPKuMqdic0c7CTaUqsIc3o
C8QnLyrg6KJzwzbAUQFuE9x2hV1sErzl29KF7MYU/uQj+jsCfUFebLRctUijklXYO0+U9zdkcb7i
DoQyBJOKLQYL3rRx1hm4N5RptM81lEz2dyBzXPz2K0As8QLI+ARn89bQMf3mk/Y1MlZFHlIeDrZa
CG/KFkZC3TqiAU12GaAunca3zp/ScSBluMQLu7mV7jTnsYufo4sJoQyrvdk2FXiiXluQWH2uJIIT
j27OWNCoSzI0qMBSydolXJdCWKneWw1ztBMGHo51M6Lj6b9OA+7mUhOXnnSwLb0FR2baA7xb5EzO
fUrZeEmpM0Tymd2g2/5yO9RotFzuw66xX/U4shdGh7OAHXgKX2rC01B8YmJL71IfaFRqGis11QXZ
5YEgJ+2Ux9pcdQ0pebfutAoSOgNxFZP7l9AjojrlkBM82gaTTJO2UCC5bnmHUU2DVGVUy4wi37UN
uyyba3YxaSx4cR8MNg62iNCH81BaH1oRxpvMz4hYVBFaGa1c4AZAbeQhOCzRIlF80564wgYWy8bK
8c4ASY0TkRsLGU/GOXGqYxbmpI3VZE6RmHbyEJSsfUTGENYYYClRovan5p4NJl+ptZLK/qhK8O+G
AeXHyLMbww7LU9m7ySozn/qaGYe+Mwg6OFqMouNS6Hq9m8wRB7o33khVJ7vejGi9pZWDpB2iEv/X
LfKtqStvgsJ7E3VyqGM2mV1BLrfXQWqoOPJK0yAlNIj1VfVoPZSaxQtoioaX1DeUZLNDBOfgWJJM
USdDvA0MhnzNH/tlZRvdOppQ64S1RWYERbCsrlh2zFqYGqkHkzX2M4mONe2CV8Os90ai6CFM087t
0FvbbOnLhBHSCaznCPBZERVEAyAe2XZ1yqSC85xJ1VVkk8d4qwLvtcKxFuGs1kRuIhQg3bGERLHT
JEU7F7nNzsJiSWPHJjrSI/mMCgGhPmxXixQPbW7tmLrgdoDrH/HPsLs/tVXpnKjSl9vc40rQtfJe
6Bw2AXwZ8Ios4WNF39toBo+7+gvdCqIZsdqRySPcLTV4h+QmDa6fIuQ8N6ZHst7WnoqmJ4g4Nw4X
3JYlOqFMJSoIkD+OftTMIjvkHlRsHP8wFdJkExAh448t3UpSH55t5d2ECr0XhmEnzglV7OUbmVRi
6cc6NpBu9rUiNBR+ehoi21s7oUAc2+9bp6KTRV6Zy2CxJvSl8wzaESq9iaPoh7QFliuZnmpyCFcl
TvulLjTsmWWhM2n7N9gTWUSNRrkpwqWrWJiWsB/3Slq7Ft98EcN6Q+vb7ErHCTA4BHeWH+bYZOGV
YJRaaujVj12qfcYVDZIK2cGChTj9ScO+D7MaUEyEdtNnL+1VN2NhGku3Ak5vFgxs8VRW27Iemb7N
oT85hoUOPvB3sQV01mYIEDHMu7BVQOpoNWSWCd4sn6L7TtF2lkUKqMYHWsgKhvjBvvyuZrGRhyE1
6XwM6iS8bqzJJmAh3xmiIkE+1LAwKth0sNyuCanK8XoM9UzsmpHhICvDbKGbboWwMqhuZUELwKxu
RMzORGkJHsi82+WD81kmAKYBgS86i7U+yqRpa4SAID2oL6yc8AGMuv9h+BgiSdRFTN0ONTQl90Cv
94mNdrrzcD7SraSMU1OT6GqFAsCOjReUg8VGCe3drUt7hw4aSCnZlNSWFVEoFJoQomXoESk+tWb3
MynDvTmwEXeABrEkekNzpp9thCqLOmmIHEnyM46MHVhYySli6lta1ViqguqMd/RAHNCNkTnTvWjz
w+hCzowqWpuS+jin70jVVganwUQVaaB33wVOu8tG+Z5ZvD9rGDZcGrdFyd5nisfXeKi2HarNMsM3
EGYDaa0laD0mjDctnl7TgKWXqNjjTD0GFTsUDWWiNFrH0AdoveTLoKbIm/QhVbHCFkct7EgEZQNS
JDCDqtBLlgHFiLCzLub0mU46uRpYFZSO+aeMFZVbOa5Eb8BcvtSW3wEiI3VUowRzaNt0S4GHGK4h
5ZRrL9FsBUw6a68bihKuXtTIEb+3SUlfrKg3E2qSphPeMdDQUBjFdBiRpVDo3k1Zq9Yk7oAw9dtN
7/P9WCNXna5FpHqZw6PZ6D+HQVOXODEeDB01c+AYr3Zn+ssAfNpqxKjJdNCaK3PULHpDErcTp0Be
xS+CSpZnhgrh06o7NqyJdpVRniLLVejw8gRUXw31Jb4nCTG8kWXb7c1Z6hmhXEK7ax3giSL79q3P
won9NRYdSn7eNmsMgE8jCjAPL0G06mfz6AQc8gxl3kRpsuBLh8fiU9ZUnkZXIp07Fo6xs73nCFbT
Hi9Nv0EqwlaP0gyDc/ojrsq5Kwd6BCQ5BVmcljiGe29WNz9phvmINgvb0tBhekZG68lqWOmVwTJc
Cns3qubVkdSMwFov6mZILviYSoqpagjUXtqxoHcM0a3VO43G9ER3GOmKRjzg0WqNi1mAqio8ClH+
WN9aZbOxBze7yNaHbS7YerKkpl8PULAvkFk4k0vRPKueAyIVVz6Rged4aDcKguk+GIdioRXGQ0t1
/AE0E934FIYD4JJtZpNhjnYbB63UvftEJ8DUxdoxmbRZpr6rHhwat8PA/lFKpBYZ+WJrJyjuU6ED
nmNPptmYPTwNtVusms+xgS01Iq3dkY3IJJq67o0oShJxwueJKeUWBcxX4GA/yD0RP6qB3EHpJ/tk
sO8CP0y2SlSso3O6YL1ZdjcWXxG+mPpo4ZJxu27TUbZ+Sk193esFW9y8uEtgEB9psXRUAS8KbeIp
9XzqBq0d0rEUG7eznF3VuzTTI28zVuFP8o509M9at+wmdvqsjF7qHkQKtbe7RLGgyjqOMhsEOhMs
/3imfXbwG64K890HIb0xHZuLQkMyHMWx+UjntV1PyVjsNVyOEGMipo0ODn7E3i6RrrYybQ36jkF2
kYdpPyJXPtASVHiysNc+orSNURD7Qgvnp8zpeEahdegn2keeFQDETz4ooZNcK72zkbJIoeN8ooAs
V65UqOc/G5OowtpLNgOrcdfbWui9n0L6BvsUI/8isp+zpLEePLI3Fk0o/A1eNtgVNgQdaVmvyFH3
tS70jeMSFkHAMFcSmRuNVd21MZIKYTa4Co1LlqYFlraSX4XYzJdUQGnKAP4S98BCRUDw9oZ+PWnZ
rZk4kA2mufw7WmC8Ywviqnjw7js/gVDZRc8kwsKeC9k+sxU8wHUL16is6ochKp6pQb+EQ4caqGY6
VdlFl968SdFoAwOA4IKmUgOygFAewn9MAgyU2Tz6Ms03jglvFt043f0KJlDHMDOmERePQ74hjCiX
ReKkDrJzTtmQzl8ybhi3KlFQaZjLWtnd1FUZIovU910LmrqxpkWbPLdU48F3NpvITNqdpvnvtenG
S9AACCctXFol6oW1q15GghmXFFXFOnSpY/vlRVea+5KOMzUcJhvjPW2UEp3JaiTCpe51uhAiOWpY
sCmtaCerG+0jvUbjmOTaPvdyUroHpEW+Y/00Mb6dGxsPIqdQcjFb+2DiOFqF0SkXbItUDbdVq0iy
VOwf8Vi9iSyIn5kIulbtq9STr8BYcQnaIR0p6wcSzGoXNLV/29fpS8Je1kNWxjcY4kfg+joCjUaC
QeRbF1h3xMBRA3AmtTO07j2ZoIUpMNcsUZr2lBGGcuoIF1my6ce+M1Fvb3L74hbkIkyEn7VeeDcV
M4ulA7/QN2w9McCTlATNqciTrRj92yFJrRfPCXdqzp3xCKwZazh6NQ1eHtpU0jMrR9AAor83m3Bj
97epDfNZzzEKIXmftbrIb93IhGG8NVMTGlRJKp5wQCyVnYDw4qLHrMii1jNJ27vCQBmnyJtDFmRe
gCi3RFsraSsYkSoX2kR9Z6oTjSJrf1fn4pDFRAwbHVh/gsgCngxeOVWUWsFe4XZvdNySxOmtkUcZ
W68OPhSRonVNnRH9vObX3XkqvCcLTT/dL3QBjjVQAorZ8Js5UZ46nmNrPCkGRzTLpLAR+VMTJlNF
7UroGKzclkGH6XGUnrOIujpbjaIuj4iEswj4vC3KHaDg6DkGBhh7GPVoNmm3bHJwnUEyd6l30VT2
blCCswG0CuTWdU3ZXWlvIVa5RUmFYeNGFxIK0Oi15hMkHLCtjoJIYVJ8yO0Hc/aFOj3VOtzeCeVU
r1pVxMqWTlMe2jLa+iQXbTzHuSdPNF1qdMWWtC4oORjMA/qADF9jHx6EXBxRdKpCwznJsrrTKwoy
cmJdBnCeUHSk/dQhAe4QSLlHNMM3mAbh2h1JWC5oXAPh0FOKQjjxJZ7eHWI2VCjDgd4/0QWJPc3s
+wi1WsUeBuFw7+pEjcIk4pAmq3HL9hAK7nzjEF7J3n6+O9ZmPi01Svcx6+mdX/T5YRhHyOZhcoHO
k93A7HlAdC4Rb1xZPcCGgzSpHtlf+YfM0xBJ1m8OsUAQ9GWzSwQ2E/BFW6AxycaZxp8D7d+zblZq
j+P1KXKQgBTSQDxBr1ph0e6jllIPUGVKSTZeMnxW4zEembSboD/2Jdo+0/+EyauWSR4iz2RdsqOm
AjgT2jnWgq1mtepYIMtmf+ED1koRy8QhkB/KT+HS80W20pO0PFpDn6BdpynNVy1u7QalRle2B3I6
zd9ucmGYB6SPNEev/3h9HBYEIoYJhNW5YRnKJl4Ptg7sNmOhOeKT2Vm4R1FrR8ei96Pj9Z6ISbYT
7VM8xNGRBTkMjrFoAQEr9trMZQufUttjhp5+2cHQxkM+UVNX8LXNyqXXkG51dkhJRh458iVwudK+
L2ySlCCwLHLJGozKYYszps9JBoruKiOP7mT5qIV9vrYIcYa2Lk8K9sOumWlJmpNwkgzuQdiCfgbn
d+5qj56V1A+TRd7gVLbUfoSNKLdPdqLQZtV+2p3rIkNXM0DdIvqMYUYZZAkQHrygi5IujHIiP1AA
vqi0mMqgkpAfJzx3wMzrda6Bzom0k+fPIhC6Xc0M/7RZU56d+GOSbr3TZzdkOzqPWkULWGY4kqte
myVOw50LPBOgeEBQRkpc/Mj14Uwe2JxaFUT1yCeVSfbaoXkzpnZxyTx6YW0Sv9NTtDGXD/KO/b+8
G6kSbXpdXw9j6NJo7UiVnZkQlkY/uwSYVOq35pSh5LZjtrZGOfsvp2ViS3GRuSBIy0berzFCnWuH
YYNlBeAogV6kva3C1n5x6IBB6otXZQ4jnienbKSDcV812pc5P5ogYSqrOfrWXL0bky9dj9p3P6zf
8+Tslk21HYi623TaPOrZ3oCC8AFacHY3T9aNnrz1WkigxjnVPbjm3fhYlFaLszt6Y0GOsdDT0MfX
VK8bBhsNAtdOJgwrcQSKqzTzkyfFvsjT5pijeRQB+dUeCDSKAAWhc6kNMxQSXdPEzK4kqQxqp7ec
m2PGGqWNBkmXtHgP7MG5TLOEddRHYzM1pLN6FhUEKqOfQJamSyLgkxjB8ITMFhkywme6ZO0q0kyI
alkHsyh2XgejYfUSO1syjl0wU8/UaYwVWNuS1gaqUxMZ60KHw0GPSGyhvjxUI76+SkR71i/3Xo9H
Lc7NL2R1mLq7LrnH6WHNAitoFYa9TdgFniuL7xVRFQm5EIJHPzP3fnib9pN9zgKKdc6cR1UYIXkz
CQNKVHjWskUWHEKDfsHVctMabrWlqLsouqF96O3sHrZ5u23Y6x8QbMdbx9KA7rFTSAT++HbA7Q4h
GmIkizzhRcwL805XD8ZdbUlQM/asYxtketM20IhGv9n5I/SIKunRvYs8uJH5V8Q2dWm2RrWmizO3
AYy7MXfGxYB+c0UQG+VO3+zWfRhDqLRYmYCRQceBPbwdpx+g5pZOYvprQR841oA9zvtH0d+U2p1f
mMEtR0gnOO9BoNhZSeoO6yK4a30lz1odpqsYF9rS17NmR1Fji6FdcF5h40A2GN9eb4yxIeC8ps6f
4k1AcFbufffe8FBpyikihAJJBVcxrM4eVQB+Cf3gNu3Bawf3VFC0RSZxLNEjT/i6jk3chsfA9ZkU
QDgyFqrVYCPQ6IavrhX1DQF+W4o4+7IZYNcSxEIdEgiXG2PR72O5N9j3rY0O20BNqEs9yBAYjotX
BO7Lzh6JWRoq5832Pe0uKuMdE5Z4mHLtCFRFPSglJpZ4Vr01SSJbBSaEFxRj1db3OB1AMqBcQD9B
S4RCWM/eN7OxV9CGFWJ6sJoRu5zP2FSLUX6vOQ+tvo0vKjsRl14fYI8stBrUBASV/OC2kGkyTT36
YpxAVYr4BuTVqmCRRq/KgicBmaqI4vHet7hkQ9aCaTJUz4i/NCYdtz+HpWXfMkXATpofItqikBMh
+aIN9jWGcKJMt7MP13sin4Z94x5K8eow4J860IV2EZlPyqME8+Rrgtqa5Y+3Zj8XTeJ3PbN6BgME
bsqzcMdA22Bkpg2yb6lq3zVFSYhH69ik/LDNpmATHE2P4Lmhtx/qIcl/dkjw44i0HphNxDZkw1tV
jdmtF4EXHjBftQO2pBxJq5QX4noXTqq6NQl4LlB3oAIRsxe1DIzEBVtKq4ymI4tIHEEFFoDeST/b
0nsl0AZpoUY6T02cRBgv6COW5C0W+WcVbQQpMaZw8dfAINwox2ZHVql8ayONgesIXEtPIfEMg39S
plFvYqugeB/XMTEr3EDsWFZg4IzJOuatwpBIjBQSs/CpKWGXeAb4GnRWh75xv4sC8h4LD3NhjvjW
i6x+TGY8yzh0+pJNUbJkijmO+uQfwhmOEwc2kItR23Wg5tlQd/tAheeyDfEvmHZ1aiLMjYqMI/al
GgIuTx9v4jj06Ui0d2NaOBQyceJqNIdOrumfJogne6e71yhsAN07NzXftZHYdNr7VnLBGh5YlCk/
2RyAPdjweyASEld3MxzAMT0LGySTDnpGTIADE7KhoFE2t2yTl43dRBdHdHACBc2/nIjzWEtJ2iXS
QkvSO+bk9A5uxbLP9eaQE3xi62EL2ZteQRDgl6kysEa1DppssuvPJq70TUhblShiUB2QfG7sVcDW
9QgHCyAWiuh1o8Ucze6e3uV4xBrW3gCkEqwiiabSACGeUg1lpmEpEFJzfrsJn3NlV+CMhFDOptbR
daC/zU8T9Rnqaz7Fbd2761htb68Bjzj1K1CbxUPsRfkucrrkJEOCzsnU2MJsKI6+t9Sk2e2IGNvY
/icCFutAFDC0+InZ6diCRjyU1CmMVqibdg5WRqedb9AbEKEHSvyoX28y5/uAjW7jlJ5/vN5ModIY
OlDpVEzQq+gDOUewL5ro1ej8+M42hy+XjimaScyF4zDXxINQrIcMFFveZ81Jc9jgATDdJr55yXWc
+w4apoEtEswX9H+4cQzS6eiNZlTCTTDWNhLzOmb0JVwhPV5v8ImlR6ghtLyvd6//aAXDd8BCMAmu
GCWASkcP4+BRiH04SeJK5gf+/M/XJ4TtqnALh3yxInIppM7gAhiux5He2HFskeKUkbxkbVocr4f0
eo9lJLuX6+PcrzPqbSyQOkQjGSqNselz4kQaGq0RRqulO1m7roFiEICIBPo6a/XSpn+jMPoJBZ2o
FTf9aRC4sANss6tnb1I41ijVHfdV94U6cu2wLC7nH1wfOzXWpirh4GdVORyzGWlVV+LGkdq4o5HI
wqi3CdL2kl2sI8M2xuxpTLx7f46zGcmto8/XnMq6vhFwwPZ+rTWnhKbMmoC0fEmprjpHZDLYZZmt
C6O412pUMRRqKog9tfMu2ALsykRd3Io7HgoGg1boiU9YoFfB0xETmHNNXf0terX0YXRA394wIrBO
SdwDl2F5JI8I0IbF1zCV92Xb1DsoC+Mg+50NnGwY7GKramDm89fl7VBSxcd0fvr1d7oB1uLyetdM
EvNAWQ12WD4dUOZCfwl6sXOQ4WVmRK2CSZK9RHeJkghgUnjsKyZq4lw1UCTcG2c9P44OWtKz8Pt6
E0rx+z29x57VO9VcGfEPgvYdEG662r5lcrYyg6OI4wdZUz1ECSwJ0k6IS9LN8WC1X/pMpUplioCO
6v2CqLxDxrJtFw4s1gEG7AhJxodi5Z1Bd71GD4AsE5sWYT4LL2rFOlKwAw2KgnScHWpapiyi85TD
uIhRQv7h31yTWB127sQkl7TJ2dsBraFdF6YIEfwsd0//uHFqFiwTy5e1TNNn2StqTal3Uk6PJGa+
d70Z54cI9erILH/7F+zNaLOw9i3YqN83hdz21NnRO25sTxV7qzKjDceHYB4Zbc28Bmk7vxLSrQmn
ncNxdNzmMs0soYx+OzA41MuL6+vUuXXodDs5cm2TUIjMpgFgjVq70U6pzL5KswfsP4v2WEQEMy0+
3wf9z7punkQFt22o0g99sPajd0HZrX2fJBUhgrYepTeyO1XuZyPhB5pt1L0ksqpR9UXuIxU4sdJl
9wxJoz+myoXXK6vmPq+MhywjzNSKmhDQjOgXfYibVUl8jMqrqwNhhNM+t/vm6KgEs2qa4nMt9uSe
DueZcXuQmsLtxM7SHNOacLGfPQXrnTs7heC0IcMvQv2sPNRxbZGbFCKtYuOZOYxERkFGwDZLd3OZ
IHJ8yjvtRhDnCSXO0ej9Q4gyOPpn8aDVMIr9FM8WNIeIo6ey9MgGxN4SeE/Dyk+DneY1oExqf6nl
+lv+mqn4R5aTKqRcGJAdNZxFVyLSxTwL970ci601hPeGaRag63oDHQ06i5HXjZRyYY4Ja1HopQdq
E+e/XiUo7FrAcbry8eJM4NJlqi4JKSv4Gh5FNapLpbQv6tou4xM/6mdhpE9Dfg3Ral/VyXjR3Sna
0Xkgp1eaw4UVW0KWe/YZ2LG/qaoEOiFbm3upzyb0Ot3mOuCUgEYkMys3dVJEqN1jbYsaTL/P55sO
LtNi6PIUzUU4sl6ibaWb9U9DGXJdGeT2TtFd2zjV3ei15f31Bow1Mth8vL0+SvKAk93XH1j64voA
ordtpP0VxKFi8MiA8WSqmdlHF9sqnFPljc7peu96w7oSh7Xh3P3j33XG64FU+JtwYotHEGTH/qNC
4+O4JxHl3wkbw9wyXzBVJyZGFeIMSU5Mz4Jy857t0blIsV0Kn4ZbFaXqKCruWGV1uN7QFMGU3FUx
APt6ogY5u0kM3eDQi26b5V+0F8cb7ESUYVyj9w8WWEm6WOGJgSZet8LCCYXacVV2uOMi7YcYY/sc
mkiMMKzvBbuhG12HIN1JnH6A1MNTMVGIM6wKKVUZ0jC2BnuZzD9whzWbmTvXHQQ1autxBLCxlfqB
BX2+ckOii3MzeQTvBlpKoLkRzbvHtbQaOqIrdZM+u3SqBuWY6jARAr2y3PLg+NFH6ZE0RR6QOqLd
Vcc+0r8Gp6AOP40PSZOjldF6JSmE0+UoW8JYpKzrXaNLetCda+GhIthkLMICw8Ikyxub/J0bK7Qs
anVMpB61m8QSrE6ZioK2BugylwuvN6Fr/n7v+rClhIYhQTeXeQbinHUsVjPHLnYlNuSVFwAKhp23
8aX+1XqNtqd2E69I/duMLqgDAETvmsQI7aOlyCZr8e2X//z7f//n5/BfwY/iDpUAAYvN3/+bx58s
ryGqhu1fHv59t35YX3/jf57x5+f/ffujOL8TovUvn3R63Fz++oT5bfzPH+Vlf39bq/f2/U8P1nkb
teN996MeH340Xdpe3wAfYH7m//WHv/y4/pXLWP749dsnnLB2/msBWPZvv/9o//XrN1u/HqDfjs/8
53//2fwBf/22LLKiLpq//sKP96b99Ztl/c22dDSmJhJ1+9sv6sf1X82/CeF6Epqk6TkWndJvvxAW
24a/ftMM428IjQ2w41Bj0Sl7/BaREb/9TPzNEiCPdd1wPRo0nvvt/3/qP31t//gaf8m77K6AXdT8
+k1Yzrdfyt++3vljIW6Qpmtblq27BHmiTrf4+ef7AwwFnm78R58BICMig3409ktcFRoEhfilTetD
o4p1OdE/nDVGLM77JZVEVolTcjR0/w245x2+XAxqrYtfALusHYaYZKmo9Kl3wYoHddmGwFvSEjfG
TzLmEGmxdFiGE8zvNElu8YPvwomrzOmald+YtDhDbtLxOQJqRpMI9ynD5X3FxtLS3Q9phfGy6pC2
5oFDDSrhjYki+Uj0jpw3i2eXg/4SSHETJryO1uEzKNrpkZjDU8s2gSZDs7j+6yCc/fybfURALNsG
afG61x+32rFgBcd6Brl6xp8kYwIuf4XSfEiGDemS8VxoJyAeFEuXmGuBNMyLHTj6YkC+42YfbV6f
GfhvEVPztirivYbxLHy5l6lznp8wkQMEXmM8o8BqkRLzWQbZ0B6eklMzYJ29fiBhwtduxjfoGvyc
Cuoyoty+GFzna/4j17+epdDBWGLkMTHH0p+j1/sWmOnIGydH8ERQ090QpB+MdjRikCkgDoaUk2kX
h8IvaxWIAyNBU3ocfnhT+cUY8liF0UeDa4FyZoshx+7aNe7ij7jXRoI98Au56tZuByrkwQejH9lc
onZX5Ak4lEvTXS3oKOZa+WC6YFW9Eq+OlWHd98OW5Q2fsrM9+oyEPNrzmyrU8IoOmTzc2ruQKNAv
Q5gOyAiKFQYqvq6gXw8aHjMosTO5zB1PWszvpaVq14hqDg6GgaXcdK2pyOlZaYNpYk/gXG6a9OP6
EhUGdFXrl3g+Tay2w28VtgurXM0vCeB+A0Z53bucyvS7+B4T+cP1EPHJFo9xGn/ASPhgsgDztSUw
nn6ef9GCYNrgFYL5Qckpn8+TRi/M+cw4I2B8YZdG7AYHNnOZ4rToA4/I9bw5e+SUiKA1VmXAL/32
m5S0A/wIY1PiPZoPWOeVpyDg2+IicwlGHjy6n8mlt85JiaS07S1tjVqgWWAc/0DfgZiwUyfLdQ9W
CNKbsg8fg9KAHbev8B44x2i4lQNN1Fwf13nXbq5/+Hq4rdr8maoTOo8biDo47jIukuv7SuBMwJuA
8mfdXt+tVnApTxLmrsfmcf7QftFiOEZvCp3uYsOL/m2e+dM088fxSf6v0cm2bEtYunCkqzuO+PPo
5NDk86eggiJgM8j4mdwLW+d70jCQzq//h0H799Hxj6/GkPuXsZBXo4JChpFh6J77l7HQEDpjEOL5
BXXamKpS+hEc8Zs5y3ZOsIBvqPXYIDhp/vXLMpr/y5edf/6HIXhIxqYRcTKjEpw9x/wj8kliabna
/83RNMx/9kqOadLp4j/9rx8QnllCWzgn2MtkJOr9S2JHXNj+Bf1VtCzCsl2jKvpo5pKdsixK/f3S
tJILbof9v/7MhvtP3oo0LNt2BYfb1ue3+ocPrUoiaw2LRlzke/tezokp1cHrGbbn92OEfN0xbQSD
cLc02fdJs2cT/TK/OzyPuzpeSZrHC68ZntnWVv/uQDG7/6+v5I/v7i9nwpDEszWK8y5LKmuRE4GJ
TBSHMec/Xrd9xwQXzLNYXI5oB9FK/ZujY/6zN+BYrs2J6LnCtf9yeLCRl6YejjaaGrmnSGku+gT7
w9BgYPbnyzSeRxe+zK+onhZ+7xH67n6RU8+QRU0WDgyNuik3f5q5e7GpZFAFfouNliEqfrSluBit
e4n80lxoY+kz/kdQ3pmxE/yGy0F7a6aoWiPsuNEb62gyU+bzNDHP8uCMl6orb2GsnyEcmGAGGKYb
Ih8pFiEElXR0InmmYEN/1RHNQu/XHcpXWOHq7jqlGF7hrvT5EpunGiN2Q379rSh5LkYvREt5ybjD
Qj3oLEK4mhxzGDAPRlEE9fFivtMl7y2J6dH8UeN5svNseTZCGAqp8V5as/cWYEv5IzXkA4CPLWwo
n40jz06G/jLZ6W1qyUs1/MANUmL7YGLoPH89ZrgYFAkaFpD2TDtDfvrQg3SNofOZ7RIHa556JieZ
NiOM0EVyPWT20dPlZ8h+2bc4J64vM5/E1xUViNh4GRQVFlsCnOc1B8Ud1hrzoVe2e5Fwy/Ftcib3
u5ah5bflzbxXycWLqtk8R3ze61xyHduj2WGVN/NvBwuNpSN5lfNvMYfI6vH6vH99LgpjHmT/vESc
L1KGRhezJMEdfxmfXL+apsF2ANfMK8GuxwPemMH95PII2DJXrFkty4C3VOr47d34w1HOfegXr9U8
c82HIpporzXa1hk5YeaDkDfdnZVHj6MJ+rGPWFzWkq/+eu3fBo3+2sCh7b1krQAjgvbztLV0NHIl
o48Wg/wCaYCJDjI70xuEOjNfirzMvPBUGYxOrUTcG23siOjGhAm1wJy1QPYuCRNezINen6Uf7aTh
lMmio9/zrbYV55ZtD989fViPFQZQnpLOR3v+ywCIqwX+pDudFdDA9HNdMdZgrBjA5lO/4SQMevc+
y9PXrOdUrmdlVZHqD9hpwbVy1VxPbuqP6zKEZEg8Qkji7nw2u/OwRxjId0Qkm9pollVdX67nul3+
UMTbLewk3CrdfbiuSSjKm4tKPoA35UKPWKkVnncZdZtdH1/JvAapTc7OlPC2elPAiLq+PI3fi2PH
fNKehCAHoeTsZ1Vml2+vF6Mwg495tFAFyzbZ3iveyf9j78yW40a2LPsr9weQBseMxw7EzHkUxRcY
BwnzDLgD+PpeHnmrK7PbstrqvV5kRokiIwKAu59z9l57Y1ecORYuraG+WjvmltOPfNvzsUwqeB+6
Jbp80eYsLbARnus+PV/+Jli48cf+EJAoQEsGR6FvfepVR8Bw3ugTJSrmb4Ccm8w0Puz1LQvCp7rm
geN7jEWPn8j885bhBCYL8zqW7QYoeVR7+sbnMEYvid/JxJt1KUzvatqaTmnA79fLI0pRP3LntxEP
QXR5TBvLXDAzFptWGPfJSEc2JlnS0QtFodc2iCT8AVi7UlivLg8SnmEHa97d2I8L1QR0j0uNoquI
oeFwGPRyh2jrl2cbXBm2a0Cmz5cnO7Pn675Zf42puq7ANtAQ58YFpBOFZf6KC/OJSLlP4rk5PTfn
gHAtjsR8UalXv2s+lKAgunwOcMnrpbi5HGiRnaEe6eG5eTmgReHvY+6LzWVFuDzz/1Pe/1N5rw+W
9D/+obzflf96+ijlx3fT/7XE1//pzxLfCPw/vBDtd+jhJWI3CDju/Fnngwz/Q1iubbteyB/g+Vk+
/13oC+cPXXnzD8I2Hf7k+PvvOl/YfwjXsgW250BQ8If/nSqf+aI+sPznGo6g0bEIkhEOP9R0g+D/
Pvn5zjov9oq7WS9mo1N+Yhpk2/0RsFg0FXf+ZXsLfOuWCLqTjDn7SU4CMaHHaIcgkDByoVphK+wq
h6xOmPxFGaLY8pERoYogcZlQzbyFiwjsqgZhcSAiZtmkDDyisq9I2oBeH4UZpBu9kOeZBUEVk6ho
QEEymS9K99sV7IyoCG5nCPtRa1OdBfHP2vteHVaqyykoZhHTb8FuxBcYSYSddVQRYSYZfASCB/9y
ONJl6qWVoE9ALQosudcLzuXfCEJ8mZV/uhx+mph8vwJ7yqTXiRFolD+hjy5xg1xW9I54i+hywMlb
jZkB9sMWQ0HOrgAQeK/3XoMeouUVH/plzSNLciHc07oGz6XsdKwW0cLpctIrq974csGowje1cSVp
v6c1fTfjNSS7gspYJPijCiBcdqIQOhAu5WTFZ6pNIPqweTmWwzdJoq56v1TeehG5rIKxnd/RrX2u
+PB7E0pW465fcT1ft/QOpnAbyC3npeeuTX54qsI0XzIXrqv83cic35e/6cLsy2h+drIg994234gb
hhUqH5PVOhMP3xzQ0Z6Y4ykaMCWpQFDCxvQWML+9B7aJ+CfvTk5POyMQ8HGhL++91HxDBUgaTfjY
uPXt7NvIeCaxh/qJjKYgoS/0XPaS+HuJDUDVoKtNM773my9uYMbslfPMBOFNVB2pHvDy4B+99AWW
PBIFuqCfI2QP9cYO1acf8isnPa8KINxY1cX/B5YmnB/JlzcjvOckukEiXNjHIFkvR/BAxkHY6kSQ
13wqYmJYZLFexSAQIrfNTPSzFmrXoq9ul4oPLDac+369sjL2Bt8QeDiM5FE5CL/cFWZgM5zDxYSk
M7SfcIohFnu01BQelX3T4Iv3i0cvz/0rYEpbMLnEp7uYwmjDk7JE6E3kJD7PGFWWoGOW5e1vE+DI
pmySfuf6zk/pwrNKQvGzFEQiVXWjUw+oelopnXvmjIA7YHG1MIZbzFHUcOLeNef7cSGkiesBd6sn
H5KsGyCNDB06ICRuGDy4Q+fuKh7RyFM/6FX+mMes3M5m8ZC33zmKgbvU2IX10TLTb4voCDygqFoI
ep7TIMYITWwzWyEIlOoknPhxXsKvihx2oq65hQmjrH0Gs2mFyIlN1lrB5aYl4zCQ/SeyERORQr6P
f5q1QtkRpE+eUMvN0NL1YotvsWAxRQtn1zgMCXqWAWk8tWKGywFmEvClU5Y1MKbiLL3p3WzLVXeI
FCgZHehjCCvR3JpvAgrfMQgKhliy+laZkvsLJXtSA4KBMHlRo0tzExY84GYGgC4B4TEaDdvFveZD
nDmSKMFN5qJaViu0hbz5OUrNnkiGZ9Ro6lx13A2FF/X6griZ5T/V8JQ2te9etYk97zv55EkyGU2p
fgBbePftAwMQBLkQQUKDYxrjOXRma/Ozhsuaz+9MZH6GSwJEFBpHNhMdui57ZVSQG+eVvGFgw4GK
n6k69+TeURvt1xSmy/KCkMTdlI78hJoDEcpgESM8QuzDCVW0bE/4NhFQB3MA+4exIHhpl8PSfLSD
/tEJ7CqyZWyQ5GzjSsh1SqflbZWxBrsg1mrQuXuofQl+gJA5x6q+TQgYm1p0zyOcTLSspPsN0j47
cf2SS0RPAnROkN0npjsCDQh9rDCVPE3JL+llyBeAZCwl3B0bPmc2RpXl/DYGqhj0IHtH0ZWD1YJ2
DUeQqPjt6JETAZgDnt2rhyHl2sNDsKWd8RPLwPswuvW2dWdgKu1UMs8UCyLl7KF102rrpXUYtWCG
jq1mOEIyT++zxUDVtJQsEliwNxY71N74hVD3YH4UvBzDAssBTJ6bCPZom3JAdxm8RJ1juUCjuUeT
TVbNr77pJGe1lNjh9PdZ+KttD5a+iw51sDgyMoy577XEO7fPqssYC3rBb18OhG+gATy7lUfoDJAZ
WMi0fc27xVmeuq7+8tQRrRwAw5FYkqD2zgFM4F2BtZnkyPXWAU6Kf6cZbtcA+ZsIizvGeRhZYWDv
hwqySossLyccM8WxuPcg3hWVzztqzqX6bq3HURkj9vvCvA7SHFFVgSR2CN9yapstwob0ME3znmhM
NH8LFONcdpp+6TWPRaK91Cl93LhiNyQhzlQvHulYOLeM/dzahBMmuR7agoYq3eEk3ap8DWcCut3I
Z0MDgdk9ORm8vsxE/IrfarhaALaGoVsfe7P/3WPEPXls6m410xdeV3zQU7izZJgeSY3JgfLs5Ixz
Jw66n30+oHeLmKMiJyENYhQ1LL35OBgsctMUHCR4WYxo2fVz72W3Q1PcMwe+IVwM6FqV/hz9oNut
VnNwlRC4UbMT+IYHKxsOi+F9t+aIHVsfEgYorvM6RXOLQYDoSDq160zx9yx3ZN65W6cLktuaMBOi
DfBZg4Vi2gt0Er8Qge1CdHfm0GxJ63JSNKnBXSH6W7caObm4mdzFs/1UOqimiMy5Bq52mVRi4J+u
QZwNW9mn70Wq1kgiwyYxA9E1dkwr3DFpTK/xHh9KJKStLzeUNY3zNQ9KHMpNDo1JVi161a5lOyZk
JcvHU2MBjmgEaUn7qQJYlqF/wXizbpVMrhJP/iicdCXePHyjxTFv2sd+6NiE52xbWssNXkFIWQqx
aVyH4YtbcIgD7IHMB6aHQj0u5VVnkV0uzgHBKpvcd/G9Yk08tbHC45YwJPINC96/xfSU+F2D5EYi
eYPqp6WD5MsRsHfamkVkksxxXKauOMwutr0l25dj4/+uzSPSwjEK1dDdKy9mnMGxcZsVJF70kr57
ZXjELuc+YKaXwFBMXfGs+2Nzo5isnwQoDUzCe6a13zmWF5pMrCouogcAl7UTkoLiXmXS/G1SAkas
TNDn8vgc16l7V83idkKWwYP2OLXx77yRP4yq+bnO2OBz93HWGfe5rP0oK63v1RVHgxJ1GxOYnbn9
ryCLr+apR6VeAl0h2GKryDVjHwT+PqEwQ3gPO8xZHi3pVFtDGJuMzUll1WcYSFZ2GwhY58hdMXZX
9Gt/gBroOHHgc4vb4LFvgF1r3/iwLxxHgf2z352y/GLw0eP1Qeb1DUKAbLO4UZyCIPyZ4slf3Ps0
rZ5zfJ3S8nC7Z1wDJD0Jq211VM5LUs8jknJKcFH1OfkyVqTQRgP47bkhenu3yHAPX/WmSKxfYfEq
m6tm9gl7IZXDMLjzqat3ocMPjHGf5JjJtwlJ7zt4+SSeDOVt5SHVha+x8t24ZoMf0107ZT99A7+/
XQZPBG19OkEBGNU/huVtmyx3fiiyU/ruemSSwqCdKv9Wtg2Bm0HxAgPxVK4NbC9A/ZDnnGMd8+KT
+Lcfj4+9OeIN5WhFqlm4gf1dnavSvPGZbkLJAwyVsFWfxdi5UPvktUjJjklWzO7lVJyLzvsQZVrd
cDERKZQPklbBM1mNpDi5LK7gH9/C+9pHlpQEvr5x5oUfYSBiGl7bIfUwjWM1jj0sVEX6c0hIVrMd
YAt9aBVnQ/ZXXjo9SPynhpiYvHGNo2zghNVmPrTu4PnSXkzzBdkGdcelGcEzBpNM3hCRsEfYc5zC
6qrS7YxL39FR9o+mOlw6kpbK8iiwly8nAS4Rs8Rc+pNBMnNmT8xPkaRctoqHoUQJrmYVbAsfD4zV
I8qPXUZZPha0yrCfsRwGhyDwtjE9ckyzVbjjoXlpbKuGpDreOkSOscbDmstxClw6LNzww9YZEajY
Wneqm8X4rXGtemezRAduTcVnEwMpFJ68S4eJ+Esnm3lj6dFxkKn05QSRPWR15Y3ngvbapRmqWySF
btGJjvGoSSQ8p9RfAapeuDoJgpyl+5jT18v3VjPfd/kkZDeSGlnvdWMVrsNP1airlk50klDWeS1b
uB8/lgNNr8v/wZfPdeB7Ly2eZKnY2zqPENJivjUNxNmhMM+dcr/a+rGswQb0Ij67hY0LSkQjGffE
YZTLlRi1W9QnSsoTzMozMkPgyUy7VOpEM+UsVxguo1SXBDGivseJHy/Nxd7FJqPrMjDuyxl2atmm
/cGYbvoKHtwwFCUXb30hZix4UJVDBgcXwYRBUY3GhwOL7G41QF262PJaSZd5hPYBUvQGGQQuIaKz
DKKQtxMnWzMxvqgXOqwQzL10vTkxjlp1URVav//P5+4twatKoQWPIj0uo2mefId7Rk49dndRI88K
06cWoF+LMus8LN11W2uP/nyYNJ5/cc+Zma4nxLCPcx0p4K839PPSmhwit+xvbEXpntfk9SZx7KEI
t5pz71snwDXGZhGxvy87XMyuJFVsUfZy2yiCzdBOFYfVSxIUsFtfMIZM8+SNtI347HvX7hobNAho
voGlOc80Cy+N6jDjw0lwDeARpfevZ1y2453KHlt4b80kWzCJG2ae3vQRHfJON1nBVN401vCt8m8x
Kjq5unUiLYxwyn9vKm4ZirdhuxAbMnpI8Cnd2bfRJZh0By9D9VgRXtV5hra7asYmSWYwd/Tkr0p4
1PXnHGhQRYHsORq4Fts0notr8mv5Tn/XBOmdbj/bMU9FkhrPJdUHbRckm3QeHEX/t094TZeOL6OV
WyvX0N7XevqIBbrdMJ3u3bgiwcugE6xbFu6kd249GskFX1kWeF9M3XxmsK5oWuQMc0gIA5qG/ZlH
yLRYRyZm6z6TKaSR9HA68lShvuM8IfQm0e1RjkB2hclBvy89FNBTrCr1vgwaqmhuw0NBmvc+QIgX
lUH6hZ39NMUYdfA4/zDBq2z19BFQFv1x3z1V9alc8h8lBxd9c+r70tSjiDEZ7/PiWINdv4zy85Vu
PyHC0A32MFZq5FOswrrLfZmI6x8VJ+ONUfGMmWbxSYADRbp+OfHqUYboVYn2TiuBeOlDEissDYs6
MpYAbBxT92hyyTjE+4S4gn5/q3u+Pd5P0gGqvs4jObFkT8wNkDOy5xA5HnTU3GTYQQwICCBPKITb
5a0SGBP0ZwN3Ccel8wYABKIk+tDt5XJcOvN19uxM9kcX8LL0hehoLguNLSSrotNm1kbQD5Z+sRl9
XGG6ZZbDDo0ub2jRHbNVy3Nyp9hX43Q7u/NjDhqsrKqzg3egzn+EXUHjvX8os7ncWohGj2UAnKVh
+rhz1WwyAyZydAw4rZiF9DYmtDWc3su1P3MTe3O/7ofQeAZ+8ucCeVm456TjSCa/PJ9mUD+DPsYn
x+W/bAEzUk42eXd/+Vbbp98XBMM9x9GjY+GcWexkgaqkijOZ9KhzTbiIjVPAbHdwYbKcI8PQE0r9
mMxpvHebHl5hSsvM8fFDnzqWWgzHTM+YPD2bsfxgZPtSIO79/0gF7L8PxXRD1RbC8X2BEku3cPW/
/2V+7fVYl5PYcfeAojZyyY9qqq4YDG6KeOeG9P3q8SvjhnNm//Yykb00Dcs2ftavzABbRL/nTS8C
+tqSaPsN06BZznPd3esRMxbOXTZxVwKT0+3Miy5E6x7cxLnNbQsox+YvPe37P5vB/6x++Pc7cgPT
skP0AT7Csr+9I8fwwpCQHXeve8IVhOHApDPGrGz0xaGZJzIOaSYqlFP/9e+1/i67+PMXI9vwQxYX
UyBP+Psvthj6LBRBfJR9twdczpLg3uo28EjShjF6tw7Lsl5FLmo0veVfRiVIAf5jsG1zfFjMK5iI
r+k0biar+nWZmOg5fZpkx6CHg8UL11MYfWYg3ueUM6/9r9+I/Xe1yp9vxBcO0j0voGt/kV/85Z6w
cwdo8QLQR1k8ePqV62dcFfPDwPgywBUm+zvu+VOX8fhe5Gt6Au7hQsXZubmMFEF/IR5LP/0Zn1Vz
q5d4PU6fbIZxepFbxBfuoBvVaLXRwnJia8WPflOOw2qqzzHkqz4tWNL1x6evpR4xXt7p/8yH/mk+
5DK0+ef5UISEtP8o//W/fvfZ10f9r8df7fRZZl9/HRbpn/DnsMjy/3A8IB80VE2XDS3gefhzVqTn
QZZphiGxDw7qUJdF5T9GReIP0/T1DOn/GRVZCElNV5isQ8Q2hbBM/zuzIhSm+nn7z1kR8ADmR7wE
U6A+MYVna8noX25jOGLSsztU8J4Fa6vejY3M7osQox1aKLWzwBvT396Df1evPXliD1NK0UG99GqJ
IrgBm5Jv4kwSeBXbK7RZ69VHzakKRb9Y2S7b9vyjnJPvviiCUwO1EeoShzXgcWi0EXjSGX01AEmc
PMNBOKjWT9gz8201+xu/WcXOsddvOo1oY+y24YG3qh1UKhxr+ku1MHRpRTadLl+i9PPRmqo5aryC
6LrJf+iacr1bl/7F6l+p2F1iz9rixzs7ldqMbnGHqmA50eIFW2vm37w/wCbEdHK2Ke+LjJfW9zR2
iOXZjAY29gIMU0F762UEfhitWCM4o8t8hz8v2FSoDDmSABVCJjhIciymgQaW0cD9DqN5hEPjCwSb
gq0Mod7ZZiHE38cfMDqH/RC0AolFRgxYq+4qXHOY6Xy852MHerRWHQbbuDnFZXWHrENQgVaPOO7W
19o/tykBdO5aPNo9sEIJ5UekLb0SHBT4n9V2dZzH2FyXS+TUNb63Jmp7fzqDVkIDE5CAYjULB2FA
NUlsnpZMql2ao/ZwAyMqfTvfOVZHKpmTeyCmGQjmAf3HchbNdkgwSzVJEcAGia1oLJXcrst6ckNf
nIoWFxKZpdOOvrHaugxM4Z/QCyqrho6IXTroMTArdWWCpdV5HyVoc4ecs5M5jj87u/hwEdPEMnM+
G5+UtozJjlkUbkSJMEfT7971e5pLxVPft12UuMztFp/Yj9XGRW7O4yMp79NV4047A3yLtnUwoKNG
MtIaOHTglbvJMM0Npv+UXJKKcYK14LCO1Y1tTVPUGi0qlFRti9TlEI9ic5AERWQ+vXWhL8ZkeDHi
XrwOfWrj001u41wR9o5DNB7CuxuARFh7YNPzM3zxxDmDzOGJ4AfbIxEmrCURkwPhJDU/LFIpxjH/
oR/6K5IvmItCrB6t8FeguE0anN+x9VonTFezJf4K5PAWdzOPEozGFrdFNifZY65wT8GZyEP3FZLV
44okNJvza7mMp2Vi9IAV2NyGciXLVGUN3+cYp9Z6TXPjlEt6lqlfHVfvE0bpAVOScZwDIm28GiRo
iWEfcRxlVFncQ045M0n2dr2Z3DkN1HrfAdLuecarV5F7X8zhqQkb2sAhI984sZ97rEpx597nJWd5
L3e+Q4zEDndYVjN76wv8887aWXvP7YfzYtMhMwTUDGzSXx36tM2cgmseCWrAfO49TLgk9oNRvVuS
Tp3VPg9N9e7Hqr0ahiw7DtWEfTbEKKxAdeoDtNjCULnjh3aTfz2bQXp2BP2xuCxhrKMAJ891XxDQ
Ad5aH/HiZd5X7oR8RMTXgZ8+T4CRBXY+CVO5rgwmDFBe+7CH9ZU2B6Y7NR/hTXqYc1xfo1p8Tv70
Ho3WewnW9ACjhGVUhmR5GRnEJElWFtiyGULXVF8BZPBSxuI5skhCi9X1oB2aBPrWB28NPwmkon2d
WZvEVW92EHwr5RxqG5qYaOEEDf47ccQlFre13pbh9BQuK2YgJaJQ0kXuRWExL+2RFGHJAoW/k11x
n7PeX2e8bsOhoPJycW024xXElSuiK6u932c/WRxn4ioNkLMjRumdzOSbldB9a+Z9GsOH5TU3V7YC
C6rJ9gidXW+bhwfSzgRdxQa6mFf3Wz9umYcN+xGHPI6ZFA9BvW48w/rNmuEyIEUwwwhhZ1Fg1IsK
t55DCDiTlj2k3sPazQV/jbpJ3A9r8TIX4jWZK//o6GZ9mWU/TJKZACypDTq0ZV/LaWsTVAuWs052
BrbuFZ0UjrnV2tmjdd2IoD105DOrCcLVQpttYH4nrP7WEj4vwqDysdv4nQ4CNCQK0P0IdW2jBvkY
QrLb+2F/u07jj9kxmw2UbPREFT0kqvn72evFNZ1DoJRqS0R4zTTDf02l80gkX7eZSvU0OsGvUnGr
W3THJ6yF9+Yoyi0OMia3KXhKlbwk2SoObZD9Hr3mfW2YV8EJTjejE77XzLv2MdaxulzfwrX89sss
PuTG2azjcFufJPMgatgJiLA/sZQBCw3Jq0RYADy3C9t78KHlTXqTuBqoG8w/6EfOPJXpbUZaV9d0
zyZOpcLNX9uJhRT4YE3+AorJnYix8tZLSpUNOmDTWdNrl2Hm1I5zf+AIUDr2FXAi6r9erPvZl7tg
9U4FbWO2JS9CHWGeKY03S7u8ps4IB8C5N5z4mcqcvxTjEIG3Z96Cu1Bhss1xXANI69ZT2DNeoja3
aM0a11nulNj3ulPcWMTnyvWl9kPy2lXSwfHjCZl9hhZFrGcN8mSrerqifXyNn2dbTvAQKZLTXZGn
PIypx+Abj3W22ta2JFvIT/Bl4q2dSh0MsZESwSCTZfMYw+8/GgWmZSw83Wmti7spLJ5HsynoTVn3
ccszvIqQQ321FvvAW+W1xBtDOBq228rZl8Jh0V3Ang0TjYpyNONTuH7P4aJ2obQwc5iDdaCrtnN1
UMB59mIWVnjkbNEb9IKYPLF8znaH58FYrgbLG7hdwYhMDHXTjBV6iI2O9kNOO5X4ZtQ/3Q4ZR43I
xbBQFpTXBmkmKBdqYnXBg66Ws6csgdGqh2amOb5mPQx0dwgPdb8+kKgTAAJkhlrLN5EtwSmE1BIl
FWmBWTHKq9B9UavACFmlBGsZk8sDYOXEws2vocWMdHkp+mC+T0XMMviroA+zI2G+pGcIpZP0KTwF
60PHVrAtpvGOKnh4bHV5Z09ARUa18ipyWh6qsfZ9M5EGUcEO7I1+axEMTgrR87RK8RJ34QddBVbq
ZXigBESyndBG8Pv6mi9MeFGR5REkZGJGJHBUnZTWYObz0kXsvvcJaZlezp5f27QpTFqOySpSAl4U
6RIlk/iBS1D5/cku/e/EaegKYUAZCIkf0+zaYWp/sHKXMXmrDqGXZvu+WG6ReD2DMPagjzfJvpXD
HfT1cnK9TRI43wEHjbtkHQFzOr8wFyEmyQd5kvnHVCz29dynvyriZIPFu+EMCcNA473yloB7Cx96
q1qfpZY0PtIh34bckmAzFFIZr7mrU787xi1p3UZwZ3BG37hB9mBnApNRiXSEghooheit3dSbeeST
0lPZ/quRmhHZC5zsuNe2Hq5m3FbDR/KRQnYkpDSL4ToR0THS+avdUZDEmCECw367BwU73aaiFXvJ
gd9Ge7lV5NntQezbHDs4oDEFYt5Got3BdSbnyhyWVwd8r5DMwVixkEcqQ+z8eWH0VueCQbP5ZAxO
v5d8pDuvcbDer814zFFOcc5PK4/+aCW0IxV4fZJK61AO1qnM6hc/3aVQ1nbeoGqokB7eWWu8NYHQ
FyNLbQaMiT1gLxQhW8ScjvRN85fe7xOWUrnPbebi2F8BE+QH+Eu3bQfOUBlkvd5kcYp4pFDmMRtQ
BbcM12M9I28zem4LoUuR8xCTKcVax3nCNG+aYEZX4UruGx1nZeRI2lvTPpsrw9CcKLAkDJFR6Hl5
ujxVNYnJdCiqmySA0dliN/C4f+2hIXHHfURwzQqR+tGSOzQCq1/jQk5Bn9NtLRzxsJYfNY6wgz+g
2WFHZM7CG0xpOeTFKXXFZ5tJjUIDAY3AgtUImiAr8LzzAziJbXbr1otNZ5ORJp8k4eKAzejOq4O5
BvAFFMaflUHROBRw9wFtbdtlgNbDOOPa7kR6cIoM2Td4WVtO3XESdnAUYboNawdOixIYiFe0zJ7I
oe1Dqz/2+zG054MdlE9k3QBpNCQ359zfTitSAeVUxWOV9s+zSg4GWC/W73nvpAvmrXoZzjCv8jj/
LYZkxmFGsEpnFnycA0m+pUTyX1GeHAZ0sxQCd66B04/EmfCA8HZnLDE7oEdrtqwYH3fMlVWYfa8V
kfDKJnt4IGW7zB3CMSfwW7FvMfS8WuY6RZvgnQmVWM5GK67wndWHiauznwb5PIq5ISy4jjLTyuma
xg+D2dakKmIWkNlj6wHWcI3+jgn5W9bW3c7ypuXgku0B67V5HNRCXEm+uMd2FtiCvajITPFuG/Nn
k8svJFM1VsAi3zUFhSHshoOdhJDNW0IZVYfvobQ/sdM0ZXCuM1RiJX5tAB5Onj3ibTd3+LbSDmVF
WDjYDTpkxExSfqWWefAz8ri9pEx2i12/5y2fizWMJmNoglRtHwEhyxGnGpT0R5Cnv/3aC3eyLFfS
PZQ84lVFS658Y++Z3t2AXHQrCmIMcLC+sCqgrp8ZlFQTTNYYPXvexQR2uSUnsLa99aqJUIqV5CRH
9scGu+ypQSJYWw3Rt2y0BP3OPF0ZkY7zCmdY5Nepez+XCL7GQL3axC9H1dWaodVUflDf2Y35sByr
gJmJ8rgpkgRGc5vlL8R+PCnf/PCdaj6ODsmw4cC5PIPTmwkyhjyuFyaofV24Nr3+No06EgfywuSi
BHmwGzoOVrL4TewGVbGSb3FoVde44AXxdFq5IRa0BAEFa8BqGRWAI2ojvprg/29XP/3Vo5c7LkF3
qExQzQk7FTq5pOeDa3ZNPnC0njsLyw8OitBQ58y28XvO7hFtb0MmEkc5P5m9aJAG4nNYqgtEmwhm
132yOvcICjikwdA12YH7kI+0cjruFCv+zGtqjRlSFw7NmhtnyoZNVzN3nWX63Rv2Q1aBBUUqN+zr
OLlJuMnPxNifEM4xL1S8VtfNDqOw7zUVvSMiO167x+6qb/qrvCecaKic1xjjQMS20m4cbgHschM4
eaYnTJO6yC+965TU+02ZOOwzAlM8gMCZcfGhaXRYZ7E+jjkAq975ETTGl1kb3xYqJpOEMWB14WER
3TlfvFckmeCSmT0AsYQAFjM5QNqb7IYiKXZ2VryvVWntFeU2irUXAxkncSdts3U39KUcKsAGwrEB
hbkXT0E13c9rl+zoZsD/9Phre3h3QWPx0SGv8mjVsEbzMOszLblXRyazajMM5icUavO8EO5HDHB1
nYcDMd1Jek1200cw3GbiZTXLO1U3n8DTaStZ6x36FFpAtDXYf0zqI3S2UnXj0bPvKpRtm1mYEPYb
u9BA+Rn/FDeViSkn6jvrMK+U80za3QNI8iohNUfawS+VxjkyPXcvO8bja1GNZ6NZTxVTj6broqAO
1bWEuCxJtOnW9ofoyVBbvfkT1Im9WNcWB8WDV5tvwWq8yJowqczLiAKvjXdFI4R7YQw3eWKdaryt
ZA4wYwlpVoU2s2tAmrdEFbwLyMksAfLQVpIBl5MdErdk6jQNzcEsG5wkSJ5W5sEIJtdDGa46Khjg
RhNYiIbsY9AQ4F0O6W5y3/QkNIGn9SeVxVLeW4NmZg+H+5cXx/0599TLKrCde9l3w0ZL6nsY7Mqg
SnbhYLLYW9PWzIe3qSZMlJTnHQaO5jyN2FYsKeircDrmWZv2QfAzwEDMARJ5jt6KehgJ29UiuiZf
5vZMOhSAOJCG8Q4eTvVCx0nLRSO5ELAbh+ToeAyr3LAHKylujFlfxp6ladIykLYSxO7GnCBXSZiO
VCAVi/CqBEfHFgn9MQ8MEmra99S216vSQLQw9NnRzunUt+xJrckZIUCMsx8uqB4RV1wt+8rig579
+W2xCP4opnWnJIGl4Gdex57/NvspFPLKgRtKXmLK8hp/5CaVuOgJHwqyvNuauGii9tqX87ADk09t
0c/IYxp+vPlSp9U+WKR/M47dVoxOvTPdB9c/DqVEIOLR3loXL97GChcVW8RpUOw5QUmy0qSiZH7I
qxIlP1KtjVdOr/itvnwR/66XDN8Ao/+d4M+IpSDGRfMglv5ckgOMdi5kGUA6qgMokCJD+l3VdZtX
HnR0i7wiYs7qCpdR80g+a8CeUIudKojYZZ3xxbBGeYEPvCb/NQUPdaA9+iscNxlil01ApQv6cd5T
cVkaUfic2cavaajIGwhalApWGu/UsBwWl7qoWfNP14BewKsxE/piy2q+TWX8YVXyCq/1k8wBtTYt
v4kPBhoHjkUH1iwUH7qzJOmgi38N1Px7wNuOLIvfPS6YH2bT3o5FPOyaFe1TnbgTFG8y0aSSNE7t
+caYzIlQQ1bEJaHwH8Br+/1euRxog65MdwuUUhYvHzBKdawo5SMDZjCXqCI1b55uM7upcCfLkVR5
9IcQ84iDq1/6WpnbmvIG6BcNaDIvcGoQCIeubOsI7xHoHe3qPGyOcq1eKtqTlj9EEP7XrUTr6Jj6
du6jXgkDBkIsTt14VRjVG4UXBzyydPusQLrnOpt45eOzWzwWI+xTsXzbMR6HIQ9Q230VXS4j+tLE
I9XLE3HWOJt7y0eC9yFNdFRlSXhNk/W/7XAyd60L4xmdoqiwQ/ut5USZkG8j3wzn5KkeIEH5iPCW
gbM7s+UbkYy9ntOfg+KoWBXKDFhh1ZxmP2uOeXs9mKNNUvf/5ug8lls3tij6RahCaKQpcxQpUoHS
BHWVkBqxkb/eC548h1e2JRLoPmdH278Bwaz8zFBrvy38JVWZtKHj4kIxnMRU9NFyQz5E5Ly0efhX
usm7Mg0yoG0rWIgWKXtL7Ms+in/sEDwja2mw8kp7W72HoVmjwAHtJEZyqwXtHMTVmruAdWpRmM/4
nNNVYpEXGuZrw9XcVVU1KTKOchMlTFCxjf80mALvSFAFKZfIndmFH3hD7J30hx+T649fuiT48Wi2
CcdXyjmmsfU5lAIvupzYdV1x2HVnPUg/IkeJjRXEvzEBkUwosoJMleuxKc/d5JC81FNxIzkZKaQm
cCAU2aZQzk13knpD71O9FF6yB5VwCeCf83bEfCFD+kYWT4R7zVhDl/z8f9wH4YJeB2tVQjKGyfih
I1hLBtDyYuQDQWS+M0JFESlBZkZOp1GiZxNJXu/JQCk105291hRjFVfDsotS61AXIElRUVy8mo0R
JSL4TvuEarvhYoudhXTFsA44J5E8/VElZ61qdBpboVhFPVoXhMY9ouk5uzs5cXCpHdGVdlKsLXEb
mqkhcgdxCkuzdiNgbJvJWq1jf+KJt1PUeNM7Ci/9anivVk/5LRfqPeaNcWu33/ITZYt0JAyh6LV0
xRt4o72EGYG+kdUQe+Fe01W6Nyee/nBik7JQaztFeGpJYI7s9l4a5qk2nGQHvLN0x/GatNFJUAOb
FfSrC70G0IuzdkdPmleZE9ENImDh+PDJ691jLcNSgd4W0LBP4GemXdqna7tkNwyksXK6IUIy0Ry6
VsvWrhafh6imhkr+syd5VzNZl9NIwBeA2Don4w3zT5mu8xSBitXfkyIlN5bGsYWV2lvkTP4Tyu1X
lqeSFSkyl6Pxgot/aUmA21SmEbkw2E9FGr4rhWLTDtCdxindAQg++jVNpJJmIA7P2Do1ybgZFQ1+
geWuuhQBlqirm0/fG81HPJqRMteFZPMVBPVFlnapKiPeuJAfGGfC1zRwdoRIGh9jeNZxnCyrkdyV
OAHO4l+BYciLFrw1L2q4CQfI1xf+W6WPG0KezoVF53kNOLcMY+9a0kkIiVBQmmJPS8H7vSCwC+UX
D1BVCdKlq2MAh0QtJh+SjnGiqVt+N46TjRLxxb97bfEGHESFNeio0N4it+ZNnSjECeut0Zbxzk0z
Vgad0FBXcQFJVMJwIUNOSGy9lnMTVNtylNYJvrshMXkt6k3ots0xYKyuu25lsBijS/X/lWGIe2Hy
Hv0UPCzCA0lBc7YIW7+KQZJ8WVNZo3X6xkAUrKVYbOnInXLwJL3u7sJNfwtI35XTRq9RaKWv4Bj5
Noz4sHrncygFjTQT6l+PV53IB1pVjIQaeJE1SAny+Ye0dtjnwQ9tAdJk4aYg6rksOcEHUrqj1NSX
SaO+JnqECOB3gfHp6WBu4yYuSeFMKbbwQrb7vFxTxfbr1I727J+sIRFnys0OFurbaXa6pc7AuFd8
m+kz+dJ7SGY4sMo01qmwbjIy/KfG976Hqr/GbXWdKrfe2ah9ApiJBQa8fF1ibDOIxQtM70nLIYdd
oAr+Z1mZ2OuSGv7RB/Lc6oP9ZowNLBinQJN/doP5bVomrZt0oFShJL430y7HmHOeI1szmVfxbUjx
otSxn1BETj7DBn4oFBgKZVuB7gJWltQeP1IvY4bUwwm8TZjUiKaLVxYGSmxnBa51mtKeZNpKHaya
6gz7qGegZqZFzitSJirucHYsEFQroc1gPIRgFP/5sn0MUq9WIiB7IuMIPSI396rPUY4BdwUdMAH9
S2Vjv4nUOtkdhhdTY71WnbliMzKXUZO94qvEnWAeaguovYF+QVhJxKbkOCCLinbDjP80CvJFb8Tu
E4ipBX26SQ3nYcHLLhh4N5rdE3tXSpec2/CPLeqT/Qreg7taBRDzxbTzuYm3jiyC3dSnT5ycFDe3
6cr0IIBtYZxoprk7IVhilLRkdrtveu38AnASatZTqNMae1towN8+jjiPtvkojj7GgCKyWgf9nkgK
akwmAl2W+z6ckF7SJpZMpzGkkScDTmf3TVeD5dDo2b0Qbnwe6wGQvUGxqTWwXuY9LEfWRf1Rdvde
TL/Imv1N3H8i5PwRUaudCsZ212KDmEYZLMjnNzdZ7P4FQXZnmSv2uBL/8dvGpKrmVLrypUf+SNYr
MbElO/5ChG21MtEHIKUHdK89dyNqhiJeztdyyKCedJh1phyMZTpJqwONI0SergO7u8Kk33K9eWLQ
DRB8mmpDjQA0shyvuVMz7Ad8Yy5cydTBp2hF97zBoHLuKpcu+gwg0jebc0J2KwkM0O5hGL7JeGID
g5udBuMUVbhC0Hbfq2GWF/mS50/tPfKNmB0vXa59N0VwMqb2NyO5r/EHnoimf0BKXnJA8ljTr1Bq
K8OBv6+q6lLZzDkd0Q2kFGn3iRtIx7GiaS+mxopFFUifSDIPdIT+arC/s67iirV2HLwX3DiAEmPs
Uz3wEnq4IFVJkQKjNX8kGZy0Qz6t16axGes7mrkwcy2KmiGaSW5RQimD/3zpEWWUs0eZiWktCvXI
UB4GIjXOg6ufS+UWGzp2PxMC0YiFP3ROhK9KkeRdUuESV29l57+iQbinhnvDTY/mgJWCLttPjU64
tUEnKzjEh8c2AZCEz7kzrXXlxreGfNFtqr8SQISfjyDPia6OTBotVkoEklW2MVq+QgnlWow+54f/
gpAuWJieyheFluJocSGKUz3YCHM81DzmCwTZMTi053pvnUPijS2/opCl0AOwmrAfReLEmN6wUsUb
S+QvsALpOg15NIR1DwvzSRkqXoW9ttXyl4g3Dg3CdJcG+FA4BV9pskS3ji61KPN1UqUvJldz0MiN
51uvuN3YDWZKmgxk3ITyYFsp6lD6c1uWACNJU2654dp22tkMGSviTSBogDPSnxitZairtROP7Vpo
/CI0euMOTbaI4mgMvP8/wtu4gUkJPftFZsIYokXjuZeRQkdYvpNtbyDFY8Kyem5F+tvZ5GgTnSeR
TAbYjZ13rOYS7LMhj7rdDLpzFQ6uICX3EXqlhaHN1+E6g/WLM7CZYDHUITWizTpm4icZNnpC+HOs
fUJk6AiNjJmtBAsFo2w63IScgNR4euVO85zzlMVf4+zBNBUPWIMfBqFRQWqoUK++HO+Km+6AXLOi
1DKRs13Dm/7uYW3Xi7aK/3qaiqYkB8bungOTyUhv3Vkw9IsG5C2D6l4w2qwBd/gta+Sspcmftf2J
dijGOgl/MdlvOqPoIiJw0lEKvFJLb66tPVcADehMecoq22Cugn7WQXsqu3gdazjXEHdxX1j7IXCf
QaeuYUvHoEfjS5OHT34bT7vMTsplKt9LZFbL3gNMa4TOQuLrf8jgf7xaQrDlx1iIcRmg/Ezgf3rK
LbV0LSWOflFxBJt2+tNDxRG/TkbrD70dv8IpXrsRIX6VvBhJfZgchjZTJvfC6x6phHeq/DfGvjvx
rckSK+LnjNsAg/6Q+UumxrVwh5YftboY03iNQr79stTQo5cPewQ3Dx/kn85zEgqhNK52VNzhIuuC
nar8M+K0neWU26wx+ceKTannbzAUAAut8VbE+n0iDHrZ9NU55iRjTWK8hvVnCiBL6Byn3BBuVR+s
tr13LV55uzjT/uWsWGPoeejf+j4rt/9/TUaWvEEtz1DAVaYnIs5hfTDschqPVYWmbchXIqNWoi7V
h0uOuEdaArFrfm2t8mI6hTaFIdZfZafjIiZbZ9FH1Xugp69B4D8XLc/GiAjBrbNtn/pvxqB2tfCp
9a7AhLkU3gmXXnl9RexndyIjinO3wobCjbnWE+1fI0e2CFCuvgQLwmReWdue6NpFYtkPoOFf/BLr
MmYR1ZmEpPcdW7xEGmydZhSfTgc1PH9DXB+6nr10efIm53rvignH6Uag5u44v0UOdb6V7x80O9wZ
dJq3gaSCyKRhhfi70ikvFu/qKi2645TxyBCd9Z1SG+rGNKX4lGUKj2j8bO83zd7NP/SpO3q1OpRu
+CPGkq2lILqUJGTq5+EdgQeoTSJOjuNCyx8jPZD4twCnxsfQpWTnD8Y7WPW4nAKQvZSatiJ0f0uP
H6L/qSWoJ/AvFqb6M9SnNX72aDE25mNwGHmcKYd3SS6C2qVZi8NZwgWr6cWlDv3XqsUBbFTYPnsi
Ysdi59acUDUvRGVsYie5YjU8WU1JV3l9tJwGT7XLv2fQ2mY5aoqiXPU54+F+CUNaOf7ZG/OVRg0z
4/V3EbWHVIOPMAcqAV/GevwsHmAuB7PuGKmod+B+fBWeQD+eGGsrH3GQW3TS+A1KvRA4RSNiwNRK
+IAgW2IQgdPkWMtG3JZdDUKyo9AU0YB5trpjrcJbQWS2+vZtvDmEtlMuZHDWIjnG3u/9m0jywXjk
P6mgl8Rc9o+pwcOQmPW5yaEiHONemBhfrfo0cZ/mdnpTkY6Xja53vM8ICNUtIMHX9R0uSRfojqJi
8vmKeJHYJkyFv8rcS0352zyhfVHwFWmzzI8IgUQvdpqrnzqulqjxsNz4MyfEx6Rx0DmFsfaAbji3
lhKFkEXRLxkhyQJl6BW4+8x8IXM8BA479Rw3iQTPmNYUVxUrLWRK12W7IyqarVV7JsBtK8jA8DPA
wEDLKCYVzN3GVUmNmdLV13YrfxHgvnXwD2h+eiII0ViByOj2dEfrOWIjY+Ecr1YpfxAZEoyYymGh
W6iq8vAnNqNbY6PSsuL2WGms1oFZ7PSeRHK3fYyl/+0M65B5a0Mg1KUYwteq5HLQA3Yc9IY2SnWb
BRWVaZVxy5GbUfb2raj1dwQeH8oshkW+j6waB4oYrIUBUVidw2L8sJXx5iqb4j9wXjrrsUe0u6C3
nnu7wr2ojtQibjmPHILd2ksW9OumCn59dyKoJRgXXUUF6bciamTZMe8FmmQiQLfUgS67TvEP+ezJ
0naRFq1rRYk1vPaXGWk3EvMvve6iL9HRbZDMAYFMDLS+RJZ371XD+NjiIzWKlyHTr542J7bz++aG
hrFSfFSzO3W+Lbohfo2VvKGM528MR2lZydIqxjukPrUQEPYLQO4jpeER+eh8LdOdAuMnv+ihUmJk
ZqXvJ/Rgf8Wzptiew9/TjE+i6xaJHMHGqW0OK250rR3OUWQgnxUNuQrz92H88fxAHqE/rrQgwQQ3
7qxQ2012apC0iftp1M3XcBjtM7pD9IgRsij/YBfKOIXC2rqWpF03m84dBXD0itBkJvRE7GMzXgXM
jMcijKl71lofNPCPPV+dTMjlZZlcLQx4huaFl6nk2xx7w0e8Mja7JgmtJc/kzPxIGm7cxIGQGJGq
bSmpyS4wgZoK2oOmZ9+1av8oHAJ0bfRvmbBnuwA5yQx7ynbMwTynR6mAj5JJ3VqDtJJ4nPflJCIk
oNHivUZp5dKyOvJbMx8Gq6HLUmferevh0jU8wr7xmK+FHJUN4Z/mnRfmQ9n03Gs23iwC/3EnAHsb
dFkkDCxA8HRIV9Ml7PVnPSHBnc1nWuIgngN10+9I6tqiH8x3RBAY3jqieFQyfCStEby57hktoUXp
FsuU61zytMWTVvjdxWnVznCL6BbmPT7JXtuE+kNmLp+jXxOD0OvbsmD1g9VitisPYwCtOWnD3DHA
6o+CfN3OqKAvX4hzazc2s2if4mtFXHlPFEiD7sjh4MAIAjf526qZCuw2QqzDERCDSN5/VNuAk2+h
FeN9YnvnSwGrfSBQYlu5khrGTKzTyS6edBROaWTaG4LtjVFiPn2qDeJx+/kBLDj7M0un8zFJvU0S
NRsLcAZvoxOtQ0GqLb1tK2w1+aZjc8cwfYmsjnTvNqRPJxjsxVQXHDr2VG6J2A8+AnhzBIVfMoS9
0qz+KiGT1qn/mhgcXQhGHyq0uBYQp3el6SyhDdQqVBAIZa2hNaAtGvz/uwmzf4ZJJ5GfEa5kIlCo
enQPLno7HWkJ+m/5CRN5o/6h2NaMZ0vDDPlcuSBVcko9Q18Gnk8aStSeSsfqtox5i9HB6opODETd
JTM21E9TjB2tQlpTBHfQJnJHUAIu2tzZ0cVEO3ec/vDHbRGRsKKBLzkBmmVF51AKe0IyenSeq7Us
ppLQRHhlBUOwUJ6XryM4PBexD0nrz3rWa8AemtjGJKKVvtGuw7i8UJmIDNsDbqyjvV+kn2kNIwcJ
eUi0lqdD0b3dTpjBU86UlOp4CTeYAycvxtHrV7Vrf5tKim0YE5GDTodSOKNexVR5Vl41XosOJyrW
S5cyUaZTtB6oR3/iVB0qRrTQpO/Q8OrXvBAktkTe0qgEJ3VzGYcm4PA1CEya9H3Ras+4VbcRyYq7
unlyOV3X5tyqcTPbDw9lNkerR+gUrFYg/a+oJC3ObqN/TSgHOPgCSJoqGPSsGM0q9WE6Vr8e6uzY
IyzPOEapr92hF+XxGnvyXbx4rQBUV37xTjynROPIlj6hjZQ67/SIHi4c9Q8L3J/BTrNxGIbLtMzs
k5Z7nBOo5yIKsomsMBFzCgRxJJ/9AuSQSNMUe5+emEVdNNqmsZvTmFCQnij3d5qYeypKbzkSrqRQ
QI7BdtEazycT1IR0JPlXI+N2xQb1zybaboVq+AXFjD/35FmwFHz1VfeDACAem5YYKJe/6fMfbZB2
0q9CvHhLJXXY0Ssyey8J4+B7mKMJnTTKT7B0y6A/8gt7BJGy9MUS5q1CgsiO0BGeWk2P1J4BQ5SI
QXywm7zf5FbEGFyPqEL7aoKlQmZuUtdDrydGYJAPoZMZ5EradwSBBBGSjzqY9KU/tbTIjuzPhEmg
Bq+eMvjUS0nHk9cipsDgQzWXLy7mHE8JIEARpfnXW9R3pS4GUjEzNqnxvLbM6MmKANhDRVJKLk00
GmOPDgNZSBRZyyan3Y1jKUyneteZuVpR1XNoxpFYtevk451OExAHestTCb8FltMs4xiliLBfM0cr
dqlNgFBl3X3k8QRzez/TVOrXfkIdpDmDvkSR2u4dg1KZupw2UJ4oF/XVRLPH7AB4grDl840tpIpz
76PHlZSoDwcVEngCed91ED879eQBGivq2cz0FfMilZddHx204RQ4FcaJcTU2BRJf5glRl0w79ZZM
Fn+ROSmpj6G9aAm2KPxFtLE7emR85KmSSYqa1xsVafpy5HeUhqUOyJIFhwjP06tCRVED2jqJ+THK
8PV/IzO/Gz1YaT8SOas7yyGN/8bBZ1pFe5vLkrvGOI1l93AND6mX4X34kjlvKmAZUv+jqN3POikv
Y6H9SglMCPxy6aoYzzLgnAgDegBb51iJBugNh1Si042YgJyVBmkXZvBLhPVPnQMYxDSvLszGAaOx
2iNpKX4TMjYg19JYm2LiP2VnUsE22SxEqP6tKmeDauQrxgBnJci0rDsG1TE1jnZlALS22CbjyLp3
MeBdKQjWnTKH5TMg9M7Q3k0UGi0VWq07zRvXKxoUDMQNBFmFt1QU/oP+7WM3ht6CqDVEewbq7xRQ
zNLKgnOtUCd9FA96VDKXS4qm1mg5zmG+EbYgYhU2XefRI0ftNBL5fllourtvRI+wrgExUwk/c49+
f+IFXfhoJY4GJc9TBmUkc91eTcVob5SpE3zppFezYfrrPPu3IKGH5x6ikDn86qqp30ykEa6QwK1t
Y9jHQtsEFb8ERgQkWlOzES7GltCxsQyUdDCjr2hVVBLVXpQLCNthOFpDbNMPgxKpzH/thomno4Vl
bVc14tHUcdc5jksm4MRc6314xzeyAyN+7truhSsHvDwyMJrUyW7Eu1Dm7OJ2rH/hDrNWY5YjHJqk
c7CVt474Sul4dX774u7r6pFQ4rvTpfqJjMJkq0d4EMy4pkphzWn4RTuKeskx0DMlSAs8+tsoFsGt
UFW3hH9uEVXroEDRDnX3GfQPZ5YbU4sEB5m/eh7OJat4Fxp0vSfRETjj0QnsXxEW9iKsw3Ft+g+3
Ac8oyGyI6HciwJGCE1MshixkkdXXbmdiTihasaTIDqrgKLwjNhKUQtJfyTErSXlicYbSAJn+JZwg
3hQJaIsYaECl4sS0ES53PH6iwrVSJt4HYRRXYXSQ/IJrpYYVUEXi0X2Yo1tKwSEnVR30RmxCpJfL
NgRTyPqMwOP+nDrKXrPHD4vwN4zjn9SsP0tn33XRn5rnN0uTn16CMFlrvypO4NHsEbN3gLD5eBVS
d5hdSpweyCOpJMciGNdvckIxFnAutCJZ+TESD1Pq09ajEdYmxyknH9qNUJVppfYrRs9ex8QTVSYO
ODj0IM++2gIYNxU8EW3/zB6MKPot6BD7glzipqbqJZ4QHRGbxyK7yIz8dRiYb3SO+KJis/XZM+xS
fnkZbFA7hyp5McBEXEwPOxG70UeuL9LgtwLsXGQY7PGC9dtJmJco9cRtwLVlkw8D6jEI+ekjnCMb
Hn8BMScdo11NtwRbZAlcpznZinkTatKqtqDrjwIihxLx/NPxHtZA87rnWoiyYnQPBNVykkg+pAzj
UBiorTBACxAsYVfUFl14jjmhF5Gi7LeWa9fIySemVdZLfgK7zjeei7ivcmxA3ne6QrBxEj02ttBa
846flQ7Gk5HkCFI3PxtcVYvKTG6CHLg4zH+Cql/J2YOihuGO6pVPv1CfvEjp1qMEtRrFZVDhX90k
X/WkU88cPqZx3DsFkWux+6BzgMZaSmAR5ADx2np8CKtTk1r13XLd3aQxSSKVX/sN27kU7jkL6bPN
q/YJ1fya6JRbF/dyFQ4m+jFFDF2LTlA3eC15q1aGsN88WiThQHPk2EQKlGM0rC0J/uFAEnocZcu0
I9NINY1E/JRseyt32V/Ue97GRI5hIqwwDBIA0Ve4LtMc2m3Ad1ErghNYm/MFSQ1bAjeODTZVbFOO
C7YHseAoenaBVYf5SXA4HIZJraxweiQRGibFSFVmWb6pxw77SCDOHvl2su4veJtQLhGst8xISDS5
/7i0PoRVe2R1zBktWrHMhHMDhv1yyFEz+T6i/18FEXyUNYRYLX8QwhA7Y9JV/SQrPea85TVvVQyi
qAWSVlVOKaPE9ZHm3wWjKrVKnE+FcJfFiK8IoLKM5ZM10pWe6E275VG/GwrcKfAMCiFhRwG3PZ9M
G698pauXCJ4WXiw2baC/0aIOdoSQD7FxFjR8LpUot6IlG4y50l6SeokkM7lM81fqFKhJuU7QzI9g
MstRkMmRuaVzJDvNX2Ld2FdlUj7L3PhnFYIEisRGZC62ZsrqTZFn8pQh3vK9MN7aJvdLpvwduohF
MRRypc1IHSpFkmZt7WCV7lmxLkR91m+baHx2Ne9APqSDVK1lxK5j7IQ8LKlmBSdamnEHduMXhZOP
DCPSyiuhuckF1naib97RsTMxYmfdVCFQcekTE1AdSPLGS5WURxwOLspcJS45Ar/BKvqDKGFViOlD
7MH/Lzl1Sn92HGTwphAo/NYON96Yl6veDUEBBGsxWSDr1GzYlqH9V3QoP5AoWsuoN34Hh+iRCfwE
8FrtOhXwpNhwpJrvEBwWid88nmP0Yi9FLOPEeILMu4YGwEsz8I8ofeJw38ImPPspR/5YZtbaTSAl
U2GzjHDT4GViDSjyCrZUxl+RMI4ysIh4iQ5dxxsgh/SZKMNoDZO96jVtH+l0ugst+nUyxDahy9Vk
acEZD9qPWaLDjvT6Hofhk1H7yV33xj8rJquyRp+8Sjos00MQ8yH6/XrkDFtUGvuFLiAxaW9WJYnF
NXa1SdhPI+qkobL7JzsB22TN13Zw2UeFLWBp1YW5lAEvWDHQusdFDeL7nKdBtnZSh9E6plA+m6x1
0RMF4/C9L9nd4g3VxBTcTreq662Nn7YBMmCo7Ly2NpQrAlQZT64qxMUOj4kb6xuEMu/JVOsc5A5y
mnLcleSiHkj4PDX7vvTbH06zJr9bClVR76evLZhnmFYH8OOSvm/EqrkJCRMaa1tOzzlzxh6g3dvC
UW2mERTRGvt9Z497E0loliLMCEIi7wkqnbPdCjztQ/oiMg/tApGWgkRiktimPR3dyCxrkonU+CrV
3O5jNuEFI067+Mxj71/Zj+02Nrm/DfMztIFnya4uWUcstoCI19dSwzpxHCBJvPGOsVIl9YU+lQdE
f/JMzB8pX+ZZ84p4lcVorpWv3/zWJ9XHRbsXRBBPJvWoMcl/k17/FemgPUmKFuheTjaTq9/9QsLv
aeTdZOlXVbjV1c/2qo3srQy87Uj++1KWerQyyjUJisPzoKa30Jq9ejFOCj4SvYa9H0MjI1RkkLTd
kNXjOs/jiK8aUWSdaJ9ZNJ9CbuysyTP9cq0GAXWMo8TU82ZVNYSI4KR00VRtC65EywvOXYBTQqWj
jaI8NnE0kUbcT/qWiqxvxKsbD/rqEGfE7+r/gnxsjijbw6VRa8HGalKOmMgBR+4wF9I8zYGUIynj
WF3mfkjJL2OzbWR8YmhBtppAZUUQzpbfg/xDu8IGWyHfrBqTjnqDxMpENzDmtuaGxUZs9M44JlY8
bUc4hlhzblbNcBeg3wm68rntzUMjzS8oTcpLRWpivhCroc98QoTNOx92CgVioXAvjWc/K4Lj6Drn
NqYuPOxOhFpdzbBISOa0Png733SKNPZtPc3gC7Oqw86pJt7HNPIlYTzevvJKfee247USmVh2rW1v
I2ufK4tWUSsz3xAOPnmpB5UeieRs/KHXW5eVS25YVaFz7SqKPtS+N5P3cmjACEI8uIMrX/3eaKgd
QyZo5pfBFyiiS4agmdiAvSowebugNZC+faczOHkTAv7WLDayAK/OXKgBHT/bmu+KkZbIbTblfQWg
ciTFeNVL760Gydt2JPSD4fnnBl1CLWAZPMIAjKKnMliPsWi7ukmAJiO9QMXl54TyZr2zK/rmpjBk
8C0WODPMSF/rhOkYGQqngncLdROyK0KlL9GUfLodOlHHCG6A67gVdQ4dJRnw8DMbK83dNTpd0lqm
v4WJt1EdH+4AoTFpj9LUPxoLiU5db/7/x2yH/qh0uFk0PTQUBncFiHGKHqMxq6sAed7V9Ufbmdqh
AGcQTbUzbTdd2mZb7lOlzhKHt2pp5cna8VWl5PJ4qeEtPZNhpsuzPxBLHg6Qc0JQ2X8UQ5bU7xwy
+646NKkMrtb0qxfx0a0b7dAbRGKKVM9WJT9HTXNoq5P2UacDhWrmIZzyL4nMY1m2/KyGGnQkIyu9
9oIN8oaWKFKgGoQKXDe5zS2UEUhNxGoyxtClnbdogtG5hfX4Wr6wjdqvkKe8DWJhEl22yrzeP7UI
sE///1ncDSyoUt///1e6l5FJbukO4XPz/3DDc4Mzp4VjhPYQVc0HDuGmicUbUxBZA7YkM4H69VRK
84PL+Bm/fHmjuYi4tvwpRvA4b7LtcxLV77zsLdLfODuYWOceHTq92ksf2uCmx7EhXHRyK7G0KJ/A
C2PfkB9t0m66mzgpd7XvuTeTYOyWxezDdVAk5nYw7BCDmbvWdDlMpXZGIX9NDFW9RH5hHND9Byiv
4I+jsB1wj6uvqhx/uk68lINpPMeIm67k7f+rHVb1OKZu1vWg1f1GW7oRiLldDulOJQFjMWIJhcD6
hKQ/cdLxiTB62nG8fGvB+l6SrOZ9SWj1DgA+24hNuzFT6tRUsiKbc90wMx/agJ5AE8NfIeChClmu
iHVIGFJG41SN6oRl6IGHlI5LrdQvtIpTbES68Ejydxf2qC1HOnn/dfjNeGmpdG7Rbp48rLpczVVP
YkDjbYZ0AiGNeoBeHBngmdYwsI4wcYZNF+4TM1EspJN2a8hW8Ww4AkR+Jy+bjJXwq3oFRbUBawiP
Rlu9mn7F/tKIR6sNXLRslzS2+PEl18hzLEcRb0a/bk8dgxWLDfRGWMdf/qyrdC20wYPD5IEVDcW/
698h+eOFozy5ckDVRiUJSKVxvnG5wyWKUJZl7D6tLxDk+97Kk/6DGUZu6xS6XJeVh1AjT54qsyKa
twAjqkYA85GNLbLCkwh0j4fFvlnEg66jKtgDnTuzVizZ5GB5EPhwpE3IGiCMjZtb60G1il+OTORQ
VtE+0Im4qwauTu4aghQXnY7l36gI/DZqGlrG8NA33g0lLAuhSfy4Gk9xXp0HpG+t76/sQHtq6szh
HwVQmurMJ8iEiNDQJ4aYjgZ4R3tPjvOAUlMF28pHrkckiqzdhsD5DJ1muyHgEyakTq5eZhK1Ipig
LezPJhjUotMgRhMAqRz9KyuDqbZe8lkg1YIgSK8sYlQjSg5wQoxmc5rEVDnpKzPi9nJGScgr6SVh
ddYKE1w6Ka/w7AYR2ONHyuy/4tSvcbUaa7P0rD2kZY/nn1DRRI+/a8khjt7hrVs7oz9tfdVzRFDB
vUwH5NCEMD57AwnULQ3yc1PtQTecKwWw5ooOzoTsjUeHgbzxuDgNdSOcy9klufavGIubqQ8RkSbF
31Ac9AJzLdO3uY3KgZTl+a/qHOySfGc+uTNl7NiPciKFYG33NDFs9AQuPBR0E1Bz8zx3ahrFblDi
W8NfP39QN6/hQM366gkkSSzcxoE/V9xoUQ4BYZa3tslq0mesfUdNbBr4DXOF2rp+i07PZJpGmtH/
x955K8mOtNv1VW5cm/gDSCCRgEGntK7qat0OoiW01nh6LsxvkNe4jKBP40TMxJme7q4qZH5i77Vl
/jd/3uy2J6QHo4DlhP9QXRkhC4ICBARqA1mpKLOnuk/SnVdl69juj56rnbNWTrvPgPSG1aTHmyGd
5YKY1depjxPSd17yebWJZS9fqVjDgtvjim2RV8B8yRx6z65xV3UKI6GZeWiNq7/FFdvH/KMEYbEa
O3tcWbl5Q2UPdaBP3IWR589DmiC81FBd+O4Oc1a0lKX12gFB63AS4AE6my3ttSjHP+Qz+RK9iGVK
MFTgT5d6r77zDllFnOig++xvMtnodiC1L0kpeyHXx3V+dMvpt9xCZ9MMLpllaDuv9V5yTvVNbn1F
DjZqu9WLFam/P+1g87QFMYRNuKu2QbdZw0ZHf93BpVMr1bVf4B3tbVv4F4DWYmeI6FOpaJVZuvuI
Ajz3rzZWv13BmHAlS/U+JBcvE99aPG5bJOHL3jQfUt1d6fPrEeFuxrtPdkYFHHUIo32rIgsfZmke
0FccPHckgcPARzKU5pl3DP/gNNvF6n5HyB6hoqnaaKl50XkCtlUybgLFi2vRRY9MLpGeTj+OhH+e
JLT7/pmgMeZncvyLmqbbof/+Hus33+DTMD/7aH0ZBNjFyzgFn4xYHtEkHr2SuMsqMm6jeOFI+HSZ
bEHhp44qo594Cl4zDYuU5Z+xUraosXDzYFab/3KovLfOjfadawNFjmSP62jaE/TOu+CxO65JAORd
GjV8e1lHDus0bgsWAauIgxcvXbPweG57wdA99OSL32NutBqxKxQE1JTpk+ydS9xxF7vd8GEZFuAR
OeJpVOnaz8JDUCA9SMEIlb+xXl+1Ers/Iy082Hni4owJN0XZ3IgtP9c+7kltwqdvoPRnJPDQtt09
GBnhFIHaEe+AA1k5eOhw8taeQpImre+wqLuFStwzToOjTC5cJoxx/a5bQwaDCyowlleIxH4cs3su
TajnUjEyiN1DpLRD1bRi0Rnyc/ApjGNF/ETh7efXLMZ+t7bL8zQXpJTLt8nsMaeoam128mhDUQh8
9P4IE8XK01MU2Vm9jAmGWQ6yQAva3HG0XXNGm2w30p9SyJwHJDnhS/npNYf2taduUl3yTB4hP1NC
sGjtfpVlcW2UsQ4oCofI5wTPLKSp/qfliGE71vi7dO23ITuOdvEr87vnzjt61q3wy5vZmMO8LGCr
xUNBTRdBEKlSSMSoXLvupM/e1xo9rGs0JxF75I+k/qtbO/Wy4OcV+C8XZSNfqskmmixxPlPCPjCm
fHiYjs0u/agqGGghxePQUmgPDx0qwqxFUZ+bGkFHbrBvvJJdaqhfiNjFBd9/obpI73rBhaGJ9wR3
xLXwUPKR4PNT0ZTPhy+O4lQddcsmuWdqqHOKGofCVC4qBOJeFrpYDRX5Cvn7SKj5aMMLM13tYozd
Phrjh4YXlrf0UBmFtW3r9i3S5hXOdB/dVF/1bYbjPpxu7RhdknF8SdTEhDIwLl4BVpZE5ROBevsk
Sx58E5Uv00XWMPThg/dNUoqDc6Pis17eB2WZe1jKE8yVvwJrF3rZwd9Z9fhg5lC3u6h/C1pr3IZT
vFU9MboxyJ667G61Kz6EILZIwR0hGfboBIgnJv/Pism7KMlQJZU1Tg7OtzXm127ULinm74KIAgf+
2VLk9d8YTB+04W5sf9hhia2KaJ8SJg8gaTzRTw6hxW6lng0KaT8QbxSXlIqpt+dwBIDW5gcjiq5R
3D71BWshJ5zarRu92YP/W03JnQXioWx76MiE/m3B9wCL08oz0wAatiHALJewd/OS7L023V+BtkSS
HEKpIV8ZvZzY200rsrMuw0CSiFUSoIsDKOwxwJXJpU1nvy816CKs2ks520WcvN+mk7oaocZYjkm+
fu+t+KetmfKGyUkvz/zfsO80fT6zC2DY18NzaWd/Sccjw9nMXMLb+2b1yh/Jo1yDGwjbez5jqYMi
EKvW9HaNwdBGWqAFhWY7S1vazW5qDAAhfoYtyPhq0lJf8WGZe1Cvo6BBI8FWsc1FigW6rRZuxdo8
fpqy9GNo+dCilHqqMuNRhdomZ9BjIgRe1qK7S9/sVhH7En1wPoMRpkiUDqfRCqBGzJtnSLHrbNRw
xFjZ31RhAepVwfgbsfoCkiLSPHNkpO45v23edPSBKFERARL1Eb/m3jNg+ldY/PfBJRZGcy9pUn+0
IYpMRFFUPOmzSjrvoMXyLWXIwvJEFPgp4aQJTAREvCxIwNlMRvKcps2ms2uYG96Z6T+agIhVmgVM
zRneJsSquzIN//z5YOezWwSs1kVZvvs1i9xYTNO6YsyLW387sApjZoxvpNI+tBILYDZiAQ/14o1X
i0qZdy5E9dZm+KALc9iFofcejMuxJ9NLuKm5mkdfaBOoPMsupOD1K2+LMmqkDNSBvzgYqwetW+Xo
2LWyedegq61bQGRSlMxAASxnldr5TLdNZzwYwm43NnbKMWamnwFcOiCI+Z3slajzmtIpetKsedOV
o+agHciGst6E3i6ohvRQjWC1LeyY6bAyI0QfqmQnF9DfJCjGMAuZDOzQvRgCe2tvsYU2icxi+R6e
7OjU1xDujJiBtynwO1NbsLowbhUqdn6e4k8ZLgsj12yIJxLX0kZhrmvc/g5yGPYdXANG+RtsCjyj
nQyStecwMommcI31l89TgjIpw25WtZOBMKfYDKhOi2B6meCsaM5jJdto4yr3e8Bwk7bUdCPkr0zT
XgAcHFl13Upvo+fshlzk3QvCpA7C6O2DJ7MU6VEzHsgd5R5rl6Lg1RkqJ9jGjfMBLVQuWI/vAq/5
ckFg0s4nj7XmZ4tSOSdiN9/cDBZ9j9dH2l2xyScQNiMS+1Gg49Q7uJh0BFFKk2DYM8OECyLBarxy
ZsdaLYe1zg3sZihl9FOWNHxIHXnmXWOzGvTXqcRV13Usiqws+XaZMAI+opxEhxeJ8DFJ8f762NSc
Sj65Vn4JBLMEPlMILbDeZ8G0Cwc8jni/H3v8JaBZxjuEBJIrBXkbeRSeolYIYpuapzAkpCBjpcEZ
bc2yKY4slW4i2xuWLH+p9t3BX8d5frSjPj+6TJcR08GaMH7vzMafsj7/GbNq7szss03Klh6COJST
Wa9rj3vehJDph8xEZxK5rsd3zmKgSN6Dj8AiBloTB8Yrq/hDH6ULw/Qx847qxfKHXTwfW1rAhJw3
yZUsAWqcVnIs3xxz6tgA26DVGgGkJAuJW7c+dEvfGe0l6p/rSRdLC8pa5I53gMoH+W9OO5Y4KUj7
gNxm93QyiYGu3UvusRUXpAuAkvuVqn9k1mft9ajbGNPQHoAxKLxv3YLR4tmxg19zmsjsYhSAoY8A
LbqTJtRfp/qoOHSXqq+u04Aoz8jCCwv1P94BCrA+qrBYXhItAkprv2uMwXh41swbxk1iIrMXYXtB
ykyZ5AbA46sn1Wr+qkfCtzRcSD7I6uH6HCIDB1so45Mri5PFWYBOVad36m5VHN5N/MB0OU863PB6
YMwEnGtBCNVmQqS+A7n06/vD02QUkDfsTWCPBwoyrOiK3j9XO6wvPkkZ4JV8e/xTiC7mzOV3rzBQ
Mencnf3Iw1O6K57TNz/i4BqmzwjsO8wAVJNaN3djwbF12nSlWvqhthJfzEp4LDoqadV/9VrwQkR4
3HMW9RH78fSpr8yftnDvjB4OZOlBzW+AK7I8+EG2ZwoAKmM3rSBmlayESfItq6Pq2KgK54XX62ci
2HvgtGejcQKl+5y39MJ012ONoA/gEEBUOsFaiRshyQeVtj9Qb5/0oHuJ5iDEyvL3ICd598G5Bd2O
xGpCZKr4whYiry9RpW8yK+BDMPvfdHaeeua8Er+05r1+CKZSR4vVPblBhZnakHhgbNy5hWVfWCU9
1oYDMnHA8a27r0gXDeb4KRTaeF0mwM686Bg08VkCenGkO+1GGxObisFyC/arzZwRM2XRPu5+TVX1
G6McDoMIMA1xxAJIeMopvbgpA3Waq9pmhK0xENXFOJ4Jni23mRO1a1p7LOwR2SSKKxWc5w43wMUz
/BNi+zfIWrcoYv/qFpbHK4/smTkBmo1F0w5XhRBc6u63aQVnPI0cC0HylxhIgL3vobxBfL3jLkLF
2VDuFH38Ggk+rVH/l1dwl1iq79qx+ZuM9JTbDK4l2yMDR8tCZfjDpe6xRon4wEfYpRKL/49hjiia
rYxZrVFAOUHe2tI5Th7OnkSPf8e+3pahT+c7fgYsM9lZoOZzbfL5eNecPD+Q0LAOPXVKq3+sMdM7
wXYJLIXxgTizI9QLSo5UPmFVGM2KHVCCVs1qMNKxNLK18keKB4E6+WQr52OsrPsYc5rB+cIuwDbP
9aFYVzstL75JiLhBdTviv/1qE9osK3ydAnHkI7o0+34VMIwNW33k280SBbyLJspKIhWn0uJo0H8D
ndxCCZG1Fo8k5xg0LIG1aAMmmRnjIvrp0eNbVeVBjjjU9ezBl4iXhnIXMPxcJnmxz+Deg9Ybbn5v
v1rh50gPhmlwn3F7lGl8KlnBBvysJpvfjSTio+dsG0u0Qundp3oHwBHyaOLUI6BhpkqeOPnQduez
97Ye77bg5wGA19Y43RuhcWB71XJkhYeCrY/RN/7zBrQtT5rTiPWkE3/T0lhpouBwTQEkdN7rmABv
6A1W45Vo9aUTPLtuInZpchdmwrBarhguaQCvafsRQTcpIDxcwYBbaxa0KI7pEsiCR9+iPeh+CMOH
2X5LKwp0ocX0mgGvT6AP8LLcW8994kCztwNXF5qpdDn1xa8tmz/vH8kYSglNmBlGc/gpoH7RwAXa
Du3QewwakanYPuno0JHMzk4MJOtU3vnwyHGHcDGzvkeNqWOPn77iVe8Dt1jZlge0CA6HCstwa0TJ
01Dj1HRnoAfTMlZ8/YelTcEa4NQvXjqGlmI6UBd4xUgolHVkxgdVzcU0WYr4GnVAKMCBqwLZhQc4
ox11anEVV4+2Bp3TG/QnlBcAjswWqzThGmVa9CC0YJHYgfoW2ozonaxXTSIF9HxlrjvNYnknxvGY
6fRarm5Bk81zxEPcgJoffZltGB9FU91JIGSS1gALHVOpH1qrrtYEHiC+jCHGpmD/VlCAaK3Fw6SP
O4JDDKBU/OS8lo1ZvFklu5TC0pxTVaawDCbcqnnwrCyFj2vezDgjqAoQEraGlV58RMr1uFbJyowA
XlAZwhAtMFVhIjV9kCmsyml4HFifLv5Hdzo1urVqMu9sVP5r21lnt0cCXA/hyWszVLv0XVVnPjc9
8hHmrde0l6Bp4JZr/ns3pkwAsuc0QO8lJfxFZMnNig3Ts64z/h8kpDUlANDjH+6CFj2Vs2cgFS6R
ssIitzWsVwEXifPrWM5OcAH1bmBtAevFW3t41KPgWHWsT1iuTbJnOMpdUE+n0qPGKXToeX3/jBj5
hpjmZQJsSVK49uoGlNZUiZgAZXUaeVcy9Nuka+w8P1wbqn1RDKXqRttXk2tcdEJaE8ZEdoBsw4Af
eBoUi4OxNh9JfsNPJrPn1igfChAuHVlrVsczajrakz1gNO99FD58eNn6xeIUhHRB+rldweG+csum
QFv7jDcz4/MkDJ7wgrvHnbTfUJICHBaA46e3VIvu+C9LVHjAHkW/x7i+KeF3FFaw6szqQ1fhhzkk
Z0qKhXKPdgVLqANnlpLcpzAPJ6Z1qzLkExbew8KAWio998uprgwCmc1KJDphVNbbiHSiFh23cUHe
coftsg8NOiA2nnUu3/EgIR3ACgAB/LlCsYCPPPzLmXdxt1RE8qDGLY3v0eEii/jAOPPSv4tNLLJf
oacfpyLdM8C6W2BNEhG466TXnkD1/GTauBoa6AJ9xeNZ1l/FVA+ryeFG8fKnuhpRgBjakzOvXktE
ug54sM4lQ1PHMBELjvlG1NRSUfcszPxqlw0zZMtCvjzeel38Rgy1Do332tR5uYVxwCERpjs4t/Z6
sINd7AfICgvvBS//bwXOT0wBi4n1CIZipwnCmvIDsmSALLE+81GHhSBM/NzOEGlZfJWp4h7RmodR
E/tpZB8aBHs/Ns4z4FZLr6ot30SeBlBlubPZrdjw2IFtmGwAMgkOHemrMYTXyJj1CzhIutY+d3pw
97zojAnFYMsT3Gk1RzgsGjdT3oClbzAwuWCOOtddpyHJ1dzxCwNNRjX08W5Qm7Sz34uuy7eeE+yT
vLyiuYKkorQjOFFA2dggIBmTXs23ttCkFjW3Xt35F6rBK3Hnx6ZxP+smveWWNSwCBJ2BncLcyBFM
Gytq1ouG0UwV+VHrCGX1guERb/lNJME1MQ+5gZsv06Pfnt9OhRUiuwaHYqEe8TSfterLqmZ3pNb7
4OTiqxmq59I7s3GBBTpNGFy8zwTx+ZCRS0p+5cHVkLOVHZPNsIC006pfu52KJeJDYAknd1aeCuFc
BRtZw/GbzVhMFznYDHjQMTeB1mxbBndMb3N7k4baS9UBBOtiRhBcyWak3lhkkbDgFl99WH6MOrO2
LAEbXZvRH/i558YBIxcQwVeJCPQ45mI/xGCJDp0SmfjLXHfh8RKFwRC9CRhdFSHxSczoqPCgUEr9
WA7FnmFRueFb73WJOlb2JSdNd/VJU9sxvGyY1aSk0CTDXkNmTDrMzPb3L3Yvu1XqBs+mSYdPlP3F
zGjk0trEHB1DXOvYsZNctxwieVE6zKEoo6YM4a3/400nmwanQPxce8VvhGcY/XX/SpUKHUiFr9LW
X0ZjeEGm8Rb7hEUTOQmaqbKJGUXmKyL9WJfJIRu8VUNC4SKcWV9oSWivGrSisRnCI2kRC8gIS3T0
FTHCwjlUXUPBVnMAmhUUrCqKnnC0YnqweQZXrgIAMTnarzMiWoNDao/hn1NQajD+WArbL49cC8c8
sjA+a58J+7ZFi6DLiZqtG05Yq0z0JwY+ZNemXO242UNYTk943NeldKj9mO7GVXD0SQ8CZpNOI6F1
mbj5eWyuBHQAvYg+PCvbpyX3F7bnXg78QgYZXYOvrwfyNwSDu0UWiqvjtbgyMq1lk+h/g0h/AIyJ
UOUrIcWBpHsa65zQwzH8SsriB/sQL8jY/7hxf5yafKvNBpFWBj99mu4AhThLBeg9+XNiTe6d1JFb
MktaumLiL/C2Lzw+LyaSH25JAiI8eLjMjuRbwXh6LXsA7/1wiI2228ChUNuaVWfss8iv+3anMnXH
vBXPHQeq4sFeh0XC8pyIvQUsgnFDY1SwyutQdK+doE7XHHB9yJikLohQlUW/69LeOqQhkCk3C3eJ
5dzKMEae2dJN1HLRVf90B+hd3EirWEDZiKgLCRqvvzax/J7mDevQvJXAYCG+Mm8zcyYgmc4ODnIm
BzFAWjYFO5Ll950DlQeWwrmB6MeFjL0nhssNVw+s2CtqN/c0e5Tq3nC2J8G8Gh8XsQ6FNK4K6ZgX
xtUFlVKa6c4W1OWZegR073DsI/O3kv0NaMyLaN0n0mUPgcBJHoSMC1wtXWEgDwkjGzBiKNQoM7AH
8O8G48tE4Hm9wUmFrOEfi+a3F5UfGiKwNkFxHWBphWa01xNdEOQQrvsQ7yXg32HZlWwwGUN4dj0D
H73p0MxF3dBOny4jmpUo1QEd9JOmsGA6DdL0Ltrhz3Gpqg8OKPPjaOvRDlH3ISSZdtk5HsBnqW4e
lrnHoOKUMePitxJGt5lacMQ95ifHaY6C7E3bYAM5v4C+kzMIeW/JXitaLO5uP5vInfakz15nx2Fe
oK1bYWdEqdgwYsLiwScK2HKfVYW/uDaw98cqZmTGU87HqoWAjPDi5sbFbeYXLSKnJIFV2UzVWusP
bNTJyvsC+6wNLutFzwnoVDZzKAWFyaH39+axAKuOYofWeh8jwyzyXzQT34kVguV2vpDFkjFeCOrm
EMyU6RAYloxscrLohvpgJ0z4IjasIFSnyYYYHigDcBbjekcfpB+7RBwpcOlZpvLsTdG5K/u3apxO
lTKuxlCAA6uR2A8qu0mi6USOj6ArYqQlyZVeHJOLw8IqxPkEC6U00mQ7sJduLY9ACwJfZm2Kt6N9
RlC+MBXhMq0Vj1fQhtq2GSem9r1YI5a1d2njXiLhbH3WSa5Mr4ITJne4ofUB1Ski391I95rWebIe
ZLSVsfPisVsiEYTQXNT3WY3WyYMJ3lSozh2zfDZEfit6gpMgg58Tow9OOUkZfLF/HPTyak7RvuQF
ChsNaG5I8JIBb9mVvPiVDYYFwNBrlKKw4/NTzsPycqXmJAg7p113x/jFjZOHyKHpYqFsLktioWAg
3kfdrM+jlt2t6E7duDLsJOC+IoVFYtTRcGpvGuxNK9C1aa5dK4Fwzsg6aLwGZbvFxTTW0cfUdPj7
82GX5zLBkBgwvjL8R37riSV3+zS4+t6kLGN9zq4zhWkZC6dCPTaekGYSZWQTBeVPNLHkNiKI0Hq0
0ySSmCJ5Bls0M8/8x76N0uee2TCF9skbE/eALKt99HWhrbsC3AZXFWGfJrJBLY0eoUq04BK5RFOf
tRjbMzBG07GbwK+z1t+wIsezZmj+S5vNxukazEUYMGYnDQqpQTRjYHqEnh4R3qumiQkfkFAR2P7y
pRvZpm8I3NCbxGBMmPJfp6q4WblXbspKIxJb1sEHnRpcjBuPCfwGBgcl8tFV59JHuko3DjytzAsb
VPOiiLceDKC7LYf0jkFun4faevYX7Boy4hi/qFXtNvpGGbK5hdGJpgb8J1uaxCzfiJRBRlQyR45L
RelYre1MnkazaJZBwW9d9PY2QvGvko1m4Hwrg/6ltOzHxqkfGjMAyxRpr9ElauGhibmBCeL0w4t5
6Huw5dgZMKRGNDG+QCnkwFJynHaTDoRgGLWNb5wQCxTjst02d1grl7Sg/ampDndzJZ+54XHwl07B
+AOdoqAiz2Hjy6xdafqbMaABoFuot307YCebfUdMFU9WChgFmT9VEbevplvg1AAhDUxokZPg0HXC
lcixYtGn340QfShkXSajvn/EsZUcUbEhU5aMg6zGvc5/upx9L20HnGirpoqCaljUNOtDNkCv8c0r
TNdbiMH4kDF/Wsz7HkSxIeFN8okZ1rDxplNLOvW1Vvo38lFsmUwwDga1LHNE7NSRbjEjBnMS96Sb
1iEbXocjGblJsc3KCn1tSf2tU62ait1W43Rba8KwogzQoCEk7F4Hqj/A5WJ7kOz1qb6G2exDNjjD
QsxBWTOFHNH6Q1QOz+nkpHQxYO+yr0DE0dZDDLCNu5QXoQajEyrvVLI792dZ6+zDaQvzTdOjbfZH
xumpsljxF8h/LVwrOA4eEt1JtqlMvzgzSIHD6upmuBEt/XfQNVgmdHpDFfKS4sWtMJzOiKY9Q50F
4bo3GnSYRUD90fFR/rZuSU0kiRsxs3hRSRpxJwkhUiGKL5lteF5+LQ3mRDzDMD3GRyRGIR/e+Ogn
JD2NHI+F09/qEMKYyNgc28wYO/bMZcTYkRLxlqpConkEeailw71MMehNUFs1otK4JL1yKc7wsrJN
pDObr4L8hr7vC0ko9VZkf+oyee2dp7FNJbMrDBhW1n9qPPTjYioU6vvUdpBLYRow45AFO6Bz3/jS
LJhMjqx1RMpourJQjYdJh7xeqi9a32e/a9MNE2vUfExngvCtY0AdOR9RxtQg8dPraASb0UfDrzeS
9x7B8qplL46BCAGHO4FKG97C+sGwqcot5AR+uaUhwq8ZWx99C+hMDqD0/ddJQuqgUMT6arN7hNK8
1x37E3CF2AMpbQMIbSXcI2ExZgFkexz18G1o81c/Ksx9hYgpRWaYav1wsXiwuImCXe2UnKb9m1ZR
vwWOue1LL1oGxCswyMAMw6lvgqO5YkPwmSB8DuVFxd7XMMmPpq3XA0vPheHzX9nuvMKI2nNYDLs0
8FzQFvWbsnq5jibvNwgO+KL5PIQAhZVbvwhyYluTGgrd3rMq6kNS8vgEZbIbfZuiKdO1bfGgSwLa
09j+bo277vPz8ASxX0oAKE/phwkbLDLHGT/yHW4sI4bnjXeiJhZxk7uEZ8U1P5k2RLMNqj/X6GHB
bPBvzBpSyCz20kBjj5QbPCtWrhVDGDzQXvGNIwo1NOfcgBp3oefSXEWAV1wMRSJokO1DyWrH7FoW
8ioEO9RAXv2yZS3u9o8sVSHuRPB/4e0dOMrJHnF6IOcN0qTW8f9CGxkEI4+F38+B3wluVb+kZKvj
clHOqCgnyNlHOd1tiOvvzsMkY7Vvlk1D0EeMSt0zdt/ZLz7cHH5dketvVipIDNH6RztwN3DwvtAn
dofAR+5ijF8RnQNnnE6w9+w2tx32U1Scbu2ddanOpFXPNHmx4Ws4EZNvmj0E8FCKzGBgVatWDmym
IgshRfJNFza9SoL71kvRMZJubWy8TvvKQzEDVDI2pwpwYsvRHEue2nYF1nmSeFzd/FAAPKYkAJ4x
Migc15XGGiPO74HYexg1tfCtDuz32vmGZhXRfqjA/uvt4UQ3jFfbDJ5r9+Of4jWZqVMoUPVB++aw
2ZCPfK2abFcbcCD1KL4nYfdYTmg9o17AbyGkml932dG7E5h0cv0URedcJ0up/aZdsJfp8JxNGsgZ
pnBZY//xZAZbszDuSvvDggzDODJ+UpjuKJvuGmZ9PDoStaewN7bomceA78LCSkmsuRutQuFJyqzK
UG3ZCdSdMF3VaBtBXODWql8Y+qasdZ8JEZo089XPYewgEMYXW4h7ziAXVv2TZmxNPanmIhIHZpCW
h8nszmQWMJa0+AiGE6QGOVxb/06lbq3prSZU4/5yzHKKlAQrfYikspn8NQw5H7/2g2BiAswza7ZD
bTsrT2tfJiP7UXBJrqkzhauimyM92hyZjcVUKFZJsBFTQfS1Xh3lyDB+0oqPRNkvkJSeqx4lPnQK
GNjbOHJfIhJ8bohP0gV2K/tqJkn8UBbllz5hxsXDVlwU+8Cu50S1gshYYYV89uM8fnejb2/8tixT
v9Bvn6JOGBj46DTGxvwIiorD08uaZTYl10TBl+FMhn7qMhFjMzWT21xsOPUjKszuIUtnpEZstWc7
s9xdrxtMYhosxIGWgFkn1oZJeL5HS41FJ8cuP5nBOAO57pahQpblEJkIFbeP3N7HaDhUsV5uplir
LlFhPVQxGj/lICtrg3wtIDws4c7K+Tqgfce/9WcGuHpjyvpTbfWHUtOaT91sFUVKJXhAR9K99cEk
7FP56y4l8qgl8XGVB5JdIhuJrYarbx1X6TkhQZxnCEooJkdEiKTsjd3KE2P7l+fdNRYueE1fnVVR
ASgHX2rgfBtfXacmHB4g/6G1E2ud6KZzMApJqpGHLaiPvyuhwdKMWp3BOV9d5zfVv1NBfJWIMndG
N99b+VJmHaRclE5obliBMhTpyqHnZJvqRcLnD1Cx/NXZbErPoidB3O6bAjlpcMACgDZ88Dm5n/qc
R24mLxpxzC48FdiQYhLk2YzVgpctTE0bQECys9n23Yl6egjzjq+Ci9O7W7PRyFMNUlwrmDKbjn9r
OUrtCL5gz0ptRUxF7yIyTMEuO4zze4Xf0BYdOoNrhZJpMUgdV7eL06GwzDXztj2QAyjXN+EJ4iIz
4E7S8K8h9+ViHLRdZkXPZap9Jfg/WNvjXQ8boO4VHvQNrK/dYAPTyTT206PR7PNa4NVpIT1XhrWV
Zob9cOTNDL1oY/jeFR9VtOfbWnjiXbcg4YVQg9GDjdsmG0Ho5Rp3HJ1lDamCbKXHwcR1zwqsVXi5
g1m2kQEnhoeWm+a9NnH5AuTLoQDItPgKJ2RP/mTR/xTPPUkilsekq3LWkshIXzvSV+xRen/GKdQR
N72zZ4t7HiIVpP0qLI3lOMY/Y6fOyFnVyvQeW9gKK19VpxRw1kK0o7NOi3CvyE4g1QGoqlLJPish
mnMvi007AMbXQxQVenYRnqbQ8uKWDBwogSgPi4hLCvhwsE3S5DWWGmFkyyAu6K6IN1mKAZ/LCL0F
vQKy82JFKNyfPfumDPk+DiPYzonKLxGAYCz1Cvb8qw5TB81P+E4cQpxzgBIdtCL9xTwlrm9Qfmmf
HiG+2ggpqbe6H7thPKU50SqxRP0A0+XBIXa3BTx64ySAFBeDZ6BdWhFj8G3o+iYWGdIr0T3lA3yM
oNY36F7gDicD2a/69KoALuUmC2ljktCtWhN+SqQv+t7CQGdw5g798Z+o6v+f5f3fZnmTZ/1/yfL+
LH7/4+W3+vn9L+ndfM2/07s1If5l27aSruXqLv/g8lf/ju/WhPyXKV3EHpZtSymUaf3v/G71L6Hb
hqsbuiukcMncZvXRBP/zPwn9dnTXwsMidcNh0iT/X+K7haH/53/8H+ndUukShAMOZwpsougNZ/77
7897mPk13+x/ZJbWFBGBaLP0C91Ftyi0ZNpApwLDucaqtWttVFeJaN8cSdRFEs/b3XKfDTlnpgHZ
XNMehMf+zun0bpnZDUaAEqpLM2C0wenbOeaHmqWrohm8Q2422z7GTTrEL5aLCqDRCabn+mfaR/S8
DltoZCtpqIwRNb2pGdYO8zeWfLUEp9ic4LV+ggibNtqIgbfOoh90ajzlGye08XaVskOU43MgK9z+
FVzlea1ODO7OKnByVgWheE6OlkO9hx4CN1NHn1S649phxW0wQKJIsg+9lRHp97/YO5PlyJEkTb/K
SN+RgtVgGJG++O6k07mTybhASEYQ+77j6fszRM10BDMrQrLPXSXCymI6AbjBTE1N9V96/2Gq/K+a
09iIl5MuS3oPRLf6WDsmdpQ64qPQzcgqEWdAn0o+WOiTrMARK02BIo/eiqF5LOSMRddk0YdFEUIb
D1rH35UiP9agP9BYeChxVsRz8SGcBPVCrDdMNMeLrGSrnfhR0vONjVe9xGG9RH7PaOVDrGuv/cQn
QYLFXkWj2qTl603QnCATr3G4enMZTqCLPWYspH1MJoQRUX6aE4Ra5q7d2k7/mHbWtkXLxmz44iUM
Ck73ZEqcJ5FzZng76R6H2iAA2rwBqC1bqzVRE22/qDssN1Yf4Zmp1PSoHxtb4KY8DQO/3NZI3CN+
wU/ILW+bCa2tOHyzkAkA9+4cl7t2FQ++PB2NgvNy13PxtQoseC58bhzCGWo8zxJMDHLXU2+FFLzS
1auyx+DNbcRRPYy6OoblvD811L3DP/mVvMod7dE13AcnSt7KsrlEouXkqfp6p1OUyNaxE70Ntn22
ASbn7I+reUTBkcmZAk3LGonWrR88hg2Y5pY+y4hlHLVB6t/UFUOdd19g2kSvKHrj3MZDUlNMMuCk
SWk/ZZ63VyNhSQ81W7Qsa4v6cY6yFAs/Wgc2r7s2IKq48jBh7QQbBNS/fBiMrtn8EJNuinTiwv8n
R6Yczlir1q3zl2UupUvUMMBSWWqZGz8vcycdqQpE1kdQvovKAdLpM4C6GaEhxht03j1J+iOZHLaa
MyaagWM2bRyrv51Qivu+BDnIzCDmmKOyAbPEBQRn8CRGkpLRl6l7BvaC9lfLFabCRWaeJZTF2cYp
sxf0cBBrVL8oGDYjDV88rUNUR5yXR4l8/rVaQ0bk3eIOertMxxQKAQbE8hGUIFh6pkoQ8noLIFFA
mI+arYpMvMIlithYSZi6akQz+5av57lYZLHagtEFW44sybJUmlZulveSAr4baNR5fnOTcjjX8WVZ
VWH0No/+dhbJW+KXX3pEm3a94xwAnR3UAxaDc5ach8raoQHAIGhiaGk7iOMyjdWVS/WkcSAQV7EO
uCe8Lb9QK3L5gzlndk4R/ibLalm+F7iBcxBqDzYFxfD70sDGBoNGf5sLQHRqnSWGc6wmbANBvLQa
11BLRj3SMt2rXuOkJ+BZUlF2rSMt+nii18sqUldJ5+hNXQSLu9ceI0c0w75pCWgZce707yq28Aqo
mFg+hcCK5a5WMsDs+8jxr7X4i13hAhKrt6gmacSUXz4PMOx77PZK/sgA6GBH9il0/Ycii25ciuGe
I86A6H43px3xeeeCGOhKZLBtND6EZX+a0kFlmVk0lR9matZHZHMPweC6q3pg7NXTze9iLIM1pN4d
0LtXZCeJcYTaWT29Un8AYbmBhwdNPGIPwiPpQbjhGzzhh5kNbAnZOjOoN6f2e1g7hkJ7HZkwQRJc
ZHjgJh0DtsxRit/Eo9q+bOBtQhI5I7LGXLK8h6xXWotjv0aI/pr1ASN38E9aFiKJ4fOZMrubInnO
Ytwyo8qjTwgQL484Xta4gkc+IWgZZ19tG2py/S4yfB5Fz5AuOADyCdQ3hJA/B4Z+RH6dusl7qOJr
TlvM6tm0HVa4Gqhlgi7xnfaft2ZpX1XKxwG2D/41A1Cv2NFu/ukjSekZ4MQ8i5AFtZKM6ceUpMXu
Ca+04MOHlMj5hEI8xkaAb/h/CImTBcAZAONW7EwreNNifr38sOvsRnOU0bmaAqBHvfVvHkzd+Htw
PX79z/8gV+K5hGmYumsIYXDO/fRgczA0CgJS03LLTec8q+Wfxv7D2MtlIQY5b3SOCH3g5nEXHdk7
l2dTK48+9VkGyVc3tw4lUeY3D+c5f3060kHpSUsiucmT/vx0WkCTISvLb3DTKPcOF/B6kEWo2P2F
jN9ajVcKv/4qCvGHRvgTyCP5lYri1diAqsQbD4FyFgwxelksfoWMs8o+OuTDVkap3KTrW4IUyt3w
wwChwC+SzrlL+XMnTw4W6l2uYJq2kTwuyVReZW/EEqpc0wmFvRuvHBxAs2QxOlYaG6PTPoy62ldd
91ohBZVGMCxYIaVLh6UWBMje5ofr37WdcoOySTP9ND7EtbOra4iseizPPocstd6bEiwaPsdu6YJB
sMURAQPejgZ32mqO3xNTDlC09aNLFQdqShdrMYnjMlMy7VSnwA/6Wb03lXBKM35LQholWsluvcj0
VX3K0ZEtqSFQqI2Cvjuyogm6cWwlywgPMbx2JMwsHMimaAMQiyIc+Unhs+uoWO1MY7u1RvcMFf/Z
kjEyYwFXjFHFpxUJzTjFP1F9UBPdV6x1FPENiKjKBEMN+VW/u1+u1VAZNJP8azXBg0Dfa9k8ge5j
v10+D3HyEKlQrW4dDD5hnbSm0ZD9XFZ0OryDLKSSrnIsb4jfaNI8pKA0/DY5JyqvUd9ObUCxCkAt
iMaeRqiZaU/Ld1vSzZDG5HKDJS1VobLURhqg+Lt6QXenlc6F9ImzfY2TWokKXUvRaLm9kTAp25ae
cNLql2WMNfeS7/pafgHU+bWUWCDXBoadmkpGMguELc5FJo6/1tDufAkSukcLYjPl47kMZg4CHezc
SgONkPQg1o1ObtSc6OPi2ZrhU/tUkteJmPF+zHCN1YCneiTKSyI2GW9BX9wPkeVsp9C8we2ZdJa/
ZpePoaCgcoT9MZh5zje/WbO693nNerrjuQyzJ6Vpu8u//+H0ZYBVD8O5eacb/pAYAUDyHAgki3O0
mC9DYT94Qf7eeT5yZZZH+zxGWU+YX4bSKi6lrT1m6tSGV4S5zSNn7dnzcHBcd1+Y7m45m9Qq23FR
ZUcxDdgym+lqTIZonxgDaqI0aGOiBnVYkz62eIry5iLDV3IduQGo6x6In5N+IJf30boQTQu9zdAw
p3CoN9AZS+SGZMY+EGkFCTNFEsJCgTIKReLipOkWvhXDtYdePOoiIbbETr8Lic8KPEAXqVnXRc2T
oF83Rx4d6jgCxV0itVrDpssSaIYW6rkjaofKygGBmvY8JfoOnASDIIGBWmVXH4wU1hlSIR+uAvzk
zaPlYiAA5vk9S3MSpTD5GMIcvrx5idvtySycg1fG73ObEa3UVejyfYB1p4033A/ui/QRXMSmbtPn
NUonVuttLQ+99Do2n0Y+muOmvrWqYW+P/R10oWxtwidqmwqWNNod/gAlBHce/ZAitYyoS38laHL9
ZuKo0sDPW5FnmJ7u6sJBW8iwrE9bkUxD9L307i0S80kpeq1s9a1riXDC7I3li5NUiNRM8ZWs+olS
cHhHf3veZag0gvtms+ot4NP6ixbheZWOLiEpPxbTKDc5G8zRNvZZ/Q6Hh1Q5H+Gu13FLB2BdOpz/
Axt2Op1cExiXs+5ELzeYzdAuqvqLKi++UVO9yWyjh5t0mm2x1XsgWORKHtYj3iXylI+NMJ9xNpUb
3jJCn1H+AqGqBN2/LhOodEUi03Udx7e9RIx/zij2D3lXYH6r9etCD87lwGxUOnYelC5z8i9CI9XW
eDta1BI1IOpaaBxxvM1DZzt+eOix7ckM+C5G0kCtvME1B9p0jCJdZAVXToMIY5NgB+DS+Xd7FwdM
JZ4cDOhZB1P2qIEXBYSLZZyaL8u8CPkqW2fqrkOdbT69D7v0Q80O0MRvun7XoEakJCrxQlVXSsca
l57C3y0TiI5iLMaNM+loHs0fYEfA2xX1Uwm2be0FJpRv3Ch1qFccmuUVuzJet0X4IUWprTFo3ozk
HKusAlJDcAO8HGaYN5nnaqo7tAxZYbbn3aDEKrHXi14sJ2Qi1pxhbX0EosCwB5MvVqMZXI3ffA2r
nlS9htalmP7reWr/zTT1OIyapufYglqXin8/xDeu6OHE3b4v2z0n31noD74dot8vx4h9v31pBc4m
evFSTHq9RTEZle8aVxy4H3S/oXQQLJ4ad3xP0mlfd8KCH4dcF1FJ8zrwhhksEeQHoszbTmb+3Fq0
yZeXCwdl7WvRR4rs8GFW2QYHGtw5TApKs7o6kkxrGo/syoxKbmBONJlEWbWgYzUcTk2dPkjnx+Y3
mZr8S6LmmYbLwtUd4GO2bn1K1GohMDccvTc/QtgMq7ZDGvYcJhDO3/YYIO8NDezUyjY6alUp0yz0
kn2kdfa2caGkGcCvj1bZY7mR9t9HrEY56HLKop1mEehd24RSodwAnDkGCjPmHFYVEYKiE4owU3ND
g4sI2YbooMzNi+z7s48YKzkrml4FnUY1bpi9JojYmufB80BvmDY6idIA1BmoYgh17w09M64SIsiF
XOvWKM7LGnUr1PGjsryvtTpZd2XNcFPuWKXVk49mJ4ds/qoqmNuFhzx/uEmTytm5MX7AsYZPWJWy
Vj3wPw3Wh37ZPPujzfyXrX410vHaZCWS5QPsmTX1yGifCXoJJhBJO6ZJgwfZMouzro/2yzulaALn
iyk/ouWIBCrtySywUb1gzQxq1vx6whsUZj/HZemSNgjb0S1q8WpB/DDhRQ5xaIjHd0OV1OTImdMg
uEwWBJrA3Ed1+aHOcA4JuWlS9FSnTlWAQY3g9TdP4v41t7BMyRQzOeEZFJk/VXYjx2FPmFC2mKl8
ShW56hlhNN3y18vW3gaMgdrbO/K69TIi2HOlZd8CtNN5ST5/N5TwZZIGOX6JLqNZGLeQG+iKMS17
UHBrC7wbZor8WC5AdKKaq0Uba1RBW2UpsKGfcb4F+IVQ2FAeCtu7S+YRA9OgOyWIJezlXN3j0e4y
0Tt2mY4NtAIQbU9hgvKU9Y7LH7L7rZuu4WVemwacchgogLpafYWsHptGOjgnDyh+F8DjCW0Eb8Ou
AgIzwDGCPl37yJYmalGPdDCpuiRsGFa+nwT7jIM0PJKx0IHz6EFi4Il6B6D6id4OWDL3KsZMbBN5
pzaj14OdD9Gc5t6BGu9rKEw4eOOEJ5dLu0yNx9jjkJF5lBqm6Gb5oBdXxhko1quZuigAUJXcNBMI
a6cKOsCPQEtiO/u+okJQtKtiuBys10ji4xAjuLKudBz+bI11VKEagxQkBuRD4ZH8Qzore+taQ8AC
2Xigd8unepUsGkl+X0/TIcY+gDNUcdl2JFeyK5Dn708lWH2Of3zLZUPDCJjvE4zPhoMAfznx972N
bx8arZgcqZVSgjgP6itEei+WvxjVwKVaicSrj94Q2haG/WyJfNrPWo9UACMVQ2jeRQaWSOyKSVXT
BYv0Wy2evoLa1zZLnF2upXZOzSWHo6EJv5YDUVARgz2zKOl4dTf4DoL4S85wShiCWLUh43enw9o1
rmBbhcjJwGKqr6jHYwcSs/Bpjb4Nlk1ihsgYOivhh6qMs9U3t8syMHyFKB+NF6ExueO4gAw28F5l
ahfb2EST9tdLcSmu/lQ38CxHdyBuC+pUlq66OT8GhTCj1SEM/XX8M2vpIaBnYEKBjXC612BKNwA7
ADra7jbTonvT12/CAr+ixiMZYwa9mQlw30yPTHrHnULgUSBZL3k9s3KO6edW8NBQNrCflyVdpWyb
9DoJ+DovtoCnEs7dyyBRt7A9UHEzmywgPRgkqFpk6bhOHf99rnLEX2ysPDV0rpYdAIoqBDQPrHyY
uitf7S0qe1422+XVLZtpbccXRTe849vBv6/RTFL7jZpE0TKynkfrw+HElsxM/eUqPeTrGRSeZby3
yyEjJB1LIbatdY1jgUFN6jK8AEYJ6gba1zIF7UC84Z9Yr6uaaIVbHjbVCLwvybtedaSh5U6L7D/Z
LK6SgI8s7/B/257/ru0pOFH8+7bnJqZ71bXRj01P9Rffm5629YdNJ5Fmp0W1DPwUGc73nqdt/OHS
57RcciKc0paGpvkHxxjJ6VXQgDRtncv8v16n/gdNU8/ghMymCoLc+Ce9zp+rd65lGTh+QFUiETVs
x7I/VTohJYII0Cy6cdS8nRnofjDyD4WAgh8OZzW1fxiSv+m6mKoC/d/r/l93dG3HlSbJHinfz+ve
otwKrZ16rmfFE16jg+LYsUlQmPrIrTRCyxFRTLfbJDWgPw33GCwRK0obYMEG4G4AyPEsKsW5wc4D
kVLCawAr0pv8tW4EH0tl8deP/HNqqp7Y1ckfqRcYjsX58lNqKnVsJJJi4Gko51gZPQnPPnMCP//6
Np79+UY2t8J8lPdqEhe55c9D0yReBLUPC7sEWA4Ny2jYonHna4+tjRwdnZgBsDxonB4N0LY4ZY2L
aSUUHfycMXLUqn2HNeO6tdKvGpxy5Bb9C8+bQdFqY4jeFHCyaPJAxOHWqE1IJeFcjvhghsEfPHU4
w6fMqZq1NwLQz6oVgBJa2t2tU3vOeuozF657t6+AzwLpoqNdmZwNtQKAqLI0mOIXQJfxOrfmnYl0
5h4pZhQhcVfycrO9sIe82s/5PKJ3lMRXaBkCZCXNqQYoG1mIi17jx+/DVGPr5xmXOV3LTSOqLyQF
CDEkuDgC6m52MaKbawtCUoQm5KqcCwh6c3QQJSzaUJo0vvRjPE/yQtfFEUlNFFxMOrQxshgrmRv+
uzJ3qPzkNmv5Ll4/fRFG4V07BQDgGupiAcEx9IebzkDQtetBgGLzaisES7/COo6umZwxnNQ4hIbs
AdQ19VWOce8md9FTRaz51uzTpw6D9HaKcWvAroETAiTAMBbhPszevDi4yZs6OKKReBmZ9gGuf7CJ
M07MsnpHxDPeiQj86KhpmwJ+yjqpEkD5euYrOS7Y6mjAQq83twWsJQrM0DOHDJ1e3ynPYGI3RQUt
u+sc6wqo8E0E3ofjsvUU+M6rZ+C/mNPctLObVqvyCw/S26FTElZzYV8Bh8uPJJxXWH7cUecFu61r
L2GlHWJ3tvZxiDmfHk+4uWkt8qqQKHz6/45WoqOZa+51gM/gCjnu4CXVBtr6YJmOeN9pCBtipGZI
/yl1UnGJccK8dtTHHM1OkFdvHOR/ev0xnBCQLqfgJcoCmqfU83ly/jxOvS+6iAJQxpZzk+QdbW1+
nXadTvSox8NyT7SyEZGeu6vazibmCu3oVh+RHECzHccdaAlJvK2r6it9pZEyJxREHGIOaC+clyqr
J4kx1Tw+tE71rJw9LW0i19TMkabntdPjVIejPeBXp3gop/kJplumBUjN1tXKtDoVn8AFZ5G8bLoA
sQEV1ihNH0wv/giogxdFdl/HHG5Eg6AxtnZg1WBzoYsG0qPQn0wV1RjBXZ0Hp8xi+alsQ47OGdpU
tcLoQVG/BqqMyNkZSOrH3M6DS6aObh9OS3IIuXsjyXHp4wJIqEM0m6CgUDUl1wywnFpNkuI3lfc6
hK4yGdZF4oiMOnaLUr/RgPVCU3/KhVhHde8cJkFmoo875OwQ/yoalrhTmd9r0m1pwx4iJVqCMdXw
1yJvdxwvGIy8LXeOBBqoVfYBWqvjjhlVsuCjcOCmG5n7tIy1qqN3iaUD5QBcMUbL+drDyz5kyYBM
sJAfDk9J7KKuB8BBBfzlRQ0FI5GkQ7PpY2NvSCUbUnvXS7I8gaiJGhoWlsWYdQ7EYDWKdaZS55ZH
Wn4ft29lq31bnvb7L8rOBGePpyOHqNxHPkp2HwhunDWs82Lky2hi8ppHfXrCYeaJGsS5Uu+9mJ1l
g2yQhj4wrxG4Y9xQfGbYcUO11IOGOoKDxrUtepzs9aMMpVI75GUUQGpL/wvf5m0p+llz7m6El+MC
7GvHecTJktD3jgeOVEv5ZFoTqL+KyVs6tJQE1AZv4PxTcpDZyAwfP9uHKlPa2ivhh7ksaLfkCjCT
2mWJhCtzwhA8dQU0Xk5GvpVqyuMBTbwAPGy4X0C+viZKO1HTUJvWbAzSBOecSOFc7AERDFeDLZXS
2vZDbmp27hUm7PAQQJkP4Iw3wO4GYV4myFuZft/ukxQ8ccFqGXPxQBVR7Z/IDj85cnxG+ep2yCE6
lFw93TQhJj6iIkF2xV2XhYD+Fb+kz+pbd9ROQRldz2hxkGmc+tqzIFedCthWh6RBdwesKGoimfUy
YMpwyOExryMEnAVYRg+FiD5IvT2Si9gkARQVBp05e0w/yhLQokf1xx+MQztjeooQOYpzkXeflJRf
Ano1BAEk19RpbxnisDS/psNwtNEianoI+IFUdfa6f6HJeYoj/JGo69KUqmEzoamGfj3ioABG9iMa
/BrTLIA3ufYfbQR84ULKtxBdA+CXESKKtKvckPNPZWmQ2apyNyPGsgQSXxBNQFr9WWg+wSu8W66y
3C6M9btItHe2igCqmUqJmfSoOUURTnG5iOwLC9b/zklg62qO/hQ6AUAcQXvBptjYJd1bnjyWQLuW
th5cV49C1LA3ygYEOlrMPVWpk2ZjRV+H3+KyVNXA7HopigdBfmEn3Tv1aHaZNrxbftt1EQLDur6d
ZheIaSqDne7+mapzjjmti7EyAZXzzoMSpEGsGUuYpLutb1pnuh3qCmKhwzoaMG4fyv5yHJE6HhXm
NWmHL3Gtv/QNimqm6nBocX/Igg6+pN6VO7jHzsGOJ5R7A4QVlY1tnnnpTRN078hKYHcJvX6r619E
ogWwmubjCKpatYQT+H+GtRuDm6o+1/m4K1pcrHUTGvhypiQbmbbBMESoWJinFmtKWP2mXNFu2wlW
/zruAgCmFsqiuaqy0cF6wqWalUUkhAkHa0kKeV02qXfqvgx+8awjcrgUlMws2A4WHzB0u9sQJwiW
UwWAGjWxopnja+zCN70M7Yss/IZlPLOi6vckWGDOXFCtcDE5AltYFku1BzQ9DMO2RoV/XMVuOhBE
oHYhuao8wRn1JXC5ap3BenzH6uFGBWIzZodMVBjECzZeR4+U2V/9QldcQ8c6TrgjoVHFZ0zD4Dyr
QryB61fTD96hi1pE+UW07RE2J9Dz9U0wOxgjoCJG1WsLxMy8qMLgWNv4FBpmdZXpDapdHdL+GI1/
v1ys538as53s3A4+ZzW+2Bb7JM++nQYeS6NmopmBA/eUyDNRYao8htfrzE0CQf6gJeZdEGEk6aaR
QQm9Ge6lbyPB6Wev7mwP93YTyR0ic9MmIBm1jXUX1vRXemet9QicTlEakVNi1QXFWJwilD1Pmdk8
E8RPbV85x7bpj6BDdy0OhFfUd5FK1AClj3Vx5c3ti9EVexHcDT3qcUEdfox+pRw70E5Cjmsv2uFY
YCOK6jQgPechE7oBhbF/DJwJc4lBwPb3v3Ym1Jexor9tJpdpOF1zaKT1MVNzbNyLGpOgOEE1o6oC
3LmJ0ihy88OoL7vGucfkkGpHS5WBCvmDbBGRLG1yWJxb412nWcZaCAwN8Gf2EjdE3NDaY6Gdn6oH
h+R3h2vGBtdqbachJrfSdYgTdXTVogmAqbp/DuvyBdNla2+67AwuItU93iDbECGpVQR1DWxuvskK
gIAWgesIYBtT5JmkZ5rQgUzQ6wLqrdyxlaZPlRYp3k/4jxRwi70x7B9aU6ed/w3VoOwy65m62Gpt
yb2UrQkCYokbXOmVX2/ydE7vvS76k2/abwKdqhQaLht/qPnMcKn786PpN1hLDG6/akWJy0VeD2ef
rWQrCyGRI4Hn46C0HPXhTjeV1Ezc7/OBbcEp6OrViMs0Kt4EEWwC3Q3Pg0u5c551LKVKKqu2RBEa
M3Ixel86aqlHkEnAcjsGHq8m6HL7DgcHyFfQelxz5nRAU+xumAircx3hKmWWxgo7XohOHolP7475
hQEClG8M8qoPCUppazs78PNYATBHG92KXrzIfpZd9IGZlXttz2dOTcbG7wHcBTZHKhfByq1VjGB9
rUhbBV37AVf6LhfJQQBShvlifUP6qLsxwuFei12QNpO2MmoH8iFyFJuqsYC2gZOgV5K4B/yiqwvN
ReCTtB44ER5u0pD3BLzLxLWBJeizdYFq7XFOJvNMeEbyuDuTpIhNL3x4Zt1+lL4HyaQfNwalw21V
cYJArhF3YGM62BniuLRMxG6yCxZgll7FiTU9xNV77NNybm3vti8678rb+zV63SG9xJXyT/Fcv7ix
8QbfRVnPaQubDebR3jes9uAayVMwD9qeBtlGZAl5AygfNHULB7M8TzsglIq+dNQe9UpDzbDxn8SU
yKOOjuUNAFTMNN2TjuMT7plJvOmN+EXD7/7S8D18QHwJiWgYru1yaHZpOx7HWOuue/XDKrA2F+N4
HhJUVt2qMTkr+eIyLQTk9MY9TXrZX9gYBdCo7S4q0+4u5KDX61GjPq4cJcfZTI7QRtCxLUnFZy+4
EBK7Tdq3nAMCt4fOOvYXzkDJuh89a01HAJikXhqXXqPrF7RsVmPqG5y9UQCugqvaMQC3lHKltKSH
ISVaDk8W6uprYG/IEiK7XRgjbH88iEJ/xyqX8PiCO7h/03GG33adjl50rhr6Mo28aJoPrRg2RoKU
LFTrq2auEGWYx4zTggfEB5Xo3ssfl2rI/9YW/21tkdLcv68tKs/09qfCIh//Xli0xB8QH8gfICuo
GpWkhve9sGjaf4ChUcVCS1iOSfHq/xcYLeMP4UKUo5zlGra0Lf7oXwVG0/jD4z8GjWnDcmiMmv+k
wPippmUKgDwOyEDPtl2pA8/4VNOSUmRVozSp0ji/bm2dbGMI5bEYQ7qQPwzJ39QWf26su8u9kKU0
pGPa0nLkp0LdXJRD4Poo6CBzd49sP7IRg+5s//lNOFmocRWqWf2pmdk5JTIJc6GtQsAE20aT4ckY
6n7zP7iLSauSEaNu5X66SwjlwMBUFfLJEE77AoI6walH8enXt/lcjV2GzP3hPp/qvzpHgnCAbLm2
AtLlsADy73PCwVpZQnCpzK9dO6K4g2jo5BrB7eQkHDXsRzwWUEEN09PQ55dhFJeQ9MtgqxuQrVpH
0/dFlp6isn6KM/E9MLyP/zf4VvzNS1ZP9EP9+PsT27puma7L5DQ+TSgQk8BhUhckt5u+6XVw8Hrj
WapzaItabTPUb2EWfPn1MH2eWK5uCkM4QNLQkrNZOD9PYhQyS4QFkY7K6qm4zSuv21Fnyo+/vsun
PrkL2cmiN2CbDuhtnf/59DLgAsFksAHJeFo8XhWeYj8ncXXwDYjYSWq8o+A5blw6PjsBhgpaR4iq
XYz1MMLUE4TdqPnN/Pg82MsTOYQX27BU6/7TipLIriMpwmQfAv2ExZu+B99AJ9qpt2OOV0hFgchy
x8OvB+JzzFB3ddQa4wVTJbc+veIMlw7ElANthTPhn+SeVN5D/HhFZrW7X99JPf+Pk0ndyWONsci4
jyVps/zYhJxsdElw+8RmoivyAwA+1OzZ5jaGjYtqNAC1+8f3A08Ojls3DPnXN+wM4LbMIEK4qMKM
AOnVFbIWwHNrRIArcNy/+XrGp2aLmlEQArgjHVaDBs+nGaUewpVNCrWltnfNoDfH3qzby2Do/sQY
oFrPhrkxEUP5lnQk20WEV5kxjPpvZtGyJj8NMxBsNgG1FZi29+kxBqyuIhNPVLqbqvpbpGFIrRTV
jqwejZWIjBkyu1XSAwBP3xQ1Yt9Avn4zGH8zl9nt4BVahG52vE+L2OhQIJ8F+BtPWaOjp0fK7Nvb
di5vy5GyaO6IgxnNv7nr38wwJpdQE5r/0kn6eYa5jY4meIy2snSm4FyPoLnhxkyvARyOC4jNuvjN
YP+McFFBhHVjCtMCRMv9Pi9ZsIaCQjhTejD8XT6H7SrqrXtcbJ7I6f6UOacf02wAgvhg4n49uz81
E7m1cASnUss1Ja39ZbP5AedjG+jHV2aj0bGLb4xBKHZuZO16V0PBPDVw6cKz9H9wS2KEQRbjCU98
4ruEqegqG3XbNYUhEKiBkVyJyR5OuNO0B68u8B9C7uo339P4S4CCt+pYLlRUeg7YCH6aSsnQy6Ca
sfJCIehANnBVWSliXVrzzpmV2lQffYMogJITkkE+APCDNtZ4XCfwJbP+ixM1N4hnitOvh+JvHgoe
GydQ3jsb4+eH8u05A7KIQgUA0XxXclRb5XZNkWSoxW8SLZi4nwMngdlQ/FyWEtHFVVPhh1ct6h7z
ES1zyBE4g4zjlt1sgCXOa/DXsa337vWoo9oIBNdF7MR04gHFRPSJAYB5Ia2xdgKDpxAbFjyKXjYG
4m8h2zjq2V423xWmBNlgX1Qpxmp4ssr3wIuA7muxdagzw70SvoXgeon6KR6LHfKrg+DgKJJLC6E7
bAWtr5k2gefUxy8ITTx1WKRb5bxpE/ulRLGjyj/8+SFzzO2EgMxk51cpVeMEZL2O7rpWmrcOGl35
ofbeRFOhmdev4ANfNr63SXtFPsWcrKz3Pi73Cn9rFt02MP19hBKi+QgajLZMghFItQ3d4rLp0cfr
+nuB54aB6yd7997Ek9Ex3hFhBamHhjAcySS7yC3jNq/rewm1Twj9KkE2qcGORohwm+flLi6kzZmx
LdZhOFzaFU0RGSLujkjafJqc4jTAAiyH6Cwml3qEQSklcOgGaJqz7bwMjdYofmD4D0rRikx2FSBj
QAVzkwljF8w1wKT+HOiHvg0vHP+hFe+RFsLPjIH7ugIhhfE9gv+MRC7+U3Lc6+xbMuFwPQeoVNb1
aRR4ZCdRC/DJOU59vYbQyXp4wcUAKFm0lW5OndRAzq/baSNNFWHvY1RfKXqt3RgFet2/8AWi93Vy
2UUwqVBIjLxyb8o83dledjtY7XYS9prKHJnH8O7XDl1xKs2lSli1t966QiMXOP17Zx1IakE/AZm0
2QErsF65cal1B4pjZpzsBqAyNp3n1JOXFhpdQ3uD/hrsjfhBBhzSkReTbrInxd1qSf8sNUwYG/if
aMmgxpUi/htfdkLfuBk0HDyJxke/M+86Ea/nWTwP1bwW9aVf3GuA1WkhIWZYPVl1hpS5dzW44Tpu
oq0eBjdhEE6bSZ+20H3QxUxoAWvjjrombtozXWCKrQWyZMhjZYjvloN9PQPPkH1yp+u0BuOHeXqo
McUK0WsBPZQF5oPpI5RWj18wwXTXvqNvW3zbIx/Lb7vapJ4qy+C5jXCg3g/I+wx0GZ/jqcW5gDWW
ajuwgc9xT7fRORYB8CFF6kaDHWlOzQMpaYOYk3dV6WJRAK6I2uKUAF+yWF86mr5mWpiovLcAIdHr
xyDvZuJQsK0bNNAsG+v5JJeA5d14JwW6ppZxNrxhn7bU2Mxmk87J1x4oXRy6u2G67Vwgxz5fZj9L
7CzcEA4B8322sVXzLyTq/LhuyFtNK66btLrOGhyeNEPezvDfNbO4tQZQur7SGzY8EF3BuE+pMpI0
X0jbO+Xl2dTyxwo+XZB7B3pNSB6B7ef4R1/Wgbfbrzh67/K+frVLdNSy6BLdzGOk0U8N3gQuZ5AD
MYP0DwKGmWOjtHvQR/sCYL9FE6L2O2L+Bk/bZnyopm7rT48+1h+zfYrLg408beTRnLS2XnCYq4dx
2OvDZV/sevNC9Jsetfco2ovioE+3kXZvM59j+V7gBdC1qPJeYdoXGl+hslIOAqUoSc0lawe4GPQh
CnKrBhnREqQy5f51HoBGvqzqJ1W+z3dteYmn0KzoPArhyDiG4d7U7X1JA0TMb2IwXo0pu09MbBPU
+IDEqGgq9gixkUDcztNwVbXJcey8ExkF+lozeICB8r2GWMx/8XYmzXFj63b9Kw7PcQM4aE/Ee2+Q
fc9kkpIoTRBqWOiBg7759V5IlW2JJUu+HnjCqhQbJJDAab5v77Vrk0GQAf2F0Zwir3NDgL2q3a+G
3dFthgXkLvL4gySHrhkRsQzoUBSWRqyeL3lFVqvxWFtnhzpHt016Yri/dSMRqNcBA0NHtdS7zgQY
eSOkh6Is3gTUpb75YsoTgT1a+k0xsM+BQdKjN8QnRzoKQX+D8WmkCFng5Q8j6KvRRz14sd29RQHW
cgG+8V/EDZ4X0JbeWNWGoRTQNeliCtUB7y+89dnGMrEggwcC25VtscqyhDN6eH24gPJVnouzFUCM
GID3aDyyPm1Yt14FKv0Y1s7JK8VaWiy2tbp7NpuiwaEBFXvgmsGzG9RKNC0dPf8d2vaPoPEQjCwa
YGKul+4jK9wiWEwjn95CBKVAnUMaDpNqt50Frp/ObNj2SxcIoGE/26xyI5WvmpYU3rCqHlzdvCGw
WpjiGjYXSVI5YZ27DMppKN6Bo8XfVa2SpHloBuy8lfuh7BIoqvLY2fLJlO6wUTXMR6MMnjqkEDmQ
06w3bqiRgMelKzk9tP6TU/RXo562Jkk9oGMRmNKiQXhCf6+1gzWZJSTatJs67XYoduGYYrfGtBCK
S6C9GpV/0mO5qViPo3qk/V9cMqZV5erwEL7kqbPuSXUCwb8u7KMMP9ryi+iGk2GrLfwjVpk5KSnl
qqlrEla7B01LM0J3wl3f6Ps0LR+dcTy0Xb9Bg8ZkZnwyA3Kk7WbXudPZNcZj4kPvSux3he3jboy2
MhvXCl0TsgKY9nqDXjwB6WinEz2CiLprqA2vTjx+VUS9+aQfHqxGpwqu1nQsgdopwBdq3MZMeUtz
ImOi79ck5uyoyidr5o0TBuRbaL33yicNrFgwpRu/TlY6Ccu4zUC+JtgBGIp8aXtYssVZ83uCevQ9
LU0n7w40PcKxRwwWrkJZfp4YgnoXd1/4AVjzsR0riB36OjCtfW+/zPDXFhYtMhxjQcQgIZpTcqYt
7RLPpX/OexowOgsLmwmbVYG5Gav6K9v92cqKjxMB0IIBXceHRrSOCYw3MjEzEBbp4JXXqux9jM6s
jgnMTccQ1XLnkou5ixOH7K4/rcDnbdNPO0o2kQY1GdTDLps5Z952/bD+9GQN6d2kot2EGd7Gunp1
Ev1U5MW5s1lWqJK+4xRbAJEiStr4xP+wAv7F+hd2BCIkG0yNZ7hvdrRWPMWNhOwJjDOF56sM+ZCM
TrbJ6eAcfr+u/8cOklP1DIs9DrY2fMxvTnUsQVv6acihCB5fj+iSSQvR4tMUVfrKjrpk+/9yPGLL
Xcuj2ma/2dyUFvBhPaRmUCXcOpI4CD9MD/SjSmIc9fPvD/aPLeN8csKaUUAUmNhW/fw5Zqy+ozzi
5OLGXA2lAXo952nTPqWY4nLA/78/3C+vJZUedyYLma7+9nBCK4UTsznOGwl2C1cK9g3JXnmsH+wa
seLvD/fPit58ehYfn8E5Ai9689kZjJxRVbEjdgL/VMv2KQ+yfVSl8ZpAY7LjmSVojFbx3ZJBukr3
NCXmaYjAGU+po+Wr37+fX921bA+NWXXvgXh5s1v22UqURs/VTrsPlMjrqL8WrfaHfeh8f7x9NH88
iPj5I0Vf12TConpnYn9VC1p17okCS/yHx+If5Rx2oB4dhVkgbVOgfbsDRV5lw5+h2OCSyzQ5A+IM
e2J6CtXRbOxbXPRf8nk59/tL+Isb9qfDvnnwtcg1DW+0IYkjUrnFHbGcUxANH8CzFsxkMkdwF7vD
H0rDvzhZhgB4hWyjLYyKb57JLiss3ywg/XpllRTrhm1WtYoH+sFbq9IR0WRcdeLccWkTT2WkVrP+
/Wn/8sH54c55cyPXFqUddn7awnUlMPa0WoEyXHdCEbgg4ne/P9ivzpa+kKMjb6fMYLw5WwSwyghQ
yi9d+kYJsduxIgcG5GqtoTFibZZ8+f0Bf/lcSJMLPNuHvTso6IfZxCVNL68HZjOlaRn4WxM/3741
Zfo5Ze5p/iD0/sXRJGOBQUdurtPNrbcf5648IWe6gKcM7QhzT1sGmzmhgHAG+9vvT+sXHxqydZzQ
EDC4c95OUsQK5Qxxcz8M0y+BA+C/d7Ivkq+AoVptHXp6//TvHxGaEsZW/AnUht6Mryihx8JAtrIw
q27Z5MNLW7oDewtW7X7u/uGe/NV1BB1n0Aya2zP/KOhSWKIZiGHSjBp351ObOQ/s2x7rIRMPvz+v
Xzz1OLxR5Nu4LkznbZ9Aj/tRuTa3P9f5I5ISKky5rWOO1+Z4rvIRZ+MfTu5Xn51H52Xm0NjiH70g
EgPzIBC9v8hLMiIc9ou9xB4I0GAnUucPN8r8QL0ZsslXm9uMuEG8u9vkxzsST4rqwoSemhLwY1MD
+f4Q5/bt9xfxzSmZfFAWfhW2kLSThP72vsdMLgsE26SFNzORA7D2HMVMliwbqKZP/zBk0jD6+ayw
tjisl1hBE69LEs9bp0lnKuIHHbxSdW4iQF/og58hFipZuKO+MjJYOlpqPpQaEWKPlHNt0OSriCCC
BBtDVQhWrSPUcCPbTbVtsKLtOj9nfTuknQDg7RYsDf0jM39krPtAOSHtusZMsseqsQx9i6U5e5+3
pc1GfJrCpRURBVhrckTv2sk037KjYj8/aJb1rlR28MUrvQweQzNAArYTLxAwW12b8EHJ1mHNYiho
nxCbhTgrrbbM1p0ZcZgQUE20ztCFUHcaCbNG1UYc2QiYU27MNOu7ver1FEB6X4mrA1o0JbzJH3Kx
D6fINr4ZmJOBb/ZB6i3TOuL9xgiLXSoYvtE+DXUwml9Fr1q2In3MDot9YlcF+oeuJfMXzl/WlRtP
0+roCW/qqHZxpIxxnY5Rk5+83tKnLRYVGDzkBBEF/uo3vWzPys3BBi2syTSHCzTXKtoZuioGMDNl
TMqDjj5gOYwmQhdd9OVnskBK7Wo5kYw3WS2Ejy8wc7RVak8UQ/TQAUbgD3HhX9hyVMz6JqnwIZTZ
fp0tXU5hWjNlZhKUQHj1QE6JSz0mY0AdNi80aAs0yelWFGa+kl7nNxsyztqcDd3sp/OjuEWrZQcd
yLCkQy6qicot0EV2KN0yt/KWVmlAdY5GH/6PMMIaj7NOAEL1yfLaND/YVEIOVJjZEyLnGc+e7zrD
g6NsCO6271ivA3zGTQYC/OS5Q/11aufIvQ4CMEubrpP9pqtQIWquqS5xMjUf9ITKvm504RI5Aimp
mWmhbMWTAHW3A68DQ9Nb2nMwe2b2aPbGcJDvHOUpChYNqr0cUsYR/yWE1GYc2r+60Y8/TzIvqNYC
UUgpKjhltZ10SifLUSusR60amm9+5OBj8DXzHJHHgpUV3WefQRvilrYmqonUdHpCNcjci/SoWCW1
4e6MQAC6qYni2+AiGjb80Y6qWMfOfgleD9aRgOBPHncfXLMhsGucPwTzrIQYJZ7HTB/AgxXxF8Bn
LzmC7kUykF7KdfQP3dhSS7a6T2MdehsWRO0mKMj29Zkv1qbekqkSB+1wRgDoRVB3swF1K9mHC4lC
+H1fN+i4dfWFav7w1U4RwNVAQFL4YzDkJ+GRCZ25FM9odhmP9tBZ52L0ho92ntPSQTK8G1rHWMaz
/kHlgv5BmQdf6i6vj31OgtjUUE416VlQg01IXKHwlWincsobCttGqcJVDYto50VN/yInwz0YQaqR
CC7J71z0fYtYL2oynrGupGyuvDppFgOqP+pCOt6ZUW/CTRqIZBuGo70rHfSeFWQZeA4ECRIFhWNL
5jxHZpZNLiEPFDeGxJ1RfmF4GQNVPgYDXodl1XTGOxMM+N5Vor45bN+J5/BjkzSAFFOIp6GoAIc/
fAiLMMbqFToIoDM/vLIAJTcxJ8yaZne9sqy0uo4i0qn0TdOXDjPeQR8t70Fvu1pfaU4crqSqvU9a
JaPPhm+iyR4h1i+UkuanoOmof9cl+RoIdxLywR1Tx//qkDtBIkiQrRrs1GvVj+Mn0czJ3K5gsS+A
hh8LpoAHtMX5AwRgc47sIXG9NnFERBUJMC3eFXDwgXdWhaCarVNGosyeFtVrnoiQIGs1MjZEhgZb
lLyhYk14ZPPsTB3xyWaRDDf0hdXaIpv0CUi7/xRPDM8j+LWlMHKIQNlYkTpGf/N9Wwl9QYRaRDE9
kOsmk+IlGZx8RyN+lMdSObdkDGlYpDk1NigoCePb2kt1nBNYdSbAHF3ud9x5mv0S2BF1WcgPpBpG
NOLcVdtCQYK7E+c89YWG18jWWEFcCAUmtcpWYTsnUaT4K0MrkUQyOaVl7M088JpdlDTRJfFaq7wK
o4zzz8TJkEg16NTYnxStARodYcFMHOMjtC9oh319jwPPrh4Mq1b+3mMn1i6hANrZOQyGER2D5hXN
C7FqDs2k1ok0+QmiEXpgmBqyH5bZxI53EeYZgS0l81i/qkn+NJaBneX5Ns5Gl+Kn20/B7GYDMN69
N6lEpor5y8xtQr4A9zBQRvgGNkxa6msjxgEgB+GUxbqyyV1/SE0Irx0GOPc8eI7eLVCsDCSbmNQB
Zh9dMMAY9+kGxK4I5D5prIC1ADEyH8mNiP11UjbTuG06a6hfpWjSSxFoaQzLnKDpZVBnSBXsOqS2
2BrjwzCIAjS+MZHuBFTS3vpJGTyHfStXMiS6obbZ8a+6oB//ArjlGtRTIXHJwqbdB8tq0JAl++Fm
nJpqGcJYdBaBYZTubXQHAJZ82oNBF8QGWI+mPdQO5DCBTLQrLVlXSUu/pTdKEWwH3CCrFN/wxqsJ
r4GfTvYjwDlcQtVfMSdBhyvEfoOon/m6LfXy0PS6tYvtLDsPpUsCpWR0XEJ9nR5ipsdhQXemsFay
quaoZzv6RNBjtgBiXC68qCCTr5PcrYRwoDdWCSWEAmIuoZFhN4ciQ/gvZu6xCAJjWTh1SrPGN7bK
iboPfY1TwrdG8ZiGGFaNYoBd2IB5Ido+BZkEDzKMEqzvY2ZUrM/avFnNwohVkofuGqCJRe2eHGS/
6PKvelLEj2aQ1Re71otLCw//I1XMx7jPi40fMZUzWJEdqTUvlpdITIDVuJ6U7hyqLvs88LksE10E
C4jr2MRGKzhqJu4+9D+ds2WoLzY5tmxm/MJcBWnj3ezaB8BfGRZtUzNC3e94moEpSsQzlG9Kfdk8
yG4gMk054yQ2KZ0aWY/NwahgaSURxBnkzg4T7thIKsjqL4KTPZiNkGRNh3Ge8e+rCbd4b04FPhUy
MOg4JmjBs9j50kkHDEI973nLkVZwLSW8D/A9W2qT4kNUwptYxe5EFhzXn4HNDXzvS4aqadtE4/Ql
tCp5Kwk1zbeWkO65cxLnlIiofl9kjbs1ARwk9E9sGkeGVOoU9mRH8+QYEbHKudQwGBQCGdoc11ut
RrYPs9Kv0z4DZHWJt8qNKLk6xUT7ui18pR8h+yzRrNEawHCRyCMm5jx/gWFiOO8dFY3ajUeToFWn
twL9fRW4nTpUJeulcxubtTzk8ThEX/3I9LE4qwAvwIaQncm82Z7Z2jvfY4LMyPCiuDxreBqS/6YQ
J+LepM8dkr+UNHS2+rGkC9u6uXS+eVFpwUoMuoAWFdD5EQ4mS/vOu5JJ7uaQe9lZ0EdtVG2j+Srs
qsYsrdrB2RL43mGgNImqEBvhFm5xcwLdLSvG97asphek2lVkE7LRBg6c4U1RR6LMvM2/t29CyoNS
13B0POEeqM03m2oC7aDN6mw+ZQWehZU5dn6xGuLsVudWs/r9wd5sBc3vB7N1ys2CCKK3NYMaC2LV
9MT+NORWKpgXBUQVJyr9Zvv7A73ZvX8/ENtzJFGkqbE5/LkKgoDer4qa3bs9euapNYZ6GTr4CdIe
B+rvD/WmnsShuH4Q/iAKsoV3ZybDj9vbCc5hPIbE9XUBe3u66BHNP4dExhc1mhW+zZK7cBDd2uob
+JS/P/jbXS8HZ8dLJYICsM11fXNwN9Gol6h5Yd6O27rEsj4qVpfKlzuM297u90f758fH0Ww2nlD1
4Ra8/fjY6GWp0yDYzCdV37xucInKls0f9tZv69rzFUVSriNXdfC/m0jEf7qiJuMOFgs2JzSCNfzM
JHJnbvvgyx57zgjfqeveueZEdhR4MasvWGY7WrYYi/i5afTvH+//H6vAfBRUNmMVBWFT/9d//H3U
1efm808vZpZ5g9rgtRpvr3WbNv/1H98ly/NP/t9+87+93v/K86he//O/f/0/OQGoPfzwoc9//+/f
u3zO+L2Pr9lr/qMV4P7z370AtvUv9KUmknHPm0VgBurAvyEj4l8G8ArdtZm/bJ4Cnsf/CRuR/6KC
ZvIrPCEeTQpuqr+9AAa/hQIdRSHEOmfWfP07XoC3OlBEqDpqW3sWtFMMQuH4821DnWY0c4fWvzPC
f4CpQ1gJBqStphnROYBjE8bY9YkcId9rtAErduIPZbU78PeHUtf9LTiC6hPCNXAeuvnzW/Dr/u+3
4NXRrivZKhtYQ9dl5yY306i2kclmdsqm5hClebuZInUZ3Ax2l098sMhzbQ39dS91RAERe9sfPsjr
97fxI5L+7UA1X58f39ybMRHtJlDsWXeDDxxmWB2kB+mSf1TIiFygOalFc+32cZL9H+qb/3igzbmE
CnoENA0FdwAzP18WtGsDHCQiN6MuS3iq/YhFN61FJ0LoZjX91UoCuSgIfHFwXp4j79uo2dGHPCOv
tod78YcRW7ydHeb3YxJWj0ADUCLazp/fj1/WXphhLyVzsiR/WsW3MQgq0o7I9LQ0kiZ6LxmP0xwo
WU7VuczItEnccoV19i87UuWHdI5c0Mk91wdbrEI+ZNzf7XYSVrgOGacXFULWfeZqaKaKeECCYppX
K7X+0Ax7q8DmfpufKbTlXF4J22b+yH9oLRiu8rqUJMUFx3zuvTxeqyTq9hjEs41AorKTBkuMrnba
fexBfEIUGWQAaX9/YxnzgPzzbc/bcHTTMGhDUlJ+8+SB/gwwEUu5kH5znJMBSFbSlzGLQPRX9gUV
5hLOZ7r3Ew9YZLbxgSYsc+S0f5gNf/VGGGWQQjtooumOvlnMpE7Vgyc0WJkr56mWKjlPPryAWEF3
0WTin8E6nNp0/ACmEZ9+HY/bPg5mSnchn35/UcR8rJ8vimWjHGZcc2yWOm+Ho1ZrYL7hg6LHxDNf
gg0tPBslIVjEh9ytkA/13Ycc1MwGOkS76adY3+SV8ZqYPWDVqYUEOMwwtyrItr0DUoFKqgclwTG/
TAhviGj8/Rt+q7rlZkLpwK6OeZehQrwFBLXAKuO+QanTsOYnsFOw4Dbth34i98Aq+4H4ju5FmSi7
LFuoY3eVbNcg92t7W8JpCci72LTRkF1V5MgtgS0N5Uua7J3V3QBv1A+Al3mei2oVpQ2yFSR49DjA
zbpT6l3LoL508UCGHKnLayU9dR4mokFVBYazkKV7HJoGu2MznrwUfIDfZ8ZaNV2+0af+tdUq91Rn
xgnjNPUWq023ofBwrggAuba4Woi1d6XtHL0SIcrg5wcuZvyQJoD0igAPo9ZilA5x1f/hqgrrron/
6UbgqaDZIlxHFww3dzDTDw+pbwOgqcgVXYzSyR9p6COcqkfC6sV0GFA+LUdngi+Tuh7kqTTYlm6l
tlHbUP2tzWw7NL23Ie3xxcZify5c/MFmf0zdk1ulwAgQ2NyYMDYd3PWHRpvcRwtr9oku58pp57ya
tL2kk9oRDKg2KtQenbBjPy7bRzeyY2imibpFs/5n9FrwMsUAQL0I302xthtLmZ9y0xFYo9MG24pG
GVV9M32s9p5LLiSEYHvlYXI+kfZeXzAhbGM2EywKe+dl6q3baMHdisVKhZ9HlqNfnZrKlU2a2cG1
tXNbhvkzdvu13eb+IdGSszWNzqFUQNlJQJtDxQoogx6FdR75vSY18f18yXljCbmn1VTuwPj5yADG
EdkBaZ5lZdbnyn0RVRdsgrLCu+2nlz6uun0pkWg7oyTTxSKviF44xFMjfCjhO6xUI5yVTRjpsadp
o9JXolTLlTVl5gqO4PuiJ44+GG6NJ7uXEHE1MMFLMKiQekSS7ms1voeQPILDLJJ9mRhPvoR3DoxC
ZNUZPGawwAUF70H5cJkLSx3iyUYOHefPjlPE6954NnwrvhIuVu1yx4iwWRvOya3hCEcz+MOUUwzp
kq26WdvfvNqrV+wJjEXVkR8BrxUl8MrsXNqiYxZeYwOuK2v1Ye8Uzarhvd8hH3iwk9Uc1E2pA311
TRMpX1spMpU2LotNQbHgMZUjEWmx3hAD0W3NzLd2nqmK97rMsmUB4vYAbHFPPGt27YWN7BUp2r7o
qno1TYIyew/uJdJ7nWJA8NrElbaT6AkWowhAd0eqvcV1K5FRpHAdQvzIodZdhsIiV/EE8TY637+4
k002qye/QWWEMjDKYu/TK1lHTXqlWBK8lrl/dnkSgZvU+YNmi13vivpjZqHd9RXakMh/n1A+OIWs
tRDdUxgz3BB2VPYuKvL4OSOWnttnL9HvbplN2kNPtiRY78bcKJQfxyTzPno4wvhd0JYtnPi+OWmg
QwJqVdAEOgszRlgcXc2qTt5IuqlS0akUxbiiajqsGmoGcWPt8eaQMdcLD9CTrKCf8Xx68B1834Nx
5tQA5GlYHPxJe6bw3R9ZVLvI1NFekU1kHTD5P2qsMY5hNRxsvUL52tjGM74e+6gHRA2XVbYOOlUe
oynrNn0TRgurMNoDXRpzH+f9cxMMxSWoehZbtEgWjBLY1ntCrh05RZtxIM3Zw4HI+YOpJ6L2pEBU
ECBjglab35mZoNWakgobQ1OKQ+X0t9otwxW53HIlAi++QLvZRZU3HqQY7QWhWc5qaD37oOQ30fCU
puY4LdikJxeySjkQrRTZBfIo2pbYAlxhi2byPvVWpO2YDNxLwdZz7Q7gnNz5DVj06aj8pQTxmrgO
9N62VmXu9WdZQVoo++hxjBDGh0iGI+dD3GjjiTskenLnu8aodlVJDqFjV+q5901ye6P87A/NOz1U
01fXLj86gQzeEeCJoam49gzOdaMNt4rIDKhe2bANiIc8S+IlzpJFiz6Dr3QvSDe0KjXYSaN2RgYf
HsokvVp6423b1quXTTpNmwroDdm7nbjcv+hmgWYzRjdrhHPgS41wYcEUyp0+Te4OAclwGlR7UeCL
KVwyRkaWHj6h5riYVcyE6lokYYXeKeviA8mm0cU2X5Ud14eEpew6q6fsYwQbLYFu9kVoFjzzOlGn
2K0Ii/LFTrRVeeQ51/dJXPf7XjxGbhueoLU0mKgGeRsJbV0UBJSFxH5+Mfp258knryq7v2JvZ6Ua
kOCpw6XgMSmRdV0fnCq8pigVn5ywdY7ovE8qqb5UbWE+BpRnyW07DbkC7NvRjB9rdYaqo58mQdhu
6+8LUw5UL4Px1pXVF0FgwKnXmfSA3XyOMsN6T7S8vxJE9iBiLrtVk3rpabKNbK1yeyKU9Z6eM16h
80UX16oSVMWgHByrzWHf2f3anB2rfp0WZ+rD9U4Ezrc0k9NxEHPXI+zkZhwlPQ9HT29ConjuPVjf
qaWdC+XF59H3z3Ot9GwQ2mRTk1jk3HIYmLVmzvbFFOTaR2/qxKx2tfexYX5K9bB4wueZLLoZBGeL
gd6tT1FoIqj4aGvOJidaa1Mr46rqYiJpgccvHxN3mbf119ELPk1pR0pAf6zdZ2qoUPq8J6Xgqgzz
ONJ3xsYLiidvgIGCcgO6MKidKfrslNG0F7k2LOPce/Rm9OWYT/pTgmiaWtxuUAX9KC8p1y1WVTAz
VFToxGDWMbGthKTP6ujUbe50KE7oTAeQiZuMfhfzWVti6IyHZd7l05LJhbFxMIalMid01tR6bx5s
LZVuKsfMv6V2/CmLiS3hJrjVZhuvdOF9wIoij4ZlEKWuvQalFW0h2CSIzacPBDD6GzcHn+PjeSiH
KmYlluIN0vTnzH+q7Nh9ovEDC1oWuG3QpVP/V1sz6qatUybjxrMJAy8sHfL1JPZMasGKB6GZY+wg
E5FvTkTtkDMo29lfbVtLuivFyfWgXtiNRu6M3gwYOpR4rpy1r9nWqQ2y56hqScAIE39dWE2yY44Z
1rry0XqkTfkAQpIegua7eKU0kF5dXH5ALfSpolcI8NtVF1sPvFXmo1zWusBdBKSwEoXek9IaujSv
p8QnMqIhK7XLQbnzAVlmh1vHLLeMOGrTFIYFMeWVW9ze1tEY7iw3rjYiRLydJhrOP3N8qaoIA1qY
lwA5oIY4orplutyTJ549WrD8yBvh8ZGkHtBVDZ7jpPCW8STqbULNkJI7EPzAccU1cIlPdYPnoHNZ
PKTRLUp2lgrUQ9HB+pr7l8vMARiq2P99jEtfLvqm3DWs3Xb38UnrWZ7UPoC2IceBlswdjfsXF2dT
r3sOtd4E4JpmZ2LmWyNtodm/NnI3PbtFZq0MzXrfp9wYAj/ncmoZtvHXwbiZw9Pl8FQQVv/k4R4J
pyq4xrG9TabIY1FVE9QAOqqEVQilDdvouU+gQvqBu61CFeBS6L2DJmgmTpZ50AeaTb6AkV6m9Vln
/HqkhfBYtKJakYpVLYXbTjc5tD4jjaroDwzx2TaRZkzFHOPBvoVwHcKJjCY/ap3IHpyEWr2OU/Fj
auK30qEGChYPG0tro3fViDKuUAbREuhwlqIR3uN4oPhETJwbyBPe8Iv0vU8oBbqnNhxBsYsi3HaT
/VGTfAqN393aKTBfjHB6jBwxru0JOGPYCO2pTIGWk5ch9qNT4J2z/ENMN8hmHFooSGpYFeFCWYVz
jrVp2COU1c8G+oKt01rfaEK7Z3P+0lMG2irdfUninW8G+lGzg6MlU3EYJhY4pOzW9roGHkW5d0CC
gWyH6b3UHvQ6DCE/g5mq42YVqZAc6v/1JWvAYBmyUOxQD0ZYwRj7319S6D1xAV6n1DvseY3ub8a2
qs95Y9Tn0FyOJh+LoznvUqP1jkZTY6Dw4bTWqbjO/+ONUq5yRSKKNPPwWct9tZekoi+7CZ11i7iO
yUaNR28IGSERMq0j7tYVslbr1ERkH+gmLg2lQzdPvDX5BPLRKl3AixjVpphWfjH05C1P6FFhXHb6
CiUNkCq6lYA0O6ZqeGafSr9dsqhxgWHFL10zilMZC3sPB2qbzR7TAmQ6oL9vMvbD9/5qbDZuli8S
/FmnLgU+z4WM3gUxIgzdqi+taRSLTk+bWzkuQDtHNy4+Ecee7m25idTVAsbGRJ1c7q8G3Qam1fUB
H5lj7KKCDQUgxZVTigVcSMaQbucFO90zP8dqgDhuQo3S/LJcD2JALlJn9KhT+6meBKMN7auV43vj
MXNZnOgBl4ck7CfH95MTDtq/PNseDlE9jo96m63d1rYubaOmx1RrYwSmatgE0GpzOTnFkvU66V5N
AI3c6x4aoCIPWo0ppG69nhw/d5tHo/1QDdT1K1N3rlqvsWWH89C4Mn/wuYNbx27Pmh13ZyVHceyq
9pBAL9zEALl2k+d1p6o0zpOAGVV1lXHGz1SZPU5PU98ELbOoi7ptIWVL5gIzyVHmib+1G/t9hhul
d+NmHZDFwS4mRgYzBxTJhOpLB8Fvq/XRZ9XS860spE55U15Z5B3sarIfWChDoLSgE0n5laWe/o4N
1SpGnbcHZhAfvZSwaxRRhKSPCJ4QU7KlqGy5shDx7AbKc0ANUeOwfAxOaPbFoiqt6VBFLP8yBAow
ArrsxCDhrf0pzhcVk9PGFFX5lE+2s9Bau/iisbgXdPw3hCyZxyLy1+wKEM5xWywwKgYfxuK1gNCx
ylw3OPkwk68s1Qjvk3F4UJZbrToLi6uBUX49Esr1RHqQ9hBaajtmf+md111Ls3ceRdGM+yYKCUdL
UucxJQWkwx/yMHiN2HkAtxalVSSPesaPTR6G3mlgFdA1FdFAaIGfktRHOcVfLgd7bQyWc7lveEJd
ZActUgSnm59IvG/2ZpjVTJzs/azS3AB8tkkgtc0jfMAXD3neDhZJw1xQscmvUCA4TT4ha8t4RJw6
W8tSEWGutTo6pCy7VWXhX7FK6UXrPCNSdJ4lFIrAkE/3F4EIbjrl9IthhM5zDTV8IWinH+4v3QZL
IfbYeHt/iQpjnl98YvzmvwOjpz3GRY1Wc36pXDiLQDlPlP2c5/svkEZXUQj+/kI0/qUlpvnh/tOj
SykK4l1w/P422gLBhp212/vL+//ZQWys7n/s+8/NvxGUfXGYUrgrlqicEwNSuHcqcepzgShIJhg6
OwsJC6U6DLcw1HThfgKdExPgBmmtRWq89NQpM1Lt2SS65bmJSvibZf94/6fB1z6rpJvO91fUUcKl
oRAR3l+6WmqzVrKq7f2l7yFNqQTs5PvLCNMUo4eZQxTk77YiT848TH/dv6l7mXaNxmR3/979n6Q+
Vz0wws9vZcgc0IiyvH7/aVUnQH/G8fv7dEMLm7urV/v7dzPkIOs+RbZ3/2OlZNJHPtmt7t9Vsc8U
pXpncf9u7Q/pxcnGD/eTJeAwuaV2A2OtYTyy6C/7Tlk93X/Tz/VrTAHg4f4KHHXLysWfEDZxOj52
jyUSzWF3/25CjXoTRY22vn+3L0y+ISw8uvPZiHrQj0Ght9/fA5ug/MEs2+8nB6ayfoI4/f17338e
H11fevHt/sciTXzQG5lc7t8LdY1TIeLm8P18UqTYJUzo75+BW+kG5Lyq+v4+2jyt93x+3ff3kVrd
dDIKXOj33w38qbqK3vj+aWalrz+jFByFKC/x/2DuPJbb1rZu/Sr3BXAKYSF1boMZTMqW5A7KtmzE
hZyf/v/Ifc6WzWOZ9e/GrdthiRIFkiC4wpxjfMPKjWWe6Prh/QblnXHwcd6xaiXo++8/nn9/vjsY
GInRobyEp23w++/PfzzfrZVJB2FnskcpLayvF48hYHBfIn/xzr8/H+X9eYYhAsZS6+v3Xzmnnfb7
XcQpsITZms+789HfD3A+XoUkiApxCcTq9OJ/ekxqxNWBHLbz799fU9K3zkiohxOuJ4Gn//2Z3h9j
uU3pqRP1SbXON701HAGjyb2S9cAk/LaRe+d8k8akSJ7/FAYJf48AB8Q0Hubvjzn/dL45P+T84Pe7
559IbDhaoUkh83SQ868un846P5NhxMKrWnN5fsxPL+H90D+9xBhC8yKSaTD/65e/e+r3134+JOk/
XxAvKKvfHvv8kPen7uCV7ib39vyb376Cn95FX+Kt9SUbhZ8O/dPfNQfIRpAQQ6DV+RuLtf7gq5Z8
qgvWmFFEPS70G/kkB9CqSq7SSDr9NWe1tAj9BFDG6W6j9NUKMadYnh+cTOxQSPKpUZ1l2ZOVGL6X
kUkwPz/Y6M14X0rIzue/6o3WHfMGgPHpefBjxHeIY0G88J9jnvoPKA7O/3e+GSYWcUnePZzv4dHc
hn2n3f51pKl7FV0TH89HatzihPaIxe6vQxnMW0TNqf9+A7WJkk5SgqRvLtHI2mAM0jZenY/LFKyu
ZWsBVT29jFIbO0/xGdPOf+0ilw7lqVyPQv4wWH396Oe0L+tJGe/Cwcg2+lQ7GxJb1FtjwLPP4iv/
OrA3x0abfzdH5Xta2PVT32us5fVq3BGPUQFC7fwFRQ3rmXTwu/NDRV1tsRhPrxa1B1IBRw11b4YE
bUrdVedL86ELhmrmxEP+PWoJpjHlm6Xk9qxPmuTeZSG/tugreNLsk1tXgGgq2nL8oo3W4nx8rfO/
FEEafLKDTixTvQj2QR07e8sIqU63lXxG9/l4PjzFyE02uflntz8ldyZRepN2E0BLdFnrSvHlQ86C
cHY+rP8tPq3VpqK5MwryfxNpJvNalUk+r/FjskoRh7qYgocIQgfSLx8l89TG+XzKzNs8EdR9CkDO
XaRFHnGBOKVPD6ajEAL/ze5BjZYHCaj2vlIPtsLHbA1p9pIpikqJgmYT/Vr5Uiotae4spSpNNe7s
3L07/9oSdbCBSqEvz3f7YGxnZdXjr3Z05akjQer8e91o7S2hBYA8rcxkLUxS+KOoP09uITx7rP07
l1lulmgi+0Y6+c620v558OMWq2DmeG3lI6xH/TaD5pl9EyUl2sDVn9GxlggRZbBNg2G6AxwEM+N0
DD0iUR3B8bNamCfGT5ds08hs7iJVgC4+HSOlu1EHarke3MJZJrXpFIt2kP4q8esftpbqwUOtUu7V
i1Sje2PmdK4UO9/kdnZrxkWze79hYml2eoeefnb+JYiC//xI5TAn1ZT6MtChbXHi/DR6vwffBbNl
wH3NrVX34EWDYT/lzbBpm+p4fsz5hs12vz//dH6YLjU9W9iq8UliW0HOzn+d//DXod7vn/8lzkS+
Ci1iBX5+vvdDNnVWbAzZvSHIXaqKPT6oWVA8FNm0StiaPHeOGh38LO9mrh2HzyZC2E2WuuGyKYvg
OY7qYYGa3NnUur1LtNGeFAoG0wl7W9z5ITU9o4F8cbo3kCnsqYB52M+rlj2jQYCgVHdvSST2bzJX
/2HirgEjkNvHyKBJEJDRR1YVFYLzTUY+maV0xX3TEIHlpG4EV7Aot9CToVtXYS/nidN3a9kIF94h
1caRYvGsDwl1CWEweXFJwkIa1u6uwrbAVNzvlV7Q058iqiuppb7GlUFe2QAuOU5ZCadj+ViMlr2N
8JYtNL5Ucx2VhZDKRseeRO5gv3BJu/5Ey3Uvncb62lvxJpfZMYz8+itljk1HL3OLQKqfFxiNkFuz
RyWDbHxWrW41Bq3qFSqzepr386Zu13o1PBZtPQNhqywLNbZXmr8TXXBiGEKRmExfxwuSAqtvI0Kx
SaRAp0VDQ32ILdryRi0S1uTYDpLwE94lAk/JBqbyQX26G/ji2bny0nfsF11pBB4jGFIL9uenQtZs
6IN+xh7F9OzMgcvVUhFq1S2YDWfm2Gozb7MSUIGWyxk4nY2Ec//Ym4m6yRI1X5soITpNwlzgcFEb
BptqLL45Y/tCwlt1h29NXzLwfW9YSJIJHMpbexpGZOGWstZjlaycdh6RcDonVum09X9NfR3RL1ac
RVKmtqcXzfcqZDNetJ035FuAlslaDiQzTyW9YROPzhytV0UeR1MtEe2s6D3Ckdabtz4kNRiLwkuA
gDLstM+wkvoH8gW/j3l3W2O/vg/UdDlJMd76U/Tkmsp3w5XNSo7uEZeQ2FQ0COdGD7/qSY0Gsuoc
thnU/p7Q9q9SlDMzy5FPLYQTYyDot6aeHXJGHZTNpKm6nm0sKF5EL3Bnl7o4uKHiL8PGoE7eqyuz
Zzgq8+QmThib4vFB8LEn1GQVkT9SIVDnFc6RBdUqPD0GQ4W6jkX5oJltMRskKe0mqRSWgdA/k45c
+AQHU6mBQhObFGDiLY4NaFBRe9DixgHQwc4ioEio+lZFJMiRGrc5F1M/D6l3LvQ6HhjKwTElOZdZ
WEFhY+0+U/1mCfycr5PrsEpEkLnIFBONEU6XRTLFCLrtH0KjWVmhkS4QpU185TYCNoEQd2PNVlvD
g5LE44IEu3pf2M2rXm3GhFliNFi3ICueGyKTayf3n/WgfE240pYx/hh49uUrAk1y0jvreyc0qud/
39A/fAoL4pzjQFmh9LPR48QvdSu/TE0ar8fCpNSnp9UyMyHoxvSd6MRbSxQX4yJGku9HjDhJkVNM
q/0HYbjhLAhZUlPp9WdstDYU9PWZItIc2D3eoYGQZjL6FLaMKsL7LthWJzJWgPoCmwYAlaD/pN0M
ivD81ESEzEA5OtpasI3lcNEczzRnlEireWijjK8GYFuZZsaAd+JhDQDRnp8cGiJC+y+PBhFUmzRw
lnrCki+qjh2ie/oz6ptZBveD45BHIQwMDpyqwrH2VeasAFI8mop2R4x0NvfiyAKaoIpHFtAPTUjj
ypwKZ5WoeBB0MotdoR7zgXZuGMYbjHgkYLZsA9oSuAr89I2qORsT+Tjh340/i627ktl2xtK3WPrE
Nyd9dTR7219nqRPOwcK7Xj0WL6UqvrvypTOrtSqtYypGNlJGOdD58l+5Lusd276tKaddY7A+4rtB
co4FMckPUAJRfzJEsw7zMtjXVf/a29lOr/R2U9jixc8AhEu1+ZF26WGggDELNZXUcxmvdcX6Vhlc
lJ1Ddc/R3yLMZZs2D96siIfZinswRX4cZOksha8Qpalz2evGWLAuW1cDIvmkaPPNVDkkbNq9sioy
9Xs2jE98E3v8hLC1sNrbXtNTp08Af6yQeouF6U/mmi9HuQr8OJt3Wf8DIpXdpsZR1/lRDQ51Onlx
kEPunOyXTmVgUwdrVYz1ceiSL8gUTyCy1ygFfUW+4XeZkbttt0m4bJ3hu+5sojL6EijKfTSRb09H
msVpsqy1ZniUbjTH9+auW3ripjLEHgP6Yw0KHs1JSDyPSfKiLSdU44b+Bvm63+lOXj9VFcsyC9fE
FADDUspil2Q2l2bW64yc9Bz9r4axq3tVP8QjPDCJrJ92cdnOGiOMHxU6HT7UtaM/yKOW6xZ161Of
sDVHJoUfdo2b9pi0UbTTc5wEEyHZWtGbs6xDs2dJ/ehg2DnkGEaYMXT/YER0cyJBDbuYDoU0qclM
cb9MWNpOvbEPWEYc7YR4ZSgBh6Ipc3rSxLs47UByaW13yzbE6aUmzgvBGc5D7oofjl+syzQxlhHg
6B2hIIzJTX4zukyvyO0OZZDXOCFSlz2YYe5M+VCyIH1eGjEbU7XMF1alVXeJO3wOcwSRJIEaGyUm
5gPDIHKFWnkoNH+hZKk5LwUlw0m3n3u3p+PbNMc8SZuHriUTVrfGm07oza0yjexFUpbpsCLpWKnE
ipwyTnIxDrc9TZIjDUoR5umnLAKIZrnJa0VGMLwpDZfxKea2lBq6cMVkxIyNfd2n3ycYdCtG42Le
tLhG+WFh439bI1j63AZNyhaRcBldbfLFSdZ/a1YkC5WRI7YOOai069s1cbKeCrjmrglI1SKxUXjC
6Ob0fqNdhOsYNqbC1yXMFsKW4MKYQLa1i5N/0vpby6kG8lUJu5mGfKEGJWvbTL1p8XnsqtBaKWYS
PBmh/kPv40ec+x2+NWz6gyhu7MTJb6aGlNghGqqHXHW6FZ2JZZV3/k5FdrssS61cGJxyT0nbcek0
pPIwFK2FSnqfIvE3PRssgY45Clykr42GGsKFrEi92wsjetV6GY2HyhEQKPtiKTNHX9O6B/t20luo
lZ4SgLZICUS0dRe3mtH6NM5rf+2k8ofdOTfUdovnRLK9mGrAcxNExFk12glCpiJme8UgKoaJtjVj
CaadYj7Zcl9QPyYrGoNrgyxgF0Xqa5F8B2k6LDtgEuowfRNC7ly9Wyldpr0SP7IdE23fO6X22Ltl
f0i68CkzdqJ0w4eqUiC0JcEuF52xqEFwzflGuxtj0u+VLkruUe/gcQ8SfxWYQ3aDKn2kPd9DsEB3
k7ULu6GXbjiPOcHIgyKn7STst6nrs30QFwESsdOSoo6/pW3nHPt8uhWaIAJQ1+AOIhHuu4EWSePv
KxJPWJaN/RxsefCcCNaVBXIPHgbey5kEwWS+QRSPObSbSlS7noQTCpPfqkomO63rBWe5o3oA5mqt
leO4sAFNexMZewtTCUr6y2lOLnFPq2VUPcxP+14o9TGwD6Kui/vcOsVagAgLTDNYUUZAAZxbt2Ex
sialg+ElgdbNZKrV61pLgnnvRi7PkzQr3C7GFvPahijroxEP8jE5bT+EjG5wz7jLtIkGluQ4Vu3O
tucVrJYVxfh4R1cf4ZpCYlKL6mVV9XF32+lUs40S0ZFZk49sBJ9pUFoLxwQQVzvd49SFoddU+Z3b
9uMRGTyDEhq+TUhSkPRj6wbU7o2jtfXDCI8rwUtzMDTlkyJzYzsNoGEHHAHEWujVPuubmxyQQgb9
eJuTjTdzgiza+1rfe4PuDoANHGMrmLcjPGSLONFpAzlDtVQauu8Sq/sSOd23clCjTdC1p8I83nvk
cdFSsfxt70xbv7PMTW2YZPfqw6Zx1RrrmEBhTUqF6Okj1adgyER5aNTAXYLSPSBy0pbTiCJhslJt
36jTt4BlN51Rmi/SDuWiiur2QRZcu0EzTzLRPpxvLKuw58kK9hcAPEIOtimpmIql6HutLo5dLvRN
Yax9xFuzuu0N5K7hbVNDTE2s5AblkU5JORqgaeLHPd9Y9cROsjcQIPAXTMunjbXR6tZWGoQSt1q1
SseKfPtCywAl5MWybYnxE4aBzZ2m0GxUUm0+kNFnm/jTyQNDQBYlw7oblGrXnG7GRBrzCLjEspKm
f1daN4OeRIsGBvq6H7X2yTdxAQOQC5cmmsW4NIInsB6n2M5cfQJ6cN/EcjlGk/apYyYsq7heRtYU
rmup60/nuwGSQNYhyYDBUwSvrITA5pdPbDrMQ2Mo1m2Gv1tV2Jn5KZ2XjLjzxxOob9WZrk+t4lPW
V8FbBEtY9ivM4P4ur+uXjrZg17j1plPz3eDCBtUq7bbJzRD/6iw2aaVHlEePkLzwMtp9vgYV/Akf
6Ld66qN1Q9MIt6S1NaOvDSyaeT8gxelTpBMjZVKSwJ9sVDNsLi1sxIPVLqiKKQtD7wzIG+OwqYe2
WIQkeQrk1GtVYeKv7UhfT4hayAcl2Q7jk30c6hsfV85p+sxXXCBf4zQ0NoMYlLWSsY9iLAvQ6vqa
504I3ifh71yTFRIFlQdyce1517W6h81S7rMKsZMbwBOt0yQHvVemt26k5KtSI3TaHljBNEWFVmlQ
vCGJEImkiZi1RlusqxR8WjDlV5TSJx/Sz4J5EG1QhCCpCNgqqoBi/6uZIebi7XFxs0cy9JZAinRt
JCLexFYxY1lVQlVT3zqldXepkq5hoUSbvu+fIzvckZrdoRzeGSBzYJ5y3ZIxbgQbUYrhNh/18OAn
mrkAv3NoSjugQBeKjR2FE7KRRl+ZMB1C6d/4mYs8LdQW5/8D2/xZk8LZxjWhbll028SRBmNR+y71
SVtD/Ay92A5x0qj1J7N1VbC3mbt3gylZ1O7kb6uGSKfMqHddR7MrDtgitgJAMcm3uykO7kvQEtvU
tRBtnFY0wKhpR5VFu5OAJjHQq5siIPOtM1OqaJ3y8me5/6UJ5nS6CXY5MfPRSmvsW3493RGLfqHA
/p2fEwi7XP9C1lkz9yNWKOfM5LQV6loIhA6k8gIHa7Dt1jUukkozxS5y3WOVV9FawxcO+J/+N/gX
nJ0FOy5hFxE99UzMKnKE1+Xg38VyChZjclfnAZySP7+Xs53zV4k9xoUzyNBFYW/rF9amyBZx1Jsp
GfPhTh1EsnP98SUy3XY/dg6xnUgHvSgbIFSW5D2khIZZofFjMkdApkalenaoX7ma/9uao53sixhA
Tjpsh3CCX0+vWmdVCU3BnLmxfGOdlW/9UpZzI3KqdRyd0KiRC8/XynSGxqJeNz1KM5k40xXX1xl8
9Ou5weoED4xvlY4BzLowOxV6a1cdWm18GFV4Y3cE4AVTu2yLzN9joNWXg4yS1VS8Uk5Xv1Rdky2j
wVgFoxYcrCp/dYBobDsNc4aZHBVndPC4E31c8uM8svuOIihMCkWtnD0fA2gJVd319bBzipHmdE96
pUl5O/UdA8ETM1Kd2TqEbvbQClEVbldNd2VfPUkiK4PIWrhmtftfXx0GrSBL4MIATOicXUM/GTAU
RFM00UsYtr15E3YNQS7NyJ49YwXqdo7xOFbTN7fWkfrniOrcJkyXGjtqVpT2XY58YqYnyKn//Kr+
K4/b0E4uQTJIYDiiFf0vf1CqOUA3EBoC4Z27GmRGUWD0z9gEQvylH44GOYURxSsN9E7Zj7Lfswa3
910cOIjlWfO6+lYV0lw5FpoGpwaeCq+U/ZbfDXfjeCxbF895PNneSQ4nWnWXyVz50RiPCJLVRdC6
9QoB86fGrV7bTjEfeyfeodV4lkoIjhdmEDmr01Y3Ze2BDFtEb2bl5E9oayZ0P8G0gI8dbEVf7ou4
/vTn06Nj/rycDixS3ImcUDk/AhTrr1+gLCiNrEEdNz9L3pOs+SRNdNepcIODLqGwExtMjt9pknPG
dAeEKd8h3tSOunghtUHCe278lTu1QFzcFkV+mR/ON5FclkANDhrak/0YDYS76v5N41RMuid1fUU+
5QZXhrWeOpTClEDsgyZPaBpwFEutdZv7DscQudaUy8bha4cvg10cRKVoNNZZX1gEfprqHdpVMkbN
Lz2QkBdqWoMDK54o2hu+PhmStRjrE128/hab/8JVjc/upPue21IpiGBvneA77bxgqTMbB3eC2F90
3lkLS3yjPhMx8JqMIICFz1SIhn4ip5jtZwrL8QC2o76RPyZQKL14yQMLNb/RRmvTSJ4pPtt/Ddp9
k2ZzFrmQLsrhsRpF7HUdKdF6SvvHTpvhNijYgQaJSpJwJ77kKLA0p9BJpoxr/aXwTx6UaaY2FVgq
RxSvdXHOgonuKSdX4NUHa44S2N4qZbTIaxnhDsK2hNzXa6lGz1qV/WFrxs1nAlJwXFJ6qt/oNDrz
ScpdabFJaZo+I2Kbb6arNssYYMWyb1wdRTs5yzCot1mdr1v6I/tUaLsEEHLe6/FGx1w1cwa23+2U
mqskYFURMhejQ/vcSVb2pzkLtAtaUF/bZuSuLmIESjObC3zGTANgIphuM+F+5Q0WCzGWpxDjzlyW
TgXoW0gfY6PxiS0/VGO/2hZ6Nq7KurCWRal+Ix5RLkSdqATa9cgqMQ2w1U9fWNIN97A/1p0qH0fb
7F/qqvJYsJL8Xob+aQ031wlMTBVeaLHUs3TcubSWqobCY94dbZmUD0HnEpGAqru+TVv6uoSEr8+v
WOLi2jtxPK+4lk4Fap9Q8y7eR4r54CoJLgKoZfOwK+XaCoe3cxWlTBsQ3gpKve5p4Gir84weUkQx
3Fadm+Y0cCTtNVeHFicr3rCchOGoxhkQlHva6dQ+VJpXVfhcpeTddzHXiz+MXkX0wrZV9ehFx6OP
qHevhFV7SyyQdgh1An1jwczbhg/2MCChFkjXewXDYF+lK0pGxR0RCAYzd5jZxhND4Dd1F089TwBH
b2acVhcJSJnXEc3FLhuJExwwZUWZce8oRsYsZcJVS1PSHTQgXwPlxsSf/J2eKl98F6rieaz6f4MI
+JkQ8H8PD6vHMyTgb2jAX5iAv+/+/8EQYClxWu98HCjINfmFssP/8er0S/ZW/8wT+Pf//kUU0DTr
XyaucBXQpsUU+J4uqKnuv0zMARbUpxMP4meigPYvYWs8AOIAm3uwqn8TBex/4UE2oU1C/BCseFj0
/oek8G+DPCfwL7LCv+//bJi/IAooOMNtYRN6ePKP/7RggH5Qo4wNiV4F7Z9huou1buFgXawyeRPg
deuH24grVe2sK6vy81rkfbX2/pQXs52pYdpQ1bokutD1MAcsaftt1bH5AlbrRvbPWIlncrRWvlbS
ACsp/5X/OzP5+1Mbv77bKpoiBe1+5Qm8P0Pb0FZMlmNYraYRwwjNdkqDyzIPPb95Y1D46br4zTk+
rT5/934vlscthDrgP2HuqWTR62lAFblYIj882la2cHpobCTEh1pxZTUsnA+e77Ta+OkjDc1egQqR
AalqelZ9QeQehBmXrzDl0V/HwBBJ0xjEt8xH4TE3yLveuIgrUwhq7KgnLA5qH3/O+mTwWvdE9IGu
SDBQx26O+kBcEdmcxpTHoT4uMMTWn1Itwfc6hv6TVRWUMbPwXo3VCR6/DzxQybu5MdjahiidFYWY
ADJiKtu5Zia5OQNJ1JLiAWj5Gz0JinMhq+Kt1aAXWGhVetRUf/Qi1KwvBdGscuEY9XiL8qyFZ6mG
zFLQDLwROx5mKyuRV1z254S8331mFztGyqd1Ty3T2aSRk926qlyEeay+0hlHcZ37lXtI0vamNAeb
XGcz/FSpVfag6Wn92CgdAtsmedG7yLyZVMmbbPuT5WeEhLmt2pFeSR5/mlgM0rTHY2cm2fA4YgUH
mVejFF9A7ktXzIjloSmi7O50RIrrNqEIU1Vkr3++Ks1fF59/fxcuSRWpZU1IKnxlg4Y9YQYeKja0
w8ZSSmWVOFrgWSGhEFQv5olbjjfONBV7ywnpqqsJi/e0coJ1V/XDhtpfhttKEPDSJETfGCQ3yMIH
+9Ql0WrCQLKEwSV2SqS0Cz3LUGRgEivfhogCdl2axivObfVBq61hUxUl3iiQ7hs8NaSYiz42bvsK
LY5s3QlfZL32o1ascnqCa8PJ030d6+mdHsUultkJt3K0o87QbMyqroh0EP2mQjK1pPYR7+uicW/L
kYAQsgmbK1+3i13w+3k8fQ1/+rpphWmnVZcpmyjorb3qdvZbqUpnWwk5fK7qhOAaWHAAAGjjoD6y
lOZOd5OUlKiEyJg/f5gffOXVC4a7g+GihpGZeHnYPvK57drY2kP1krhYwk0Tj7vKvoY60X8FMr2/
4QsEBiywQFMwuHqSGmhESE2c3rc6LblZZVBk3pj+F0Jaajlvrd4yl1bahq/EiuG46xTJ50dVhGSh
PqQr1EcpOSoDB6IM1BmIzsIctJ1BZuuLbrjZnN1WJNctBr1diTUvR8oqBrly3dIUy3OxqbWU5Muf
z+JHM5N6MRnGMZN3lCOIqYL73im2dhB5aUgZ2laP1MBu2Ouvpd8/DuHD4Ni3BRksV575Vz72+zm9
mBMTrTKsUG0Vr81wNvT2vCT8vG0zChgWSFRtlmU04jscVSbyvzpY2msrvenxvpHBrbvFCkHl85XX
8tHAcDFJWtEwJEnrB1sSHuipitUkH4Og/BzEzsa122UR0uWX1q6ryzVyhyuX8EcrEfVimtQJuwr8
KDI8yo1zaUowvz8ayzhMtb8sKunRgl5oTGiWXV+rmvzKL3k/6xczZcXqPysNzGUNxfxYEyvaBTeQ
9DdFrOFzUQ6JJLkjQgJJjtifz+4Hi4HL4Ix+GhUnwyHHeKZsLVXbtL7DBywXfR8itkYmaTOm0Yj8
89N9cEmTa/3r6DSmgZknhuJ4UdHtEoqzNFBmyUgPx+/hcrjo4lBzIO6vxdcRhIStXyNF/f6Shv7y
6zOXmVToM1iuNxq8U6sG5hmy96V0X8RrK9Cvjb+//xDB5f/6PKrfdUnW9banZIiAK8AsA+IAPYNA
ZS3V3J+DQyYMLpkFaXJlRffBmK9dFrRoAfoIAFzbc7NoPaY6NYl6pvjFDhzYzFdRW9DPN/p22SiM
YWF5Bb71+2GedIBf32oV4HJow8nx9F4ssqi/p9GFW7cnDrZ/c2GbN2ivrlw4H53WixHJAOXcwj9m
RLLsZQoRsyPpHrnNGgb8LGJjoGNgHg2Qw056JZHkw9N6MfKkskwMWYYhnv+XcDIWip4uyQNBwYYO
cijJjPuigoLtAITUuAv//E4/OqkX407ZDIWpdhNon6k9orVbahiXHYDkkz/uREPelB7/05N6MeDk
AYW61kkt70ROEICYlSJeZXFw4+hoGVnequjxHIVYOTO8MuB8eFIvlrKkjdh6nTqWJwJrljbttpBi
aZf5pi3MWTKwDevqxUCrXKOzWyOA+/Np/WA8105b15/XRbY/KkEkHRu3KORtmxGn0dYEM26pxa37
plzB81kScXUzGtdIRB8+58WYA3osK7hsLU/iaMqCb/i7lkj5l0rRU2MOVrYDXybOl5mRXclf+uj0
OpfDTyDViplReESerVmX3LVhsxwCd3vSm+jl5I20xzP6o9lIw9r+h9MlbZdfT6/V2aIzo5C36lMZ
UyNQq/UK9OAmAAMzolcLGmtuBoYH0GN95SP9/cpAcy7GHwX2u0sF3eSYpEjm7YIpeiyIC22HZV2Z
iwS7c6YRo1ZlCyIh/umVdDEUdSAbYOsnvjflw9aO+oXev4IEX7QuadBNctM3VAnxyCmWfXvlnZ5G
nP/e/2nOxUg0InqwojFCTcHKwEZIZqjNZ+AJAEPKlT0Co2pBrtvO2nSdiZwbkiBsez819rWh8HRK
f/cCLkYlO9eioaY/6UUg/tsuQqCGbdhAw01U8y5pGq8YUCIa8dJNH2J1o+dY1JUF5po1Fk/vz6fh
g6HRuRiu0NWqIhvrxtMKd5WS0pd1koRUFCSkjbsjH7aTXyvNfDDfOBfDFFkMCKN0s/J8WmwkgR/C
4QcsGFJx9SXe4blR6lAtnQVmpH94XdkXI1TQ6Vnkx1PtJZm1zpRmVvbtvCWbNIlJ/1Di9ZQ2Gwsd
qB20/3DlcMmVbRx17OI8G7zxxKbQpT8rlXLhdtYXN+keo0LdRdi9XYT7QQWcMdQe/vxRXvSP/7PW
pVf763jhDG7iZqTEeeDU1xlrXV3F92GyNopTeawFu1S7WESJ7tUiX2gnS/5QPyUQsk9pHVdexAcf
sn0xaJV+75eN6xtUG/O5AP2esoPRXcWLLT54f4vx9WCFyiIo02vT30dPefqC/bQ9r6qMbGkcEZ7f
tqiQByhU4XYwlXuB0L4bi1UFUV7k8rlJrqXEfTQn2BcDVgR+TWEnjHOpj1ch4JpYm3ZTEW7tDIe8
BcDCevIDpNzltDES4x8Oz/bFoFX3JarmykSiEKsMBt22cyKKNdEOZRZsBmORtBSgSBpLjXbhj/La
Nuo0Jv1mrLIvxqq4EDIGeq95mfkNO9Sd1g+LtJSHgnFSROKOEK+ZDf/VFsEa69gnx8ape+WKOp3S
3z33xRAVpVAvqjbSvNJNX8AHHTTUWHmeP7m+tUCfeg83/WFgQ130FBPDjH2PvWcFdudKcW2s/ug1
XAxddV6mod+SVTdl9dqyY0/CZki1h7ianrRsenL0kZDvfB8VBSsCtJ1ZfqQVsMvM6vXKafjgI7hU
PiiDDvsL44LH7LyAifPDYo3c21RFKyRPY2isx2Bc+tqw6oR7n+Tyduy6K7PER5f7JZp1CmFcjiPB
hLb+jVgmdJxihal/Q0T7atSauSOaee/4y9KsPQfb/5X3/ME327oY0aCdK3Fa+NGWjBNKqiwyAZ2o
abXKWgK+2nJTFHzjsehorXPtOT9YAV3mUJ4aOBUyX99DZ74LiCmmVTd3LCgWLtMTNRrbTRejNqyT
LrrFw3vteT/6fC9GMemqNtxv4GuoKglW+irz57ZMbs0MswgCvKDpZ3VOWnWDTByPWC2dK1l7H364
F2OZpkPTPHU3t5Y7eAHTREM6NZT2FVL4R3g78wnEY1u8FHL4hIT825UP96M3fDGWucJCvsSmgp0S
AeBqvOrc5jMwbA/8wRbM0ncj0VZ9yNooFOhFuw2Agqcrz316jt+MKZeYe3OAkKiZdoiXZDwZaGZq
ihWhxackFdZ5iJ3TcVw7gw94iOB2MrQ1i+KnXl77tD+6si8GtT6pproNc8UTkfSYMYFBUBEahvqB
eBwIoOqmNf1NYtgYCsNr3+IPRjHrYhRrCxv/mqx8r7QfZGXMgji9g0y1VzX3TUYOEn9SbQQBL4MP
BtpfWNn4PXawIprO/MqJ/+AlmBcLsohxvIfRYPMSxv/h7kyW67a2LfsrGdmHA8VG1cgOgFOBlVjo
kGIHQYnURl3XX58DtO+1zLCsuBkvI/JlwzRFiuI5KDbWXmvOMR/x2zyoVX+bM0CBiPPgOOXOVJLL
Vubc0c0xNfvzQEpoqxNBNpa/qkN/9ho+bCG7GM22s9TuKVfWz4tqnCxp7XWSwpXEDGoC5vGGhNzd
AJJUyB0DK34+X/W9uLDz6FdX4E+WGfPD0qYVlVpVEz2JYkGVYC5EdceWrw4wIvGV6lVJaZp/T/r6
GK/5yem6/8Mr7yPeuqw03J+RG7NJT/xoC4PuieamG9oRariIFjYWqvlEOYgl+dUO+mdH/MPaBlCD
eCjQgSc7NU8DGpSoXcgPUeGfkszRx9/SDhU9rsq0JsOvPoEzKryOm0EOvyxhtgL0b275j1nNydpN
ri3L+qS3NIAaBHoI+kzrFMFkskR1CwPwAGPEr0Rxi2MfPHq8a1xq18I5CQsJdm0Uv6pYt6v9717L
h6VP9HZfAkPvTqJKAmsqLsmyuh41AGy2eBniNshV7dKR9E2Uk4FPtqvUwK56qj3Haxn5YF97MrQ6
0BM3zBzx5Z9vzg+w739vIMxtpf6hkHYImHan2oX2irYScgD0wu4wZImfg0Lputcy/iqRztTGfEP+
LqvUxinQ4JGuvgSq5uRTwICXDHUSz90cFor4xbLxs+P1YbUEqGObZcoLSxuaSpq7X6PkSm+FByQg
kD1gxokDgZ35nw/Ez3ZSH0Nu8whMZZkl7clKxLGvyheNc0OUHYi4MwEQRHkxDgUQ7kTRPV1MwBGO
j212j2DpV5fIT9aHj1R/Xdf7idjI4ZREzVOOLL9WZ/TLcGcNh4GF8yRjiYG33feARHFE/uqt/+z3
flgcozxRZUu0wqlZ0KIBLAZznHpVypRPFmQqIBkhOUqXOFRrtGi5FvzimG8X2d/cE+LDgjg2Vm6n
YzOfmu5rMZm3DCF9nJtBrfVH7Ecnspw8bhMCLHEjaNY1MaC/WJ5+0gN5R57/cNnrtCLSKDWBmI/F
0d2SI9YR9+jtSJ572i8H+AkPv3iTP6k7PtLTsVfMIAH05YQR+KhO2iEfo2MKpqqt87BhqpEsPPlV
qIdKtZy0qT1N0YSTUPxnIRb/vsXFtkL/8F57rSFjAb7RaRxY3lboxs2yM+bie0bWqLes5RWNMWSH
JlC6Mojt5NRUyiXOse5X5/lnF9iHta+x5DLj5+1OswDjarKczNUxSpZDIYH/Vu05KZugbrSLKCpO
WrH84iR/SDX5851/WNwkSRFFVS/DKdMZb7RjgYC/nZ5WDSlQDopNMaObYu5uY6cgygSHYI7qcuzh
RI0U5IuT3cSDIJdt/b0M+a/V2z1iRK/fXpOX/wZ6um1n+nMx3a4ZXnqcFC/5/zgMSfn28qOcbvvR
f2npfkPBSQAHWY5bLPFWKP6ezmP+ZmkYEF1su4JlH9X5v9N5jN9svopiDm8AcVnqZlNgHNfH/+t/
KpvMTjUs1zVMlX9Ype75IJ77RzHde/P9z2XKJg2HX21qxJXoJKFb+vao+uFGwngzuHa1sDeCYY3n
cM+GSfGZTtx1I+DdsST9LYzwWqOkHsl9yi7TXqu/mP0cjmp/PxSqfWRcmh4iFxVCxS5jjNNy137q
qiI/qVD4EErbbI7cuMKFiy0Ppw3K2T6D4eqcqsxKMQNm+PI66Q/Ynk9NmX+Px1yEmTFW1MyLhv5t
Puaw7Paak5p3xPaiQnQ+AUjy8hxYggMvacN5wjSCOZxGzXQhag2YR5sd8FdnwWjZNw7M6juoOJOX
6AYRc1qpYYhTWqySK1gDpJDVKVZK/HYztFBL3cUaXnGlNhjPrssOx22xKzUSPxaekAewuDuNev/i
XQesF+7nlTwVVkMZAjUmwA99Lel4nm40ySnCDZgXb1hvSt8lGWKcrZuyAX2abL9ijIdHRUXDx8ua
vKowqhNBJJM3ZOznSHPukBgO6yHXqluQ5OcaYvyhrtUti5hMM0Nb2Ox0BZZl4kguZ9F/tqfhUbeA
jtv8zIWeRqis0xgEYI75ylaupgba9ObqJYA09db14f1fI73EIoTlEJkrRIfVNC/6RB8Cjhh916zJ
wtQB5J1Kee6Hun6cgSywnzEv0qLjoX7HeexuWk3n0sm+j5NxDVWw/2xN6gpvgcf6+3HCsflVJZUa
2bb0YB2tOErbxCvEXQvS+Em0t2vmir07MG8T+eW7PaVu3E/WXBsXo462PsIi6GejxF2/PpRm91lf
BzpF8T3qfee2dXetGztHgGzPmeMKH8ZZ5w9phn5brwlNoDT0SlM4hwQhXuDi5b8ora4KBlKAnFQj
3r3K1F1hjeseTv9IoEbzjGet3BXx9AafYP2kLPURUsemsjfhd2nkTds1Mp9ork6uc9ZbErd/WFc+
/X4v/kXw+tcnDLcoZ84wceFt/0eW++FZtyL7LQfDQY3Ay03slqBH1TknY+rcdh2/VsmccGw2fm4D
Q99oGD/IdEx+0avFd/eXimZ7HbZGwJjNi9E3/OWHpQIcXF5pduZHdX+ZwS1zMogaYu7vpig9xxJi
IZ5KYO1QS70aOzdJOa03j2ijoFb4ROw8jRkoIyVXvy1r8hUD5xFDauNnghFzayd3cRqFecXEvNJD
K09uMIHucMbj6q1Cpbaq0N0+9KoswBsVN6IAZTTH4k2SqbJHS+bjQCHctbLPTs20XzfycOhn3c8F
jutJwopuKUXCfvtA5EKfe1H2ltkgjid0bx6TZ4hKUnP5blN04ftnHYCvg9MVF3O1vKjaeB+TTIF9
O8NAnTtlmGyf/fnHabXTcL55/yqp24S9v3/6/lfHdVS5Vevn+v0b718zNkzjsvrplABPzQcrVO1k
XxVOejRapQmJLmnD98/+/KNu9LTqMYY7TAjy1lfNW9XJ+APsNZJD529zoxM4r/UKgo8ydHv0+x7G
lAy/lzB3I6IPWlBno++TvZYN5IXHGQh9Z9lhPcn8YnIesmbmbMq2Pmb1dIRX24QCvmmo2cQm/vnH
fL4WGRmzuEewChRlHS7bh/fPkFriHpjjE7oeNUxgBIVk33IVO47DhNnoQtw5ffj+2Z8fAMHs9Jq2
0ZSlb+XYTDvHGbrw/QOo31v84fmhbm0sn+XsWdjT/aKyniKzSCBIlEM42HQgfRm79m4ax5dSIQYk
r/C1rFaP1SejNAyXhqwM0cXCi9oVp4kF73UkrRbAArYcVSAXxGHV1xGKnGTrJpSREULxev+y2WZw
gklnQ4+8XAp9QSGYwJOPkckGbkVEmcTLUOvxdGqimqiYUk9EaLrdU1KwWFhp9h147uX7OyKLsoNn
7E6kV29vcy9LBZQgmeFBRBTyBWKIi8XOrYMuDe0QaQVnk5yY0FlLN/M8NlbfIfTWYOfaw2wmzqFr
BzJuRxhaphVf9/qXWkYEbXK9247k4n7/dN6uKbdtZKAvhF9b3UJUcGw34ftnmll6XFEilsNpJEE4
XHASnhT9OVWrmOtou97fP0xd/8dnuYngpqAP6ontlvjzGxK7EpkGShlMuR3tJFB5cCscqtUMBQ00
etLwOzA+1po/DemxAERxGJQGa+N2nlzCVJCBbX8W5nwARmDvXXIDLCnMkOokP0ZWdIAx313Y+Lum
DcFMjN3n959QoPTAYY6zAjO1vksRlEv4yufFeHPLSADX4gnmumT9rYHSgKVaW8AnOPIW9sPxuZju
rdz9rJe9cgEGPBv0lzVLnlfHlj4xvQ8OAcmRSSLOlJbxXuPeDtQSJem45MehUY1gKW2vjFUWFKi4
Xrq8mBIbkUgABKU9Kb1RAw+JROIG4z34CVS+xTwTYJ6RvDQSTTBNVANawsjPTAvtoMnC9Keer8nF
iQKxRUrQbWXm7ElnvpaJch/p7AUq4Zyk2gVaYXPBChBzpsVvatLOMxjwRIAfXXv9VgLcybok82U2
YTEnXNYucGnHzoY1B8VL1PtustbTNCpAme7HlgXVQR97t6SY+AzJyq5g90ARrnwZGNgeKKFWA46/
OY+lt0jAdyjf8azSJKMy4EFJpZMjibu1Lhw4bbulMMww1rLjqnXi2kaILYEnhoNrki62VTfdkNYH
ReaLr8Lj2YFG7Pdl0UJr1mB7QF9ZsTkraE6ZJ7WXhpMeejsnk0fF65Qn4lpN2ksqvyXWrvR1gQYi
FT0AcS0+tc96B69gtfXl2LbqhvlV6i9Tu+CgG1MOWnNL9nly4DnzDVpa4+eNjolzEfOFS6KHmSeH
eVU+K1057te2en1/ubw17aJrYJ6V8RcHkTevhKDJVa/Q5UpcoXB+lpWBB/FdizeiTvXapuwvHNo+
J9kfNQHQqinXlYeosgZgG1nABLgw2Qk3KBSg325tXijUYErSFkfbTb9ERWlfySJ7bqBsEkCRrMFY
mWUACNF6Kht/6Y5GUsbX3YBnNYoda4txyzwrL3g71Tgf4LiETZFnl2Xh3tOESwNtBhUfySIPutJw
Q24Wpeq0XV+RcqETT+E5CKofsTgsiObbqLpAnImYL25XiFElKUkWLZ5GI+AibfWL92P1/iU1NxHe
jP13Eb9YkATIduztY5Je5t2cXtQZ9SuoGwlA5IKMsSGYlIYBcB7fmvF0zF3YDiaobWo3AjjdGVDY
yLNf4/psi/lRKxk5GI/EkfVHOTw2c2eHHVUGmQdpRmq6spGRpowyrmMSlhi324DdKOkdz9sXHVHo
YU0fIVrrCfAgQW+K0z68130JwC9yEXT91CicMqt1HmE2Tldx+6zJYxnPJqaCfD1msvlminteGcCP
OBzWXuOwt5/UIm1uHNl8rk298xL4ZUGtTwxIrHutxmrazqSUTH0Qy4VN0fA5BrRPmdrAZ6yMLyKO
0uOysAXoRusKJsdpXsWVCSLzuLB/9Ai64uldVf3lCjHF7qDWRdIEb6fYyv7YyGL0QSAYD3Z6UfWp
tZO5le3qCS9PC4wbJFXsz4IkrVQFRsND5TSRakN4UPkpgW8TNzMpBaBH/by2vlcmSBAlTvboimAp
cAv5TrUZFF5dluVsyqZrkpZ23KyYYjL7Le+6y67pw0a2u38uiPW/FqKOCsjIEZqKz4y1nRH8hxZI
Zsz4P5tXwru7K1P7bs5onkkpizvVBOvwKamdYbdFwZGLZ+2I8P6uVjXO8vhlchCGNihZegXltpmo
T2liIAYzqmMTUyM0ray5WsoJamH+f6M/cnirtsTf7mN75L+jH1HbztvPGyjhW9u9LT92Td5/4Pe2
iaL/pmpoIF1XgP/B07U5DX/vm/At3RQuKbFgSXQdKiv7kD9ijYX7G5m2jma7W6rt1s/4d+OEb4Fa
wJlIoLoGy5VGzH/QN/lri9XEgUiMqcMOkhAanZe3DWd+6JoMKCdNd8JHUpVvWk65D1YLYXol/Yjc
VzEm3g+H5m/2gH/3+zS4jbxyG7bPR9t9NndaCq9j9OIU99jrpN6s43nRX+fiYjSnX/wybWtR/9kT
+v3daZvN39U0nP4fm6u21TYK0RnkK5Tw99azPCr1TVoQkAdOFnpl0/UeyJpO3IMsK8oqzEttb6l3
MB8PNlXEP793c0uw/uvrMVXVxKtOUwz/iv1x2KrLtiS4B9eWJCSjVS95ZPLSXJ8B6J7V1I/Kb2Zn
BE1E5dGBzyiCKsqOkTp9avvyXNjRVbZ+Be8/eDWzO61E47MYYZKaIcOR28a0rg2Fx7Fr3eSt9RWO
9uVK1EFT6RfN7N7Goz9m7TkbF2QiD93wfdvzkxy7a9i8VeXgl/a7qcVT34wu8226UtUIdhC9A9AI
yFka/v8k3snuPBDaGvWMw+jpACHRBMCrCDTaOAYSjqYzcriRzPN0imXk99OhQ0lpclU11AUToM+S
qrMio2p7DzE/uRCSmTt0WFpmCYmXV+0O8rMfgdQFp+VFqeIJYpvomdTmihY+D+glBcswBClo1hhg
qDIv2zN9p/OmQMZ69fwKebqtSl+HtWbbRzFRVFQe0KWhu7FS5EKL4iVUum5y42CItFvNJ+Mez+DZ
NMjdoLpJYjS9JlB14gvdLDAxFPKnVl1wjqN9cV8ThL9NpEEk88zmvLLjwBREItdN3z8ncEvpAlFk
r4Ry5cfekrthyoOB2R2rdeDQDzQ54k52TlbDc9S9jgZScZ5rkK4ld15fnXnPUfaJhM0EoXhvl0QV
vm0Pz+Wcy8rTNirtxFZs7n2XgbTZAfsZAcGxlUskdByO3qrzVloCWwk97VDCRTQXlHrHqGp6hY/t
NTXpHq8YCgiDM0ARYL7Z8kp5CaLmVFG1OyS91BMgBr33idYL3qU+MOoTIKz0uGrqLAN3lCPAMDvp
7fZ2V66XNZI7cgSDJMValDDSBmMxKa/5ell1z1Ny6Y53WXOrumggO7phK2ljRAokzS5qbuqhZDdX
+mX5OoIR0xaqegWuslN6xIcbyrVePcOY99CUe0uUBWt3VtZnDV/bWHIlas1Ok28ap93q/T69x1ca
pJyXjigni9RNEG/UnrBzFiqCpvdT2Jvb96jB/O3vbech6UHaAJwzhrstA5Q70oruuCSiBm8p4OJZ
F15KlKRCkKxVNGDHNDw9DEBBpqtsf2xT7lZgUGXS7iInu6hQbyM9BA55NLON7lwEm7TF4UCr7t32
DrX0Ld7sACi3ipgNOzQQtZOMGfOj6OUB2U+fQ/Ou8C5xz7ZYislYD6AP+h2pLUtPiBrcuTh9a7mI
Mf2RgARPFzzR+KZRdWL+5MSqsfQxfAURlw2HEhc6kD5JycvBVE3m2ByJlWA6Yub6LNupURukVBCN
6ZxZ0XZWvX5GZ/lNaweyHAuIJ/NnoxJBkYmrXooD/Zogoq1tJkUA1pqRAKFlx5VQKZfXu31XRdBd
c+O39hfoJdA0S7zOsLP1twxZV5Y/J1L323oODGMJxuasbWmAA83s6rWqiQDniPaho2mYo3Exzre2
uNc4XVWk7tnos0d/03saUNDHW4rGJOea4izFnSA4i1Bo9s60GDo4PLOmUTj1/IsFmv1gsLLbWMLe
bDR/WxfHQmVp254SiVdyhMpBcK9wLdps6xrQ581b1nKaxV1ERyF7ITrEr2HO5iUU4JY+yWhdrwPL
EAteVNMo6p5JwpzjpxwGIbSq92t3u1G5D1TDxVndey0vaXs6aRWrnV5wnRqBCS4Pl/Wx5RpW0jOe
ka7TuKtNz+RezJtXey5hYpyb+Uw/B+gjl2/xtnAD2jYAsQQq0eB36tbO1gDGFsHMPBV+BmmIp3iO
drkCsCyjeSdLP7VYAUviVGGbDxhGdVj7Ssv4tblpBrl3G31PJlWMMKYkptRW9zBP9l0i99A0v7Wd
Mm1WNsIC83AiyAn5QffkWgqRm9K3O84WhpS2B/CxFEe9JMyV15oUb+rYHqaIK5iTYnBgCvuuUiKe
y3dtyuGZbiprod2FEqgh1FzutjUIMT49hPXYSwtjFgh8XbK8NcFswqThAUQg5vuZy1jDrBDwCxcZ
Fzy6zMqVhx4hwSzmo6pAJAAAvbTuFwz3gdoT0Fgw7BDZdmnL3xvP/7WDxf+vCmdyyeBu0Ob/efV8
8TIkbZL9pXz+94/9XkPbDmNEJoymxS6Jy8pgrvB7Cc13hG6BQBWOawtL3X7VHxW0QXUtmDxSZRkU
4I5OJfrH6NHQfnMpe7d9F1swS2Pb9R9U0EQ9/qWq+32ATfbfOwzih9qZpKcpJuRFOUTFnARY5yHb
1rG9sxAMgt7WLgqLXtFS6PRtx9fcVa9b8nWbiJDMhsSqyMivGAOSWImdRimXXTzF6HYX33DudDN+
FQqDRn17AAtMAWn5rSmIxna1NJjjtLo0IvUaDvohh7bJ+O9biY2PATqJRU3RogOpPjmtWnsrSvAA
xjqSHBRBAxhjCmHlAiqv8IQYnoQAplzVyYWdtY+jXG9MBYlj/GoVCTg+S985tXGfrCD1tUdz/k7C
32EyzacpNmmwzcmjGDJ6tDzrZ6d7MSO8ewrhsrH6Cul4ZtHRbzWSLBZEsp2rJA/TPE7XSrpGp9lc
bhbZAushVcd3y1psgP5nc4hWJGCz3Byyd0VtXhvODLffjVm+AFJ5be3qBx06Fz0zoB6a0al+NxY9
T+I085tiqHbmImL4B83K0jPYjPqMOpiVrD8h51Rv8afakKy3tLOJwhQ4395q5VfycIeTqy/DmXdT
nURZ28e6axywumDAVuD7Kh9SSly69UThFIZOr9xqClZwAqyq+i3XyO/Szey1TWoNyrM+791eN/CO
82woojj5qs5AOG0oXZ4tBfkJcw9eN2VwpMu96iTRBSwm8h5Ug+UPym8wFnELynzjPzBJPL7fZ//R
cnSVfGurrvre/+M+/bi72338C9uv+X+MG6Rv9/jPV5qHlxTRRte/lD8uNu8/9Mc6Y/625bhqwtow
oRvg51/rjAX5x2FcqNrG+xRzAwn9a6eu/aYKXReqBgAQEdgmT//XOmP9ZtksTqCE6AGYoAH/k3Xm
XYD652aWJcx20VLo0EtZ66BrftDptHZaOzbD4AMj1vgYdxQWikZtbmSfm2QeLqsxQ4BYvpKZUlX2
eOztefAy8K6MFsm+WlJggKRcQ8+M9mOjm5dJnD2SSEqwRrsEi4zKECd3jRYHTjMYcOq8q6Sm4KIr
qYBN7jNkdcbXtiSrgdQWeohVxgBziYDFWzI2/XbLZlEce2tJEi5QWQTOdzBlSJ0l0AgTAkHAyS2j
iZe5b02fm3RgB4xIENdqoIDePRHCwSC9Ir9UM7+SBEh89dTIHQYA+hGMGZm9GuuuVLOnHy6Ev+lK
8GD46yJu05GA94Q13qBFo+rv1KcfGyFals9jFeuILRhFUP1pj8PCCGu25ie9Eq9ibA0/H60vCn3J
0wLxTwWvfGUwK2Za0l+3hOy0GvGn6JJy6C15EFukDrg2CWEzfe1mvRpqK95VtUrQi14j9YpnomCb
k6OSk8upQHmgl2SwG8VbUcfdUerLoXbZZvbEEPv5A4najR+txrUt8wFGRYVYlUDMrjDOEBkXJKHy
Pm+pd51ZPcVQHz164SJwh/kF9NOb2zVkLrTKdaetL1MvE/CvU+a1KZHL+dzg987r0GAQRrI37ru8
KEKZZUG9jsDdV6K5YiGuINemBEzola/lZb6be/YnTZmd7bVTrtWRGQbD64OmEM2xOtAKtWXgWoli
WrDFRgNQl4dVtcozNgOFWjGdgzlVP6djHd0ssRqHQEgei1GmNwU7bDOZ93nPtkZ3iz35olU4RbBf
U8uPBWPcgmanN0tp7rjqHcNgDkYpZzmII3sbuk5n0/oHl4TYpzj2Mx2CSsiHrBzWUyJW64jExfaG
BercaLoPiVzbnSQ2oFw2QKBB/EkqN1C9wR4tz2t/UOWtuhrb/JnLU++uVZ1UX7ki5YCRlMIv16kx
c/tKd56ieCETvDEHlDXdo+GoXyKHDVS2dftXLAxq2zAcTp02TFZz8kUn1rOptl+t2DZokGfJqYSd
SVoGiNSezE0wHcFaVpcUQdGex1KVQwh0W8I8S0Mng7rfjRFYxi32oVqJUS30YdqRyNNTlCTjiTHD
cOzS4pAVeXpvR6Hskp3lyuoKPdBE8E97h4uqPHX0gIijd677ZSQurh/3RUdGlBWZ0u+tYtj3CcSf
tUk/V4t2VBoeY5kztNezWZwHvT+gn8EWI8UKrdoMXVGc85bM8ng1wZsh3goSFQzFqonn0mZk6qgs
EnYkzrxj8zo23fNKzplhExGnC84SWiR2aFFYpLhglrQ/dsvU+lHc5EHmktAimHHkzdrtYuuS/2nk
rJaq3zSMwbSlDsh6ZgtLvHQnx7u2EreWAVW81FpfWQhQG2GC0F/Il1M9aPpBcDnxkO0Pi2G0ZEXf
DQ1MLEojGM9raLW94SuCOSWDEkYJgNnFkn2JWuD6QwIzybZm1TMjrNKxbgWqIh8TMceHxowNZkcp
6EeAtwFxXJd6lBreVJIMJGUHUykdwqaxiblB0byLc9Hslq7hElYNZQfRDr+vfZnNvcEcoMPtxBjb
7mJcrLWVAZU0lX3b1+C79WyvWi7qpKa8d1YmWXMno73eao9KkkwHBRm/tGYDjb+JD440h95Wzpky
7JOhgmfRVc+M3W/SNjlGuaEfykKS6sNW2HFqtpBN9VDHdeOpBls4h3whOmxfEAkiLy+TJKzKFXkV
/YhF1W6hrDFdoa1Bhr2FudVC0JVjUEMz4E8LYSlzCsI6FnnommPEhp1lHZIXAzi6O9RTyNqk8qym
Qxo4BKW7AgkIWuBmbwHT5/d26c5YLEQirW36prveMe6ddmllvFkRjM0o0s/Asj6D6l53LDFx4PQk
oUgnrS+BthqkWejkVaTEktH7dB4614l3kxu0TkmmmgUwgEAHJSi6/MpFciUi821G9+BrDZ1Cwud8
Wh0V3Ks3zVxP3agHbsy1OJMLlEobc1Z2isb4Wm8WhTmm+JaqDTCGZgygdr4JtVGCPC7629ah3aTY
hI5ZGoK5ObIIV0Kw5tmV/c3OJ2LDjLg/qOgIWSc5Vp00vsdNppCCkp56XQ47habbgS1T2Ez5lQJ+
2q9bzTlUOTtt1Y32jl15CTksR2XsnshCT65TNvH0DPFjlvp0DQaqpmO06/t8OKySVLHGznZYNMVV
ZmOs0+m1RoXyMiXxHfT/7ySQnFdRGh6Vyl07k9amjmaF4+FUlKPpa+RvoUN7yWNm9uTXtF4LhwUN
yupVNvVFrMAa1xAyrSgdGtuYrqpKGwiPhT07i2GBQy985OT0rEqSxo1o2OvWWF0C8Zu91DnNg0Yj
ORFPRdHQG+5IdEJk4eW+xNJJdcKjkDX8c5z06Y6YRHFZdihIFFkPYNNoJyhd1e9oEEaqSbtAjuRE
akhC1dlyD6YQN8jv6OY4xviIMgEiWn8kc17w0tr+1qllf7ugmuCZKcksu8omYpwQArIz0LNnrHo3
stAtP1dsqK4kutJnOpAXYtMHMbmEnRVKQDkTsgCGRLQNWFPX5sXRjYdgHl+qNeBZt8jInZ+X51q4
n7f/GPYKBpaCnsWsE3ynv+o8vQB1Td+myXkchv4MzRFFnxvMm4KFxlkVWmYCCL6N5a4WS31Vlf0X
kHMDdnrala5W76mPl2kYLm0jR8w5GeyWMo70MO1JrZC7qENrQneJmB5jtTwVvi5ey5FVhmTLDEAN
VV9zOVfewMaq01flmytRT4yLedRIGECoDjuBNfC1apWHnAQSLxudGSkAGrXBdBt/RWPMMtwV+95G
V9JtG8ZkvbOdoX8w6bK6aXnS+qZ5zBu4ReU4XMG1BZ/U46vuJU2cLKX5V8/ouHQ9ubW05W0epiND
9QHEnXGuVhzPZdeFU0rzvk4kUWKmBZYjTTUS79ZPUHZQUmp8UxS2xrECdjNO3GfS0b4MVRkUI41Q
JCImCvT40Sy5K8kZ/9TF1kS6mPTXrp/JGkOjsBJqdlGqkY0g5ymS9YOo5jFcEUyJKr7WOrg5ulFI
AthYzIoOha6eKXtlJt4iGd1bAme/Zi6pcVabwZzQ0bniuOr0Of9UDWpOotvyydDV8X5Fo2zo7WdH
tFfLFlSkrByaqGyOfbNT47Y/QjsMu4x2dRlFBAzaogFX+8Jy24aiosu1AspnxmK5frSolNHV07x2
hVerbGRnkIrkp+Ta1ZRqn+aue1SnnabWtGGpwMiKnFDMknDo1Lu+pudPSErMAE25po5m7k9cqRcX
zXg5d0HE/P3a7h4Ma24OhG4/Glq3HvQEf1eUUSgtKNXWdVwBGBkHlrWK9iLLP/VJ71U1EqRIf4zR
yAaC9WiXzzMRYKUZI2ma3x9+REe48ntlu+gIuKkO1trvN3mSqsnuusi/tfGQnZdKv6q1AaWsw358
XMb4ShoWhY3sTrlbtrgo111k4RiqRslQIdsWn5HVMq9d14MEfWiI+zvBTH/tFgTWsYmOesSWAMr+
ucX9aKJb8CiJGXM48cNkzylHlVnTWhsLWdfdYRFdfZCW2JzvDYnzTRcsghPdNXS859ZpAiczHsr4
xVwnnmvLdF1GShJqeyDiIWKaAj3ReAPA/0JUZRaanLZK1YqDmVMRd+qRdliozCLZ4de842llHFVn
+ZIUcxAlxKc3HS3kjEu7Bt2o1jdial918m6DTLyVK71ky5DXjcYhHWtVQTTUF596l9GV46QItWw6
PAPydiWKH/KKROB0EK9Ki0TB2Tr1rQnTyxzcyrdRYtA3zn0jjYF/i21G19BGd5TsgsVrE7nM2aVT
aGHWN2agUw0F1kPLJJpflQxws0eUlLp9YsNwb7hJHTooadECgcZUGEjUGgntxfRGasG8hfR8T9Jz
48wXTOcE2WpPjN3VvVRRoRgr3fK8M5MAYiepMbp2belVf0A9+bpO8rtdmTnlmU09Mnd3a1qwZRh4
Ai9U9bTq8rMUklxHytJLJGrRblnwNYma7Zpg5ulqYBPrye4Jg5OUyXM4VVbrFaitglKtrvVB3sfs
uK4zt5iCla4SnG62tbTUzSApIcSnusNay1Zwsd0xJMg23Ho6WpuNPilcklxFP51zXk+7WgA3l33F
b7rRI7tiSajr20KUF0U9XsZ6dJmO631tml5PiN0liWbBODEGalPI/JeVM9RH9GGXdhPL63IiALGm
ojpKa/k0JsMaQqY/KLYRh1QtBJQ504JGynR3RU+ibJWVX0i8CqpU1nfG5HyuBkUleaxn2VvswF4p
r4eyXz1ZwEmBWktoSj0+FHbP8NRhSqvmlhs2ykTzYFWMcBQGiwU9yFwZ7pD53gxK979JOpPlOJEt
DD8RESQz2yqoWSrNkrUhJNlihmRMkqe/X/XdONzdblmiIDnnHx/7itROs6QALSn9zVxMPLz+NjMo
LcE74ZV57OYNydqQTbnox1NFeleUhNNzlij8EU740OAL6ukWPliax9c1OX+mSmi4KXWnwnDY+iDJ
Wz+Hk10UeepNVz+ms/fa97Z1P1cvDjmW28EGKLnR2iX5KAwHA2FRJeJhdIlF1IfuyWy+ktb3aX2V
fszIsffoCDnY5KNvtFd6e56ALlon5ymvlHMvbXeJzHIg2RwZ5bb/cUmdOUvH+jBDCU/SUxope4bL
KuneFuGTqKp+13mcN2ZuAuG4rPaB+Byn0GOXG44yJChfdjSkDG2Lwo/WiBkJlAe1sfZeXKNg3coh
r/ZEK8OG84U7s1ARO/S95cF1QxVj3WgDhKDEusDkebFvpDuPXjJ6r9W+SB2yRJcX0RtEN1hcs8ap
WNKGuxwbzX5yyiceduwjWtQHZ23+WGP6WabvVlNaVH/TimSXw9HjSkcq/dfxWs2WNX9GiPlPrAZa
qjqzrqNe/9hp8pAIr47gX4Y4ncglC2uGPNknRZwK74HkZwmeEhKJ08SZtSKE7ywKP8pm2N5MMDLY
0/uSxb6rqIms259kttp4sI1/zAf6bJkH00KJSx5EQVddb5wGRAeW39KsUYorlOCdJfuA91lTRnmL
HdTGzeNDk209QdI9W3T/uNyKUnXVzRSaj2eIZZ7NZbxjlNsulJxu7WE54D7+ATl+JVWRg3Sq38bc
QPxgtEReCDgtVz9qd4J9QpMAEhYbiu2Jh8yMAYMIQPPlxQAoSxMro8lMvq4+8de6MvngS+OXfiy5
a1uPphQXwXqOFIVFB8Gu4muDvwHUzHUCrmagFedH3XqzlLSEzpETWJD9GV+6XrJ4tZPkEWnvC4Zy
TraVeiUPGtS2h2A7d+1f38vz4xxSFtR1cxYZQ0gS5Vh+j6uiJMGS6w7lhqT+zQluJkC40Y2mhQEx
hR0zl2+bvJn3LVpRYv1N4xCGigX17PSc7IUHh1ed/dzhCCMTkgnRLS/Tgl9+yNvLsn6XExWEyTiA
VZnAh22NtUlCGja0jVwXl93dkOkpFN1HLvg2fOCluG5fGzS/l7lLIjquulhawbLVHfYME3HgJg0X
f1OHblSzdlg2KSHLLP6tdYIOAQCqrQf67REh1q5WB2/0I+FVnxQpczov9Q+7GMVYTfBmCPc0mXj/
F+jBqvHfXOHuiBMChw9LufdsTnLUMYAJVC9uXNZGJwthU5YzRY/9uUS1/2xpjg3Ccz/IVMSqQ5sT
Vc3gXVR3VE3W8Oa+OF7Vbaa0V/E4LLGf9uahpm0MMnn8UAZrZ28Jm40mQNxY6ydLQcEHC5IebOj0
pVGOVIXyG4/1I+j0tUsQbcqJeXpNxCOzEWX1RLUaOPX76iflcKl9GNS1s19pSD0OfUrXYj3v7Hx8
bEybzuHCdzeWdbEJoN+WtndO8GdRp2CKaEi6b8WEfkjErZpvuONZPUl9tWaT86TnwhRYYiq9njK2
tVSH/8x2Zkxvx5BXZa8Ojb1SbkvDFPmjsOwgAyo2V2t+zgkfIGY8zKIsn57MPBAPBjDfpq88/vcM
n79B3nfZsp77+bwbq86h67fd21MNqNb+zH1XxF6Q8a0g0Zj85TsJxzpOJvk4DsmL77Z8yGwqxB27
pKbg0tjYYzLCk4XgdUj752RCYNHhlQGv2E0GfhX6d7EyW22UBy3GjoSOqdCef1GEXWvDPaihYZWY
f21Xov01F6bhrpvigEinyetmtlwNwlWu/zIMAFskfcBgzdxsR/Hjtel8KQwCvVWLiIWYe9OGRhpr
EE5fSXxxqvxqeadvs0y/amd+5cdniiTbaWuXsj4ou/ioRUc1NxpUehGtHV9nCIhp140SkTECiQ2Y
vsNiCk+gzbReZtk+dHCjOUSlRLlT/wRVKg+j7f1jlujPTdNcEyNT4GBLejuveLJ6BCfMaNdsxbYy
tlO5DSveq4Ki6Fb3y/eU/VtB3ukuCln3GWUzZRinsQvv56D7wwE/HWlfIEl3BkOo59fOnplQ3Nba
96P17XWCobVJxe3BzU9zJi6Wb8XTWM8Alixn80rO+EDb45gPLIU2/VEBk0EzdXXExL4Rq1lQSAtS
0jWoq+WcQ/WfkJZTL5/61F4pLpdB81Jvj/7G9QbqRDumWN3GlWyui+SfrFl+1m5Q36Qiw27wl0PZ
58at87Cj+aU3Y3YS805ypsw64OJkao2SNnusMSCcMrSK2BgnbAJeulu5PoMWxSnzhyryJ/O7dA3M
enX924/h+Dyem0B73MPKippe7dJ5FJdK4TzVZlttWvy1T2h+d5URiN04jj82eK6biu5gZd6BHZG2
JSpq6rn5R+vkX4SN2C3/Ox9FE/mpXeyrUm0LyCJO0qnbpp2THzLD7XktkAU1mBpxXUK9vdAGa0CS
RevIS3nSBT6sKpfRKBF1DN4Or+LBI+iHSYrS0MXjJ5bpT2ughxmqLqVZpwi2Xk1ynUb+Rs10e1ed
HabmcyMKcexxqgHDUs3L9rgNqCq3bjDDwtKUm9VyROZySqxum+WpQt6UMyZK0Io5JL23s1Jz07pz
d0xdiwFuysg+IcuSHxqwvViQmkgOeYv7C2p0Rk1iT1NsHguL2NYR1Gg3ae+FXtrtiHLg5FNyQM1r
s/HX246ZmrRZ2rqidFkzUSykVCiDm0K6YL6i3tXB8EslRMuxQQSdWq13sy9LdCzln8Uic7Hx3HPi
A79YtXccUQ5KrAaHqofs7pc6o6LgKoCVEe5e05v4OshbIkxia7wZUSiljC3SgvhwRL51nYNZduHR
VOmDvXSAWaF1xhSQnZN1hGlxyHq0svF9RDjmml32dattzfhD7+jqy729MpXOZlPcusP/KuQM277y
vVg8daxMp9Fxz7YmkSjop18rd5He6GrfZS2Yage85bRiWztrECvZ31GDiRfDCr6QVlVYVuJw8iLu
B5pkPe8BNr+6l+tNbMNzF4+obbJsIHNUCzSRrYiFgdWnsG/iJ49TEVo0xug4b4oEz9CSFpeMvJID
NY9TXKb+eRLoBbyZZbcCQ6aVAd5shlvza9CQ1c3/riOFTpnB5k3vchmBSB0cazq7inJWStDbq5E7
u04BMrtEruS33WtdOzYCqibL5ZH65YWxIeG8aV61Mq6DN2BFoSOukJ5HP3H/gBCXmvo6T08VTVaz
yvBG8prdAid/JcoID7VJ0EAvfqrqOrqknMKduSAwbcGLFsDSJI/4roGIa30oV6lqHM0LhhJno4NB
36m0PKgeNMfMMkQYkmYog1i8XFS/NeYjVGiBvdGMf06bsgqty7RnStpN1CLxTgreB7j5fUZTFzAo
Zd+Bl/bc69NZc7jQ3+FcDMI/762weQByv80p8jx7tFKnYyswPAJr17e87aQC9s5IozGBj2ZXfrk9
mdT2wltYeuYHbrnRNXkvLO4DYHe+URpRA8tlpN3hKTXUmzILY1+iLA0Hwr1AiB9nsb5oYc8HnRxs
A9x9TIaZLIyZvyBtn91EAESm9FIb0GCRKvj47B61HOaPZUflKGYfphl/ctZDkpn0zvrtre/lfZUl
6YxW62+tYfgubDs9V67pHEJxgx/QZfTt+OA1CFSFSnXU+jjbpH+PuFKeZlvt6I396ajyOPM8jGNp
7s3b+IQrEgVg66DmDKqvXjc7MAG3hCDDbg2g3wRZ1PZYljI/4sq5wlj2yQpwuNjhIZ3QSSrqwUID
jUoHt2G36S4d1VH5U3FHS/hfpqJms6AW3SFr/6Ndn3ibqbnvkxWtr9+8hWv+5E5Um7u1eXWVa1wK
s87PhgiZIyYYvMy9K5zxQFRkxvOWhhuIUOlptvMaHMXo2Rt6AcBaEYdE7C2iY6P47enItfMCa+tA
07ZNGQjLPAZwenR+cq/9Wl17ffHgSTDY30O9l4/dnbmyio0sLZGq1ylKGd2TAXESvbjaqW2yByb7
cHvl0pWZXiaalmEb4eSOiedXh85Zv+sJNDFvXCzwXLBhURwJ2KCtpslP9Iu6+yIkmBwGaTfg1X+Y
DWlszdGkc9FCnlnnH1K4AW0xc4BIAMF3reoS3opO3mI18juTV/HGCpIrJvzkTnrPgW8lp04H+Vav
NWHOi3XIHfE43GQEU2IN3AhnmZoHYQzVW2ZUYM2CYTyhGXfjuHKrfUXftodjK61T/KQTcL1ymGqT
FbG0NGmRVlfa2xRzcD5zSFuPIdTsfTe2/1SAYDCc405RxCLr/NGtXrJmFhe3eFrGCo2mKuLZgzn3
iPG/GAwMkbMkWKsKtSs6k8jFQb3XvMTuGL3/QHb6h7ryWDS8/mMK9Xq2RqrQe5Ysbbf3IZgOYfzl
voCf3PAx3wILEHBYLhANfuAjktRID8a/rB3MvepXdS7L7KMR2Xjv7O2wf/Hzno6YMT1O67pg/NVh
ZHZ2+ojBeyU24cNc/Dfd82+zukgYZoGyEI5f+k6NR1tylhNImfvj8ID16SwrJisdQEmZAlVwkpa3
bAH3Mm1pwOqQ71I00hUvfR/8UEVBbacuJVbkCbjcgcFzmnqN60LYILdjsKOAq9o+jmG2a4sRf2LT
wS3O+Wepqy9nzAYG+ekoWmTHtu+31+lbLLO3C0uBkFWl9DrTykOOgtiZSfY5rfNB6h4D9onGyf7O
GLdNSwYe+v00UiHDIK/6dFuQQbVxsLCQizQBrvFyxeU5H5KEVgWRTR06+5YuahN9duK7eusSEn5Q
XvVqLclRgQCeFmV/LbO5bAh2c+NiaLPLgMTj0qSBGRFgOnynrf8kEiygnFoyImq7j7Gn/pdFGLuC
ppd1Skgubr4Lx5N7IdKokh2sd7Xg6yOz4oCLmd3Sr3dUtkKB0hiDSzd/RPTgbgpz3N/oWF4rTB1u
yb5lhdtiwPuYmv4nRHbAIyN+k14+hRoGi+aFlnzmdt0PHSEcHhmokRzQnVtZwHNG3yaLwkev1d+5
t0gWGHT+TvlPTvvNdixIcgsQBNgrKxiaEaSKHi1Saedup7SgfzmDTkK2spwNnOb4BApgvkndxpPH
oLMYd/r5UPvVXQv+ApboFtFQI7oL5zTEj0jTxawaxCe3oDRvfoYeEPu6RuE96dI7eDJ78es02EzJ
SPF5x2ra6poN1sCrp8PmB7crknqMbcO0Mykp22cc47glgqf/fsEO80dz1TYrKTTsVg0x74lzCpcd
OQ6vZPftFa8JIj5WGReskOyoKwSlw4B2am35NIt3+IcAQeZYRi0oZhq801nLrOGgR2+n9SNtXaTI
C7Z4D78rg5x3S15CRdWMXrHTpcMxPae/S8dy09q0iRk+ZmxBqH7EB1zs7Y6xxLgZqqts8GIKQE89
d3JetNPJzeh+DHPMmb5Ywp00jJdkzbbKSoaLD7VExqdX7VrkhbEI5k93rM8ZZJEOlv2EkTMSQ0Et
quMSg0QU35yvDY4hzLK54T93TvOtStLIbwDXSd4mxm4vMmVTAU/4RFD5YOlpEbUd6Og4BMd+LayN
PcCUVcafhP+MDDU40D1DgG1v/a6hQei3taAGw6NvevLDKm11Cat5fURSQA3lYikE+lcSVvSlM5Aq
JA7PUFcS3eGt/a4fxr+5iS1mNoaLi/9fDe1LlcOFmiWcjNs/i7S81h6n0DhTzkj64bfwX44qXZaY
cXvdQUdP4C9xYuJaCkLrHmgibl3M315WvfdgL37VHVebEH6nYg8C31li015em4BskaGC7aIYbe/r
MYuW8Jp0Hv2eIh23TknMTG4nc9QkiHlWmxEzX9+9jM3ZIRCCZDUiF1HgD5i0QbIbaqtg1V77XCOf
GxKw6hYlgz03RwAjAmxS2tzTihZVS5/rzBAg/hUruedAMiJcWUNOYtdkgirD6YOGUzWrOycRLPE3
3rRq9oVfgjMufkrkg7i2kv/kARVu0Oz1q/nSe+Mdnk69c5EXbcvcNJE0YcsQzEaG0b8Fo2dth54q
Xm5yev2STaCIM3G9OUXMH/7M8FBESU7VzuN916DGJRnJfKtz/iQiE7azIP2hKpW5N0XvUhv/UGN8
Bx2ns0VJeWSYPmhsEhAFJqCdbr/LzGCH2MvA8x1+hCPMW/ox53QKN/10FoYCHp4dxoIkr3ZlJ+8h
cw55QnktwV1oORxcNOU6cPfYz4Z3EUtg0uhGbuEYUoUsz1TtXpEKYstYaF43wG56ghDilIrwQ9Hc
cUc8Bx13n0NjuIdsA5tRsA0Ge34IC3E/dvqxIK/1RA7A97qq8Nw1vb8jd6F7HL3BY5Put00o+mfq
d7Mth5S9aQqtj2lPd0xK2xRrzIY8Bv+uB64pF6mP05zuiYm7ZQr6yVNgSxs7MjCOQQQIb0M63VvS
DjIbedM0ldfUaC5hawQXyX4lBkVh15zdWOQvUGHFe3vId4sFs85Uhccuh3912j8yL/CXpXQ4zCRp
bNaeltzMTfatJLVcOb/CpCrSGRjn4SyCY4eqxzKfA+kBAqvWjboLNInG0HwTEyXWbppQD2WUADZu
YcE+GJ8pfA89Ge3PZMMYzH2FO2954MnBVE9MzVn1+mJ2xYOmJjxlHjhdyqyRr3XDLD8k4CGtDkTk
LeGAzdv7O1PQgHawL7doDU6myriXJl59vsQtPgYHbJ4Hr4Zh9veDp5bHweuf0nEYd25IdVwGZ3rq
TYDp1K/7CI1QGg/uU0VI/5+SmruJwcQSxaFpyzcqkM8LQ8mlhzg9iMR46ZLE2VtVF8ar2BvYmK7E
/Ny3Hrjuagcvyfxo5LOIW28iVRe0F61hRfvL8KJYZ5GPfNS85f/4qAKH+d2t5TvatM/Q6Oco1J6x
QxPGa9Z7tRNmSSMxH1xFef3kYb4ypFnEptfru2UkbFpoBE5ugaVfjnK577yJoqUhjOfUPYdF0e98
TgemgTVyQ/NrxdIS9SNPZNgEmNDC4GVOSuYUR3jbgaYPgnCmJ1jHAuGm/ZQ2GHLnns6aMUGKkHev
g/lBRo97rgdKAnunYS2cabM0S383l/Bbo2Y+M+5XWJ+s7kt8AMjLE/FuabvZFYIILCN11X1pTure
oZY5dQs8eCVj7uruMmils5OtR5ekIqbnmgPGcs6TUXwkie6A6ezsKtHaAPHKnVkqAeacP+tyhva0
69gwg9OSWO4hT00RDyFbU2a6077K9Q+4qA9jT7daH9l8xvu67fghLUT6Ha1LkeJd0PRhh2NTo3lt
9CEhAAcBB3Ohb1qnprJSHHTid7DN8uLYrExux6JGG2bK2rFxIBbul/A5UB1hKcWEmMtiGDDFk4uM
AChDG2fHNYjRVAkUblueVwAdSTCYBTYWCcOMTF/dgNta7FK1HpAAsUWVVczlGSJgYlR2HlxDylvM
xvayHZfi7+IlBr6kL4+/Pq6Dfh8gBo9aAzBKzuV96GFOIIFkuoh+/nCxnUUJOGhsD2x9CsGfrhYq
AmbA51lcReV+NI6fRWNGPY+cGA+mCQkc5dVRETR/wr5wozBvH9MOcQZydZwnoJF1F2TbHBuXAIk8
9+nKW6IkF6aRhEib1DRjrTmasn5fF3R6uV7XnVElj1UwShy/odwHVsgKHU6MUlmwt4i4RSnYnUsy
i/BkHYBkMWQabjxw0gRhJ06h90hiVXoMCmxXOfrVNounFiYnXaW116g5S/rV9/RAXJO5ov65nv4I
w2KccGR36lk+dm5ZvjYzVKZRVtTQUwZ3zqzZPk8s7YyH2EPD9Z+SPOSlq4woqUmjqf262M6O5e5C
q80Q4g6QRLrB89oQUrekb2oUaKZZO+8d56clJ+vqBc42lFhLbGvKWH/67spn01//+53KfOIjpxdb
+kasp2y5a91vOAp/767zGXqVDGrXuf/vl9r5qQk5ghsiyiuxNM5l40Z7Ez+HkMw/j4k3vvRNVR8A
m41t4wA1+CHpxb3XN/FSsUvrqR/u+Ag4FFHAeN5ydTID0gIdQuolwaWtmvW+C8v8hHoOFpR0WXMS
j9p2d41hU2bhNc19oaD71gzMFk0eYg1UHZOTcreVXDOE8XvtZd1hdTKcMquen1QPdOYZMxCrYzyt
lMbaazDf59l0mAtP3hFQ421zx9fbzie2CPFgbGr+VGBOe+mieFo1So32ljtFZT3Pe7dwV1rWh05a
sc8YXA/zWABBKLTTdjcxYAlYj8zkTEuaQz42yMsZQlfMv2wLZCxHtNMXZ12yzS01BXXKeMshazrj
Iy8oXXRLdKZtoYFhyNhaOsBJ5ZFopWXQb5X4FtV679tdQrcIMOA001KjiSYtofJtWu7IRJyXCJUL
e7foXm2fKWhFjhf1+KUuowd7V9uTtev92t2twJHXBWQFVCjciqBVj/6ScgN3rF+Na+78hKrz0exv
SN4aWx9DYr5Yt3UtUHxqkLNyI4kb2zuKz5BRPcJyJqPBQY2QeaWIfcWEMZQFqGvj/wmzlawtc7Q+
6so+Yu/iDknyh7QVPUZd8pUaV0eBYYpNkBH6r1p8rSG5cgcwkhJ1ilXfZf4DT3L4slQYxgdagQQc
AkpEvQlXl4iQtDrWKXoK02EeWW7r0Owa+xRnEpMAu5Yd///rL91dSNjKWKzrlniwOg675lKV3U9P
sPYR4WoeWRAfREoi9XMwxWwNfHhbb0DmMPbBKdfK2RdrSqUiVVutazA4zsx+yobxUNVvD68e1dNz
xyN8oHHnvV8bzPKtv3NbnMWV/MaT+bLK3N+D0B+DaeZwCMH/1I9hIsELG3KOIPGwXNjHEv5tWxjr
F1bTJmptcnT6HAzOcIazXlzjVGUBX8eQH1k3E9det/Z2pQ8GK3VmxgmZ8dxe6bSbV+ZxtxX10b1t
6XmqH0JEfmN9SY1a4kNjyaf+7q4ox3I7rpm/093wPoEZ01sTKS9dYmXYj0sJnW1ZNPo4hbjrPpQj
pwsJH+vF1jI9D6tHBqlRPNnkyLfV2B6wJf0URH91NZt4WdnliR7fuEQGscWi121VIU6rTOajbJZL
4ubpBYphjqbMyrc4B/MDkNJjptf0sCbVr5UEHSl7voi9ZNkvw9pEqzahBkPw4tEN4gDwaEZue+ab
ZXUpLG8vJ3w/yqRWy6PRd2bOZA1pThnbWZhXHUo5vo3SqAkaCqBYyM3TpLVtdYZpBxDub2XkxTmV
nw0dDUdDlxsxmoKIy16cy6X4XQqHyRVZ2zIb/s6ck5chva2sOX9rlbWEe83OU8hnnb+avV08mwnT
RVKbUeDRVp3XxUvZBt4J19/JFeODQWbBnhITYMZMVafZAkZtBfJs2TvmlgAKM/Xts7sUJ7tga8Cd
vfNbtiZUWwA0JSdGW9lhXPhjeLTtQG56txtiOVhvaaaWk/DoUPVdsiGmpo+JiuOcyRGBwS2aTqwx
8liWtUnqDrXYingit5jUQI5e9DSetfkQjkx8ns0Da3Tex1rB5JbIGLZIBzIQqhkRExgRQiLKnQsc
yuHzsqwoLGtF9MJqhyDJqbefUmvPDXmpfbk+D3POa3hB8yzKcv6gcfonyNDnGlaeHsLRFi9D7T2E
VnXkdVrfG1JILrxJc3ddklwQfAZT8yAX9ZkuytviZQqIDhv+IpqgrU3hISo6oMC244ZqRjO55kN2
cVqF3TGjlzAI7xotyBtxNYt68TJOTKyrG1VrUW1XsjEPJei8NyTfgXF2U+09N1bAnyhygGptYCmX
YHvMbkhHbLnsw8X1KZTORaxAKqCCDjrnACukAQTR8kZmNn5qVy7OamZfQQ8aDzBTb4hFDQ6Dp+H7
P7OpT1516tF7WT6KliXPzqwGNLkyTjZB5GRXtUwv+m0tkiNG3ISmXn2dPOvZGcI+ShOg4aq3OL6b
/0REZkzvsROlLuMnFlPvDGBMUyoZoG6o96Id3zvPJVs99f/lVvtIb+PnSH8TuMygsvtQoFtam1sc
BNLP2f5bG+lLkPq35a/4sK0V064vrThhaDsvApHH6hQDKG0rT6XJ1TTleg4CuOkKS+2GVvdd6eto
osNnV47+uLdwFSGsp/vElumMhIDe99ml/yAb7njM2ruyLf4Q/UA23WqSJYpP13fyo+2XREp0+qub
IY/TTEpUjmSIFxVDntOXX4HH63puU+amSbn7kPl/HbwXuhHbt+xVg6JHGOzcDze4rGgKyBVo0DbT
KcSb62lqaYwsUGZ/UtGJxsQ9onFYT7XC0y/S98AY8gv7cz1sbQ+CkxSKV5PupdhKKQVSu8S3Hjx0
lWDfNn1YEg2//cLxi1JY2js9Twz1qGwgdNnkZoC6m4yH04bNIosQFA873c7ZmQCrK+7g+gsLEpq2
si3vjc5+sRx/iFStXsZgeRMGwX1tBYEjh1CfEZUee1a7jjYkIj2rcmeEbb7P8f1vhUdEjG7wxehu
v0IoYFZpG1LIMj6J5W8WVn5kkec829N8MMIeQ6T/6nfWvCdF86tHRBhn5c+i9Z1umvZnTNNPh7Sw
Bmr5bcl8iZYQxEqFGJfHGsQboUqnQCNXWEWE/LyLJs/j9CtvC3rrnmzMPthHeL4sBmvV/ynRAnjk
jrHY1ohM1WruPRM8K6TtoGeefeS+AMXPvL+GQysGO5C761uUtFUtnhK5PhlZilI+79HB3jTsZEr2
LdILMJRxk0rE70iXAQa0K3YD+gq7VuLJmdk4tJWj/yrbB/jiaauUqR7zaY7HiRuDx7h4lg7ayCBw
Nx08Vq+XB6Mri70lA/PQMvMWHFZ5OqB8N5HYiekbAOh3rNRzSWZmBPRSRWFNVxSronwy9Q3+ChGR
3UJcRKKT8/AwWgoSPUd1gnK3Pfij96k04XK2Y7QPSTrdOtZVlBoIjKckrF5y07iKMEcb7q+kUNTM
Qks7enxC2RjNrDTx/DlMeXaeM7aEzJJHN8sByET/pAH8L7Jn/im1YqTvh+LOt6E/GvAKdATKmauz
3eDq00BQzz3uvz7j+VVjcIGObM+166zovvP2I7MZJ0xnVqe5Ue2HP/VbW+YZW4Qo9p3VSAJihoRl
MwB0SXHFj7/UDVX3jUPJTJaqj3CRxY9hu1dPOuk/Ar3JruDiFCJ8MzJtk4UdnGUnHi2z7T4h1VA0
FSrbD05HHBIQ66ZKk35T+I396i9fymcDRl7pnTpW8KdVrel9XVaXCeUOMYlAF+YpIe4qLOZzkwXv
rpGEu6wwHca3+dS65ULFUeOdGSw0KpxzME+kz7TT5xLY7Z1jE+SSdmGxR+JRPbXJt5uiB8rhUxnq
3Q3Kv48ig53y8dlulEKlLgoz2BA+VkdU0WLdh2Tu60MlSJc1AkXQkNudmMLJ4wm64jDY1Rey9ODg
DJCCFZW2EYb4rREyzAy4k4kC4HelSXNvXqGL0dY9xjfSpdJ2isP5ymhi3MtheV0xRh0RfguclIp9
e50+Uk4iasRAT10HFtYK8zFKKvN9KNOrvaTkEAneD03xSzm8e0+F786XM9bp8oUI1XC/yuke6qc7
qJwAlGIlTyHl6qO3waV/k/YReRxuEmd1Y6ObC8iCMLIIZjoR3ffqWz2MJLaSPXclwj0j8auHzkgf
/WYId7ZdcNayOqFkWmn6IVCpVdFZEmYk7L1f++86kc42D+bgeDOmpmXVHzoySjChdMdOokgmsO29
HUf38t8vo8uh0zXW77IY+U1O8Yd49hnI0Fli7zHRJeXDTQvlEcQFfT+rrNNrd6YnmI94+ivr0d1L
KcmBWeCVaHm1kSuSE24g/t109h0JaR0bCnDSbL722H+ilbzETYdOZjMQbL3TqjCgYNhjfKR2rZe+
JCMcVA9kGics3Qqc5VAlxJcWnLQ7o5fk+DRfs3aAE1s0FYNel62lC/yKufA2dW18egoicDRSfW4V
0dhjgvmpS35EN/Mt0bzi9mXKFFFsMsfdl2jMSZ7ttlYYQRZLWkzFVbXzXc5pyABIUKfHK8jJemuH
aPVfUbIWy0YepsEqNpYDOoMOE9BWLTsMtVlcjYx8Y4n1TiJqdT34q6LMvGgI0AIOaDFh7clRcyUW
AVxY7J/4HTdVhwTlf9ydx3LzzNadrwinkMPEA2ZSjMrSBKUINIBGbMSr/x/olP0du+zBP/VE9VKi
wksC3bv3XutZTHDGRRUjSiItvJgD8n6yQpDz0ctyI+PiFgYN+UsDlnAiSmm44YzthwJPc+LvmHfW
qMM8E7BPiyWw9E8hxSMWsnYLSeMHlIG/dPKSWDT1ZjH12MmA0WKVhA0eU/eYWGWLVdvk6tSrjab5
v5JsM4SiATJPolZRFTQGHaiKAFbejUh468KgHMs0CW3D10/FWILPH/tnBGxYtIxlMVsg/WIekzCU
JQ0S17I3XkgpP44JNQM8gRD093gD0MGMr2eY3GAWaIY/YeRCTpG1HjpklGZhkZXTentduRvH6+tH
3WGk4gC57HRzbnSL6uRlw70JhUhRk+zz2FZbzTVQbGAO6sVbNs+iQQZY4Nj5icKMt6aWxgvMmwfd
l+CSGH0sLTvfumCLlm2vBgBY2Y8ZtF/SxmkeqpE6FZHCFCXdlq77ooxKi0tG/05q7JOopfGy9lD5
Ku6EQQl/I/DXcq5uORjGi7p3X6IqbpdGTZwDmcDbMgshanm9tTQFvcxAlckdQzK6fD3MZ8URxC6F
vc7S4W6kQt/q3fiYyY6NuY9Bw+UNe6LKX4JiGNddZQyIM171quRYiAbDxoiyslL6Kz1KVFIBMQPD
qSrxe9EItYf8lpr0PHyfCNQ+8vZBLxhiss7ipj1aJvg69ME4ahheaAg5zE6+JzGTGUyUyuUFiiDX
LGqzZX1OmDVmO04cUMjdbTaKczoa5xh2NzVLZxJtnroUAlg89o4z23/DjHI5bu89TH2+03ELN7sm
vZqOOJj8YcnQXQYP25luqMekeEWl/WDadjPHhSOxyNCIiPS5nBl91XgufemuU+vOkPImyVSYdMmE
COjYYoAOsxpaRn9eb28iE8Eec+Rybfco+6xoHSsSuZpW9sveZofqWaupQi5jqlaKOSCDP0VGVi+J
ZncsBL7prWT4jR8SAh9R12vD3YXJSHemzm+ygWdQNHBdGojKtUUPwGhZUOh2A3VnUeAug0EzfLSk
f+lJiZAgx45TJnix5eTdsyqSGpCO1roe4h1rp1vD3R6ioV6VA65E4UYHk+GWGGB/OabO1KzyNFpm
Qbp2E45vKiQHz23jc6Ej/0JzyW2/cisW8emkSsADTfHNyt6fOIcCgeXyVxogtTFh3JOKdmVkKXPL
ZMuRbYbdDNq6Zko7Dsw1dCv2toNrvUcIYc94PjZhjBAmQ2S1giv5npfxhro42aCuKFftQRaZv5qI
TmBjm9vSuHa3dQqv3R9Xrs6xjgBeEH8ZLtIcvfLAzmm0+JyC6BkpWbfuGv/b85lDY4a45MZ8bH/z
h3EfVy1dR95Q4NruUXX2BShPDbRsONp5/hA42YZe63uZmHvVGM9BqKgPK/1L0ywwebX0Zn75N9YB
EAkOU+vVJAco3Ph1j7RzMN06cJS0ft33xReqoihDdl1iPym9/CSNGg8NiGME5iZ1pyr6ao8vxMI8
Q2sK4A+Na3rtlQDGgxCo66yr5dsA3sXeoYTCEAA/00WS20Vir8+vQNcEPJnaJecuIhsEVKVpA2JR
8kbResKu8i1rhIFWmjxKhyW/7aP3vs79g4MIUEhx7n3/wWzFrh9iilE17ByFH8LWxpMM0DEk2YMx
4klsZH8yRLXVCX5h7+k5eNFmRc9FjCBzz4WPDR/sYrErqpm4adgs7BbEdUxflQkqskHOzZ0D8g9x
SlbExm4Y81dOFqu+e8udCuT6bBYddY+Bbmaf/f6ztyb9AHr82UIN3jVKrZoE7iaNr3JfZ6h9+gmE
dIzbzzA87Gg0AiyPefo0TPE1rqsnO3KY/mKpoQmLMPQZS7p76K1B20mr2lX45mll52LZWYS1NPpd
0/jPKonl0dMLzj9ayKJeL23d12nf2OvJSq55p+0MT/4Ixh/LyoWz3gZSp3xCbx/2xPDozR4V2t0U
THx9NOc+Ej3vFJp8UshbmLLgQELRx4CBL47vxN2BltMWEFM470s69xYuEtYVhoGPcVtswta55o01
d5JtvB1pOPc9Ut7u5LXu5bOdDhD3cttekcKhg8ncaW7xahTo1MOQjqw2jS2IneBJJnujcx88TgFO
lsyR5/jUIW7ep95sVLcp7hU2cGQx923QX5PZJtzG3pNFrUaNhD4NZygScBMRj9Vk6ymDlp9q085k
EkrHZU0rAap27t6j3wJPM6jfqP9M1M2rjUdH5RSQun0LS+lyh+NSyQV+Xmn/nVIyxhoeaMkhm/lm
uXEtibr1TevI5hwyjHOWVmvpj4FsV5IsON+R7BK9sPiTDck0G4AjXq6NJtkqBa3YlLPKTBSNIcew
bQ0izndxuKlM199qCn3jkL8XEZKEhgShRUzf1o4zc58EDVKb+fOMJmdqbMLSVb5oiTUduqFiCILw
QhVvfVuhfomJB4kj+YLJYJmI9tiwRS4N3CsMBFW9SoOJo1T94llEB4kwYpgl352CrTSzOAIWgNhp
jCWbrCO5xJXDrXbWLdO1TU0rcdWm/TvH5BNRFmsUBdhCdV/xNOrnwX1jX6PmSIaPpsOI6YwbL9N3
mkfYAPEXwb6LDo1hfFRCW1WE3MeJxkoZcxlqKQtkQSCAoZGxBAq4bjk4wPtGQQZxnfT0CX0yPDAB
sHARei0evu4tiWjrZDkhhy2LrHlfDTh3VT2RBuWbOyjtR4TBnESy9Know50mWTEJhk7nF9KcyLiA
5E9dTAXH5fIuJ+YuJphz1NPtw2RU8ZZp3g9ahX0q/Q2TcozFhRsTZ5A88ZsXZYF2Aakvb9YMYoE9
DMuC8tBo9hZdeC+ck3OR/qvUWqHaHdaVRt3hJbyzfWbxlzb61SggN1qQSrEYcFEgV1kw2eWVGylm
dTofAq2I6POHvz9a5T69OSZDXdp/NuyrnutzwU7as9sO76FOk0KjJuGL1WjtvQrOCrpNilrwZ845
ALO+5MaibdVadGnqDViPA8RNBMYRxwAh7jETnTPRcQW0QDIQj3JcwuHMl9e+q9BLGzk/uv0w8+zR
41Chzfs6xSBLW6Qd7M4YoLWIQ+0weLZ9dcxGtP154X+OrQYVKQdgxQ0A9XhWM0H9lHG0MUKPAs93
MZPHIFTD4RrR3WUSqVCLcb5m40Eh9TNzW5ayit5CG4Ed5gkOIcVLQSLtyrDijcymDHsb4pTam17T
WW5La3A2tiwnNoKuvuaa4hyT+M9Dlr0iHpVp02F2zxY1FCio+ExZpnd/8r5H17KooAPGrck0l0kf
CRRAXMQfzTi+Kpt7nKanWoYmNxF6/8IuLqKnlxCQ1bdFyaLwMdm08ICzALbGxTfzlamGJqjDAFAO
KrA5szTCmKG//JfNWTcTwDbtykXrM7fWAN0EOFkWrpI5bXwEaO4qqPpfTcU3dthvxx2QNKcT2j+2
LU1dhjE8T0GRrbiwvhwVfrm+8aKm8kcMpJUo+gxDzK9hrwjjMwFaJ7g+DE5t8VYDrraq5km4aOKD
sqWmaLsl20DNflZ9eZF/6mMSP8yhfSwGZ93bJrcbGlPbTN9cgeUdSiMxaMUHXSwm0RX2dy7N1STE
ukDnO+vOP6uGESJkl5fOt4eVhjpoQ7lEd9yqFw1jiRkMcCrQ8K7pfziDr9HixrnZUgHT31H3ZplS
HI4W654//fgZgVXh/KVAbWwb6EOYAZAaqohltdv0Lu18VxfwzmnyQN7IWYcQ2IKj+hxtSCxGOZb7
tCHTosDqCU37ZqhaMThljj9IBhYB4oRM4nIxKzC1oDTuJ3o3BP+xTY6cjDKwrqaf3ycEn5iyvtHj
hS2SYY1PhX1XuV26inp4GDq0cd3fsiqPuMJJc3BZDisylL2RmUCDX26fYu5Lpgw5eg7PzDUVkbUI
NREHrzONe8WlH4MlHWTASHcnyjlTgB65qdb9zfrsLiGLdQvQ7W60v8kkWiOi/zYYICyjge8ZsWnC
rCLZwnoqOjozFSmqKMfBmjsEvFSds5eBd0lKSWBR2zLCMMiDKO0XWljG1vPLS5arbysfa6zp2ruP
Ry2HHbHB5fwQd+VGOL+MVeh7czXOF1xo+mfRortsxiMv8Th2iB5G0F04mRZILratS5MbjoOFuW0P
JQNzs3wdmK9A5ftta10uqkJ+e2P6DIOTztRY8o44GpCgMSKkOftI7YDxRJbQlIO7s3WS7mfynJuq
9M/KHd9bTrp2Y246DN94CqcXOV/VBTroyJjsJXE60nkpWESYTsi1S8m5UREBN7OxjphBl/HdLNCr
pzNWVkAdCdos2Fhpksk75Gz7zCbihT4XDUkbQ5YsOdR0MbvccJtgWiMUaUGkhxn220lsnNDd+XR0
2sI4oSP9MX2aUXlBD8KjTM/mV71qnXZhGfVrpuqtcrBwM0VJV/XEWjvmb1ykaERlQIIRWTfhV6cC
GhgKm3M+OIfBzM6EcWETbcS743mETBW7+Vuc+IEokZ8OxcO6i3PM7Sc9ip//njvYNEQci6VCcQTC
ITDtK4SBCAPuAYvVGwJGvtxazJw4wHeugIMR2s0+8aqFsonDbk0m9lXc/MoCbWJeuTu0ofUq9JgY
TnjQcAvlJhwX7YhN4z7Q8GmCJaaPq3pCAO2h3SSZ+Moz+1rDZ8LG0d6YakLRaVpnY2U4xRCYo2OK
PLa6YeuT5tfHw0H1lKFGdEiSrF+2KRQWbeiR8YxobupiJ7DNLGU+QmKKSLUKrX3jk5gDK4uLniiw
ZanPOnhqh4gAOrd/rbpIouZjpupprPQjm1s9AKCoelo0neYI1LMg0Vs0bP993uj/jST6nyDR//H/
E/54zh38f+NIyRIScHX/t7jV+Tv+zSK1vX8FPmhi0lENX3dhHP9PFilg4zkzxKRbF5im7xgAR3F7
z5mqhv0vPzCg+NgGeSIGCNN/WKT/AhlqE9KqOw4ECMuy/1ssUlOfg0H+k0Zqe4HnOiR5zLBUHyAp
X/8P+PFQO11vz8Vg3GbTxvKfqjq+olCs0IzgFxpFKTZZNNtuK7WnWXq2/Xq4Vl39irsQi57bIzAa
1GtRON6ZrYeiN4+eOMdbg5l+GchH3bjQfkFgkJMVU3zG9m+LNwHDxyEAqJ4wRn/Se8x9gPlD6ug0
vkWZhb3SVHg1jDlkKxuMx6kL0r2BSHbpT6nxKIZKO5lB+fL3SDFPOAeJ2EfkLgZtHnziO0aMI1np
ZQ+JN3zqHLxlaFvizQTP4uwNzptKOv8pm7C91o5xl/f+D+JZ/6nrC0BsJtQxe35o1U13tDKjAWTg
vP19c9Cm7p2Oueffz6hT2n32jGM1qvyu4nBWka5QyHAvzcxjkVMY02KKparPg2tMALaekQTqt8yL
pVz1GPPo0BlrxOTqUnStd3ICeRKZadwPRWXceyJ/6UT4m1eQ4vwi6h90uxw2kNBwAZCgITqOekEL
6bMr1C9rtFqjwhyWsqkf2P7ccskY8Re8nnanHK99cCu8YcmUd/QTSZwvBDng8+dl/lNhTLr/95MC
6AFmLsixJV/PC8v+HDDrdDgH0OhEiV9zMCmR+sHFmH6YpMU0XgObMyu/vmQEz+wamV2fsKGSZdrV
4XuQ4CwR/SAuGRbzFJHfRrrCXRsGNX/CsWJt+aBi0QWRgDkcZBmJbWfFDzjRTn1Xx6vGm+gVNiYF
ZqfWpibv8USInak7LJSl9iUHNz70+ojyZZdPxWyvQNM+CrgO/SsjwmadJLkOfn/u2CX2Kg8Q6pIo
aIE/7A5Rr1MspqiAjfghZOa27JI7AxzKIZj8i+czhWJi5zp9u5B29N4W3ilLJfDJH4pp+o7JM6Ps
7K4OcnBYJpXBYAZg7+JqM002/elK25qTOOWKqUPambdBtD2KQSyHFpVsgFNAZtpHkhr4A438Oxrj
PYpWDhsDlpXxamsulU/OrGExpDI9pYBVkVheU0EnnJioZt2i6eSEHL9Iu3vlTjfWVstsApCe0Nh1
3Vi1m8apiTsseJl9F0Vu75Kh41E/mPTfcZ5RJBrwEfFsrZWHNHfq4c8SQPFrVmsXfeoinMxL4ubX
fAoo8ppf1xb01tzmscCN1Tj9A7L0eRaD1req0MqQ8C1k++36wc5IvKvZdQ/VBAzA5ySbFfSadShU
o/eQBPnRcvPfKRaEKrs12yQaCqlptMDUIZK8+xz3H+oGDUF9oL7GNYgGNeUoRBFOu7a0/L0j0kd6
VTAoAo7bdmhtBtJcx7J5T2XxVrdLBFO+6T/O3wke987NCWw08h0ui9R9xHkUrB3T/ImqAjIMDQmS
uJTmPVMOOuGX5/g7w/ki8wLOZUi+c4USvy04S1WsM2u/Cx7oFxou9X+KGLrRLKjHPpPNMmeOi6MU
zXf1qjTOayrTn/EIL+Rsy8/8BA2OZArRmj5+W+M96gTGJkS3sua4nWMU84xyNqSGV1JE94zexQaC
usEJE7ab18FV1gkZwp9ba+OiTDCq0P62iCkMIDFFRC5i5UPUHZ06jr4LJbrX3kNBYkzpBR/UfUso
TE9jaoR6O4uhy8TacIDpx67DQppuy9r/qSb7wcxKRsPqzsirrT8Gn5EO1rbdRppYRRkOPsPANY/o
7EtW4r7OxZPyxgdT6xD3UfhRK3ZQQeSAmpxrbz2V/GbFGQnbxJUeyjaLPhvoMm4UXHFHg4RhGSft
rsOz/ATDelWUiObk+Nw3XbMNrXE7uTGKEMhruRvdaU16Kr34LgVDpPsonu3uUBeeu80B2S6l7r7H
zm85OY+J7bcP9M3fcXgXsuL0qf+RBoG8SaY/bq0m9BRReDHL+WkPXGprIgg4TBZMYBDdj2T7mDXK
JaB1gQ/nEVcJN3w5/Pj904DI2cu4/4KBRp43voOvLJZ9oSVwQX171TlqHRMNEquAmCis+vCeU6hD
c4Ypsbs7ewZa2go+cT9yN3MoZ9gBtuYus7FRlhXjk0netVMl73yGBlPc5jv6+/xwi7Jv7OhLJpnl
rS03HY7ewKocmh4WXmvpVrqzZRTxWk51c6Q9vnaU4k9DeMUNjHEAeMluhGmxqHNpMwPxaXURxRHa
GcA0twKOEKBPZ49a6qJ9sWLEnJ0SLxHdJNrswrynwiXWdICII6ovJWL/vozvtYZP6iHZrrVOxtIA
grwnopfBv3gYQGy2xVflF9qmG86ZOSBhxOq14F4rD2amlweN2d5apRViq3AdhnSGicFu9lGB+DOC
AtG7uICE0MlrzkoNFAnK5aTpcZcatC7DDElQNJJV4pVJeM6L/FyGNVSHBLRPUILnwdRT85fRqzPa
KVsHNUVH5MTG3qaS8IT8BgWn7lDWrkpfjDsA7XIBteKJdEFSoXHcWRq4TwIiymV17zbadM5bt8by
l23TMGedq9fYo15Tn66nOz8fIT2TBRMGS413j+F2y9pbb80RgWYx/QoSY8FtWAc/LBnviKoADOkk
B0357g7yHdTDlkxT29NfBxtMuW7rNALwo5qWVb+UJSIbzs3evnb85o6+2pxdPX0zRIzPzIOCpzBv
X8yYMVFpEYeYz2WN2XmPjEJcxPZT+VRUbAv+OLjHv4d+2N8kzv3ALSX5q+LLcCr/5o4w39pmKgE9
AO+2Ogs7yVTeACnKfRCztI1QsURTShrYlXbNGkPDqxz9uI5PBLZI0yu/Hcmxx9huJMgFOSCJLlbP
T50/6eoj7Dmns7eAUf1Laa8t2wzPpl23F2c0jmPbcUcIaA6MDs320uMlcAjQPv49sgvWgSEdj8FQ
ncuycNeVMjbYLfNZb+hFd+784e9ffx/KfIx4fgrJw+vwstAoZZGE79XO6tsWWcWcPB/fOY3PnTvi
aq/lpEHRnp8yf/Xvef88hPcJbOz//L6/r9fz9/zzzH//xH8e//3LUN6sVsfV8c+P+OfXtFnKxUDB
GbW6f0kzFKnKD5ObCPNgNdFeuVdFiHYducmDqk17WUozeaIOLZj20dzNwMPgtXZnpx/6GzdOhjfk
WxBHkzr5KIr4vUxN85NhzA07oPoeQoVKo0UcPACtFCGjLZf8sZzqgACl9Nh5NdOzIaaMdSDcDXRr
Wxsv90LXizWgd+M3cq09WqbwWwTGRUCE/Orq/CXqUv1DmNWvCAOKqZStWUxZDz4LqZZuJtHLfJks
Y/6rT1Sz01LX+uyRzHa2Rka+9+XowSqApHlDSlOtixBl2VB22GiQs15AvlmApqPwlA8Y7GzUgPhb
UfwgqyCSs1RyzzyVzOeOe6upHXefjYgbKww35MvlybHxQKCk+ZSdGv4TWymC4szVAS7AEO3FR2O+
lqmrX8OG+cyYQIFFqYpvADn0Q9+m2jLGWfbYWm67pDrVnnpslotIlO1LnzHcE+hH8ElYOLOiqWPC
O30JwN2f7NiPWTBYVBv2iYFb+6M7OWFjdobg0+CkUuaAcE31meTShd69+PfL72ovFVmrpF252jIj
MJZZxODSerDHnyzNT5w0/a9iyh79oMk/VWh85kaov1P0QfPVCvGWILRiAt2NL2bBbKEdmuS5xjHL
eEpYj8gMAuBYVvUQ9yQDhnoS36dRINaqNWxGaL61jlJnuCBfb9Hap81Zs3voo4lZnEYni7CWQC/I
zMbbeZgU7zxX2bSkOnkI8MEcpi4smBAZ5t0AlhKZvWcd2VjHrdPNHH6O1huvV9oZOhXNvcnPrhPW
RWJ2cnXTitFG+uiZ94UbkqKmFfEjt7+xDJByPFXQH5aaNnjPMWvUwtDa+tW1ORlavfDfXNjqCw+h
9gc2EDZsVrckr6+TGzlEucqDkbjdb1OR7seoOcb8DtY7izHJZA5U/vmyFym+VrQGC4GEWJh9TCBM
mG30lqiWQAsOuuUM321cUuuX/meiZW+B4+UfDv3+haw74427CPggAMhXtBMO0mTHeI47dlYN9eCT
1easBAhFHhyNmtQW5XAPMQ8uGrxQtM1Wh9Myjq4AhrJNhdP3bLdZsIHgap64Yswt093pKJXXI4Rw
hrtJxmofw9g8GORxHLy60PfUmOWdg6t3p+NzOvY9edwDvP9TMrQARUKNc19EV81SnnkBfWWwrIfB
VaBOJZpnkvfCjtQqCij9NavGTtWN/iPh3ECSo6p61jsagSAZ7Bc9Ii+z7fPyLR4oiKcp995V3XyU
IEs/a5k9hFmbMFFXRyor9ydpchQJLlbZjlAMFFw0j5W4TwOXlkHxYU3OiOoFAQuLLw6qiUNcLOzw
d+44eMMof8xYPztR2H+lnvYU9a33Aa/zO+nr8p2L+hDR9va6h9hx8VMPctP3IrnPO8/cTNhQV23R
QZjoJaeULhBXovEETE8a4cC0KX+t3Pdv5tT7NzY5iiWaNeu/hx0gm4NfN59NZ4PR85ttbYYaHhid
zggYFLRGiU8zcjDdmxem6gTV8OCl9pviiDGo3FzLcey59KBIlZl2DKU1HX1t76CjupQdnXe/y8k/
cKrwVnj5ltkTE8R0eHVszC4T1q6dhk4Z+9Wpr03n0qSfOgDgm9JaBIeeES8Uin5cKMFyGidvaycI
N/sQ8QP2AblGctRd0/CH0yhaQ706IyN2brELJgYhbbjoOGmxSKqjB7snKkHzwmL6CR1tn/p6fhMT
NgspxUUrouI2xjjEA1onm4biy9WJROZP9wM2ZFBE1IG5RH5spz9OUO0GUYdQJuszDub82KhUu/59
8GrFctmb/U757XjHfvXMMCJc6/mocDb0XACRvdIMoO4iV9RghlHeG43JaKj6EO7U7D2tRQXQ1cNx
IGqQ327fgQc0btH8wYfhKG3dOo9l4u7TsP7SJC1ovFmnZOpZfNzhBODk4lVtdSSNJrs5ZAcUpR+e
497UzzqSoqiDDVcqFNk+h+2FMOJ5woJNjubBMrID91zJvrql5Pis3H3Hu7AW3HU3w06rmxNC7IRk
W63/HpLjU15mzak3ddm6h7Wz+ntuXKDky8e231Fn7eygbrY+zf9F4enNrfJhgA7MGjZDV4rDWNBp
9pqyuWkRUAazIrfVszAmUyvfWh9nSfD3ktTUogfdHr5HUzPPNqyYGj0zMNH5JlB6v61ogEPYLVOs
TdgYM6ZeN2gyNcIacExGlmU3jYM2UTz+ycAtsEtHTr/dbsj0+JZDvajdEF6VXfHWmw9TXARQ8phi
QF60b38fcO2Q86mGeFODiupi66q6Mr8Z1kyjwkG3/nuYwT298wZU0UECLXV+xZzWvQxRrB99qg1Y
MylFQ58d894bkYQxijWhraLPipNbjCb3ltdk46hyeGfIkq6d/3X7MsvBtAh5gQAAbxvZZnclAjo8
9T40/ogOVT6vBoaW+rfRMx5D0kYO9Y5bGD+/Nby0RX1qGKlj8/dnKx+DYUiGdLPSrLtxCOhu4OUI
0PX6+yJDy9RyRAUR1Y34qymq7VNtcDOT3XFNqgqqp1O6Z0wyOxKKPhxR1K+x4PQ+JGQY45coYjci
AuNWZAiFF1GP5UogIbaUe8xYmRae258cJ8s3LjsW5mh6WR1lzWtDBw0rQTg9x2ilGHVKmpnWFB81
H65g1nvxY5siBchCLMvDqyYF3r42RcSRi+IZ9UWFFymInywZHHoUtwtRef4DL4xchU4+XQfUkV0X
3YH12FCv0C5J64/eFN1WSd6PuTt7wK0bIjHEt9nSYHKvftFaD2h2ZrRBae7ijsUITc8x9LUHtlTQ
DmPX7wfHjA5xa78xykPGWc52GYxKbHLCtLUXQ5pX08KnMaiQM1J3rdohfZDQV9e1ZYPwKBhhmmZy
mNKKzUAhmMowxsQt1vEA+QpHyOYMkHqLFBE5Q4lJkiMzDNwhxz2SGuYmSLK1K5KPHD0czl/tN/UA
y1toCEuElaiPCNqNJ12dx6Y0VyqQ6KzmfN5y8po16519cucPf//KdeiCesoJu43Ql49geLBcAuzg
Uv0oJQER5Ec0pxhCvG46uHjb1HhWnofRAVHgXTIUyYlgXSjEDj5gnJsCNHxAVGxFWzQwmlsh/e+m
sj16BzboPuNJyobMWYIwqGl/UgyP+N0Ux/F46LYmQL4pSx8s/StguHyfhqVzL6L0d8iMY4Xgb6EP
/G1/n8a0mOy0SYM0D6rnHlyOc19a8QvEDFhfktcuAKWOA8fLWaaRCzdqOfgmTbwJNBMFp28fZdL2
WzdX0XkGpAyIFKtG3EdCgSa3K+1FDBaHDVDY3ZBXuxodUTpZ36nh1RuzasuF5NN3rUrH5dRZ5ZlF
CpmsCEJspaRXY8VT938flDtiGjIT4iiSbgWltb5AG8MfFdntRoaFturastxpwjTv6cihjscbWNvi
PVajDsOtVBc3K2kZteTnjpN5jLvwElX1fmxya9s10c61rWxb1GO2Gt0z3B/Wb3SriyK2zhYX4q0F
/gbAzaR1AkUjitAMuuMOGbRger6tg2HlcxnuawHudUSqSXSBl1xxiaBncKR803QR4HzLnF3mfQF/
iB57AoQXfY0UeGwr+jIcWiyPQNuRCfS27vH4IUhJdlyD1TYLBwY1NX2koqB68kPQMChPxqNJr1G5
yBQ57eAo9Nd0x3p0ao66Y43S1oay20uXxZ9tZpKGIRjeJhg8yzAHsRlqB+IOFQSvmAG/cBhK0Czk
bMHLT2QVYY8z/9rZIXnPD0V81ZF8L3EsfMeh86FG6zmZy6AmTq9d61insuJ2cjinak55HoBgLAhz
mOixKPz1vLXrCKAzGSQEBekyPGVVam5LCW1h1OivCfbWsETc5Xuf1JcYPUdIpwlcd8d37pImifZh
El2F/BSJG28Nn7TGumLkBDmV7ovK360ue1bTXEKRU1SAJyFTQejIHbDbS5wNfVHTkDOp9aMRmKmV
og+A1gOhwimwQ/hjfx1ovlr4bicju1R24F9irXuXOeMwEYob79XKj2T4ZZV0fpDD+BwZ4oFgZGff
4bSiRtwbXOCLiogBAMyT2FVTsUlqi9N5XbykIRJiJ4W3xmGScAsZwkYvi3cvTslTKnTeMiZGrHpf
QMUb9G502Ywo3toFXoe+cgUTLBLECsXoLh6VOlTzfAFv0wJJECCeYQQgrxIqxjdQa0BjtRlGjuIk
T8oA3Zrr0xBT26lDlevSToerdbMyWe3ZiiqEl5tW4Rcc3PJYVBm2K22DOU7uPIMJ32DLS4UUAO28
1mzhtzA2wNZOZExMZpnnrOI4+YYDlUCfL7clS0RfVDrJyl4JfuLYm8kqj3qWRU3H1EALeCmN4Gnc
tIbfrXVJklwf5E8tGdtTHlgLotjkkpMnzrBsOJlpFW4iIsVU88vxwj/UDPqHQJx1bzIuVVAghoii
+6CX/k6gXCzs7liipIPtujOBFa7sqMKk3z8PPbFRGAfIdPUXmk0mLH2zEzEnr4EjgIoh9YglQxDP
g1swBANmwSGgzdqPBSHhjJM6q9jBLMmRxAtvuBOJjGeqyqLp2hE6epjuS/jDo+ZRj/WwCWjWtIeI
k8rBYVGf9LI7aFPjHWXhrtIYq6tfNeaWvhZw3GE4806zGydae0Ej3l6QBu6dsm82phovqStKnBli
nAdD+V2SyjePDigXDn4WSAdHWyuXPkfM6xgpfy+t6CX1MCXUQu3dFi6ZiDLghJDfV1aBMN7Vu/rm
kgVeCFvbdpp8NhuNqSE7fJqXIQBSUidwJ0IEKssrtulNNv4XY+fRG7kSLtlfRIAuabblrcrIa0Oo
ZehdkkyaX/8OdRcPAwwws2lcteqqJRWZzIwv4oSOtIB0vKz2bos3qnK0GzQsTk/i6w+Z6Ab52VEt
/ZHO6GxKRw0nGek7LlaI4YZjbSti4OvO0AfQ0WVwzGFQj5m5KcbKWTlt/2CAPAGCYfJgz5BrPeuQ
mj7QPRmg7cX+ozlBAYuoH7q41Xvv2vVhosoHf7ILQitxccjRGb2K8BMe/ZAwHGyI3ZCPj2U6dtc0
c36cCfUG48xuSpO7XfS/wiQd4Uami0e4cXHHMqY2md4tHB/iYxk8tPrkXtIy+8XuRvtOlryjHr8L
DysObBMystKe8L5DthBUz9I74xSHKuJKmty22HPUgSMuKTjoIQ9tE8/r70RkqWrCpMI2nk0HuVwO
5SxWPFhEEBR70/DhPCTh58zG8jjTovXo1C2xCeBScs8KC/JDRuRiOTLrI6g/0S0F28ItuGeafptq
xNSm1og2tcLey+2OQ610vBWd4fLKxDukJcSv3rta4gWfseGGr0fv1isn/Prd75Jpr4QAeD9/GI3q
26a06Bqxfv73P//9fUFabuW4FbwNCKLv6QcpRP+lgCZTV/4pwhn/8PdHXtrDQ9Amw4OehRCNXYWO
Nn/27xM6A4Q9gTZ2TnF8NNzEuqLlq2cscrcGdDEjaT5i34fpiC49lSn1nDBxpePITc9/H5YOBj8u
kuiUa656RtZEcI6M8Pj3WXs2yLsK6+KITA0Ep6QP1A6STWFr+rUmwwWd3Yse+YHF3F1pPLsFJjSr
dNq3zKKZxkmc+tPsk+doZOYJXH+XTinWciOvF66EyrdIyn1FOgjlFIcfIDTzx2J1Z9y70Zyx+SWj
vRTctgh53UNsy2KuTMo4WzN7LnsBzK9T0d6nzmFVDV79gn0igK8t7XU/VfIlcex0jbOf6NL8WR1j
ytJvOH8Iw5QvucXQNEEWO/19NnaG10Lm1aUb8CdjMezXEdrN1myoCunisH6KdOezm5z8K4zqN01O
7hNjOm9rad7/xwsE59SnyNE+rVH+X79CP/8TQe7/7wtMO3ef/vd7YDH773v4P7/C//MFf98kwcji
f38KQF3lsUmoL4k7zN76IB1KJsLmMdL17G4Zz38f/P3hCkrw9AGt5+9Doav03In+v1dYbtM89nNJ
PWZ0GiHnL6FlUPGwSqdLff7wv//LCyjKk4rDCX9Fet1ENcPKxnsjsV/4zrXJwtXfV/t7BdWOtLJ1
g7X7e4UMtPDkWd733yf//pgM/7WoTKYyHZemVNClWweHKx4QRKDOTRmo8d7RP3ulSCR49Cb8cRFF
lVscmcGjNQ3jobMG9BgYRY9+EwWPdrcSLp7jOvT6Yzj7ga3c5nidlVgdjc7YlQl5CYjuck1WiUlZ
/+SCiNwYCbojfvenGkS+Ec6we+0fsJAXUMUtngmS8fZPCsgRgHQLaPvWKu/dGHq6TzPCmmHC8M/O
PzWvORfR9N6G5IujJiTpyJ2IV7XqgF+z5/fHNVPx6+ji+Kz9+lkFAIUyHBuj2dybktIIOgN46Ic5
/cRxtIK+W62Bn7CfNoJs5xn8TluSzGOAEtdpBoSRruFMm75YfoEhMcRo0TbxtQOwLM3hFucwfF1L
feIqvTOosY6Mi+GmZPo+5imTxgws+UsVZT7DlyHEGQmuxstosel0ROjMI+COh2A/iXw/YJ0Hw1Zs
icHxzLPzJ21ygPZ1+mw1bts9d/JDoqU/ut0Na2XQIFgOgETYpHIyaSCRxwuv7YkNycnal1UPEBHB
mxCU+/D3kZt79dEb2Zu4DEystvoJtTT5UFa8zgJTO0D+1It+JTj75W3/PggDOanhfdb+AegCmoK7
gWkNl9BUoBbhZDk1MjKZB9N/WJpYYiTvrK5jyXJb3iBX9itz9lAOnvqMyly/GTjURZgE0KhupGkK
vf5hIz0nNjeij3/1KX0JxIxDXOcO5RpNv+9zwJRo0gG7uuGXzeEuH9QzPD21Suw5G1LcZEp3bFWj
VxSI4ibGBbKQI1nu0bR2nGl8qoMngnUatpHWC82F7wfDMgFODGXo2qZY+i2MGYsOGCTBgEUj4Ww5
GVliT47kmCe6b3ziJUHfPVSOwT7LAdpbJv5Cs9wXPWU6O3B9reLQ5CcX/Opxf7o+7Yjw9BtQ8sRF
XU4Mo70HUFmzsT1Fnf/LBiVYy/csxYSZ1t0/ejgFk30qpJq+PMYWL/cijjXtFOODq8HbxK13pPV0
XfQTBBOnLdeDD7EOl91ZYz626KPhXe9hXaokvCDyMqctGxeaHLOWPMDObOncRz6FJza1jrgN5ILu
hZ4YBpo4tU07I+zhIrJ7IMR3yGNt2xuI1GEISXoeZJBOXLccGNcMT2BsEcrCnYeFXMJAmIAssZV5
iqJqXUXWaiAfvYHsw7SFMCbmLIZMMl5S0wsTiAMZcQDwXXV9YWSMpb3C3GEkX8DPJt8HDjTJZ2wt
JE1ERDDkkHtDcmrH/K1NUnGjaQlmkUdSBoJJlC4dpWN7L3mru2x4KnX0dqfTt1kWbU1vrFC9UDHq
RL+7Fg0BNDkR6sMQVvU6Bw9k+cfKf+gn+nbKgoynyr0Dqad8YVAJsWwAxdnsHyysNAdLo2FxSqS3
8JWx9vzkXjYl6+Mc2fHI1rqSH4oWUpM0Q03a0vM/O+V9FIBdlqxotBPHBhxEtzw5g0uXLS16K+xo
/8aB4Y5baOmWxNBmSJheNIlb7WrFEW0AUtXiP14MZnPVjRpYUYM8o+Gh9hw0s64+ZnIgN1rTE0FY
46bG5NCajVgpm5IFlKhgXXCvrhOuhUkA4jDMQ5NTfkAukSRoGV5rpzvHjYMpwarfUxNAaJkUWxu3
8G6gdU1qxk5Y8dnV0T3HkDOvS1BYK8jpyXSuEu3yxyYgFGPkfcycw/yxcx4b0UA61+d+U4KEmYi8
fNt6ak+PJgFk3dqCnEbJSyUVU/P62GX/8piWpk6fTgHhcDJds6OnrUmYL7RE0m3tkKSZ9F8ENsxi
kcNLyo7ph+luSqrmJtXw43IMXUHaubKBM8GUqVdVHSSWaDJ9NJfED/EUAauSrgbyMh0XLhqmTdPZ
InlU1dhtXY1MUbgTqtSXLLHUsVgFASppz2Y43v1eIZRrLo2WpmNRGTieoBoftTauNr0VvEQuS0ud
pbQ2RtfMs78dEfzqJ9XxpMsnZrHDJp/oSCiju5jKaGWaxlkCii9hRVBLJYYHir6v6BMgJ5F5/Qc0
m/To9ZQsEG7Ula6t4bZ+1HPkjCeLt2OJYP3NLmGXYkyP2FaToHhtMvlLXnlJl8m4ieNwnRsmES/L
B7/RaqdGS15h64KvdBJzZpYveAZNKz0OKSbt32OHDNaUTVvL1f+xyXybxF4UdLMa/rFm0kbVi/oI
CDTDHf8JCuktI2SY6rsI5DbIq39B9jXmNQKbElTIWMNOWj1p06H5tjK5Vt01N2LgpZY+4vkYCDYZ
NnwhczWUpoZknvd3ZH+1k52L5T9ocNw7Rk8PweiZez901Z2Qf3VlbaM3IAXGN9ufNxBzENf+PtbT
6aPSkHX+XmzSOn6moej035caTDrkpCnV+u+zf/8cBW9HmLdAO+evPli9OjJ0+Ornb+Xvr/wepjFy
IYDAv38BkvKCCaBx/XuJW+FzxiWqU/E3f7eNmwek2dCW/r66FRvjjegpjw3vPBIaR0POo02IoWQk
r7eUifNduOq7CvzHOEuvdGQvfAhR1fhNSyOQPjF3hGvcnqHlHnym1DBSieiUuu1voY70ixRIBV80
BI3uFvewSF+DIn4Ht0pOTXcsJp10UKUfieOeDIN3vAKP3LVo4FNOdsCv0hVu6uSYEH4OkFMvLQXj
osjemeG/kUe4c8ZYBc6eCQhVTHoxwy98croDBYv6qnXxb+hMal4qtzraAMSfbQ1rn3Ccm2dt9Lb8
plDyp6gEmTs9f6tKnCdJe6/i+MlPveduzHUitsRTmmoHmPgQ0b1HEMbYVIm8V/54b6MMu6XsP9vm
tRwMtDR2X5baw60Vi8aY/VIaVlQ9dfYhkBdKOFtqJwI2zD3Zh9im2RWc4lhQFTb/h9tSROLrzAgp
goVo0ihAUTwdjfQ9xE6LosfvjVAt63rbLr1O4D11mRfCxwzFRG97iaG88u6I8R9mYwLDgvqjUH6b
gfZC1NYvu5MnL5TfWshpXxTyA3hfDY7MQx3ug6eOF299xGcHTsNoOi/Q3wnzDMtmSq7EyOxHqLdA
wjuT832crcuBpHdXqOdKeP+IU0aI9aYLiBjmdyLkpQ3Tf5rm48bw5WcMEG2L7xDKj22cUsvqdoHO
qUKEj0HB0FUWxkeSiTlOyH4x8CpKHJpo3NjOiGDXjkvXoisjQN7U6um9GrTvoB/Y5Op0VYIqhcw9
G7mgSjCZ17gFRcSw1o3sdzyE9MVyT5epiY8Rbc33E3erWfXJnYdRmTAuMi+S9ayORiFOSDdHJOCx
jJADxQW6Gj1BMVxcP1xiH8pWtL5phEnT/iicnG0KEwa4jsbD5FRz75zRbyy9ivDSDlhpdXOpxvjC
xQypyQ8hpR8tZMF1zBoU57PW2394PifnNEqfOgMgj2cWT7YVLXHC81zOVk6WII9Drl2Bzn1NZENr
pCZeHbO4oQjpzHqijGSHOIqzaKu7aKo9VBYcRUkMxAVIqwXX1tw2FZ7JKqdUz8i205CddZoWT53Z
fBJPqK9a3286SxSAXKZF7qbNlTYGmFjkIoQTXz3+VnMSeVVxWEKbCk5Iuxtlae7FFUX+iMmDxler
3WajPyw72/4FbV/fXAQhPc0uBcALfeJfidxup/Xlj+fYwOz6yZ6f0ukTvFMdDrouJTvq+tEskukY
TkQaOGgQYqVIEJQSvnQuPwN2oAqrlFwx2QR/9B5pAIp0rM9hWjGXzxsKIvRob8sb9DRtM4w0x1Cs
9NJX7lcC1Sohp3oUHtGPhirLBdmVdB+SG7nahvKXvlOqjUqoEUsZ64LZ8eozT9R92aRv5VQQCAi1
DWiP4hiP6qYNA35lOloYe6QPwtPqJwbSPERA2WyHeIRAUdcAg5szBMTnRI5yF0/1Km/OQez5t9Yq
ghu1M8WRyNcnbXHxNqyo6NZMhhishDyrcDkumgRLU+YYBBOD4bErvHjTBmLJGmTNmvW4SlPDWVUK
mA/zVFy5gJCmNPQuJYGAbTnXBcClKEFufcouoZiVBr9dJQLzaoziU7RZzOij6HZVn3+kaNKNjwmn
zRKwNA1lP64UBFz7XD6kLBClYp2Beqnt+iJrngBesZbx3HHGuWSAjecS0xmov7hydlUK+Y4qEIxL
sQ1P+4X5KcJAkr5XnY0H+O8PskYbo2tuLrLRUmYUGwsp9VU+yBxOIOcpzGP73udE29akJ/NRxUvH
5ySaWMzbnJFTqADukaJM40ce42VNwk3I0qTBQEuXZZxyDIPvHLolxE8GWhi0B0TLBz3OjialtFgQ
FrFiaOANPDosp3yeMgRKKmVIPbodx1nH43JK9OVQwIsyx5SiJ6rKap9ctktZFkKw8cs2mBOIwEfX
K7TfyL9NIvZA0DE+wQnMvjRJj049nHNT5ntHlhfsxsW9NrA4myGHm970D52kz66fPA5bqqDfg8YE
ZkdOg1tnpDpN2hLnrH+eYji0teV7S0vR6DNYDrXeBmuISLedmU6EKZKIp0P0oBNoyZ3+1En5Gueu
WJP5eG1j6zyF/SHzDUaImaPj22IOIoLh4jfuc80KtCpyzX8biCstQj2cIYaqWuUKa1Ad+a/6oB/7
Wqd7OQjMHaFQ/zBQabbmwMZ1C+twmzrORBwKJTvUX0Pk5UUd2NGp9MuPeXBxG9i0XLKW2JWRVg9e
gPvKIWu8VoWF+ykbL43ym6fasY5B9Q5u1XktQbYzycSNpUl4Q8D/SLOzA+Ct1uSKlkiM8kColonv
Kx7+5XeguH8KW1zSyaen98nSZIlBBmC3JsO1XTjtJh3V8Bb0NRqYnF44zDqnac2p3uIXYrnPTVpk
W6BWGnil+EqPOXFXq2PtLzmOcxZsjgbmkXJ4HDUaWQiJaWsvHc9BxrIyCdJmEvT5yklDmn2rgpM4
1NwV46SXNPLMS5FkDEGN/MXoWzxFrvMvZNzZUta86ClMeVFz+QLi11ts+Eh+Q30eIm5eqil0LOaA
phOF8QdvoT0DzPyU9L6v8nVYuzrnS0ovfRI7277pv5AorkFqDHd2ygau8yCB09b85Anef1HXwRY0
96U2hTOvGsGhD58TlVEragX8VOF8ERfgo4vMjba5FVyUpf82PQR6x6JZ3vHSbyfqhmVUja9NyB10
8Aj1cMqsyyX891cX1NCmyV3nYA60WPKgH1ZpQVdnOSVPRjHE7MuMkw5a4ujZwZYadniqqYRSndjN
tjUyJtw9C3+A94ksfFSD4JluMJL0lyIVTBUbYDpNzgmmhWJoEs4VwlgXA9mcDvn8HNj+s72xkRxf
JzaW+4aeFlL4ycWsq53UegbUDnBzC01cq8boBRsiEmQg/vFC9v3YtWD30AoY2PYamvEmdZk8N/ju
ZB+cEdfQYyyt3mrdyByYw9aFdSy4+Oz/6PsAdOTmFx0tZGkMPLTIjREMCCg7Mns9p2tWbaNh0g99
BiZbxM+RIiU/FRGYAqhmgS//OcN081vkIkG9an2bIm/ae6negRmS99qb042adsy1qTq3giGVG4/P
oqMOyKQVhr0qtyV0HBervHblDf1pTd7issDrFSHe1B2dLqRGLDrn++00aWrlehRgMKA9TTUxZld7
BX4Q3gJopSWnkJQtmaBdx8sp8zX5h1aWRvp8tDCXTTQFC1dqV6PjdgYGkyU0fkIBq8lpccAP/fKU
BLd26PKdkQfwHBp6JIYB+lvx1UlXPkt7+B170wHmBxYoTo9WkNhvfsnshv4nUtLKviZR/TyO5X0a
PPom2Nj5Q2XvUjsy196UtMu+bp9q0zcWbiucJ1UYj14O4HI+reQCHHOYjs3GycLkFTjLg0d5NnbW
q8a7AA5ujM7pYPDj0TbFRRsDQy3fMZ+La2ZED5LSoYWYpvadTewyzdWNoPR0zSzkJgZMDvXhMyYQ
TPYpYBO/SPr+waviFxsf9MVq7OnFzL1Fo0c5viLffNSr+DfrPPFResUv7o34kFOttkEsoDRBfwiB
CbwtnXE8xU5LnaavthaNzoA32xWBofymm4yrOlSMyPCYgs/70s5qr1ZY/dpOdZb5yPa08uq9YswE
6IJxt12wIY36t8aoz+WEBZoi4mFveAJOYEO9X1IywKkSauehSq69ulhmglmScEexLZwivGcTyidZ
unhDWOgyYEvAMDjcdTtjgATip7i2LVQVui7LnV62WCdoRmanOOBs7w24QsTtrVij3VlqO0uCqOCJ
kmyxx3JMNBOQ7BW9SJp3JbrPMEd3onWaUknRJ7k6xrrqVkongRkO+sE3g7uh5Hhsdeq7LOOsOuRq
U7gHSheTB3xptHbVODJyORmLph4ZWzRad0xM1GPDZTv13vHr2/LWcm5uVHxo+uLVdnt815a3UlNX
ryx/3OA+A8SY99rWqI0KgAkb48nLw22u8wykqNZeuRYecpYPb4UciTknlA92aLSnkOrURdpG2pb0
7uMk4BEKLvB7XuGhFUCnsjI/oxA14HNps7FJvUA5dOJte2+sPDvZbVCdCDVUJ9efQjJ87JGAeORU
Js9/hHSSsi9vKCxFZwP7VWfEOqht+O/zWDCbzTRmr0GFVbJnALg0PXM6ukY7Ha2ECNIQK+qj2Azg
r3PtI+ddd+tgdjioGl3Qxmq+0j0PMk9he6uSEA9fBR6pom/upJopXeYhxLNwUNJYVpy0DtD1wcFQ
hsQBKEJvSjFWH20tq9buyFU1KJCoUiKjcROIw5gAipp8THd918FRtTJ1+PsyVtoCIpFzk/o01Mx2
3S3dESUT3PgwSAgsGCbxtwgbfiVevXsr4x3+/PfWirR1MY14fEF1dPVZDKp4h9v5wz6eDXV+rKPo
PSmsJx60M/fcwOyAV3HZ8ERbVmm+b+wvL6ZfdayKpyQ3PshcbqnBGWm20L+soLaXZcIbIY8mPOAj
mMePIdAeijG95Yo2LNuCgAvm+57rA63zEnsFoBfajX65Wlt23QKg4dJz8heOL7uu5jt0y6/Q4Qcx
Wv9zrLtbyvtPYrOHyaIVIOh9dDjiLnYMHLEL0lNv2b9jqQEGisyHxLeKXUkwIo3lrRDdnorPcN6R
L7s8+0rcnjl8RCFtYzeIchFhG8z+bUlPIjZG3o7ojk7gbHq/RL7KbybftJB3jAFPlfVUxR7p2ohW
ET8Wtz7x/hEopugdxBVB0QEAdEu6r655ZmA7H2FViurLtwE5VD6jGOrj5CqfU6LuhEBdG49B168d
gwL3UdMvNgyYSsRkpXNkI4r1wsSzULbDK5CQh4FO+G0CM3vt6i3EPuvSlDh3FXa7FGBbLAkjOjoW
IUVT0Q5S3i0DaUVk1uX84z0kzq3L+mABzGdkR8AMpU64yT2DFEz7QdaClcgsf2SMSwkgSeXw/s7T
I3P2f3TJht63XUWMcq1hXLLxcC1QT8qVJV/Ay5TKTTc9vm2AcM59dhYtcfynW6y2Ry+gJCun3LPV
ASDVdv+C4XRr+ObLyGZvbfsXBdh0l3bxc8FcAXfaJUrjpwbi4Ipt/VmO1U3vGOiVFiZGi2+scCHY
IqU9hrbB6dieYDbn9ok6aw7BWWStMUS/QekBFLCdwOAsyXV9eZO5rUPtRm5647rNvraDZ8/1xbrx
FPCxwLliW4oPUQ2/VqNnM6fBVFXlc2qPpybR2jO6uLEdjE/6OJ40Xe3K0v2i7K9cpF26FaKGJZe7
X6We9AvHjvYWrdorPWefw/Zwl2b9Z5aw0WMdZgPmPQAHxvfSLdg74GfnGqVfCpOwbbM4a/EjPMQT
XMp1bdp72hHR53kz2NRPTLyYVkHT38cAdRjg6KWfM8sYjinKNIES9TiyBWKHwUIYFFa5HEb3JSAt
l2oWmGSccLJD75/EcKdm9NEhCO2Z2bPUinPWi7snJnqZa3TBtElYjSOOoILd1yDtS1ZxY5g2bvVO
zY5Q80XL/H2sY/1m2diUjffWC8iVdg6PwTL1boXZ5xGL9sEznNe6t3HZR+QPYITrPAf9JthErfai
jQg1Du01otb3zoiCLHNIevG7BkMQuH3zzNASNBcBtwL6adKCjh19CikHSV+oXcl/BnqeNmBg9zmc
Mk3BH2l9aUlXs5sHW+Uk/QuoCEowGe0umkimRxU4D1XWbAICw1r30KXhsODcXYIvdHNGxtNjokBQ
AiBfx5B3hMZpUzNmEGTXY9ppiaXIplhlRlHMIXi2U5VOsKlh5qf9wF/eNUNwmH/HbLl6hp8Y6not
WJOi5gDuJg9Kj9eBT4QvGABZNFQFDeHzNHXxEcv2MnU4u7oDB2XE8nJZGe95QhJJ4PAmXdw+UQXQ
Wf1R6lToKO1BKXbXtJAVacKQW3MeZJ080k+9oH6HJS00ro6H/Ug32NnTQBnNI9uoHv+hgfSXNK+t
DVMBY23a2S6mK+KcNRaUXPeV5/2+R5r1mTIv9Jp32Hgm1PpehuneovNtGVQ0p2QQcbyg2ZUTh298
rraNi1DT3K/Wo49MDLcyZvZUhcXOS+pfP4i+Tb3YigBwkh8yAwoD4GP+U60bF18KOCDNkxDq2mva
SydxrOPQWK0GZ3obpY6kxr6eWyX75gmPQx4hyzyZWJOtot3DcaDyXGrk7fBdut45xBjGJXom9cwY
ZiShE3jWOfCrfRdrVK2DyouyfxCEjjiIXzrfO5TpmUvGoVqG0L7PJGDJxHkDJoZuQ4p01yLrDkY8
7Ds4SaZNXMkxyPGHpPbikrgEqNRFpZHl78mw4gwxTK71mFYAqobuVrruaF6wMZXFGvsy2ZAwUuz7
5iNAjaQRB2eOSh9+xXFcTe1FH+N7PGLZUJ53nsxxGZnpB7CMf7km31qIDZVjvYGjIFllnaSSkEY7
NNIuu+ga9jdRwTSVHoolFqHFQIrKb/VnhYeJ2rEz0bWHpgjAFmXLMEl2gVQnOZR7ex6qRArkv7aj
H4lGk+Yjbz9Iue3aSD6LOrzHpvOjavEy+jDxQHZzrumSuwsCa9FbaPrULb0KJl1Y1AA6QWDm+xiM
8FsbC6jt2ouoaQYqzGdjhLOoApoaA8qXCH6Xj7XgrO3ZZ7zvH5DUjmnGNEV0hxaiAIr9xejeAww4
U8QbGkYawk9xMO2YiZJJYV9Cy7Y1Znu86minBdN8cGSX2hmu+fRFwwbYj9p4qemWWMKWYahH3VTB
S2cFTcn4qW/TK0V5PNVsvik6tmAVsxNP4IErO38OEeCX41zcruEfHfrZBskVOva0j3AVZ61/nm/j
MDFOUE2PCYWgIbhlLpxvqyz3Yze7dmtuhjChJI7humCXrkf2a4jLHlLMpoX1veC5crYiCgZ6kyyH
HkyvLUgQ8mqwEjlhLSr9PVHNMTGwr0NPKUrg5bEe3x0drh02kKDkOp2S8O5SOYaIojnRP3TxZE3E
6VfF51xjPCxTc94Qae+6NN2FJOYE20vtbd/YdTyBIaeQRaj8mW9VXuk3YETX3sdJvGACnlnGh5jK
0qWnDbeBS25o6n1rAhIKizvrWb9yRTRjyt330O23JHLg67n0lI6GdnOi4TFr7R/D7z6KvsBDEiFf
Uxor+rQ719Ja2fp0Z9isN9zWUUQKxmzBAnb5r69I4oNL69myLbFlnuihWsZDbOPkNj8y1/ps+NEQ
bKstBkk4byK48jihDlLtvKDbTpjFGSsA+R65eRpFV96QsvdKQSjwkCOQMC09ty64asj4j8HNV+Ue
KwxNYxo+mQmWzTZnw8r2CKInTk/HIseSdVzeUPMRy3du3+KhGnEwhsZ27KaVUhQUULKI1x/Dq/vj
8RQyzNQ5VCWLNadne/NMoro4U5S18/z0u0wrhoCZgOdxHZFgE8HcNAYWm4P3wHIYb5AMV1qIVZDl
wsSmJXnkbpyYybyHz6bp8QQiuJ2mVn1YgAzmvZLRDAxdDJxBElTufD90wvu1+Gqzf9Fd+DVj+aTE
KIK/aC2sYDipNNWXlRNunSlJsQj4b+nFcyktIp763WrVR4mZmIt2l8GABfugvY0TRhdn4P4XxusQ
pw94N75D30jWpkmKtOBGmSmBms8CzoYVxdL6zAO3J7ev7yYJbMA265mJn2EKpxTeo8tiFX73rY1A
Kcq9NWQ8Bq5e2vxOGmgYl5VINP6qJ/vRtwYSt0VoHiRPndAhE+fE3XTCXyD+OLuTfF4NWvk0KKbt
pscOok9GdnxcZ16XHJXpfdB4BgwD3Frk/gSR8Wj64S9qIpPS4hL7+W8po2cZhCCWmZdKhPQaU9p2
tKdwGVYTV2qy6HMdZinJb70Jp0PJcrLsGgJwYiz6mw3NbuXaJY2nDfA6bdTGdQU4+OLjMLF7fV3F
1cpTvrMvacVY2yrnwF7HR5GVpLZreVGKX0DH1YcuQiMtabQGhCHMroXyp7cW6yinoQzx0GMmNL4F
Zb8hvnNJdP+tM9LD1OgTRvxEbK3qF9zlBVlP7gMOIQhjmz7Sn7OOIXb64pnuPUIF5Uk2XbuBwilI
+JQEftqQTLpwOIa0xGEEdC/AMVsA+nifyvB5lOY8Ijvl0WnUEEPRjk4jC0PWDNdoqi5V268Iyr12
oVpRoLFXvclU/FcayUuXWgLWPtqpPUdm/F8e0xsrZmWorWpaJIkBKzVNPpmp/wM6woWp6cecQXul
RuB8PM+ZWp87X2N8gc0wbQM62tVC2t5abylAy+jtXQQV6i3OOiR/zZGbMiC+X3jjIhjAGri2thpc
0pClmftrSVZrJSZzac7gaC8evH1YBCS1UZesODl1jvMT2aiGnrFW5R3lrv4tBZnnaTyr3tAIr+j8
7GA/vdw9s1XFgeX6IAphWuTFt6GbsDPIjyB7jYruZidCbwnNJy2JmwOdu9m6Mgt4Ox5zjzDqmpWK
AOrkzWOveqZ+M4Pc7oxHwy9WrrGf5q5K5ohvtPsIID3AJSYa2MypPuCkfMnqkwK6T2EeLCmdiSTe
znSlYtZ3qCGQFOdjoxOsI5+Iu0zUo+j0D4sB4BINxK+ORTkWqxSvtWjHg9d+Ohmnu9IfrrgXq22G
AIiAmG16/jmOhVSstnCMPIxnHKHNRV5ELzq55+WU0RuuzHNdi2dLsip7nJCWiZkv85SOE8q9F7Tg
wJZIxak1nD0nmYqjtH3v+waKdssuM8uCLzCo29ZP3Rt0y67x9uUsScfyBNR8a9iotQRwPq3OfHJS
60L3ZjqniW7ugLLrgL4J8xJVkxI3s6o3pcp3CtvJPmyKditoaLeouZwq78vAz2f5BL86vdO4VfEs
NgT7d0URQ1zTrMdw9PXlzDTRw7kyDsMeCRun3/auBYWJ2a5klYsm2ipC/HVGYkM8kP6ZXeoGXeLD
IlLi1NOxzZyT4Yp5mWfzNOjtz4BFeXKLb9lWe8egZzYvowdViSunq7PmU8HYtf66C+tVoaZTSIWj
0bOGMXjfm71GY43nQuxwsYa+BSK9RDbbR+uliGnBi40JAn7Y/A97Z7YbOZJm6Vcp9D2jjWY0LsB0
X/i+yLVvoRtCCim47zuffj5G1kxmVlcnUNfdQMIRipQUkrvT+C/nfGdfubRw1sdsL+K5MEZBW9Jp
tw9eoJ5y5rtrP5vfHJkepTBdKpCo+Z5oylzlwbbtOzsivzBP9jyhyLBE/T0wVL7P7MTHrMvnOkFw
nMZYPrpNYl8hK16Wd8p+rUribAzu34Kdtz8bepMF1fc0OkWDQzLuYL2mfWVdl2Fx3Uxd9yZHi6X9
0KmTrfhaQIch0XbiLUYaD/JK1qdhrOq1KCzvykUZcuRNeh+SXR3W/GJtJ6M7t7A/PRfWUk6EfPaU
58Z9GJBl1dUtoFbfWdblKxAkZBu1L7NbgjqpxMEKLGh6CemIhkciLfqKdT5K9r5lrc+VE8HEshah
RJ89tDIimKkp1YZgm0MN6d4lPjU0kIz6rr0RyFEnWRCPUw8LYIgDC6msHskFn3wTjG9A5hG6tED7
OEWDAqrzVjb1tPfh8eqyUA+zsNHy5k61rlrX2XXCvre99L6Ow/OQtgd0FfnOiq0P5E8kfscGo5CB
YxyZGXNQw7lTDcNya3kLFTdu6TdY//EHGcQtW5mZb3EO3fc2mYMVKgJIUA1bu4gsFS95w0iacT+M
uCdZj7Lh4JGBIKuw7V+T+T6H0B1FWmxy/QAo5U5EfAJbS9IeDG9LpXyJSgGlH0AVGZiUVOMHw/Js
E47ixg4uWcN4oqc0SCnSHWFHO8W40WziYut1PT2qApre1kumecAOfH6o7QKYSExhyOGXmdzTe+c4
tznyvPipNfMfurKPXkwvkglv2CbzxktpzZP8psrCe4dK7hz6937vZAdZBgeZ1TcqtZ/HHqVFNJoO
DjyOpKY4GC3fg0V1v6kCRotiOOmeq7gerM3YGBzgczMtvjS2+lDZWrduNjgon6LAlGutkDrYpkR0
+90fS39H2vCblw42KIVg7ZS0YEJUJ1K5ogPTmG59yALa1oylftAj2RmR1zYtM5tZZtxxE0CxCVTe
hi3NtrbUkQhQjstM3cWYZTHE4z8Jq4H3R6KeWhCMq8QsErgP8TWqNnkyM/GKBJ34TjamRC60OCDr
CApxbmevmSb2F3kak+O82qSS81UpGOAzJ+OpN+zqBFa/58qJhw1HlDpNrZFTHJWsN2JPAn+Z5q3o
YvUweA2+HcSthnyLx/oCWmcm3q566gYV/rSd4J2uKHllgW2tYfrgqT/7cfhjKss3cCY5ghRchKIl
x8Y2mUDkyNTGCIVGjz7bhi6EVdb40iHOaxyo90jxITJrTTzqwMWFdoUss4KYTTgRTwKaKxbEL0Ed
cMfIHLpEBG0gnW7rzHud6+4nA1cMqYbTnBDQ0MCxqZrI+4EIOrreOg1lS1QtDzZtnJee0/EV2lh1
Ljg/rAz14yKuYBmYlFusRg5TwnrcNFy4IL+oAU3VnCaj46EK2tOvD39/ABj7WWPZ2P7+V2L5tF+f
yxL40DRS4DzINQLYQZ9//QlFbHIgR7rnTkpQcToE4ZJq84OxLzGPom1ICmIXdQqqdj5BUJpP+VC/
8NrEu18fRTMgG6AplJpL4Eos77wJh4xix7RzK2rkLtb+peunoxH3/oFRLJOSyLqN/JRFQBSzc436
z1ASO0ZmM2EWJ5UCgnC6u1Q392PbBxhDTS7GZDr0VveKLhcSzBcVon9oiVDcRRY5ecg2cHDWtDiF
/W4UT7hNFY0shS3+O/+FNQyCt6rw9iGz400dI4yjI9GO9o4jdREHSH8SXki/FtXxLlAxh0KgoFn3
F5H1zhOwU7JkScGMDIs/4TA/5p3bvQi8I9xrEBwgGiCNLbdMe9tkMEXrPmeI5pTXRuwZDw0Dm6tp
UQv7WRK+xdySmTIP062bS3s3xfg8DI3Fyqun8M1XZP44yPBsG4IB1u5tyTc7WgxlGZoS5+SMB0Mg
Ea6C9AumH/THpHqWoJzXQcN0vbIwcCU+E77CVK9WFU5HmfefhcYHXAcsE9OqTredHLdOJ4pVngCS
9QNhXw8WY9cuGuSbn6LCC+Kgu9VcBdekLyPZN8B6wMeo9uPSNCe2m94xjewv2cRd8teXGSr8JIEQ
idVUgoy3p2KL9sz87X+2dvlKoAL+GDJXr/oIPqddyvI6nTu4Ae/MjxBipqBTgULtnRCvQ0NUiEzQ
fPZJKnYhmZaegiCxBCvtrLCrdlI2D2l5lXisDXDEW+Bi+5tYjuGLPViUpElirXLfxptI1M9QOP6N
zpbMiG7YxAteM6phxbXAOVYtU3IZcIsZx2hgCKC/nEbddFwSyE2YvThX5ISDkIngyFgDPadou/eQ
EXlI8D2wRLEl2nFJNVrGqJgLfbaeTlz2519/+v1BFt0Tfo9yp0vtEB/YXwmtT6Got/GgzpXL/Ljk
Ob1StXFTx2m7EegxMAw6io1nSBzdhPTQcr8yP6g37WxzvrCWma1lmSP9COUkp0TkgHql2djQx2II
HiLKboVjA99FLbZcMuO4YWa2h9NY3gxx8TCF/WciOejNjnHwDG9fjRZ6SHdDWs1+DOhgOJwprVsU
K4N5Zc9Zf2KPD7yKxLFtJswDxysH1YIqrPrukRsnTFSwKVEQ+MhZq5Mr+4lX1RYv2jgEuypExuYi
5DxRitWb1AU13nCLJNg3gNcAU4GgX9e/FBmLrC6L7oUnwONMNEvFJ3epTRKN3UFVnvkwNKN1mrRD
znVQ7wTqt6Po0uoYGC8sNvbak7dhYteUroD7AhpyxNZbDJ4A2TvvR5Ux2ZlZjfCGApcpwL3Mi5UD
7xqhM/1Gx29CeZ9GObu7Lj+5XXhxDemczAnDk5j0V+3XN03U7cnjhQ9Ahex25ioOjWw3j5E+YshE
HUZ28eCFj3HujBd7mKenuWDaEquNtIeHIBrTfd0xEE4Zp+XplB9Qf4l9Fo1vZGr6Z8Yt1cFLkGRN
gz4RG9Jt2kXiQeTiOW/YXUqbWDACbwYN4zrrtkk1bWvf2UWh/l6E4vuQIpyL0fgVje/v/Dwm/XN5
gHhjQeno3HVDWhtwz/Xkx0cGmcHGYs1xUrAOVsKYk13vVLdzxcFsdPi4UN0Qo5eQ15LPCcvQDNuW
iqZdqAt+iLn84ZS86RjNAY+4/C9Bvvz6j3/7UcCnq6f7ryAqcgjweRu10/EToLv+S4T85X0iy/Pr
v3zF3xHy+hutoYYr45jCsoDF/z+EvKW/0Vwpy7U9AJ2OrX9HyBum/EYRKTzPthyNC9zhJ2jQfIOX
N0z1DY2FwujsmMoEz+T8KxB5BY3+Dwh5VyqJzs6EIO9iNxOmuSDm/4CQNx2jqEATYaQqAIRXLzpn
ijBWztEtkkPbL0pShP/9kD7HFscJItwWQvIqxRu/lt+HjM0lKQ6rwbBPXdUwTV+pACmBanfLeWM7
7inMAnNlVpQd+ZNnWuw3k+xnOMV3ptRXVhMD9CphedxFdvfjDyz/299A+H/Lu+y2gA7W/Me/Kfe/
/HK4pHkOPR48F07in3+5lusWk/XATNOkeBG3wiLyQWRX3D7vWJ3uAiZAM0HdDcyKeD3Ub1NAtAiS
5iwpT+hfn4zBOYydv8lCZJGo+AkIb/1bcyQ2DWGfSfByrR88eXZAMbUpl3sOmYMgMJHeqLK5BR9M
Ve2hhoXZVPyMCnv917+h989+QUfzTtGOaQnNu+uPrx6rqwCDBpQ+c+QGJiMm+c7RdrrLpLxTHlnE
YELWHLGi//W/ay/JAr894cslsbxtXFu76G2FxZvbtaw//8MjSluy/bDjFbiLdTO+VvmEOOg0tOGF
+Kir0VHnhRAsRhjbUci8TF+chpjN+lP2TM65aRVje4o7zPcEVk8paVf2cVDda9JWrzqI7jB7AjAk
gUv4hxI5RKyOgoRIB5FGNXnXjJWgt5DhVrbfJWXCZurGUxWClQL83sQkYjfGJswY2zfWqZfOeZTD
1rmanXEnMOEqjON4sYsA7RlOeRllL3WW3cTaXah8uxbgtbXQE21WbdH3v37y5D998pSnTMlTZwqb
WIk/vmp+b7EDHUtvZarnIqj3ZoscvvHPA5kiqn+el8LIopEvpp3L0xDl4iwyWmoj3IfcAeRQw1fm
ftEtBSOO1Ie//vksZ3n1/vHVdU2SKsi30Mux8OcfULiIK/OE9EJvBr3VMl4Lue5D5wQv+SLJ3W6t
D2zTd0YfPUkv/xGHBARM1msw9DdmsFZF+ZiJ8EmLndbzcV72VqF51Sbyow3Cg0QaUKMHxXK/q23r
LWnMfdTs3NQ6+Gz20xAovSghLOhdi5wvsKn4RpzRbb9t7fCRaANoCMzdQdAQvVx6eF3tHvZ++MQY
9GxpBtOs0bOhOUjCVejyNIln86NdxMd8kWgK47vbubug+PAGehHTuRRhfxkWWjOYjyZeoEbpidv6
Q8KzjTtvr69E4BxsNGmelRMAER6z4LsRkBbT4C33y1uff+PeZBaliZPDGbwZSxs1r96ZloPe0LwW
Q3esiv7odQBj6HOFvnFFsXeT5GTH/dFu3RP4xw9YynxckP0zHpxcrKUw9mXDbrC7wRZ6CIHHV69O
3Z8bJvpFHF5IU9oPbXNpcJap2F47zKSQh61dv7gi3PicG96+DawtEprdLmbWg/CHIr+idaUJFxgw
YQsDyD1URXZ2o2kp3iGWzaeAqtZrzePXPJQXFdcQLWKGHHIFqpKSveouRuS+y8p/x5Kb55fWie4Q
jFyNMnvplIviEH8LWvWwKE4j+EKDqrWoXPptgwzHZE8c+BbN4Mkfhm2aNhSHS4xZ8FTVCYMdaI8d
dRYinbg6DPieA0vtvrIO1J7Q8A2dox5mkBnBT3bABz+9t0q9Y2DgPsqekHpdP8SjtccZ+YBrcxsq
a+/0S3WoBWlZCYlFy+ws/nR6+xhyCTlL0KvpPba29VKbT0Fp3WVa7IPZ3Sdj+Gl3eo+UaadItsqd
DJmwC8bHch4ZdV8vflgH/g0C9k/DgfE++tuZnIJpOXWdBhakc+ybl84C8Op3F23mb40sb4spA3Ed
XLOlTYrgGL+CUDR5j2BelsQoo3mNPfiYcUviYMeJ5FS8oMh0aaIfEJyE9byfMvs69vOVNWdXpvFU
LhF+LQEJdfRBKjdRDe5iZAHyMz2nDa5Tnt6d1amDX2RbuLqbZoaCNIvndrJIJ80+DFgO+A64EKuH
RKXboAs/pFXdZaFxYE/yCIjpI/YZLpG767Xxh4iBY0oQSYn/HvjuY4l5WWljC+T7rgaNtfJ0cx2E
2a6j+Ad6sdUJ48kSM3jmFg+kr14PCLNnO3nqMU/zfszZbOSVg5k+AV0RYnGuFpjMsi+yq+ork8gH
8uE5NxAuDwG644z7KoZ0rtvH0kjuh7OdGB9jxItbW3fjiNkrHS4Yx691XT00mfVcf9k2AIISyOAK
boZ7bXntixt5d0ncbqIQbR8aS0AO6SrNq9ciCj/Dguom95Mn/H0dMrf+4GOuBOfyiMPx51ixf0Cf
tQp85yCsAlj6sK0j88z25a0I0yub5EOWeU2i8fsVD4wPEQdI8ZxM/mPmyb1Iy33hlEcDNAi7wwnJ
x1JKEI24jmcJSkaKn25SJ4yg8w+fTfCGsgVDFYM6m1ypMHXPjot726nwT1V5Hqx9xTTPyxdxK/0l
Amgxo4QIza1w04e6gX/pTaS/SetOCnAUMv6psSOJ0n4cG4m1TrOA649DIo9G66zlnCtMpsZJpMZJ
EstKqDViCbIygEwrW+9BkhIeJ4AQ4IRX9zPatdiZF0v3uvD7tarLh9R6aZz4apzry1gaZxJ6NgJv
BO4YMl7aZwtkjQ56aEjRS2HMN33HntNCf5UgaA1H92XK/Z9IjrC4VHe1h5zRx3dzGc3ivgyqrRTE
umfv7McpV40bcyoekSZv2QCeyZ8gAdHUm8GNrmvUOfPsbbH07ASAxggTDBSIPRmCzLahUKbfyyY8
jC3XmERpTVQEqKv7SPeHWVUbW6d3svfOJiqUHvtj1ZhXOgsvCEYPPTiwSO791NvbXnzsynlPXOej
TJEcdtmp5T7w13do0/lnN2jAVAyg8A0q9x8KW7TUmGaAG+M3EGu/eXYHJgX9Tc4EZ67njWR4BF5w
BSl+JXrFSH87tHeW+BiMRwuJSxnQz5Ca9e/EggVfxd9L7eY//88fY8L+4cP//B8VK+bSJ/33sWKP
4dff9u8QCv8ULLZ8zW9d4dLEOZ7DlakdZQNwJwnsb8NX0y79nf3Npa0TS0qY9BxsCL9Hi6lvLJcY
wWqqfReULXXZ39vCpSu0maTwd9K1uMD/pa7QW0LK/lABLj+V5j+bElVJaWn3HyrA0E1dVfcp/nCo
Pzg9XxG144hESeS3/clrz16HRr6trGc/TE4hiTPsNZn1ivUs0h9jiWYvrrAGeyz3ya7XI8d7kZVP
xsR0LzXG92oCjU12bm8gPzbD8i0Luf0UFnUT/C7GxvXriCmkHZjGh5V3H8u82Ke49fNizg7gR+uT
x2rytOwnT79/GPYDfDZMmUh4vL9/ym+flwK4LCvIeZDlMJUsp0R4g9ga8d/OJPkQcyggVI+VQ15l
LA+WL//1YEu2F15SptvKHeKDRIP821i+K2Y2JzU7FEtABfz14DVqOoVj/b0avY8Y5EP54odpifvf
uc11CGkxKOpTB457XYGsR/2L3gYRg/GakySyxtwUbrDmsbvXs1+ckkAWpxYjBgRSuC3YGTDDVzZ6
MCva5kZnnvpZiPHw64+/HpKU6VseY4vxpvnc2IwcHeyMW7fzxuu2vOgi/ewHt6Ca7cBom8Qgt4x2
E/VgO/xbkMJe42B2rg0Ugq5o9DkApkDxMKHAdQrMT4RiEmpLOOXKMONrG23GpS/qZ9WRY5Hq+iB0
MR8aJPqO36Abp72xlx9CzQU8qsZ4D1VjHvvuTsMTX5ELXRwspIwzbd6+IV8aD7wkUwoec2vRdCw7
CLdcNtMYGLo+28+wYFYtmqWda6evlTLLo2tPGH+ZwuzHxrlRXnUXWZO9T3p82QozBeozGDT9Ei8O
wPcBS+8ruLz6EM6ePkQCnl5nv5DIZe3d2DySSQ04ELU0hktiUoOgZ9ChGH2z73vy0lGenCmzVlHM
osgizR0q6c+mq1A0yk1vd2gFiuytKtE/TAEUE6+70mnWPxv8HL7TsLMa7AvkLqKrrUWU2KJbKit2
PEVlHaux8TcmkBHqO721w/qRpMHy3KPG3uOqfsRg2LBvR8UcSC/+UDL8AWO6wSRjACzmQDk5Hvkn
nXxiRfExmGNwo8DuDA2tUxOKj8nvbpAWUr6FP2yAiuuwT1kuImgCcUbsm6tFtrmLxzF8RnpyKenl
Ik+xXvJ7iFa58d4SV7vrKgrT2eZp5sZEwRQ+5RnywhqusB0L4yrvyE+jk9mEge2hCOGVrXsGs7mT
P2WyojqTjvMUUSLthYVPuCvb61IG2bY2PQuVGusCMJHdLplBL9RZhAxcRtuwDrfzBDZZwqpceQiO
jibfMy4StAENbWPCNZOV3SFjqIrHlpQ++D+ojblDxpW7h0NhHBIbAwJ118/ak7tiIYq5rpTXYuqw
b0cTOUoNudssK3ZG3t7kbZfzPYfi4ioGYbxxx8Psfwagaii/0pe4IdtmlPmF7Lp0lxgEckCLuneD
mHef6Wx7duE7V7iKMibYA2hrr4AIf1Ti7tfmL7IycchC9gUy5qxproeY+RFr5vPsBsiuOwYELq5m
3rqrmDvFGsk5+4Ao3qkco9VcuES+J83KtBWbDALI8In5PFtdGV0V4Y1hYOFoMlPwZHGeBDJ9m0Se
r8PCKFd549HqYpFZsUyH+2N6z1p02U7kCCLycaJm6jPivYoMBRLeFFwDxRpqNxbY2LlmHu3dCldc
1z1HC+dI0j+JcEovzNke86ysngmJXA8i2BhW7p8nAxYV/p3rEUeFsGPjBL8C+WsfGmz4DYjsWGJM
hRkSpqo7Vi46WLXzIz1vzZGXiNztbTfKcluVDuK+3h23Iql9NGHGlR06461dgcuYi3rL6kNh8Q+n
TW4dxwppJXz14uK1ltjNWXiMI9xMeVLb91LR0zX9qfRJtgjRQi8cYnhXLmTeqCQLA6iBC5QKqXvV
0adKB4Q6cyXiO1iKzSZhsDWi6sy9gk5KvltFA5qMxm1rB3fh0CSHWaIWbRAEW7ZdXs/TgN3DYNBp
d/vag5Nm14a14Cm+hvFsF6Sw2NSKu5ImC5+/mDZGJwkfzAO1sVkzbPwoDG8Tl9fXzCVk70F+cZvD
HnlPrnd0i79kX0x9vVcdNlJH1bhiTfRrls00183dg1QgDFlQIcbIUDAN0AMRtgakJbgI1APeyR3i
3V1W+Cbr9DnYSXqFczq7A92PUusgiE9Fr4IrZc0negvCeadMbSEV2XtVwdTEghbuPQERIfGDnc0z
DpgOmktj3BViJOwrNm4CCo+jVFO8SZPu0Zt1QMKRYa606XvcegiwZthIjhkBMdInw6FWa6Rg/RrF
42G0B/fKx4lQip9DVfcXJ0fYTJrbuOn8fD+oKrpG1ruLXPcDfR0ZHOU5jt37Tmr32Ft0TqPZR3tW
hsQ9Wkel0QniB4dgIFmEJ3nT0oBX1bHE07aCSvK9WkaaQZOQ5WPjtphTdydGupzeandGkeDnWSAM
wTw89eM80dJYz84gq4WsxoLGCJ5MVoFdYNoXZoAz3XdzbxKKs42KeL40Rn1KRbGOgzS6Av+6bnLn
3eREYNn+qLnyasfqnoMoMG7SUDwA/XxRPk1tmC1h1870U9uVRBSMSh7sRHFFrLJ1DIDjNtnwmPYa
A13M/bWOcuoZtMbuEmHoLM5uVC1rkviQA5b0QjgXUgsmFywT2D7eVpRNeTLiiQa1GNi4iwDXz7YT
LVtfRC13hIp2+9TlRETFtA+EEVwkfAF2gcWxox4wCtBgjSLDbcQBeeiLMD91HrfecURZVUBbpu8K
t5aJr9LLfSAzGCIJZauzgwXUucTO17H73LfVh7bDcqc8cB1kMp+k8s+sQLM9Zi69d+dub9UGsq6l
nOqXByQ+kILwOxOIXRhPXuHTzXcms9IShtXajcuSlnrGgYn9+FQaQKqCmuYWG2uJuAL1Udy6QG6R
p1OV7Kd8/OqhNZNRiZm4dc31YOYRWGsPdqFxZ9VqJqGCf9eeerQlbj5eAjU8GS7uohIqH4C2os9P
vx4i0GWnIWrI27L9XbJ8lGI43tR5DgGwgLIjreY+S6Bf4thaDH4NrgfYKDlbTgyWJZPqLpFUcp0i
dALSATFeHQhsdBlW6rIUTdybNkbNaA/x2cmLa1apN5kJAevXQ6K970FXfQSSvFwyOh8xluIgW5Ay
y+7S8iAlluA/y3oGviRRz3XVqeplveUiUqt6Zvo3YMyy5fiM12He5VX0YeDWO4+ptYkr9OHkxT54
bY8sOynKHdEFcm1jp81i9zMMEJtzEwUT6as1/fPh10cmo95uGFoSF+OfA+8WBr/iuYpRLhoxaLek
fAHFwiTABM2Jr3nlh+RrY4ABb6zfTNzknInVhyNRCfvF+EaQJ+4UQSNshTU4i6EvNpGsI/ZRbA1I
GTAmCGVVx42pmeBCej5p4lzw8AIZY2U8V53ihxiZK2yocBC0pW2LpTG+CPQSfD/OfqqqLXg3bi0F
UhaSc/YaGM02bhlyj3geO+QiDaukM9kjDKHxPhac5FUv1DGYbyoWSbo3WPh2FOmmMn6mbd7cQF55
ErC04eTgA6ee3g8eWQtyvJVxgG9O9ttpMeM21Xjr/Gzz1trIWT9WZYHMTxf8AmZV7uaCHz6ag+vc
tNCLZxkQKYboxgLNdJJTMlVy7faYc6cySVZlLu/drodL17RcM2Q3m2Ift0ymQ7Iy1nGptrk9ffz6
gkQQXyWt8SIIN19tkR9wxhvRz74w3qSXvSsCztbadg51Zj4jV5JrE5vRphTQoCLCfNZsw7XeIrV4
WKZNTDSPyvTarYbV2JmFAuOD+49MWsaCXbtDfilWUYSyYqwRGsZRB2DNco9gKqFKkxeEPzCjoipd
Y5ecnKGg+cHuI/MWFpKdPtbKtLaQFTiageeBlyHJqVxw/y2gniAz9r7ZEF0AmLqKSAOalcnBNepD
nHQuY6eGqLOW0eXyVGlJCRakmLTjacsQTSPInZqEsxeuCylmgApaFoj1OO51CLuda8UXBcHRyTXV
bbEZhx/LE9UVfK/lV6duPExz5CJSZmqK+HGtMyRz6OXdTaMgxoxsTVacPEQv8+4dbGvc5quEnK1i
pN+a1fKXxa/Pkyd8th+tsvfmPCHnnIiXmJOm2WBKvcwYULZ24uzmyhi3trtvO96L7VCALXHrTaUb
fUjIOZpqjdNuAPWZctngeHivUY6jEmR2W2fGV1WLZ6vijCwziuuhBpHEFBvXS7Fx8DhXZqaRNQ4N
mir3vaVgWasAEII1Q4PP4585v/KvT/Zn+26ybyr+Ym20sbOBpAaZh22Pi7EnTM/mJWa3t42MGXUn
NjTsiVNjfIiUFzpeXjyOxSMcCLRSODPXmkTDuEcbGbSP7JV/0hBM2zR/kWmMOCtGApHbkA36Z0s0
xwxHxvZ/p11/KYFwmT/+99Ou/fvHnxUTy6f/NugyrW9aSMXyXSttclYxZ/ptzuV+g1jlYb+Wctkx
OsuEKS/qReIgvzFzstlpC9MCzsAn/P8xl6G+LWMv06MtY/1sm678l9QPlv6HXSxVGRN/VwnWnZ6t
kWH8edWJjDJuhyrbmpOdn0sN5xruei1Vfz0e27FPznP7KEdvYPUP2nEM0xsdLcFyhb3EluMrKxKI
R6VwIFoT6WNM4oTPrnjoyHEtCSSdQrJASw2mSU7fu1KZ58bisKhUlqz8rgR+SfbkStb0sqL5kQ3Z
qxM3RIt7vXMxBuOubLtTAVXqNXVGcJPhqHdgFcZdlYcKuHHlnItYzwdTDZ9mBj86jr3w5KA56GBJ
XMB8cru0xpy0eEJguuESJdhfSKnceWXJWrYm76quyD1up+KGS0XuglCPNz0+0ioKalhioNqMOVO4
K0S5Zk2j1qoi9aSuCNVIreJniZ0eCvj1JFzjOmFmgYR1SWML+5vJw7OAVeNqtBaf7TwX+wH+TaCz
e2b7D7FqZ7iVsN4TmCGbgegOw8ymg+685KUMy8dhim71cjZLzLtKv0RULMehRzfZ2rg3Q2r60MAs
WtntgQ1qfL0QCTqVKiJqivDO6lJ3XYKNWaeNdfYwmKYUfI+tqSLAgva4063i6+RwP1nD8nzUGzeD
J9S54nX0iKvM5AjcGDKmO5MeqBhoAgordm3QJo8myuZVjvziilLSum+zxyYwQH8xLRsQmntV029A
z6WoIYL3ZAp/OIkWZ6v0cZICjXZ9E2lDZaUblMkvIaEwV4osEZfKfS+SI2LtcYM7Ah1cmM3o8J14
Z/fU52YDCBssCNmRabvLXPSAvod9YbDr6UeRNeKjbY5szAWcg7EHWd6BeTSqBE8zG0tZvkQW8cqt
7ayrxBRbf946tVcfu8R6D3D9zFXjPGNYcncqCJGi9jEY8DJ7WnQ+eFI6mBBGQIRdTvkzuUw3pj6P
9p0XbiyanHUroGDTJPHOGEiqSrJ2bfUQe0TXfVmlME/JoG+Y355ywgzJp+H3a6lrVm4cxAeNikhj
9dRZhWQc/ugVKMAGnoTcaBOOfaWKbeSb0RVKx03Wmf1jmszBA1ksK1fG84On1Tmuih2yBqZBqbqp
RXabJBq79ZYDJSJaekTXWvR0Pk54k8eBvUoZa25jqzzj+gofassOH4wQI0yrCemie4WzWAcFDVXu
Hczxyq1nImCaqbmeSBsfyY577LIekCka6ANr2Ogxqa0TFet8JpZxm2V1uIei98OgaL8tc1/czkip
Ou+sixcbk0TXwKoItE1MXN57O/TF+X6hpmeGPjZppnd2nkSbFlhwliA3nadP5O+f9kR8y6BOjc1+
3YYkcEqhdE89FKCkEVc1HfLRbPK7ObVZ8KbDTQRclKZsYSnoO5prkCmVPuTAb1f40RCMxpCisOii
tcDozuk3P8+iJaYRJ9guBfDeSYO3XSLmExhcf1u27aUphbEZpmEzMka9AL6BVQVHa9f0uCumJOhP
dRHz4wVzvVtWs50KLlOA1KfDsxeEuG0JmXCOaO+foKJ2GOZxGjal/2WI7OfgdPktWamYl2NJZQZP
sV2GdXAg2ea7zasqLIUfASGsW56m2vhykpzkGWq01m6HfSm78FCGw53pZtl5AmRQeOiZuz59ZvA7
H4umRMBsrkUcFY8MZFexwTgw8qznnooVbDpS16lvpk2w8DCIjTq3c9axXUfSO2lcWSguLE7BO1eX
71yzjBswHfF0sP3ssWlcqKRB5xZnpyzC3RT54yYYzZvYtEma0eJY2f5XngZ4kXEzdjCQ99NYvUxu
E2yyqvgEN5PAi+FW0bQoa0OUKbDbI/J3y21hwaWZWMxOTXTOFnjFwHolSeCdQCmq0DEJF8lsikB8
dPx6Y5oJ73AFzhvzrxuZV77E4DG2gbGKmpR1Mo0QoTGLiWLCUkwoDaagekagDXrvys3BAI+ZSyJS
QLgvIQNkFTXXYDvKvcGRi5nu/xJ1ZkuVMt0WfSIiSHpud9/qti31hlDLom8TEpKnPwO/OPHf7FCr
UTeQuXKtOcd0Cdv9fUngjgd+Gm6hNTzx5nD8DpYxjR3PHMx/RzS/n6cDZpypn4luNzyUP0n/rss9
zsZ/XacehG6SYxf3ELfi8DvGlDUI8dGjGxuqRN8STAIrwmSAILVA/rM+PXkO0Ju+T58HAppAk1Qk
Ds9efZzPmYFvJdbMWgrZpCv2TRiXMaqVTvALsWKePYmjug6zUx42DDQirz4Evd1sVGD8NWmbr1k/
iOYhbGnlFta3LbR9r0VVH5hi/CSEc24Nl8CHqn+ao9J9JxrwCQ8RcWquh8mxVowcCOVTJEBtyXI6
GIYKTipHMeJZY7Lt3eSnYeS9w8ulN8EI1RFVaIRchITIOZ4YknSdfZC1/RqjMgfulx0RfWM6n8xh
T0taAB2bzx6UskOXa+dShf4xCqN2nZAXSKYRvUSPrWvCwrAq7Mg74bSk2ce7RzLyv2CAJI2S51Ko
Y0TmHbr5zkS1be8IZ17yTnyq8c6Dzy4rCvlOXlFFv9dSnqF6iT0dYVRYRau25VlEEWM9yaGtrpzL
YvexcAo/WUFz51ipsSE5kIHH4pzLDahgSKYeMDuLJ2ceKIro6rUTstNIzdlBCWL9kI0R3YevtyjS
FQ3W+rQgBgxUQHtvGAiDLkVLr3KCujZWxjbK3jGAopwxBVCssYOOqCtcei0IP5IqQAAbpUsIEzE5
nPbZYgKUdkY9dmAj+wPI+PxQeUN0UwZr4NLXTnUj7ue2nfb4PK4hBJT1MspktjnxZzoCktNO25l0
MNqaG1GAFDNonHUZsoko9ucNnQ2MNbg46U2gkqys/BphVGYE1LiLB5cmntdfQnN89VuYHJGDPR+0
5TbRmFCCWHtnMQ1PmE0eGRCz98EmYx8gXNgq6dy4/kQYkP13HCI6EyhGCLbX+wnIYJEwqVEyELeY
vugMagZZI/QCiRIgbuJxXToEf5q07lqqkMjvoFjhG9+YFibh7Nm3VLXv+oH/kKPtxVxeMCMiguoR
rFsPTTMcXSZKADWnm/bmZyB5466eG3D2mKhXpuzvSpWyXxnuQkMv7mjChw/BEkBpf4Q5mRPaFQ+V
Yf8YOQr1wZQDYSWMeIM5PqcR24IdYz6mfNskNcG0zFL2BXxiAlj6j2zsSGFIxw2BPSHbgmNdS2R/
2w6U7S4i/GTv2ZoIeDpYbjqYW9kA6OAdP8FfH9+dOZGbKSB3oYUJsmW1PUVm6+5GBqlVtMPYWzy0
cIjxjZqXjLCuF8k669TOwS5G5zsnFTxwiaKLfML29Hw1W/1SdSq91VGLqDSjHyBFTSlPgGFKWq4R
MYqbBSAnl9U0kpm3xfvU3op2hfeF1rDFomv6yn5h4mPlKSw82jnnoIzaJx0Or81cty8yQFE89yk0
Zas9dWsm6ueUIB1SDeuOMZL5LfAho9fEMznxzkGjQGrcg/PJiBneuUa0wDCerNGe/zBc/EtsGg07
5eyWH4ymRPdSIZEiCFWuMkEBXhvjkxmV9SlNsD+VZJlgX8nPaeLvo16A96bZtLKL4lt1LgTr7AiA
FcI82Xu3wNBfXZ6ffc/Ht0Xi1iYiiLqN3OC+8xZ1041Ac2s14VPVi9bTbMW+m2gNtym47jbmzSot
envIH62ACFd3DEysk2qNhrG/5pkBuD+EkNA79MqYdTYYaoZkHVVNcfYSBwOWwXonauFcTVv1B4oQ
SfODEavLo2or9l8fEFwvh1fPCL+tzL4qZT3RvAcfIQgOg6QZTIgRpKHf8PViN+dN2ItgEm/QutZR
H9kshag2Gy+9mwf+mYc0CzUWKJwG3HdWmFsXeuJ1iJujpsbGyBF91bp+r0I4Qp5bXopWcrKhJg9r
zlARBlBoVdoAm8kKTRmmD4O9m9h0p5WZ2VyBtPbXEEF3I225U2ElVPQKtVjtvrZe8whI2/5OVXLD
OBXs3aVR5+XmXUDQuIhIDfba994I62NYde2DIdR71zXFu13hQjVdojdDpl0sy2hHcV29xF3ygKiM
PBYPCKKLUjWJSxtEavdqNa5x15HcWVDrKDnkx2K22nPbZfd08b3DZLAWBu1cbcskhHCKFtsWWFmr
pp+2qAJg/LQXstbcdZhg/jMq8xpW5p9OMAP2IRitRlIllhJ4CliMCBF/j+odDYT8Cgfo1ak5LE9c
aMJt7BzEg94VE5j5WLtIJggxvoOpdd/gz7G8YL4DxzYdyyrG7dnqC2k0xqENJSHwj4U94/OP2085
dGqTevnzqPoSAkP9KnqcWTgRgjuZ23+cIt0ZMBMRV/OYQBEcVmYx3Iuu7E8GqQHrxpk+kV6cu5Yc
A8juILzZOgxvktesnucj8S9XYE4kck1QAY04AukZbKeRQa9yLkmWmrtJpq8U7kjYkQ1cgphDepaA
QtE5iP0ggvyl5exvI7pwRN2gJRhgwxC7+m6EkXqQJJhZJQJ7Hpex1/HVbpTc+HOqWR2DmV6iFMFd
OMmeZnRynFQb3v1+CYowsTsNEWZIvLuzWF7mxcwxh/JaMSWdo10vSmOFSb5bNRHd4nDWKaS/mbIB
TdAuLmm9+X35Fdi9deb8YT10cUkgWczYNY3MtYMD/VrEbFKpLxTtbMFzF0XmWUMLDTCTbUkCpLAe
JvHQqHVfefPJqcd1r5iMZGZ/tdzJPpbJU2mX1sVp9Z/JVc+mvwS+pG580EUbgoLDujeiDi3J+HJE
pV96PX3E/QSBcza7Y+eSIxYmKEgNyuAkyTkkF4HeFBPctDzPspMmF7zG6Vnhy4SbVj1L5JIn+y70
uTmKIHd5O0v1aLqOPJVseoUd/HNy8rSnVubbgnVh1UnOuZDXnX1fZ0zRQFIDaEbEsLjhrB+vE+bB
zPznMBQ9gSG8CBXdmrF8sNMHV2VkCIcwAkNF4Tla+Nva5KGxtqjMaar0QXpvejjXZE29IDpSHYiy
xWWXJdMlT2h6iJo8bUtJf18IfHVhOr9Y3Mg4NbHo5EwjVs7NlZCDjQzl41AyDMbrjO/bd9devXSL
8GIQFmmsHZr3BHtBLhstFKSzU3xaE4Wt14WPKpb/RON2TGCoUIuJnzWp6QGbHB0bs9HM1oyTGCDR
WaH5Q7jAZ9DBTpfZXFyaGEEtAbC8CfNOVPwdOzO8B3dyX2UDmMPhNuDKxRoMiQWdGd5wjasvLY5R
DWFBl+KgG0vtfKEvpv2g51YxqASdgtj2kSSoQxAQ41kSOOl2PGlghV6Y8u7qTrD4LJCaNHLOhM4D
/DEqXAbesQPXwayoOUobFnujvWkTtfTxpvgSWgKJrHg0FDrXVgXfvQrfS5dZUIaMn1l6eXZbAhxs
Jrg0ZgDeuWljrRuowFZxDgIbqwuG5FWhgqsdcYTpwuTTcMLXZlqOgQRJbCfjPtD1HYXZ3iJAb416
JAS9XN7rRNz7AtVBfapbZjaVT50/26w36fzGz4w0t5+enFI5TGCK76ofv5DHRC3lYKbzN3CkBP52
z34AIGJwuI5WB1Z97kBgaW+8hAmxY3HTMQonWICv+/e5zRZBvxKpgsPc2DbyTUaQ7L4cEBsV0Ker
P1WsFMdX2iBi4tJ5xBadXf0HBHyRlpwkoJQtP1XnpeG6SQAX1equxncxdgK5blK+MJjMEKFjRmJI
coKR8c/Oo/xfbO2JMFVqJMw6wpLRKaGgvcHTaxEQLBmapwStfdLDGsgI3UtL79o0Y7vLu24trPbO
oHBblxUK87zaJsZP2vVQpqURMIgibsZw3YfWt7dhWiNHMv/5vf7HrgrHrODwgGOT9RY0lvLmF8Cw
tyGcza3hjGoNQwvmo4tSPeHh9b0r80QPQXiyNiX2zhwtSdlM6SEqvQ8n5OakLq5jIf74tb/PzMc0
RFYxpL1aD3BXznNKskap3bXtj+JeddOnLJ5M/ZIG7bYRxQw7t4zPDAqx/bQPdWm8VH7f3eK+BkKd
mszxsumcDZlxgcRxmqz+KSlJY2lIZ7KJDe2zhmW7qTjBYgnwTY7zHL+Vp+S2nMhaL3DSZ0xOK8cD
NlKSAN+m6tz5Q7RNPdKP6mq476ZkMzgmrhSqYnJErF2XOvdVYC19iQ2thHhfJcVfA/k75mRWtXnC
lOUYEZ43w8NAHoD099J0iyed3D8bC/QUYkevgYS5T3Mdo8TseEfldJyIMDs4+MYA+ef/0JShSZ8e
lIucy1Vyp7VnPgbAnOZB3+gCFEjdSVKYtMmEs3kRo3zL5vYnQkU2Y2kHtCA/SlQd2tlPth3/i7Lq
MJnR1uk7f1VNHu2kKhpoKy+WhMxhPheCfoAvSMNglbb2PkcefixD/PiBEO9RLM5tbuyL1HpDqYX5
mCA6RuIdhW1bMLzuVlk14n82S8wlGrOLf29WfLuMqz3Ljng474w6cVULVESL5D7p5/1kskAMakEB
AvpASZnzrrNF4ZaytwYhjDKNxy1i4E9wtw6Tyo/6B6o/3JpYvgVs2AwJrr019dsI4h1hPsVuNsP3
Ht4rh2D55jk+UTFh/hC71qESJs4fTSO2GYN/UjYtU0A4MEV4p9rhZ9YGB1MC6leco+/D2XoxEHAc
e/3lmoR1cxb0VxqKBo2cU1nGm85U6ohBmbTixEOKqicaZjBI2rC4H3VlrRrOVQTIfSWj8z6U8Bz6
4B0VFT9DmH1MpfMd5QlLVsW/a/QFGj+G+hQ4F+VDHw2P8dDxfEXPZtd5eHrknWcaGqlgco2LaSB/
LXrl5iDUJI4eos58L0NEmXRFz5angNyihyCtee/W4SknsZrGm34llgU9fB6dvcHZpd584MC+9lto
gsncPPapcyhGUFoGgT3SXNcePTEMRNfUHW4QYai9ShBmVvWJuv5Y2cSKsGb/q0b+mgyRShh9ztRU
tIxFPtNhPnZG9iKd+o3B17UJ+LOIh2hVClqVPNgfToHuJ844KOia7rYol65Vuq5Lqm44BffRwA6a
YPhO8KWvxuYza6KHX41RAllQ7n2fU7tCBQfOZKkiow+XETNduCejnmjtQlYn5phKh2ZqE784xfQT
MztZTQPbP02kY9b3N50ED3bHF0qbaUMEFR2vCSltwkIPkzBHRhxKcKvzSdjlqW8f0c/Crsurt9rp
PltugS3FMkDCUICGq/6Ek/ujNTrNvpxuJlX21g2ite04G3cq/jlZcaJ52d3N8TX22ptYvjEiT5o4
Hd+mhbWw/S/skLH68G2N5WHMswOSwCsj5k2OvFlNYGIqJ9t1gKR8q7+l1BN5/kFa84nwvJ2uOCly
395snFMzc+lhjuhbLAEX7tL6oPmg/Djdi5wgF/AOVapf62m+ZEV+z3ZKMCDICSvi7F8dS08/mYb9
4LhI+kqIACDt/oniR+iIQkWUJ68Q6b6hzLby/o+5EMUaLllsIGJPZcV1Q+cRITdtRHceB+5xJx5Z
cWA7xQ4duHRyrmUAkCiuHxDY3NHgQChWdAxtAmfPqUCsjHZ8SoD4FyC9mFq8NVMPLq6tXgKL/a21
UB+MXbYlCwwhIk4Oyit8bq7HFL88ZHCdA2dTUgDkjU3DpS9gigXfWkuItJifuLu8TarEqzElkDhG
Gql0jECbRbtBKarP1ORimx2XBm9Zirad9wz7ade5X5WkM5Hlj0ZsofRnfLpOUhTpNr0eZeSn0Qak
rst1AlqZfHLzyQsJblI1k3jqmAxmIEXZPDmvXoMEPMxfPEJPVlbbPSErf+vt4Sn2UZ4Ww9KQhNws
WRUbfl0vHr7sJj/3kfoKiw7UILqRwA3BefrAkyrCwHB770zIOvCYF+XwerZmciiGi6edrUeMh878
B73QGovqr/8nhUAddeKmLbSyOBSYu9X+pmWWAFPjzC13TpzqROFhrtqy9LdePZC0Nl9EgRgDYM6k
b2X/PTfoHBQjWKJtv2qecs/3iQgpPlpQp0RuXNKBOhG8MQblbCuzJSy3lEcPoUtVUTO6DCscRx/g
Qa1xpHNscfMXPVSbwIyeEftcHJ89vLSWiSjSnWXJcbrgOyisz6Imm1DlJxdJH9ER7VNhDzuhGBvn
abIGKkYqfbMXo83Wa6BeMnT/Zg7Bd8yEMChuyhut1aw4H4zNpWysbBPw8Em3fxrqcAOu8ISmDc6d
Di+WzG/2AJ7T6hj1dUtwrZmjTVHq1YZtWlbqKVfli/YO1EWrwIWM1cOAJEamh1PB7BexYeNtozQ+
VWiSK5dUo1C81sUIJDx6toREBgeWN05eeqs8mGHzhtzqwIm5hm0anJa/3KThTxQYz7aPGCTzUXJF
xcXoogfRNIfSgh3fxF90WJ6iYDHgjsVPE3OtmZUTIRAauAhnlHGlm6xQ+NppeAkkFDsHtjHqk3xr
JlQoBncgw2SOhmm48sE5rSYXjU7ie994DI52SLltDwaSEzpGCAv3IqbxlPURzNlRkelQzLd8fk7t
/Nb4M3tIxzefcaPRJcjutccmmVIbk4M2gxERTvC9ZBSs6eEUCxn1FXRIBuWM/vwR6N1L7Pl/VOMc
66WHXeQvdUY8jyNQEtkFG/DUYKrB4+FWH2VE7ZLUnJt63CKcfG9Zq5/mXmxAd64lYYUMXENGZM6B
/RfAUsad2rf9mXHdza7LmgbfXc+AwvTlLR3d786Q1XaqxFWoFt4PCDjgd1EQEHAx7iLn3XMXEOtU
km0RWa9YByk7QEt7WPSW4mSExoX6o4Vo0xxRDpDZDHNyS84ASd+cLZcehxeQOAYp6SXAk8spJnue
iXSoihJSS39OlhlF4b0xU3yrlHyjeO73aR0ddcddGzUAo4wH0do4ESTvfCviHd3Trd1Y8GVTFgMm
Y2/xh03sJVlFDV499Jc1z1e0ABPt4p+ZDF+E/6z6ObgG4/tYeZfeBrUL3LDiTQ5ODky8kIYa57Jj
QiY2Tez5QuLlHc2Da1y710p8Z4Sp5O6w7uvhTF7XWUM14wR6RFm2Mj3zXqfyVlSQ7GjsrOo+OzWV
fsqGuqWh/+PPj3lTn22pdi66S+2Dz6PFXMV4L/xRPVQlcRO+DWbWEslfY+pOWWvcNyzYpuw+aK+x
WCTxi6Rp2ahmPzTC2cwRGm5Nr5fOiLWKX6JyvAWMY1dVQeE79MOTGXbEhUWaBEmK57iCGfw+Zgi6
xvTLF+k/ZGNPsDXHlUi5WJLxqN9YKzTwaNXImIXFCSe5hNkrxXc4Mi3kSY+j/NRJ6vBhhGpZHbTT
3sYRATNa2YhUdPc2ZRQnZfySN+0+suNHCGQ9jU068yqit1RTagDOYBJyN0jcxKX7rWNCBZLh2lSV
ukxAgvPakTeHRisIeSgPwexchdf/WKl97kzvqnzYj5jHGCIqxjrYHkn+bYanooS3nBXjh1XUF6Z2
oIT5vybvD7O457g4T7PxSWt3oeIQ3J30t4Eud60aoKosMrYHtIRk1rYwH7uEvldMctGc3zPGeTVZ
72YNUNoDa44S4wO4xooDOLjCnOlhHb37ocXpODqMqHJIjPWuqJ2/sa6hyBzPaZrb+7ZrfbaXd6pE
xHN2DJu1oVwxAphhooIa73Y7SYM2rsKN1shefYLtY1hiJMy8Uaq3WD38jYrcT6dFy+qMh0HzP842
62EaX4x96nV/G4zXA0zQMgg+RRF9BnNCexaQU82ymDUj/GnQj1FMkUvDeU/wKrZW1qyWdNVugBpp
WnIX8nw3qfczxNG/AgOF4VKut0VAsLZOX5QZXsnUnbvsQrp3jFtLcLJSPn0hu5kOnuP+id0vWmOv
DNVwU8/Y8arhL6lku4p72J/S+yJz1N7XTAXTKCGrp+M0pAqgWdPNGfRalY2i1wJhzaOfGA7gUlN/
ORqlYciQhlImeLC64igUm5YmaHntNk9S8fOZ9niH+GGbDENOwhkmXWNi/OFaSY3hxEOVPKV7Wv93
ynXtqzZ8anNSZiu7SlnqTE5nxTCsdEF13nScFshg2/ug+BjZ023wUUXezSxKk5viLiGRvJIVcrEZ
E0YdJV9jrqd76+9kSdKQvc6B4kV8OQT9dSFogjb1nh7a54LPpSkNRCHEt2vhvBkzmmiYhJenm5xV
2Hb+tRtd+6DRBU8N2pU2/EfnLF+NJcIaYYzEs5re0pr9lU1AlRRLxEIpLmEeIjJGq0UnYCDGPAOh
bND+AQlMMvqXG9HIcVv1PHrDrUQqsMYxwrbW4PCkDUCSpo4ZBEKFIyHE1dk9dSFUQgaLrCJEsrx5
wt0TSdt7kCk8VEpdT+pc198S2/upyc6Udk9OnIlwB7MJMiW9mrLlJi/Yci8WiQlkBlUrC1xs0c6b
OM1ubWrtWpHv4z6i5jH3+NjmtVvX88oe671qKBQtcmvexWMX02PCHVTOMIOc6+iOf4qUIj1KOZuh
O8lwKvCgR+h95oqOAmO6B6xGjyHDfafsu9WfENIAaQ6NZGu/TUF2LDhDqZgSSpjMneCabTKJU2A2
o0vspWz1GZqS36Imapu3NlCPVd6/zzXVHB4r1l+pt9LS6+7VnuxLJeYnk7b7tHjiaGptLHsTJJRx
1IXHSjnfhipPRFkupqoWs6W6mXiBN9Zgvluj/qj6X7MBI7tivk/t/icq7dewRuHCb2uF4OWk9Uek
8w55srtTE8w2JMHNcDflWOWtusRMxONu+sRhZWLv976zC7XxXNnwrUv3Iw20vS/dRZbCQSNz+FvG
H0NZr/ZywM/r/JHOMXxWe4eOJNz9rn8G+jzsBSsV9bc+Lr0NBQp2vdlej86Yb7ooxyEFeRBtuOu2
/xzKUMpjeaZZxAWY+yf0LP6sTpr2RqzKRU0AnBl7Za3wITVgIxpjOTO48oHExA8MgeIoCQRCecIj
Rvt2lS31jk0lNAeA3troMbe/fcojQK7E3RVhdRgijfLS+mdri5BWgoc3zBbZnBX7mI3ogObVa4tT
ft1atQ+4uTmZ1rhPm/m9CHH3lfAXDBQHZpeQCmQMT0GC+g64sE3QM1z2XdpyDBvjgBM7WjnIsImi
729DXtos/w7iLTUTGskOxOUY5xNR7CnFBsebkcqWduK2tnoKhyb6Trr2gwwRvLQcumpvBp8Xi33L
or7v4DiElUtQeipYuxwocviIsCET4IUjOQwgjv5+juf24tI90xVnaieUb1TEDiY2KMGr2krG48hZ
zk396VyUlolDIvZXtqX7FbGPl5aMITr9IESLHJioyNnUhX0q6QRTt2EC+P1yFQPwU+lbl1JZlB4z
ipAwuZMtKUjY9BMkHC1nBnOxoQCFQamS9HKLrOzTiEN/S/oj5OygqYZT6JaIKD37TYPVXIuR/CyY
X+eKrE042jyfy2/4+5KpfNyqPPsRDZ5IKawtrE95+t9LrQGv/n6KRJDOcA2xLKlGk7aUa0KznZJj
svxyGtO0t7z8fmR3rEpjLZ2D0d25C1APLm2Ll081QH///9OCnTGRWXOg/sV8B0SmSUibtTzU90lO
Ee3UcP0TdonGHF59me1dW9PHkMwiox5Z/IojM5gzvAXFrG10VdM3rnhm0bS/4b88RDPFOtPI0Q/2
A1GM1uJcymwG+r8v//vUMc3sIPyUY9tAx21Me/rOC7Ofmdri82n7pXKI++Zj5GCx/f1a5gLtr3//
4PfD+W6afda85e+jkMXWtLz879PUJ4QvGPsnXevPkHi4nuiqfbLY3cuW6/HfR4HHgW7qOtyXRUgH
U/z9z1/1P7+Vs/wSeD7p4/cT6U3U2qcATaxERYfVlYD1Mlg7mFR2OnF+wH6ywov83p1Cah9rqk/d
8uKlTX2ykruKPECXqAQT9EYy4bMagxNOEPrBgLAKF0lT6taHaU6/osL8nj0GHPU0vfVkwvHcVJzM
0dPWBGIm/swJqWftSBGPQQFIXsk+eSQBJFvjJ/iK5u7Sxd2WQ9GplPLi5/6PUEN3Ap2zLcZ8vINy
sIt/wpriq7egoaYuDbE45eq7sHjKxmN8UfHldspo+Zf7kjPWbSKtynI65HNOH++0k3yZNEjWYef2
G8xEzKzgEDU9GpCAMIrQtJ8Zmar1cTLI2jVimuuBpGtUje12sCJJ3vhMjq4jQHAFSXvoaTAC5zwG
qmIoIAd5z+ByFfsuYeeMyXph3FuB07zXobHrOOdtJjQrqzoY2z1t2/xmjcNpcvXO6CDqBwzlVrmJ
4sFIYkKq4NtiQWFkYXg2nmp2krJpjEM3M4WXJDLqLOASIBj0wtpDjaP/DHZXXqRLrQUrHXsmuWN1
4pg0qt/Iu3Du2NohpOTDsC19o7qLDbhBUzbtRk6TW6u3/GvbmASVhlSu9sPYYcz69S9xQNbH4Jvn
QtvdRTmE8JTaqLYdSzWH8eqL5iCjsZkJblJ3zTlF69cWhn3Mq1hcDKLU/GkqOQf3467Jg0ucYw7W
syn/ljYVE6jYciciUiNjab53tmYe0Azvwiwszo3TvV/3tDMpL9hD/AcZ5M6dnS19hSUg0zOokwgk
OzWNMGmJLIB4Q7p/VTfRQG6Yf7cxchE/az94IPbt1L/agYWldTF7tdV8cO0heUKIOWxtd+3gZz4j
EJq3tXs0rCx4sicOgdHk4bh3moM/d+1GMzY81tCx1obHwCUnXzUuZfpgY1ldWqOIqbosvuvmeB+H
lD/KJIBtINILDeQNwSoWbGUMRz9Hdjd5+6DXHt2QGMvfXISXCmUag3B6UkT+LNwh67uQYCrykdbk
bGTnemaOE6OkomEeWw9gbbBz+/m+izXgNsnf8Bi8rupRdw9m5xwleT73k4X71WAax7k7PwF8cJ+r
sKy3yobbIAxWlUTD/08XW5dIzGQXiSg9ewvtKeX9rrLsNuTJ2+89oWfcC4LD7AGX/ENVIHfOprp8
JrHnNY56F6E76Eb6QtXKNtJvMaXtO1SJU0vk2X1cFvbJazxYInkOZSuzHAn9rDR2Xqm8nTH2XEkr
/TBG54uBXbauHAhhcpgKrkdxYOFArDza9eb3BlN1eG6WXzTBHcCAtUMBjXCTDcE+cwDzTgYhSBgR
YnE/GAY9H8I+Nw3DeoId3c3g19UV11JNiWHv3MRCvpDVr0Y/7GTslOTF4Di1Fmsj2QtcmTJaFIzx
Y14QZhOyER8sF1aKJhhzV8is3FeGchD7ZlDhJRxffxr0Ac+MeP79YaNFnxEN2zFQ2CqWpyuy2E5a
jmp1HQfHHsnPMawD+TfwiMzKffy8qnYdGigmUXgVvsWiBqbVj8Z1rJyXoPQ8jBJ8lpWArOxU3tUS
iF8/Z/7WTWnEE4EaXHxJBIpnFflFTurWhvbZT/lKLBxspaHsNr/fcrQH9EItgbQs3NPOTzm2y0Ra
GCsHugOkYgiCNO67fpKIKjgv0J2sz78vAunUf//JTD8ebBxo3sbNjsoibkuUHbE8kWgvImqoBIPh
GZMJQRVRvw1JCF/FjLhfxzqrd4FxVbMTn3U5cTcQRE0naUSHqEUCq73IyUyHOFKFzaOl0k8IvfUE
sj8fpvouG/x1NhAAxAYlH5vkbWrS9IKcXa5zZ/1rpY2jFtng1CGOCOwLoabmBQfOLvF7+1K7VMaa
HPvrHNExAfBPLbk8jHKmP8iWcpoSImcqWRQ7gPbeRlfmDa/c2urJdOIwuY3BTNy5ebftZB9sUhnu
8DTJR4b0r7KNkrU/Eh8cqPibceN84QopLHczMZl0gY8wqdM9gPV+AxuEc9PvIhbGzjVBMvAnf/At
C2SNrIa1a2QQTysUeGlHH3LSP0nd661Xak686UEO5oK+sr8zC1hJqXuG+0VHngY2kLPTi2ZTdBkr
gpgm3mDi9mJCkn6/lOQyvAVz9Uo2zjVKw+QwkKyA9Li2YfqF6V7KIttYeVvfDWwGA8k+e36xn75T
92Vmy4c4psv4+8tXrjoKiy1VNfMj4rv0zjb7TVEjNMnMJZyg+Teg67c6EoSjKcZ2WsXYB4Tguc7d
HQxTa6VUn6DE4Djk6LJZ+z5O05wgrYuuK/y+rruCkOK8m669coZI3gkEZqsR8+e9Gu1vcLYgHdsy
vLeUosfrovVcZFT4vDZpcR/XQf9NGqsi2xamXiLLcj/p/idBQIgAD/B807bD3moG6pCENiQpRvbL
gPnA6xkhkkKb3NpComWKoCw4SsvrpO0ncid+4iLXb7bUxGoYJqA36AWJ78SvRoIdKs7HWzF7z34K
07cayXQBHBMeft9/bwoJ9HY43Uypdw41D/zv1htkMKSVM/kHh6AJ6EHuk9m3830l6uBixfyjsOe7
6dz1Dqm9FEKIlx/sPs9OkS1x3djzNoG38ITo8y4ocv9b+sbfZo8zLn+LFWzCpi/9Z9Vl+GLnIL9X
yJlEZE0H0MHtLpuXMzCaYUMwBxJCeEfuG/qwE+L+0eXIakbcISyP6qzRcK4GVx89b8wfUNAglFkM
rD0Calq+ycmZeXL6wk/wlofqjqyI8MICnp/SNvj8/awzOuDcQVxdR78/DXaTblsxY0wdLf+WSVOy
0yVEKnvxZ+WY1qfmgzEv//sgNhiUO4VhUrnMO0Tt/RuNg343SoTs7JDVtmojTkiqLk7/+wg6zIXb
WgHyicfD/7F3HktyI1GW/SJvc0gHtqEzRGq9gaUgoYUDcKivnxPsNuueWfQXzIZWrGIlMwPCn7j3
XKFq+xLJudolARiNaLQt5klRuy8yQammwJSnWcEKS4PZqlVqDr7jprsc2d1hmp5tFAhQr1jApE7i
7HE6v1V+/aVoU9ves579QeNBuzaUYydbVMG4GJbZLrl/iAbbSl1Ejy1Z0gzAveE4jTV4ClW+egEb
gIVFl5F2CskyQW/OLk8gzGzr2b2JqljsyDZDHq6lvWWkY27BjyQHq8eQUMkpidZI6PF918WfMWcb
RkarRGjHP8VyeKs9ZhfL1JDFxAvtLOJ+X+kx3FQ26av/zpCMp43HF5wL0iZG40Gf7zsYnidV7ypU
RbdRgN+lHScABElzXuaqerVco7aaFU8qJ7Vri2H+dNRZNv34kYQFWKlmHtcLgTcBDf4ru4lHMU7+
p09fgyP7rc1H/cpMK9i6Qn+pHM9TOiBanmA0rPFblj+C3LbWVZTamXhpC0Y+qJ6HWxt/hO/ngEo9
LbcIofzPcWS+HpevddlfaokF0M2a5hzYQXyfYxlllxVYj/FMdI+zzFtjeutnFtf8PvhAMarGd9iH
O4xR8oHtwCdOmQRIxWw9IVlKNiJGez1TNJ/i639IJ5LkWimY3kX5sFs8SWeL+mM1BPLKWBiekoCp
ADMGF3NYdOd2jMIigZRkThtFW2M5J4p/Qhtdne3n2vryCSyStvU8ILcNjVfs/j0rjFjJaqH/8UHP
rwYnhShTU2EMInhL86l78DrnA4Fh8lmtRZ0N732K+SgGqRQvdfHeTq7Cx+aqQ+2WzV1kpxdExp9+
Z0PLJXHLaovwI4mnj8Xuvpe2Hu/YT8lDtRDxAVpd7DzD1oBpRrP15Fg9DcS5YVUoCT0HBLkXI6cH
wAhMClqcl4o40iWvxmfFvoqZNLEdRSE/A1qJvbaR1081qdNd1CFdisD/gyvRu3aKoBIn7Ru6JGcj
yggdHmfYukrxI3C6PsVBeoHIvOz/8wjj9Dj53sXIufvbmPqLkSCkKqefD8YjgtcOWv/iM+jZa+TE
3GLV1oJM9sEK4SFX48RFG9P1Euf+jTVy5bxiFMf/71D/3x3qkNH/F4d68lX93yhG/vh/OdT/w5aB
60HTdxyHI9fHh/6fDnW85rbn0WLjU/dwMFgelM3/sqhb1n9YyrH5v6DK2/w3/q//IjG6/6Fc4P0h
vHnf5mwA7fiPm/n/cjT/+/f/E2EPzvNK4P9vGDeWdEfaXsC3giTHdVRwdbD/D0J/F/SDO4ivatIt
7Ov4qK+19sDZtU+0xTStnC+ZCVKaITPtE1j5YiZTh4LVsudor3GzFYums7hyS4C7hOfiat5rS80m
g56cIxIgriPzM9XK3Uhs123YgaUpt6Mdz/epVeMvgZp0HhJ7R86BvTdBePGbeb7N7LpYE4QLTmMk
r+tfUTZEEi1CzsLDeBuexOpeMfAp80CfTXa46t9oAoO1lYhyW7gIAmxNtH338+87w+cdP4zuhDPS
JsjEb4b0lJZIXJvgoOoJTL+qIOksoI8GZlXwv6G5hHAiNy0uiguy4Yszx/kREG53Q072N7StiqEH
0qPo2u5Qx087yFC8cDW82Dpc0h2tBIRlXeU7+IdoGVUD/Za1L8A01h253dG+GURMKX8i9buPjqe9
YfTiU6V1mQC/awR/bN531NVbrF3ew7iwXrYcwMWZHJ762ulJVRmoWhnEkYZU3ibtprluSonHE6vC
AzTvzE4+7VKyCo9QB9lWDmF+ynrMGj4Cv9GLbv2I0zzOksccsOOAXMPvtwsf1bntqwxFZXNrEPS/
I9l9cMiahrxU3okIgl+JLXctVBfvTTa6YM+3yiKMBQ7gA54knEQolHeOLcMbjyZCNPh5Jl1F5B+E
6o5P7CNJ29s+D+zNODjA6ji87MoJb/2QWWc0XqUjDXszPvj0riNC/a5wSmft5kzlIB0vmzG168to
B6fr9mHnWPb+343SZEPz2nYsoIqbMuR6haij8cZD8zMYGGcPtXs/Ls8WeyqfdffWqitvA1R7QgqM
d3bu5LDzoZwdxVS+CCcL9yL85/wb/XM38ws8oa1m4HuM0nafM5gCpI2CRfJqP4qOYQokvDtpLcCN
VeHd8ZefmJyQWzMmDLVN9cz3gBfN0/rc455Y8gGTZm0I3iRQY2NaQwmZIhTLreBNXgvQET7eb8bI
1AZLnyz2g7cQ69cKccll/kKmHXpNnIQxQckofsylHIvmZspR2YCaHC5OLhmOTGx4G3PxFZr0rpDu
Ibwrp/pXVEG2//foVzZMwH4wJbMz5tUhRABlae+eHet8QyEJqctPqwu0Bub+GdmBMOj+fR5O4/tn
gzxTDa5j1iepaMKV03cnIpbR/Ke4s4ZryFLUgMpLgmn373djLlATEmSC7qo8kCre3BRN2J5jl1Fq
LYjz4TlmU4DYeV3GE1IeZxqAC8r6xXViUDIuA3oH3LtPXOQKLFd7agQmJy5kIUhBa/hEXdbVD17Z
vgZFc6WWzfq5lZq8x6YEpRxAf6utas1DMZOMEKJB6bFbx8uQElU0t4QPt5N9h97tPbBsgmkVNjTH
XmjgZpNdRNn+KNaze0EE4RaGXvwaDXC4SwzkrJtFfionphPe7E0bVF2wFN3YfjnFdPeerotL6IKY
DNwFuW/qkeUhs30VoVBzZ795KivYTrMGKz/MzPLCP20NvyuPCB2s4t+sm2+UwNZFiXYJRUCpG+Lu
oSjXq1rBEcFjnKCXAlOlO2QdWpPrw5ZR7zuQB3yG3WuhU/gD+U/oOzm7Oa727G6GfnimgrxRjq6Q
Vrt8ghXVPCLLhVhBaAyU1w+6IzlB1EHGbFnSoIOMQ6BaxpAUCtLrG1sewJX/CZlfzllZfa9ILEep
A/Ty3szqGJVX07/v1MfCu24bF9wjc4vZ3MVaGqQuM868/yNZjTOQBZSqWwKwDd3bpJj1BzVr3nDI
v5sUfeAgiq9E6IRcJkMiVOUfOwr2+3KCeL8w3SnyG+biWqJwlKOqrrYMZgK5RLmtQ8QYU7lPchwq
RYsorCvxRtGMMZeUCFHJkfJcUICjf+0VGiAdQM9QJI7BVjMvInOVvaai7EW9AMWUaT6GT9aLyV/l
FgCMMp6rxffXdmTIVIgY8o7MRnQdP2T4DJHzsdemCa0zfglwFbMfI8opekqqFpimwrnGrb8WAUiS
aKpf7DR8K4py3tqxA0I8X9NnXLOGTb7t2u6I4cs7dE58v5CGqZh9eaCZcNKztSshcwPSO7Xt/Cwa
h9V7WXc79nWPVsIifIA2jKaCUPFQbIuo3Fv1exVaG+ajjzgfeSEuiGCWR9f2H0OQVLIu2OhF5Ysm
MW7UypAzEly8pvgOaAcOJYcqGcZpFZ5mxm+YaKqNjjjwZfMp7AamxPjuFjFWXh1jyUkcenytr3gO
SHHaRqioMvfTFP4fMc1nHjk4numwh75ab2pGXOjgu7WDWXOjiBCs0GyuetSQexOBuGKbhnYlI3a1
CCU8TPTBWYteGlBAEVdfjsMKGloyVXLuQAJOrmZePwd5zPZtm7hTgBAg2C1FcscF+M6Y8GzscXrs
+jw6Ey35NNXcGJZnJ/vUbrhtSJ3G4MFdqsKdW4vp3NacoVpER9TpXNu+wUeF0GI9ZO6CqotpNNa5
LRc13JlW9zcWy6hV6wXDJQ+JloYWfGxF4x0HN4N/OnO0BJN3DDAcbjIf96arcKZNeWcfxmb5glpV
70w0/g0mFPqyJRC8YhOMZQPjHWSEMwO2fhO0TbxtTgqnHXmNxY9TZChoUyCYTKeduYUeZ/BMdIO5
DpTPXUMjqlBC832V12zl/BEf0wA7rfkiBvKVtwiuppZuMakfhCr61Rjs7T9SIu2EWeSs0yj/VKPH
76ASpC5mgZ6Tl2hsqh1c04wddEDE4bL2RQDSe3xxDFJ+rmRw6+GKsaRJjsM4Jysj0SNH3dIiMICU
gGlsOxVswDQb+JnsDj8MN4G22KfNy71u5r0D+QgUH/qemGXnXDKdJrAQn4eqYDvmJUwPxBIFO6OV
/U9sIshwg9Szirro4ipgw7Javmarfya58UUhEeMYQKiqWD5ew5+3VDEcQxWmekWghihYh6dDvg0c
ZnaYEhi0Dc+xdTUsoTDzHP3t2zUbXUXsGlrbUAMWqEYf2TWeg4MR5r3goQ/syCb9G1U8u8RKjNZ2
jBgtymu7mzi5uCoig1vmm+Flbu/7ICouvBlY/3VqZc90+DkSignCw9mro6Oqu0cvBPpct/ULCd+/
2uq8devGEBB8ixWcUlxd9BacxvDglr9eJYeDB6CXdAvn3vhMaeHawocjEHZK7AcJTbUXw9tESqXw
x2dyFt5Gi9nx2LjRPs8oNci84iPMkHxXKDoH8SCd+IalF18JBbxwAoDbOI4Y9VINs1paAWQrSdhI
TyTAuvAqQQlYmc9SoR/0asA0ErWVXvstto6ER1o9IcoCupd7JWqUdJ2mwDNn132AksM16731MHKr
ysWFptwv91CLjk0+vQci0by/Ef+1DY+y1oS+L1767FjJDZuP16thYyLLcSGJ6tw5zfvsinhtebzU
tTuzjVuVMUISHTISMt1wgcpAtTtnbFjaValiMB1sR1hj8QwtVnQTNwLgTdWNm2FmjRoq4nXi7Gvm
1eQRQw+8GgOo62I7TDp97AryqnNdbMNHB/4NRrXlCe1sujZ6okxqPlQUPkR3+BlBO4wM+WOEJX7+
yq6F9OfRvwPTgAwg/w3rPlyrIvliAoZfoUcgpUzYYlZivmm16SfCrIrLhQa8X6zXwBXsqkFezbX6
WMryq+cQgc7jRVsFASir0W2GsLEPML22ZPDYN3lB9JBGveu2Zly7OpQbL0BMyD7sPeG4wAjzPfRx
sd44qTlByUcPseFP3dnR9QBUIwL5lguY1s5znEUAjLC1Q2fPEvhdc00tp0d1JoiJSzgh5oDywtTS
+haSGtbg/G0Xdgu0JyeQ7PeheKAQ5Aad1at28reUO3/mQOVNOxq+LKX+WJKl0qGsyZzg7IT5Dba0
dF8P86NytY8dqnpSk7ulMbb2S4L/aU62WdWiy1/KT6u1nyw7fzJHz8K9Tge6hMUrpSwYK6xvuWRU
j0wrtNph73rLxSov9dKdc59h+Tg7v8WYHBu/+YCUH9+Lqv1KIgEGEcUk+CrOrdpciWRzOp0zEEGL
JRLycUNkDCipnHqYdu2Sfg06XWDqXCKWEBA0b5Bo9Sj+ll3vvMrJJ0Z7pAWyKevEdTNOCYkOxHuV
pOhtRxA/Pn4+N33K/K68Mc5xqBpFkSZuDVPNfRqjF2bG1p49my0ZEGvtEkRFBiYHg/DBG8Aip2xD
d1UMRwQJ6Ir07dx0MC/74r5KzPhkCvnltWjWE3/chPBkD9PMyzFSkgvV/K0dm7YeEx+a4BdDEcMs
EiYD4GCMU5KQLtmyRhrGu0Z51J8k3pEQ7eyp3KDvaOt6iLw3rF1ynci9TxZsqKZ53ZeYAek5D/aE
wnJu1G8elFe/BcJrm8Af6bvvg7Ge6ja/VOhfwI0gjWmROvHjh2V2ih0xIgQE7tw6d3UOsdO/YYlK
uwPzAhhrvXGy6Ozj3jYewQKd77255Einbbf2lnhjS972kGE4N5Epy4SScuypuaNBUvcInt0rtUA2
FiQX0R+HVCI2Lwh0Bj2GCgaXR120hK+FL6k1Pl8xoDhDAjalrEbi6Ho6QLcCex+wfaN2n9vxd+iX
iKVIcKkKc29q5zuzkGd7BI7rTjKK9Z74XJF51uk2NwDNO71I8LuQnm31E5bOuyf979km/Ycn9H7q
I1LAFoRZZbUfXDx7dRuATRp9gGcovOE73TsuD+LgXae7L9kgj45N695Z5Sfj4E82VvcNROLNKMwn
xp3NZFv3kgShQ8aHYigFSigCSRR9w9PzkNKRDeZqTm+YL/dxG7/Rgx2kjFH8RvPKC/rPOU+OtkE7
FkRy34/uS1sNJMt2yT3WrR3wkCsqmsQEkAHQrqJ2O5YSB0+oLq5AiZEAjmBCtbE8fRLcjymC13SY
7q2UMyyxvacq1T9xWVJP2dELDpsPr3TulvxDLcF7bM2AsuLhT9ZbMTqU9RK0yDU4ghuiwRlWyU83
/W0AdNTBjJ9K9IhtCDFI0AdQbVnbeH6ORRKsoJkeIFNgDRsIurCTtxSQCIaH+Oh3tb4pRHEw4/xr
Nf591ttPrhs/C4lwBVfIzDpK4tFpoVasrYCaDEzY1rEiHpnwBbdYx99CCpMCL0cUEk9bG3q3VvUw
qvie5al/GOulujFNjPQ/Rj89fk/IfLBorUTuARjKlm/dXkslKDIRfm2yCShg/GyHEv9SU8Bw6zGW
axLSiPy4OTZuHu2kRjjlUXz4lhVtsL0WGzeqxQoc1dY6+Nb0L7GX4IP8zfjyyZpK2nq2znSD5H1K
yNJ65p5O9Lct3NOcz48FtHm3brH9Vo8jbf/O1gZqeWoSjuj26KKmER0bPzCGO8naduNPIG3NHEMI
rJNhxVj0LudABcecLECGWC0P2+qeFY9/UwvzVvBoXeVsahvL9CyucxgL7UuQQYAwvkGvTN/CTKFc
X4MPBnujczzsFXMVXInWlrmQAtt3jMmOZu9XPcC+3SfOhGE5TH9iGBGR0mazqOalgozr1yMjsM5+
ZMi+mcK62oEngqklhh2Lqy3E9WlFjX3njFQ00nHYfeX1tEbSxmot81bOQ/VGmPAZ9y0KqSuIe2Ij
hoCM6ceDLOEr8GgQ8d1sgeDuhOjfqSAPYS42hAfu7ZH1jDtCTLTmT7k0iKpajdaSjioJkzekXR2r
jeXO5SYjPTlQ17vgrFTy1jtDiQIKs1uLZT0DGlKhmUeYhKhnZHE9m03F8pgOSx/42obRBvOyeT1W
8sW0iqY1cX5FKb5EXwRIxxOeVfE3ipJtJ7p9AQ2ncZNbL2v3dbIwo7FEzt9d3FVR8FEiMRdW8LRk
+ruWMTsaq+chA2QaT8/NdfcUjKlYN1X50zbyUNvuu6xHRrRlRfaMt62dC85EHvUkfMXZ+r6M7NER
REz7NufJjEwOlbhgqJpfXBQWN1jZvt26wxYfgUWZzibApdotvK8Xi+FyMSMn8ofmDj/3teLJ9GNG
seRGE5C+iZncknnbhNQ8elSq3etbuYr5CcLwClbNxL5MphvtRc9piEMrLqnkar7ikDlmY4vpG7IL
cuPM/iNm3iWLqN6tTKiNQ4O6qgsYablyb5qpBQDokdCs+/oFcA4sxR2oz6fBR/onAK6G1fQkjUcD
UicdBTWuO3dkWZZGqLWcaFxzmx9LYEJdaL/MkmbTdbx3JsdvLE7/1Iq7uQpy6OVMrBfu02wqD1b+
snQR5O4ixpGGb4FCt3mskbztcl/fJZzzUTgwlNOPCorVbRP8qBTH/hCdCng5LKLxH+QYE2fGedgh
rJFmDoRL0JB4JHNUkr2gyQpC+zWIDG4MFT3F2GP9+r4Pw1dHWi5+dQWHaDwP1TAfqHYQjwK5jK6/
tCSMIAnOoKfobI0aoqIrxL0h5wK6Dl4YGQUAd4L02FMXMaqE3GqQV0JBxwEC826cCA/onOS1ZYN/
LNAUxSkvVlexvg4a0tdGTj6b1TdLMjwqefe3ktY2CrIHVRpg8lNzmmPmUqHw30mjmVaO2/6mTbUj
c608Wm33FDg+uU4DqTNYws1BSIth90x4D+0F7BuioGj/0HOnBRUV790cMhyKDvq3+ZEZPq4Iz+Ll
ijVkNYLyXWHL2ufNdJrJ1nbqs4dsvK6DL2blT9KlfPFon9ru1+t7ZggxP6Jn0cDHSXtf+cPREFUM
qs/ats5ySzw9DqXZ8THy1ZiWRxx9rfPuBO3T6K7j3GZTO/JynpTcucV4Q7DKC/qaDarD+1D5Zwny
o4jLr65exD6+7iv9qybRdSkeR4qSMaPbo/yky7Vek9Z8YIcpV7q199BAzokubq2uUGfdJfmFwMgN
eFc0ZozqtpYh0oUPaii6YIvDcEejO27tGgdIIOA5HMH57VzOtV2SlT5ex+RHaRIp+1CBBmGhE2Gk
Rs+N3LJgTLeAyth4il7C0kB0E24MpiUfRuM+gxqAFX7T1qQKOo31aSW8PFyPiWk+3fcFItXSxjEG
aWCPh4pRmak9prT1Z0KYBGke8atWf92iSDZsUIBOxIyEvT4ZT8KgRVn0j2Pm8mTTMK5UE0drwHT7
OJpvDZEibmFXaxls6wJXwMRKu3CXEzFKJKB2YDwsxtsZ1tKpq9UWkTsZfx2EtIQZGl7rkdEtPdzW
Nu1nXgTPOodeUsy8d7rp04b6BlMB8jBxMkjpTODcLw7BIok93AWaV3Hz5oOpVX0Wo07rnXUFP4PO
II5XSVJQvcTdDpdpvxpmPkCrae8Ik8gA6wMBO8CJ89kJYbUaGePU0NKtxHf3FZY6VEpWsWqnvNo7
pjkuXXa08/GRwsw+SgA6dZv8odDCFMqbLohCeIAYKZbFgmnnFHdT68vDCFQMBVWMcaDfRDlyDgx8
FtR1AjoqwD5DzSgHyLPewjEhjtgaYySkH0R1mP00LEcAcM3JdNUfnC/jdqZ54Eiuwdd243wDicxi
ElD/Zdd3DHypbho6EGzNHgm/6nl2Yu/GQKUQbn+2vXLYpopaqayilwYo0g6FlCE+rb1CsXn5jE32
N+R7Ro/SnmWNV8mDT9EXeHoCACL+8pBCx/Cxtg/xH1uO7abKAe4MzaDPwvfwMpnqs4Mzvp9z4yL/
8oFXWPBRogAB0zh42zD2INQp783iptvk2EFbF4QSc3h9rFV3V83z6xzPXxZZYxJqSOxg304y893V
DhlviOc3pKw8d333O9vIbNFKyT1/Broz+qTBQxvezl5/n7nuvWvh1jBDku8KMuoUz/4N2XFvJXfJ
Snsef5zsFh03/bHNGbskESOgZqYtNi1f2RPle0H6xC4DynkMUGcf05hVp/QsDNqoXLBwrFK2WCdc
ocB7Et50LC/cfumOWVgFR9tDdO/o8XzNMDJJxt9Q+AB4cDp2UUHKnY3IGSVwfYzP//7t1DjA1ubu
MPQ6O6OC97IMh1oRgtnEvmnnCTUehqfMhG9DVBu2ce3XkMS7lL3txsmL5zRB/4Vsf902OK+GHkMH
NNd7+NLLzhnwOvDCbMFVsoP14WIFkmkj4HFWqWxhN5YC9zIl6tU0+iMf2BawvraO/37xin0HYmZb
tOVzndYnHYm3niX7Dgrm3gM2AkWr3ydRwxjDl9MWYtd6TOJ21xT2SxZ1V4lnHCR77cHjwYu1p3+6
q8MKC3CxYwwdb3D1p3hQ8vaAq3LHlpc9ecCYcBRcpcXVb2mSOfumShOw4Kd5Mbz+S+Lh9VeJNpZe
IUFTKc9dJN96BTg46bMn4xEAN09YD6jFaOaq5GUoiwoZkf5A3/oBQcAAm0iAzA/2NmXxG8LU3zhW
3u4tq93QBDyzPmTUa2F9Y5yJlRRHW+xg+g8wfxuMRWXN+VjjTqvHZcJFkaW7bHwsDIraumV2ZFjN
kMaOY8fJ7L9WZnbY25o7ooSbrSQYO/Pz8ia08i/XQSVr6FMay3AISHGmBXkj34HUnHh6CZzrICsJ
fuoywpxUFh/ZOLOYiZt3lPUIawaXXh8y7igRu6kseahJjMeEiVmnOMBfewWBi869ZSzqUZu7Jn9v
3Zz+PYeboZMu2VBRwzK2adBi4nRREcOC9rdNa3+UpsVIWwGHmHyMZzNLX1Y0Tbch13IdEtWXjuHf
ipJ2l0TA1QBdFmvRkRmXCcDEjRhwMtc4VIeSCzNKqKJO893PEgOpcp5psptNaJdnv7V/o5IYQTdj
M2KYwNYz/eA1Oca44ibyrUvk2982vNBVG4zbBDMyN/5hdAZQPEkGjn1ObsdkyVblkM/HonqKjHiq
wFd6wSx3Q8zZ1mA/jrCIj4ETHIqyschlqiC9pJQfZhwws3U7OHFqM4+wx1h0QlMF4LVMl05C4JwC
uKe2Ch4H7qpFeL8auz8BQDSRVbBfcrrNHFZljKh1nzV4RAKDxh9vW9mNHwRvMLOt/UvHkKAfp/HU
F85tNzLGwk7ar8IMbNjUiFPNchOBQ3R1o1ILmiRNVxKa9gs8TvjUryb3ixsW7jSRS+vdpgEIiyp6
9BfZXOIhGtg3LZeemtZN+TAsf7hNfOc7jQpEifWXMygE4jJ5U/OxWcYQrg+M+oTCb/KmfXlVrBbX
EUFrvnMMHOuFZT7EvKY8pAMj4NGx1pOXcHM9FlLOtwPWEVVfHRW4QnpEIMBArnAsw5C6SMCBOyB1
Sit9Rn6ZEz6EVsZX3EG1vZzIE3tq4wo1rR5O6HUOU2Zd3cHVr5ZujJYY3O84JC+KQfN9OVAp1P9g
4K6mUuy7N0jJ1qbpWIVbYalu+pZJkbFA1HLoh1N+CgbkMSKKQ+o+ypM0oM0FEwYYN0+/Lbf7bVND
pKVFUwFd5RT4aUSI3nBppH9QpodNNFbo6HGNTQlqIcfkf4TS9M3iFcUnfCHek9j6oGOPKAwy3e+V
znmGB1J9EDSx36n5IQLWHpDv9tFPmbPMnVrGiz0Hrssjh7NYcyClJAq1ynqxwmFH6gTZeQO+64Y9
1MZ0ePRYwkMGFqDpZkbLHR6dtF2DAnPXqaUZzTQ7fIVAK9h7X8siLs6rFiG7i0yOG/jU034gINNd
8DDgkZjWbcgexUcyTqVnbnGYDUdX0+e0tsPygYngjAGdF2h2CfSmZLNns+0vLXIYfW3fX6fm1tzi
ZKJhYqrC1xs7JiD4mbliXF9ZDOAixW9rB3tXXcG3VeawAGDSGuEDZmj76JKgBmxTUGCBCYb6nByL
oaGr5XWhQg2/Wv5KP+i3YaAQIdAvC00bQJuOJU2gy7F2KEU/pyQ5UoZ+DLb7k13HJJoQnl3t5gTM
WcAVyF/lEGnAXKlPNfTZSaYIi0PDaMORpDqDf4Fk52dgYCPnOGWKIeFkONSSkJjW6OAt+X1aKnkN
FnokGRpYQTG9SCoikHljQAMLk7EWl0iNJedT80e0La9lgLRBkDMVxjEwy6fR4Yn3mSCv/Kr+SeOi
3WdJ/DPI5I5clHWhGTK5WDk3Ysa2xNyxauCG8/BUBbhg0MdOXIKXCeS+7ryE77W86k7bHcBFVnMD
8qnebeNtdR0G5SlDwusvVdOpS90lrxUNbUxlU7TilKVVyRiYkCRfZwepVX9pca/SoF4IHSEZS1Tz
pjXTzULBBnqB8EKyjqyVYX8spDOteiXyrdB6C45uOHeFMDsTZxvHb/4mOlqOMeFJaSbDI+e3wvrA
2iZfzAMWd2eDNeux6EH5p4u5F6E9rPquO0Ue0ySOqTUG38dWgS2gk7I3rVfVr3l9V5+xysHR5WcC
EN/fuU1vbx1ybwmLY9HjryQxCwvKvXVj+uIYN+OPzIJVOgd/fHeEHGpmf5NlvwzhIdb7rCcqOC4F
76z73HL3NklvGEyYFP5z7uq7qEzSbZ/7rJMaBnP55ySmF7vH+sSpnkOyFX+8qM/us4LqcAFjhThJ
bJa/M7YbN+/G2xhzfmZA85jrPjiVhJLiETAEozBi7nAxsgmM9Amo9nhoDYFkhe1v7RZhLYqptUps
+hELeZ7f6d2YErebgLMWncQmGXgWH05Yn+tuqtHsUv6H2EptJ4CthC4F/Hfzx0uTZ0Bd5LpGbARU
uhxpyxvUVmzdS/fMs0EgQk1tTjDAXcsWbWmuIkaCFWiQzFsInOVBY+Lk5y/JjQULLZrpYY4UJx/C
R2ZxCgngmDr0DkvBR5UyUQgH53nKI2zYuj8o1/sagkKcunoQp3//5IHS4UBwAd0qN7pBytUY6jR7
fspB6u1V+3dAa3G0BfuCSfUsZw3rfyTLeBzBJt0EafPudbDwiTNI0ehn+rxYXnPOp7A5ZONyK41i
ddvTp+SQYsaES8Km6Lb2R7VSuTI3ccemBpLYH5IN8i9BOnIROtYjkwGYfGPsUc777hPM73teMelx
yaf+SK1H1hofWpJffZQU5BOwCaTc3XSHLYIJJfFivWKf0ON26lFUOVFj3jAPtltRWzFCyzw5yCqA
DE+EmFf/jaT6WfBNndzMuUewkRDoCgzPw//zTtE5bzmezCGGyPyeqHkfTPXw7OWdh0JM/RQJy9em
zG9ofJqbaGYdon2kU/VTaTz5lF+3YyQzbQTRDiSpEMjxKiYmCNrF7ksYjapjDsHFOtsOIyqxC30f
cqOBS2oXkToFT5PL4FbB5JwUEQ6q12LnytnmBQehNEKnpvPkW9j1/SjLS1f7DyFbo20c2PzFWXBH
Kx2fjJriU1YO9ipHgLu1llLvg9bAdUuj8i6BP32XkgCCx5ZRFmKnJ+zz//WvrKWKkOCQvVFN7koM
PrN/zyX2tHFgYEXrDoThdh7yX9bRTNsAlmxcaahQ9OwfE0k95AQSK3frVoSQagLtRhQido8iBiYN
7RPKJqeyme3aD+NsmZesp40bxjQkIBfXJIW4j6stvsMo1RxpD/BhJEhPR2YDF5818iqcTLn1FEAO
BL00ZkiSvDq1LsB8+oPuIcf7HfwMdDv3keQ4tFzs5kSZ7DrPEHs3qPoK4rlVvC1ndyr2SCSzSxb0
X1U+1M9ERnymfaN2/6gASfe3bAGDJ9llJHJlje4a34JdTwDuO0RAwDY6/B/rWALCLj35KGy+HdJv
X53/w96ZLDeOrFn6iXANswNbgjNFihpD0gam0OCYZwccePr+mLetb/WmzGpfiwzLzMiMCImA+z+c
8512HyvO0dYlQnXw0l0XMKyt7bnbZOzQIYRa8uDmXXHW0irO4BhXPZLuFWu0tTYcpjtiGknFyp+G
/OQNTHQxmFWRU7PEyHonEhx1Y5iNEDGdd9zMe8NODmiqV/mE/IG8muVYNee+Cf5YYfony2hha54n
XRElT3EPSiFaxEbnuT4KnDhkOzTOthnhlkwm2zj9ziw4alqXL3DmPSW/G4Abhs66oPu2cmAz/tQe
q7BFdoRvWhbGZw6YXdOOGG1XbzpT9/s51J/VpP6ieGxoD5K7zpZvZthWAK7D6WgUt97cU2cpRnU2
dNBtKQyLiBsJRzOiQZlotFlCyE0qXW/DYFNW9pt2knznzKBh2TD8dghcZnSwKzPIUORMzqUSE8oZ
JLzxmJ9thjb0uiYi0Q8Dm8SmbRHiioavs6BfS+KFaEFBc5wQdWPJ5aBR5iD20UvJww4hCFsYSSJ9
fYohWZi6orJXfF5Eaq6wmOa4ePpNOpTIlsUaKNQEucw5+THjv0nb1xjAO5+Vi8s9nZ5kwuGsgBQx
mwOxtctkfDbSGmLzbF9rI7+XMlz7Dp137gHEAgy/VqN4HVRx6MbB2GCTlLJnLX12E/UQNvmfAL3m
uuPhCh8hiQMoMojGTlR3kt14alz77p++EuXck76B4MzkMZucs1spjDgu4zMHwQppK8FcnZFX4scm
NUckIIyCsmOtCYitJcTAqsGWWm3y2NYslk10vgw91ymBFrUdfAIinCJjpHGu1KuW2RuBa714CUuo
bxI197H3i79iTDeU9kRhUKypYoBTlDG5MkiP8CreJZOtBa8HA+jmZwhjhlVMBnxP55FTFK8sJeSu
RTmRqdFgyLXchSHcwIxeT8XDCXNMuwlg23HUGtvRRqnr3Rbj9Z9ask3PBg+5Wmc4Gyjj4YbVPpZu
5v0UKD7oSqMB10hg1yKnt7Ed1bb2mA5VHvkrmatOwMJ6ykEE08uww96IWya8R6nKodRa3OFZQlqy
9gJEtNNdVmku7FIPl39+EF6M491xXj0u1H//qxL8MbbgJUDlWYszCDp9CiWZYLd/wlwpzv/8XZKG
//fv3BCNHWJkZjozA3uvqbGbZfjy1mVeRcoOxF0uYudSuBIl+cjz6dvLpUwIhJudhFX47R//80Pa
Dhc3Jdg1zFtA/FLN238c7G4A6EnhPd9MCpzUPz+MqN9FcQPh+oy+vM4DEWkt2dXjTPfTBd9ZHT5w
u4EbsGMDqOY24eq5QXodJL0M3MoMXgR9oXuGKswEMPvzj7u+nyWtflIesHa1xzD5ipekuiIb3qTE
n3ipDM5LqJt3LPcEYs5AMf/xiBjwHEZRXVJ76u99293/r8novzUZWSbem//GZaTS6uf/sxn98z/8
22dkiH/5rmX66MxCekDfdP5fFCa+4H+ZwuQnXGGHvkXR+B+jkf0vX/g2JiTXtALsSP/JwhT/skLH
ozZyMAjhOHL+Jz4j1w9dfET/1WfkIcN0PQ+LM4YoNnsOP/9ffEaKWQd2DX+TmQ7mQjv8yt0J1j1Z
VBFwVIct+cLmpQsYFxnXes6b/Vhx5uCloyUdnQejkVE1ZPkdIyVGLrH9KIG+bGGQfJK8CbaDXpiT
Eelu8ctgj12ZRr+V1G/IvWL8OeWjAFG8CsAWtg5RjDp/wdDxgmnzuR4/8dITUdb2B11hU7A6l3Um
FStYjyPJggkOjVWq6t/Rlo8SXbNVuOReKJNEQMTe4Hxvy/vcRAWF/99GIcH+UZ+qESa6ncbcJ81L
OZsAorz+vpk0a02/2/U+QuCgRErnIahesat58oP2HqO7cZi84bXIugeHXex1HlJsl6mUO2BUgByf
0jm8X7p8XhuoF+2quCbtM+E+v4jUjm1qyR3MJWaRS8Ll49hPrONpl1PYsdNfX7QI7mCTnRMfCDS5
ZQFczA+3sz684ehKvuhFJsEaMztfsgPMYEoO0kI7qeJ4y5r6tvmGuFlkw0mW9uvcZqhIsri4WgCe
pRvm+9j01y7ejqOt3U8XdAJ4ynUmupeyj4Foed8w4d3Q9Q+dFS/o7oxrFeylU3bnztFnR+T3sPkQ
I7WAn1UWHCm3RhTzsy+OYJoAw47oMmXxzTaM2QPmilWZZOO+NNyzFnRqiWcyscFSXzXefGpy+WzZ
yTdDHj6umKbJGg9uG1BCmi2eBqIcEUCrbJXTbHLFlJIWo7DOuUgsBK/Bx4Ka7NLQ2KEKYhwxYI8p
NDTpbNjFRjKudVG/jpP3AWEXdfHMhMKEu1ubglZHEIfkWUhLTOuOhPZDS0jZk5HeCsuCRqkx8x3i
lHFlVNZbCOsGxhB3XY+0E44i41YtzeFaq+KFm9I9mDN6Q+2qXyeEZB33KjkzoxR8gZ3DtAwqQYQb
JN+kfQDNn3qw0XGzrmqGJLBlIwIWoWXM5oGeRO76nKonSOzkechJy8iWDQKAizlZIxMcBkxxCGkv
uOELAqs6sOwo1lYTEg+SaLKgE+rPpkFO0wsLG7JuYZXlmhnlwBt+lXUjt75ulr3dZhSzxTUkVWBV
5014LNPpms7EZPv2VwsUHFnIVzqVJf89Y21DeTujjzFVIfdUQ/ztkiZ0m4ESIwFzNzQl735n2gcb
aNkq53M8Tmb9nlgCNrCHMnxC03G1zHA9WOTkaJ8/oqXyk8l6dOs1+AOJLcQ4B+Gf2cO6Jzp0JUZ5
gb3URIUyanYh5cGC35DnFKWhDVehDNsNgZBrj9ciNfRrsnSwsEWMBcdn5pU7z5lslq3bozqfDHJz
7Gc7RMzKhveE1+gsQmQcM8xfEJVGlFExMTeoF/CsKsgo5MjyOFgJxkezJCjGneAKBC0biYIpsa17
+JTlVwOiB984o+A6wdVR1iaC8Yw/h5oAJ9bkSvGhvw+2QkyA6gcJkfkuetZZeLzSQ5qQeTOfUvbt
q2DAV8fs72lqrJNQl6ZxXkoze+yKY0xwZlSWHt9YEa7rJrwTCH/WQ+hwhJnTizDsszka62QpGc0T
wH5g2M5zp6W/Ed1XP0gmCG0hj+w+j9gj2E9XJD+we4lGuXQrcu6+fTldyyY0DpK9tqX3zW3dmUsQ
Pv6IVkomGBuMEv2XQne/dnqw0OxqgAIZmHUk/qzc/kwD4gOg4PcR5/TV7osJHSYh9CqFTVIxkcO4
uiHZlkah4/Mn/8dDR8JCddIEP6kgSquRxEEN8LlkBZSfEm+2Lrqxnoex/wF89MqBE6/5U8oHJmiR
sdAHhK3+noOWBZIYN3/tCvdD7vCHzZvszkJ2tLjGvZ4IYaDEPaBZY4DbR1rxvM4OtifffQ6Hcqss
BFspkL4ebSgAV6t0Rza72dn1l0sWJocFik5lpyj/QLS4CPnN2eWhHcN1yU69VXwvmcVcWk9+dD5X
DB3zZDk46268AYgP9wZqg9Bx7sqlvTITejFNcVFDsFVmep9BvVvldngtFOGT02TfGyQvpyVnHAMS
B+ClGT+0N28GyrddPrPloAHAqN9e57m8RxP7MTCSIWQn/gBX/Q74poyE/doTkbPqfbxTsn1hKbwW
qn8xJrgJsd0cOjt7aEikhAtimKw9i5NB0ucWXtGNRr5cm3XjaB3xw7fdGD+6QXfEwbdPqeTZHeV7
yI/xCr/0D/kXh2looAZB0lJwfBUKuEjF4Z+8ls6uN9NHnCU7yLirHI4CHP+8XQHaGXZBjmuHd31I
YblX5qG26k891jtn5NPLqOgppF+bnlVxM2dROl6tpMIqV9Q4MdxsT8f67Dr+Xan6rRhFsplm+wE7
CbMw9qdkai3pRkziE6HvC6u8ee/n3tVcghWRS8PFUFbNYcYx0rbXzEQPR7I1oi0XN1sY7wcHxAAo
gNKd761FQQ0N2cgz0SAIpfY3RsxrXKcxPNl0fK2TuQet2L5lAVCGtrFfaqf6mGpb3dkBQZtdWW17
m+gURgADFAYF5ig2H5tbdlQJBJyDnEFQfJeFn8bi/SIZJRz3ZhWo/eLNLGgsG1GwCPK/ihkJFKO8
H/inXwiB9iAz2XqpcdqPoQUwdBe7AGCY1crN5AK0mC2ml8RikadiocoBpaTzDWKOYQWE5DXthru2
5WcZXfzJKEbX3c1fYWoKDmHfEwRuIuGon2JjdvbCCV5zOL5hXmDSspS3tXJlraemO9RacLwN7cPg
Fy8+QOV9aAYvAI4+b7EMY+gF0eJNzQPEwZ2L+gyCvTB2gbpHI3nucSbhh2Chvlh5fNQhRgmp8i2S
acijbIt0F+ya5M6rxteh+g4CSFko3H/NHKJFrjlS8VlLJR/7CZy/jyJOx+u8x5GVBv5XG38g5DI2
RNpRVjE43IpJcVx27t3wtzUYPNntHViPeAcvaOdmIrL86i32KjxWRlBRI5UUNgQ7BEtZ7OrFQm2Y
gjARDP3c8OqiqiMCdyE2rseVki/uEbRziUFzSPciOGYATiM8Ey1baKlIXXTb7VAxLCf2ZUiC7FoR
870MWcpHNfMSpurDtc5h3bivgXQRK9jVSS7wkH0/3RG/g+OF3wgzl+boHkdrbwWpvfKRp7eOGT+q
f/az1rjPCtbAGBnr3dzX707rD+te2vkamw6qrxrJuZ0a58Vmq+B2v40f/oRzyZ9/uAaeM251x/Sq
0xZLOXEbavpIQd39BJgPbU0w83Fkm8GWMFY84t2C/sewbwHF48PY5d16UDI8uiGYulSsAzflQRYm
CgGLTw415IP8ybl6Nww/oPMuoUcx0hz9VoId9et5FTrTj2LsF+GGuetcxP8mhMcDcsGPhN1JNDSk
bhluTj4E9D01uOI+rnCWEL7LCj5/NFV3cNPsyBCGxp1sD9bsTOa8grFX7287wdiuskW3w8iwdV1m
uEDWnMj3BpQQRvtLUty3XQoVwRLZVJl39ojYi5IOMqPvAXgeKpb/lcsMUt7Nt8ELcpck2PVZjN6x
HbrIQvY6sndaEWTEVcB2x/ean7y7ZT33KAbDrC5X5BXzaQwvMEbulhBhuOU/iN54kiU6sy+oyPfK
fW/0cqjMkj3RQocW3FJGzPin9GB6Vx3ymdB0n7jufwUTxy72tk4MClOB9C5AN+2UBoCTe5qcecPE
fpi8ecg9Vn031Htp9NQnHr8bk4LvvGRYDP9qxd7bpNmwua/RcKDhnB5mQ/FtQI1c6PCEXtc7Iumm
SBfGBsXRfVaqqzMaCJoBCZGYA+DexbmipPHigVzp25yz1v9uWXcst6vYGplV0hJ/umxa0r7/6kJY
pC0MR2IAmOjji+Klngj1WMVoqvIRVhJWshyRXHZR6b4hvxhPEm4vv460Cy11iVoD/VRofqlE3C0F
8RRe/FbfBBF9F+7tnkepGfllu/l+GrqFq4ExIEZ5GDPcHc1gQIf0Lnok1IeYop5X3XjuA75TWcMm
upiccBV774gUKKXK6bGzqssgmnfSX6VLOo+RTLSbl9qemGWikfZ+7RbRJVs38KPykw7vM4uf2Zmz
pCRWbKIYjiv7xON5tFr/6AEwP0jb/xjIJNQLUfStsBy0FtXz5GZ/lFM/Drm4hs3krEMc8nXY8X3q
8siFWRSVsd1vNCC/SZiQGBF+z6I4pCU7qBIBElXDAFF9+bVq9uxmuqfgQV6vYxIZAPx3/quuhpNO
ZI3cbL5pTskLGX+09zrXfzVU3RtP/0JcJd7c5WUmTGBykV07zMy4NXyDFjB/06UCY0AkHizpFvVf
u2eJaSLjoVilxFzynllp85eW10b3upzqGCJ3TOUl2Leu5o1unZ8hh/CdCwvVELs1H0sqD8de+l9C
lof6drInqBlG6EHTLazFetYe/ajMmhcbF2iYhDPDxWLfeLTT5uDQYCh2Akm6DZ3CpVBBbwCp3DTq
A8B6Pmho3cJo2bHnz2ll/zGqJWJgvU7Mm1d8lJ9ugF4giR86q34C/H8PLuDFrhVwBbd8U2giIuGO
r+Zow7mQhzEc38E/Fl+UOp/tDTHCub+uecS3aMZoZxyi6YCYvcL99C9ayCc4WukpQQuNx2tcVrEW
v/aEa8LOD/FC8LrP3iziLxSKXhEe5iT+IrwwjTKHk4c8PHT59joMjXtYG8TJCfuSF+A3YpTmCLwK
fg8fg76G/lHX3BVpSMY9jAMMXrcE+Ea4KyBTXFFZu2XA0UT0pnIzS7wGN74rMYyMNNux2AVNp++C
uDum8USWVWGbGyeQy4mw3LVXJBUyXe4NhZpwl4iY7tVjAFs1o3M0BM5l0kBXvZP6KH/Q/SIA8XJu
a3bVH6lo9j6Cx5UZ6o0takSmFNHkHTA2SocHiWjnZKGpJlNnbxWNt7GbCcS4sfxOENYOlYtp08H9
S8SCvVbeSAeb8uCY7c6l0j8Q57oOqcJq5m/cthUPaMK7rR6CanhskRdy6yYH7EMvZmjhecM1HwFE
OY9t++WHGPt8ZtIb15N65c9cQez0CTnJxj8kr6/AtZ67sbobxU3hhK6pJbcWOx0JC1ZvIZSAkED0
vMG03q32fioeQdoUzLhGXjGzoQdpDk7OpR374b00QJpbZfVASFR7izf8zruS232isckn/OFqDB4k
Ote+t+47m3TDen7iPtj6ycySx2oxcNsxwSROundsD+x5S5FUpuu6a+eNb75jn3jsAjDyiteIreBM
GsXMSabiO8vz/aOJwL+UPStsl1XViOYQ+7N1qKoH07TEpcs8BmFTHtNu5fdEXSA1qjtvp8Gnze8B
PoB7hImuzw1PrvuHcClRTTZ5OCcTInLg4erKUm+YF9DSyuQSJF+2OhSCJRqWiEPJDUw2jfms1XKT
QShqVRGXW6m4LBEWuZkuUM6iaV9SLbA3GDg/2M6xTs1XIoEciUfwc+rS+k2jmzbXDbu1K1oYuv+B
7AbAEYzCFM1ye1BlQnRe4Wf8qmAi6zg1tm2L9zFtp78sp9euMbGA7Rd0CPGvKm/Br7zvUWcaj201
7rVi9dXcuM8GjDmXXaxbRJyuZLDczIHxXD2nPDckNNYk1fXmB16MfQa0F4k61CX7ayEbplQIVepi
Ay+83htO9cfqzn3fXOdogb7LXIzxaD6/LG38i73T3Qwj2pi1I6cYgzKgXmxOuyKxsq3g643oHe4A
JgBPMzIERe6DGJ03POgbYx4DjHnijYwXVrqsjtwAiofV8e1vh5fRx4WFYgViBlJh27iHtsmmjkJi
VWZBycRifOpy5qQYAyKfsefa0+bJ7CaWUW21KwIQUigXipU11M9zr8KdW4blKhTeuB6E9YRUjCpr
rn5ie/jbdyRpdk3yTscT+YQV9nOfbKobiXZAiGszZ4w6SaumsbFiQEFe6MDRnRJ365bTxW3TfeCN
8S21YYrEzPsqgszcZnkM2WjQzxidf8sR0maOdyKush/boS9ArzsoJkIW1YxvNPjAK+ZJmQtcJ3RI
4oO9Xbln6VQ40axbqowMT6a/oBpBGbFzymVPa/EXu+M1y8ttXa01qsN94r4KXONRgsZRdNAbfXX0
cxe3E6jrCLKxWosWKKFyvV0zYgdd3CsDaXR0dvXomeqQlyS1ZU5MrAgzR+XiW+q4cvJbdMZ00d7N
Ym8/QcLYu/NoInbL3w0bu4DXYwZ2K0l03VPI1noPz7vdGIQCWjzQgKejReGrLxTbbxcarsnZnKRf
i7tM2xGglFGTVUSBARmxj8v3ccaqQbwXhfFwasOBFx19HRIl69rBMyfR79uuwsfRG2g3sgLaT5GB
7aLW7zqES17enEokOh3v0DokAw7IVg8BJ79KU9mbG7oyGnsGWjHLRayN684eAengU3dy7xYXVmyI
hZ9OCxrLAlw/Q2Mc4nNB3YCQWjNJ7Y8hbMPVmCj2mqnZYmjMvvPh20nBaKA+hFDSj+Qu6MeM4N07
UqAOMBUYt/oE6iST+C1k316nwOBtvwEcE8bnVDyiXZVefpKgbQtFSjWp6W9YTcCLW1MbWXCKFJAA
X4+c3nlGHnsixdEp8xGIeh0Ga1qfisK9J+ojm4ILB9ONn4ufQeW9SzPLD44ncFF4Oo7sNvfnNdeJ
vR3ISr+NSa9DGZ4osEOQQUW3ltImZdRAYJjHDlJDajvpT+WG6Q9Ov9E42GzN+W5zazskmo5FgdJW
pfFdmzGiWIarbv1tmzZ0S2V+jnN0gsV49ebwGvrP3gTMykXwmpFusuuW4aUY07NUFnxOP1jHGlvv
Yjs7mPoWSdbgfzdJCNkxMBYcy1gOg8I5e0HwaCdGsNNYWKPR75+VNZ+INMX36VKrKei6UNyNHYBO
gNqAowQTbtMOHozlmzvxSOxOEWmvOnbKNvg2UzQY6T2QXUi2oUQhU2UopdtHdCF7SzYfJS8Ls7D7
qUWJRk4qw/e+Yk394k60K507A4VgZ1E5SKCbJhp5s8N6+VtaeljdoC6V4a8lZdHGsz0wdfZB6ua3
N1D8KeFgeeYsqkPEthSygIZRNqzpDij2kODdZeVWN2hzJkJORvwhd9Mwv8fxk2fHYK3rMVvDPPjN
w/ozrJhVt84NmGRxB2RQRamSyTL700rAmXrCc5AiMWe42DKYxAATnsOYi0TXDWHLOSlcyAVWORy0
bT4jlfCt1r0PIJQQsMGWBbLOevKrMyRnGbVIE1Z0yITTFI+u2T34tyD5G6RLDQaeRK4lOUjOiHZh
H6WZ6DUxKVHGXeg9jIPdoK2H1MB43Bmbc2imPkIo2LFO+xwruzsGGMT8jBy0xjUTHLbEy2gqs1GT
zDPg6Tl1ebDctSO5cUUIrDXI/8T2fLEswFeM53MzFS+FutVE4yHRKPTqvsfznldnpxgwrs2couIP
RtvBfMSNIte+XQGKIGyxlqAyFRJMZEvclmguYhzU2sj/lG1Grj23uJNjJbNb4nTLBQ67b10Wa6eE
dwMNPIUOEw9wI1CghouTpmDWdHxNAHXnHeKrkRSxUjSszppJbfpy2eLKZu4nnpl4kZgz3FtBvXHy
ga0Sk0FpQgGvAX1QdA+fzeDvi00yaDxmihwmrNuoP3txUJJB2ajY/zXUeW63H1L8voMK32wPVeuc
XVq2etbswHCAsmOyceDyAqdznImfWhX18GBUlFpZt7ySU8uxex+4/hOsst8i7r9q5aTnwfI+6pa2
jwyHvRuDP66Nac/idWOMdsFpTugLa4fLwEYWRET66luv1TB8pVm7HALTf9eCM6Wn+diQoLCPOQR6
OuKNXATsLceIHI8wqMCXZMEEP2YP1GgGWYSbTt0DnH0MiyyIkIE+mu5rtWQcQ1CSiJJkKtJA+CPH
sDwxEkMAOhfPnajPOlz+sCFl16GTJ+lnLGomYBEa4pOH9zDGw8OTXdJaFh+2wX6qCi8mId2uZMYX
6uExSMDUOd6Pxgs6t7ymjFhvMd2RXbECaQJVHpHNjSAic54S22R/CkQtwiuADyO9JWEKPhck3EfH
IejT6G0iC+IUzPfKbafvRUybEMMrUUl86+16YHzNVsHhtV+PLbFe5DQMTMHJ7M3jM1EqUNc6qJsk
pJIk7IMwS97jBoFMECfmLnPzH8+5JRkF6RP5dvNh7CqocrCqiOIlRdswnupGbwHw48zBi9OCDaqM
kkq1Gs+VONvN/JdA9Sa60fN5X2zeF+18lOjrjBz2s1OeKFWeqiZJ91xK/kol4XftxUcr9UkmZfTG
GgNFeuxs9Gh/wL2APZvIq8UoOSGgCMclyBIWj1a7nHAXMcwYEeNnVXlJO/OUDCnmy0tFYNjYwIGw
2DtgWLsWJhs05qqmmR4DZjJ4Wl9GjrCBtEe67ZQTtvKxoG0GT792giETYTjrqSSo3c+nw9SAu4vX
AMz2PiGDl64w/zYTFm03lc+DAcyDj/81lsMf+9lwLHMT39LmjfnO8xDF+xXyoZFHfckR9vjtY9/U
L1PJ3s2zp6PIxCMzcDfSbY7L1Z1ATsUO4TBRO+kfctz+QjLmrj+N7fJXAKPJrDQHimKuDVwaxDO+
IX9M4SIi9IxxP7F8xmuGS2dMIrv0Wlht40536nup63MG3aYXBGuMGWE/4I9aqIFQyUaayUTshPSp
/WP/WvVzBozBu2djT1HHSErASU+u2vBtNm04LJp8/IvtBmAr8y4c4nrVhBdpehggAYducVJ+LH73
dJvCD9PUXNoxu1Q6OBmEM9UCWitFfcMoNNlmNTWjX3A5DDH3f0dQnLJtGtvfdLL5jS0+GE8zX/TD
A4GGYkW/hGHdZyEGgXFVGM1j1sMhpQl66nyyb2fBOlslbIF8HxBGOZ8Cs8YtxuOrYm4vNJTj1O4J
1dHbHsviOs2wp4ShpNqsExa11S4Y+bXKQMFYDK955sJ0IgNraL8VGkIk2s9DWlwpdsxI5/6H5ZO/
FnTdMXYD0oI8nupRvruldTTr+g8k1YIWK/cYoVlI2OP8xVnUTbjPdKpj1+0H4+tih7TO3a8Jky+q
gubRAsNeWB4oLhX+pSHYI6F6J0cBXpBJjyGqL/vmR3Lhw0EFM1Ddj+2+a8nqQJjyGoYsAhfb/MaH
D9tiso6s3C5LRcFqKgOYWoVroAlSGmnKN6xm9h2A23e/rU+DAonfk+W7y27tQxYYeqVJJGh8729X
oGl0RHLHSMrkM+E9NehwtLNpqZYw/gP+9ysvMuu2OC5OtaXdkaN1bH1krWVzU75xc89zne85Ul7G
KaFzG/LvZiE7KC667gS/55NBOAIAxp0u2CPcRI/EkHzFGWjIJue5SBPEPGOjkERUOflZPxgin3Th
19tJhXe6oQEq7PEws4/x+KathZU88IqjWsSuNGS8hj4QyEo7NOpQRRWrpZUNjBK0EMMTdD6a+iIx
fjK7vBkT32uY7jRaVB8wxI7xWKfUE8NWyFBFxFtj5aD2zkPNFNWMkpyxyWiqP25a3HlTcWaB/Df3
8ZBLAIcjYapM34Z2bQrv0o/psl+QdfQ2nTnedGJ/yCFyF7If6xNHF7+s3f1ldE3QWla++Gb3Hbvj
C57DCd+PnaJrnn8bD8c9VvNBk506L79m7wzbpcYy2xJFrv0/rTmyOq6Dw1RMN3XuOVi8bmMjpeMY
l+kGkeFxImkU/HxWlkg7HC4Ym6BDb6xMkk5v+BbyR/ahFlFv116ke2tr31LBYjvs17qmwRH+1L+m
Q8+u3c8/jEy/SddYvjxoeJMZPgiVESfXJQeW6LtSaGsrBE/ZZGkiDkg4Rl/MfQIsaeq70+A5+XrO
sBuF/6AW8n7ZlywWdzHw/WiQjOJlY0nCMWnqvZZ5ZIqvkuyc3eLZfOly6A+Z1NtQFn/DrGPRT0OO
IIAFc9cO8IEVOLeROwPJtKnc5o4IFxf8JaTcsvyBZcb30ymtiD0OUIoKAS8pZM+Mj6E9YnycnfoV
Bhe5U2H9XeXTS9Ay8ul8+k/uOiEuvV3QWtaUV/NA/wF9Ldh3gLrSEsZNOLzk1W3T0a66kK6+rQX8
tms4sYttUu/FyvVnnd6Uaf6qgf/PFmp8srxkw5J5JxEhTW5MjETTfmtTnq16sFDie+tkCO/wVN6+
IH+iItY8H4ERwXQ8SUJwgtSpSBFLyeeZ033lSSCraREVgcHAW3hHLuG3IQ7FhRyfkZo1bHYVSDZt
hIxjksWAImDq47/Zq4RH7Jgk3C8NPB/UEyYLRbx6hP/5CCEYbDEgPOXxh5f/Qq3xT7ljd0yXKRCJ
vNiN5ix3caAe5qn+mIj+WMeJL8FBOhvIvuV5xiUdZQRRz6rq4Rwwvmugw9110/DNaLTa85U8lMHy
kPhEXSLOYIfTdd3KmgcbCUnzrZgGIvZVKFelmx7MiZHV5MANOHumxzpzBlmc99kbwqkD5nuUZctV
ev6TGHp0XQrBkV8iCAfMQ/J3zH0fe9jWwKB4HfprmwlIw8G2atDr7oTd3ccYGFb1i1Fky1arBJ1y
gphria1T5gpOb8kskwebXPCJk6u0NkSG7127ffdMp3uu4CtbffJWZyoGyIHESAyOdzuXrk6Lwn2h
WmXnXRJasGIRjYVqyl/mYHlpoBpsLTv91jrz9/gPnhPEX5vYKLE231jdzew2nHYiWBF5DXeWvVPp
yL94OIyzKeS7bgLef6e9Dk54LhA2RTMhGLtEZpeePooEMN56mAysLO40c7a9YCiNhqS9kruEhajw
Hzqku0BusRB23v0c9ztLdd1BxMOdN0KmlHCx9pN0vpcCv248Q7p2+/DVAOQguJRpwQq5z5ehf+FI
3ZPRp4IlynL+W8Nfjr2UgJHw79rkuG2l2d91o2XSu5Foiv3MHodyU6GUb5paHhZc2FuG010DcGJI
K2QAfFpbz5bPLvaBo2WZ9YZ4hmebT30Kl2Tb92G/GkpCLWmeI9tLWgA7PdT5lrKH0VBfV98xYybM
WS90duToGtnrhCYNhVaKAKflnlXbDKLXGqyEuTWZ5lCHjbwR41uVcYaUE5GzVUXwWFE6zR6jws5c
4heTpHMtHFKxREe0S9t81qX75heMgHX9UFimt5sTb4ckpNrQQyNWVfNr6mu0B1gMtk0/3Lk26xUj
MN9qRy338eI/LXO9acfbHsHljk2t2DwG+Dlif75oy4CIR9uDFZwnMEuYFJiOH2XFm8aKEbFnf26m
DEw7tQHtDyV9F5mLRdhxSsy2lz+bIvhKzO7FMP8Pe+fRIzmTXdG/IsyeAr1ZzCa9qazM8mZDdFV1
B70nIxi/XoctQBgBggDttZjGfK5NFZPx4t17z635e2O3Lez0ZcaLty/KjmHFZknTG+IE1wtPO/nO
uX2M4TBpGZxlC/SogXLotBi7oo52Gk8znfWLhpBcQ0cT6UP49xs+8hHfPTLe4GvSEkm0OjhBihgE
QJPNHX5WjhnTnU7N3DyP3g/MWglngYgx5Vc2yQf4p73hgjfM4AqSvFz1MsH35OyMmR29iPvHGQPa
ukjaWwXKSWTqSnCAn1TAkRsGhu8kiu/gTkIANZN90wb2bmx4C83VePCgmmAjUodWeC9jS90jeGZ3
mtBK0xJzWEwj6GihH3fSFKhR8ZYt6saf23t7OaBZQrGFSNK9s4AV6ZdeuU3TnUPcTWvNaY+BfhjP
qW+PZ6bmd7c3SRIzuCCLw4nC0Xb++0PVuz200qmoCVcTqKDkUgW8s1Z//+/fH8j/+IfWnZKL6V+d
vMxOUH9eDa26vSmQFoPcYpjtFURbp7tIY/rpHDB3AFqQ9BayqkuUdBByZwvxwWkPfSdd2ANu8h1F
nbuN+/ZLlpbxCInKH3z3UNa82WgoCFh1inybud3Ok8ypJUUnV8lBui17mxI9m/k56di3W4qrhfWe
+qS3E53EgCTUxsaRuE3y/C3B4GJmEWZWM37X4VNGLvY0xeJB53oJI1LMQlk0mLmfeGw/xplGWjPs
QbfgUcK89aa8kZ50UNaq9LFudMV3ZzoQETBmJ+GcHSBBPile3geBJWyMM9ZYHS6pCi/QhsLsce2W
6QtS2wacnrWJKdvBae1+iN78My2alGGHvGowHVGW2eCPe8S/+A5ueCvc4VcsnTMRsoJFXEgGeTQ1
9Zfo8RLPBIjMFQiWDrftG7IXd21pfk0ZVkt7vGSB7eIJT374Ws7CoJDBnY84whqXanSv73j8O/U6
KXVtMlyui0aDRCJ+S1rTJm1NONRm7LcoCyvO/GCTCIsWuDq4o60XDCNWjUpTQ23RPsgOqD6PI85n
HOtrmIjvIzr3RinxPmr2Cws214kQD/hGhDS+rLMw4VVreOwTI04SfiFCcfk9MAefVXiDrUH4K0nV
l9mAReUnNiWft6w22PxPznCnB6Ld8Girhm10mUCGA8H9h676ta37p5JGzLU/YmAMauLOiSsxghfO
pq8trH2WARRoCo+99zkZ3nRfTz9pO5b3Oojic+oEd1Y9YpuIoEW1OycsvXty1IfQr6HL5nysijml
23FCLzO5D25Rg/VWxxhaYt2/Uf259OB01cUQza7QkT6KIBxW8ZjSbAkxCuYywPMQNr4zMJMqh/B1
AWkbrhUtVlNgnEIc/G1GIjfrM2s9c5HrGje6L1AGad0IP+uOU68A5Ye7rf4qbfe0sM1dTDsYb3yW
X7NBRV96SjP/jgz7myPpdfWyN/iAl3jBPKRyPI5S3COMhcQe2Rl0+CC7yjupIvyAsbnz4uAO7m+0
MYLxyhv5kHTxc1fWDr8xDMy1/qbDdltjOwPMH3/OxfRJQu7UK3+r2UV0TgLJJIk87DnjCYROteos
PizsLK7I2D+VEzyJ9qfllbaJrT3R+EZnL7Yu3xK1YDy95rHsugcLvtk6McorGe8YgX78A6EGa+LY
XYva+mNxPQOfyPtRefa1C5r6GNsadyzmPvSVH/zw+cGZq6eqM8aNHN0takv3qKl/SgrdbWnA23az
CZYnPcyoKp5hxoDbgl3vT8BT0pq3T96flbbmW6vObpQ+FKMDV91naZXH4neXqM/ah65nInF6qrT2
Dtxr6CW63dsJfX/InSezC5MT48Gj7qr5bnQ3gwyYIrqAM5xYQQSkyMoTOgvA66xRnKCEISTm3JJl
5x+oO/xNPvgR8165J9Il9o2MFPu1sNi5Ald5QgajiFsL9ktyscrxOXCT5rUy4XDpPsSX4JjYgbVv
nqyGbS6f0+yxTJqDKbQ8IIMAzU/M+Fb4/oUOjV2r7+3WTtfm4B1MOs92vR7lCYhxvRomiFYGrxBY
nkTA9XCI5vTexgu3N0c+OfZwQaoJTiX6kXYhdaU+Be6dDmlL5+4RD4KShWU9qYgHbnPq5XazILeP
i+Hksej/CjHk5NPofVCMle34ZHvHcg7qp6ELXhqDQpVEPiNA2g9lPW5oisrXIkNkhD/mPNpZ3W0s
K7N2f/8yTTdA9ow7hc+ECHxQvKY2SOdE8nRltfBOrtvDKuIJOqTmxNegwd3jKT1uqd9Ve5nG3itb
rAQWThtvkzK4Iy67cTx2sTrm29ZWpYVDCMumCF8dEmaXqKDtPZ04HKJ5a2hsPUXW7Cabj9tQNTcb
9+bRbOb8hEGcXXMS4H9LxysXfsq8W0QswOGw47xqeEAALrZlaFRPMwVvrMBawZmUsW+dnV8AXdf4
IP9UwFlugxY3ymyxPHLBfJRrqYv4bhwbksUDRTKp02DJKuwnL22AEGae9yxi0remm790ThE/KzYt
fYx8I5jRdlpF2R7oaIKZT3oPMhzwHUcD8EF3D4X97NDlew4mAFFdASHWGM3frZjrJxwQnOW0eIP6
8/JNUPe3HJ/jfQuWfErq5FlaMQv4jlLqIqhxWULG30FGKpc4zvDohZC7HG9flen0MjGbd2ZEhDG+
lH4xXUQ11ISaiCOYarqZFQRiEye7lVfdmt8c393J9iEBtA/RKGdclID8U2lQdDf1REIaUMJZL38S
9N6zgO/Q2Beti+DWyAJVOHOBH1TVfcBn4DCqsdzQJ85clzpqGzWpfzD4b1AzMtNbjxGZBWy+7tFy
I+doDj2Dj6d3FhfybamjYJOS8Uzn4iWq0wb4vY+QO3viPLr2D6glQVbA/U0ONN7bmv1Xi7OHAge7
f+gGOJemf5r86ghuLDvyiJibygX+iLCIQ92BNida3G7ByB/BGkhIdjHVpQkk9nNNsAm7+DDsCJFE
9Csk3WWJQcZd/cSWM6Az5WoONGCNDhphWQv6YZZ21jyBce1WJj6igiIfsvfhMUt/sq56DjDX5+jE
WdI8pYtOZvokL7JpIZOYLE7wJ7+LERxAQppKQE1lTKNZDtWmvlAsR5NjyowHkYfbflC9NDUJiMJo
N+i6HaTlnv15C9kqJgK7VpFy72UvAqjInC9C9b845MydaCf2QJjeNqlj/IT8RNjTnGUrP9GXi6nV
D2hzbCL74FkY56rRs46DcjaweaonkEzUMUZo/VUXGrCKTTxMae/DCiCeYiZyfrKpmxsIbny2lfQW
2X3XmGOzs5fBAx9BCY801+z4KoI5bf8KJE1dS8aJK8237zN7m7rx1ZvZtcGJpSmPkW0Tp5aOwWZU
Y/zKWVZybOMwssf7LLCe85qGZXotIsTM3r23UqW2xphfxlrEwJvK5xnpai8ERy+/frWdedZpli+N
k+gchz6Ikf2oTNkIuEm0s6ywWEk/y59YG+lDys5kncXhj2cHw3OZGd+Ilu635GDEIRa9jiXbOUQm
7MMyfisz+waGJPoxz/j0bhkFLo/QOBFdyVGbDh2+pGwehJfsuVXCly9Ca++m7WsS2IyX0nhIRU+z
9HJlDIWTnoYwnziJGHlxmD4mDWIL15H8mNGxBskX3oObBMCAVAviiwm6TCx9Mbz2CtBqbAd/L1Ku
p6pvn0G/YelQTnrN7eCnHaf2GISKaHVW9Le+xyfsGBR6Al456UDBIGe5hNuND2YVnwmnhwe/AajE
E82+WQYAYf2GBpqWWS7TizfLbMAPTwJXSdVT5EEdKbNYrQ9c8rh+4QHoUgsc7hwCvODA6vSC8ujZ
aHmmug0AywZaUqHEwulPZrfYDzbXzSFU8zvF1u+zjwLGjTS7lSkYvzx5TZLkvg3pnPhbXptLsphs
aSvtRdsMuWQnQQE/y+gGKNw+84rBFxzBjm/lQI0BOaVdM8rgEkj5oESF4ZSI4XbWgj9w4fl3ed5+
OLi1Nn1K9YOj2ACN43ATEqTJOCcCsUw4Z7sETsS91cKLfBeAEr745DK0xTZUGfRYjq4Tw17IbRAp
RDJFz7u/y/aTASjabqiFNqq9UZl3Tlm/iGZCkhghaqfKSzeDmaVnmmeduOivvceCF31Lr2t/EJes
++MoQA0wEX6z6rt4gjHF7iz2+Q09QaCdcMVgYTNrAf+QI8Uut4ZD/UInOdtZwYC+FimdvV19Ga2P
jGShF80zbAD73uiDJ5KX7sY0C5+uTXfdE0giyui9UFXxXVuIl5GLvQw4z9qXfDRNohb0zb7EugYJ
X+XYWQ33060VDwWQ9E04CKJNMy5ULYIHV6hVpCdnS4LOOpaOBU8Zl3xTY77Sk8kkS7kPHNa12eF9
pm39Kxx0vrJTH3+UG16yGXggC27kpNx1N3XcZejQvK21Do90AIPP8NyVhCO4Htxi2JRK7kYv/mXQ
8LnnWlFSmkBesHN748ALBLqPWT/Y7nRGy7tLqH7mXqtHHKRwg6e5uw/COD5rtzlU9JJ1cfBQ+YKu
4TzYNFYEJ3OGDlnuiaRc3IiNH3fLeV3ngAxHpoZZR8w9waOQNOoU9Qcc/M+AOCmV3x1Ss3OxZgTp
WEVHF4T5xotN9LfEvqP9JITbUVwquGiIHQ2L48ljsHKhiK0Jtj60DWAPTZhrcNu1GVU2pnnnvZDp
H8Nsv7LM+pnKelh5i7utirLnaOw+jBQ2fLKEpEHiYgEzLSZuxIk+Mp+EHvKNTbzCiQmmsWkJKVwh
JtnykW9CxSdmKb1jnsxbKDjOq5rmd9eN3rNWPY0+/7Zq2qPGSEggicmQxpNDFceCbADsCRINi60y
pMEttt9hTL3MRjpck54hIUs8mktz/53ONSqSRg+mDuQwpuD7sDUXiDXe6vbOx4iCHc9juTp/DQ1E
/YbgwdA/1354rRz0uaa5q7zwksbJJXK4zzs210oswcHOMUA7A4mjoSEmHEnVNN4iG1t8eF+X2Ffi
gRqJcQBUE35H6exshpSCIqf9YolM7CMMr7Mqn4rWvnXKeZhGuq0T55bSAwGvjkVw3V+dHjPryM/j
Orjmw8Z9E+BOEvCGQ0nYx5y2si2Z+TjaVc51MobZjN/Yo+3dOEReN++GedrVTcBzL8W5V/0nBUQM
7YDt+OkNq74jIT/ZbLEEu6FspgrZtZyDhbi7GokW2FGx8bwswuFWX/uMVyNh7a2RgYCej5EweVvA
Kd5MVnYfuAYppxlso11ibC5ITGhoYo5t/eBiGNa+ry+QZ25tkz+iPt6k7PgZjI+CHpMEG5TuxGME
fNRIFdEMi4dl+KnGWO3yEV9NYe+6gT4azKQrfMcEfY3JOQNci9FMZsSSC5pY7wLlyDAYbxwfcE6t
y/u/P2jLVKTSSN9Y9UZ6xnPTOeH93x/6BENdRiCXexehohGmpWTpy8t9lVrls1sletNZozxD3cGf
FVl8fau6pgQMDGeVQWiJDQnXjSs8hj7czb2GxIUtktj0for8m4R8skGO+pPW3ObGZD4A/cKU6yce
xTEo1njhrFvvqytIKg8UFX/F0aUOMaMM7WT2rw59g8Ow2aogdddxbu2jOW73tYHKHRutvghUGz7C
VUoxy3QGDJcdNZ4DjkckI6tj8fr3L7EtVaeWDAawm4w1Aho8z2t7UtiywhwcCjikaOOoWHK944eo
c/jSLFSYxrackzvDbDeskSPGr41dKcVD6A/PQQ0Druydt36h3Y7LD4ksBJVMascn+FvPgGKhR0E3
7H97DKLH1iWB6zSs6dFCfHKJQQQ9rmmhYNbtfHLSiMjIotAaAFB9s4WCuheV9YSZMd2mce+yQufL
DWbRNvhOeJ4Bh81OaabzZ38T4As9+hkAL3SxtWPnLKdroHtDC/myt4xj3i+Fqvk3ilZ78XXgPs5h
cXia5XBPXLp5pmFhgQ83OWJskC5/bJcND6GAKMXYHpTJhm/pxCWq+anakUg1QgPW3uZx7EzIhYZ+
rmba2LMeXKRZ9NjWZ8nUNbZ75RLiErgVlJlfchJ4m5as8TprvBVlWOwzTBs5Ili2Sco/ExW+uPo7
iYEAyDaKeB5b605dKLNMtoPRvVaUv7WwcC6myPXaxk9cubb99Lf57ZWBIDmOFeAwGqX3Dkf5vVFj
sU1aqGHITN7gvvNbv5KV672GNWKxK7ES7OgT5J2fikMaEy8M5cme56ead3viOiEgyOynj0j/uhZE
SRJSDD6mPiVd9idEVDo44rcnEXFDIX+1DS8xl2Q7+cf6xw/yY7AAdDoOC0Pkf0w65VfDiDlsmR+C
G0Xlm7LB4qgK3KkQk9alifs2HcQfOaYXsuW4TeqdbyQWR5hZbgw9X4ZEnLioU9EFKa6TLEco3eGd
UEKJUoG1Xo6QfeiUzRrVJFYhRFafQ7j2JtIHLgVq2OFpId0UoQYimIFkTPrpD8WhD1Sm9RzpOD4b
q6oPEMJLBcTfM0V4sCuf60I87/ymf8Zl/GBVrrUlGDkG2KUx7CCXZh+xxnvSmB4JhsF8p5wz2k5U
84YIzkYGv7FW8r7qb0FV+kzSw0dHtds6aYAGhi5JK8VuH09fcZZd/t5yA18bEckieLnYrucMNljL
Jb31Q/cCB/5M62qzJUn9YLcR8+0cUwmZoY2aQUCcPNqkIA3W6FueL61HB4oVwVXwuJAmVQrswrHj
X5a4BqM5bmM/eyRo+1RQ1jY0Zy3YfwR+bO+hUFZbF8vwyuQAy0T5GKaQFRoKJKo6aFb1wKlhlfNz
PwkmzRgQGSpcBbEgarblgKUpyTCuznSUlY1M91ZtvVud2LAQH7YFrUJeiqlpssC+M469+2F9NAyS
LdzU9Io9Lbqg4ogz9JqiBq7alSOAvdrq4M8YuEzVqm3eABzS7Ihjni6XkuaO4iHU6OAihwI/yQQJ
TPRvxuDGa/4xx2YTYRXEvLaBA7dyLMnsJcJmrTFbh9Qjdw1kBpPrgFk6+R2dSwctEaI1SLJu6dhs
seOXXx62myzF/RTDZHHajjDbPINqCL66uYv2TUmwnFzSSyDpclpq/HwmGnuku7RLFVoqqpaXEvyf
OxynRhluEzwlWFQwVFvG72rrs4zZpW72yLGDcRlZ5ZN7d7OC/SpPnWhehqSAtma/p2n35fXDK72P
YAQWNIGCorxH+/JXtffLFZqUWqdvwFZekOWuJjn/epAvthzvImvY2z20tCr7aoLmNJW+tXUcl/tW
dp9BeaNhT5OUx9RC5gKHXfLHBYFH88TJcxaeRuv9iacE8Cas3mh6J0SXTktlVYvXqmuIZZNCX7XG
dPVgIe8NmIormQ4o8Z2xdfBTd3PrrtRC82fNcxeQ6rsFHJVGYQd3GT28cc3HUbqLJFGXjzxBCy39
XjKLrUy/i1Z2XFGIMLpPckwe/ZgoyTRymYy5OFNCWzfQemukOj2/QchrkatzC88reKCTmRns/lMv
JO/oYsxNL7nwIL7X6j0N8mkdwi805/zLI2Q2EwcfCU2s0rzCqBhb6edUkjTIk0/Kb9kL6yrYicWv
FoiZSEBSTXvfm55Y8567zArWYVxOGO16nMQF8BgscYlFgs1sSnOvDPnG9StiKy/pAynic+UTMor6
8CJTy9xMyp82k8FeCEsXVuuR6g3hXfKSngBpQihxoyDeT6VY2zZBF0PRMe3E858G42wR8QXzypkk
f/yKG4LIf5Gg1hryWgR+wIDUvc0jizuAYcFqznlzmTizDWySG0f633Jie1f3lHsPkLoqqzk4iX+B
FuGtTK+68hhd7B7fld3fSHXfkEZWgeyo87GGs1/iS1VQWZORsklBMesRu92xH3mcgxLBLRrkUbH0
zOZ521ZzSRMjr/UiLH7mNr13CjRWz9ZXgNDJsg1jsjZQ4P0BEkcdLqW56qeG/VEw5rJhdJgNPJgs
rQyOMTFM05o1hanFNQ7UnatZMxB+Y4M5sl4G1fdZd9lD5rghax3+GXyWTxEWDx40S5Zp2UrLUh/t
oH6tVROv0KFR3m31u/EfLV/+BNgJ0P8YBfwMqjkQFcSAk5zyZlNjgTjR3PAWWNklQejGYo3lOWBg
oxWvv8Tkcm2bf9Hyo9PEp2KnuJ6tc7ortmDzHQBq7/Svbv0qw+TmELacKSMQXELZVP1xHaO8jBD2
a35O34lQ4XD3go7+pLAZ9ujMzEH4bN3X9uMkIC9R9HFjZ3KT5Llg1Frf2dQfNcY2kvlWwQ5+iWtU
9Ulr/R7ibnN6Aclgjn/C8qkkEUwCZYH3mdgUejg1v03WTC3z1jl0M9zVjVWiYzenOrcrFKn07A7C
W7uzD97e5PJV2pZJYBLlcQi9R4N+nQ0QiBfhjtdsjla6Db4Sf+nFdl0bpzGzS0i1ijU6+tj32M5y
2zt6wQi1iWREYNrNpu/Ni8EScx31GaQGQEhoM/g+uGlRFVuGm5IS+ZWYs8tsK/oXw/Y+DriNFmX+
u8rEqw5wE4u2uyayZzmZ72IdsucJmnKdA4me5p5XZ/2KA/4tLhxYWE79zqq8whC32OmGu2FWX0OZ
o6NXFCAbhOB91oy7LjJudjQ1e3wlzSHtuqura+eQJWZxdtrxCbcbx0sD3sKNDkZA2sS02KNN9bJr
8+milcSxif/dxZMBvMIUm8CoH7DrsnQnSKMELSi5cey6+pXAKPQAyg5knH46etoLHX1YBi+6cmDR
skQ/B8W9IpkeYoLUnml9W6l512Gl65D0+/qhKdUxUxR7GYEFfNQDveX4ZrDaNiIn+Fmz1xJsLerW
huRKdInI43VqMCvi3jvTR1hDkzLReGqu5mpX5qzZGdrB4Lg3ls82urfvbD1qWog2UBzwOGmQrhYn
ujNwNAb1NkPR2NpZvBD/d1hkD148AcPPXgBGftCBTKSGOL7Bpy5OzWYfJAwkqjkPSfDsRcmPxbc+
XjYLhmUS/1L+ZiRtu7WxNgaOfku9mIfUwHPl6te+Du+n4aqRaNj8j7e5Qjn0Woc5opYH00CJnLLm
svyvn8gjAlIDI9NKTusMSsxU5LzM3YQemx4HhdX3H1XQPfkAbRIJksdYxgrBtqXm6IVObn1x4zwD
+alYC9Z6zdd1r2GCrgffvo9yErORDf7LGg3kbs4a27qN3kXn2Sug4xDzWrPU1VLf7fK9FGUTH8I4
3xt712Vu9y2SH/rOwsWL8UXeGhM4LctZGpf9Qydnvg0MPfTRXOamaDFjUyYpK+e3SooHbqiAdSEq
V+nEd4iO5K1w6gMcj/jUdTerpDgmh5y1Gevo7KflDYDFXV9izwkoCWSpzUFukZCrnTZ6SVLKKAB+
7cCjAoasSZyO1tsw8DB7zcDHIi/e4Lx9qTrZZ1wlKYBt5a3ASWpaXbDOI+ur9cGdRRRrbPEKMKQs
0Zv51WZhsRk5LKApjfpWp3NGqVYDLmu4TUnxp4Jm3PVBujVrxRhhzofZbSkgtV0+zAFHrQx5EETH
7B/GgkIsKzvU0VjtULV4QbAa8d3iBRr9pR9o9muj4QSOtjwQst3nMWPxQvFzIChTfrAZC2DSxvzm
D6QXk4TKsGx8zTw2WSrrnwnE3HRof/eO3Au6DErJB6Xowt9dhi90nN+r1rvMGjPPMHqPHkvddd/H
j1j74CHpZSuBjY2b++7v5JbRd80ZQa2HwZIzyLINmvebBVkQBUvi+cESXgaVcUmBf3j07RyQfV9D
4EPAAKI8+2XjUDrWNPnCyzbi6YzhAF7o3O8AfPQo1uM7+5nxVFspI4MNMp77wWr0bBZfGjxWSPcn
UwZRwXz4zgvfhZDe7L1QnZvwJrWc92pZRsPku7aq2s0x8zeLaZQmzDEIgLfS6+4A4D8Nem26rdy7
w8G07B8HUs7q/6md/zu1047+N2rn+Xc1/3do5/Lv/ye007X+PTIjOzLZFqL8BCZMTPm7H/75D8f5
92iheZqOGfgWQejwv5CdLqDPMHAi1uCBFzqmyT/q63FI/vkPg38WMkiapu/4NigB0/2/QDv5ff0L
sdOw+QXoe+M54O//C6kTM7cbhMMybGXes2p4EmNPfNRhFa2lXV1M1/uaFNnPVLNq+Zevze0/caD/
Vo0l74Zq6P/5j9Dmd/8//qLWf/9FRb6UHvnUodVlQFcf9/QpOEUKLlzJC/o7H1RyhMJM9QFox03R
6+ohSsFPyZRMUN/Mzpb1v7ybyxDYT2Ybp2GInY3oZiAlqLXrNpkp3R4rsZHOUuFcNEm5cpTLH3MK
PBqSEbYu4zxPW1EG6UPS5fkvYqPjQzGE1Weo/OFX7drKfi3nJZeQ2VPNVi83e9QC16I2OmqoiEiU
BUQnqaXcZ+nc+O+xm+TkhS2XF6ufLGhjaic6MI4F7d37oWinJW7WN9NLgB4EKcaxeYPJ0QvwlpLA
J0Cc1+UnvVPygk+ACSUMzeyh80brCvduvCsynhL+s8S2VjI0cXKwXD9OBcXy5Cvco92CYB5I920b
2yNRg26PTSaxxksSZ39HywBmX8UoK3JBQ+EC1AEKE/Rb3s4wdbzEda8dvpUVA+2RMw/XFIJ4D9HH
raOTw2vHhYPCGm0/OMlbItpXnFRbSC/bpEhPBvnUOBr2nQcWC7d/avvHfsolRcvFkYQiaBz/LpyQ
z5tgmxNhWoqJk6g6GZP3NHZETX1a4aJpE3kVAS4GFzm3qySlR8TwtxVL3y5wzk1gvXhNe4Yth6QH
OmkiQU/D+7kgoWcoY2/OtHuQUDEKC5m6PFAQgvU+xuodbFTYH/ErrHnaD1NKxWSWFVT2xmAyq00p
mT+XfUBZTM+8Oc/sIJmM243jpC9RNlFPa6ZbWuzAEeie2Uedu9lZu+57T8N0B+Kk79uNJxy6Wq0t
l+lN4vl0pPob3DItq6UMCznbPPTZlbKs4/Ifsw3Z5iLezUl4chVII3xHlUkkjjTEjEFo0hTLgrPF
z6lwqZR/pdR0vxi0Z9U/Fc68cxqxScg6mujKJlZYt01eBmkfCK9fKx55Hvv73FrCziwvQusTHv/e
HmlYKuR2gtqlCm+d1eYJ88O7roddSzN8uACkE/WTTtHSVEfZLLpCh17r99ku9r1TGHlvqvspRLBO
PGM/THI/u9OWcrEzyil9Jv59kdG1iIKvip72KvVgaXHK+/qpnwpC4NMjVWC4ttF3RXQhEnfrxVKE
owCie/dZHe2I/8xgY4viV46uexWJ7hXRN01kTB2LQsNV4YCehd4HvsH6nS//bBMeMx/V7G6bsHmi
A48bZc4lS5JgaKtql0zmCZzfI6GqZuX3zkNH+yT+t7fMgn/Yl+mJyPyCHmXp6CQRKRASrTZTWaHQ
9yFh1nVE2sAOPUppRj/5iMjKXmXYQLjCukADwtallZcv37HjO6gg3OdteJmwI3QlYbGa/iIslR4f
udDM71gaH9z0D9+FPcV+XZrdRX33WWIHbjJ1K7S8sKOhkFNYa9NXrzanecWFyqHkghTzdnTEEY3t
qIN83/TdHcM+qb3AufojyxweXBpVSCToX8QTtrUYdjPIE+zSm1ygBYaYtAZFPXtAhFjBzcfww5Rp
T9mp6qzLMnKxjbvnSSe/9O034Bjy4YFsdskjJbkpyn1NVhL9El02IUkwZ1/KJBE20iUEg1h253IU
dypfqhoSnBW4ae3F7y07IKmUM3Knp5CjBQCF9k5CBO99tk/6Uq4GGxWbRCLPLAghDLeQRix2pjCr
1qYY7X0nSe+bBdnuPo6i/RyE2BgV5LlJ8PIpIC9dHCf5ZnJGbRnpwoSdo/Alwey3T2U2hvdRgdax
OJKbC0xWeCEWMQSr4kyo/Wk4FXKGOuLUUf45Ewt6m8M6/MiyHuSabNxNwfplD9s5eTYNgMEe9vho
mA8AadNtq7gU+0H8Afqfdx4ghr1WCLixSSteEW5cNdKtmUx30B0uyga60iZv5kCIIgvOge89Lmao
CNJu4oWHxAmfS2H8jjCPMX++U9Z+THX/0gtvm0bD06zymyr1n8Idd3hliSJaBPl1d2m1Xa1KnB4b
rmY0QIbh/Kxq/ShoLRcR2QvBsG1r65hRhG1Y9lttEAU0soIp2LsgndLNyv0LgXYGkDPdMGLfZekS
8Ax4/qY918Eb7/X3CEybNUXVgkF9HCELtyN+raWRJynBbbg+fy4xky4GNaOsEyUtX3mJyhP4+cnX
xXOetK86DT8Mp2YI9/KHVMpzBMWlIT0AgZkDCcuE71hXcq60g9X9tm95mTT+C4ohr1lT3nPGerum
NWfIYd2IpXpZ1lrkdWdeYul3VIyXYDA4JO14HcRRwaisPoY5WhvlcJMs0Ha+baxj0I0qpUnVkxPf
lzQ7iJzLe6M/Shw4FfHejvjBzDctFVwE4mR60rH9i36vgzkl2MFrEmiF3+xzW7+JOoAO5g372nao
5rAedUqDh5Tlp5q7q/a9Ny9CxgEsMhBxIyTetn8c+mQ7rtBZUj+UpX1P0mx5NvHp8ensk3OJyujK
QSMYJ/JpmRl3XR219FnW5brNR/HtGqm9BwHh3huOM314QUttUyODPX1PDVUtjFxGFWDrdMpwP+q+
OxqmpLrTGufDOAY/joMdnodgCTAYNqkeKiliG6KHVdlyY1osaIIOnFsTDDj4/oOzM9uNXMmy7K80
+p3VNM4sVOeDz+6Sa3JNoRdCISk4z6Px63tZZCE7rmdI0X2BvEjE5JSTRrNjx/ZeG1V0B6WTSOTE
wI8ok5VsdfnEeUTxJFhoMyx08Uh9sa1lXRzTkoa5HyDLtUaRXlW14W0j8nLvWsz0D1PgkOoSmPMK
ZZ+4TB1gRiCl0EnGQXeakrR9iZK61Va1MeJbsAaOdDM9xFIT6AM6Y00JwAj9Pmq5Lrexg0thQX6B
xIMHjOs4scc7NLICLyniZNt2BUWAygLJyaBY2kOXrFoSwEk5SWlTVkngbAuiKNZdAX1TinZYOsmE
hKtycRpXGAuomG3L2Fee1VxYWqfdS+mkNwIw4Iqsr5D2C2G4Y+hFAH5MRFslZPAoIs5Q9DwAx5QY
vfE29s/hqNq6TRKHi2LwGjAHCbZlw613Wj8R8mk5zpatHTFAmk4frc5DAj+TMnuLfRv1UlpoL8Lo
jX0bCk6ZYgdBq8mZzFqb+Ntxiysho0YGZwARHOIY29guirxvNfSuwwgJF19d1XGIq0HAE7HA4xin
u9TNxE1UeCa2qwwf0wy90G4J85QkMq5RLmNc6NrqSkPVgkZ2bgCzy9F3r83QB34nh3g4CKDRA8uM
KU5a7UacO3nEMlp9vKXQarKtO5uNWKRxA7094QCf5GZ7Rko98bA3FYJiMsSQFyFsP6FQovsLXDvO
8euUvt0X6X3hSRgESzIBte4dag2pUZvek335TE8OhLeekjBgHUan1id7AxhK8oLDDNHELp9FM97Y
xO5R03U4HTD8EQBG/EaQ0GptMhyUWgbBZk1MkhvtOAzkyblJMCZ3IUuYxMtsc/r4YtOBrV+EJoVD
SrOcOph1sW14OKo4cYVes5pFPc73QdGW9iPycjs5RVaeV2THFoa5i/uJ1M5FE/WkY9tAxb1FPxRi
uHQrvS43s+8j1+QH7DGLRjFlww8HfyLxu3kedtBUYiuzmJt7j7WFgCltvk0IUHVQRQ7RWN2PNHo8
3labGogiaHCF1V1Qe2XuVRnXqK7CdNDCjVb43K8U++eIaTkT03EwMRkeZ+kQ5dK1TeJS2Gd5jnQV
UBBHbWSUr1mVrfGawYNM3dLZpCxKNA3WtV8GE0c1fVKNG/yGAtcQkiiTUYOdbAHXKMPAnbHLsvZm
3lUEK9mY2W67obc0WAkOgCcoBsAV6zTFDo0CJsZq4AHMRd0w2vI61AVlrsG5HPLlbjDR8Zsk/1wC
4DBB9YVzos2Pcw0SEYo/VtyVN/I9Dnlkw84dnagTD647W+Wm5DQDb7QvG33lcvIb7PxwxNxmpsDq
wRoGoThGme3nxxKbBYVLapF2TDttNG+m0qmrezlDaNz1doHHJzUlVgGvc7plaqM5AhjmmT8syMcE
DOTlvuoy5hdIDem8d5CmkWdQjZybjO7ExhUSVTG8hb3Zpt8zbD/eBfkfFmaGTqQlZkZJh/FH2A9K
Ntgp8O+bTVPA2kxEsPI954xzF1g3vqM9COlFHbzbsAZeYSHtNHErDCt3hiZ/W2uE87Gkt0EQX89B
73DGaqdhu2rceaJgHzSJSbmKfIK47Y40Iq0BU7zNA6ubZjaGcxEi5Pi6E0DwyO/6AHQw/tJ88NFZ
2rlgauidfBmgXDXgQqcqT6qbVq14//oqn7Q4VOPl1xaHO+iYQiymKdt89NgHJSS8WjInbxHcTArG
P7rIWBi/vtjPxsn/jUD5V0NFP2uoZI2ZAGANObPUR2Qvfkpg7KIC3Uz8uO1lV+mM5hqz9qi1gGwA
5S0M1hVzKccMQameTfZ3LTWr49c/DoEw/36Hdd8nDebX704+Ep0ozURzDrQHn+ECtdBySOI/fNu/
5r3895fl49Vlf+keeUEiWnfkAbYJDLSsao+6N/4zGuht+s/wo/xNm0iobtC/3Uk+/Gx0IHjUkQpz
J8cmp8fDgQv1pAellW27h9Y1JPcA4cMwI/03Zgc2XdZBeo9oEI2UDm7+9DfuIS0ygnt+/ZJxTAtj
wKWFAA6FnnWvsL0yevlbH66rQfvLHdRy0CHTTC3guc8ePJtp8lZ95Sy//nT1mP/tFoqf7cNfPx0v
MqcBLGCLMXEvq3a+kL0HkqK9soSz+foSvx1hXEK92798AUuPOzdsiamogMwsibOKj4NHD4fjuvYP
3+KzS5wN4qwqI3OOMeAj94I6MZYoOyIIgXa7+nvf4WwYQ7KRnNNxgamQMS0yq6WVL4wqZdHVSlRL
X1/mtxORzuz911vVIrxBVsdAsoKR/PoSj6lGaby3IMhbEQncmkTEd//1xX47t3Kxs1kvtLK6KtSo
VRdBnrBi2xHZ8sIX16q/9PVFfju+eEXPLkIGrDEmPHJuHG4Ss0K8EaVExZpzhApPVu4fprFP7px/
NqlWuT0Mc29xgAMLy0uSvYsXOabCZ/c7j/G6nC+M7Pnr76Sexr+9M3yns+Z00UlVzHCtofavPLbA
Zplvv/7on1PG7z77bCqZ8sYbRp3PFqR54CIroNUTU0q7clzN9ffaRD7vGhdOFf5hEv3tq8MoOJte
kqTqAtwOFN8gsnTQAL2ytENS/voLffL81cnFry8/6n7D9E0+0unAjPbCvKx8/SVTCqtIHe//vauc
TTFD5gVFGjOUK9FcUrivOUFcIy/BzIxt8etrfHajzuYYH+lFHqsiwclwIrre42iZB32y/vDkPxlU
3tkME9etmCtVsPuOsSWDYC998+Hrn/y3z4AJ+Gy8Vih2EGWwgiAhpe9yVyJItuNj5v7hzvz23ePz
z8as4PB05OCYEoJ2AgGJTIpzbj/oYTSBW803RG5gS9FJsmC/fPX1d/rkafhnw9a0Ky9yWr6T5XbD
RS3zGjpgWexdN433f+8SZ0PXGsK8sToeeNAgjovVMdN7Ef74+sN/e8+YQ85GrEZCpnByzPo2SkSU
AB9F2D/HWnwQodh7PaW1k1/LNv/D5dTH/mZa8c6nR9AbVk2GGc6vytrWBQFntoSFxWn0gTYfxmY0
sl9/s0+ejHc22kwcgh4hacjaCY+LxggxVLGT0+PXn/7JffPOxtqcTEroxkIcFEZ60nzzwmbDKt3o
Gwrwa8QCt6VmPfaBE/9hYfnty6Nj0v/rBIYwhLkkwjxkkTghHavY4Nzm+KNAdOjY2d+bhd2zsdZ4
On1FVYU3mUYL+C2Etevx1nx908Qnk4t7Ntpk7ABMTpnkC7zVDucFVYcCKcsJTSyho6QfBJL+sBEC
w6vsd0QLIlXQnTsXxdAo/Juvf4pPxqCr7vAvdaCWOgMpRozBevYuFKyBgEX6gVCG2jcBPvHrq3wy
/Fz1+79cRUad5XdqAWVT/jqM2UNnVQdD/9Oe47M7qX7/l4/nDEkHcsDoNq33AWZZAYjq6x/8s9tz
VimNuLI128BNNvuhi+K28o99lmg0QHMMWrUX3bTx5PzhWXz2Nc7mA8Pr5YxRiQbjOJjGlko26LdS
orP7Q0X+2bc5mwUKwKOWJngMjsVhZ4QNCvVkZO0cu92E7vbrW/bZu3k2GfQ44CRbGsCq7k5F/sWE
yPlv0VT+4ZF8cpecs3c/RRgcl2pzpPP/F2Fkjxs5J80fJspPbpFz9s47lR4MMlUrfhug2Bl3xgAp
DsM9FF7iRjdf3yOhxs9vpn5HXf6XERvUg2Wrfg+4TY8T1FyionYJYkGXNxTeJQmQl73ZPJizfmnI
4LbVocJHiMRb1z99/SN88picsxffpfIPfVKEFlGeYBmhMRwXS1uUa6P/w5f87ApnLz0LzlhpgapA
sqpb6ADdF1rtkNLkJ89+Ua2+/h6fTC3O2buPWDCxesmYRr5BqAt5bA4YUjTcf+/jzyaAufdqfag5
W27hdKw5o2+23phOqyjJ6r/3wjhnr73l21VMR42xQHAgsgqJ6mXyrrQs/8Mbo8bu7wbb2Ws/lEjG
jZhyf+jMW2QrJ0Qdj6ZX3VuRed1CRCljDr+/vl+fPfSztz+fo7k2QkoBaAndYXAlKNfx1q/bW+n3
wx9G1ifP3D6bAjyZBnHGGQ162NnUiCudk3glPd1qt5XTuP4fvssnc4F9NhcYIM3QrbKsRGayyEzE
0O0LGhPCUR4c4f9hTjbUnfnN07HPpgKC6UJOt5nP8txHt0JfP0YH0WnTbZEKzDTWvdEH30KpX8RG
vm0G7I95f+WDlglkcle747Rwu4S8AaIKOJQgW9lD7Wjc/nye/+sv/bz2H//Fr9/KSjYxOaJnv/zH
bn23/i/1L/71N/769/+x/SivXvOP9vwv/eXf8Kn/fdXVa/f6l1+sqc+ALvQfjbz7aIm0//n59BvV
3/x//cP/8fHzU+7l15JAi9fs8yDvy/j7RxO/ogL8+WH79//9P4X6F/8UBZLkbTo2CbW+oaP+dlX7
75+iQE2I/+CFtfld28Y/gA7wX6pA7z9sW7i+bpgItBzXVvXkf6sCrf8wbceyEAUSPyQM2/f+f0SB
hqX0ir8MJpugLNe3MQggUDQhszlnc28Gu8eIgYj0VWvcIfdF0T/CIhiAzgIHMt0Vikas3aQ9L2ky
vQW24y8Hkgxpn4l+3cyoygZsD8tyeOlj58gXipYz7/YWiQZyPz+7m4YG+asL3ddMOOAPIe4CXqku
cWp/mL54JbdmIFLWPTkJbscZhYuIDdLvHPlN48x/WyXuNkzrtXcDbxktbIehIjEvwxioYEuKJmKe
+EY3Y1gTYHcXfTy8EMrWmaa+MhFL41AIn2JU+ZwvPfVxCJ62vnANsYxtuz60HeS3gT0OspjK2MwA
ZMnjXorBPc4hxjQB2QCR4gJp3INv9DtUErdlT66pX3+n8Y6Psr6OlO0wLSNcpM5Vz5dfzDKnqrEn
5ewikVRDO6DF+zKX0SE2JBCHUa7IcMywUkdPQVmN+068mZhAV1h59kp+RxLlZGYPRiEetLhkKcFH
bM+VvZuFcSqrZpNpuKj7rnmxdYV+EcbrAKYFjwJImWAddiUfLjCHAN1uFmwdn6U6QKrafOc1JH6P
k9iWQj6GPtZPvbbXVJSXUZa/m22pnGM1j7WrL/AHbPN/yh5a2jMpkBxc85vZRAVW5zvCGfeR3r9o
7hrGxQg5qd6KbJZ4sQFghLdWF18jzT9lAKHwFQa4k9x+JV9CuMLpvBC1hxXdaIj1TnZGQ/pLgbkl
nBAxjZ3/WoBB3bWevDBTeUJzGwHCgzrbNKxBIoQLHU5Koe/Vy8Q2LyZcueTTTeQVNuZNv23L6h5i
GbF5fFQizOfUR+CeXU42trkGLx6ORziCvhWr3tm0LIZpm/nFveXlI2Isxgug+zKdh0WUBKsE4dMC
pU+1sAcsWT7OSktoL1MHjLE2b+u2AqEROGS9E/TiFuHawEk3dZkETLCu5rLfOEX50dNDERZpCN2u
Usl5k0kiVESW5jibOyMJb7GMY3Sc0VDlPuFuMVBnnJH480B0Wl66HoriI8LRnRvIPXxsCCjAoU9N
sLNKDcZxwRgk3Jtw2PxKaOkerQSMWo9oVe0F0T6QZi9KcbCO98egnkeYDx6wLnx1jQBZBms0mN3X
Ug+vo8h8LPvsQ4tBskUi19kyF3svTt/hxLfrzrN+cMB8ST70I8dDz1hPOEhEL4q5lCV9rDx/Gab5
y1B74YJWfp3le22yiBAOINT4MWDcAteezz8YNSQeCQbGfiSPTwsdY1HZ09o2owf4lu6mtpz72Viz
tVq3Q7Vu4cWNY/iezwg8oM0HsF+ylVu0RI00166b7TjdNxYtWMEGZMbe1fFwcUiqGyGy/pYoZ2KN
CcHU+kdfluKA/hBuT3bDK2ks/Mx+TDtTJ3TdPjHsSQKN9q7WPOh+hayw3tVVwiOMk34J5e+UNEax
9pKw52D8wkux8Pu15S6AKYEf2FZBd2EXxUPXY27xpvTBDcpTlJo3nvDe+kzTlyM1rjGHd+oPhzbP
dj+ZlgOOgjF8ikT7HMUh5IICU3cQrt0Yz71haBgH8uFkA21cN6J5CM38mig00KzCJLOMfGk0xJdE
BK2GIi+3eJ/eZN0gbars1egl5Srv6m0eNZtJnzwMM9U33yKhOwhpviNerfGm4bXGII1ve21K0OOB
BTYSVp9nmsGyTx+dTLtoRgJFZOI9zdJs1t44vLiB13A8RERubfrXru9ufaRzHH8kdCOi6TgP86ZA
p7hpRnRRrpwu7HZfZGN+mYz5N6sSLgzl8a7vwcSAAH3WAtLNSvgtGFRNAqGIu8KbrGmkLGvxKdC9
S9kYl4ocXzmEYxpBT3ZClSAYMD6mBmqq01w24bB2M5y3tv/Ny5LbNNAB61zGPSy+PMc+RV6MuawG
Kqfc34WROR3aQJ46qeNzI5MP4fMFZ13IuNxdNPa71rZOLcG52D7MTT3JV71Ez9LZkATAjROhet14
zYtWips8MJ/dgKSUganNlrzVuTJiOcGPhhzUqie3XtruxpVkMEVttpirBoGSpr8GgKCSgBd7aE1z
009lu4lKmlVECF1ZwI4J0qq2Tu3BCmujm7K+b7JbDSmzM1zX6EIW+HxeEb6D7ipZxhSuFPwLfxft
XFwGiOIQPxWwFOLIJWXN3ek9AS8MEoi91lEWoVw3w4He+FukBcVqAFwyuEZObJaxSMYhIc1T3Awh
Ur4y61/80gAdUgLjiQ3W1+E0zIjnNOVtJ+2G1pvBKhb6W8CZyNTR4sxVikqKiL/WDoelcIdXn7CD
k1OAtmm0RToV7y7KdoI3ihfQ0R+ilgJFhXdfEuiw+HlDUQveNHby4hojRn+d8YbFL1yg3UfCeYWU
hWQUgTTSojPCo41fMFxe6MmqAQ1O0iQ60kSr90WunbKscpF8xFeWBXggGSa87PLVb+ZtYxigrfrH
MUiO0IIJdvMGhPaNfTK6bGVg5heYjuchOE45VE5ymeeVWm/w4izH1kuWpa6TwQ0AUeOl0+zLMsyv
0aW069jQ6gsvFB/xPH+0rQTZt4oHhm3igBszav0096mKeuUOQz5YgMkc15aO08g1m0OPjRnVfbES
OoGKpUSg2e3yUKKkkRMJJeGPLLa0XYNncOnG811f6i300yfHh6wR6poG8m1ecejO8a18nM1pQC6T
XRd5c2ps5nhRHCwCiZwyCFa1xE+aKMW999gW42OlpdoSzOF7g2DcIUK77wfEbHGc/BxzCCACcj9t
7CXMB53+6GoM67R09kYa4iFNCFmzkRYViuLTGyy6VvFAzAJPwCsexAhy1C+pV0oyK5khrqeIw6yo
jdPtUBHd0pQz4ZezvbaZMNqWf+ZNcACHBrTVnADRkoAoi4n+W0VoF/GY03sQevHGtY1Hz5sr1Fqo
cYh/RjhIu7wpn8k0JVM48y8AGCL+c2ubStH5XpVIztIyvatFixiv/J5lyKydIgXdwE2UBpYzUEsL
5HbPBXH2mGopEz3Q0qG471T8lG7euLzvoC+vw3i07jQC9nzE3TrBejCxOr4odYAB1wh/PMeEufbm
JJggR5KvTCd4UutGT9jtHE5IyaZH9YTqpqOQHXTIbJO7alLxzHHWPqbJODZwgY0EEpdHsQDIloZU
k99FkHiAY/fP9cjxdtpZoIItc9EJNMNFdjIAOy6TzrnORnc3AeGfUuJMKg9N4swbqh5J2U8HiCFS
UA+GHvAJDs5cBnX8ZCTte4Yo20ba5Q3MhoHQ7ashYgAQmvYxFlhrK/ui7L4blf3hDlRCKTlIF4Zx
0RKCukrNzWCRgujJ3IbXhXzG1aMHpzO/DX0fbsh1uu4qexvrcD58VjADWYuzt4ywASaJ44fgTsCW
+7FJ7G0n01XX5JANUenWZA8l03CRBeEdbRe5RLmOowHUT4sqBkUYFvhIu3N1l4wpaR8YAYwXH1a4
C1FfaocqiPAh95AwfLfVV1j5FllrmJdsO4jUs0cij2q0Ce3LNJC0xI5fsfguvCZstnHjPrHjWUq/
At5IWaVnLmIwFhK7DhG5aQKyTucfUTkWhriMKca1FlYWnLReSF4pE54ExzmiolpA+cJ4mzNn0yXR
OkR8odn8ZDUIcZReyM+E/4ZMkZSN7qYyTBCs1FftNNkH1IgqqimFGiTsdQgloED7jq59l1u8fePg
f6s0VpFOnRbMpnuY6OeNp9K25YIIPrwd0bWwxKXWH8j1hGzmkOVkFvl7bRwK29gNerUWhvGBGQLJ
Mhxh7WbuiZDtsFoWbbqMqZBByrDlEJBfRHIX95ih/Ic6mYpl63SbvjBmzvoo/CJY/i3FQTab6aKa
4idbnZq6j7xdUI8N83mQ4mkucAVkbFqcFifEGz7bY8uaBAbkQG7EsnCGfKNNJURsjLyBNmxNZ4d4
EI2NWz+P2tpBAA71Gn/CkH/XMSEse3vEq+4+mhlA38RiEgF/rNyo1YO6UINiV8vbhwgGzaK07iMb
AEiQfv85Bw+WvDGk8UBY/Mae8Vj0cY50nUs3xuABGmKlqEJsTE3wiDTrxpHu5fytnPLrmSU5wUec
5XhheH2DOqAIJWN7nZXlHQegz7OLJV9q857Ukd6jyssoIfJarH330FVVdDA8lom8sHZsfYrVGMXW
Kswg00eY7fl9orAS3uGJ6QuQwza9TXvszpwQ9osY3bkPp8auyh+NFu1rm1mzCRA8zl1DMRKztsub
0PLfcGM8eGGD9ryU62T64ZDDsp6APdELSCilYui0lnEi34e0+OJ7J8P32lcRkIb3kYf6USbYVMdS
R+MrK6zK4SYscbmlBZETNK48jTR1XcWhV4StKP1yYPTPnB7dQZC/LlKqtJBJKplOQGepefqSNSCZ
PSKl4APl/GTLedSPOnXNEsHIS2FjNdbcUDtWFbNIR51bdtXDkEQXHayiVYJlbFnk+TtHzQz3UAWe
TE620nz3xYSg0N7BiG1evQrKDNys1J7uk9TapBZ7Mx24C4sJuTU2TBJjblfQkU6pbWB3C40bJCSn
DrTa3BPmW9k965gVl7tEfNds+ybymRtHjRHKjg6iE8yn0LmHyg4R3xxfQCHOdPG0rTtsvIDXLM+A
q41mE+yTCt0Qs+UWTkJwJOjtCmQQIK6WGyDgJW6xOT6OpGmsqnEmrEePNpPJM5Z0INcI6B4IoCuu
YXvsinqqD1bqbDOciYu5aIeNS44teM5XNht4+DuAwpA3O+OtGZ3NEHjac++HV2Nc3hjemFzj2Xqu
O+K4COUATj0cx4SD5ynLSLfSa1Jsay85kgNFj7V6RvQMP9WI3us0vC8rhEhQTM1FjDGp60f7trec
YxElw65EnobalaCdJsze/QFnv9l6i0Y67gESI8W21SfeQdbBMglxxc1EfpqB+lG9+tjocFH8G2rj
GZPB6OyFt4QVlvv2QABB9aCnFVYLeyUm6zWE9XIwiPwNc4N1OiwOQzxnN3HKCQnYm8c06S7mEVdi
OTXoZkx/Ew5Y711tjPaRueHiFegT111ZiYrkyA6WI18gJbQvSm8jXLnSyiI/OoECsonuO9yiPYje
hT/pp3SOYPz5OOyVbWNb5uUhdMofwj/14FBDJ3g0Q+w4te5eu0NwR93jpjZBBdAkF3Mwoz6Oq1tE
iY+RF2r7OqzgA4bslyeWqrwfl2lAg0l3GO54lKhF6muIDOBWakopopfzAfGpsqYHwiy3mQSqAeqa
0pEMQeg8hbYyZM/jyqyLyNMvRyO8k0XzA4C9XcFktZwGTAl4WhTDS1mwTyq9el96JuGL4Wtr+feu
ILSljgFnN2SOjNiu1HqGod9CYb/QoxILvH4ah5gSkO1YB0m2BZaJsVCJYuvXsFKA0sC401PwZ41m
J2CfNMBp4lavKwKPnJ56J/DKnTffyIx8j0J2ZGfqmbmwWoy3nkbBGIfumyZktLKU9d1r7fdRwJmY
xi3VhV74p3zoLksc8wXO+dDBQj8rM32Dq55siWupbPaTMtzX3o2D/x4f8bbVZgz5Q/0GIok5WJn1
QfkeBmXfj5SRH1LOoVLW/lyZ/Hvc/pqy/ZPEtJkVCEDtbE0fJ4n1GpDusQ8gBngKHMCiC0fAUUCB
GuhgLvzgSNClthjonEVmA4jB0h5NPECJAhP0ClGQwiqYIfIsG+gFyuKCmw+ggQ7ZQC+9O0ehDpjm
72YFP4BccMSV9ww/ZFlJoCAjmIQIXgKGgq0OP8GAo5D51b1W5HJJnf6YDcbB8Yh/n7MnQ3ThrgCD
1NCmUY9SB166qBPSThW2oYHf0CmQQwLRwYXsoDaZJrKEZdmXxabo+2TXg8tdjRlQTK8c1zTVfsKN
BYZmWjTkde28rC3gygCVmJ3y2nWKH1My3FRuvR/R9x6qyJmZeiImyVn1b2b9MdRthKAm7Pq0XDst
5q12sr7rYICXVUu6QSfGGzMKsGAN8dYq+u/NWDxl/ZQu7VwjjtJ2xVPcLjwd5KwbZ9MGevOyFKb/
IEWRYhsFyII8N1mntIDxil668DgGuByZAnQYCtUxGDeTXQWHCIbHpGAejUWrKBHNIXK0futHxW0Z
Oh8w5TCmO0296aKrdhbZvlWYEKwJuwZuiKAvtoqpACJSMxcWbBGIECuFDGv2ep5vIwUgsSGR8I4X
i17BSWShgRmBVzLYR9AeNz4UE1/hTAK4JiQhSRiQxpWukCcW7JNaQVB6hUMJ4KIU8FEqBUqxFTKF
TkwA6EWQkSZeXK07GdBVkAvQmlHAFWLChm3vENDTQdjCVdjxOjmmioyvj+o/oeAtnsK4OPBckB5F
wKT6G12hXsbuuoP8YkKAIYvSWNcJKI/EeDJhxJBKOq5T4tOafMRRp/GF2KvsSS947yHMEAddYNBm
KYS3pSueRkPIgl4WPKvgG2/bgwOtZoBaQxQ5ST4uSRN0UTqPEL9M+NtSoW5G/MGQb/C3g8D5mAaA
OKNC45TWjVConKCke4plZQNalEwa/dZSWB0Pvk5C9PDK966EAu9UNXaSYs5ACLfaumMLuDw2Bu08
oTH9JKU7r1IF8qkV0ae/bRXfB85PZYvLMkiMt1xby3i6jXIymRQYqOBZwtBsyYD1v1mwgybFEErq
Djt9vW+hC/H2aNjmD6XCDrlNux3C5laDmYNTrnzqnPTSbpnmA8X6ihjMbeYSBVbjcLCyva8AR4lC
HaH5OaUKfmT/xCDBQxoUGAkPJ7MZrCRXQZMIeQZvD0apV0ClXk7f9eRyaOi1eS0997nOn/t2tiGT
FU+kiD8mCs+UYlXQM5wbteGvNX9NYAFp5xCddKX9nNv4MQryj9wS1g665lU8Yaq2quwYSPovZBl5
yAWARRlQo+g59ctAgaTCGvdsB1vK+wmZUrgpB+6UByiYLYyzjLKBGphyCCeZsch0YM1CsnkoDOu7
RthaBNGqUmSrAMRV79l3nYJesadi1VAgLFshsRAxElg4pRfjzNqnNxW8VgBavkJpNQqqJaBrxR8l
pK1BIbectgC+lbZgCTkEc99d3wrYr7UbHVrXYOQHCBlVAQIo6l8kLccYtpcF4+t9gPZlQ/3qanHD
1BGTPaDf6ZG+HPoCP6lhA83Sshcdj3jdwwItu2mHi3dlK7wYdo4fIyxE6Q5rUYl+4SScTaQwyYrk
eZ5AlKWRzNaZaJFklrO5ITvgYEgwhn3aPRuyPmoDLWR8XpKo33leFoCUdSPG6uuGh1HxDnXI++Qn
LAaFT8sUSE0L872d9O8d5N+g/zB7pqOQqAyQ1vljUQCPI7AUKDZKBnJVbml8veRM7CBrAm9NZu9t
3zcvSc3mh0hLezt2/BmUrcvQzq7FTxQcTLgGNpypIHHok6xFrsBxxP+Cwpjek9GiG6/gchmUOUPh
5jhpoqCyp2vXrtvlDJPOzpJ3TUHq6H/lixRuXdfFq0rr9wM50xx6sGVRHRCaOHLf8fMuOz+7cCxY
gVHcXmhuUu9iWF8RrDyz5X+g86puPApYenIqQdRFzrGEspdMXr0ep/5qUgA+1zHfkpFCJSVUd1aQ
vhqfyULmOZWRrJ5o2e5juoVbGvM/UtYeOszaeNl1BY2loB/WSTca+0x037yEluNMmgd0vvG6Kyj8
7eIUIDdfd0vdmHD9yaYRe05sqO0BcuD29XdSvtcgDyM7K9ZR5e4cp0Td1V2yka6WnKVOtP3Lb30l
T9w2ZvxwKDd4BpfC71/93K7WfkKzozeSp2JgSR6BvYws4uVoA5tyhsfcCBTAEHUAqN9rPdxZeqDT
iyh/RJBuy8i71IlaYYhVa/x7cgNUhFo9YFB6rIatG9WXcNKcR2+sscPb1nPupHJrNJDlNWNY4969
1quWFTWa34lT3zi2mW5hQuWryCrcvePUyyrLIYyl7FIOUTHX2bXUct4tC4ecxYnE1qroyXQN5V9D
1iouw+654qjEJ0k5yucDJ+YW512Fvrd0IsPNkiwkggI4ckqgWHeAb3nO33PHLg7eRG+gLfWFzTEO
UBdH7+ONPhgBvOfy29Dahyzv6wdZh8uB0CUGwDYatelKWOyzu04+6o1H8aPJ7dwRV9jLk7S9j5io
sK3KNrYodDmnKBZZz8Iu6CvH+RADteCVb6olx/6Pw0CFUUjeaw2MopTCXYlKpf+Er7JrnK0TouSS
pZ1xvGiARFbMisrSEXb19ySovWmNlqwrGZ9GsLyul6ybvty1gF5y1TctSZBFYWKyd4qzHzra1nXl
Ds9NwtltVWcvSRHd5xY7l4ombEI76pLq1B7UOhzKK+aMfEUSyhFLpaFe7ueBlFAIDbjAxfcMGPwm
hFtEaIzYZjhMEDcAXs3Mdi2bPSj6cY0n9nkoXRilETNZdVBBDLtAC/UNZWPr7ZneSdjWRrqBjbbT
sv7OzJOMUPkSAgPcbCA7tNn8aEvccLUUTfeQm90znW/4anwokldGVQlQnR0NQYtH07N486tqF4aS
1OvxNc0Zdy0xxV1LQoAaNwl+fkzT6dIy2HkYifvexLD3Le+DN2RepDmM0zwXx2KwTlNOgqbTQvxN
w/gB6YaCOduL6K4o654dAaKE0DO2acNzTphTQoxqwzTuYHFcdyMFvDTve7zBg/lSOPpJK7U3s6cs
pg5aphZTWEWoazHjYUCVs5j89q1Nec2nOEdSrTtL5RMa6DSsQes4Hya8uGWjOn0ibC9gDZMC3S7i
KbpuTIfSq52u8oIcN2Qaz+L/UHcmy41j2Zb9l5oj7KIHpuw7UZRIdT6BqXP0/cVF8/W1oIiXlfEs
K81yUlZvEDKn3OWuEEng3H323ksr6LSxxxODN91hTXvmdTa6cHPcNFibnefxmqyRQyvxDN9rVTKq
LTSPDXf/eyrVlW6bfjPZ7kFLjyVBqAyydKdseTCHlVMoMoT8xLddyZWD455VeziFgiPBP0wdQ/jl
TA0LJairUFzvoAdcA9KXTCleCeRDPfKqORb2aO6CiE+HNOegUH1F7Of4RmDkUoS0BcByUY3dLM2A
2hmnT7tjqBVHPzbQNot6k5nqZHpTdyO/X9Q+K32IrHTxOqeciPOJXQB3Pd7JTz4ugMlF4RZm3nyz
FvSJQWpwsw4a5KT7VDgPlt67p9TQqjWgFKL+PRjrLu29ZW3E1dZP/DtRiYEDBnWsHXVCT+00sP92
omsTRsWTC1qV6wo/8YhbrW736Y3DZnobA/U+8Y49GTJNbxDW4YP6FN0amZ/eYqd+H30dRSFVX64q
m+vPh5KqiRY0xunnkdTaZid99mC0xGzwkFtPXGAVZfN9eqebjfMA1+kr6vj3q9LudlQEIBPYprr0
+ImPFOQYKyPwjENp0EtByZ6FzJ4UCMI1+HAf+wveyXwhbXh6eUS9eVeoUz762SkZ5VvfF/JgBdh3
oA/aO4jKOVcU6e75YehLHAL1NWxxdIiouLBPAq6d9dvGh3af2DpQKJ9+qyIqxi1lZtgt2OfdxU2w
a0TLo/lTcv6V7tCUFxrOia7Ovz5fVTQQ0YbCTjUqd2mnRY/Q5aJHM/B2U5Pm559HzDzjkiKHlq1q
0m0sW3yxoNLvRG9faXL02W1w+/eKwN+GOeBTZ8ZjcwHy1hnO6E1La6yT6S9J3bOesP3hvtPDdww0
hNjo+35W4NhLXs/zu9zQ66OQ0UEZbn7LXMHG3Zl+6WHVohzl7dGYzHBVW6G5Nb3o6suZvBwpaym7
IAa/DtSH6hVW5WzbN+5E4bmhn7ORn6lqUmffYZkkfszJCQCoz/qKbF6bew2OnzDbm2EstnZgvlMB
w5p69GBlRxShYb3m5i+mo2SZvg0s0WxaKdXa09t9WbNRpWHc2KqenrCkUrRUxP3MS4eraoT27zF3
jm1borkiUN0zS+F3rYIegRXeRucNK83SBGmIak8wGZ2lMsVzPfHzNOBFUPI/UOrL9Hb1sjtjsJtf
bQ6vPRi+QKJZl7H1mwuElVtOI/KQVOZL5PVPo5gbhdssppHLqdftvWrGAMka1KttvtD+oN2yQD10
Wp/f99lrgJWJDaDf3BXsNg+4qpY4uVwOAOGC0giOpcGo8ayoT33oJF929DL/4Hk+g2KWrqUfo9vL
ybtHKXG3hjNkm9ZkYxNW7nhyvJa+S9NEfdATuYPyx5G/S/HkUFK5pEV7WNkwi2hCNbNNmbFh9LSS
/ojRWKKUc9Zz036bBa2/dlJ2avW89+Xybl1Z7vONTdEjuDdrlQD23el+M0/UyRdHM4kRbKagV9eQ
y3dmFf4WcZi6E3b4Yy1Yj4XVQAmawH7T2xD6nOiIm0A/FZIiFVdG7EI05FxDM84hDQyXlhaIdUoN
ycoXoX/R4jqgUTjCiDSkKdA/ermU26qb4iy4syBoGMrZ2gbc2iGWWz0pcdcYUqMRCg9WHuPlM9+H
Lml/dzEVHoVWL9oi5ArBhe4MUAtaQgOHrvMMHDMino5RBOTGfAeh7XBam6IHp+PyGtsWTqAgfKLo
JjjguRsudEN0e+JWtG47/ZUnyad33QnvsGzQgifPI06bm68l2tVxDhH/j1Xphu/wjGzQnek6rELI
XEGh88IE5OWPMt2mEs1UybKBcZUeFfj1tQVkfdWiP993ZHq2idA4tDjywcus+KTq6RXbgnMfdMKn
XS00NpYBdyPIRuugByVCpl6//PmNWChrkSqrLavzZTqG4oT4EuKVc3wK5Mxi00Xxr6ZlebgYnIG8
cJKmG4hW+ll2NYrL+MEeQzvyVsMbk7KFn38GUWH2AJLshdOz3sXRUD0kiFgxNs97Sjr2IfawRdC6
+PaNkkuLS02RpXMytqkPUIX2WFk03khAsSPh101Aa1zHBp6x7zB6b5CDtZtDA7uNG8HyRYF4ayCk
5OoDWnNLIHfeuaVvacI5PQ2m4Ah14cZYPVxgsbern28RBPJfNQj/b9y+fzMI3103t/8JdmD6ARwX
2+2/8wS/04nynv3NE/yPL/vTGOyJP/CxCJtItWMbs7Xzf/1lDHb9P6jX9nTfw62re3MCqiibuRHU
1P8QwnAQZCFLmHAO+a32z7JQU2AZdh18wa7N79t0KfyXI/ryp3X8T4v2v25kIO/8N1fwX30PJts9
Pv9PaRMI5W4QDbTcJ6r4LVzo7HmCITVjcIN2tdVxSSz7zH3qK9tZjePoc3ULr2rAJqMXT6pTbxWL
4Ym2jaA7xYj0i9H32ASxYXYkyNb4qBi/pzB/QkNlQu8fIe1sw4hR3xCfvp78chJxHhO6qyd2MbiV
VkUuPoUmavwLxsEvtY+iSY4YMe+tsdRWpniMsuKha/qzct2dNeq7hn4WzaN8cnzJqJHE1rhyIrRe
M+F8U0ruld2+CubpqsVVo7BKdRQ+ajoQUywtBe1A8ilmed5ifSNbuc/bhlpuSooTaeKPpDJQlsfc
c39brjoaerm3S/+ZBr8F7UHLyYbJQNDISos3nCib0R4ww0a/cREtkdCX5SzUgnw2WRybun6f0wnd
gonS0+6+q7V9p007xajM/gdwKihN2zjpTrOaonyHeYpLQcJWEhHRb8lJNUG9Hy00+e41bSfIDpKC
RkgIBtuxMqCW1L/3qvQO2DogL9aZfjE9FzgRars5avD22MVhHZiuyOhsJ5oOs0I23mt4hKQxPJn6
dItl8+EG5kljVutM9mmcv7SaSjN6t3AA79k7rxoZX+BQzqWINPNpm9RzGBnLx9I4mUVwH3bDpjTT
YwcT1p+ZEzrsK5XIdZqPJ1qOFrAHtwMide8F186indwMaewudj2wikHpV7C3Pv3Jzlskq89+GNeB
Z30L5RIRz7Z6bh76Mn4bjJ6NWKjuVFk/VH5yHVV6btz8selweVPlNrj1ew+Rvo/kk1E6z5MzruhA
v7UUVkFnql6brjg1KtyXERan6cma/FfsZfB6yXi1FmeMgOnHztgkdZGz8q1tMXAeU9cc4hx9Z6dJ
UHM10k8E7nVjDWeoQ0u6YhAf2ocoZqvrATCsgVhMsVyFOO5iZWM/qdMvnGkrzlCYEOLz2FmAYgP3
LWWQgOuZLDNKzZiC9ZVDUWbPklTEH6HRPtN+RX1Btqhl+d5kER31GmwmjI1Tv+qT+fuguWwshr0f
JTuRDgfYWu9hhguoT2nhidKnBuyyFdEvXoT3jYHJBHekCQeYZeRbBg8KiWDrexGrIgMvDABoOW1H
W2xVGdziiONp2C5aTX/zNJ/CnXhZ19ZDEzRUBwKaddrhlmaKyPosprHG+J3WlP6F5m1C414g9dLT
aO8j2p8WhWsfnKa8tJ34bSQ5/rGKxkisnoMDsbYQL0NO3ZdLoIY+CIpHHrwIEFJjjgfXq44qZqnn
AlTBrcKbYNBOMAyvTu/cbInM3I6n1s8fTA0cPc47nmwjbZbKRLwbQfx605YgMHDWNLuMeXDsaDwN
6vCSaK9VIB6gux8T4T7b6fiJ9G2vRKW9Kw0AvC+GBSZRc5ORlMJ7F0ebTg3ZdoYSI57N6+v5Zwr1
PRVd9TZoY7rO3Wgk0NA/QL35NkabAUJ6rKmMpiHQFaQb3S+vUwKrorFIXc6PCiiMSzfqk7VoeR78
qdyLFAAPAwFc2Ig5OIoMg+ETg5DoMJU5Nus05bWULdkvUFnWRsCIIS3FWSocOQVISd2Um2Au1FKI
NcB0toSIomXR4Y42k+Q5TLvhMaGBzbT879LPJ9xEWUcIpDYpmZLsmed8Q2XEOcdC7bXk7L8ntffi
qeAhl2w78HXS6VytIM8aCLKusxzD9jcHdR2GtMmgmhdvUnNzTI0TrcRTeo7zhjWu7SYr3U1XtCon
KwZ12lA97iVDTywFqQY/u9GNC+VX3lKVEmOSnzBABVgKC8P4+M9zTHfxZ1O25W/53weTv00u/yrt
9P9lkIno3b8JMn23Je+Lvw0tFl/x57xi+H9Yju3avuHStWbOU8mfOSbD/UOAezGFbjr0NSEJ/mNe
Qf38w3Zc1/OF62I65xf/GFg0JhYmGd/2HMJPlrDM/2Rg0ZHj/jaxYJmn0YjGRUGgymKoMolg/fPk
Ejd4kewJWzUQ0GTGOWA9xjqycBxI4p5gOuY6qVZ5YFc0Ag6X0E7eEhk6ezh+SxaLRqQL1mDuOw2v
eB2B5G6yKLri3qnoCyrdTUoDbhN36b5uxRnGxd4zCDgBzNSx3VAlO/QdxnVpnVpNxXv2Lfdt6Tsb
s4oxLVlcWVkZRVzp10r0LwLQCWguGjZolbwzID0gdsQeAppLAEZxkxhFNsePwlWouvaC7bRZlL4x
cL3whyWLGQtKidq7qkB+59DsvfXsmGDAs28zC59+yXYW9rDqxKb/6Bf6VRZBtosL1CRgWAYukCcd
cwl6/NyYJvtgLZYWsxZLul7f9KB7N0ay60f5WOM0YxW0N9PZPVSiuqeG2XIdhCcWFMjxQYwvfMwV
tx5Bma50LrHXmBBfci7LpmZsNIMVo6fR0OeltOLO055iQZVq8mNiQ7od9Yes9dQa8hMq2/RIVCbf
JwkOny59aAztDUybDTnKu3iV8WTLLj81pfZgcBGKPYcuarJlxhSdKeV4cXnecoRnwtEwIlq9241T
9dKDfs342dd8l4ufJGQIrptDJg31cm2LPt83gl227Sv+5bh50jrQu31EKSqNuSSGK/h7EtEa/x5V
w6rLN0b1WbUqWLN0KlZy5XhXeouclaEEzCAt3XHt65Ztb8wS+oLiY7FpI1qkfeXQ3FnS7yyp0Xag
zxgVfriAvvutW5hUKtv2MihjDchRdh4IxSwEUwZ/tokwGIyB9W6EhrYaUlTxWiUffibWgz2mz5w8
9TK6A0WkabDAYrPSbq05iEPlNrskZ909eqeQ6eBSJfbJFmXGAhifShmqVTIF8q536fhxOpZp4K8s
PGxbNBkMLyZnctyjHu3OwKbMbr4RkSCtaYTT6dhbK6f9juTYrkgIs2C2nV05MA6yiHsxpzPZcbnx
M5/99WCxmNXgZCrnd5r5wd4rx41oxe/R5SDRBOkynXlDReasXYz2i0Znx51lc5+sV5CcCj81Exgy
NTWccQsNgKbTnTUxdltHG3mXK5qYy/wSd+3BRBdnyReC6h5nXzsWGh05EQ2YlC4yxgF7jU/gwlQI
Lxi4qtR+cx37hrkKn2YeLUds9ug11abSBlr9xxFjcES5WosrjN3OtEGggIwDhzJN3tq4Ho8gXXYQ
A515vrsvW7U3e7CiTQ+F3GKxPFVPPrC39WT09rKzemaieXtkecMbiOJ0MaHAAiCdaIrMo19FPz1O
jGqJnJ6TjPrfzlNQCg13xHeEiduGnJwM1q/CCKKDNnYHuzvU4Qu2kxl7hyHUMHsWTKZ1Lc3xhpZ5
pEn47CS2WvTUUW48+5U6JH2XaXBmIsdZUcqOHG9ZT7LOADMrGS6lqz6NEM59U+8Hi0ZODqsVO23I
RxFAJbB4w6qaBm3FO2BYt1b1opckoKW7axr/0FjouXwFKKDyDac06nFtXB1BgVj+PJKkwNpLBomB
MzBpXp/QMLBj0XRAmz48alWUKPa0ZwPqiU/SK+FnyZfM6+/cAfuHHxP1bDwOAByZT2GjYAR6mEto
Tt43BgmKJkpe9T4XB9uJAVtTok5h8Bdh1o2gYVrD+ydD7ZM9ywm+wFFM1pEC6IOrsbzmtvVN5E+o
nd/Q/T1adC8PYqvH5Di9yeZKVBk5NtbwV1dZcju2pBkq1z0JXkfDEDMrB5xgBm94yNv+pZdWAbgq
35UEZpcJnad7MFBLL/Q+fAs5zSz14eTjKBExfsnAKgysxWxiFD3QURnAZwq8zWiYXxaUghWye7qU
pn+RmdVfggYsdR0GqzaqrVUcjrsm9HgjVPgsuNcgy6f9sogUQzR3K1qCUJZtTh9a4m7pOR4x3HXP
mHOrTWtIGH0xqckhXhXl+G103sPYyns6Th9MleSvVj3M5is/2oUssTs3hf8QdtUe3XIxtPG5tBya
dcsyXLo1SKkcqd78avyeiY5SvI1pmCQhckzPLQuYfkzvmkl220a6+TYr92E38h5s6jcxElyrCb30
3UrB0ryXdvoR8KJIgXl+DNgDZudGU3xo/TxiU2PKzVr2hzD9xDnfrNsxruYn6C2rfNTCOp+Zef67
5tuskiLM7DI40jTl78iVcaDRXsGq5VF1zsGL2nbFgYj6zhUN0qUqzVXttPrGz7W77oneVo1aCizG
lZOG55jQGTnHqNrE2afdZOkKrhN2UyTpQSOsHONInKah25UR5xnN5KmHNMFqbbjKJFiUCe6oScOp
Z0NfiyS7+3a4Imm8uugNKzyWwZV34tIiQbPuuu7V1NFQuDvt/PgmKtMCr1pcvAzLjtni4ulL8NlS
P0h9GVrJi+6Mey6e9OuTpcZYbPWb7CNoqKi2A7dei97g4EMi0zNOtt2t3ZzgTuRkKOajeMZL9BhN
5ErzdIC3QOZ2D1MOswwWvDShcqiaqBKwkpiN0ezXtpq9O7hsQMh3r/oKb5KV4/fIHBI5LkMC3qOt
HjqcFZPyWLbRCVfWzusH/u+CLlixOPxmnz0s7CEtNsbECmyIQJjH8qiLteONaOMBLqShfGZ5cbT4
yYPbTLsVRKdf7Olv81tJlv03Y9hX6Sc4cDVEmV6jjcnGScbfv7DcDhBK175XaQ1cxnDfI/FW+SVn
Y2WRckzeXLrzt5aZr2x2M2bgrGLXWPdTsRxmK8rkxNuySEh3OdOmDkl2wWh3ae7dVxmOdiK0eGDg
IfQgrM3WJKXKDZIA/7oQ+m/PBiYmWTBbjf6lT1u4efjCXYY5x2v8jVlIsIkZ0RG8nasm4GpCmtOL
rXvbiFp+DqZayil7FwLpxSRk6jbuufHkYyARsJpk7oLq6qvd+m92Uj+0kZntoNqQGO65V9lecLKt
Jr3v7E+jA6rOcoOrtJuf/GFGWnqE8ymKWmpZXy+pNPsVKq8/eA7PrWBh79LHgkNL5MU5amBzjXL8
XU74yW1VkmLp9SdsL4Q0sainVXVfBtI6up18bnW5rHNzlyUB153+FjW92kFafE+UPa492+EK72HO
q4S4WNJ6ZLt4Z4LZxskI5dxprOcw9paRW4OMs/b+tq5jnPp0CcP9+m2S8SGe6C/TWJ2zOn0aqaKe
g8QIdhrk+iB3N+WGrB8kjzZ+oDONqCHCUysqB7dIuhdNc4iJSTGS2dOCzOrej81bVQen0M+dJbAI
H9dCKG/ViK9WOvBaW1a7WmWD0RaPBSXNtJ0/ZF30Gns4aFnMlll9RwnYhbvda9DwenDjmegZGUuL
yjOyNcZ7PaafVi3vENqQ/GnTHyLieQjB81Za3Mmg2kkRbzpxTvoWS0VowfMwvkmSL3EW0NURFCdq
nU+JZR2pU5cLNpcvWgFk0Mx/2XZgbKHb+uuxai5dxFqvKX87w0sTBMNq8lO0p3LAzpDwc2iadZp2
EOsEj9zZCEuZ6wLjp4nVx46RhLLCe0Yz+vSE3rI+SX8riTkUg8u5FHqM7IpbzaqbLz/MvWPvQ9T2
0CNZB4KV2PRe9k44yl8advU5qfErKz9YxNIZnpnp2QnFNvbw5RCCFbtOyV+uS6BlUt7RVFbNqq5N
t1adfwftocMZF0j3Q6rxEPfDr7Ft2Lmm7dvgHYNK7GRuvxst5n9iiLyvO8ojHIC6Qu8FI2tsr+ks
Ctejz8bOokVUBc2qjOx1pvUPZTti9SzHrwRjR5uYq8agdCEuco+nVnsDLXd2q4snYExwqEIvi6xt
5NX6smip6hcESwIj8TbzkWZVkCNeGNjnfexLnJHMt1DU/MAJYzO5ugvbLQhFiu7OENOlqU2mc6yH
gAyrqy1zFwOgf6ONtMK3goXIkuMFIclel0ZxxHK5c9oD0eitNmFTzcgVrRxIQ4Aaw+2YRO4in67s
Pq8UAWpUP8Ev9U2dCGTCgMECV9f1NeH3+2Dob7ERvPW2f5CeNBYs3F9GYwZnkfbhuRUfwdRwY0vW
WRcg+Rjg76jRLigD4tJocvNZZs9eEX4GJcBsz+NeDZlqX7pkcbEATab6LUS6bQKtWb+1PrfTIXF4
5Yo73s4AUxIbzyYLARVyG/TR3UVhnDsfpa8q5aefx78omx5XbPeMgcA8Ywtx7/7cl9XVguHAWvbo
iUddha/5WIZ7G8f5xnBIKHKkgwCDell8YCa2LprDiGBnwUZOLk9Xyvo0DKlV8JHpMs3/LmaXBTiY
mbf9BmGAmpKcnH1OuBDP/UHC576LvcXE8LmOie6QVMumO4+oL2F/wXWg004OV3ioNFi1wesgpzkR
Hreee0E9apALOjweTTG7WupT3tYfY+CWd9aM7y7J2Le4ONaCgMnKLcWe5vDiEk+4PPr26PS8jXpT
jVtPokrQj/JcRJoGLPi74kXHC3Y6MarIU1wMA9p/NO5VEFW4sSNA89zIOHeSwIrLNfvL+L4CId+p
i82iYJmiS2zVna1l91U4HjU8aXtHArHy/chZJE2yHnBM3Y1cQmQu3/usRZ+zvSVxrCeyv4eJlMaB
upVxJAtSF7d2MHatFn4AXIdL2Pj7kOmkSCCU6iFerzL56v1p3PaqODsRhnzTIAVeWNk25ftfuXY4
LFOZnoSFcJtxr4S3zuXdidxX/xuM0AWqBl1NygaO0awT030JM08s0F1PzHvvsRl+RQNDii3oXDML
cKKV81BHRrd2nHhpdThMTL0t1ipyXjIK7ZYV2tVGgeK9G6xCW4fdFOOz50Y0xhnMX3DNvFj1R8/c
TQIkUs2xpBfS2yRuc5agt4LQAYuKfQPn2LQIgA9nUX3tBHazNmCkM7qWPGD2naYegGHTnUsS7nDi
ewQEcOk9FYY6d0ltHfNQ0XNMkwnG+E+J3ZCXpvZZ+xZGWlAe6xAfZm5LrM6xvx8mOQcyOYYH7lqV
2E6S6oaHadmbBkgv/KNwI5pNEbQdb2TLPyZVE1yZmYsO+0qbnGAlGOy9xpchDH8xYX1KTzkHTqyU
N5b1si1LiiJ4efS6NiwNWV4bJ4zWgDAWeTMMW/YqoC4EQcZ+LMu9ifCUe46x4Vj/yZ6Jv3/sn8hj
6JTeFGv85sHqTtBJuYL/9NiQ40Ff0FYxsRaMFP0RU2B7ymHNIWttsQTvJ4knZzDZ3rX6FnWGcTHh
DZ1RbbMZRbuXJkziCXO82RMD1kOyBFoHx73FhhhUWwDUNueEBOcaq/lVGICriaiOrKoc2gndLrVZ
fRl5SI0DjhMVzVhkk1Dff64V/ysV+G8y8f+t8+pvf+h/yhZ8bqv6N1py/PHfOJnzn/9LSbb/0E3d
toRBQTrtZzo9fH9Kyf4fpsfqG3/pn0Kyxe/81+rb/EMHoEk5v2OYtmnrCNN/rb51/w/6qwQiMtZf
WJrssv+D1TdQ4LkH8P/Uq7l8b8jLJp2+/GvCdn524/+0A/esNIUOROVGilGS+EqoT2NELwPqVwa0
fuGk32kp5QHGtjygrt4Zlevf9+G+rW0FQ3ig5ci38yv4nvyqPLWXA+ZpfVYtHIbPlyQjZmHp9nkY
yuvohMMD6dZzbvaAhRqQeVmYgd/TuQdK+35MR2z1saMYSuz+1Nveh+CdcPXL9GS1qtngJ/s2+EM3
J8VKCXPuebBVsWtMzNKvgUoxbxrZORJpSEgPWXmQgiN0rd9s1eh3vD/fSnDVt8TgXp0HQbhVZrAu
ZarvRu6THGqpndQSnUxgUZyMFJ+54+oH8LoLGCKEpyLIJMcWJcmhruzgjD7wKJP628q35MruY7Dv
3aQeJj+QexJZ9aJqHBu+MiY3zccRJmTNNswmnBFPiCxiGtxdyhofVZcDOnV10H4IMaJCYsqj9P7e
LYz8nHAd3zpK7zBR0bFoB2G771j879NZhjbDfBPWWvgMaxLbuJ/rs4+fSygrfSg4Hgi0xnEuuKjB
JjXeLmuUfZ7FiaWVNOKDUWgNBe/XmOT1q6Wg1XD+XFF2nx2LltPDIAsWscEXa9TikhpInbI11qRf
gs9yQF4MHT1bmmCIDtwE6/vMghNqW/VD2oiTxAq+KdxgV1iDvYpr8CSOn2jrPu/QlcxkO9Z59Wj4
pFWlN7uVs5DmeMabVa27w05PsWNlxFk9S/sGoKpuPfOTx1TzyNhyn5Rxt9Y6jnS+CuqHHp/hJisH
jQKA5ruMq/EA7YYBM8cizGlJW0ARMtfW2Fq4OrUZjV7QxuOod6BudRn+8np7OokRE3YujRyFrZP7
MU5fRNZUaxHpI03tjvnYCpGcm947F6g1xvji4Qotpuh+sMF+6rwLckYJrC7yzme/v8TIEa+kFaLJ
NxoSZ2raJ7bdzskqx3iXqODi9Y11SHqkZjfngNb1LV4F7u9rg8qiKOuMldV5/qqyKm/XjuFtkFG/
jzgP9ACHFroT6DvdyLGNasZsbR6LF81w1o2Xu7/CR/K/0XwPKS4T/5V6ITbl2DmMb3391nKvICOe
dRcma/0S5NU3J6x6NRUuMAI7Eps+9K/l8E4uQO5pxy3vWu2sBEXygQiNVQOzwDS8Rxlb7Y7C9oD4
g8ZyXzx2dRo9em30S3mE+fuOPh/XGdVZj7qEF4p+7kLryzHb+HGqTGQ9L3DPg9tSe1AhbpK4qi9p
pm191b8ryhEf4XCLS5l+swXRjiQWb5ZJMUJc1u0hDcWDcpvkkLShuhUFB13M+gOtVtZR53C880zZ
Hn8+UKvWHosZ0tTlE7jceJD3nfccse6GCIitTZsNbk2Ku5OOmXIjemcdqgIHzvwh6Pgg8lJDGERg
aVQQH3OnzemFsAklRkZ7n05hex9HlAqRYKo4nxlRGm+cTPonpBMr2BhwK496RMJh/pwdZJfS9IcT
e4boir23WIjRxx0wP2zslDBLrtuoHq6+GzSruGg2Nv4SVmEpIutGnaVYYluMOQPl2s6rK+vchsxI
oyieOtYBFN/NoDZyQOnRbPMbBUs8DCxl3lnM/x210+zHvK9uMHFPqt6PNq7f6Jhy4v5oVkZ258k2
u/v5lT4//PlVq0ls1GSNp9jlYuuOMJwS5m95LEtFMXBWnHzKYfEwpVmySYI8fi9H84u6VTT3zknA
vZrBEbBncORUekWwaO9pku+XscrzE6c5ZzVQcLMY8MaeasSgvbI6lnEwdJ/CurQIjj2X9uDf0jgl
hzII56PFSNOY3ZMbms0urv30RGjZ35tufWYZKVfpRGyYWkUOZpU0T8Jl8dJbKI4OtcnnplPqHIas
xaYpfP55ZLklqp0L9vfnxaFJb9xZNlYgwTVxhdoxbLzZ6U6bRkgbJF+qUyF/9ftoOjbmXP6AnXHS
+Xtb3AOXbv5gjv6sj2eHbCi8O0MGS3KX9oMSZbwaHJMj4uBZDz8fekVQPJPDuI8xSmBcFQEBBFe7
5E3Bs9r59a7Th/Dh53N2bGKhGuS41k0MRkgQ+aEX7nhtCHAPfh8+/jwSdoxsNUHotIx8muNl3KQm
A4Coh20Pb9jZpWHtga2Hs8GB0q0M4oQbGTDxe0GKw6aPzdfa89bAm6tHnxfqqu76cT14ABbHyvot
6+avd0CKWWjfR+nNy1wC9gNNJBsPJsWSP5utPQedH0Mcps/aVGwButE9a20U7KHdPY55Uv/1D1pT
aS9bxWkYOB0LIS/TKZwX5gpsdbFRUepe8AYjEBhNevNjnl0rS8yXuCDVmw7W+G6SMid55LOrv/x8
KLMyuETlRRABuv/5jFHdjaSAT2bYeKd6YE6nfuS9H2xgf3kfqBM9Y1F76SdcegqX9TnWpbGbIuuz
y6V79g2z4/je6x+m8qIVYI90NUpdew7Jiq0ZyQEJzw+pmnDBF/rx6edhZoCuGamsMT3/5OZcZMeE
1LiXK+K980Mcw+aBXsl+EeWl3lDJcYodS3tEZg2XduYMh6C0b+y2h/tMaemzb9DoRoXOw8+jhgiM
XTvFLdFz9ZTYm5/PctqCAxiPj6JPHmUY2h9xSdSvpUzxoQWHd4hbCkNtc/ZDqZj9NNlzuDs15yST
DjCDFDeX927186X1STjh+KEUZWCJ8usTwcikqcJTCHJ4I+WQXQrMZKso1YabUIG/KF3Rv2WG/crR
KfqmgWA11DHvlBhTNoLWsHNV2+9RFR6t3m9v0guQW5pOrKN6Uu86yU4xqV9lD4cvbKSzQ7bpTzEX
hcVcLmGFzfiqe/+brTNbblvZtuwXIQKJLoFX9j0piWqsF4TtbQOJRN8DX38HuW/VqThRLwiSomxR
IjNzrTXnmGW7FwR1ruoyGL9gBJoL34+cM4aQ9r0MmLoQYezQ4SEYcMxOBZ14hF2Pm89LVmhUcYLg
ojialyMsCLX2ihr4BzNQnMyP+zCHOKtiW9/C1xuuhc4SD3No9Cd3iN4YiqKCe5dFX/Pgv7RuN71k
Tj++zrmHv9k1Pmt6XfssoE0Tj2b0lYA6WVpytI6zb6YfMv7rw90yTJzMIe9BnOuFpGVhwNNp2vGN
AXdymSd9s/ljo80b0z+yY6pXkpu8zFTQb4ty4D1KIG4VBt3tealV2d+qHq93BDxl93zMzlxnC6p1
Bt7u/LajdL7CW+je+VQvrEzbnx5+u1PkZ2r5vNuJdFrndhNsU/pVn3M5/za9/v/7TUTSK/aHLwnc
5YcHJ0zmpvHbKcNj1QVY96A4o7F4TD9lQo3aUe0/5nopNfjE2CQOJhgzwoI0msfhHzkix4RVuDLS
Xp7J6zj2oW4/2jjwt61E3WlUvQu8czwIp8t+6RLUKTxL7xJMejh7beotn18Ier1mxa8/y+jsttI+
xFPFSx2i6j0hnZg2syr+vcvkp76EQ/H1/GIw2PUNYuvpeU8NenjVbbXKNDw+kA3tKlZihp/4vHph
zO2yy2D3KjSgVticpBb/e/n3Of/PfZGPBw/Iw/N5Rtq+JxPjAhNtcdFOJbHiZhlhPHwIKDPLvTph
7V2ft9JM/5NVSbOvVexdy8dFTC7pozONJf5etCbSfvoOrHRXD1X0gWggOriQlNZCRmBdYuSmY2C8
M23h8SbM1mkfTN+60TtbJbymyrN2rrTVfq7TfFPKqvo57ryuTn+C/6g3rWsHO1/I4kPrcf/8MpUg
1Atrzk6iFOIlT1Aj1Y/vqycmr+GcxzfptPNZBO6tMgBGEdv4hf7WWrYwyYAIDNOXfrdq1b+VdnTy
7RH+RJmqnS6V/zaWDDSJGxC/BfgjWovFZ2Pg3niQQuehpgn/cIYMnpi2E+DQVdPFfAxFQtNzIIyi
8BkJEu/CvPNxF/6cuj1vmX3xGoShDwiQx5+XujaNvasZo//fh1AUb716iMGnVoh8esyunvUQ0cS0
kyrsah9KCG9dDKh4nl812aCXVhXLA8XyzQr74hygJd67KaaR1K4xe2Lgkasspl09P/xgDGuba4W2
Zioqc2Eabbxrc7atRWeanDyMvqEjTLd7baJJ99gNUKLWh6xVuEJqjKoLexDx7t/7hsCZp0TH/I7o
2IWwc1acqaQKEvo8qay58oLy2/MitMjX2njKWerwmObh3hj8Dt5Vicy91zI556lY1g/D+fOh/zz+
vGVQaA5Ea18C2GaWaZSQMYpKQp3M7P3kOd/KieXVe7xzEUGts6IqQHHwI23ojc3HoI/AVT5utcE0
H5Owghc4Ynz5ry88n/K8uKICeJBItGSjj4JH6boBLzx/1DlqCTRd4/l5y3vcet5N8QDBWxb/PuP5
/Lqiz50qG/JWYz+iiJXY5Y+7VuFmR2op+IROSEwTVKxDxvT/2vjV+IZXj4TicULLEpW7UhbpJwOy
YkFMsnd2kQ189joAEsnR1BDx9KKc6PJ8FkPrlNynx8HGRXfW+J+6AuoVh8q6W/Pj/VpL/SKnWm9U
PoT4IRu19GZO9zLN4/Wku/xrDDqJhpWJWO2K9nMg3/jxMDhW7zjamPefd70ubJDTh95eAv74qpTa
sEBqKM14pOi9O/em/W6SPvtQ5qxfGxBbz3tCx9aVoLb7817ve+25nvJ0MUZglGPkQRsqIGqstEdA
PQIO9551QtMPawv01Gc7SQSwKvQv4KOQ0GiETR6HLVgeYXKtWeMTN59uLvXPzctf+66zV6XlpL/q
EExq6v0iYRbuF/Xow4Q3XibPwI6Zc7SHALLEVg1NtUVwZoeVtNd54a8Ta+CN/Lg4YdpcbbuZdjpE
8Py8G5dIbHJEDes2CgNnh7E1PCBZwbIwJzdgZO4ranNs6oyZ9kgxvNc8GvrLjOvieQ8dIxrGiKRg
x9D6PFiOPpd2/1P27rzlk6jP/3k8hl+5bvIZELlmUqwmBDJRwkF16v9g+IRe4Jc/kZmWHFSq+Q6E
j2HaZK/r2JTbzp4Y8czWZz0V5o3O/fhWCXOXEeDwqck/2FdMkJDzpdFXM6BkJNcjPHQdJr84VvMG
7qY8F009bAD10q1Du3nmo8RO+bg8bz0fm2p5GGgTH4T0/lTxWB74G4nX3tHAJJCz7QinSU6ZN788
X9fzFbrUFDtZNG/PV/+fx5+3Mtr+VpTF6WkwxbgblVZLEUR6R+ZkC0HBjt+snJBynY3LIRun16kt
1SXzxqPTu+Pr84IvLkXIX8/rqKqsrdNFwSKYIqiveSm9dVlJY9E1Jna9xwUHWLYIgRZsMt7u5+eF
FCpoOzHWBKAR9TklSnsZVc7InNkz5QLB4oTD/Fo5gX8FcRXgpeuMbZO2oOyez5ABtBFmf87aoWY5
u2cYJOVZlwGD6yLvzvjK3HHxvIkBbg9iKDo8n1kKi7W8areRpLsgdekfK2yW/16ed80sGUDGhvnP
YYaw9l9PeT656fBDOwM7Ab7t+KqcUR0saqDnvTGTWMqfN7sHx2t2JnY+nkYLYdgmloVhojO8ZSvj
9uD6/fwZeyVyBGxGljWIVw/eN3DK+TMMWcXmIcPM9LhrJY5cdWJqV44Ovpg4ZHc5gq9QveGsnneL
2OjPvoq+lMYkrB8XJLPA/7rkFaUt5ktpXA0kYcus8k3E8CK6G8aY7MYIeb9PwACdV9yFPWcMchRr
2g399Iv1bz61w2834H8c4wYxMlJWUNYhzKfUqtDRxRMf8Fp/kCVnbMxOm+uBmds+V7WxsQhScFuQ
PN1sl5s6O0wAiS5oMDknjsGXJHB2ZLxbll26znLvB7+vCuL0A8s7k4EQeXiT7Aw5X8cMe5GGMQU8
uczUrN7GVfR2jWryV7WXPJrPUXHLcDcvxJhY+6QZwr22BkprD/Igq2I7GfaqNRMkZUFZvzAmBtuS
DsMh5Ic0psI7J7tWN865SjgKDqa3tUGbZY4LCFhCOoHxCjUit/N1kMZLNRrBaZ4M/uPZFcvOmb5M
J/zr1Wa4dMv0mxB2WtHNUkW+2FU98Hc7zlyIMDbiLPoEZDl0a6wDOUPurkbHa3C8SO3kOOqiR/og
t21IJY9F/F0lCJYkxYeok/AUtDYONjf7Ei5ukTkM5vMQ/MpJP3p3yz+VarKvUTXVkeqfkIOG+roK
zYaRsT9szNYRWykY55cZatuMvl+iP1ub8y+KRAjsEZlpeMtB7l103qHhGaq/jTOzC3VVv8a2Dn18
sPmm7tMTwADcSe1TeqBu17SXuPhHYcy9QP9vYYObPZxcmd74A2c3BFYP7bpuqO3DlfSGVdnU1VVB
0H1NAsfCRmN9DAKIU1vXK1ka/SVA1HtoaUUyej3UeT/RlZ1Qz3VLPnHtpciB9gYRZxcUe6KqqlNZ
OG9uibEsU9SXKpV6bbUo5Ss0DEbTfgSuo261axuboJIsTw6O7jBjHF07eotn/pzrmS7s6J1mBtkM
S4W/Navxp4gS98V1yPKQZfqi+Egisf4ko35g++5PtV85WHGCX4MaEKQUJs2xcDrAm6XYMMeQnoH+
W1ZjekoRupkNBN4ukRUSILgoEZJXE+YTfHr9ZBDfUEQxswn/2IOlsNGYq7C1UfXJDhP/TGVXNOyg
0ow25J0cg8Dci96GNGySqGDj33ZM+1jM/QhfpWCwWeF08f7JQFgdijTZhUqPW1hCkJHoBGUhCr+w
mZkvV/d64O2kPDO7DKmNLFRl29mUeLvqFg4l5hYrqRAzGGrlNSShzZw29mwPC2zP9tUo/lRj4++k
U3zQRUR1CJVsYKOiHsea2AfyR9a2Jlh2Ui5nSGfITav0Qq1igy0uY+aqdsKMZdkFs7g2TqqvvXlQ
Xob1W2AWqyd1TDh/LCBfphuGXJiLejvjBJPnO6+N15SRzcpKvfAY+RGNvGnTNCwFvU6ubY563M9Q
DwWlKt4HZ/gVDoTqBcl8ZMwQMREK66VKzB3svvY0x7nFvN0jpYiqVMQAXUU+bEXXiPUYM/xFcVYs
m8FY1faQLwufcw9N3zPdl51GcuPkiEc6T8U3kYhNm7tHhDSrwQqAYYOuWoDHI0QsrfY0FZj5RMOu
j/mNBZV+YdZnbHJOYRVSULQWmK19p0LbhEVtSKpfDbSeVY0X8Q4Y4p1uuL5ox5nvhqohi+XOyjKV
3mkxjBczsW5ORioO8ZKndHyheboFMbUGp6FexFzEWDAYoOEB3XM6PNhhW519tzJvbua61zE4FRNj
MbflncVYk35Da+xlUpyTsflhzK7io5AFG8xYgfLlLXPRUYrS2HZY8IBaGQcOmq/tuDfLZJd1bbGp
65nTlDNvxOj9TU2zv5omRyoJNmLvM4br6wJGuMeHTQH/0ZWANLdpTIx+4xBFHJuEXs6R0RwyDsV8
3MGxutDGmI/Z68RBawc76tVNWjZDtCd7n1CRbdGkPoIRODqNHq9z4EzLWAf+HrsYqlnEqGEnLBq/
0Ysj39M48tY0De81uSKgO4KNUYRik5ZT9AMZ9tKz6ElwXvwZj1iGc7ua3jKrghQqCCspRrmF4tFD
PnmxQ4QGKB6PZZJ+BsocjoYXIdPth72nZH9OGIJuKGhCzLQ/TDWQiDFX9tvo3CuncA/ug2/Z9pH4
LJxkN+sdhAUMABr4kp/CDrWr6B2CurG1Zk+sBtIHll5emgfdBNO682cgACioOBYtwrD6Z0pgknmT
esG9ZxyHVjI4neqd6XUvxZzVoAeyeW9MEcnPkALc3sTy64sjv9Wr6Zjj1u/iYIXaON2wpYRnnD2b
JK+/0/mxY3RNcHBK4EtlA9F52HTItK+DnK+WSyZWmXI0VQ8HCPFN287sZqJvPDTIrvnijXW67wIP
se4dV94vwb4L15GVOYGslrXuj5mGRlYjo22jMtw+9hwQcetUPzQTESIynQsJLh2AEe8ME1Or/utA
swEmBt39oWascTIsI7DniyaMfgQhiuWx63d5Paq9SsSvMGSY6BfDez850VJNf3uvLTd2kMpFlNo7
s3e8kyVIPnCj7Oj66T424TtUYekQsaGqM9PDYdOP43SbHDg2Yy7I5WGyUTfGB0MVP5qqKwiMaVm4
0UkZQv9NRjY36XRHXQXeqknjceMRkEZ+NFYIK/+qRyf6bDv7V52Gr0H8p5lRNulyfGtK71BZtn/L
Ddg2FqLCbaKl9TEZFuTC8c+gZbEf4Fnep/5hBB7gWQtvqLcw2tUHplLU9HMx7PBcqI+w09BOK29d
sa3zRgDETILybZKmWk+Nxp0ySHAdxMcozAZxI46gMuxFPhcohI16Ucax/qhLzNhq+ggYnh+b2Ew+
XHpnjN8S8xxmtbstKrAVUnflxTOWFqC2TUSbjBFtJy6ljmxWWEi2axnb5vL5IKC+x8c6ULvi8RwR
JgI8lb0nkUARNVDtDcd9QdbYbXBYs7mi7KXB6l+oipCvAZkKhxFzc2q4ZxWNE9s5bbrI78fD81Yo
uaUYxK9HBNSLoRnzXSHjQ2YXwPCybhmk6g3YPw4VmfnLKWPOY3XJCy7fDNEzA16J68XUjctO434k
c7bAC22yTO9TnDPkNh3TAqRyZO2GpvC3ZW9/MHpXx8ov040VFRmZkUJeC7/9W/sEx1cA/oRrlUcP
2fCKSSuHgkhFp6rogcpEXbsZxfx7slZ+6X85XXWzNKQ32wxJQpmMB16QpTEqIBk8L25jdMfEBqBY
jGWzC2JjGSaGd51Olm3N6yFK+aMHaXjIoyA4FA1/XrsZs5UK5XT2a/RdodZXTgn0/m1juD675M9b
LY1T3mQzyNYSdYjX2Ff4mfFbWc2XqmP3rsu5g7sXYiiyfxk6C656QiQ+68fo3fLf6chNpyi9qkcr
oaB1xeDFjnf1uLfyznrhEQgkwk22O+lP08n38EWH8afjIL+cAu9Qd/DzEElMdGVKHO2ZDx8z9oZD
EKHbLurAWPkjRxiOax0sgyTaaFv+iQCk6mhILpVEHzb/Keh5MmvFyGARGruuU0sROdhs2158N427
1Ri0SdtCv5B2JzeLSMQxnRWIoZAJdc3qb7UPx2X1lqX6KKfihZl8uh++CNJCWlthWSrJVQQqhdXQ
QGdJx2w1lkAfguyYiOhC/NdtNjRoGive+5EMV8aoyOUOfwGE67Y+TuNllYTNOsffs5Kdh3Ta+41/
ITvDeTOWfUxMRGu0v+3BbKDjVWcdybfi0bcJSw6mYqTrGM0Iy9kvjm3arwYQp7dJSU7+BsJHC1B3
CFgvq4tyBevR3IyjwUMAEk3CwJU0XsivQcgQJ58o48+2sk9FXE7LyscjJnRxrrLuzc5MeZm18TGp
xsCsIvy168GIqu30WEr92tesLCHIM7YZYPCjFJuRYTRLqsouIL93CsXtqowMdxnFiMD1CNW9zH8U
eEnXSW/fXbfOLnbqbXvi+PZMRVexMeXsKHIX5bitbDm+T8bgEn0mARiFRbAdKBwJpWuPg0ugSGI5
ySYb5J/RGsKrGDP0AP2qd6HrOLqarwMKfMci0SJkEXKKiEgjS71P2sxuDDZvaHi8PURG01wMMaF6
ZUHnUmaMGbzAJ9iWEDTPBJ7QWGxQRSjHjenth2z4DIzuzUxRzEf4fWDPWeaq0J3cueP0MWR9/8oi
8g8F3In3r42GlvOxxMa7AbCABto6uoUjXoPulR8AekaASL3B9uF2RXmm9LXpU2P8MObpGHOaOKM/
25D1UrymktAZ6Rvuup1SAHjbAure+2yF4zq1STaxfILGsP0tXQbPBV3zpYJCcCM7+beYclLdWK5X
IkntC4i83UDnG3Yhvqm2Vgxv/I1EqLsy1CCphKR8k5b1MfaUWHPm/G5CB1dC2+hViJABrP0hck1g
J4zItqQ5nkRXBbSRmk8Nm3mde6ygWALybetFB6voA47KxmfBG0+5PtZTaO8jxLGVSvWwS6ZHJ8ju
5MZMDfpeMZop7XE2DMIuWzKhxRZrc74d2/kyRXl6YW02GJ+htMBwlS6SvKpXvS6GfQXYlYONv/Hh
kdxdOf0Murr73VXteYz/wDk1rl7hv2PTMBzmjJWTD4vKiou1jaT1JH13i32kXqWoBN/HIsdIqVpO
6iPxgKk+QemvvybJMIY2Zn0SwqzPMmmoEnwsTq1bHbM4PlnUcAugLcssNgOwqXm/NzD0rrSI1IUO
aYDSxSOyDg70F4eoY4aE/p5J67sit4kGA0o2v5QXC0PZIZxqc2N4hX0n2wwlF1T3j6B6hEFNQJfx
6Pnh9IpGf1ojX37HsCSXgy/+zE05YGF2TSA1kfnbsmcQ8sK+A8vGEExqG5jaTZlPLIX2BNCkfXRM
UJX/08OFNlUpTo3kuBErQ296reu9jsZqGQP33AvpXKEFmScvRPwizfbPmKi3OYAAPxDetlX4pLaK
xXsPvILW8xhCZTPKL+WguCV5TxSV/wPnE00Vqn406UvTjk+mGg/lKIN1r6IPsnfXnp3ax0b1ADtJ
jZgHAOCtVXcrcnBW9UCFxNJj6sHdUs8VkBhBjnIeEMUBnExxaON7lWJKzctLnZsZ4EHFvP4s453t
yXYfTrmA2J9Fy8brywNqsQxzb0ey+7836W0qDrEanz5JmpWI2teBYY9ZHku6NTUpO9Zg/pP0E5gh
G4qNEwebyt1COxs3thymuzH19dZ0EZkZsVylpZh2seBEGU7hlS2WZCO7G7aF06+aqTLQ2PyfSysj
HCGWNJeNg6Or87Ys3MXaNaJoL1Tlc97L+5dHA+8HZMzxVoqUZMmaiKQ5qxjiEbxWTWn7BtTaWBZ1
wbkMY8dyxhnw0RZyPZZd9S1cUjYaD88hkYkfZZcUN7xKl4KiBjZjtHcojmrBocjPFQNY6GGU9elJ
zLKnWePRlaSzeaK8oJ1pzfuEpL2FgGD4Pi0z3RvkXYblGkmf9eLDP00LzkwG/JXBw9ne4XHD/dou
pNePL75hT0s+GwQVSkayYPe22EGSTYtVM5jMnaxd+RIkk3OK+ZOnNL32YS382+TbGXtNqVcJaYQ7
Sk1+AdWoX33Gaa+sNN5SMwHadiH+nX70gw2hNME1rnPStoXjL7ssGlAXZt7teSmy/o4YFKWDG9wc
Y3ptYgIrejW+Yg6a93iwTo3LGE7pcybVrjeJG1UMcn1qzWUTo0Y1gTOZtAxz2K+QU5CSVAjGQzQP
x4Y2gfPISRvL4ZyKCP549e5CHnzJ+/RhE2iqrXJ45Xqsrn6l3xBi8nITdBs7uvzIFBglKBqgK5Eb
5iHx9XeYm/XFKVGBPf6esQ3pLTHNLW3XdNsHpvOeCaZiTRn/NBJC0eq8vcZTbh2VMC2kgO53UTwk
X46d0vMoaWq1R8ApAzIcHCvgxGMRQNYp61U3MJTJI9r1fiH/2jq4YFmK6dVAhChLAk59Sq1YlfM6
bqtjP0GoyyPB1t3U8ZLueMJUNvmVS6CIwgiNN3MWP+ew8E+FmIy3mSbBGvWqvVYgxjiMYcFw89A4
RXL87kOLAMf+T4z/PyvHLzLe7CP28Gw5jM23QpqwwhKB+pky14HMsKhpZwbwIvn0TsjEvA/Lr+xd
PmZ0xkqhiQt84HWaFrR+Fn1bs+qWpBC4S2DaL7Jp80/Ylr+bPls5ZjWcoyk/lXDrX+tzgp1gi/eJ
irBEyTd02HrTb5Ga/J8p9l07NtPlaHMUiWee6RjwP03h2bvecf4ot4+PUSJOpWXpd4NsU0P5q7Ep
DDKlIGWmUReslYWsop1cqg4KdXQz7A8mSRNrLyv1Yuw6shEd3Z3h6TxsbtUv5tpMPBvjdzl744Uy
bSHGlzCifqGhj4eo7HZWNhwDnOcMb/2NN5eEy9hFfTFKFpX8Yd3J6XDwwa/o2bBE1k2/NXLv7j4G
wUk9rOnok92TWRvPLqtLrsyKBNe02hTHntbVwqyj1qO76H3FdscAYI7ERdvMf6QL/ZeRIrBzK5+u
rAUMrF13HxiCc4lsL6OXtReGTu3FyOpzQzF4iAAOPfiCoGdF4lBVAvrAK8rGbEImYy2ouukss2kV
dMTd4W8k+CV9ZD6Pxg9lS4BFfmljgTYCIjQ1IDfbjbxN132MbJ/NOAO+6ESwzIcl2ttfqmRqNpbw
hibbOqWsYRdPZPWmQ9e/eEjsqTRC86fSJX9CqzaRkM3fPSvcv/fqgR/GLN8qEx9n8YTGMwUerPg4
a7nWeNjUdLG82bkAX3Uu8qH5HKEXw76PSXDhg48JD2V15iZvlFN0uIeaz6g7lAcjlC+t4XGcyway
cVMIKtojpbFvJaJVcugJInCgGmT6IpsReCqLjZUW5tbuER0yBt1kDGnR+z2Ad1X3I4qbv2ZW9tvY
tuBKE9q3R37HulyTlY0ihyhHew93c3wrHV2vKQEitq3ymMwsJrp5T9FT7lB/th8+IUWcF6ovN0T9
Wk/8ZNXDpEhvrD10JdbSrqnyF8NK7cPDxuNkSiNZIeYv4VRy7CrwF7Jm3Mqh1GkysfUjPS9jQ6VL
1apvbejqzWZFlHG9zXK3P/RSjmfOVgTatqX/XvohwYpuUv4dmKYYOBPZ9TaBxeS1Vd5fWVf1R9ca
xNCkAUA8Eu6IWI7XQE/9dZFZL61pt1uOaR2joPHSCOPn5HbZdyosesDIxZwWSQxL38/Y5ggZ5Xq6
VNVYriQkhHORJBu7NvFbhhQAbpPMlwL1wKq1DOfTCMcdBBiKdD9haNXJIxZxhpclTDNjiblZAdkt
nYPhx/8YE50wu673Aw7AxVz35TFmn3gIQIZmSSBGmNztR55m4LAAoyTGX+lnOfkBY3IfwQZvYt/g
VZUWzd6Alt6MBHuVdaI8YFd91VV6m1mcHCqlK9SYaJ+ELeLi0V6hQHVeStmJO6QPfMAD5ijXab9D
igwVBuPFGydACp2zzqAdMnex27cuP5ZmIfahy0TJtb9F9WJ25YRFNBEvsUlUNAE2d4Qw0zJq6KGW
APXy0LtZdHfsuk0uraPkm+BETQSWTLZUguqg+F0wfPfsI1QT1jZep8yM8FbmaniJIqRMWImRastL
QWN4RVbhtjKHG6uNw5SReEY3X5RDjgFPZUejsYw3Die8a5G/Ld0ITc5MzEdGDvRW0s1djz1BGj4H
8smsFYwyuodpkr5GRdHeUTJ4MfxxVCp615XD95RDLkg9JmKO0ifpNRvRdxfth8WNkcOpNNMfo5Iv
w+OXZytH3lufPIEuh52E9UXeA7K6DhZxRaaRfk2iOTyO4FfXMNF1o80bGvc+BYZzd7v4NKZmgOAm
3UjiezZhMNTLYiQyowadsU11sSmRlr7Z/hRs+QwMocX5DfZOzHvuDYp+dmxQVS0Y+/2oEstexYL6
iAbw9I4sz/SJtaMBahIJydNp21aL/PFmy3xKzZTt5BC4gBFnSwsgZ1/MBxFvmOQnckjF7O7ZF+i8
73I4lvB6H/gOooCMsCBbbEIfTc1KUkd0nDiR39uGMV4WxrRZjLK+e2VWHh1QGotipr/M2kvpxER+
yCBd1g4gmCLZS/TXLShvgxqrt2jV5Ts38+09/L6zm7qn2ZqoUQp51xY1HGyienI2Eg3rxnCmB+qg
nO9Tl+SXuUzQBnIPKSSzbZv+d7gOQmXenxcAF7SX9HCBzNE2gWBg6MPchIi0tQyXLVZCdNQdDGdT
O3qvi2ZeWW7wlgfTcLbywTpO0JhZhM7ajad11XG+lxyE3lrjH2TuzasoaoYF0k72U1/xCf+Y6ym4
BGOZ3uk4pBC/ur8pOWUMlX429OzvVgBAEHKJ3JDIB81SO95upJpawrKAs1u4O+vxM4X9B1mg1mY2
nUPNDC+XBPLkHO4GU6WroB3bt1n9tshy6JcSY/fgls1L41vmRRnN2YmvFgoLpkhttYlJhbYrld2p
5bAqKn6JVShSIBUP+bt2YrCZYKfigGYru4aKwCSLDoIv2S3uPjNJQQNQ/YhKce1dG+TWeUr7fyKv
Ui+uqfYuvq6bYWS7VhTRimjVAfHxfEHcmN17aexEOp9mb+gu7G8/2DvkOVb9wbYhxnjDPL3X7bWs
eZHoca8DJtS7rjgFoHem3vEB7uejSFiEMWw9IMnq4R9xH3nv/DVXwqHmAh2+8hIxv+bAjbPCNnbu
RPsHB1Z/C/Nn+mNzmZR4w9Iw3gVKi2VclH/jvMBei9alqbL6Sm/34HQx0/cJZ72B+8SSTbYrUwIU
VJrdUCZ0V08ynjfZQxaF9h3cInyxbpxF1wIxavwphKMzuXdh2y26G+wOfpa5d8/xp90Uo7rwiOFZ
scyxG4tqPCF4TNjR+I4wml/TIf9VAA5bMR8CktFAV3bHxrs27LsIQjdPYjkAFYMI3kuDxOb+vCDs
Xxt5KV4iF3hFgqZmKx3ORKrwz2FVRu8pmycDKv4sUTGSx5u187vFXJAAkwJUUDmTfcBDM4b9pTcy
thLt/OVYg39qPOWxZqV7B6gBFWQOI9eL+5U5sJq6OXbA52M6d+mtFOrPI6EA6CPN0dxiL/AlO3vf
KXZz/4Lw37yRVre3msh8c/wfGGGi9+cP6AF31Zh1Xp+v0PHSlzTvCHXSrNaZNnnhfbeuO6G2dUsM
h56xTnCUhPYNC2Plz1iC5zQiwSfCPg2fLlz5yuf8OHLWcjtKoboZIlLFfRu8wXDMyRe8O5zJ6MVT
AtbTKJZzHEliIPvqOJnlOXrIAsmk37TlSPdDFcFLYldMxIFnBqVjndCze9fKsq7WeJo6jYU+p/dS
2GTqKbSxFSfNVc57l0wbey37Wr0m/dy8N3F3so2x5l0Zte/44d5TLeyLjNr2PYbfzEfQzM7Pp3YZ
6S19NTpHdCvtu4dwbJk4sj08v6pd/MJVWiATeXxv9Hiloe8a2+c/TPxptaY9F4Df56s01IuNPVHw
P7+3H4py2wH0Wj//5SSXDQiVMscgwI+YTtW8z9KSoezj/1Wi9f+HvTNZclRZs/WrlNWcYzjgNIOa
qO9DijYzJ1h2m75zep7+fpC37t4nT1N252VpJguEQqFEgLv//1rfOsE3d8HqseniQbxodqhYmvLi
imHi6pDi9+tDCad8skX16//qla1/T33j+OsjZaw6B8Kqli2cl/0rDRotjfVhrWIkHWX9uuxquIR9
6qrPy1ZIYScMc/u+/IHMj1/Imk6fli2zMn/4baj/Ol5YI+qV1jbpZflFS0FcN4C5npZDgHkXgUSZ
98flV32RUROnznhYDgGRkPE2Mwk4XfaiHQp2GAqy3bK3jwHn+K1VbJd3rvwpOgAabDfLOxtNSTUD
PMMaDck78pLmCf5qcFBV5m+4M/a4BUoxyxWS/dDX3ftAu2ydgzY7ov8kfzjU1AmtQEoTXFXIpab2
ze1YJ6UufHascLsG+fe7Gpjm2wS0n5bNgRX2Cj0NxBEfvWeoA6Hy+UZwfQbZRdfq7k0wiq5a0u/O
y6YJD3Ktyzg/ldCKRzSHz0WvfW2c4RzWxB38upUJD+WCUwSHYb7WG6Y1GExeASjQwCq716LMADVo
6Bh9k4SyAkXeW5+ShZFPnF0qgBiPL3QzgSXcZYVFbjaptY8htQ+eq8KtaKARFayMQ4oHm3BKEBs0
iAvDrCZSW6Gm7VMAAi6lrS0YrHifgF94Q+hb01gK90QmE7FieB/mPCqEIV8akg/Qd25nULUa03cJ
qWETBErbL5u83loz5M71qfiRUwp7ilOuZ5fKqTchDf91MvRcPAKx2D6cz+lCRYwtenppNIoYlRis
rejGn5rN4USsy7JGDXTULNM5w5T9qQ8MmGie1zph4ycj1I03QfEAQnKanKa0p1Dd4Nsm3eVnrpPx
R95KvZIio0hS5tk56EcMAU4crqfGqs5eTpGOksxXzYX86HpJve+dFm5PrYO1Jiiur3h9V31xM4WK
0AErSv3EOxNYRfXWwmdHQRo1o1XsqL7ItwqmSulawzHqNVo9nMCrqBv9W3sm4HjDOVkys3Nfcwm8
K+ksbrW9QvTtUNVKGYKTRhyNyTkQq4Eos6KcyKD27mVEq4+T/O66g7Efg0ESwDueJsuPrlHN388M
fVw1pVVdxtxrjl7KGd9Upf8W2axTx5RljZJXBE7XZDSDz1GYbwcHpCV1PZ3pLHL9sBjLYzkZ4HnI
kEhaJkvEcwdbZ76gmDkOYCdIOgFNgb6qP9SDg+pTDP0qACuyAR6XgEeM/3DzllzghvVoS3bVKtO4
5yeaGb0LC8aG7zPEhV38h9dx2k+djaZBI42uIYCERbRxGm2cdYXsP5GmjixD+ZdRn15L/taIVuNR
MqXlT71xQXm32hif6oG6KPEJlhbnzw4S2SMhTZwKGbK9KGzOceJOq7y1rDUzXcIXAXiYNObebHQr
D+FFwCeIOR3s7iWNVHRN7aqnd9oT6DFGd60Yxs1kw2vPkFSFnvwDp0nyDpoAsBguTRolVvLu2lW8
DRNxTkxCNiotTd/tkqSWMcEhYs7XiBrBNreFPe0TpqVXDKNASQYUIS4VSgh9TfZOJ7pdGeoDwPuJ
xHX/4DRa+AD/cSjbHO1YmxXXTOrQE6fIXA3u8APLrRPp5B4L9ysRFTQR57/MKvdaEaJ8X/4wIIFN
FmMlCdGj7usgyN6LBiTQhN7KRz2ZO6DHw7x3Dr0N6wds2cq9KSXK9yJzY8xh0SXmNIu7rnqvaou4
sND8ZluQhDzvI8Teem1AcZ8lkWRMYFa6M/Xv/WAB2+n1WTwTb4z5qcYypl3TMq7XCBVPk6k36zYl
LEc1A/O1HG1HNN/AEb7ZW891yamksf+uRV6D5CmZDjnJOe+mpz4TPnWOa8q3bp89Z1PWv5nD8H2q
hX2FmkaaeTxqt4RmpF+HJMO73ZNHMt/ryBlCx8BGivtumw498sZ/6uahIUOTcY0rgARRo7XvPj5F
RhWWFwg6TUo3snudeoDvaKhgngNe+l9iSPnzv/7ze9HmDQKkn0FU5H/Pkgb+/K+JIdevP74SHf39
q/qHX/qFDZH63yzXQ3Jp/B1+2jL/ZtD+8FxhMCPUHd38f8wQTYi/edJzmIRLfEFEdv4FP23Iv0lP
6BCjyczgDgSf5P+DGiJ4p78wQ1zDNGHweAYfTtItd+2ZTv0XZkjfkQPUBLing4lk4jpA7XBRmClS
w/05IeKEPZizGvC9n7O876gxqUNhmDOF8Or1MICZGKq7atFGY9z9Zg+/WOaQY/55oMeMR/nt81m2
kLbrcpw8uty/5XqYc5AjopFk3TsMODkctxXTDxjG9INmJ7odkdpIveVmW8aPqaGIEI0fDBrvxdCe
Cuzibsl0P4oBMP3lW77/wqr8R95m9yKiFfNf/yn/8cjBFbeEwz+PdBxX/P2Rk8jlA8rUIDJiMt1Z
zrNKplkdmoDHhkg/uEPVbJDE0VcSrEVBZu+MqkGvVwH3aeI6PBCNFK1Sb9rUbQ+xjKBD5Jf6a5YY
7xE2sM6tfla5eEsrFK5CWI+gMR5aHiZMnYjhs2R+RvEXoHGi3KNb6fdcXBHklxtXRg5WPLNamxTX
Cx373lARdxjZ3wSEK9TxtETMXpVUr8kOIs52K4X55gsbgqAZYwcsiRKwB7rmHmNq2zfNRtecSwwE
YBXWBeZmzbwSe9Rs+mF6NyP3PjGy/UIT/cuv3uMC+O2rl7oFO4czE0SO8TvOxkNfEDiYSddlKM0d
Jhqoed50GOuuvcR8qQ3EsqexVdOqttxtYrjfRBl1KJapzbSjfRAsTM/DKJD5NcRDtCPYzj7wDz0l
Gw/RSunoB7Nz+e9K6qhZYFzL/DEoJummS5JtNWiUy3WtWHuTNZ2ER7U/oTuwcyumsbaktaHhVmaB
RaGRVdWuNSx1a6f86BUNwyg8Y1LdkrNyx2sLiHatfITBYvIn0t/yczJ18XbEGr7WU5ngwxg/Qgt2
OdM1HJPIL0ZNjrccYWDfda9Rl1eH3iepsCrG29gdUXcj5zPMHI5N4a8BNwzryUxvsh71i0qQX8Y5
J6KhM9Irm7aTQ5bNFiSpScyGRdTLLA2zg/oyZOI5iMPikRv2XevhPyY4rOkxpd/ynuWyFrjJPmjC
danH2t617E+sjNFmOePJRCGwEV0fXCwrfyKBerj/+2vM+GengAOS0Sb0zzaFM+//y90pZcUDpQDe
atIFKWVoII/YJG5m9aqwMm6U5kBEJiMt08SxGMUbZY/zFFQEa9XkYyuVEAyWbel0NcjLYRdrFfx3
2csvhmNYt7QtjtDbg22o5f/DyWtAifr95BWoM6Q0uHM5tj3fPf7yyfO6cbXYpNTM2vgSECR4zL3C
3tP2yHdS01Z6OplrsrmLo9CtioUybeQ88c4TxsJiIA+vywbm8Kya8PLgFwF1h02O2xyeEfixvUUs
PWm/cnolHJb5ugVKv3GQDTuJd4X6R2gPc+TDv/8+xN+nK82jBfwIx9V1UzcMGDHz3fov/ytLE0Nu
xJxNVoFKn8Q5NQGR7OMC1U5L5cjuLrT/PucFhdSTrYFTEFOFccojsdHqYAv9d9jFv7xLmL/FJ/CR
GA2JdXAIl+Im/PttmA+M3ww33Noee8Xk1RqQl0y4f6IVg+906fyYsBHth9bo9tzvgrgR4xworcsQ
aljmy5y8bR0upB73p2rKJ7JxiwZhqn+eDKtfEzfiUnU3V3Um830cIlszK9tHJDzemrB85XgUmx4w
XodT/3863v9wFlkoOBj+bGImKC3qv51FdjsMCi8Po7NwMDlF1SulWRZd4SGOYg9BDM0/O0aDCA01
kNBiaJZCSlYkvlikKyXczFE7v9BOsWngKd6mHLb//pzw/uEL4HygDIsagk/IOPjbDCLBAoGwDtdC
EOMO1V3jLXHrbh0G+UOXk3dpGuwkWt73CCpGqPl6PZ409Lk7aKkYPfQ54LiXj7S06mtV5gHyRanA
h7SkQJqpeDjZF1doxkNIwm96Dd90pCFIIfXiJdF7hzJc9Ty53ggEWLQfyo7kpRYie8+Q+qx1dLCn
EX34DsxsvCPQ5dvQejkqEaKJqspGkdr2GQTrkQOUK7gU3mek36e8K2FqjaW1C1qXcdSEb+Bj5+OQ
p/UOfLjO6oC2hWeefL20n8g7Pk2yCi6CwmxeYGYLTZg+sOPxfDziOop3iULulqH+0Vx8mCc0g8G1
RubGffpMdRerzwhAXhutg8aChP5N/mJlIkA5QFcrtq0aQGx7Mxoj3KVuGt/cMe7XeF7ifZVb9d6l
gd+YNvU6GnJCKkKrJyI29IKSnVPt/v2Xjh7Q+O0G5zqOZPrjcn4KU7rOb7eCQO8hJgYh8wTlrDWt
CdIrWa9zLBAhYMwFnZOTN84pSgzn5KblV63Tte3yfBpEmLJJO6VRxUg2aZSBKTCol7p2wnPrFA24
NgC2iYE3QVm0PApiX2fo/6qsnfKGBsB6rkvvsTzvB4iQoGEOBzMP2s9u/rNBTfERJjEDVNwzBRM1
7vmx147BmA1bORhiR8xT/ebqNWu8CEkKRYP6jYaU3JPkjWp/mBT8BgdkgiyQpM57idrtTtDcw3Ut
ivJB+M5cnJd3e9BWY+jZz1ma2s8Y8+ttpciYXp5T8WCTCTKuBvqFj+UVagqQSepAppady4MX5feZ
K3v1zYRLnZXxznKN+IaRO7nR4NgT2pyiGWBreWrZuWymAxFgKtCpK+rTF4dg3ZXFp98WC6BKzlyq
yje8S1B06RYafLyOe9+8Fu2EmXP5kV7eXfnCYjpZB1uZ6+ab6JxuD3MioKSFVuvPzWkAT1YoKDFE
uspN6kMGkmUJ7MHrNxnAmzfYw+O5ztB3jr5c1dPkfGaCxaIinU1tsynR8emTcd1+SkYMfxX55zZX
66WNInFxpxEllqlGWoK1fZ+q7KAhLtgFKTArYtJbYHoDGXoNca5nzVDf6bLTgJns9OCGYLjTvDF3
BKFOBMGF7TajOMjV0IfbbJpv211JRa8LCoQKP/ygEe9+BtuuAyIiUFe/A3PRLplPQ9KcN6M8L+mK
k+mE6vLF6aLqktNFfGDBztcst+m9MtQB8NFwWHWRXm5jCjCPFDfPUW/m+Xw70EzU8Cz5CFNfhsKQ
l7RxP4nJ6F5GjJMvSSw+2aDdaA6w5UZC34cRpiJzfoWeWfU2ZcG2nRpSH3T5sjyEo4ZLbxDmcdkk
4Eg7DA6TVN3J5csQJ6RwNdshlggKLPHM9FW9CWYSjpkoOkJCvWm+ottbFI9ln2PFz35ilU/L1tCY
PzUn767Llo6xXSod8bKB3c1JQu26PAR4ia5upTSA4MxuWkLmYyTlhJQRwoQnYn6h9DDw5vCf9sur
//xlb95rArUBFf7VDj1xqwsOTwTwtTMEh0eU9dygmHZaZJhv2URHw5lY5ZQhMDRHhvSUmty69d5g
3Rr9I0S0DwWGZ8i++0I7Q6OJ5ji3TpXVxkF7tcFUNU9ExhTMX1Q8Q5kitHpCoIZ6JKQBZ9jAgbWb
HtJt/3MTLlxNrY4HbTwrPIuXBHXzr4cOl9s67PmqUOrR4Bsl8vFltx9NVkmnnJuTLcrDHFDbUeLR
IG0JnKLLQOYolNSxGQKMiSOIv6o3jnptmtdfm9JAHDLUj+W1gTeWN6fP9/Y8BDqxbjwCAMRny8NE
kuW7CoPBW0ug7k0U9UdXc8TqeQsq+seyD8iwveyr51cu+1q9/bXvn/zevI+kSGttkM22p7Y9PkK0
0Fgx0oqZNpvLQ5XwZTQqn3Yx9KJfzyEuJpQpQzr753NY8gt6Ycj5GpKWUEdxi0zG8EbM62XZWh4M
aH+bnBrCvgJxdrS6elwp4fQPc/BuqR5OcJzYAnzdP6pS7aXeMfxVREatM1yZFQVmhGglqCKoVvOh
g0DTP0qiiJ4qFkjLlq0ZwTXvi0vQ2cOTAYesEWWP1TAwk0fffWOh4TwNMUwAaPXesW319JoJlTwq
/oKS+nQlC6/dOXOUCvSK7CmNBQlSZqrlx7CyvoxRmz0xSTIuLWKeLCXHFlyndjZbOR0RY+99v9AJ
iKxI0pzc5m52Q3PP5p+Ccw6j//7nsxMLRbDUUbdbXrTs0Oh0YNX1XpZf+fN5aepv+Jqt0/L88lIp
On1H565ZI1xELqYidXLDyn0pIgDSReLflq0RJtemoku6E5bnvKQYEC66X/1R9BKFSTSZW5uB+V4q
w32pU7JVQlT+e9aGX2n3u1d6CSYhBHiWptgd30BZkLjoVNkWtOf45kWFsc+KOXFm3kzonR+qMQBt
N7/YkuMBvbx2NDMzvyCcN9dphEklKDtnokjiXOjT0upnjQnS0T1beOHPBkqkp8EoKnslmbvTr7gt
T0HYlVsTazNR0/hsvbiXpGAU3Wuj5+2uScxq63hhj5rJr87tQLzAsrcIXPnwYZ8vOxFGda9GUZ5l
Ncmn5anl3YjWuGeZ8taTKmc/ubJB4GETvkzzT62oz9xcpmtahAdCE6YnlXnqxUgN7CWZDLZVVdYv
jZLWY8Qatmwtr3CNOa6MmsCh4z1e5Dw0CK34tLxieWoIhx828K3L8lSA/PBgJyBXl51lU//0Mz5t
PciH3Y4mVrcAEAt+jFvSQvaft5aHpKdvnyomio6m/u9zGpLmtRNm3eHP50wjX8fErd+rImW9TGsY
VSfrHqpULtaVvHpt7Xmc6uIfy5bXTtUrmY5xxLi0PDOEtGYAAKOvcql1dBX/6aRrxItVF1AvE4HB
dp6ylwgZjxEwWTJeQ/ESzw+Ea+isXE0P6kIEnAkzTMj3hIa138muyVd1M0Q3Y1Tl1QluaZZHt+UZ
t7CDc4nNXVaG81CDOnWxZDCYt2QzGfeofl82Wl8j3FJoV9f3y2traSdZpSRnZrSwN9Ieh33gQaFP
pMRIU50A3FqfUwGQqFLDaRJ9BJjUX3W6lFetTuVV1GZC3WcgUKzv5NWYH5afFHfoS8Nv+oVp4Y7k
iqsDgWkXhjFCmE+OV/3sYoim6HzC4JIMJKzSB0RqBQnhaM9gqvWf2zLGnWYEfO1ulDunWIQ0IeAh
f8AfxjrpBe0u9obgQ5VDt3ZR3NCHYfYxkquHQ1RiPkD6eMr6GmWXWfn7aJ6R2M7kv+iolO6lVu8q
gQYIqRHJmKR9YB1E7WYzyD6nxKBQk2NLNATP+ZrL5R2jGp4Gse2JFruqqhyvw2i9efiCN0jwsBSR
xvncAK8YIrrKDkGlQozOWrUu+NpcPAMcGI95YMZbKAgwprKeiBOtvqHhVdtMj+Y0UK+9qM4rzoZd
IZkUamskJ/StORGn0XjHdxgeLa/ZCfyl25SPj/KOSWrYy01RxU9BJEaSGorWpY0dAob2SsTXA6Fk
a28kBc+GyMDUpfyqjAD1FGywYw01ZNMmUEiCTCLNKOP4amXThCCqIfvK9jR8r/NXVjd9eynola/6
JgqfILo8+ZCE6xWlaUzFFroFty4fFCzcA5695uovdqQctEpgdh+2rsWb3HfBOQVpSJ4u6iStt80n
2f9YkG0UMRAndEV057bcn2Cy7GPU2DtdWu4RdbR80C7rVqGt9p7RcLhNIQc0YkA1GPZVVpZvbNgZ
zKJu8orTcsCoiCGyIkmO6aV8TcHIPVsVbbx5C32OeDUPTj9sAHXYD+xI4tWvyf6IvKy6RGads8ql
eHbMO21NdSJ+arPumntl/opZd1wrQJ17xPjW3RsScMwaaSgeM/ZrnZHoFpXaFu8Iakn7U9A64bcp
Rz0YWb5xpmbAejoP45G5EucXCg3ShWm8HW29Ys6ZmKfAmtRFs2gnZ150dYDKPgW9/SiJS3kLx9eh
oH7pj0zLwNOF+yFl6EXva5CHZeTkROFcPFd+Ed9IiDokDe22vfSRABeAXshhy15DOtLbFh7xXs+6
5+VtmUFsNAw0L/CHY77i1ajcm9/2E45sM3o2EDRRiIuCW2MXH0DxyG1MUWf3k4PTsjcPy0f2iowI
i7QhCKmbog2eqOiEN9k6cGcG4Trxnyn9MrqyzDEIMmh3XY34sSx2eUFgue5r8ateBx+yEP3W8xp5
6EZBSCWQm33dluVHUJCPWVvVdMGoEa+HjP+fF8fcVAv6CtIWFqAjc7tMekaNEcRuxmckTEyWkmnS
T3k8/AA2UV+g5z70IBTPIo9y+poYgpdNzHLtLqirYRPTmhiNPr4vs7QMwPch6eY4cNZNOTmV8g01
fL6Hl/ehTMN7MqTynvBdUCCJ6poMHTaXHT7avGPg1d/LvJTNnqQjBiQMQJsQIco+SwXsFK3VOLNA
1faiEORm2oeyMGGUZPVnYMrDGX0x2iqWFReGaHfV8ZYfzFRi8l0mQtuI6/oQdTPBtoEfCRv2zajk
xL1+0GEvBj1Jk1DZfZnXT1jRbjqRli+9TnzbFGLmUpCItQgRi+hS59mrP3TYxq/SKryX6tRUHokY
NHvjoIqPKHvmM4uHwgpxs4zwKlotZaLY8SaW3s1hhGa7civNepheJR+iJHqFsLuc1g/PlQig0PKo
sD0Gcg5RL2T4hOo5ehJkW6wng8HX1KC1Uw/8DgnIOfbGuctx/Nl1GPzErdZ0dv0BTPyQKlO/lEp9
FPRKzr0jqfzQn6ZKhkIAnwF5fmiayynd6IQ9rnoiVkXlqovvpPVl+YlwIChbFMnoX9efC4xmdwe4
/Aodhr71bCrPMMvQ6prFgUukX8XFYG4b1CGXnnb4hSvyZ4ApcNenCRobMxfe1kAiuEIYSk9KT/UD
3UU4NrkARDxOhwhEGl400aIPq721JwRZsaZV4TZw5NZXHrem+SA1TYqtigUaa9283iXd5J9KnAzz
0jfd4HQId03Wc6NHIpRlffWOM/RbBB9uVVr+uIUoap4zphsF5D80Os6X0RizYzP2zQVVF2fwPE9L
jOZKDt2lLg0SghTLs55KhdROuFoky0ZaM7rXU1qpCeJJm3qDAzld1foEPSYo46ckQ4WuVHuvaPas
LLQIVFiTYi9NccxjZgJ172WvrvKZisfoPwmNUeCPDXRfKnwhgH64SNuZtYEcyj83Ccq+GGlU8l6J
tp8i7VoUU/9j+O8fgtL79cy8KyAVcSdSEW1RVgz3um0mRtIu3+hN8KoMy7yPOkmAssv6vU8nZWND
/lnrZcpQ5/Ad4IstYMD4LEM9Wbx2oXC2Punjp4xAR6IMCrwsSBE06iazEvgPbMDPrKT1i9nglS8r
Q+3zykPd1EJq8QyRvtRaFT4Ig1zl+FmoepY1jG3Me1VXI5/WucCTdDi5fjeX85rgjEhRHCPN4BpW
1q5KvtcqjTYB9fUzsxsE6bFRvdtVGB4wcvfX5aGwy+GqeTAZIurJm1TL9o3sUVzKtLgPEMHvEBq+
mkZ46t2Y2aIokKZJc1pbToUwMAc8gJea7OQhoCdTkPrI2qU5h6HtY6x34SLrkE4DmAAbO8otooVG
8zpprkknj64pBYQujeAK4OSSuPZRD+nFia7NtciC9JToiHjHBn5NkFXtyUCPznmr3grRzp4Ep+1+
YjwpLwLT/iHmZMajYpM/pWr35ErIBZiiMd0IYsU8O9rlpkcMZmv9oVRcb+OCWr9b4UPp7Nl39ger
KYRqFQVGKcVb7LnRIQzBmYx94XCB6do6r9ABQs+ZuEC9T2GZfsaoUJ2h/9683heXou1/4ofOP9FH
u1Jbfio7A+KGx0BjqkJ/1IlHznkxPI+O2qEo+ciHpjsNllXdaUtgQLW8Z8SFW2iL1WerbMWe34US
nglxzVJuOn2Imi+tvE/Yt9VOmwiASpqxvVVNuLFGlgArVeRYkljuV5mFm0dMV9G79XP2YwJU+6wP
2T1E6HIVjQ4nnQUtlLMf6OyGvWPi3sSgVBwdg4DR1EIkxwWioZuCTgX6OTyOqhrvsHzKKHtqe3gM
Eyupsxzxm4Mfru/LQ1dX1yDxnC9+aHyi4PLNr2x1RpA3rgxkBHuth5uloCecW5LWTrXd4w+Y8clJ
SENuJJL0yGT+GOABOPajjND64vYZneGT1pfjoUN0ugVLjlujs6aDQz+Qry3/0DhP94YXovx2cXdY
+byK8l3zZs0VrWpSp0F+Hj0fkRgsbKYuGINXIqundSKi8Bp4LiCSIbibgwrOdE8GFn9t8Wr7drHK
ZZJ90NTni/FwvtG5lhhQHsYEzZoqpg0XwDiGDYnTZIxL1WR/KOzjZBGpScozLdFo5vo2LpLGUORM
6qy8u4xJxtqqDDZZ3zFJ4zN98tonK4LuItMOo5EGD2O9NDdUpjEUta2H27J2N6JI5dqE23+rxuLi
GLI9FxGgBA1TuzE/1Eb4gZ6K4mOQCC7IpN02iB4PvVlDvPIbJPpRxpSyx7GgVW39vY/DTQfmfR1p
mjgYQnLheMFrOT9whL8MQ6ddoq7PD7+mh56l6h3SdBbbXQvEDeLOxS9buXdt0z7X1jtmoPBa9Uyr
WPpkRPURjqfl3r1XHoZQg+qXofrqOErnW4v28Lw8VGNnHfArHHxrip6WhwpQWW0xMSNEoaC2ARMr
LasRy5nqgUw6T9aQeXuj9nRG/05undYKtvrkQwu2zeAnNX2KddEZIEq+MYTwrprVPLOWY3zRpX/P
RJuuDMp0m9Afu1ORV93J1Z3ulOoELBssINd5LFzq2Lp6iatyT5UqWWf1WBw61dtbEO8W7fymRQQS
fk5qI9mlKq331gjqmCo4HqBaZjtqqSwIZXRSjf5kYWU4FS7ea/Qw3a6qjV0IGukW2lDM9QJHq2WT
YjyQ6pd7tP/iCupMDvn6lNj5Lh0TGsYOvvFE1vZVr7OEc6QpLhP9tE+ktBQWrG3ma4Ylo8PQxTAy
odkdsOGc81Ill9FkRSpaDJbS3MfScRAodMW+1EyULCHKIEaiHO5vHB1h1tP0DEY4g1aDYttLXrIx
ME9Whm3JmuwOi5FcpZjUT+2EbrSY1SWjH5irEGndKiZLEcdh9ZXAarttocdnrBFHriLaoDEKEM86
qz7AaO0Tqxsxa7D96mr2QiO6qMUNoafF1m4C9+R3NOh15R0k2Y+rQlYCP0IoTp0aD9PAEpCluHMq
IhohbiGeHSZKp1H10I2aYW1Drb16LhcnK51T107PcR49HFzhl64bXYj9cJOiML16snyh12qfZFhD
UM+TfddLvujBXwUC3ECaFslRSDzpZglry0GW6EhmXSU+0NRWBjNG/h8BkLRVYtdqFweD9kzebf/I
fLsEVJl/zivkjiCCPvqJjkwXJc94f+iux961qtr4SbdZ6FL+DKi2Uu71SzBI8C1Z3fgI7SuJo7Sf
f/RmkB0aRg4GAJopsLRz3DTa09ArAHtFvAcDZDEaKetCEOTA+TsEB4waOs5O1DTWVJfP7SyddfEg
Y02MsI97GPrTUWf+OnOwozHlGGhDs8r16dNoOaTJ8UNfga0wEdau84KyyBSU+rProVEO21fHTXp7
ldv9PdNZRc+wcTpBe0Df7blL235tgH/naqur3VBp0atCVHpG1P+RN8Nn7q4FoiTOtQrJ1yqYI6XS
JV1KBlRMRrf4lJJ+ZyARe9Wbfs5qIjmduI/wpvs6N9mxrmgSCEB9qBFWpOrg8OqGyXrpq1gcggam
OFxc/SoTF92WUyN5Z2WyHhe3o43ZKzOb1UCoFzTSAStWNFL6GeGx6U2hzhZ33LgDWkNglzp2Vme8
CRFDB8lSA79MORy0mJCAIJvaXZvn1s73J3jd0GDApnyvLdwElCX1u1UjBCpaH/KVTzcvGMPkyXfw
CYfK2QyuSeqnYd/qifBv3Q2Tqz6c+3Fs3s3Y/448imGZmGlcc9T6UnJyTmOk6atCc/awKzK+4Wrt
cDpeyekhESzAye03+bqhAbfq8Ma1YyywsnXlhtwd5Bm1ZsNWxOJZd7h37YzQKNILy9VEXsOubGIy
j5pmJZOeqSPw6oNRHi3lloDj/HDbJtXZaQTZNBZj3iDubcqgpkf5u5coAIlu/80Lr+hyum+cx9+G
qrBeFcd3DxU4gILndMe0j4JNkWXfe59VWmLHJKXMD41D/x8PyTXKdpmWOZ+DnHClgvgPJijl+GWq
cdrkxrvS9LXGgH2xBD2yjoiQVxnRCGjriHlF7b2S52ntclSgawyYD6PVsq+4CWAvW3F9zSeHnkHH
FZcGuv0aJHG6Lsaifwpoje5iNfVPYfTZJortAd0CI0eTAwdb1vmDke8gq5fonYLhJfG9lY63+VzA
T1in8XQnTMr5GikKXCwXtY9Iz7K1KpR6xeiGR8qxw0erc5bqdnNelpAK4OR6lEWCNCnJ7yRtJeu8
s5gFNKaV7EJNfldN5dwz4havNajSOBQhHNpsL3yr/cbQje69os0POgzTb6VOjDLBgSt1orQG5Snt
koB8CIi+NlCl7wleC3aGp5GFwefQHcRG6nCW68l/7qdGu+hx8zlk5kbxjD5hOndhlgczN43NQBlx
zURMXVKSIi81PBTR/zC1wHsJU6+Few0ZQw7NG1KUbN/VTfzeyp9LZAZg6PFicz9hQuxPKyPQ/Gtv
Wfhvqiq7GV5UX60phNg256yI5tmz7fpr16PGYNDZOSYnEdyOnM/6qetkduH7RsnWpcjDAhdnXaBK
mEHYkU1/PKgi+t6XXXGz2wYMQGf2B7Tha1LsUYPUxGRk/4e0M1uOXMmy66+06R0ljA6HWasfYh45
D0m+wHJgwjFPjvHrtRB1u27dktSSmV5gYDCSSUYEHMfP2XttKsddEVu0JojkRZwbNlfzXRJh8liO
2OcnL28+ljYebMKekXb/y4oNufY9gjt9CCXTmHAnyNb4JeEUXUYDKX7VN+5HmJHNjGel2QXdOIFi
9GH6Wpt5fO2sxHurMRaAHqatBySluwO/CCtjVuxWpzDZmyQjHwJvwDCHohM9GNGkdhc9wvqpnwAz
c+m0EKbsA6Kmea2Fmj/iwLzHqmgetR26W+EDJeq9IDoPcpy+mXLLX4RZyZlGumUWbPSGzoJL9WqL
NNyDErMuaRv7FIO8cS0I/5UZ1+LD6lNGz7qxP9TEHiAj9ao0Mu9boGBvzMbPMWGCj5ujf6BJbxL+
yucxbIrypRXIESBHk0plJ+oRrsh1zjz5JhXXY9+K7qizpH0KxVQBNcS1rUeVbUWvqBrwoF7ZVtRv
mibuiJH629jG4qQ8D1W1dioSDReVRjr/qMLG2TMtUpcSVSNYut56scVUrjLGxs9WalewKe9lU48g
aGZ7H1RT91MaFIWzBc5YKXNeyyb+TWyd/go9gZFGix+5D1VXGVjmlZLUP1q1p0RVO8I6SPy2Av+R
kABN3dH7WyxA5Z4sn/FxHFLseVgvu6R5qwU7kGx5qp/iIimXaNioSfFS4z6+gyfQHou6Rn1sNfrv
lT8B86bhkwvrkfOCOTP65cr+Ncqb/BvQZApxe2PODXlprVXckUhEE6lL1duSTWIkrP7A9q+3oCrR
m8z0jPhKYdE+dp73xNtcpbBknjpbzo+27X7ZQZmd2IgwORunJa1b3bDnNh7EYJHSwo5Bi/SNwa1+
SiYgpFkAyazvjc9uKL1XWZQX0kHobddO/sKWIrlY+NVXoCLfp8G+d5aQCdoMzbqmY3IQEmsgjGt5
mhdhRRsWT7G0rnq2BL3KCZdk4GT0xd155XqJ+4AZ5pXBNXEjdgpEYelUJCbeetIN5hRfVLxghTwj
53q8vVg56NX7TGfec90c2Z9JUAI0vC3acGujcGBzsn2+TL49bAXQjCP0M0SX6kt5ef7kF1CH66LF
jAoSFvbYKjHGey9Gze1RWTKQjl48ocvHUjXveYkIcCok70VnXcfetS5ekMYPgfrGFRciDvCnfdWN
YDd0H97VmBAxeSbyMWQn91FSpWFjLsr7SOUleYMGw+UgqGidu+YFBfy86cyFRJjIHMUOKrXJFedR
RHDjCUK5+qR6NzLjllA5DDHb0n8gOia6n0YYSIQ3WdDSRbVLQzff5L5R3KlOE1gMiLlZhkmTHu3H
LIPvgZ87Wbwt5HQ+x5go4567UEZL6mqMmAJ0X5OMDCS5paPGbG64UD5ww2EhVezARkDyEySd2x/W
V2NxSlxFR72Eulf1Up1F5qC5VdmBPaB+z7t6g4AkP2SQ4Y+wE98oSeYfy0mZGNPtxFsecXT6djtZ
viUDYBV+gC5XjGiWvUKrh85J3ZMWsbFljOO++5OEmZJZP8M2XQLsp50PsHQrW3M8eVu6UeMvDEf0
T+GYvdBxD7ZkrREMTNTpxUoHQBaG/Vtm47ip2EQRkJNZzzbLEdje7tXJi/I1uFM9LlSLG+C6FPRV
Dql0ipO3ICFsZu4q7fPz7ZBOEV0CMxF3QT2Yazzp3BntsTk39W87Z+IWojo49fXSU4VAsVSPvN7W
FvIwaoAlmI8NTErwlnvBBK/urIrY1SKtHLbKfv8ywMyCUREcWjM6pCYC3lUaaeeussd1oAp84NE3
19TWO1nskEACf1rjWJBR2N2FWezeJSigQL5A7pSxT5adNcAS7g2W0zQIDnOFBVhVvr+BCiYe6c0R
A2h0qXOE85TR2jfuO7Y5HwjzxdaSyAMrrxg+DOdlUfwhb8vsbYeU7TI7eEYmzGPv1N0kTboUIMT9
BO+ATb6lzqAf0j6OXyyPtTG1/AOu7WwHoJIeYWIWd7DVvFPA4GFnBU7zIpRJSRdn/afwrTXWO5dG
YDZC3Vi6N3oidbqWjPxMcRWM3H5WRveVG1H14tqFvZe+JtQ+njru1bP+8PJNGzrhB8V+ehiJNt/N
NEAAbcc79ooo5yLIeIjc6oOodbRPGWp/SJskC2ZJEWzmVH/K3jdOJpwpSO3LqepSbq+j0GtPefFG
DjK6otpQ14TG/PX2pamEDxA5vp/gGQ994H7PxmhPPAi8qwRDYD02HmW8Orvaf3JvPR8VVdZBR0of
hk79UAPbYJTJE25TgXdjN+Oxx7CQPlDE6ivwsz8OWZLy294eBEvTetne8CvFRCfrPObmTXU0pEXH
xornj5DuwuxMxDdPKXIWxW0LQ/3A7ekCLQZOVTSuYgqEg3C0eHIYtN+Dmt6bveRmD57Z3HRdSeiw
S30EB6a7ZKguaf2CFAM06L2FddZsjKFAvuuFj+6yft8O2sZOuLKnWG0q0VxJNDvMtv30Z49umVto
3wLBFmeyOpq+su/b0H9yqnw83b66HaRPE8sYJR2xFsTYXA/qxTed6GUaf6edO8B1MMKTxQePEbh9
lwKrem4iT1Om2rStU218hGMDqXCK0ofAZQsBeijaTAmsUcMw3LuiM/84w4o+7mhMkGKsAboqav8L
9Tn4ZV++3r7KcIxvswhLUN0bj1XlzL+mEiN55Yrfbc2co2szGAnmQ1QLC5wgkJjIdbyTIzvvtADw
iae4nS4PBoO4RCjzD87Ske5AFOK1Rpp2+zIb7I8J38KTJaw3h+H+e5EbzsZyZHonHJf4jGqCmGxF
56TMasjDk9NcYjRTq7HL8S92VXTneMn+tgSEyzqAAiDd6JTMOm6ku27OIRm1DS5W9oDPholcWDAC
fJPMpxEKZsbHIPRngA/KNAbrpSIM4OBhot4Yddu+YVc3d6lvqV0HU+OtqeGJZhMtVrvQJIYsu6a+
K5z7ykYjnlrmU+FEMbtsX++JaXAwwsaosV0b2GPdsulWrNURQYgf/3KWCjv++2MYnmCoqKrfFZ20
7m+HWvRirSif2dzz2LzEniQjC1QtA8SXU1gcO9se3wp0gauidwiy7OTwBpuLiBt2tHb1oxHur0JY
6TO5Mf5xZNq+I+bQ/xhcQW1QFK9tH0LmtTuS+vr4gUxM9zGxhH/nBe329lWVsmP03SVYBUDfzN9z
ZAh4Cg3qN0835N3iJkd7G4+bpuOTo8qgPxT2NDyBQ5SPtdrfvhj8fHhqjAipWE1KS7U8AS/0wpQr
wOsyEGx345yFfFD6Pw6F7wAnaOKhPASBOMwOkSS6nZs9mxnvW9OLq1Vq4ylYIi4m/wd/QL6rM9he
a89CJkoBLWCbFVg4fOqPrUurdX1b7IDsGqfb2W0ZvJ3dDgs0yE/CbYPFCrqtWX+r8AfeNukseiTS
/ONxl7Grcp3pc1ged5n4UpxYOMS4aW1lamJFJASBrMhgapl8BhVj/p4c5rRL3pn8/w7dVn+Z7lcC
KCda1RHyJUACKCLMjwSb/MYDK7LSzehf++VwOwvz4o8z+ow7Pk4es9fUP9Vh659GYf1x9udjtYP7
AHApmID06rB3v97OepDitAdjF5G2OP75zdvjfz4tXv6VKshQCRXmkT+/AQ812dqKPahu25G80JA+
WDUZL5Fyswfbnc85ibmvUe+XLzmEv5Dk2ZYewq5QechgMbGjsyHkunLS9mjZ9rR3RJQ/U4piWGlc
71c4fNG2Dn+IIj32JtIn3tNg3zpTfh80XY3NmxE5bcYfzGY18OS6uQMt8hUUANbQQ+Db0cr60fjw
fsMk+3TYTm41QBXg7j6RKsPMhBFd1+V2GAPzjzM4an+cVfx1QEgjmkpS3LHdrU5OVrX3cTC394HX
RXceY3N6jDR3SiLrg2rwzrPO6j2Wki0QCzKFJyPcsNdWnzKYT0zpj6F2nfdE581pYpa/jjq+dIKi
39gU42NA8o4/dj9SXigmJrj28h7ztwSIc00wcK36zMn3fjdGd/ZQfjPR4r2MYd08DSHRpUEgX7KB
mX5YVuuO9ug58NDA3Q5Rgg+Lf07Yg+6n91HZMD4GI78A+zL2BvPB20O3g8eND/8Tz4iQym8ry2Gy
3lkQEP5xCJLWyFcJwuSTP1S2A2ZrMaVMzpEmdFCuhsYpzsC0/vMUkksBtyMrzrczyvN1g5tqM3W0
pG/Txb7xPg1RtQ+VU5XPLqz2nPRkYGkgeybIpsu0iYm6cQrdTK77bJi+jSOmpYGItpVRRsFhqOkT
xUgn7oyyXRYc9Z9nbnaflX3xYBXRp1OGxbVZRu8lHHgSVz1272SePlfpsfZQS8CMg6Trbxqw+oQ0
tmrjFzi02W3/KgrFdW1nDPBN4tyL2kX3Z+TJr7l+9Y18/mGYIK4KmrNnL3DW3tKl//MwltNPgQl5
f3soRvpdoK15JSmO7JmW1mKEX4mL2vvNJ3SFDxipVmN+8xo+uE7t4Qgm7XcLNIVAvaA2TpEjfyP3
wbIaCWM9B5HzarBsHrIgNHj7A2ePaMijzWyfI6vJvorSOhtgX/88McrpJM6J6zFj7ZaeUmAwiVHM
j4uEKCrZywtbdsneIv/jjCa9vKR0PI6O0aHeQIpVEz8ZFIF5AQAC8+F2ejv4y4O3MxPrxanlebeH
/NvzGJviU52bu3yQ9bMfPo1+27/cDrOnnrs8aO+YG/YvrBbWehyWqLEhh7AY9+kpnoroQbe4sGK/
N39qIlsKl6Bm5xD69fdYpPJtMLzqVBlLx1xN8q1Vtt5lisHzuHyZzwmMPMZNp6IKXTZUvFDBwKeG
3i5dW3QO15sn6r//xYrY3rz2P8tqamLq2X/58j8O26ftvy//4h/P+Ovz/2P/Vd59z7/a//JJ1+fd
y78+4S8/lP/2j19r811//8sX2wLJ2vTYfS0oAxoo+j/hAMsz/1+/+W9ft5/yMv2XYATbwa74fwYj
vHRNmn8Vcau//4WncPtnf0cjCPE3IYm59jDSA7STPn7T4avVuO3tv9E+5UEqQXy0XuD+g47g2n/z
A89zfVfCs8cciSm4LTut/sd/c7y/QTMwsYwH+IWFa4r/DzaC73jY2wT0BfyXnP0vbtd6kMPAvDXY
To0gmmXCyUqeSY4lVBn3YVLsrHCE/sfkbyIMZ5WNRGZbDcUyfWdkLpOxaxG8wm3MoY0CjqFTp2h4
d+oXUDDj/+IV/RfH8d9/28Dm9USfS3PKWQx7/+TNreRcdGkyLNb0UDIIdOUmaG2wyha4u9q29gRy
fvRLH6CzFfV1nBQXyyzOAhUsMEmwtjbbZGSeQ3popvgVPLi9NeqcPlkXV7tpIII8qMRr4kJWZlw7
E7hXT/mhL4OHJEi54TLK+Ps19ZdL6t/+CbIAzOKfbdT8UUI6lmWbpmPZdB5veIh/+qNSaU4S4Ka3
RUdANMqgyfAph+wT8Wa2T5bNQjLR5gFsbVFrxu6pJ1otX3lR/D4CL9rFTs84o2rt4TjSM0TA0Z7d
MP0OsmFkDpjbdyozwnUFxnU1pF1xkKBK2b9MwQM9m3cRN90pATA0jON4Zju1NgLygALqfkbjvUVe
7ODaB9MbdxOEynPVFtO6K+J8Y81jcDBzcQqSdOsvattmnkicCNFVjkSWnGW7tnw0MLYdfPiZW27+
6Vr73+EpcF/8y2snfJMLxHM9y/aEaTn/Yp6vkIFZTWC3O1qCOFVa2kqQ7A0ECCYittQnYayMWJzp
JTrsu59R31XriaCbb3bhfGRDOX0ltJejPmv2jHI6QljOLZx1FHRZt8kErxhWSEa9U75lbraLLJMA
MDCiUTvT+9jimeLu6xTxfu7ag0Qh17lvrauzjd+TrlwHkV7hIT1rO413qGEIuiPa2rRke3KG/hWe
E60mct758yQUi5FeVV99xKiz2MMhIW3WFGDYChUG3ihk2wMMr1l73YIF08MpaU8CWd7YFcOD4ZcV
qbcew0QVmTBNo5WQOtoWKQ4ZXQ9v8Oy2McU4UU6q2JUOOiua0wyA7Xgta0HIZvbbN1BeAQGwae+O
Nv2UqD0Y3fI50l2yTbwvodD3IbZKVp7ym405XT382VEdn8P6yawo7uhk1KvUKb8qhx+8iKJ31Jrm
Vtj9VQivferYHNRORVkieQ2n1kH2n8P9NeJypyV9TpBfpINgeyxbD0Zh99tV7SPI1U0ZINcopLsn
7e0+KLiG5UzVX/hPs27SlcsSvGWSXG7Q0aLNxfK3db25PpQzm+GO+mdXoKvJvXC4DMpaOxbKtbBp
T3zWd3NPz47gswfPJKaw6GWLAs1Evln65oawdcxN3bM31eQxRSjUdfoSJNG0yvS6hRrBMCKjLWxb
B+6p0JZ5eZoad2hK70XH9UfERLpXKapXiAErNHEujSYsaIq813Xa+OMjrivvWHnBSQKIJTWY4LLU
oLi3puEgNaGQKUrciQh3huAdEQEGqVW4NZ49aSwhM+TSjJOD+T2q1p4/v7cTUQCsysgF3DMu2PFg
uYKmWdw/NWV09iuISqwgzQVvF6J/5twD4FPT64e98hELeCYa0VYlJwes6NjQsJCjA5DdfloczFtY
NujmUY1glUDISJXGkL5f0xlBehAY4pQRlsUGdOJPzEnZq0bsgUHXfYaeyWczas3T4KuE3nN9ZPDo
Xwsz+shnpvW1jpO7uczDc5Mlm95von04MvY3p7S+0zFdODJ3kyUINSFiETxWJ+kD2rXT84kkXpui
0yYSdOcinfHjpOOWIAmI5OfvO2KHnBkiceOFguozPJYyKs8JsKxTipbXiN3uUleDdWzM5kBXVq3q
JiuX+B2UM7cJEXF35JDV/gucsfeqceQdQhTG8r2f79IZ3YPLKHINmTCGmMXHwzLq+GhH5c9ZzZC2
K9Efu0E+dwQSHkLtvAeDM5/t4q0mLH2TaeIus1oI6HLo6O2h8gjdcEgf643oMDnkJ7dV/GD3IEhL
FOguOTgHkM6QthXQZ1vg5sPpXDqfnRavxjIQaIADHgCOVpDH3W6T90jkK0d+yzpTX1Jy7Yz0ErdF
su96INHRlPqb1kL7EYbAgxVRO9qYcCcwEDEqj7TbsoO/ELB90A2BThaRcSZgacr2mfZZFzQ71Gkg
YcOk2fspO4LIONPv6RmsWx+TnbEpLuNDFWFpMV0woSOajlrnvM2ztwvm+qcMTJKHDPJJFyO36/vT
h1HE6JTwVgO2mA4yJ6uz5Pcx3QQ5ATN2lO0wvFndh7OPxph6q9lZFdHZjtH+ts1A71UF1zMsrEMR
NsTo+Px0qxTxHUrEepkqxBtHFOAMgAoT6oh2xc+r72OPdVDxBBuS35uBkrcMOiqkxpquIPN/pxkj
KUMVI7cKb9hXKbtVE10dCmidnXgzQhI782qPfWObxOGr6MPhCKJwbeTEwRljhBtIzdjMjRxfGiR+
AHwcWuWQ/5I6B7I/h8tIr+8k7GqjZfRTWFZ4dcBXid6BQTAPzTmcu+4AlVPAqoFJAUjjscwQfDiZ
+uHPItroPJ1OUa18BpyRQ4KhEX+LidJzpHuFeOE9jI5T3uNJ7lZtAKlJNnP52DeDyYAdgcLIon0X
6RrHVpROF7Pwqk2LGCww0MsAbPKgvrZTJK9d4H7TJFYcvIEfWRb3fx4YWi6ZRAL1HO90aMGLCRD6
3tjf1uwRK9copHXkH7/MfpMeAcGzECNYOuqRz4Ceov6Ojc2j8JrqBdBBseJmGZ5rmuEkghVrpvHW
firOcR5BwDHMfMvePbym7Ae3nsHnspX+iFSWy2TMSF6Vsp5OrmiOEeXhFT3yBWTwz8ghOimaojfP
LoornqtDmWgYziZq+Cb6zuesOCdHLOPoC4KRNpwpfhJbkW+Guv3s2Nm3wrnCMv1JaJPYpV1Ws7O1
69Pt7Hbo40LtWAZfPU9WJ5+IR5POk8UibiaHFFxR7Sp0gYkMDpXGIB1IFVPb1enWCWLnXUb6cTCm
+D237NegJOZnDtQpq6php7L4LXDDD4+0rYOkQPGkRiu3HAg8F6dS9R5u18nfdnU94yFtw0OiVfne
1+2XBGtxXyR9+2oFJ5TjTBJVN22qPnfOgLfGiqKoDylJKUK3Y+epTTnA/qRtXGyhF8idgsydocOg
YXDVmMpWiGDQuHtDvW7GSiHlQ8/dea91bl59hvFnmmj2ps7BEILUYG6RoJoTWwLP5HlcDnkwQh+o
R3NjZVF+bVtUGr4Kz/3cWSu1XJc4aphSF0gtDOOdqnW66Hy+JG353XRnWptDtcQeiPMsWhthgMGe
BsfvDvH6B/ABzPaxmnb4GP21S7200rg24NryripIhRvfqx9GzSzaslJv6/XZxugDgqyQXsM1locY
QAVmAZ/KiLwUF/d1ZYcEp5pds2nTeZ/ELGZQipGrZWLY4hq210nLq+czwFvbJFfQWJKbcrQsBKLe
ynbQlVP2vbhWd2y6KD/AOM7Pee3QZM0+vLaaqO6HH2lLmGpaht1WFrNYxyr8NafTb/otCUzOPl9N
/YSDAkqDUyJRDVMRYbSMTh07y2vRGCUkdSry3lXNFgIJzrK4vfMtIiOn2GlWZZbJsz8oVlbauAVp
tCvyHgh6pmtki95lsmfove+T2znl9YMIjXKX4bm4I1TGWvAddNuyKj8abaxPLGHGHuTVnvRMk8l8
EiH0Iwzdxk/a2PSwkNWtzJpBx2o2n9np0CizSGaUg7d0cumahciLky+wAtFau+0A/vTEGNImRFaC
hiR/NhoZpSbJ8FqqjH2dNTZrKcfqLkjCdS/972SxuY9z3Hy4LQLRUb5+RrCxD7WBONT2cFb7FgRP
7VZnGMI/c7Qf2zyq61Xm1zVdSHeB8/arkELqONGM2sgldKOCa/NLy8fZgRKHXuha+SM7sPCt6cSq
aub2AV3CwTLTHyBl0x12Ja7VGrCEvyzdsWBc6l0D31QHxiXduaDVjRRz6MEAecDngcDsFiBZ0Mby
Kiv3N0GO7aZAfa5bvEfK426GKGrlFeLRkjJ7bN07Ek3cFbBy9JxieGVl7H2XZOAAilKdGyuyWNhe
9DLe64Nr7czWG48DWGLIfOUjCuL9YjG42mBUV0mjr9PQ4YshWIuL1uyIGbTvhWz0tobetQoD+xcK
G4xXXE8rmfYIhvtZblXYZWukBOoQqiFDHTHlIALmS0YnHXFyczeMNKtTmxvZPG2iOerX/PYu68Nw
LaFG14lA2INmzyPcGP3bQIgY4l05nMi8hiOh3JcqaLJ9EakHGaFvEa0I1mPXgON3bQS2Q7ezmo41
amyc+yEitD3x3lsPJv0UOg+xtqlKOy5PERMaYLBl8MdVS43FMlfQ90vYkRFSDYCaaQVBKNFUfcN/
O3j1D2aGVw9D7AaPIKtS+xBZQ7a2eXkJuaef6Am2PI0OsYe5Diaa5TCTVc2miahebBWsoEjMCOKM
t35OK8LMy3ekddFhSA28DtlQP9wOIQTDhjsRgpmVgIt2SZzqPLMTf4xKo75Cwz6DrQ6FfikyehCT
N32xUX1q55E4K/KGXrEGvw5mHt9nEgq0KrV3Tk33ngxM/TDmXfkGonbjMPJWrnzphtg6BxgXV7gk
dsQKWz9GNjsESswfelBym1Xmeym4xKUs5Z3DRnIz0AX9rJtu61eW/4vu/29fJ+rVMib2xZPDYpot
m9i+th7M1PJQlqvkpxt7W7s/uADc95r7xDp1Wbxx+Zx92ffc6YJkXdiBj9B1dvcJI/itjpBiu2Nt
YkRuzrWfT6de9t9DUoQe/aDytkpjrJ7z+U3WfXwk145sT7cHHetm30OgaPSRQ90AUMS1luN5pxIO
4BH68RlhsI17A3Ra7+GpAfA5vTgmKsmQYJSMambTzwW95yV7oJ37Yqsd28HU54qXlLwd3JHZl5bW
t4iW0XtuJmgpBlZ8b+rAddqg9Y2CiUfiyXeAhsFuGLjPTPG0V2Won10LjD9Jc/22TWwS/qqBxOI2
hPjgxyQ0+/Wx0/Z4QEkZID9iK+CGKtmUYgq/OQR68q4w/q/NmSYc3oDWE8hOGJ9M84NaLO3BGGMt
cthA5l20I2jo1a8iihw7hnXZ7wWqyfVE8CAKgOF56OfxnOOLrFXavon+MMTkiSqZZjuCAfxDh1hv
O3ufhEmId+SZ5UpCudsVxTivLHQP1xxaqtk2Cx1nfiLS08Dx2L1NxNykNdGWknYHVgt18PPY4oqX
5hHV2ymg2/081Wm/C+NB4ZKbLwYol1enMUYuePDybgDuG6g00BtRE4OVk7DVt+ZG+JeadsYunGvG
rhFhjlp4WFt7QZ6CY5NTF9EaMI3vuD2dp2mAvw/0bAPlHLoghYFhUgUA1Y7aNn7D/nlCbWitxBza
nx5TY8Jfqp+5BBERQG+gt9Cla+3h6x9z3OkJbb8XtwdHnGZ1ug6i1N3geMJv4hDIgRq7wKpk4KIM
G/sNYe/r3Gr/vkuSt3Dw0zvVmj+4oRibiJwuohbJa5jhsa5b7uxolSJnOxmeRYUOo7vQvTzmqZhf
UUtNo5/TwRMDqdBT+ZRH5rFL0IHI4FW40njGEbvKu56vmBM89VjowLnhUlDFq651R0jYAvSY5+Sd
zNf0EKLI3dKSSt/jjKW49qf6ePuuY5q/1CyNu9s3J/8ilJG8FVz4DPb0xTU8SPrR+NbXxFsME3Fp
Dj72t5Dr+VT51kyXjy/HWtR77LDtVr+zxZvew9Ca1pNtS2rRfqZwNQ+1ZWTPjF/VE67Y6+1ZDk7x
U83NYzN08fyeZnLatAShHW//qHXKl8zwPZaUfHiR0LFvzwo6iP8pCbLrXrhExM3OG4LaH0U9H1Rf
VW/u0L4NgkxC0wfUlfT2tsCZS+wBdDCtnS2TL8JtiNPOYttZEQn0Ovo63Ac4+yijqGorkoENlyZJ
jGzSMGj6KWRZaZ/0q8408QCI0N76hdWDWqFU8G36ZrTIwuMk1UGVdGkT/96EDTPG9sO8hCHqiQBo
z9bByiAnbxVGgpGdXGnPKdduWBs7TGgPTQF/ImbXtSLkaKc9TwO9SMN1N5coYjv3VLYmVaZPQEks
xn7TCeIQ0YDNu4rPNEnZBM2RqWKWTN2QDVtnPQdEa6XpXSVr4hrFW0Ly777vw5TKuzG2nQBeCE6/
9UmUwUSMoMSMnYepsS1En/BqlBtvtFP46K8oaIDbXTtG2Cv2P9VDNrWfc4Cac4jKV1VQHqa8pauh
JI+Gmi07lijPUDnBIAoh7yTth3Kjeme35mfn89GWBToZ3TQ15o0QWhFX3jShf6YTCxiINnPfdMYu
apegNgbd6ckacGv7jR2ehfoytPhl1nUPe2MOF/HOd6hCjykUF5JQSrhmEfFHXXOYksgkljDNQTK6
27IXyaEiIHSTdHqNRi9eBV0bPjaBmjY70hniHU2fR3s8toOV7yst6tUUX5UUsD87w11Fi7zMIP8E
HhhetTngVmE3FA/W9xz7NqLw7EywLfUB5tK1l+COkwQKQcPibhsqUL8Vlm9jnl+STjkI9KI3+iCP
nmrKAwiELxzg1YqADID3Xcy9E5Bqnht6leNc3XVmnK/iLL1LXYuOBIiezWSxLk0eCWHRp67UR5sN
64p33aDCpFkq7gsmNGsqZoj7hWwvc5rflSSql3qwnmr6QQXUyEtXR3o7iVi/xLbxIDWxibFzRiO9
1X1p07tMnDMxktA98nKT5lm+06H4Zo+sI+S00QESPdlcduNuK+wF20LWh8rwvtPoHHZGZG3Kyq72
JbnNq7FJYapqxAWRiL+irCK5msJT0f7ZTugnZpT67sx9qiysE7BAunwOfWJWHKK5FTQuPTXnrLXD
TdU20bqZchOcaauRD1MIYOUgtkEz9xarGbXQxZDk1VUmu3umYKeMxJyNXSSb2DPwU2n7GaSp3ICx
vTYpjCYPSw2bRTPclnSaViMJzw3uBWZEijC0XKSr1MqtFaHALyVi/6XPfa/VMCJA8llaBPYziHLI
BscvulV30KVqRJNyX9GSBfvzVDomloGpFece29+ScbIy/ewH3tVXGDoVjJ75U1OY0dHy8iTcWbid
bUsdoLvodRoUxoaqkRvJQFSgGbqSz1FIQKN/iWSBJk3Toy1D0KFDsRgciB5kvuWE4YbmKTe0xFak
SlSXoSQHKXPYvrbY/TI3Q+rKL1oz6M9ifp60VXwy2PYlzhEmGzpiGOMGVz0EZvROYfQtIHpuO0Kj
JAlkpHCxQFPOkgw1dzygDuBTbSDRdoy7KsTYMoAYksx08V3AM3bT8yo1x+EC4bOAKjL3m8zqD9pt
CJmaBNMA3wG0MhGch/wb9l7R1qtg4LWjH4HqtjoNzdDvrAGomZXqEzPae1QjKbmxWO2JUZhOdCjh
FRRn3wBV7bFiZm0hdlPXo1NIMcAI4y2jkUi2muRymhKT3Y58cwjC2ZqTOhioV+k4HEuLjQMp7PFL
Q2vXw7KwZHBjKM+fdC69B7/Sa5ff9rNiedgOPg7tvnkeTaK8qqh7MDDGrEorIgLGs3dEB5sEvPCQ
l5A2RvjEmpt5gLX+6VYDWQXvEEkczx0vFJ+O/jFJE6YVTBf+J1Hn1SOpsi7RX4SETeCVgvKuvXlB
PQ4PiUncr7+rtq50XurM7jPqaVOkiS9iBZD3PJwyWT7Pg1g2de+fqHoQXN24BjnS+DFcwMO1MdDb
Yw9HqomGILGGbRozD0vsR9hJWL8MpNpNB6BqQ4d2fGjXjCzByoXZFGRJCoLS8BPvMxkCDGRIVVLJ
g2gFQjAc9SAbSLyWHI8DDDp/K04u01hMUedzIpzevBhrMpEb86IWboAiRgdqlzyLpO1+Y811r9rI
d67XZhbI+Z3DU3cTla+HnstpYioc7aJN6ceo7LM9+VQkGiXcFyKy2MmSQOHc2nd29XfWjGtiNV9D
kenbDL+R07gOpjGcnF1n/Xh1GLtTe8NQTGJ8kGR/299p1+5IldlBK1GbPZbhTTtll7FviAHW3WUV
652MDCm7oaK8jxpPo65xwtBES8Hsb8dJmsB1Vb/Re8YQalDWcXGsi6MLIvL1tKuBZAWyLOPIbRFP
MPRnjk0NOxaZpFhfmCGxGTZSnJaKPXUWcCCN1DshU0/RSGuxo+xD1lE70rHxnkBIcwjwpovnMMnh
rrZG9gMKy0zKSFv3bEIhYgOoXmabBuux+hxNQ79NsFPLmoJIEgcEXewqYviw62WtQsPAeFLNektU
Vnq7HAhguMaa3BoWm31SN48qP9rftWIcX1Yb1S6jPWdOB8ALlF1PORrs6l3NqsTbazoGyiU7ydoz
/s2nluvyjHbW6C++Jx7FdfkeVNIGg7sbuvN666uRY5pecA6ZRVR1TK6axjmiQSHQ9VHNyF2ns9Os
vQP84GCG8rUvDHFNfDrAZkMlYRKXgD4m/V5WJolevMqbnEuikzUcjZyUUtEOIopa7b/Y+f+MwnvV
RkRf02h+D6OPE3/iBCGooQbsEPrTQPyKLHZhDcuusrXXzkrfk2SS235G59JoAMwqGu/yEoi8g4l5
sRstbBI17YR9FZ3Whp7AB+A7KEXite368swJyAB5gD6jTW0TWMhwJ9ODw2Sl8FOr5ctv++1Ez3G5
WOolMbtr3PQtlq/6r01v0VEYXHk4MRho/v1B0xBreYK7HXmrV+g/S+QfLd8WLy1JfXIkzOccQh7r
jMmu6L+zwRd8YZToMCvb6CbVP+OqPfP1v+te9q4V+VeKXBR4YnziQih3DvxLyCfIkSXjSh8uv5am
z6OoSQXNmP10x6mOYqZMvms1wAS/qYIHLLsu+4kT/GbJtQD6cHPolmG/LLLdM1iqT7Vo7jnJ60Bb
5BPTip1N07cr/SoaALsFNrakrbOOP0VjudtpJPbqZ2a/kdzn9/aSE19Z3RCk5aa1bG+XNLjq4tyJ
qqbYdiM8+dpTHFTKKWLj7zi699le0/KX3KX4SJSSylKPlBRJ7bdlnP3XFsOkLah36yaVAC8zrI1i
Nrjz4yLZ+AVLQM5Rrhuc7FxakB0NIoZj84NXJHniDPs5YUR7Tq1EBBR5br2phk+A0zZyPDzHl5R4
QmS7PSCgyjhqWov1wNFSFvb+4sCn5vq+0Ezkefdh1B5rXI0X29e35Kag2yUrhRU4OrACPBFjVKEy
BZQ9RRNWz2SEsgMCWileYg4VXYn/ULwRB8YsyI/ALJWL/Nt0AZa5HNMBummabZDlmd5p63eD8vJu
cdFggTxg9hURh8V6383KCjWse5tRuklUAA1AX7aZsrvcvp1p/p5hKl9U2oxR85eCzMh/DIiFxMKO
Fu3iALXAHvaGthFr3+/WNV0OkP3l3bA5/tczxWQut8hD6pq3rM27f6BmNismnD3HzObE+7RtOTN2
LjNMhc0zNGaqtRrjtWc4uVNJ/eq52TNGqyeOYqDZ0OpUryjAUwpt/7eYY5NjoGw4A1W/NGw/OIn7
LeOGImhM+50OZTa6zE7DmYlKA7oHiH1PQdFK/yhEhrlBWOSk8tMy7IUa4302BUx2Lx/10OpI0jvq
ls5SHqqkuXfs2PvRvydJOZ+ncTD3CyuZbTOmcWBRlRPlkt7IZWiAZ+vHrjggL7eBRHDYO+b0kjR0
QWEpr0Pqm3SIzfsRxMcFid6JdGgEQdklywEOy8EZB4j3tkOxjC/UnbLCHV6X9ZYn7ICoxpXKpqe1
xKlhjQy3ljr+lxkI8CbOW+YN75zaOBB2xHG0Tv3J1OTvJgEcpqNskD21gi7F/pGUInIbbdxlYzpy
xifNl7vUch2YeLQXu19PPS0PNHjtu8o+KbJlJ8e+s2hcvBJ0nF9oTUSeQzLOkBp1LP52VvR3lJV+
pDIe+V0LyzZJj5zr/Y1WuubJkMAgGbvzC5iWb9PZeUTcTs1augizNI3S2gwfJd1bpsQoOw1RXrlu
BPxjCcBYXyYlbJ5ZbdpWQme3a0RzWXsMUvBij3JhCfdItwV+FbsX1T+wAMWM2sSGADhL7sEmKPEb
nfaXlVgOH3u8o0yOkGlnXPOM/d96dLwLfZtMkLFaCCIbWQEpbqcc+5AxRwSv8HFQ/VKl7nOTQeYu
RUorW5+9TJ54VwLWmsKhhtRiq20nO+pVBIu9NTvU8LSfvhHzO4RCYmY4MmXBab/IATUWj2Dh4m51
YzEA9nG47GvKZRu3L3ZDhotUtyilr0Tzz5xTmlGBJbMe5mM4cLDKmrU9l32sPwvD3NvF9JvNkPdW
Hv94sUHfsY5SkpYEzyQzfQHDvWU6//iXxIhHXmvol07mXV9q2kHRRge6wvs1OQ+dsTfVtu+5lE7+
vdcYKvhqN2s98cIKBazLvY1auMWtH52bfCfT/JeeCxVUFgGMuWWcRrIttLiYnMgNvq6rbIJhKi8z
DedBMzz+JVazTZaTnLEs2ufZaTfxar/N+VhtijhIlcpuA2GMNXHGPduYgKYFudSey62gtBtSsfnk
qNBeCnNnD2oMxAj6W3TRMDEJ90VxT4X3gNWbzzQ4pTvpDYpFBLJeJ3HOxumntsIpjsn6U5jAAdp4
yD/UX7eaaNk0XH7CZf9S+EmGpYqfVqutUV5Y5z5LTwu6alhKYikme+22rMmPu3P2N14W8yFY0z1T
+/u5R511IY8wug5sO7M3JYt5sFgl0xQNPqdO0dxB5hXDjrYBSiyMsG5cdwtAMd+YkHM2vilfs7g1
mX1yl0zIdB9GGOh5bNo77CP7oqeOBx5ss4MXS+2jfUvYFkgPzkfaQPIj141tiwB4cgXeu1xPOJRQ
Jt3lvhu5ZvtNGI5TV+o8k8qLA5t6BdfNxI4C6Gmnx9mdk9yt7sSwi02m8FWS3J12PDVuOV7AcXe3
vk8jrDekIFocFNwqxvdeUU4eqri92mmztSU2Q4T7L7hHPIPoJ6flvw/lZ+j5yVtDqGjjmeLFqC1t
1zD+SGyx8Rpp3Wn1PSRccAIxEDKZjD9eDRPX65UW9Bxe2d27aF7ywzSYB3dCV4ktA3M72YywGI2P
xJHFCwfiJxFzd5oNOm/MHJdF2qf3nbtobMvlA4w6Es3EONqPdXzUlkeLRwN+t/09Ln4C9sa7zOje
G7vKCs60/eti+i2f3xtgWcSwCnA4Me4pAkxcM15t6HgTk0mDzgwcYpmFqwJ2sBzjwM1z7HQ9YIyW
IBMWLfyom2a42CUIaAJb5QaKSh5yF0fdKC0ZoXAbyv8j0qU/DqZ4l5BjzpOTYueWNzdxcR2wVOWo
sBvRezIiREL/psZ7paqr3Sz6N8v16kit+jPIOH1XMbpK2BgLGceIMZDqPFAXES415zJw5drnMO8D
d82wgqzeb+RXpL7iBuirfCcBaRCjOhVZVbzmQ/tCn3iUUFe6X9aLniWQ7NbxE8S+fXKYzRgzEmSX
5YfBGl4Xhom7HuWknimC8nSonvbcby1r3CeOrd8cz3SPDOt/uUYML8rDEtMPLC9T/THU8uQ3ccBV
2wwyyripa8uOZlJmu4x8NwtUtrMc7kTrQtA5rsbNMlqQvbvyrch891LOfQ8nHXW/RjOCPZwFblXY
0Zr0ZVjAmdpU0zKf2hkqBNWrbeg7Bs6DxwssNScYdCOPND/vwljya9ELykZ80i8nvfTPc5HNu6Ze
CJZOctjPidoNLaW1K7CYTdaa57avmC3GTLtsJb/5UqHplUdzVN6e2GUIgMc+aS77KxzKj4Gda5sL
Sz9NpfbPlda4FQaSBj6zfxLnzGkC33NSjxevqbbLwyEis8Y9jHL3vyd8NXHZIJeAGn2v4yze5rI1
TiZ4hN5QENpsfL3xWv1ZWp0pZJddFuNPrlOkxQH5PmIAOf3vBVzGE0zAZMdPWRx8Irp0cEl+i817
UdAhyYAiOzFkyE6jSGG6ipgCi9LGpZDl/+ip06MxXhA1KJGJSgJq2uSumMQeG6fdHnX4E/Q8lW7Y
PNJ3qzFDgIN1k+ZFFzYEqCOX4SOZUGi1fjxGcYKBG3PRweiTY8t7Kxpb0EFd7U5gRdJ7reaWbnjc
FMCr7dAzOEEl8E9OFG58DWDzJgPhIzVopIkpGAS0XyOHJttMDS96TjHLZCM5V6RH2xn8VI4jh7Iw
TMTSLU4e5bSbmkNjI/p/4Hd+t8rSotU1gciKJqx1eWzTxYEviRdGtd98/dWmaVO0n3x9I2D+MIcm
KJG58dzZoj0QrMRCl9HWpS1pdnEHAL4TQ0H0iDRQDWy3Poc9MFNhmwNCHOWvttGpL9d+3Mp1/uZU
peJc0SnPLN1Dg6H54JmJgF/gvHSdmp8LkKy99QI6bD0vvalv6rSnj0qK6rdiUFVrm0Wf579m2VzH
7MtvxhtaK/KyBXTFZpax7Xxqg6yq+mAs8OgpNZ41QC103jfiw86gxYE2C0iRauelMx4/ODVGimF5
aLh9u+vKWm6rkm6gdn3W9KS7WlZ9WxlJ32EeteTN9AWRXrYaPT9pNaGHFiWepoGSC710QuT/NcgS
Z8LXaWSXicsQ30+MY6mxdh35p33JhMSM07B3DHKSw2NyBmAbQJSdnjKfUw7wC1Zv/OWN4f/AWr77
fSoOWAbOJpVBe0bYu8SwqCWsIIbpFvfR1cAILAyCNHXqlVEyt8jRcD/D3OuqSwIFqpvsCoxj1Rw1
0GZbFTczpIUupTp+8kPdMMt92S8E4W0tY6jAhQph+Gc2AdlqWXuXvhW/2BCfmSm+I21bgCC19OAZ
Oeb5MTIg7L+syO17uFQ1ykB29bI8f3ZAPzynDp4GrPS3tvA/W7/F12B2CcvlAyQ70dc6MzSMjOyW
Z+V01Z3iG3qLgA+upRR+6L8tXwusubLe47IxQ37wG3MYil1RK1iAAqCNMGbwTWJdIlR7rLKONURI
lP6OL9gNYQ9S+G14RHU9hpYyByymTMYQSvBXCGxrIfVRzn7wEyYtht0A585hzNReeu7sKUfaLME2
rHm4ii4O/AajiVt8euIFHysY+uat05db7xnTfkTM7YClnTyX4D4g0m5MQkt26YamHmp9gJAqHeHd
SJJQ05EJrKTHljRjIPPBjMZTFR/tqTQYki0LTMzZOqLirxvOWjyAGuIw93gGXa11kdJcYWW2Gonx
4sOKjXbHIyLOXVq4Z3t86eCTngBJ5Biy+1FxAUs6DxNG34al8oDViWI+VwTjenPtj6VryHP+eFkW
d5d2DoOI1XpU0KCu8g6h+WN+W3l4Do01FfDDmiWMx7IladuKnefwdVeafe6LBvoeP5WLMt7HuqgP
ld19xGZubgkvDJux0uZ727EcKzzjx5pjKGabie0YaZcbFp2+yq234BEyAFndsHUojCQXQ8EPrvzM
HNNrOnhhIcvseZX6dDWxYWQm2TuPU1QEpCPSjFS7wudYj2lhPhdzCzbImm//vbiPP01krYVfRz3r
M88kB1X8gf4WpDNWnpkaJXdw3yuizTdnsbvLMg4PJ/bGbLv0Wxa4odOxrRhocS6G0NYHpqaS79Xw
D7hMYyx+Xkz9n7DOrdlFo1fz8MvV+kUSN7TikUi6I47M9h9LTFNu58bNt3qc3Nxh6t7n/DBmIigZ
8XxZONax5k1jtBrcWlRniRN+pTuZkGxf04yxsTOvOfaMyKLMh/Khp6/wzqAMj7xBpPhyp7JGMgWU
lE9pEs6MtE92CifOwJgPfZh0qMkNrNekQBWkKnrE16rU8lHzdT4gbtY1rjoqB0r/McU/LQ6CPpei
LGR2Wdw55vhBV8FyZv1YI4Jib3FNynNC/sVkMb6g52SUijUCKyJItXLo3vQUR0A69QWktza+EuXZ
YfeWF4wkW0hsqJ4fxIbVNfO86g2NtGO+2FMOvcr6LbFpcquwowed7RzMsp+RZ+M3E8LRVJAkYvjP
Ypt21bb0+yZMpLAJjKopYOkcI8eCUwxEf6LrzFxfBz6SC/84MyoOXS5boa1jtIzNFXm6S98Nb3pX
hq2/dG71e53wbFGpW95Sw/+k6XXnMgyG7YnFHp3buaKXJ0IMXyysbWgBssNFk8udrdJ38j5IsdKn
/bxT1rOh2WpjLA7sYpBYRZ0AA4zNZduPWn5NuuOQcppvE6Zo68xYyWMrArXOKN6c4+kiypgZCtOw
1GBv7Qq1KRrk2CHBJ6GA3DIlDy2dfEQPomUjnWT6chF4+9WtT8bYm1RZSRLjGIwio2/pgMT0ebaH
WIZZlpj7TcGe89xoufOc4Hfc1ovFKcTUgrRa9UuGx44mVLs7sLZhhgHAcyC5gU8hgZXnGqR4xmSJ
mg48CDLFysWScYndYBHUsRV3meNsx96rLnT9KYbfeZFkP0woVp6sybjp6ZgdK6tat/UaObLBc2IW
TJ1W9btOMEuV6/zqgKDcSfyi/pRaYbMKSaWoeVL80PZUhXgySHKK1bkAhjLjO+VyMtz/ezFsOPjp
iolAm2kV03IlAJe31imxJL+aWUNPzjmB64OdfTaqMDYTdhCyPgdPTm8qLyHpUos1GrE6QujEi0Cp
O285mdyyuP+uaPU+rlghLn5rHjm9l8/V4wUHVqibZvEtOYSu7JU8beMvpLH4OLklxiNuTz39rtd6
MN7puub8bCyHbGSYDzLEiLIC1b4xW56OWZq3Rq51OE77fs7ktUFg3jS+tA/UExABWTxOLnP6NtnY
BMZsfi9pKqGlwKv2Gf7MJ60gl2t2REvK2T/5dmK+t8UNwL++X0d8L0YWX1cxlbeY2N7TVC0TNxi4
nemMY3Bo9WxnxzDhCzF/OFP/wifDKpW9pLr+AQCkAQEPVF0jmBk0gEm/rLo+GAgDXNO0axrH45NS
6/gkm8+GiwnEF7JlOCKW4yCSf5xDs6jUdGMHdIqHKnWXkBRcvsnm2DuDowY6yqTtnFYZFcYLN1/N
S55GY06eEs/CxbQO023yM6J9q4fxpl3d8TJYT05jcZDGvayzzGO2SJcj4k8fFZr7KmHI8lRQUy+s
o7KU3E5mS0iFAdz9v5fC5hqjuK8GYpmOS+k0r/RdFU9ao6JFUq/stWCWeGmiZUpAb5U8UnTVnG0H
TcvXQcFRdddc9VG336nFiXI55UfXhRZtDHqFfXbcJU6x3DGYoTMSgjzBwg2ytNMjJrhiL2yzAivH
LNCN6yfi/HBDYo4jiLbmqYX7ExoO30yHHRC20My+EcvmJJHJmKg+wMoUNF/qBpy7dxWPk3fBagJ9
IftxsvIkl2rlfGmgfKyMGLF2biqSXe8V6W2z8d7E41zEKbUmG2nOEU+ueQA/IzBz+l8U2ti3EWoP
FlemsVqhjXvmFHpAWsza6SKZT267vgMF0i750tmBR9cFRofrOllUIZveT79ALgA1WB+KBRPZBFwH
RwgR1UyrphvT6JFyYttDVwCeqGdTdaE48BtkL1ocYhOriwWtrdu6rXROVrF4d1IBu2YdmyhrOt5N
WDNw/uvmoeAmexoNJnX0V6170Wdqp1zjyrJaf7e6ezH1Vd36qXUPOaHMQC2ts4WrB9vMS/xbIkgL
poM8dZKr9Ei9K8rl/CduhjiaTYjbeks2FQnwg+IQE9klwSIaevVC2US5wE2JueNaNVerhjDrqpp0
Z5fJB+FVvkPNuFg1TdY63TX3RzPXJrYt/Ru88B59bfypSsfBgdVGEo8hD7rgaYgVrUdh22gMA+l7
nC2M3rDz+KByPkST7/2lCed+eh1Hf7maxtDfF+W9qQXe8NTSpllTn3sUhT1hH/ZbOKsV79Ruhm41
afxLYsJQ0MNfYDRLRVap6wS6uBg4i94/z1ST6kjBvzEhvFgcA2lHSRuuGjDzGpQw21Kc3Kahpw60
aw9ZxlIagxexaavo2OvvUl5zVfybEg0uSikutqnC9tEPM5VjFnXqp0+Ql826vZJx9a40AQPrpZln
Zz+8vQZpK5f9h4HiKKPBFtRfJp0R6CbnJM8nMltyvfj2alh0FXfmGzwE/WZ6tgq4XX/46MS/EgK1
QSs0+WJ5gN9TBZaV0MO7xXgYsPQ63zxTp3LUwTBarlhizEHcHtaTevKKl2Eq/qnRTM9yUHMe/vfH
wdPS85w1jLM4l2AvKLeADYcjqGfoiI+X3lKQ/rF9KHDmYeKNl8Zb9Wu6WMsBlh52hXHD5XF9BvmU
XzBEk67U4H1TZvPUARfDhFWMm9nhb4p6eXSDDm8+CjXwBaJL8LTaBmkibb5yfRBXF1o1j2npH2NQ
C5HV6i9VBwCHwgKfjkNekpHEXAeHN2s+ndFstlNlxwdWDe3JSKEKThDzftFTGxhi4cLNMBqcyIHr
iPdU+SDPSbRfRC3ML6MabR44Ze+rNH4da8gtaRo/t976Wph2/EKXLf1TYCtx5lhA03s1PI0zrmqP
fdaJu/tIhj0hhXAgaYMXA0NPz5yO2mJ6SipwaXFevKFjG5Fw8o5OK358ctXty8CFMhiG+F7UpEyQ
ylRY+M68wyUH7rTrb3rX2U/28EbJWdcElRZ/i9TnKU6y/E1lbGxmbtAk59l1QCMLSLxeN8LcMT/B
yt4XW8ufy7GDmq2V33Xh2DskuZtFTVAuPphJ9iRqRL3zsLG+8mzqIT9FY9s+CqrGB3RPsTjuWUgc
6HLa9bGMbhOrY8YA8vyt6Z8oH+Uomsb079KuISxEyMXQ008OdAesxOolxTq/dcuyv1rK+encWLtU
cOtuUAoJjPmjOEJLRQJzIRcqvYu/Nf9G+ONF1HLv6KRzIXiPV5rJtXccpTj+0KKRgyQnyVqGTk/x
p2K3yGKHyHu6ZpSxMAtINaTIsmoPZi+ra0bbkl3JNtB065zEaNtNbVYnvYcBT3L+bvsWgk/+7Hnb
nhDMl48Vq7WA/ayud+abOKN6lBdp0Iab8BJYZqxfdd91rqKFKu7ZLQ50LmGGyJsXiUIztJO+N6nb
PRKKkOdRE9YBO8SwxSHg3/970ceKCjvYmmNgk0kE3Y4moXS4kGyeqLOobBesoWto4EDhaltdZe/v
x8WqLg753i30ObHXs+V9wZuzg19H4x+3Ug6qrOcyMxnOtO2djPleSde+ULXgXFabYVlmch8zKtvf
GT3aTsFvKhrVkB0Xdz1z9vB3Ds/ikW5JJrcNNXyx8aa4Ux200axepefuXAkduZgYFMupcY+dbWEF
tR7CZt1f/WINnEyNO59swK4zl3XzHzvKz/+to0E9ooEDBewVqQphmkbo+okX9JNoo8bi2qi3LnMn
Tsu7OKEcfaXggIILMf9q/W3aMq2y+tU8eq4l9pU94V5JxBHnzbAxuooAVMM00fFuSTfdzCLtD0yB
mmdI7DvW0AwHriVviw+crUZ8oVMbe6NMzPQVlvdJ4dfcMDpKt6TszbNV2rRl8t7iJkug0bGHl4WO
aYabjy6ObPSuXWG0z40QLw74r3uuL+/DrIsbhQj8BY9BSv2QLmOdCXnnNBVc++r3ghOYPcTO950a
UaHxnOAV6a5a236Se7P24ImKK6rBzUvh0LmocVtdTMPrMNhplGZ6Gqam1p4qB8J6l6MAMMjZaUWp
Hb1MaUfxeGkhpC7TIyKOJfxMQ7FxjhEnh8yETR3j8xld+NRLoV2dB3SV/68KdJuSthk25aP/Y3WL
du/jNe3NeTj992JwLwTMhkNFlzzcRZNtySmVbDjYjCSTicvMzAhko5ORTEH5bL1BcNxem73T4MAA
kTY8D3lPQHqqmh3QbL1keAmuRBTr1WEgScR0eDX7jHe8ZslHZmp4rfBE4z+C6icpd0pGm6ogC4Rt
yGiw3dI4aiGOO9ZhNpd7OSOczCk7xgMqe+oErnandV9W+Mvn3Jjek9jodmXKW6s2nDedsezZzbr/
fzEf/9kBHVpbpe2bymXz+C/0qKXoi15d33rG/+ASNlRZeN++p3aNvI+eRZTh0Z3RSPmhO8Y+lnhy
O4Z+qD6QbzWq2BKN7mg/Sf6UdHoFirkqtXBWQDkUFfEx/K/ZJ2vtvtbI7YWd8b0uwL37BReJAdkl
60aHJUImiBfZx2Cae+41m7mI/6185s3Q10XI5Tz676+gUmHObKu/BcDs+LO20pYZjlRsIM8F2MQL
3SUccx8qXJo6lGY9Aq2zfM2n6n1huMltytuQiADqCvN5JmkeeDU22cUUsOe8bavFvx9+NLsoznUV
f3lNchOPmI42V+BLyV/SWfiRGWtEeJL80rJQOjWvX0q15wVL+CFDMUKuLaMSCNJmZugfjLxprhlS
Qc1mhTdl0w/pJyHAm2WCALYHDjoJJ8k2ovd7b2bie2z9N9WJC8LesZ9kmKPfchbcLR0qlu4a/1Jv
eCFYRXcbzaeJeOAetNfYlc+zbu7jUWrcWGO1Kw1M2ZPhRPSuJdhJ31yWCNZWAvPWux0bl3SZXtFr
kRDdP14bz4fEAZAtKd1jMExvjY79MLJrwZ/GGqe+/a3GJ3cSP9aIFtK1yRiYTP5xtxFiyxYRzjaw
K4Wc4zxXRnkYisfgDQXEn89akv4aV56otSZhCBF8PyECBE5r4lL57Lv+V1mUYzQ5xK+N+MATmgSx
yH6bIILsWX4s0p93UH45WKXum5Fy8pq95GYl2m2aoMyascToYP7k7vSVol1zJWIVYBc5whz/yEYG
73gx+AcealuHZrRt4uV3TcEClZFWTXUXCMV67jnrz+N9QqTesnTfRKmwnhdSP47FYoMTyD+HnJS6
nmecD7upCVXOCMlh5kraz3guCvnXF48qE6ptDOGmDLQ51RRcVXI9oz9cTwHERAsZ26cHBjQZmbt+
GUAJQmtW8aZe9XdmogntNgSwizUJs1KVD2WOt1RWcYVuHQUTwTuXM3H1saMDmkKUKKuNbzkcXZsT
dJJIfjio38x9DGT42gucMWUCnqkPjZ5gnd0hkFwHjRVkiXLte1UnW98o/6D1ECoWyz8r7X8IDbId
8FHu14yxqNpc/fGWpxz+Hh/QbUBniY01KubBKv+7Ro+4XeAR/K2y6tOBiUDq5MS7cFPoPkZZk6Na
hwOqWd7monxZkAZahjGqFWnAtcrMkg9zQRzqSiLDVkCs40Cj0QtAjRfgCpsEc+oEsw/dQn2wqTO/
QJBY/unKOsOPeLPt+YBVa+dgL/3vU6SSu3ZWl8859vmF/201JjCErv+lDgBBsFMejFic3q+LNf4r
TXfHtJQbeMOERhHPrIqe0dDQbGRK3L/X3ajIYu51sPpMh01w/UNxyTMzFnDUgv61+tNol+9sxThs
Wu6XaWin0ta2aT0d5jb+kq0J6KQGhuBXd5NscQDd4y8whA9zoOnSMwjuL78E50yOpubBHqtdIRgw
VcYM3H6wQrxwv/LS/NHU9Edm9jOnYW6sLSV4WYKYNrKCat7ectR36c0nqyuuvRP3G0r3vqbePfhW
4tEb6ZCvSbJXEklcsyQknbrc9onxw+dT/l/ue3+B2zxbyO3o9RGkPJboPAECnvpvkAHu7MqRN+nX
NnFZNr1t6fGkgmNAuH+B/gT5ww7duDiV2qPCUvsTy/pbmc0VZBSyn7FLteI4Y80S0vlVN/WrlX4T
KDhhIH0DJfwnTkcYgtq2rAYyn/01QWJHBD1wYT10Vsk91tRhhbjzVxGLf3QRcoLGpL1OdFmxfYVp
ulBCZgwnZ/bf7eGRcOai2XTAMErudavy6k3KkSwr/RuP9Z8sYSS72NNunLybd10tAg41yb4g5Qne
eCs3feSxwJsLbCE8XLZb3p2526tVnj1OjMF/nzbNqZm3WrzaYsDyUDd/Vvk0Vo0LGIba73n53WQH
vzS6AL47DA23vygALzDFks2SuFyf66PtvQwddWD6QAGdP/0janzjqPMc54uGD1v/GjoaI5rtXNVX
UEKfUDfwJKgo9xYEn5S5frdThrudM5frpo5zlvN3fcjlcKoajaz9sMv/j7zzWG4eybLwq0z0Hh0J
lwAWvaH3pEjKbhCy8N7j6eeDqrraxLzBbFSixPolkUDmzXvP+U7l7UdToAzRL4q5S4v0wIELTgcN
Mf+lLF8Vd1yg5F0KzmShlOcS85prx9sygmAYt4uQuWGuMesfHrWaFcTRs5fqSemakxTMWcjbWw5W
vGfA5ZOj0NKmY0ySZ9o2s9mVMrMiO8aOX2s3eBgTpgPF+IWjjoaBGfpLqD+f9qg90qX8KDO3nPfT
2Tqu1UnUSJ+gwg0ASARxk3Px0arPosTv0Rf791T1Zzo5J3js1gqzWXuIYVO5u8KCvZJj0LQrfPMy
Z0Nokp1qJO9hwrJex8tRE3ezNI40BjLV9cj6AymBDv8aIGPiVUqFsgFA9ITfaJiFjv0+thu1hJiq
G6k/KxmKzxDQvYdLNi8g8J1++4pEt7N6MCfh8OoJ/QRrhlQl5s99x5QQhjLsFhxzxCPUiBRzlaX8
F+Iwz4hvTYH4xmb9pqflI5jpD/KzYcyg1Kq04KbAIO2d6se1nHcxpSGREEQiwyNzg4uT5OcyzJ6t
4AS5bRFmEf+NX3Q0yU8Iv86lhf03s061qG85zpG6dFkGwzc/n5C6/j4OQLmp0TXikmkaTi9GXd1s
PDMLM380/e4iUXPiKbz3uoWXvD1rBsZWr9avlD0fZFPSlSy4sSGBhotS9xG99W8YKD2sw+siTt9G
st7nARo8MJblNgQZUMStzR3m3KiZHumTsb/oDtuPxZnXFbfaIDllVO9EVj66yvhp+tElSsY1bJo3
J1QfNRUiGB0gWXGkcmAlzXTREgbPMcnsX0vN5NqI3ZfuIXSMe+GYXzpirlnQ6qyv0bov9E9pnnU/
3Ope+ik85JldVRIH4A07xPuYZDJ65APQaQzqU4JtTRYtnQ5F075tswd+Rn8NXmf/Lvx5LtpX2iQI
BG3jKyueRq98YJ26mwmxFsQ4hFZ6b3rraXTbJ1o1b+pAOp06bHK63DMyHco8o1Csgh9TTyiq/Pih
tQF2a9MdVOqvXjULArqMVCQzfezffc3cOC1gGTDHD74H2kTwG0bKWW3qN4KJW4DcxZurHFodNZqr
gfezgvycMD6QtfKCf7oFGsErRoDkbLQkoeLTlWxpxl4V8TpPgk8MAtSEyiej8Id6rdnVW+87uJOc
a87VorDBjMLDElGiOUad01jxs0pDEtB6BQcMcanXemenry6SFLeyz7eWsF81YkgZELd3X5cLTSP2
BwYUYyvtqZK89CVsgVw6aDdpaFXoKzrAOfR6uCU9MS7pDzO0wNAPYiTERqIx7K4eaYC8K2b9XhaY
93XxMSIiG4v8p1EotTsCs+eMPtYIKlmtSPmbOiyzoE+eU8f4DFPzS1XkUbCY9EN3KjlOc9EolyIk
TjEgBsCJ8iMGyHnZ5nu8ITujKR67ov/wzGLVhPjr7BFZQ53xBtUU/Caz2cSg24JS4Bqn7ZGG8TWI
MS8TGkVmPSQPWjvGWHs8DaWpRy5kYWMR1BFVcrio2Mm9JH0RaEsRh+O5FBE4/TZel7VK6dv1LM1K
P6eNCjxQnRcpff+ktClI9fzDNNN1QerfjAMI73hUbjsHOlyBGJtRBpm3Xf4ZwWzqACvNBvq+YEg4
0tRW+6la66bSKdIU5ydGXjMj3nurCwu+UPPt5An3Zaicw05d+KnNLQxiYSaaL18gEmmD7J1pHyQX
p9hUGLvSBouTqnkotyUJ9T4OdUXlnZfNlzrp0OnjKKBEouuQ8mdg5B7wwYv7YLc/vsbzWtxBECrs
dd/VQNmJ2pl1I69MF8u9H394BRqacVompp/cky6Vj8qt87GLuqP5Vbs/dsvaNCLwwC+OzatsTGaA
WBQ9o9shkLj3EW7LpMdznSf6l1LFdCH7pYIObUYo64tD5hcqM8ZX4Uj8kFEZ/MP+g9sUVwT1UKVL
flSHNolue1SLYXq3P1w9P42u/e5YT8wUXmtiWpmvItVTUc/oChk+RiDwokPOVYKTOU4qdHGO8RQt
NM9ierMRLcMqw0Y1aCpkQZo8QPnhJjE8eMbRto3gB82Qran7oBYf4Jiv7lCimOOkUPjJFglBOEt9
QXzP4D1kLAm+7K5KXj1pNhtk31tIOp51xUFstJShd3OLHu1w4hwUdiacPzstG0hckauOqp5MnU0F
kNIwm8di5EerQ/tUo/wQZofNQyVZnhSR1x6Ret2CeWjTl1zJwjlnGX02qPUGBzd3qpbv0W98+CYu
zqRx4aFRTbV1/Bb71lFa33nYHxon+Sl6/YpN/KVp2nsUFRfPxHfuOutR2bQK0iE4t08AZy5lkNyH
Di1OmmPtG7goBvMppSfn1k9h7p80KnxyhzGlFp68SHS1WHwMmiaJ8Z2OqFij9o6s5FuQOIY21T7Z
jcudhv8QO0vuMGhksomjVdFQ+abhTFVCQmWCB81CG5i/kBrKpWGGuDdrMEmOP9MQbs1wlgeUK706
h8CI7JXjUTU+RW78hF958O4Kv32tOVewWCH6daajnr3I0Yqiq140A8vBYNfM1huGdV8B8BYrbFdC
44ZMBqTDWXZOTR/CQ7Mzhi0sQJTgwPPwaFJDW0+Vbb/2WnTDc4R60Gy2liYvdsjQBx0Z0KfO+QhY
dlqzRnMPTwBsX/puGfVb23ZcMPGhtvrj2Dmnxho2qugAoOkPvJj7CPYMnbT6JfKLu4zrixdtK/1O
u/dMifCpEcczw5HLPuIahyj+kSOnEb96M2GoT3j4lVOkhCKYlxhiDNiHs9lk71mMMBLZ4szVy7Vq
cJuYaTigmsRrHuuEk5g6S5KkB69VW4CGEd2j3kUsiBO3JSE69KxgU2aPGE6eyyxMJwfT3tB4F6oa
9lASKqvBBI5j1mW+aPVgjaDmqqXy6OQYEIpuHZfVfIhwwiCRaUTzDIHyyVXNc1h2MxxkewYVh74v
cNy50TfSURGQmJvZtDKsrQRzGqAtGvz8giX2DfngwcTKWLXhQTTiVtjDmtwzHzSW6HWCN7Odq2Zr
nEGzaOKm8CMDm0N9PR4EDCQoEBdNW9lR9thj16RC2Vh9uu1xjUO0PdDdf40KNryqYa2yr0HOp0QM
2VQzlp4aKOMiIKiVMmfYU8x0fSSrw5c72QdYhRDculjxSWS99WX/gbhlb2qYEGqTNHGS3Gd2Hpwc
VqhBljrdLR2JiL8gDIvD3nQJezUMuw4vJjljHP6nlQpmMKuedY+toJ4POmthL7Nd1tk/AhEWazZb
kwhRcQ8CZkxlmvOCmHNAESupA00qdZr9dHMZmpEc5fmvTM6V+e9Xs45dVrp7r8RXA1jhRR8cPGs1
08Qc16kyWWsRCeJ4ldGLJqqtgyZnkPF76bCRVkXyMw7qE+0hMAAfXWSfoo5gJqt8gI2w7uK7Hw9E
D02DZKghqrvT6/CRl9DnBjPujcUiHvv6NrCVUz28dCJ+1hP7irCPIEnvCewT2a3ZKUzr98RjsKO0
zZvq4j50C3duS7oHWz8fDqoLta/Rw2+/VB6MuHsLhLvK2mkgVurFwg1QCLdITQLaIYFOReAH9meT
bSSpPalbXVV8Y8QATtLlUWlQpdfP+qS36hT1JWrGTaaRq5GQdkLmoZ0oHybRbWEqLjIrHup8olYx
P63UtScHe8mcbqVo1ooSdz3axLaSzEI6ipps7KDCal7tgt/WUD73I+NT5121x+7DUO2rn6oXV5qn
XvqXMvrKKu8M+mmkj8ctOhrGC1LCzkO+gIipg2rQzYrW81Y9ELd5Hq+HxFnQqlrlds92UNAIx57C
ML28x6TeMvmtKYEanD8iPDdd81jiOeJgV13StlmmlO5Dfe5C7LF9sSPyfQmtLZiPNF3xCQEKyOtn
iXIa5ziQlB7hGGxJnTbEQe0jgHeJsmY65dMLUS61qL4QhBCjyX2TxjsntVfS8m6hMdyXVLr3qMkO
gSdWie69wwudtba9de3XsqmeIp8ZJ7mZhClb7lMIpymPxU8+cTD0hMmo2RQ3R91jXnlNJft9kn4Y
I4ENWebvOuATSJTgP0uUNB4H7f6SXaCvHP1RfQA58lxW4uTUxqWJXl0l2XtVve+zjL4h0+ZA7R9C
diQp2TJrht3DiI6cE/GjQwM/TsnqZIwyc/lXkZ3odGOSaxKOmHBF9APqfyOtYhO5lLbCfXbq8NhW
7j5hvK6EtEZooGm68en4yoXgpbVGABy3LmW0/hjgRghN5TCG4Y/VdfRTPxhafIsa0m8yvRx0sFki
zUuqsISQ9voUaMshZksDnYVFvex/sg37+jPcmecAQurQqOu2amkVD8vWpBchrwhmdrH2Xfn+liTN
vaOGDzoT1h6qo+H2l7THF8apyaSvOjdyQEhZxtJXZf3PNFHR7eSzgFcC8oqiKvbLlVlWNagQ/Lnw
JA96+Nko1mMYZu+NoR/9rp3eg/cCU2gG7KpD4aBKxWV9YyVBvUoPNM72VdsurBAkoCfKH9NSnkfM
K3Her3qwQ4AubjQarmCTXwFViyI51JH6HHh0LRVFJ/mS3Af53JXyrNXNI6Am0ialgBPp7iytketG
Thw2myvf6cv4kgZfeYVvGDjUcAjUMMRP7K/SKHZhZhR42oX+k5oFprChXzulVT4ih/smHyZeKhi6
Dnlbr7Iiy95Ca2TG/s1+wJRvytIQUqLBH9turzAdWlGsV7AK8oDGYRRRt5vhfWwxgMcdHDTVvzI9
yFdK8uE3nrIJ25aptmVxDgIhlEXJvbfdYtPr3jzP0F2KUi1PKp3yuQcak2N/W/rlugzAHMVJoy1d
fRMaXDaOiiyAC3b3+yEhDPmPz9TaiZcZmSaYIrpyx25Q7DqPmrPmV5kLpxznXcLdTsXYW1iVkJL3
xcJQfGWvTR/QNrj7ir1wrg+RnCNJa/ZlH7X738/ob4Kp00ZcTX3MFpPV1s54M4DV7Kt86vB5Wjis
MKa8qxrLkHCUldMPBZ4Lq9h7bV7sXQJs8wnb9OfjAjrRwvahA1Vqf5GDefEDQOAEGttNdO5U91mA
2kHOPWsZtyE8riA7Z6M106N1VuF9GMNOmWkjC5VEliVCBFYqGazwh746xTuEQf+qG0kD+NeK5kMz
oN8e67MJxRyfDCohB60WLavaP7uQfkw9ivY0GDE3S0SLcU8AYRy5K+EUh6gXz57nv+OVpRNbiqdG
c56sGliUQwJmJGOkQ1h1NZE+JyAdGTpjlCT6B623r5L++OECmFg4ZRBxrpPfubFDKyk2KHFJUdRA
psIzsyP5YSqkP2bIEmdh8YOfRixJFHkgE+gmoKQGKpynBg5Kqs6N2thGalgRoWYsQax3c0sxV8NY
F9g9uGmNUflCUvfBhVNRumQrNCPNpvZz4B2tSsuoncr2HHabxewx1eVpZCuhsvtAA3+DMv/S6VAX
oVu9yQSizNDc8V0j0O4E1KmUjZAEqVwivjV6jmqhinye0SPto2DLCPCzKpqLXTNC0ru+mS9rae8F
UgQf7CqkkIfCyJi/YOcNsfxCNn/NK+7biV0TVIDq+JWcVKOVlIorsuYEJ9FW070PCNzxQiq0QEf0
P/jL3b3bOwuJSXv1+76qosFza8cHNU9vWTTSVtjBzLAhhMAoqf0v3xETGlTZFOj0R71cuQonURii
KF412qvsBcYwHHJ7UTGbKfvimS76ySiOimtaOOTVQ8Hmia+I2ga7J/rKaUBo2UvT9e591bcz1XJ3
wuyfAC+S4F3RJAycp7SS97zrXtXYfQTYEi81JVv7NS/f2FAD6kQUCrq5NKoYT/t0RBS3eSu9b3uE
aqg64XNRpdZC9khtOyrDWdBI2FSgjxg5bfGt0pnztdeY4BpeVvRvBqmBsB8WSlm+xII/Lsc03LyS
4ggGNNz7WU6voKp/MqULFyopcrVGspOZjDlWOu+YZ9hHtJkFz27ZOU5Hoaos6G3WCyv/DuEActLG
cJInvJZ07UluXRo0zjmssS0WRbBpaI3MBe4KjIge5qOaOlooR9cfLzJ9DH3wc2O/clsEZ1GcY2Tn
VViwwScLAR8H/V67qusOTWkMY4jI4c/ci5Zd4e2BIcldVCw5uD6HXcvxF6wvIqBoi4zvriJkmnfB
qg+ZrUZYtmH/bMIYo5eBzyOTDFOEm6wMLSQ8etQH4nMtWqqogreZ7x9sI9zjer5VCYx0SArwoQXn
NytmMhdYDF/RDNkALVMne0W+OXn33QUF2mfu1J923tBgLFKIT/2ekaACs4nWj20Zm1DLth2+LDCd
zOHpi9dMtKcpAAs3XhikDHio9E+s9j2jPqBXvlIhcemdcdXWYkXDhBgH08GBUaUlvYCjMqQwYBBV
viK/mEtdDR715hVLd7UZpwoeGdQ67OE8+jG0LXpAS+DC0U5zxk8rC8Uq7FNSGROOSgaqjHZWDTo5
pdUFcA7T6TA25hmlxkJBLUPRnICCQTbhEJ0yR+hEAh5C3lmUFtoKdYJ3oreHJMvyiE1wMsTdHmRD
vRnXWjCGW0vxH6sxM45xKPB+Cn2PQI31k8i1BJ/Jkoh6eB4TA6SnybYcmt/mhQ2UUUQL1Rs+FD9q
X4dsU1YpZDbGsnpGmKZO/sJGiYZ+8q08qZDP5mFqDHvo9+o+S9O3gRHvXjbmZxgWKGIVznSthera
24xWVs0bTcNJarve2tHJaktiNlV2PZKrhMFwJmhiqm41nfJx0mMeagkd0QQh6PRQdqG6kLV8+NuU
L/Rn1NGfoSf/Fbn0Xw//fyUwEX70+wr9kaczJTz9mdw0ZUz942/H9/i9C/7259e2X//42+//8Ef2
EllJjiqRn5qaVFGCGNY/s5d07e8SVZMpVMckdodMJpgpU7yS4vwdz6wJUIcMME2bPvsreonm6N+n
5/4zbuo/3i3vO/vz8f/8W9jP9H/n3GJelk6/m63qulR1SYSf5tiqFHIKA/q3sB9vsBo6WAxz/SEh
jQKQ+12x43ajU3HPh85O70VjtueMEL7fbwYMV3RICgv61Nw/f33gjlOwhsh0CTsLUshf32B/VaAV
gn3XVWiYFgccAIhUhTLCc8HhuSnGdZ2Z3QvDRbmpChdEz/QwLjhVpojNToSnSHSY4apRkv7Fpy+z
tcAZL0r2qX97r/6Pl0Ozp3fzP18QW5gSyZIldEM1LHt6wf7tBckUojt0Bc04sv5HnzV5H7aMlwEr
uVDbZA2QgQ8xuQirYIioCUoBqscne0rPKDDq8DxGposbNth2YfvM2tSynIbfDMwndhQkG4O6k7Tj
WVk7wTYiWMmIlMdQMmiTqbgNaK8zaEFoYX6KilybuISehsPtoZEkDUbaQsunTtg4bp0Q6kXvwSlH
NvkASOxFqYv40OUYWyMdjX2UMX4jX6cMlyi+Yko9aPvo8R1BlURbEgtl7izdyT3WeLAvpKSbEsfN
vodPsUHwPOFnE3J5jCqlN4VOV/Nh7dC0SiL4E0PR3EuYJYsqODq45UbHHuZmrEeHnBS7zkdlyXa0
dAGohoG9tn1jSxYTgwXDXaqZ8kEtWs0o0NE2Z/BbBptpGhedb3dLmGHKLFBb5uiZtY5zCImp21mM
COYAw0uQyzYLreJ9NTg8oTLhoBnygyaMF2M6kf82i8JmmBkKaCJC2s/g4T+DRKcYyt7D6CzCZBey
xy51E9F+H5+zjCvRHE6hO+xSwo1CrboMdUqobzQIfBYLTNfTaexJl9Op120gCRHol6oUciGuUhGk
O6KDaQGpaTAbGpqtiXvLY6ti4gyPpbGjg2AUnMduOg9oKM9VCArg18Jx0RIfCfz/UzUZI8K0pIzB
ou+5NmF6SPa6nB2Z0y1zjdGEntChfOtcBWmE6y3snNrKNWlvOSojAHuW6zVkndw9kggFNJ2oANrX
UECK3luWNhx+1oOl0gX9VnX5eakRUXXV2hUqxdkUDJtUlEXzwM2HzWD4Jz0ZlkFu0HGTV2QsGDpC
9cmi5de4yAs7pqMaV0KP2HaT4mj28/LqeK6OZT91ZrFnHjVLCHwvqLSAzrFdaWY29zXPYQHZ5w34
UXgeXH6tCje1KF8D39riY0PXMYCb1c8KnUW0ZcWxyqJ8kSvOsHQdlPp4cZapNNrXonfmjCEogJmM
0gk/hh1KDxQUJpjnGWQVuTAJNijxoB6C8cwkaML1gH1XK/1sYP1ftln8BdNoitpWqDiJXKKptO08
50rUMocOzlaDXW5SDRsh9cOXlQANBNk3bvEu3dsBr4KBIyt1qN+RkthOgZaq5jIaudF1zQiRGXSM
i51j4fsPXUTtCRXmEWo2DVsupjZClmoCcBdZ/iAn9JsN6r9+sQK8hn68H4QqGSKYm56VeB7V0SNU
cp9igHIGHtvMJDdpmdUGotJC7FBkulPKFGaxteH1YodT+tTo0Qd5XHDI/aadMwE44GOo5pE12sRp
iSfVB0jPL0ViSHfDF3HmcJCvzKnK6h3GZ5ihPXpjkaIR2G0gde7QiS2iuqWUno+WWR5Io1r2EcfJ
vtA+kybfoxX/wQEAprIRxzJoQHzbK/4tbxf3pjFJuG3muBl2VtffVxGRJhMrvNS6z5ax4jrQzYeU
RsCs7FIcKbZqZbMw15NlQawKuuScU3/juXtm8OlGbVMqNd3ZZ70gOcL867syxZk9KopNp5wnO2lq
8EYEMMuTMesWRmy6gB+8fGHRnjkkBCMdzOkzCZ9x6ZkYXYVeMcEnc6HsILVhPnBWxJ7RTjU+ygIN
sBM4q1a5517NPuXl5XnQx/L8+5nH9KJinZsZqqYuf7/0rw8WCgq7VuQ66xhWcULHbx/Ux9EltwiB
+B0IPFampOh3vw+1QcPO4vowoqbvFmQAZwBTYbqlOo2YQrtnVVIemyD/+H2EGku5Ggy9NOIe73WL
X4BhCemjoe+tMC98SHIS5mDk0uVAhutOpee9+/3sXw9VNUl3QaUZMF4hQ1A/QMqS5T6PtRhaTnEr
Ky5BobvmbiTw3SMdDcis9xbhKXmybC1c9hU9KEAwciHpqM4Al5QbTr00Cki2WnT+eBqYF2chJtNE
2vmzWzvY8qPsBzeIGT8MTZB8aUGKfytr7VsvzGylBQXkylSmB5Fhw/U7tVvr3CkLwA5IJprI+TIb
tDVq8lN34rPys+4p4ZhEj8nLd2HvbuEYwSHhNlk37hBdCZ9dGLn+OValRdoeI0GGGWJjJPq2RTIx
6ywvv6qB9+1FCCdMBs85s/5kaLW77zrh3A0J1lVKU1/S3RiPXqpgYLG0k4w88AoxM10nLbC8Dpp1
q50KF7waaG8+PxVRDKOW/pHVsHjrPxzTQp+bNF8Ikp/TbLz2HuG5IrZR54bKZ9dWnyUDoIc0gNhV
gyPbxzU9OQaQci1jH3kEfYR1b1WS4IOEVwqN9TIN5CWqm2VR0fpsB+zbsTuqKwbdHuHOmruTuiRx
srfMFyTSayvwqk/eTDFds9VDHjD5tmBeL5zapmnY4wWqPeNkG6fMpKOv07q1uoG3nxeKOR0u9ZKY
NkOvTMjGncKVmbG290I9JgTHrjh32ZeusbtF6CYgxhRwKxKw30KJtRFpcGgvvDdbpuNlTAYfPKGv
ncapVumC/MePFNqNTl4s/OfYyxkw9Khx4n7gmDMC3NspA9L62Iq342QJ5TQMXjkrJ19d9wzz6hW2
cIJoqjXyHeipTRRF4TrHJADGSl59bV4Uujwi8X/sujS/M+PZDpMoVilPeV6fip6Tfdj/oFN7VHRK
oKxRCAR2OMMlLGWMVru9/0nDXjmT5eWv9S63Zo7lGhvZ5k95F9SHjFzlyPN2SmnQ1qxcSPwpkzFc
sRQJQT7ueycbGeOih+J9FVoI8jIigCQjKLEr8GWUIzZZAp3WqljEbjsexyAITqmR3XBng5yMv+wR
7lhrVC+xRLZuhXWAJkQbb6pdrtserUtjxmKFr6Y5DUn0bLdFtZBmgXtDDtjnUSh3FibPQT+Xsf1e
57LcZBHAlo5ORuxIbN81iojUC4it6BVW44de4/JQ4dTfvW4wNpUTkRrvwg5M4LHjf9xB7rqpsfDO
Se/glNe5UgdZEFR3tBsr2ZNLf/MUI2S3MaclsbuoPcVZZhsveJXbnYu49KFO3WfNdJrFb/GME0uc
fz+0sXF0SmIlYuMjxztcUgZo91qg/vTCwJlBHM13vHHPOWIdOj7Q2dTCLjGwa/G26eCA1bxfuW23
K7+Cp68DlQc4UDV7fdTaW2vG6qLq7FdvoNE0Ima5/X4ILDQCdrDvWizjip4YJMxr0ETkc6gpOhoF
wmf7ManXBlzOPOrrS2IZxS32TWsp0C4tYQd313HYmzglHshcnCVtFh48ehszUA3VSYb5B2rXuRPz
/4IMImMkaZwFUbOUrQotv0QvrIds+qAXKQxyh2w1ObCTcAxjxGzK7ugqLQpeO2f+3YQF1MV2T7zy
KTas+tHWqbZInXrxeIX2piQTiVLBe/HVtpz0KOb297uExmwCzRludh/3F7XsX36fJfPEWDPot5ae
AO/DYRM0wBR07U5B10GxQi5u8PN5YLiCVAIu53aykuEDjo8Kzf9jssRIGx616Qu/Xy3dDD3M77MK
QzVXqg3l5V/Pl6rNt38f//GcbNBhcKsaXQ/+iT++/fsv/+v/ocE3U/1c7H+/ZLmDtrcnbXpI4VXW
0trn04ffh4aOWZDiriwXdsW04Pc7v8/xwxEF059PCu0/nl423Lboh/vF7x8p8BkMMDQPgIR8dfb7
tWQ0sxMZL398o76ZqEgvBQL5C4JQd+9r6SHUovTy+0GpQVHA2fK3HS2y0LPrx4SxzC0IsvnvozbS
9DsSgkLWOkBFzOdj0N4LM2seLZVISzqsqm9Z1yCQ9s0TiIdN23j4faQmUFYVwv42vw9BkhtbmRrI
A6bntm073FL6mQHHp54fTCWKLI07JViktmt/aN4ON157tXAo0KzaeiqCgt6CfsrVkOVAayNGiXR7
k7cSVB3z7Btu0gffZ+UJPcTsujZOCtKGtDPx0WowrmJSeE1B0lf1JkzvyIF/k/vaSz9KYwGA9ATV
CJEBgoaGmEH5jQibgXiB4g9tCyuu60Kko9dHS3Bmlk61tV3UpIZAQychRbcUDbsGSAliEW0urMhd
jxFclsxp6Q/G8PtIGSkUFUazMsilWifIWjR9Was4dFKmhKteReDppydXV4a1EP45De5tRioKNmaE
C4x6oR2LFyesfhBrs2KiKLYw+kTgU1lyUTdZ6KktagYEd84ttlHDpAlLAsKJrdsV9oY1uiu1cWnV
OPBLwFRm0JqztkPcmu5EXV3ZdbaN2T3TVv2iI/GBPWoZNgHOKtwDVHLeFqrDMmdYPujCPYgiXivY
SdGSwFDyh2jn65hjgzo4gEduV+Cv94VJUEJpgfMYSbpRQjIrSr1eeJFNaJAI339LH/IPfZQaFePK
+M0uGH22YTcLEsTVkVTaZeyVaESQeKm5+TyS8DBXKHnBYcbMKqJm6WJqs/qvuFdeWpfzzkCLyB3f
XGZCgvjDDm3D3FGBS4gv8vVmwWVQc2hS5A86fvmmWkO1LhOdJKvxWwuzbxSrXzIvH9Wqx8CZMQVr
vjVCedDDM6t1skeXODVcLfsRE+Vq0CBxmgXpnbK5ml4bbxzK75lf6ifpW+ksgfq6gNm5TSZrgpui
Z8n7YlpVl101yWSa/s2Ngi/PY0Kna9YmFMY6atSdWnCH1BgIVm1ZfFPxz1RBIrOwrqNHZ8U0nS16
oZdxrBBEqSRBMs/x/GFPmhx5wqZvI8kMzK1JRS86VoHUuDjohiFdBtdYI1IFr2Q6L2soZeBsnFR8
eHX2NsoAckJBkwD5SLckPfN5ygJHRYtmHafpKrm3BkfNXClsUNZrrt0WUF/W7Ru6DaukqZlLBZOd
h+itpWr5P4nipLMMClDQcBvmzDmSvvim24WYMaShHdQp/IDQehUyOLoO3YHKsIa5OqDW1Mktcpqr
RYDBM3iTVEVAVarulxdHL8HQXMqKkG1W9m2cWNCyvLtP1yonvW2uMN3mTy1cZvIjFZpSgcWzJeoS
/6w1Vr20MCSznXInJZX40GrK25xUh2rYKXUmLwKvQWFovE9CZcgQaUeu0h+1KHdKniKKlhmkGABW
DOHowmVGMkcc9C26ZdeAhKsCZZ2X0SfOW2StxUoS7bqK0gVR4cMyDmMCtlBbRhchNPIJklfq3J8C
mvrCzJxr7G58WzMe8iZe1iH4b3zgQAXLFLOpGz9izL0ZNmO0oKHM5Tg4N6JJfaTgwrZJuV43Q3kv
QyPeK3p9HtNcowOgHOOayEfF1Ypni9dbH8NHPRtA3mTDVLn78mRsbDXq6evIr4HbT7IKzgtaaYtJ
HQpawdvDNZiPib5pkvQ8AMRYDFburZVMIjpT9kGRIBBGGYymDFGS1YgLY3Zrnfb5j+2RHOA71FtE
llC4I8TD5/bU8XfBgOtxj2sK97JK5l/nnFmjYdybJX9ZYs4Rksp1bllPUVb6t85gioHk3tRUWM22
/xAFBhisiqsqwEyDBnsuDCN7KLEkzkalukYp+BuMC/jRF0ZCcI6YklfymqlO3O1yl7Zxr8UHDmra
ykhLAEZhSexD95qYyTVW0+zZaatD07Nt2J38X/bOY0lyJMquX4QxKAfg20DoyEitN7AUldDKATjE
1/Ngxkjj0IwL7rnoWlS3VXWGgPt7995zX2H1PWnJ9nEoqXKGSIyJCTWYZhKq07EOcZ/P1xYeQibx
WvIj7wWLbJok/K1FswZXSfzjhWr+2oxYaEFFc6ns4CnHz29b4lk0BgMyMep5tFOQaywyy7F6g267
cdqcr2ntU+qwDGffs5tXm0KlPA2ic2PuHG95NzKKhsso3wSinXYSO1LYV+ktq4fPjt8hfKQr2Dpp
ugmMzj30tNg5I4IdijKHp89mreMrj9K473q8493IGbnk8ihrnBay4zFalnkSQoHeTcZr5uv4PBLD
3xrGeGeK9jlPaNrKQXGweltex+4pn2wfHrCs6CK2UQiBOHodx0drnfCciqvrMTPMOYiaGADZbM7W
DntVHXrc8BeiWwbZ+tOACpiNrY34ynllWqy2uPmzojY6UBWa7VpjkqrzXjrw7iUf5f1EcAUSNDsS
V3obG5TajrD4daLO5NZsuucldd/Y4Ppr9NJkoU/0M3ZW96yoOd2x+a2ZLUbj9m6R3UstCyCPAT3l
JlzdKClDwMpH0LPTEfs5u1ck0bnNbICX6tPIl29nKUfajsTJGBwQgDKo9xaxdnNkZxcHGNadHNsr
tuF+tIr7zpufejuDR+/Z+FxJ10yZZdJBuvWGztm3aHWMD6U8Gp7/XMJBzXr90Nf2ZcLhaY6kMwuk
wyzToZGY+b7GZ5N4vEuDS72EhK1WQhhAS01YmkB9w3xX35Dkf5Ol8dpnWHQz6M/4M958v3NXpM5b
ZchPlmxGWOfp80RpDMhQzz2Z6s01NCjNFOdFDvwYEfCbjSv+Q0LyLoJg6WT5GaX60Z/G9piQLaPX
Q6nbYv2D2R6uwW0bOza3GiNj/WWJZO/0Lqk1vjQek5BuU/NgDjRxRVXwQrUGAPXZ/QByMt3zxYta
gV18iOixkPYectIxa8yHIhqcXekQtCSv+T3Ygl0iFKgCJd3NFf9t4b17rf1L2xcmeLM/maWbHLx1
ygdYeh1U99hqkjsjP/E4XXQVS5hR2S+dHMWuUdaDN5sv0iaRa9SFEQK5zEJBtcfeMvCeKw/1wAtO
xIq9hymA8hSvW5UYR4x8pfbvpvN5xtfDfJ/KT6PgUIucaTtq0nuRJt6XYU1hL7hvwXZsOcPvdc3C
wVxL8NIMxEslFSSNMQF+JV/6ZGS7vGEltfb19r8UdaG2Sjof4oQMYtWZ1yX3vzwvwUIZ4Yu/wID8
NCrroaPLLPTS7M3XDJUkmQ71kNyZC7f/VPCBnzt1V/Wrby7xfpgM8E1dalrPYAEb87YNvJU3+dvQ
NrFN6q6gcx4cC59+HiL4dyLXJNwtWbVYnwqQIxXp5hSqHDiSgmLgDp4HpjJ3j5XOrpg7zX0UO8+s
tNlD86gvEntXBvIn95ovHagHBwFK+ngbmvmBi/XRLYyc+kauBkX7Uk3cqoyF7V1Ws1vsJvnH7rjc
p5bN5YdacNbGoqrzs1t9KqkgCYHtoSy5ye7mODo0mrPCZELduoDe+Knwfo89PBc7z+8CYzsYglxk
Zd7NMEw4sKkgmJw3JEbUJByJeiSzjKqOGrO3O2rsCs+ADYAnrWNFCN/e2S4Bz2jLNk1CL1Q4xVgO
dRMJjjVw7KmkPo4DjNDTngcYpmKkvJAs/tWypurS6PTocifbVbY/7DHWbdJfz1PztdXJvzGo+wcz
vjSjG+y6zuJdJxW0M1JCGUZ7g+su2bXp+pN9EzdV6bo6sjvFg2M3kdY/qNyaCD4P30kN+b9xRIo3
ytv16zyVrAIBoJZb32BTENQ2iEqQxXk7Qj9Iac9SK7aIThhyzC9VL79YV2A0K1jhuya0DZfPazHi
WWYTCeWdzkrmAbSz9pC3M9LD3C8XVeTXTCuxoTuHCrF0SPYEPm/qeK5Cr0kwsM08u8wE1c+u4/2Y
z0kolfA2E/sbbvCdHWoukZvAoRwtq27mKAMN7mYty7b0M4LoU9ZOeiYrc654mhtRP5xVk2KsCkrc
MgsPD79ZwtQAJzHUKGc1Vsuk8suVXc/fVNwWMJb+8/Pr2yaKIbtebC8zWwwOmMb6M5uPIBUvc80N
0JghjRuO2R5ISL70rHw20oxPtvS/7TF6bvw22MVrL/OKGQiqEsLT5D6m8WhdrbKks5miqTrWO7Ug
xGDmxXaXmI+LyB8Kd4mOyqXqoqz873gG05kZrKYFPWP5wQWpeKhyKMSELnkEbwFBPJM4B2IR4YSJ
luw9G9HweI2IdK0Gk7Qh8mmVGKCSVHyVkSIRL26Npv/uQN2BrfMc5moCa1M9IcSyRdV6wMHjbSOZ
Pqcg43Zoyl6oiAyM4tUxneI2pfQocdo/SWd6CJt/mxAQh//I0cyjgvD8crLG9sEn3dsWVE4G0AiF
uTzjfeXbAIR6yOJfcijtbTK2u0k6P42CaMwk15ys7zHLvpp++V60Ry/xArqD9O4HQ6Ub2hpagOcN
e10oXiDHqDlNuWFV7DIWo39jxv52WsBPaTFvPWKX4SxNCMq1/sIswEITM5xLndftan8TrumcbMui
29Hl/YvEDE4+ZaGrmGhoWimuVbpEAJodxEZTQ/5cf9GcYZEXxCGWm6O7tPQSUcm6ZK8c+Qa9soyD
WWk9jTjBNxWKpx/gux3XHul8iO+I778TF0OMV/nBd5dvEj+tl13n2MzPhPM+wQBc2jEwz+V4cFnV
AQKNPzKd732jiahW5wdAdv2p5u6albNxUgucAydz9sbQPcTVXOwTMY+bmuemnKDKp76znFLku8VF
mJ2iY21N20HNfC3oPmddgv0/k/H7nExA+LrGOPrxUZZUVXNipwd74JcR6oGksoiKjfwwBOYva4Kj
y8pnU9k9nX0Tp7GJLOxPEMH79W3CBMdj9y5guuNkZ30gLLD5FuR6w/Bugk4BHnQPvmcxPAbBUS7l
jptoezKN8S1HjpIuPwN8sU/HinDuZdVLjr7jojvgBSzdU6S8D6fu1HnUYOOdjjBas66+XZLj04vB
WueOTFJynyaoebIoSLcjI4u49DajMz5qF3V2AlkSmqfS04/LMv5BEPoYmMl32Ll/SSjfpmmW7+Jm
4Q9gPKno80S7JJxfK+Y+IGjUnxBtqjzuGlCm+L/1qCP0MNmRoEGDa6s9VUINcgRwfItPVhTV2Hsd
zgXBMW6UcELtiN2ulfFw08fJaggBL+Yx1zIJF4emzcRgMrD/KeqAtwgFW4Y1caR/ytrEQlGX3LWf
w1rPJIh1bwN+5sUqiOlT4Df2uGWovOCypvYsFm3IFtEpm8g6jgOVHDnufQI0tPJm0zaZsL4paV2J
1TD4a4rQKosdqhf5m4XnNzyTpfoaR2Rp+Ca1IniGD4XD1GOhwEU20DuTMEBTZ3Crl8rcFe34ZLEr
LfJTi7XvQg8i9D0ytIw3vJpaWduIRRlZQ8kmqyraUAd3ucbz3ITOiIGbENZXCkszfLLi7jVlMj2h
k84kpFgmxCiSN5X1pzkrdqL23qmkpF1FvySamy6BHqW86ZEqT1A/ebVLIU0YDUwUJZZ3zAFuCM4y
O/eIC96EbSIANG5aw483CrWN7W9YqOOxaAWGxNSNKZKDMFeP3Vfb4dYsOuvCw+RTROJlaSBx4BLB
WMvoXrSkxHhucLKVjOociS9BUF78/nNcKKaJR4YMKs1D1lPbDIND2IqA9iQ3usmT2MQckeCt89ge
0r8C5AMgvpwgopUsX6YJU5JJi0VoS32ofZPYF21riYfFd9aFt2/MGRhE5NBiKIG8iDZMipqYWVzc
dHX/AZKxDZ1SQqSKucZCpwdCaSfgLnOKhRoYWyjy2urqC/13IFolsoXXxMk77j83zW/cgAoGWSQH
XxBJbnVz5L0hSJKxPRF0VtNGADCB+wZp+uHMZJsBIRwDIvCkulnykrgbATJzX2e0cDdQ7Iajs3Zx
ZjOF6bar4Z7k8ZZ2GnXIe1pn/DWs0454CmMyHkmWPc2d1e9kIHYeetpxVulr3mUl3I7iOy17CpDx
hEwzASB3SK/Mwg9xuhg7Dj1GT6KtoTkQlR73tREBwxU0eC1NfqV9ikQpY4fo3mgtdBpu8rXPmsam
Ko9a0iNRphdH7mpoAVhcWGM6CHHYgUqHVML0YgZEVgVte9s5kDOXCmPvAGJj28RVld7vgzKyv8yQ
jwb2yydgY/sy6SW+VUdjUF6AebfpjqLShWd8T70U6Z5ycla/E3dSNn6hLjFcJqXurzHgkpIpbAO8
BlHIa0een0BWTBklNGFdgjiaj7E2r8Os34aqfYhaGR0Ms+52Xf+vGK2GT0q38SbET2k8ennA5xdh
cmKI20SEIIPcri6Eacmm2LnLZcLbScNpqe51/dDXbLYLK7irU+9bFwmLqox66AGlkbtNZz8UzI3o
FXG3o5H7YhP9OyrCC0Vj7ApCKiEevWdnKtw96BKEAQo7Y58/ZZQKEr3I9iP53QKIBE3rJzEtDbCZ
hmUrYYx+HBADFi4HBoJPSnT5u4uHmxlXdsdsfIuz5pJIwzjGGeSfCSvOnHMjqieADQtC/dYePUT3
PLu4mf/oeA6WVZPKvIZHYhe3Q5iIbm8J373jm/YJmID8j4OfvomrLtQLWz4TY11D+9/hNSBRt7PH
HqmGafXCby4X0uwEa4Jj7gcHu2HdL8gwh5oiyIOEpbtx6o+mFqcuq1DhCvtvNEzSPzTksj7JKW0W
LSOEK/d54BJliQvnmI/WnYYUtJ/p1d0kQ0sfhpvhbkSiE2X8Oy2+3i95cBwNBZN0qjFgG/FbYrmf
OYPGLuO6uk0NhGTiEmVDea8P8x3/sftXzdW4X2aXfmw+cSG9WJfcBi+vC5rjPEf8lgV0ecDJVFLf
m/aSHsv8QcEroQs927n0Ch2cEt84apW1SRyZgxIzfgdnOWdLjhg/UUhRNYJraD4w/1Fvc4h4hKD1
cg3z8guVJoTp2IlOpaDkQ8gdXdbs5Qzrn8NGlA1iBnKeliNrIkIUo8p65A2Hvt4HKdVrtiuwBpU8
CwNnXv0TKxMHyO5gPmJ/wvdH4tJX3bnRnDKqQdLGc3VPKJSe3AQaKIWfxPEI64Ep5gBXnAS4vVbI
hoebi6ORWBvCeut5Z0Fgr3Aoy+3hAecmveWRd69dk0QsZuuhZa+Z0dnJdb/ZTjTqhBCO3mpCDi60
ucXkr3YEZkL2D90RksfDqMMuVfg7K2YHbAw4C3mOb5j0iozVtaOz13o0r1Wws4xF01e4BAfeqPRB
GM3RIlu+7yK68ARR36fIoK6p6A9LhBg1R+D8TG2/R3H9SFMztzo8//CjnukzLbnCf3Z0//CIlmxQ
huXMBql2W2hoejrgeOe77fmUDIn4K4NlArDyJfdIdvhUu7PvoIlzSvcSQetMWqvgJY4YiWxu/+5A
hsijpHZedA5WnQK3ySqARuTLvh9Mkr/UX2Iwe1+mUzFlfy1kZ0/SFEvx06EpjZxzmcnIqyBbR7kE
t5jVTETZU0Imf0e3jXGi7/vSYfEfOm0dl0pzY42LRyOD91UNwH0hSacgltyPGC44FSP2vsy/qX2E
UN2pe4rGIef60H0dUzLuUs1rmYI0Wvs8Dm2wrbovMdsf7vAO/pgPd48h0EGzZn6H/82M9tjOph3G
NjqBkXFvjHR7pZi643q1LbUJ0hPXnMXu6xhN/m9jTw8QqMCSpsO+doon0uFfFY45o21OPH56tjhW
S/fjwAxumTS+z/n9kPioj5gjdr6uWH/Ibq+49+W6mKAbkWZbdD0S56n2jg9GLS6sV8e48Zt0PKQe
C5JA9H8WV08A8hnUdnEA6E5kh7y7aNg8KAtiiqnBMe+p4cQkCPSQz192pKDDCcmyfJVT8VSNMj/a
xIJsUqKbciyCHTebKUSuPfFVHlvL2HkJH2BlHqCFEXlqqfMk9NUyoPKWx3ZNj4c5HLkHthyCZ+i4
6PmDRkTBQzKkoElN874rSmwNEQuVwItCg80jYZtf5WJl4YXBwX0X1bRc1ct0yOEmjz2rxiS/JUfX
rE2n+7pePief80m5Tz0nV4GdYlsJrhk+JvItJeMaXiiADcMV5hbGuN+94WThLiWq9NBVHGVBke8H
ROGCi8+mjGncKZblk1KRki6nBG8PflVK5Be4iGRzQZ/MpFS6B5iQ4VJgNy4m+2bI1U45Q32e10YY
+sYF32BLhD3AJR8JcySpBXb70RLVi+3Bhu8CCEz9jaNxtKRtXpwDp39XXVrctr73RKfNPiH8S5m5
pDsuQbD46RZqYn2G+E1djuORsfSGImj0v6sBWGJLwxAzd8ez3fSdY+SVjyvuzjfjwywArGiJbzjy
7c+2avdJQ9JQTCCimiS5zgtdjvbOJkZzbDh+Nt3ZIMsHcUnZ7Kmb0yxX6tQkyosUnI9scOkeMI2z
bGhqYBDaGr0kI2P9o1I5mLjEBP5waIzqIcX6eTCaRZxs/FJlhME1KZrHJCXkpFlwgbQdYCVWJ59A
/2nsl3SzAHzDKTuf65oaa8CRx95mb2aVT1nAnQ+zwxkfxZ+TBU6IVuftfWw6hxksNDPJWD16lXED
MLk8WIHx1gYIPAk6fzjRluykgEmNnEpNdLYQFQVcT4GVzGuIxQiOy84Qux6PPAIM/0jMS5EC0AXM
N1NxfZJwSDeVqjE725+ktrItaGdqTKhvCUc5PiVNd28s7ZNtxQhY5JeJl+3tsku3spkvVj09lgLc
jJOi7QcDR4EcPoeZIZN8NHM55rBe/Kioe4a08zpLTZg2YuaxNYIXIxczPFbAZrswenMFtNuQYvnE
MNsT5DhioQA6aq9/oA3xJrbAtttTQXORSW4BGeVUOMF3xNrTW6fEuRHsnVg9eFF6dSdOvGTiK5QG
tLbEUBhnnjbU/j3nlrJ2udEeetDCcxH4IaomNx+chixV3Krl3MM2ZTRwXscEsqq1NudNayvT4kh7
61W0lnkOVekNLqgsrQFc6kCyLqWJOXbybNNKQPjNMD5nw7sDKSrMLQhj1Jj/gw9OVdqQnuKgPS65
sm9dFS5K9Ttk5XLbJaQvZ1ZJvFV0/Qxb58UdAoEHLyXkS6mOyphnh/geMYNkIiCErQ/QouSZcSmz
4teQlJs58TpbWgnxdeSxmDJ6XMXfnT7FPQkIspscyPloT4dyEtu5Vd+zPb5h4Bwu6743RcaOIjGc
e93/zFjhNioaenJ8Ho+LPoU4MNvvjgdBw6YTlQJYF/mUJYZpWQp2IC6b/1QFDfBPMnHyc2HaNzry
mdiJFNql04SwZxfui0gBtpqgxolfJeQDO9GHghLFDZ1fh7bK9gEVpVZK9gN/srH9/5mqhmzUDxUo
LDse/8VpXf33iBRBKFJn//dM1f+RqOI//69ElfsftotyKAPXDbCAWcL+n4kqw7L5d7ZnSun7xJHJ
Xf2vUNWar+rqYc1XWeZ/WEIKwFkiIA3l+v7/S5zKZx74b/kh4fM0llxwXNthDRe4zpov+t/yQ0aV
ZEldAsDWeRH2a2g5kPIE14TNChbopo4+8trwD/BGGpwrhQeYGHTNAE85+c5wyjYcyju7lKcFfsRW
Eg7fQxbj9qPx+c7PqsFZZWAeor8QPEYy2nvE0l1jlt9FKfOTDqIP7En9ASv8coqxFxcloY1MPbDA
B4KUWI/KoIVyQW3OWAntwGyhJJkDGYmJy8mU3c49z0GVGZjXkjejrexDS35sM1jpD3RGug/svtg3
mlXiRJHfcXLl39S7+0JYYe9K/2oupnryqFjk0PmcghbPoudignHXOZVlopnR8FMsHiM+PMg4F3Qj
Ls24M/y23bVD9JWXTz7e53YIPtrYYTryhukwDe+yia8qQD4jGWCEZINDWPs3XumiNECPGmOg5WBi
eqs964J7nllhJFXmn66pTTbnT5chuYx9EGlTcPBqnNre0D9VpN+ggFwc232c8Smjaddbs1X7rlAn
w0Yqy+z7tKatva6elKN4nVdGeYV4X47TA7DteEMnQtha7Zcre+IiCwdmUxQ7nuVX2xtwSmV6V9XO
eUb7P88ExQu7+wyk+qmi5hTV86lFv6ZhpDhOyYAtqSk/ShyQGwz2DhcMddOWA4RFAmCJC8hv+p7d
icx47m3TmH5QlKwqxls6q+bUrJM2fALOoDGhkg6piHyqae+WCpuSZjlvpZh+hwgLszTrfMUUXTv2
Z1jBl2dLZxitN67XYw1TOK+lZsjS82rWMK/0MG+SqMetI9LsWLgBZ20MnyfPjzK1rsXKtfegomlU
ue3YFON+NAQV7S5gpQh4/zLHcH3/Onbf4LTK6bmZuEu5BuOATyvWAp65b8oXHVz1gl2hcHA0eKIH
zyqLW39w2RNY0XIe6n45RbgO09RIDoBq502/BW+j51Q+5Lmxh4dwxqiUQ+NM2B8kmlJCcC+mxn6/
RO4/RwNpw0cG5lBSTpNnW8qu7heEkJ6DZidm/bHwWaMagHVWE31UwZcycos5d3Dh9pIwyxJWjDxi
buRYP0+rpcau5rtEn7pavNnTq0qQLUarwiJMOIfNDkiWIOKGMucX4oj+xh01LnhnfrWbOAplH+PO
kMZpzpod4ccDjiOw8whmJCShbtPAh4AIbmdAGU2sG7JOYC3mjUydVzkQnRpq4yRk8eksUUlCp7mJ
i32pBU4PrGAmMSzae5AsFs2l5B8ZCsyuXspsq25URn6r6Ya7oZneKKX5qldcBPl5LrKB2NdYwDZ0
AfV7h2XNIQVzZgTWXWcEO2V3tzb4y5Pk3w5zAqC7+89e32vTSVww1cFSLUyiwt4VQ/0ZFz3lzcZ7
T4ED0Uv4dIBbZjTuLGeGqMiVjhbmGm+FlqVwgNkrZJVk5O2nZ4ruHvVSffcJOiy7SazByaMTgzXy
HA0faxoBwtA1gnxPaqZfqNQDUQfYe2GHfgSn2JO/YXsOt4xJ37fBnq8UXV2fl6T4A9KBDX15NDu6
1GmMCvOggYREUtEOwG7WOr2Pk+S112C3qU88zLCLQxhWmUP+kuDjZey6AxvIjLtG2IIRu1gRV1e2
QUvCqOyK9mpl0c8UIB4jKNpj8BK0rLoCvkmTlb10XlauNA0LaF13GIh09do4THZ0dEFFJiZWniJl
4ejY9avKn2SGGst2tA3t4JCUFiq4AZu3t1n52Lmgz88nlxEFtDoEO3uJv1LEfbvG7UP46+C306uk
rLlZ0tMkepeo2qmPuurcTCJYfaHbwsHFQUwUYIPLIOLjhq0X4hoKj0EAnxpvhKJxpqIWynCmeseD
6sumGeaYl/4trZ2IDQ7WKrOxTi2n98mqllNvBNm27jv70gnzPe7ZCrWslzZtYJAbIz5ZWv7Rl4eu
LByu1JxnrSt2GBlwT7BgdVGTN3NtHRsiafsaQgcoXttJFHXf+DOWyaMDeK4PxoCBqYpfeFSy1lxg
yKdcbxv4++lDGZn/eq5viGAwACic6nx8npU3sffsAAAWaYzl4Mm1ug/HSjg5t/BOX2O8qYIbIqzy
AcJwbD3plEhZZn/5LnzeuOk/6rQV+0biyaJG7M3AMbhdFHw3lkpaZ89IN6hhSwxLEs5SpsTzVOIy
aWaygtMoe9IQZqhkdl+hHW2W0UV/S57zzmVMNuMJofSnYozMmADnvnl0HSCMOC4jFtxTtys0+M3A
vo9itEooZbUuuaSmukATJczZF4SBbabyY8qXxrGFtTVt9m6mpb+sniBfzsQSBvl4MEZ3Z2pN45sF
bWcWTHF2+U51eYr9pWBVtXbN2pl4m/zoAhRlZNuOEtK/sju4tEzUbdQXOGqweY0ZnDpfUWWyoPSM
v73kiTlV6tyJBdhmB6ZPBgyEDpsYb/6cZvOKCanAu2uyGMyTMx3v5gYMp7rDFdS2VRT2mRlGo8kF
I0fBKXInJ6g5E5MarjrLuN9TJg6y6XmAbx9CacVyTN4cKB2C5LGL3+ZiPoNujkN/xX80ffzhZdzP
FBSoEJm3uvzXLyIhpmoPbzh8SmT39mraMDkMkNlp7Rm7phA31dolr9Ok3MctilUkvzHdUC6zjSVU
3njproudmvAkHboBJ1Y/lASh0x+CgvFlyqCpeNYbbsUnK1u9T2m696SL3aW6ki5mrkDlBPWBIlh3
Z3L75kuhS7bTjt3vjDKwyJU4BXnkd2Ah6dGme1DmzyMhD/oJ+mMt/CfPCC78/ufAkr0jaYRcYlr7
fhpw3mfBZz8W39jNCyCOgmF0oTtCDN6bNVFM2xleuUvsG6gd67MPzo+VAemJaIe8M6tOnvsiuy8F
/uPA7n/tsicCVufRs2wfvExiQe+bs3KjYpcuQHMJ+Udc1raJUSGrwicCizRhBfUF5S/S3C9FnPEZ
6XgMsbLsE0WXiQq2Y+37W14KGHFkfGOXRhmqW4nNWeYhH923FVm3THRBeONcX/wSP32EuYemkSAc
Uuy/MIlo4SP/qzPeOHu1sKqioTSphYOaS30eaw9LblzFuMFRq/WEzWYBRUTtHGEKlcI9zoX7z5Wc
GG0x3kPJInRzThqce1Q9PTaZe51L520axWmagnTPXe+39sCC1Lm6KXOwRq1S+0xgcY+C7lXpaSsi
G3HE1Xs/pxBDlle35EIEbefeN+YTLKnXMcfMp/Q/ZeAk88aWFUSWPgFO4LEDc8zLiHwDVyIGMv9T
tm+tBqP7CXPuprENiMkpTSWzG3olP7kghCB18C4WfETsAvHsjLCIAfuwVGK767KlJalgb5ACQDx5
rPlH/yH489VA64fChuijuXC0sqVU5nGaWCzP/8h04r0qWHzUdAXTcIiRASPP0FxnQybHhnqu1i3v
dJlcbIEXlXKGAQEy88pDa3qvMRtUgFjldaS1O8ShgPM4/01ygA+ZepNG+0wYHnMarFXHE6BhKS7p
zRtcRxDgH4YG/+e1wxeT+MOrn0QPY4vzzIxohTlIFh6bkq49ORj/pMZLsJj8X+bxe5c6mzRubpZY
v3qz9SAr/2eufwKr5t97dh9WrEt9J3/qcErTHgQNepb/8AO5GyJGeoueDIpB/MPO/ofokK31m7T8
WMgWGS8bwtzG1ck5Q/TwAdYNlHL4lvXcdwi2HH4/oreuFAP5m8S1btl/gQXw8Gok82GazAdVJ7cR
K1bRsHzzirepgMfF1wtL2ZdC4WIELMJY22ig+s5o1bGUVAhYwVoCezDZjYWubjhKkpvFRf8vE4xt
qmi5GQiQ+lnB5mO03Pvsnlimt8U2cU4JVm5VPtsc0vP92Fuf7cZcys1cMP0NSQ4jL7615/SyLB6u
MoekRDXyNPLMe9eYJF+UmN1k9dQX1qPwoZ0NZAMENKoKQTUUFamSgNdiKUFnpz61ASLKn+w5n3HO
Vm/z/JVpey+4xhbaCaOgfjHH9DGGTdo6BQ13EV0JufIe68TUcNmsUx0NPEf5JlLuZZKQt05LanIH
tBq2qpKEDeOhE/DYSEfxZNYQfjWjD0Grs08d+IaVfGjgYoEsgXmXhMd4drCyBpRvH8YY5Lt48hVv
cTcB902T+ncW3k0nwQPo1SpjNKzuTHnpC1rF5Tq4WX55XN3um2nqcIZEPO8A7g4LPMo5ae9M7L69
pfwDf/E2mOHmut54a6lk3oMV4QppbAv1MndvZkMAXOHTV9E19SYWsSQhIlSOJKBlrPcYh/3U+onn
7IOK6Hrf8ondQL9NKSWtHSBmxblFEN5SSMLj5gfLgDqwCL1aCTveTrFwZQkThdFQnupK8GHO5ztL
jg49TpYAdYtJUrGvz8bfxRaI7VypwGkcRc5bacUVTL4EIXjuvLPdfBOIxVzP6UQM+4BfhSqnOf7T
yvnjDr/1BSxB7aM/RBOJcxSL3QolecCFkewV7ygMOFKu1NFw6czHbSIY8505e2SpSP1GRVFYltE2
BMcLeytnSuXEP8rs44M9WjlFD36MtkQKb+lhoFrcYxp+zp7ToKbJt8n4prdTau0SU407zOMIJcTG
RLXwDRdIpG0KhcBsolvYFDT+tsfSlrtWF++YyNeeRqO46GDgklnF2b5LxnLTN9W4s18iHNE8qktj
m1pdRboPw0sRv1IoyVNbsbtRXRR2lfB2drb8BNwLijQt74ZuvflVqA8UThxKR13coqWhqUdGmIKO
BM/EQxf6K8bIkaHBkPIJ8tTWbAKJ5LVxmBqOGDtdjiRuME2XhKjRjHIeQ3pTxhdH+J+eRae9Heyy
BNIsDazRFoDc65DjqmTzOe68mN008LNx34Nk5X6k+ViAmpqy7rmIa4Z9M8y9s6orbgM8OsB02Num
UDTJ+++z95yQVw+LGmlatdmurXR1meZpU5Yumbl2/RgKpAIfksswcNhAf8O7BGE8tT1caMCZgYo1
BDafjRZHE8ue+6CLO9RJta/9hDxJS6d55mXjscU66pfr1jejj5eIQs15M9Kq5z5FNct4p+yrbbui
1Nwh4zI6G2JLxwsOJqvL9yousAXKkSJVl0JlVg2YbE0+SLjCNjEeaRc6EkLA+FGVhJZji2VBWqkS
q371qGsxbfpswVbfxu/xp6WiGfi8i59LczZOrv7xE5cCLir52PqBgqfBOaQbdDlS9jSQBbQFbxut
MHHO7F3P8izXkHz8OducO4vh50+q0HeKa4WX4yFPzLHYBtoDMsD/bJC/JdytuOkKslPAB8F+cGNx
JlddCknquTTcyzLygps8UqHHuDuMWyLJoMKPy8isYOFX5VGeM0GGTYZ1o3GC53nqgWnb3V5G+tn7
H3ydV2/jzJZFfxGBKma+WqKo6CBH9Qthu7uZYzH/+ln0YOa7GNw7L4bbbUu2RFadOmfvtZ0ENr4I
olRLX4wFTLXKBHPsvHyvQ5nua0HWU7E0vky0fShUHnCJv8dpnwakwYuNteifA/RnR082lub+MVqU
uozgPj0ORzqQtaGRAQnDEVaSmWP8vKYPnjj421tlY05AYLapuZ+bKK+RpTm/ldPtokzkh5++juF8
OsJkZh/ygawUiAWm9wYBGOyFUexb+wvuQb8rXHYt1/5gy+OQlqyRZFxF9J3Me8TszWFnJO6nU00k
Lhmkb/wQqFVVGECchitjh03chZDyaFUlnrkDo4aGZR1D6xJkes8BfZejIHX14spKsKKICUEvJU/s
rosS1fpb3F6NEdKASeYQoMxizz6JTz+hW9qyLi6AEuZEcKFGqqIzqT+oNZ7SZl5ZAbNEBMgIdSBK
qgbQWBRjRQYGYaQwDZptRWDa3sbOg36vYsP2yI5cJi5rI0WE4Or7TDXHRqjiOnnuYSjzZMdIhRMW
EIodlzkJcVoT3Sod7AujcCE7HE+K8LEYmEUETxrnYX5wG3sHmqQ8Jam+lwls8hBADedoHo7h6PiY
R0u3Nbw3aTXhS1pku4RUiUXItw5y2cYBC0R8KOePaLhYLAUEAxqv9JU/+5asNq1kUx60dNnDp1U4
JMKvDNsiRhwLcZz+3dnNV6xTGy3pOwWq8uv4EVblCP63eRoTxA9AE9Qm0jj4eSi4NkW+dj7750Ev
w0tG1JAouH/wzbd7oOR2GKNBMSjCiMF+41a+7/I5Pg35sAE20onB2rV1fJae0ft2CzAmhIG0mlIy
HxsJ0Q0ZMZKlFW1HuLxo/gHJRkUQE30bUIJ8ZETAbnrVPSpuKgLt6bhDlb8zc0fuuJ/h7mBuLF2d
9ifVBLupH47cgSiZsq3pgqf3lj8T6hxm8SznKdyANa12Vb+SYFUuEltYJgy/dMpdbbnGZaAkjPuS
zspAN8eM04ewr5EuiINrJuPJVurgWHG1rWuK3RbvHd2ROKjlvKmZuMP/rNOdqWqGpOROEiO0IxHI
2VrEpB86E0cCzKltqhSHxKS5oZ/5GzXEgkK2ze4g5NIbog6OiI9EDhXR13PGN9ITvtLVG2j3xjNh
IT7UUbxVJAlthmEPsYCwXI0d1EH81TMQRdiUvCqDTo4tvZxZBqCRtBi37Zy+IwUlVYOqNtPzcY20
RfdWGl+OBzKbRpt7MlLpbiiJZ6KBq09zlB8MX1dMUdgExBbWd/FKOBq18Qz2n050iLC9QXjhCUwb
uUeamoeZYhLUH3az9aIROnNXMYJxkdhFJcsAqJB2Qw0aLWgKYfXQ1JsabIf9QFaKrb9VLJU0MMxo
Y7Cc9pWbkeF5XFL8cxTSy9aEamGmUbWeLQFy6Ja2p7gJFreKfJnlgC4TYqAc4m7RQ9pbjpxEShnG
zZbMPJC/Hgf52AnZ4tdQzfMyY/4C3Is6Ftq+slftTK+TAe8GaW/Fj7l6wnRhO6t7Z0FPXdDk9IeW
68NUsgbQZpW+AvgBqYbLSznJzpitYdtwcQBRsx9iZ360FoLEbVNjgp4sV7MztI2uCqS/SKwL12Fa
E2O0LpfmlFZ689BV5hUoLcDLhhwwLCZfYY1uRRkU3sLche0gd5yYjY1Jp+Wgh2DHaEKSDJMFozag
HF0KcRWJGGgIUGR2wsTGqrnBMDT0BqRysdKN3xUN+jsb5t4j6m19sw5yd2rkoa2c0ELpksyhBKqx
tIx+L1OR7ntyyOuFZET+EaSSjn4sk/iJBvd4n6N4qohfO6iWQHAxNOPeWqbnATgDfGVhBaWnU4el
je7HTE4iycprV0sZJAuhzBoN9ywej3AZasQTlnuq5u5W6/h9NKd/naVuPAuqWQ6057YYvPuR5ZaR
vWfvQXG9LdQ8Y65jrV/0qz5zfmSarTGoKsutGS0vRB8XT1EkIS/M9XXJcTJgMYOrptW4Jia6uIsB
eCQfx2NeiMBuZhmUlVb7kZHj78NkN1cJXqBOoTYUlDJqrEkW0gXewoaFLSGL2taq0M8Mx3fsRpw6
IARTtc2irnj6+cBig5twTrTd9I1SD6e0Q+7y3GgIv0QXb0ySfPJWZJdEhdshkgMZKXr+VKRRyP6S
i00jVuu0q069M1LR0xc3Be+VY/HDVl5VQSbVcWn6+8U0Mq5cPfA00W76KHIoPdzuieem56Cr8kBw
zG9b0XYVmXXKPN08AzE5d+PEAcZwH1EMMZhxx/T550MH/0cKAom1BL1478HcLZxfWZ3sK1Y538tn
iDRJnoDCc6yNyjEoze5zjaZt7+iy8fsVj5ZlugNg/8DRzTralxiC1jmlJDWn3F69fDCCS5tEPPBB
rAMUaJ4OPpUiXeec0WlcKu77CJzmnMSte263M772C1Le7znzKnJkph3ubZ0SX29g0o87Uqj2U+aR
Qxa/ttmwBB3+kk2n99O2FaAsrJBg6SoGlJUk5vAwRjNHYCc6xiPGGW3q9x4lChoTD1unWal9Z1m3
cmIpx370Xhp9gszCwZiFyx19WQLXx/by95D8WMDWIOo9GAEaidEI+2nrtq0BTTGveXk4HARi3PZ1
2O0NEoSYRxQ62Srlu0ii4Qk+xHbRy7+9ivOHBDIkrkJ8vSCAmq1h4o3slQfNr2i3DXRBkRj5oTbI
9ulLJKk95r7wT7oSMVemJgq0qT6hVydtEw/dnvJ+lxZmeXRicadF43SM8/y7RbfnJ919ZCBxmlZI
vBJwbZOqePfIBDyFiRSHJsQPAMr3GS0kKuXFg0idM42LdOjl9Iord/B8T5oXXbrE2UUc8aN8ti5d
Pc17emboqwg6MSOGSdlYXKomtM65RSudmSgetpZWNnwOfdXD6CO0g4YGUmMx1xiKab4qJ0K7Djtq
VMNWd+qJB2f71DNDYI3r/zoLvt8ZiqXKXiK4vOytgWGH8ybES2Aku7Ac3hNhlKgeZ5edQ8BMKEHE
V3DIJ2MwkA8R0qlcbJpoXdnVt65p6xtcX4x4S+2vMgR/a7Z8JJb9pxo6tQUafFi0WB3j2f7KvLLi
5NOjSnSw1Q7gkejtMxHOXOtpHud20xD0iwRKq9E6Rl+eHmMnK929jGhOFkNOhyQjWXkBElJG/AbO
ElZHLyPLJsuJ7qyRdWK7YX3n16BT33o+CWiJLzRr3vQzPeXQZNqC3xN3YuZPcsTxaxfqLEjOXHIj
wcLwl1NWA5zA3YZlmh5onb+gMaep2VD1DJpj7TncQe6K4cUx6Xbl1DyENjTxwQWYoS0iwWUOsNPs
cOE2tMAzbT0oNhzZNe03x5t2bwzaTQhJWEY00vrFvCMdMomLbA330AKbvk0yFHd9QhKJHekMD9bm
ujtk6SYjLXa+2Z0GctBuPwsQEWdN4JdjRuDb7vzbibQnhUt9O0PPEk7HETEsvzl74nkDWNOPhPVI
w9piAKPByJD8REY00XqLs3pLRl4Oua8U5l6iGZROcJ2uVwxNUpCdmMpDWOx4MUOrNbbKwsQPgzJ5
M4hLuRscQ36UBGF2BHYTmvTg2tE6o8AFOaWvoAxzYmnhclpGvO0Vjeyu092z04CzAJC2zooVpyOM
LMy9W8y82TidyfAG2xAdiiz3du1EAvDQz8wvY73w3bh+YnlO1+zh5jCktngYybR0Cj0mkdIbT3g3
3zGF4fJ3M+JoDXaszoZbCEVcCzP7VLDHbEydPaoWiFF+ausEYuZe2USzNuLNUscpjh4n3AokQAI1
hL0mUZBEQ3wZQnrqEPSRQopGP+UpPtHQbPaEwUynhpYsvML+QLK3gVIOc6xWEQdfgpcUENhPY3Gy
JuEdi9SYyEqMZoytFM0ObFhzmsvAlNMrG+Qt0jJjp6zhVzjQ4iE/grMG2chWi2jbdebTz4fSdFtk
ykX9ri+0TXLjO2NKe0zjVz0FKpkNc7reCS9R5oS7mDYJ52o+AEB5zRDc0NpZOMrP4sVE+hOQDvV7
5PDtJxLTNi/Wyagbu2UQWJE+xXB1kyHHZlhn7wdrGTnm0SIiYfvTo3TatTZLwpRJonvV8IrwQcNv
4T5F7TIETUUE6eQh5KgZ3pwJbegx4nkvWTVSKiKSA2bQmqfQo+kJ5/SIQjM69yKUgbE0TzhmHPiE
0y1mdoshTn4TN/MK3ovbKnV+2yV7A14hb1Mw8MPywSNVeqz51lgxD6ZhfiIosUJ8RD7XMObgA2Zk
45Ty+Ktsvd2kAxM1y5rr04SmtHeG05Bi1IFyInwVMVIfSWnzjUH/nuIpIrHadoKpyx/6gda3xYiZ
kiV++Hm8vIfdAoTqUFHMBnAAL05aDxhTwBZRebtEvDr1yWkf0MA0nIbcQ6EM7VitH9SKroSKuF8r
3yODrH6lM4O7hNtFK5gN16atnIPF9+igHc0VCsihcAawD20WJ7ylVc+NM87rVSrvHDqVW4s//Eiq
LlFZDYF2gOk4hMuIY3zU9Z8Q8u/aJp44rZtBbJRPyLv7wAjzkraz5mwRz5b89P986GsKYLKb0qBf
bsbqdRxqFq+l9xBZNBjjy85ygrALv8nJCPiGbWe9GkvfBwisctIUzi4K/DgKUdUudLy18NMuupud
1QQKWbRaTS2JD15NGx4Y7L3esvtHOgbTLuFEMfP60RsBysulG28HXOBHO1+VBCjMhB42f0Cp+M4U
/ZaN6+xVogzYurQM5DReST8Z6LkPfmqjv9RtSWeOp7BD+7UovG4vh1P7c91oBJQwxvdIABqsoyQb
yNExAYSSoId8RDTvmXS/cOtfHRPfKhbbAEZCMWMun8oX3v75hGBvYCxjWHcsbVMs8r2C6IGjrL6v
Z1NdTKjaouqOkxaGXIWozAjpKC4IVA36aGl7LAiPJ6SJxpzXXGrDjB6ULPzJCJ1TRi6rUxYVbQ2t
25tr0Dvz34GxYww4uUYWD6AlJu7bjHyy5R6idHAuXZyxBaBc1Ti0o6KqLGx1e5kZDwv0IoSow7Pd
aC/aqt0zlCI3VuTZlrpxpq5iJFJ7jxPrCmrkhN88aa61JDjFJXnK58oSF2/MTuWo10+hjXNl8BRz
LcJ0WKfm6szh8FpCKuGQ5XaMl2iW6HAON4uAcGsWHUf5yGBWYHcB0/i3tEtnhC3jq9ERPaFn9BFH
cTfqkFbotTKsTnEQpBP9YNLySmLVKlx6O8OaPgqpN8cs6V47RTBFNeZPTFzZOgt5cMiLC6S+MevY
2ho1w7oW6/PMl8kjphol1wpe9xIGhYa3FGhSc+fQ9DrCGMTokHDFmECG7xpiI7b81lYzA1vreRsh
i/7JnA6l+DyEQatx0vj5uSXsjj+fAbWWgY7QngiT+Zi7VD89Y/80d69Li6WNyR0JQopJOMyuKNHo
hzFw9smVQ8ERE3rC8VbUMbFvcU9f2CVcYyGXd587nr5XYT5z2ZntvlvnIVZmJS/W7DCfmJW5gbz7
5jxwmYR7y1GIQTQcRfQUOT/iEZemZFC82kl6OmaOlh7Hq7egP4Rh+En2LJwEhqUUq+yaZmrvyBl5
JAIjxGHhApFfymMcydeiYW/qx3Uwz9RjjrHBt848H0MNEz1hSF9G27H+ePmy7ThGwrqljW/1ab+J
8rJcFc7upvaYo8wLPHcdQIlvb/TWKJB8oUyKUxv30s+SXh9H130SjkC2pdnN8ef9DZH+E+a2I07Z
24DyRgO2/p/ZpDk3OjrWHxzwz2eL1XILIavZhMUaewrFucNvEENE3JEbsGs6+eB1rHnlwhticyDZ
1lw6uHHr5kC1c9cSKoghCyu1FsEjrvXkLRbcrEPCo5lC3xtAzUitk1hZc6w05W4y0T/kEbFts8dD
qkHDFBPRiKMCSNCBAo/uuVPFb9tyXuNSB5CPR4GlYeLQ5cTxXmktI/TiJU/ibqcZ1QJBQL1rJIj7
ORLX4zS0TgbApQU6CLCTCW12byEZ3nXaU8/p+fDzPvVmVh3rfm+h8vXzpfidF0aIV43Kpntsa6c4
2LwYlplMaFj6tdaMn4C2t8LvmChFWUb3suLeMFLwJ7WGZAfgPqM9bV81RePTCkFhUOGlN4sJuYlj
vXEU5F/rB3gb8AloaQKPYCP6efupTEAGKJg5RkYQ5IR7bozJLMTYx2azfiA6mAh54oh3Be8Kfcvu
GKl0/ekuYATIL9+zE0Yil+De3a2BY5r2iV5DHDF0xivIMQXNjqMgyc9HRnrTQTvBLrwfuYoPc/w6
l/F0oVXpbL1pkdSU2nCf1p0bSLM/ZKCX5Bq0MqULWtKOyinx+uaemnZmuVBExdT0e+q5BlaEuSHK
LlMh5NEENlU3TnXPGreDPQTTjtAW2kTpF1STwAIufU8HoQwcBEp3adjQ6SkYBa3T/FUZDd1GUxdp
579UbTV7sUTeReapHVja/Luk0XAaxxqXb4JyaLag/M4ABYyUjPQOGcwiMhyitHLu4xTtduEV964T
MT/D67Zlupaf+P12i7ZE+DrMq6k53hltAOFjeKpqnYZCkeI9xIhV7RYv6yBKWvMdHIzpXGPTIMMs
u2dKTphygs3LafPr0s37hd5CspIJr8ib8m1P+nhmuVg2W0QKmjuDTCeqR4t8HPIus3zUek2F7XQc
i+csB0WjnT0Xv46VSUZP4EbohEKASTK/m2G7pK2at6OOmqQDde8M/bQ3remL1NVr45KuIxRmd/4s
HPx+MrjNo2bVvzH3uOGAWLeQpwlo1qHBY3zxbP2Bb/lONEKjSOnqQJIUcbHNH206ZhF1I92DO7iV
/mo9d6LoObZWld5CDINsLcxd9R2Z6+R/r/HwjnfNTPZZYRdHpcuUqGrE601EOGZK5oHtJpA/C0BP
H21I9yKWoGnS2iRey7URMGmPBtXylvcz3nph+qvXaqYaPCHDVb3x1fDFVsilq6l6K+lcMTkk+4rH
P0d1G1Q52MJUJOGmNZ0HK/4ED8GuhXBr6+nowqX7GhPPskHJQCu60DddX/zJRLubhumzKd1bl+hf
uiYOJbF/kco4poYJKMIUwa7J62nTZ2d6SB40w+q7YW0l6/Z9Otc6DjT8JQc0PiVDjOwbygYJBGvW
I2a3XcNhhK1U/s4iFAqL/pttcyH9LWnRSyaKfKllSf0Whf+i1SdD4btvpNB2Q2rRFyQbbjL/VDbt
rnJkHtW73ScCIQzY2OOAHZBfnqcfUb6NU/nWgJZmCTPTTVkxYHeolFHZAd2X8dLRPtLp5MsXSSqI
phVbY7BeLQMrHG67yEEBFzbiCTL6YUWYbNksw61rpBvHaL+LUDsWC1JKd9rq5YQla4YZMuH42rmc
NSnrroM4R+Jom8ZX54h3t2g+ydQCpg/TXpqB7ai3EDQmB34wH4b9xyYaGKYqcgcFS6TqG1/QHFja
7iKIh88o7kWrocaoRYPL9JuZXuErdF2brmn+uFTPga4Nj7ZngScqk2cPv+ddOLviAELuJdHh1Wls
4wFS6cJ3Cu6XyoUL6oCm41yoziNpUGu27DF2MMcyqvEzbKgkrdddRviHMLdtbSa7ZGqeoyyQTOV8
sGMY1QiVvbMUnqORUL9gGstdk2Qvo7U86dyVG6eCL8rAGHc5MK7z4sYv5LEN+yUm55LuBVtSF/3t
M0v36+k6Z/wIznBv085fVWnQIO5vTPtjMlVYOOV6q+dvDG+PSBWzLQqSvzEx3U6IK5aGp7KXg65D
Zctawdw+RGSKrsFhtHTHkBUNVFv6hoQo1RZwZBzNUbCbs4sJ+HrXmuwLJgDdo1RyRyNEbuIRerWn
yBRkTb6TZFCRrT5WjCXMwMiXILGqv8KE0+OOZG8X0tiQppP49kKWmEUTFoEGzVyn/7B0Wuq9F7ao
kzpI/mL+RI2qs4xArtM+psjcmK55JlX0q66tjy60ujtKidDJWHwa1ig0mABm+Qua0fPD3ELoXXgo
YAyNkT0FGjOGaypx1RMFW/jrBT5YbXsJp2xvu/2p6Rx/wM5C5DwfykQCMx4xB2cG0ZjJVKcY96Bq
pXJhMldOB70gcW/hmLRt81VUbncTjRHsevMaXR1lHEESWTSnRG/vVYsAhfBOn3vYwdjXvCMcqA5V
eiIH8jGHO4Uiibcf+lZhT78JavjUmlXxbDffJrnrDD5YcSL9NDa52tUTdHEHpoUwzg4V4s6ExeAr
shVQ+x0ppJjJhKjvC9BgxFFjlLhwyAA8tb7RQwF5lXZUy0By4/WdtoOAEixJ9IB6cN6yEFk5uaOe
XImmuf4xp8pXnLxBKJuFeyFXm+kORgMxmL43MtQu5rc2nWiHxo8hqnliPzgfsYS0I9xpK+LVEqOD
ui6Qk7MfBzqVk2d9EoV4NNt+DyMptIrXcZhgI9Dl2d1PLh14Gg3txjG5mOCgpnqyxu+AxiW+o6SK
CN1T9mtQHVqpuj7KgraNKFyLiND+ggBrCDI9/qpoOexk0AF32gqEIBtYYdvGxtXbeh+NNp2yJqp3
0ZSB57QeaGRtM17UjcEc2QdGWINihYdehvnNDol4m6xk2fEeQnWElJ0Pc8sQYXkd8tE7SYRe26Wy
kFaEVz11AYuvmaDdHES0ew5j6JTnwbUqtrec9PiFNDgzM7Y9ydIQY9kqAVvTFKIDj1UUd5KyW9Kv
tZBcbTmTXojKDZn7Ptck+EKbfkMpREtFm0NVwOmMlCWyeVkmE++uTWwzbR8SUvDq2AYTlxRTxlK3
ZGVvMHZpx1HKWzs60SaO7adeM0AOzDW/Q4aEKi+zG0QHHmjwrSlf/GxGjm7XCAnG2N6WBl3y0XOH
7dhxrCfbCvuDV22RKxKWC26Fiw8VnVYGS0z7Et033nCgCOCWUIvB78JWiYIHMOoml08lbyGnmOaQ
d2rY64P+GfO6IsRHdITsb9ejTd+P8jdphuY+Wn1rNSAW/kzWCSf9q8XNfR0DVCglQTlxObO8JEfR
T72/oEi7i5rVQU1jlbCo/qJNqM2ZKtGipwd7N9FkfLBciF8lAVe7EevofTOD36FXMBBk9Y0HDHBa
1gSx5xr0kT2iP8qKRkwn95zDtkSo0xod7LOqRwdSRHHKADBModyCR0BPlz8Wteddwuw0xrxU+A6K
jdVb1p1eDBc0/Pu0slbrAHAv9O1lMJkN4auTWJ7tSDvNuIJuUo55MBU69z+qvlNo2FT30bKuJskz
zGzrfl4J3Sjm4ttQqRGPgJUf85HFfilAHQwnmRLSmA/gPkRJ+km8YN5wzMr7MBgKo9AaKZKEZu7q
1AgJWLMIbR7nD88zwJhiUfJcLEM2+cZI+r7zZbbBVmvdYw/ghyb9U1vW021y9XHroXY74pEekGOT
N52l3x4HtxuDoPzQeBmQNqpMN4/dk8VfTQlG6HGUT+UD/pbxlC3qC1HjlQQA42Oai+sy8QyR0Y2c
/HgKxvxbcCMlksSxDBqECJe54opsGVze6XSSL1FBpIiIWCHShpiAcpycjwTXWGwXt3Z9KThE6iHC
wMWV5Y1Am1zIP+icjIcYfpkDdYr3/3Oox1NK8FXA0TYKyimmztQwdyMD3I590r2EdXsgVDFABk1R
nSP/iNLu3cmtau/FGnDE9fm8RZMbfZ7M0yincLtImzkYArufv84sEwuw2iRAXlbzw2jTEyuXLYiV
g9MoeWmZb11+PkMERCBKwjQBlKRyFaqhGBBar10ThOC/9BDMWD42x9Ls833GBuFHSNHvHBNXRjyP
eww32adi6ARUFy0QUGRgeBpNv6I16R5rv6tpTDaTffy5rAbW37PVcj1ENdVhNVJpaizZMXfWwrMs
Q40N0kaihDUDa08PximE6mnUvJ39kuOhJvLOncIdDjXqhUG8eCC8QrT6EJfzzwZNODH3AMGEiDxf
TcSn1WOuAib+IkX/mYnvugnlKQFKjm0OCyF94k1c7bMUUobmOrbvZpSdmdn/RaI1HAyNKZSHEcvP
FIt1VbUAXNMHqujoTiNR5cwesPdG9SyX5L6J08RPJT4bvdNmCmx9DkKW1ynSvvWR18GFRn9B3g8h
r6r0C14VRnf5OBx7703jAbTcAK8d6iDv+vtE70uEGcN8cqxfbTlVD3WXntgNdjJ96ewecqanoHTp
SOBM8u6XgVxDZlXo3ce4vtems40g3Uzr9nlykX6Z6X0JucqnPdE8GqsQuaeSVYJn0ROi0JSYk2NY
uNT75Mr9osVIMw0KlNdU5skdlXGaFRRDT68vsiGwTJ/t7Cnq7ZdS19wj58S/qAjALWNN3rRx5+4c
SPjIiLm4SAaz6Nk5oa2d8Cqf0zm5H0nBPkDlJNPXxPngKLHg3h8ovPW83TMy4yCvir9hXn2CJwMx
oUE3bmZexVX5vUkWkhmjrCWkax2Q4la5KCnUtbLrD9APAA8Zc50IBttjIEYi65WzL9cXZ+WePvdS
vmWi9H6hiZ7AW9flJUNW9ug5T5yaKe3b0b7FCvqD1dUGB2vjFXrLVtgoPWGO8d5PK5vHkj7isPZX
hAALo1FJDWnEsHwWMgyyZHqwB79jt3X0Nj3TnhrYOTDCLUTIijq6yvLgjmCRiOp9T8wWSjiNxH2O
uWLtxJZupL9rRsqMegwrkobV9K7pSIMMB9xWb71KFaGkXAv9Oq783O3NSxzmGfJJ68j1B3dBf4Xk
Qht74rY2DJorDKAnChgRERY+u1gKSEWiYbke8R1KHa3+SpQ8Wp1jBlMpsASO+TExBhzKydfPUptJ
fjyXy9q4JNDCru8hIswHPaEMtsbuPuyy8JdnAjnAywXvWJGRXPL+eJ3g7FrTNjC7JoBlEB0ypIbo
/phPd2TsBAXz8DVXK9wIgxNOb3LedyPxbMbAYBr1aue0aKiOQAi6HCjS9RrgvVvbH9pfrYLDlsWv
xlyldIUyzK2CAwvCWDZeGExoh8W7ZobsECWqnMpGMipLjdxD3Xu3zendyvtAs/s3qhtSJZfuOHfR
1bSnr9h00GiwvU4t5Xo3JZSpBayQirqTvD4ToJ1ztXTedKZL4CpQC1TwGfeIIhNGoG17iLsMlbsO
Z7e3nnWsnxMMzH0rilMI+5+CnuEQQTY3zauf5ETRNK6vsZd76X1Tqu6aZs1rHPKmmxprsZ7ELlTn
eltY4UtCEpEvVjsf9jPsFN2DIRkSmahbGYYfWombsln1C2745WaMqHOSG2/QQY+tEsaLV3nuaRgo
6voGdOS6YU8aUq+mNT8ijxPOaAqoG8PIVqqqgXuIAClCpxFMrCScRhQEOnmm4RdN1+6zhFiw0YHN
SxD4W0x4xzxzG4hppCfdkqNWyxUit1FWiEy4Yylj+afJmMvnNFmqK32c7wH03J4tSd01g9HcPDwq
tETqbSrZEpJUQeCwChI4xoqTTYhzkNjCiE1iHBoS4hw7Oy8po/Rk/q1y3qRZwwWdwF1ewvpJa6kb
mEh+Oe5LTOjr+zJYz00EDcwpivuoSqJA4be8oY8GSoDLqhuwOA6l+QL/w9z8fOfMYiQGP+xpSPwU
VqgRaMXVGlRSrAof7fhmDX31htKTGOnl1ra8uBV0LtQan+a6Ew6QePBjK+5v+gRcwccQsS0DCGNj
OIa7N4dEnli6NUQk4IuE+Jj1kpPnnAm/WolrYR7KD5K91yKmbZ+L2DQ5k7EUpsSt1NyCMbaSm5mo
R9RC5XM2lNOls5cIKPbALxSxHPXMyYiTylAI9uHDz/cnEkoQYe/2vlXOpZyrZxENpHFaDiV+oZ0n
6yJJHL0JPDAkBFCyuKamA09Fb26jhMdK1o8jrQBUvdcoWp5Lc6puImNZJHeGi0PXqlvJu8m7hgYV
NdMOfi8b4tTrB2chdAfdKbLygW1dFN1DYsS/RW9Pj0lq10/sUR99PYfkzs6aP0sH4UcWaR91ZO5m
urmbrAnbQJ/Nh4LTGBqlut+Z1WDSYBbTR9bPuFFbhx7WAvecW127iIjWrTf/gkMRcjIESxdSlhr8
ZbeiFPSrBufVRNFzJuytJqs9Tm5ZW31GHgGQ5eSe6ef1zzLuH3/uqEFIBlsTSZ1xV+Ufmfb3v78c
1SIwTXqrdY/lL6PC7sIsDozWu5GAZ9Oy99T9SFuKNKHQvtlmTOz2kneXTA3hVTbJIzqKNGtho5ec
cmeznzm78/tx+8BYVxMJdbBymGJbt3FSvwEkd9Sn4imJ5MIoOu2fWg1VMl1sDzXJRyUaZlxajNYI
499zki7PdSjuK4BKc3UlfGve1znFrjL6545hc8DlMhLJsOzakh5IOS4RibwU/wipvI/uPavt9jUa
moAXHOGEHaMdqVMCXOaRTThxo7sFVev9sFzRWkdPY8w8s4mW9F7PxW2IKiYOLQOY1GAK6DUxJ46e
tRmr99CiD6Yt9dYQ9uMyBccXNPAOp0jOZnu2kUi7DB4spiQ/H0bFyOrffe3nf//5j5/v++dr//zz
P37t5z/i/32in3/+u6/981D/8dl+fuz//75/98j/8Ws/D/XPs/3z8P//1/75DX5+4ueb/8/XcArR
Ouwm4lFhzRLhXMwsy6l2tCUNDS2BedkuZbxdonI802sieTrHyy86bzjntRlhIlk/hcW0frqM4xnz
FFabuNhP64/8y/f8y6c//xXVmDedkCDTn5+rpeOxaAcTA+2TMLAcz4VAldfDzUNZgmpSj197qdOA
WbsfjOBWwGCEaXqYy/PP1zDVl+eff7oLCX4dvA2iERDpLiKaz27PyX4aRejTEp3Ok13/LUfkGIah
wh3kr2+SvcnwdeE9zrVTnegt3wHjobUf6X+SsQXbGi50ZiSt1VjLRwAk5v1MEqDMKixl9nKu0eZb
g8MNqh0GByAb0cy8crPFtpl+qMGG/mYa9E/a9LLMmb7vveRKzky9mWbYu30Tf4bGF3FgGKgXaI+6
FZOosZw6wAZbJaGUhcr2p376L7rOa7dxJcqiX0SAObxKorLkHNovhN22mckiWSyGr59F3QEaGGBe
BLvbQZbIqjrn7L12iyejR5Rdh3aH/KNafjnvl4tXaBEWUHRxEnGhTwUbTIrFBiVlR0gaFN4IgKLS
2NeZCeohlfQfJ6XnYwX4qJwOWyToEKvRZL9a10M1Q2Ce7CWV+2SIcQyLKHrZC7h1YQSwhx5Ssxtm
eYGvbsIHTb87wg8iuvhl87cfsT/QT7KPjYThPzsxRJrsQkTOgGI8WvSklBReX+5lpr+zHOpnv9Gx
5Sca576ZmCJFbZF2zSZvBQfu6Nhbgjzx2P9GehVm9hjs2UbPnt07G485RU6BCC91aUXOe+ilj72w
0N7wMuq8R26PdZPpJA12BUERtN+GvLsBP4jmrFPp3kNrO6FJa8MqlxmCOnSFSsTIfujgjYy+maSC
6FFa81RDLVpHAR1aJ3UvnAAVqlVvpwaMC7qX7BKdbJQi9p7nwqe8sNAGMSyls0shuPQgUPg07S8u
4ytJo/E+ca29oY+PgEzANPRIqJIiuY6e4awaP/0omonEWCTqm9tVK6Ucz6mOYgiaKTJhYA1bp+o/
ubiQZrt8k8GAX5dEO7RpBtHIpzCravfgzLCx43wkvqdE1hllrbWNugU4xDO8mJzaqXZ4gR3Y+mur
M1piTLqtiajj0KoNsGDstg42YdtLE5qVTnxODRVazJ43Ps02KgX8hHz1E90T1DZMevjPkZSCPt/N
WfwZRBoIjoHM5dwrAhoK+sdIioZudN4xXe5gn0HpWqQLjcU3VnZWnfSATO+spM8cJ9ywt78/aW2K
jdvnhVw0vQMNPQgtHTTn0I8/MJ/xmtteF7YmIQDQJJ60nvwP2/tpGqTkOnb6bvSHNYQY7riZt5Jq
wtmMDT032WDhZlO1j1MLEkIF+1wY37gF3Y0yk/TABXHoBD2fiFq5tejMWbbUwrkf78Y6OEQuZOii
QxgYFHrH0lfJM6XMzuLOcBn0bNzEts4tAa0hcNaRhqreMUBbXnTkzmeemrWtk+rXdwd5xjrSrByI
AtuBVgpSKsKi7Pk1rqFKt3p9cvQKjUION57yYQMAUXKjtYJVcpneeW+0+55qzOe0Fnk/tGWObyl9
Y9hKZ8K6RK/NjAnZZZmiy6Fz6ANOSJxAOrQpTiF0eB+Ia+u9rWtnuiGm6Fr26kUvOYJfTyJ3gzfg
RG8ztP2yRxmXjWerdAdID9lGieBpAMK9imYGLy7xhrcl/rbsTwYxKjC0cyqoFtxOD67sZLDgxBQy
myw2HXTzeXa23fS+tiHlImFtOMhyLVgIHWNfs5A5N0dImwgxWpgukRbn56yMHqVgAs6ZkYA5MZ0M
AGl7+lzvQ9GQUaoYEVlfzpQhK3DoJQw6OroiZ5ae2NnrNGGuS5dIBJcbe/anfk3PIKyg1KwwJhh4
2+XbJIgEyoDAW+MiKvpApAzSoGWVBdHyJkow9PS38oPdy9NtW7w95JW1qJmi/zZNz50V6AC2xn9f
cfvIE9Pf2kg/7Zo72WT6eI4mjLiaByLo9qmk4D7fPir8ITjXo3B3qMJfAluWzJrtCCS2eTdEzh+9
Gca9M+5Nr6yopWCBDjUvHeFQBDy0ePW42Z0XTZ++2gFs1eRpf5PED8vMvoua/CnWwAORcwIjkZWy
CXSuofQJHVjAE2E1y5hJpDYbsR77e6fgcm4d+8Efk9e5S5gUWUF37peHScdIrukoUUd+UI4ZQtYu
MFd94JyqP1dJk61xOM6hbQ4uirXqOba0N6+U33SkXoQxhMyF42MAr/zk5+u5V7/LEGvnRPWb76CE
A2+8nYfpq1woIG1ruWEDt7bBr4mqhsNFTst2qkYaEyRNrVLr3sk8MOymeTSXDUfYitI0g09Rpy2c
cHqNBjptIgxWUSzTsPfLVQDlPcH4jpwco25Hi22r0LHnafXMjBpDuybgostInGU9An+Kuo1uFu55
Wh5KJJkr5ZRZOJtk24x+GW+BNg+VQWyd12mUeBYR3bRaiV0z1oYRq3PTQ7FzCX8jaJFhpmzys+vN
+bnURHZwC+vYjPKi4NAxfiIFK2L+d+YkjyQkJT7FGi9T1f40i3v09lP6gZ6ICJ5vn9iIwdaKE9We
aek169h+vDaAVxA8iRyog7vg4BnkiizpzulktefFJX9Wo2MdHReay/I6m1M20dbX8VTBQPUK7Gvw
pIEo5OLQ0D2dk1iEpaFB9vs7Yx8/qUAX5xZJC3MrY6OlNK7Ecl8Nhv1sdBBK7CA9kSER2BQNU8mQ
rUUnds6WXw0hGMvXYD43pDVNtROj7OGEoc/Lu58RQgx6aF4F0/iYzbEdmlYNW48nvzRwZZ2eb5/c
HvoulxuCFLGEYoPbl236oAhup2UWeOuMNPv/VmfFNKTRQdGZHll/XI4JKzum9z3PUq265XXFPras
VjFpkrzbt81rGrTyTF5NdbZzr0PnVmAqagUBO7O5QwPZHGIv2oOAhi7qBvOGRhQY7yk5NpnVn+vl
wayaE3Zvfd8wX8Ib1bIBcXjBPvPdtuuiRHxH/wvZxwSLLMjsz6QPiGUGOMuBlFgoutxU+wun/0nN
bLxBjVJhnIPDiCb/PI6wYQykCIzkx00+D/mxT875MDGVm6jeKNDwu6JAs52PBKS0o+k/rmnv0CFQ
zzqsfhydQbbr6blT8mKOnFMgu2zEAmEqSshXKPX6HJdCXN/ZLiz2JJXfCccRC1ws4sCYMI2lXAim
GJdhActEj8rH0hxpmDn8IdlSVTb6Tszaa8kvPP97CGA5nE3OnkQjRY9WCiKcEwUW6QhQvS37GsJu
4R4IxMZNLy4i1Y5T3tMpxuOLiQDgTKa9dKPGoS1qjmPn2GE5D49tmaKHE/45kfY9gYIfg0Z4Z9OR
UtFnR8SyTO7cuxIj9J6dWT/3y6FKla8ZEtV1AeGEooEN/3Z1p57PMQVj9B5B7RkADZP44lvoeIoh
fPhOZDPssz+dwSl2ZgxfKOi7Q5DOmxhl7RqhAwdyJzowpzBAGgbftx8KZlacbx/ddvZ//3b71DQp
JXLP/e9rx+Ueu33Fv2/4P98vlsuz3poJePrAKN6rwa13TVJPW01Pjfem0t8sOKMPviqah1m4r7d/
tqWtb4UNGuL26eQXD7gRawRWubgvZf59+2e89oA5OMvtwHe0ez/g1ZPLBDR2u+GKrh2jsIUh0Smt
4Xr7j3//K/3TGHf25falMC6oeTjkOfvESD7+fZXbET8obO+aTrV5nfB+rqXW0oBfPjVGif3Kd9Wm
yiLj2pRtdTWgwC+fgB8xr7ePbg8aFqoM1ST86wngNBolejRogyvravbT/z70DM73boLGBpvn3Cp5
vX3B7YHOjHXtgElumgyMSCWx5iS2D+VAee4Vj8NL66v3LCYSJvhUGMCOaV4BV0Zz5uTmS6DjANFb
+1I6VDs4SF//1fC35gN6Po60EsSmS+m2aiRK5yrFoJGCPjSl150w6TOjLQHUyeXHY75pj72BLva/
j6weIeRMnujtl3vMg6D/bKvikRwAyNmtCDZ+p4/H28PAJkZGPdDMoAmC46JEoE7WdxJLEzNxTlcz
4rO4Ss+IKEHMWQlBAdXtMTfR18rEa45kkIU5QL99u3x2+ye/YtzVo9TWpOuQJvZhLX4I01PiCDuM
QjZoH4LBfOEAfU4MBLhlU+JEWz66PbRWlx/HAeTnfBA9LeFKtOSyLvpTv4Rpj4jHILa0Z/uIzdE7
AmOaAeSqV9U5P1SNCQbj6mc0KFoJp1acT+3+mNMGD1PTfL/9E+0pHwc5b06JimJXgLo/jn3pbYAP
wV1ZPvU4VyOELUH+4OJZghRpPkVjqu9jOe6cSWKzRRjc9aLdJPT3ENsBUWg4a7CpgJVK3CUfbvkm
Fgf89rwRbV2urFw5m/+3iTM37nvJxDwcFx232Tek2d6ukbh2Lo7WMkUCtxJmZPLyTuhcIeC1UxKT
XE6/tpdQH6ip4PcuDjyrqsQx9cmtM60xLKuGqfryevz3CrgvQgI+ja252DL8elECytHtwdOicQfh
B4cj/rMyQyiKr/Ll9gbcHgh2ldu81F8jJzk4cICRIbfUt0nDhbfvZufijkW2R9Ka13zaPxQcAhGJ
Wm/xqF5BoXbb26vJgb8+3l5saJ4E7tSFj1zaiEICGcHWW++Rjwl0zLGEcAk71q7uIpb2Hkf/0hj8
1xlr+qIBA2K8RW7wW9R0Fe0ATXYLhOJItNlmtOjOjHH0beTl8+1XM4G2D7m2++95LI0/vS26eW0E
qt+XyLD+T6+skzS06Z4DjjLq5KR/S3OcFzF9D0bCsbaupp3nmoSIDH5naRuHfPHmcBwFrpWkb0zi
6+Ptn+TyEahgoVnPVoENJcqdPxBT0A7mWZVsZ1aF21rQ427Bf7f8oUEG+IMBjnXglgWqocfrANoo
lR2DkdSHNDnEwl5Ho1FdJ3z1V8uQOKfn0gvNNkV61zgw4pGd0ZwYLe1bWvTfUwvlqpOZSP8zsbcg
Jv9Se+LxkWevdeP3TJcvURJ4n5jxf3JF2FcwcxDHyMnOYU4gumY4gZmkhtLQBE3jdK1qknAwe6aB
f9abzLzmIwf8aSkpuK/CwANaZkTZ/z4oOX0VTMIhJUFBHTofnNgUQx/QnM94ip59B8ZINI3JKdF5
ye0i+jPQvyBlSkZ09f50Qe8e0DPukixK96KK4Y4pOVDisrweY04yqy6iEmAsjHaayJa0/6Vxwkgm
WhoVz7hvXe7vGVDHBNiZeSTha1COcgZNHKz3hom7n570Z91jAvamxTY/gveYoWhGpcQCUhMryNrb
0qbCqVWk/S4eyuEwRe294C3Y9jhm1p4OaCeIZyTbc3A0cxM4HkE8gRMQEUPTfV2TILFOcwn2A9od
58tjC9TiQOXP9y4bxuLTjQQ/JCouWVcYOxth7LX1/I3raOY1yb3+ypqxHWwD9KfqgcEhjngSIPno
aAh/BZ/CYvowY/tEQe7/FuR826r828UKSk9mUY8Ktq9SpTx3QNtIV3NagKRtZNZHqRBocqQlUc0E
WayOlqZQaUTfNiPxEEmQi7GkI5O883doMZPjmL8PJXpMwtzg8smRY38nPmN/XFIBH6QOGYjD0xsa
wnE3Ede3rcZgZM29gLPOmB73d7r/hUXLIkZ1VWoL5oXO2SaFZk4Unx72+Po2APihOOUkGKYf1DMI
uS2iRrhbcLmBxxMdZJSEDARpt+/KWIYjc21gOyRzwcXUUszMGnovGthLt0PHnTUa4q519B113Z1G
MgWCj6U5MnJ5TsnvYJNxoJoPgHmsiMw7hznZ2rokdmEQ8dlfuEsuRmPTSw6VPR8JmQqQBWVkWZWk
tKaErGZpdqLryFqa9I+4LsmQ9AGoV7iJ7d464m+atgVYtVKjYLOd6Q54M2Eag3UW3YisqQxevdYY
TlrgHoq+gz6iYH40AbJy17GzcMDSIkZcgI1nPSMMeqel/ZA3rrGLvZmUOAuWX2w7kBJprDc+mSqR
4KbQgDCSL0vWYkb0iWa/sgUgNi9ooM4aBJCSEwUNAg4P/b1lliTGIKmOjDI4CVUdVcCEeMj9U9sl
Tz3dVepmJH5xrp3ynOWB8mO6KK+HHENmNnDHjJYYmIhtnwb7zmwfpESPpknMOoNxSNAxwNYlgK5d
CFzF1O/1IDkxGeqOeQ6bSbOvhQ66uEP08VnHwadl2dW9IHNSZh3yqbI/BZ1FvglBUBcP+cTGQI6K
l9IjSxx7hd/InxY+zKryIh8KHMp7RbD41ujSDzX3HvpfpzrneSL2UtABHWNaPXr5O+fCo4Fp0qxe
nkZ6HqLkLyGSEC0MROGwE4DbifiFuIgzokYTgEmMHqTOCRSyVMQkH4Qtt7mgbiUkGjeOXC3Uox2g
8nI9RI0A0hsZK4PcFdwZTBhzlCv8EVuDApW/uCGDx7+WjClJ6qn846Twz5ZegYgUvDGBzmSbVWdq
zWTv1MbHZLBEwumNN3qnv3SdMvZ+mVNJEofJQB/sZBc6Ppt7pThmVr5P0VfTvIFt45apjkuiEmtf
OXurcx+HfvhychcapQmoraSzMYlsHyv42DlqNnSyVbcrqmvT28MqyN3oktxJXna30h48AM/ctEiF
EHjQihmLbcfIQw000lS/5b8JWgUSWhmzjn/P73ZZlpAzhJnNH778GhQF84VgsQUfG3qsK4l7AnVu
jq+QrN0yai4kRpugWvoi9IPhrYT2bsDpQS1kQKI1iVVv3OGOUJP2jl0qt+yAEQTPrqvyam0xStjm
I+4OP9X+OLo77Sdj/uW9wL3XYtc3GGav+JkseAsPvEGNFyZtZmyHvj16ZbsLmJ8daPwxqjd6ODA9
fuc0WFg2w14z6KEZuJd2OQlJLt5rZNvAaJPxiGQKVYA3M4CCXSY4PHmapVb5sGQ0OTnZ36P3UKTi
cXL9VzTcLVnNC7y9ZuyVQbhGJj5nRKY16KaxKb5iQLjIbKn874eGIorm72sQV59IcPKNtpAwaY0H
OMiX+fWX2y6ULxrFqN4+bCmSrYa7mNcWeu9g8brItIFi2AQ7IOPNpdTLvdKtbdU7CPUI9cTwsmCk
LP1iqeRZ0+9aF/OrlcN+nmKgAzN6b1Y2AH7UFbyDxDGgpwdfKzsBgRnFLDjpJXASCdB9BO43H4Lq
qsphSzt+ZKWf9XVvvsaYUdi9++8EvTXtjJFZOL7AZv6bDmBcvVm+aLObXO2huVCWvmsR4yPXsnDT
GuYJKBTitRgKb6DJO0z+mL7pSgMK5SBXEvw7JPG0trX+RZeQdyPgKIVmf9PFuh8CE/lIBSGhF+uo
sPtTBXL/TaLJi4vgQoDk8DYY7rNs3hIUaWuF7xerWv1HoXVijF3sYxOqXmQjPUadSVKpRFzNAAZL
ZeVexDhkW79qD4ZlXeiGkMjlo7ydau1ikilVl+63PruYjED7oUxR+16puwbtx9D9zqY0QkPm2wnE
RLcITIaRkkO42hko2V+EkdVhTPsjcMtX223evHq8aw7T4DyXsc9tUaQ2RncTvVSJnSftf1wvLo+x
7//SCo377p0tHAmQhz68TDSKTONhGLJ7j4t6JfX+MwOkuBKZ2vRufkcZ4KH5kmhk9abZgvK8a1od
UjK8DYTdGsMqdPlCmfjLtAt580ebnqhtdePKbscixIycu8l92Vj3UYF4DatLD7kB47txynn9Uz3J
Q9xUTwjicGMoLkfryWgM4+K1PvRIL532MmYGKkA+90T1KFsv1yamNkWxAxhT7SLh3qWD+MTI9xxx
BdKOGY9jpv02wWnp1J3G3NpBVw1V/upN1LeYM8+2dxyrYN+Mv+2Q31mUuCtPjl+dVu9c9AkTYbS9
tMEdTTimhYAUJkuy2hioBfAGkRmDzu6rn7TkDiUiGtnEF62mvujvc8az9iC/g9arN7Rns5VAPyiD
BiK4o0K3E93D7UGX941tZGFGhnJiZva+rchgT+hCTXid96NMgkdXtx7R0He8MQR1K4pDesFX9PLO
GXnyjuCCDOeXfpqjdj63Mv/J5IxIiolHRz4xUJQaJqibfU0Vu5puOe3JrahyMOESvFE7QI98Jmxt
Q3/VHPrQwoYHp5B+Wd28csFlrxb+79QHKJ3RC5sRLq9HJ8JyCmQuYf6wGj2Ub66tvVdoD6Hj6Bmq
SLaX1nRM0OS6CImqp/Ud6Rs5BGPoyeKNqeMQul7ylgDMU/Yf10pJRE09487ypAM8kdhL1XZix7tH
Y8CFv4lwFY2sBSCx3Xie2jOfj15a2wt7FyYfWfXfrGd1aBrgT6CuITEDQLYdswlaAiG8aTw+tQkT
0lra0UaNVn7fdLF/8PA76wOZGdi193EQZPB/SDW2K9A9lqC7J5lrbhwD50iRIJOQjnlm1gvuajnv
QMfSwwRYAFECcZvthBtn61ISZJnPGwO4FG0Wckxyyd+/SCR9rU9OrvnSB45xDGLLAnbWXuwE58Kg
UhVCfz73w3QfRLiaOWr6ax3ySMXYe6tmoAsz9sPGJax17Gnh5ln+BGEra4PHyDxMnQUnJsJB2AWe
s2kalOlMw5WLApOjwkbG3FIAHzWjOGjxsuMZMOcJMdk1ZfxT6uO09gmEg+KNJNOwWMa6BVdZJV+a
jbfc6+jfppxIIRrmBCmHBEjczeSTDFLn4NJk38Th5kffFZ8kxeFQaLmEvDMjUGaNff3Xa0w88V4H
INoOShSeHhIxEMdywFbmGz+OxZjF6InZEDQEVrkIvAPpP5Qppbpv+s+2gwjo+xykgVPCP3vvHWMO
/7snQSEj3Ai4po9xXd25EhFFWeKA+6Ns50D0N+nC7CYrRi0PpZ0fIUS8oT63mQ5yTmkHm78XnGSs
NUu0LkC0gr4zYWzGYpjlu0HOE44cUV21XgWOBKQjgjMoxlDW9hhkQm0JtWwYEJvteYy6/E5R+9ui
3PiE7K4FhwM3s1mrdG6cqujOwLMEb33/a4FNghH8J0siyhniHzuX9EVtjNEktmQCKj179QFOhnHx
0BfuN1G3OW8i9VfDhFrQJ4LigUl0VuahBe3dE3WA0i+NtuAefxo7eOr7edhGEZnmi1MR3IOB4GCD
muUsK7BnMnPXElnL1uvQ7LaSbkHqwq0e20OperUemXUBYeQPnuM3uv6L3z3+g60gY+zVvUz6eC6d
mHdG9FhKi4aD03SkefGYVDDK0tkL7Z7hfa7+2k36bBjjmxV3RCsk68EefjOr0sLoVadY6nFuVz2+
H9+GCZ5OW6P4gol2jOjuhjPHNAgeaLXTCTRGgX6brUf/wjL30aVi73VfVETOJcKTnU35z2ywqYoh
QQiuH8d6YNrBcYvslG1i4J7xkLE7PiJyDCXbMqp+4yGFy5667TqaWOTpnDCFafj9GJjG3ASFPNDw
ia9hipzHy4yjEXMMqxhKwXv5wS14jePialXJGV+UhurdImpCewMljTtgjsnhZcjlOg77Yv9W5sAH
GkR02KX8LWy9p7LstQ0AHbowBX3ris6ykR6F0TJVHhj9LiLpisjYwPaRDOS4eB2zDdY1qDa2jepA
ZW1p+RsFDiSsggRnkx83ibchMakACzYqPV64DeqlaREkZMlXMfAUcfA9S1bqIfNexwFptZ6D33cR
gpJStJvapL1ityrXEKWJ2U2sEnvduEgHIVTRoDYoMIlGWsyzTe3v/eLSjM2Lk0CAKI1xV7bdjgX/
fjJrYu8i98yx3FuNTsBJiNmgNzgfAbzqAQcSkp7gTBvly3EbN5zHbr9PZXUXtRhWHTO4ZgWoTJEm
f8h23+mO+sGd9SvS9E8qWqIVR22lintFPW8R/blxRAViyI4+6yCZSCBDRZCnHMsz+mzcrrPxQUbN
7zRNHbsjDCM12RDzzK0g0w8y7relDUs0KIh2RlJH3/m1aTSsHJ1z/nIN2Gy4+sKOmwIZoon/66oa
7uBkvRcDTmw1Iy8rCnVKE9FsTA7zdpXsGTDjH43IotfKMuztjJkpeM3OY6ntXcQqMG1XKa+CmO2N
MyNDmPT4Morme7BSsCGQUorC3KEXC3NbPhWumDZUOrFPmKOY+k+2pRdHotwdOJzhrdCWYBFSeFG7
WN9ofV6SMtoSccV32z4HC+omItBr8Mm8srrmXJOwcXHP+Dil1p4nX/Sy/EbJRZUoy9cJ74PZdcmK
kJvnLtBbjg81WuuMfX2siKiz+uxnoUsF87iEj/fibEViNdGHafUG0lfL7DCBOxAH4Fv8jEsNEtEX
e/J2imV3mBxTbnUhdlWKTsXGTR/3BkC3GscBiAEU9HmLeF0iNvdz0k99Aysasag8oQWfq7oWCtjJ
6m0MJOhnV8oYkyPByCMqhJalSw27uE0Obp/RWMSr8mC7R83S5r9RNr5rTv6RyE47uO7QvUJTXvKZ
gm5D3CTnHZAyupTLFeqvc0/r9taQdJQWvb5tzAi8lW7FW0c05OW91544E+txREGNtMDyqXRGDVFN
dBnogYdo8A6TmqhXAv8taxAu1zhRO0si0zJ/Eyd9mV37gsSHITQoPNdMCf6g2u6T6WVq++85K18q
ThHLWvslHC4YSzUnbTauHulSoMm2vkvuqALO6NcNVGXLuxbZjA7ObamBPHPjexaDfSW+DCrJeqGU
xuObwbx1y8HI5woHrYMryGkQL8QB6qOg35qS5nI0z0eHIgc4vsNZzPiTmiWIVII1pbhYTaZtjaHZ
9iWtbPbPFTn1S8T5YnzvaamZKIR6czOAnNm4RvJge3hKxpF931SHgeEPXYIAp7xbcw9qT4b1U+Zd
vu4FkLKEzbnOKRcYiCcIgfS/SHseRxsuvj5hpIR64frFZ1C07amGo8O7lX/3QzKihsxexqnO93bg
PEAX8kPhWsQz9AaOGnDf1Xaum4IIDUDtA1I4ehD6XnmNFSbI6oh8RjIf7eYyPjcF0UE18SKDnl5B
ynER+VAQWZZBP/dcZU6zCKWqP2PrEoRDgFjtp3gOai/dQGaz1vBOok1spdd5MOgKkM44mfq3H1j8
EbX/2jSAMKj0iaIutL/EY0G/0nhH2qH5S5w5fzZCVaUVfzoB5S6L/zJAY03ICIaJWpxHYEZAdf2q
kr5aNb2Ckd2YBZV3VpGWjELoxVh6KcZC9gRsv7/Mdf1GEDxuhfRPozwwApkW0pY56u6IHsbwP8qC
Oxtt2r3ees8mk1jH+Yaawi9HswZF6b4r/R6oCKuBX+9mlz45+xlSe7Oi9QjiMCa/fet57V7aoH1z
yIqMU7tM4qopp1MquoNKTGj0HkdvjfPHKiqTZ2uEGEqw2iOtQlpQnG2y0XOIV2i9VVOSu0pTU8vo
V072ckRJVmbj6ivRCrAsUXR2CgxHBFiwv9v0bZMAhcjAyXl2tTXisVMjiuuIjfTq4p6By/RkDvFH
y9RlOzQB6P7qzkiYasMIQp3rcoPk6itnXL0GamSSgXGv45/QIlDt8MVorNzVHXqKIYJFG/iQPKBE
dYkKdlPfQMfUATcSOyG9fkHaEOVQ1xeZ0uRp1c4o8fXPBZo3kzSteMm9j5ArTM1OC1h06uo90u34
mKHiSpdcBPpc9wh7v5xTqZsEb6bjF2isH3pjweR+YdFqQ1LuaDorjdCAzHtEbnUckI+uWlG/0CEA
AOFdejbCBubADt8NAzdtOgdKbSPL0EP3JYjlG9qF106DoWpxMKjJVCKYTv9yAL9frTbfl/jTRURi
PMdtVP5b1SKm8HCsO5n+KrfSiPr10KOS6EAfLPvuqpPJi0e2QaLr6THhhJ3rm1byQg7mHZKllATy
7GReAx2gWqPh5KzKa6qQK1Projlq5hManTCmx7/LElShzNNxb9+XWtbtBmV+6CQyy7gltU5A89RT
92/lRIyng29doNzynBq+bu0+QRSMGAztC1U/d6n7UWd+yhEKV2pSUgCgJfwqvQtNmAuYh/RTIPpT
VraBJ4IyVU1bT2NV8ulwLOTSvq1y6I/DdCDA5Yk2JC0NO//xmITQBNCs0E7+xDP5RX1qUsSl0Zku
x0Q/M48uEbI76ckTI9/Fd+zBcJX1q1XTyK0yDr+jx3nEoki2k/l7oHNZEuBi+fHWtrDY0hU8gkNx
QFECenD92iauR6HA7WzOCxUwm44qYxX0VglFnj6diemLq5d1PU5scjI31uD/5Pi2HF09xmKqafQZ
v0OmXc0AR7aoSTutf8zGA9zpaGcZLN5AcOeak8H8GJOn2OGsNQTzmyI2prWrZ7AD3SaK2vIkDAd+
rgVepydX++Bh4/aLtzzuH0etAuVdBY+MXe9c5BxrmAdZCGjjp+5oBM9jxVHUJ3Rn8pYkoCIMXAjx
GPn1KerDwaMH4OlYOLMG20860JN/g5ny2imgN3iLr2yyCp8+sUe9MsK6nfaDgOElCNTcx01w3xvO
B6aW9FJG3V9vnH+7yH+yvfHOR53Yzq+ZKRVHLPWQptwYKFuOXUo/v+nMk6EdR+GcQfF92R0nfIfb
qA/ee7pNnKKoexdasuqNleJtYZ54mJi0c4TmIJhKzldlyB239x35KShAuREobhIfzvIMOs8JROhL
edcRzKS855jEy7Uk5s8WNGIqhEubwZU/RZvlbDjdYzv6921MyJwUEn62vYNsgzzQqJ7K2tsDTjcN
C28Qe6XZxPQkgAVGLoA2o8YQSJASBjBC6+kijLn9QXjouoq9Ck+rxbZvVg9TruJNpz+Sc9HO3huR
sF9zru7Zzy8xHt+QnBqIdUod8l5cwB95LxGRtwY9/sCcrkCq3wotc7bNgFoLyuDZdE62/OnHmd0V
1G+xQFttfXH0EWnYGdYu6E2wbFbzrLL6Ezg4dgYlLo0XcWIw1r00BS/cA1A+BpfR3Qi1dWU3807r
QP1AqJ2Rn4AiyREgULO+Wnr74KAfaEjhEiMrPAbAeK1Yx6E2q42FppVACroPRmPfZRMBkcxYuq1u
wBcVRT6goBU7P9I1wFrBRVQEtOigJtKKfJCRwAbB0Fqm8q1R7tYnJ4/eMCElGk2TSqpNFuBsjvTf
oW4y3JeMiszpqY7Un6zP7bNdMKkvmJJbGi9jwcIbtajrXA82koncFbJ4wKKbrqVncWRwuJK1Qfx6
iUH32N5oxEeGpZN7G9luCqRQSJuMr1ZonOyEWFvkKGsmyrVOPzlDXK6YUfmWeGMIrFa2PbBZdfIu
6sgwHMoPw8r3jd88CoDdXsCl1RcO8GlQlQZWdqRF3OAObDvN4zo2hmM0k/bkP3imI6DWDDMN2U/O
Itqu5Ljk+ERcxA63T5+Mp8Htnhll4Z2YLcbEjvvod8YlQ+NAVa/NYRxYf6owgVYKkd9cET+8C+DW
wE5wSRGVxjFXELQ99QKxLNvVNPBWAYu77z7bE/h/dR/kPethmaOAJTdyQDkwyXtAFMYKhUxE7xXa
N23U7f9Qdl7LkWPZFf2VjnoWRvBGoZ6H9Ibes14QLJIF7z2+XuugWsOelgnpoRDpKjOJBHDvPWfv
tU0KOBReS1JoFe+I9ZOBKYA/GATNIfYNOFoEOEGI0rjMJORaKSQZ0sP1zn2t3iA954AaG33nB5k1
wesksSme9JaeToSqSza2RuRD4DTTTp1SFz1pDvvL59SEsuW6G6SwHdDCAJh8gjiAErXCbzBsGJV2
ATPltVXnNK4awvZafgalmbaplZyZ59B1MfKArrhOb8rFoD5GRnXTVv5PghK9DQuxaj2BZ0QlHWJz
uMOvJeQwj1iaCJms673zi3xUbVMdaH4HYCdo6npNc5rMalyh14F5l7HCISkS1w9lSTDOwxlTUbql
pWIhlySTWu83kc+MtS9Rv3bNvWVQVFRmoOthckOsFYaQHlFh5Uckk9GeTs3q3OdQY0O3+eQ3gCUY
4xXprBZLCdf9zmk/QGPslMy46XNmkzQRnauh7c+6DU416DMiv7LXYWYBSiqYQhxnB3jGpHBlhdG7
kg/5OsBeDNfhburGF93ViR4h59lHmoITZus2pQun/p5dd2s2yBkxL/HyOnk1pl49B0p08PR7pA7D
qvXHK1ps06rftWYAmcYAxW0wZ1QranhtPEAOLu+YhFSrdrZvCtYFrUmyMAatnepHANIrAHSsyyxm
qN2Js6netzOnK6nkXvVEp9w7EOJLOWZXz82NDUtOz+aDZ/VkjyG+Wvm2uN+mnIYduchZbl761Jt1
bTKurVS/hl+1jhgfNxWsZ0RHBcRsgF5F/wqmmZ3Lsj7vsz2oqZ+oLh6ShG6868LicycNSh5Bray/
cRUUAeXsBgumYRs7BnKCzXVjQ2nPwLXpvNExr8FFIBgjhBMoGMAMC12JmgSA8/2XpiRXIIvrH8WU
f5KGUa4Jv7u3JrXHm4xhbm46b6+3xUOh4uArXUsaI7RbY3K3NW86V4FfbdSOoJQEqpEV9vfEiGZc
OljVl36R7GLLu7aJ+QwVZ1trdIG6qH7U6/DdcoNxo/aEJOc5bKHBepn12oW4BtEj1F5y07zNZiWG
QGUcksS7UGKMHKPaxRQoi73VlObeaSp/w6nYh09Rg8qOxIefJleVscxe+tQnMpJKYH5jhZdzkz57
IfI1susYfFEMlP0nzth3JSx3EcSekojKuFG/a6i+1mj9iMKzyoc4JIB59Fm/LClp9Bo0hV52ooF8
YVgqaeZVjCM00TLGc1Bgjv9zGFiaDyHr7w6zUeRPP5h5UMR0uCQUboq2LOWAbmnHsd+bYxLD4rep
nMQ9GPiRHrJX68WNuvVKAtOCoXgJrORN/BUbAwZpC0dh7bCC3jJuOVtKqyxV4jFlETzTGoYH5fjZ
Th+o3mk2q1+wkA9+QSUOqPkxcQZ1rXVHJ3yPOWygQFQbDAwdbnXiITkD0RQFFYp2fMFt6X83yJRD
JrB1sCpdj68DgVNTUVt7l6sT4osERpLvoZ0lJ40oKOcqy2/RhUABduNXHboMKqCGmMqIxE3Ltk9J
1vkXtsGlYqAwXdoNASz6tAO/ewcaxyxBSDeo6zaR8+44qrdWUe4qo14cHSRvMG/rZG9zsa7j4b4i
1LRutGslnWi8uLcxsp1taClkNap491wr+ZDrKYZ7h6QVGt6Z51zrCcKioTwaatkwojPdxyWUsh6B
0hkRSEEQDIttGl98MkHQ2uDtSyJQ14ELbsqxoRX1eNvM8jIjA5bf6xnKXIHmvlbRwwXjCt+Usa2o
WO27qnrXVO+ShBDKRR7na+Ebj1MbHqGvWGSDtHdN090SwRwkeJRyR/f2CAy/08/doOCNjpYKW4qA
99bqh5syYz3i0Bumo0HwQ17h0FDmn1pJlVxlrb/VcehmU7sebM7IOO5va4NkvlaLNj5L7o2rTFvL
YWoWOuVhUMbvJvo/qF8c+vy+tRHZuxDBk+8wp87K3jg54FMY9CBhtUyd9gB9QRLRFGOVSGSuG8zn
JoWnF/qDxxGPcqKsgZf26d6b1JJ+If2tkUzC9cC6G2FKVbJUrXak2ESHrHRMXGSM2oUZ6DSb6q3p
UwQwjdLceYaRoW2Lrzo6iivVU5EuNKN+VXTqGZj5tQ8bMKqJkaoAIFMWDLjVgxmbQ7Ke5p6LXc+q
qgnql84kyIYkdDidTXztxOFBkzyW3HsDtFxfJAGwzsQiqC3o0svQO8Y1HVT47+m5nr0HrUWFNbGg
SZL0Z2/5FGt1pCtm/6gE3WWZOtqm9sOfKGOTVYxUIG6uI9Ky5tLL1xz71srtEUsA4IeT6BOePQYH
DF/KNm/Hl6rSf3qazSW2zdfhBPK4Cl+pFtsELZEIb35nQkWViOjKGrlROlbnvO0OytQeax0YWq3c
x1Xrb+w6uUqJFkPEtCVPfY9RlfKc/jb4wQP85+fACV783P/MzTcVVWqiDJ+RgZppCi5Vy8KwUIbn
DORRqmtXRRBd9oNPExHBb9ohZdMiy7yqSu+aohHKGSIh2jydtnHiUliwFawaPo2HedSZ6uEe6bLC
WsF/7yW8nalCV4fPhnDApuoeAeoztkaHI6J9Twa6U4MLSS2LugcC2bCfK9MrzZDH0jfmC0IK3tV9
b7ILK6ZBV+oUvqhl/MFfi7R9DtRd63Po1uRO70zd+tA5P+gysicdkJlZRoCKOrUu/rHiOZtpXXfd
RdK6w9Wy0QLrE53ksNOVqmRBnR9yw9mlHIwIrCP/rCD3aoAhrSkbWevMAwl7o1UxaN9EjbYku1DY
Ai68NpQa5he46sskRQwGjPVeJ0O90W7cKTlxARRd03ysS07JrALnqCrHscqUXVapH1Fov1WK3l2Z
XblJFPux1/C22ybcm9ghrae4dREBnHVNealtlKTdoGY728D6RaTMDxrYyTbyWIpN3uuUlRwqRIaG
RtSux3l4xTsDFC4xf9ZaAULQTKkg8JX6kXVrmiUQ/NXiynPyRwvp9cnqjxUsmkujQYarKBUvVu8M
6nMbmCKgenHqrkfH+EiUiSi6KAD31NI6rHygnHoJiOjbb//693//1/fx34LP4qZI8Qvlzd//nfvv
RUnUWUCx/Z/v/v2wvdsu/+Mfr/jLC/afxdVb9tn8ry+6vN89/PUF8jX+8aZ87B9fa/PWvv3THU7C
qJ1uu896uvtsKGItX4A/QF75f33yt8/lXR6m8vP3b++IQ1p5N6yF+bc/njp+/P6NAXjZQ792kLz/
H0/KX/j7t8u3ro7atzx6+y//6fOtaX//pph/c3V8karqUWnVVMfk/YbP5SnN+Ztq25bmOq5h2Vw4
7W+/5UXdhr9/052/0XfAdaqqKjID+PPffqPNJ09p5t9YGdOWN22Xlpw89Z9//j/9fl+/52/UkW+K
KG+b37/Jx5e/fmb58yzH0DzbJudGdTzHowuj8vz7212UB7xa+5fARCrohOpLW4/GukhSi4HJxCiW
EXrjhFdt0vXXeaWZK1Px67dQCz6CWKOHqmLsANQaI0NWLP8q80KP01hC2EEEY7+913ukFVbpXIWz
nXDW+QqiYiabZn0sBvUpIs/g5HoOF+fOPwMIny+BH+JFsvTyVHUnkoG1V5DY08YdfJMR13MBmhMD
QTH/zfYoxfnWNZNvTKIDYbx/+hH/2Ev/tFcM3f3rfrFNVdM09NmeTVdAfoA/75cCSdPkZOGVnZc3
o+586Ma0SxAJHwngeiQNB4IvswCaDSQ/GnaCrx+1m+X2151BissY87Cv6WdLtHFzmxqbgiEvKJvL
GJvsVe72j3bl2cxVtXcw2MekdMdTS4iW4w4feLEhMMXPFfqdtVvDJIdnvVOtHJy639zavmLehBm7
gAl9uB65il7aOWr3qsBaYJchodiaijowtuj+OOip6xFZXE7RiyX49QzkDv0IEDIkhZpoC+eQEBLH
NneZkh9a260uZ5opYTynZwBpDIEZC69Ym7BhMhHczWX3vTOcZ0c0jcUY/fAHVI6uj7SK1lY+RMkm
7JM3nBJPoygjfYBJgiYIysvJbp/SQTO3pHgRC4Ko0kFcqYrKkgDvaOWMHzPyywwZpj57t72bI94x
axBwnZT543LN0+nRDrWdT6cVFdB40hB4EnbPTBbJpy7az0CnO9waw0ETXagj5QF9GK4sQnJWIO7H
I+BSxEzNCZESMZis79EthRRf3KBb66I/HZA4gOhgVjz1+k+CTGhzTiElbhfAKHq2XdOxX0rXz/bJ
5HnrhES6uqsRkKeiLUPhbooaVkcWqxf+pVvO6AFUchjw1h46vbmcGcgpwKMbKnX0UKbPNCQGCTe5
3tZVWSAWw/wjiYEpzdEp8FDpFqLXLdRJymjWoWO6K4remop5hsTXEK0vZ0O4VkwcsRwEdw2S2+Da
FXVw2dG5HMcr3cEz71YIEgnFoVQgqmJ80506Mp9QPcpu0YxJ3b1TXftgp+DKK5uIklFUyl6/J0g6
280jjZ/WxEiNM2cyk50VGcNKHQuwobmhMcTqjzrzkU2kMgv0LON7RyDQASPgRcnaTLTT3UhuAK5K
ehvW4J6ygBGxMP0rtw9q5OfOOkOGHSPHzkSXrYpCuxetdi+q7Vn026YouVPRdNui7tZF522J4jtd
tN+iAtdED66LMrxkzhCJVhwN2Ar6b0ZPER15j6DcQ1huJFeF6MwnUZx3SM810aA3iNFjUaUj38ov
OlGqq0jWO9GuB6Jiz0TPXomy3UHi7onWXRPVOxepvS06+EAU8a5o45UIlXyDXL5ANq+Lfj5HSF+L
oj4Rbb0nKvs4uXIqVPcz8vtBdPiZKPJDpPlBpSnHDrG+Kqr9Bvl+LTJ+5Py66PpppKf7RrT+najg
AtH/x+IEoDt3bsUb0IpLoC+Uux7bQCf+gQIjgSeOAqtrH3TxGPjdTSCeAxaA1Idp6xniRwDqggS7
cp5YNJwGHPC7JHIJYPVbhWuBQqEfJY9iuESRUfUvqD1xUIfkSGKEKDBENC6UN61mZDG7LXBdQsoi
eqF8PFE9JGtyaXSP/egP5xSzRSWuix4tJTMm2NlTMl/rWfBIDOO1D4Nlh/3l1Ih7Q/Lmpoy2S5sM
d1WmGlBwyW9DeK22KbYBL6spGDXeBobHKRMjP0X+RmVS3LpTcEFTAqkLKX9ZOCL/aGhoYjQhOmZj
YTxBIxqsKJBLJKNB2JRNS0DdT5hVxsY2jg3anRrxeWlAe5gIm0gdCBLUJLQtvRbabNhfMvHBFBhi
PIwxmjhkAvHKRKEmWtTvpD5EexU7DYVndxOU2rYyKZvaAZ6bVNw3XC5Z/DFRrt/J4L2unClGhH1Z
RyEX+cGF3N6q4z6o3GcMPyTZYvJRnHEfK/Ub0z9t44kPqBdH0JC8lCS1n+ZUZc2CaSgS91BAk2jb
+h/A9Nu1gcFoEKcRcEfwzRU2te/E6QIvEU/SKO6kVHxKM4YlT5xLtXiYDMxMRI1cT5ibAF6qu1z8
TrCfxP1UiA9qEEdUJd6oXlxSNNjxC+KbssRBVWGlMsRTFYm7ysVm5TcWVz7MV3k1E9pWTmtSgupj
N+PO0sdrFO0sQyEzrMuxI0lKjYvt6NbKuUNfxMT9ZE36xKoV5xcERHg94gYbsYUprCaO9Bv3alyO
h1EfSAIVLYyfsPRk4j5u3RJhpQmfZsit6VBo5ZtlQl8vRtUhVUhF2YXKsHDwqolrjQLiPhYfmzXn
D3P1MDiVt3Kd4ac+U62P0fhQXOZCKpZQimSnWaxxmjVilWMZQyJuVeybyrCPRvR94pRAbsHU3tSC
72AVwjMJyOGZWiD6wNF/0DHmMdkhwSlL9RMGkGGfiX9vwMini61v2fgOLj/8S9tZfH9gmectayLW
5OIKhFhFvvR2atQr0lzxY2AfLMRHSGpNgTRJp1BnErzS9Hpy1uvyMzNq961nggLqMnwJhZGhUI/q
reEnRLpDWlvkOYuTsRFP44C5MRSXIwsROtXWJSmrq6wJCLWt2K8TF5crvcAgXlQJrEfFU4hGNxNC
f3Bg6OKr7KmvduK0dMVzydmSn9rFiElRDX8U5syGiTELQgfDpq46rzW5QesCM2cqgw9JOo0YPA25
hUP+Ga+Mu10eKsZAP0b1mSTejmEeHwS2UW8xkDbiJZ0/UpVdPsbutK1bdNiRfOKyQWpXnCpK/qq4
U+fFqLo8McoTbnToxM263FExuKZm8DmI49XB+lqJB9YQN2wivliuCgAfBuO5FMssBlQ8XPImyy3K
si+5WGxNYz9bt55rJ0BFxYKLFzfEkxtimdumTkVPJmlH9An4dyPZ/PoiYuwtnPEpd63nRCy/jTrc
IlJDWxeRHnaoZ+uyOwxJX0jWTIH4C+twB8KUrv/TKKZiQi7Y4bIZsu4xFeuxpTK6m0DObLElMwaA
UZYNAp/HgOXrztO1+VjlT7kYnJeN702oQ6VZHor7WWzQSyRptXijDbFJx1joVhE6klIc1BjrREWZ
ySNw1cRnjYr+ctkp2mLCHsSPnYozGz/Ry9dP87UHl8d0cXdTTMD5tli+UcLJ3g0WM/ggvnCymcFR
L2bxABOnuMeryCZgiqSQAJC0Jw7zZXe24jrXxX9uL1b0ZW/r4k/HBouNaDFPi3u9MYrz1CZMOJa/
Pkrw/qXwYCcxey8PaWIA9zDFh+KOr1P3k2CIJ7w6844Gl3NyxUufi6veWQz2yy9Aium8KcR/j1bg
6HEoGfjyA7HpL5tUXPvLLR0jP4vER8+rb3Vx+Gvi9dd7XP+B8d0XCkBmoE91AAM0ggmoZEMcT0ZD
hNnNcg893ilb4ALFsgWqzrcDvY1ec+Vz9HEawSVwhFDA/O6iLDL/VJuat+KcVdaApcfTsvFrKAec
4Izn1q26V0AmpKj1MNFC7yg2WTlhRMK2e+qEoLDcGuVZIHv6JvMnvKJj0p4J23mNW+Z+Uzx0Jzuz
cMoRL0CaA4yG5Wqw/OK/ThyuCyRV+BLoflnKkKERg+l0kOYqfpzlw/P3vkCer5TTiz5Mj6aSosGz
4mxfu6UEygZoNBicKfy6xtUUAPxe5YZFO58uXjjQB/LnEKENTy4b2rHGlaP5+0pDq4DqfZ+3OVyc
EnGXUC+WTRLOf9wqI9R92MOXh4ELDZvRmOoNAxkGYmXEehIUtNjkrkc6MqDV5GQKsCMUiEeaJt8V
tbMOc2Gzhlqe8GLdvLTSi69XLS/VCDG5ikNsp7oIq7+eJR2BrpUQQhphhShCDQk04CM5srxUiCLE
exR3cBlul4cr4Y7QBFV/vQqH8pMndBJTOCU1wJLlVSjbUXoIzaQQrokB4KREOA3tpEYueYESvLxw
hKXydXd5DNjOH88yY/owhKeyvGJ57fKKr//w9ZgKngWTvbZzALb4Qm4JheHCnJB+UHs0mAQdbOG8
2ABfPCG/KDAahASDHv8Dlv8RFNRFDComXqAxywcxXmGrFKZMInSZIXvqW3w+aQ13Jlcw+xiJe+0z
EU6FTYN0ehRWTZQFb+R93VSIQS5IC99m+nQ3Cd9GEdJNC/KmAH1jCANHZ5U6CxWnAo8TRzVqF0CN
CtwcSwg65E9qK1WoOqbwdQoB7Qhxxxf2Dqjf9E8bHJBPdIHIbATaUwq9Jwfjo4HzAR3foJGH8AP5
CtgPySsBSx4IQKh0I4BAlq2Uexqs1z2SipZ1yi7LbgjlZRUBTMgQqlDbgxcCM0So642+gIcqYRA5
wIhY5H22WbbLgBR1QisqUYgIvcjtzX7bwyUUrhGzlg0iJSxJI/OUSehHrXCQfIBIw8y6PwSRFJhj
jch/pQs7SROKUgROyQerlApfKRfSUpbBXDLwZdTjBwUHyqdCZSKab1sKp8kA2IS6oLuoZcOuD09o
ireN8J0cIT2FIJ9KYT/FLhQoLkkPo3ChUGrA6ZDDcx6gRsUCPwyUZhMKUapidslKAcpUI7ypEvBU
BICKTK+XTIhUrbCpGiBVTghLELXzirmOsyb4gKS6OroNHdhWs1Cu+MLtphAW1rIphYYFr2u5YxjE
IAgvC7TCnSEELVdYWppQtSrha81C2qpBbg2DDvQfe0IiNK5GuFyzELp8YXVlzppvGZ11Ro4RmFcl
VK8Y2vO68PRNsxC/5BxThQKmZu85UDBV6GA1mDBVeGEa4DBXCGKEJ1FKASpmCF2MNjyFIoBjg5DH
IvnoWGhklfw5riRNCamM+dtNPyr38o8EK1hmQM0GoZtZwjlzBKLWgz7rqYMvd2rZrzN4NHO8nISW
lgk3TUGYBbdDultIs9c1eDUHzFouvDVHyGu2MNhiobH9ehcAbbqQ2hxhtklwB1kOaEkcfvJRyG6K
930S0psqzLdB6G+5cOBmIcJpslFFOCG0OEuuSokQ5FJhyaVA5QbgcpSVavKS4M1FQp7DQ0FCBVnx
BjorV+h0GZg6K4BiLty6EiFTJSQ7Q5h2Qa7rJ0Se6yoiZ4Qy6Sz8O1dIeMwlKbpIDif69UZoeaQL
Fit1mH64AtLrwIfZoPUCunt7FdieJ8BZ2Ht0EoJTJTg+sHzugueLXjxwfZZw+2Ih+BXC8iPB4GE2
KL50qLVQ46R00vgAFwTgDAqwFybgKBuatFBB9egpsa1b0JZcPUAJxiZMQSQLd4ZQBg3hDTaABwET
qQdyD5jjQ2OTBYUCpFAP7GvmO1stCz8aoRgGyvzDf9IRxfYgDj1hHY5CPaS1iStJwUlljwetgoxY
dO6r4hvXjQkz0TfFwgJGsRSeIqkv3gVrKQ/aF7TF5VbgQmBUhMW43LWEzxgQw+oCbNQEfvy1UYXr
6ArhcXlslpmy0B+/XkF54wxKNDlWQosMIvfZFH4kswGi3L6bI1xJIyYfQjweGcjJrEB3wCQJx1Ht
b/uKTFJDCJUxqMp5YVZi5cyEYjkKdoX4dypQE4xLx/iRCfNyBH7ZAsHUhYapg8WcNfiYXQkrKAGZ
qQg7sxSKpmcgAG4Ba4ZC2DTZc70wN6HWVOtSOJwWQE4if2MaoTA6Q6F16mA7e+F35gvKM7CheqK0
NLA7siO0GRw0Jjh8NLz1KM7ruFfubQChppBCY3rfF5YLPTQBIwqd8lwLVzTgmjQIadQQ5iiXBUuF
Si8s0hEoaRNBJ60bulK93tPowhGSLBBTX3immpBNdRNbF/94J6injfBPMXulBwMkKta+WAipy8ie
uVBTM76OLhxVdAsdopfiHApjFYLHkwN0dYTBcrKFwyop8sg/YbOWQFpR9qLKEG6rMUBwNYXlmplQ
XRvhuy5XZ0eYrybw1wwIbCY0WD+FC5sJIVaxGfAnruwq8FhTKLKN8GRVIcvGlgP3KjgOwpwlg9ne
pGBoM3C0mu4RD66aTFsh1aJSxD8n9NpeOLapEG1bYdvy3S5qod0aYG8DhnMNDG4jPNyeWuy2Ekau
F3xvbcrl4wy7xcfjm4HTxcUFXXhB7OIBHaE/soGUi5tLWLwWUN4M92UllF5vgte7DF4ac7nTpOID
BuqbCt2XL8ZlS4i/JGm95SCA8XpH60GowLr8HnmX3mdCDPaEHWwKRTgGJ5wJV9gSwrBuwRoOTKjD
jagzgcKM4IhNvEroXiAUz8IqNoRaTJ5CdKkIyVgRpjFFJkAwwjm2hXhcgD5uhYHcCA1Zk0mVDiC5
s6XfKsxkG3gyPWUFb0lWbWKqemhLYSwvf/8o3OUSKuuqBsU8iUA0EjhzxzyldOA1Ezpwx8oNWhTD
T2MNV2XS/QwNGM+q0J4rd54ueiFA96hfV1ngPERCh9bARBMvSuBb5+zNwO7Jc7IvFWFKl0KXHsBM
j8KbRmMTblsQ1BwPUA2padISg0/tC6naBVnN6uQmwQ6CvB2atcdiIxW+dSuka5ZJGbIZ/9nFMM1I
aGxML7mLhI/tCynbbR/KEEZOiV1/nqyLRJjaQUr1yvQ/kEhAJQG7nYLfbiI43FE6h/TTPzohdHvC
6ibYGSxirL6EDsaRpk5uww7DoC+M7xrYdyrUb+oY64CIKBrKEMHDDNMKQ6Nlf9c5M6iW6FwZiEEw
q73CoUHJWh+2xwzQuC7E8crvzxABEe0KjXxn0uFnfiSU8kHxYEgaqBpwBNRe8uoI0XwQtrmBjnlD
yQcHLtzzmFLahkYdgv3K3oQO+kYfTLouvPSipahgCUM9dcvtOA7XKAhrRMT2thXeekkvdWO7Z0NI
7LbsxrrEYqUYP3pg7Z4hXT/ht/eA3FUhumsxbPdWKO8cXe852HfQ89a2AgQ/CBF+CLGegYivKM1w
Zs8XOvD4md9oBiZPlYTDcwHMjziWY2HOh8DnBzoMkNGQhZdw6dFskuVESWcTzPO7aUCvL9BQ7yaA
9stROwnj3hPaPdFY00W7IPA7BAOeUPFDmW8uAYKd4PKXu45w9EvmM6vlsV4o+zG4/UiBu18yo9rN
wuLXFiq/8PlTQI/C618u8TROIaKgFGWCLJd9GRN/zf//dHN5aiQWIFHJB1j+X44/uVv9GhtlqOg8
6Z94ki8A/h5QirxbI+kDQUwOgQPh/uzHnAaSURAvcQV1O3p7XzIMvsoxX7Wsvzz2tVZfXvL17F8K
OP/j65Ynvpb9X2/wl8e+3n555+V1///H/q+f9vX2X5/23z32v3+D5X/8jztilCSOTM9n+nT1nrYQ
6CwudVulVp86SfDIJcsjyehpJjF2IIWsdcFSAquioqPpr+NAGCERQ/HUf1ilAa3Xmi4VSo/3ZpHc
KGU4vwaZrW9baiyHdtb9xxyvTDlvlKIciQQMegr8dbYLK0s9uzrvZPj+ZWL0+d3QJKSolExTHRJh
Ys12Xu109Mhi1YxzbNFmo454DPGv0idB1xrOE34Oglq2Tjlru4lQoVD+E1WydWTU+XNcaPmp0xVz
M0pWi6K6T7FaweGZ8GoaKpq65fFsGnDiOQlpAxjpPS9jyVFXzokZ18pEVfEaRA2CcrVhza3coXB+
HhS3vvNwPlFqcJ4Ss2Scq3vc3r7tvtgKTFwLqOOFqybak48CW0XznyZN9dIZEnG3EHSwEelKq7wo
WGlJVM2edH1sGO0VGO3yOJnPxNZHWnzRkgf45FLPJk1KeXGHnmuxTSJBxBm1IrxmelUK93GMk/zO
q9LhahALBXK2+m6qgrs59sLt5KDpw8LYrF0l8V7dHm6H7ejPYwSADDFitFVIUqw8y3xgKPbk4EAn
p6bMzLX0LkemLH/ZV1LkcndWkm2dTLfT7F7DqFT3ZBodWyuerprJube6cQtZdGIAiZjKGwnWBz0F
mqOh2evJjcb+E23CblAeE7u5C6w6uuuKqb7RK/c9MSz9ZYobZVtnrr+Hu0DNeqhO9MyM+6H17Ss0
CxUp2BhWW2xi8Nw+u5YdVtpmeIq8KT+odR3vgJbSwKPPlpF2peSYPML2jLmJAIiM3m+sRDaDXx+9
5mCiqdup6HZ154ae1cGx9OgFASSDVE4HhSkGUsjo++g6TMf6OHsxzPQtdOzypib+5971rGPVEbtj
JxigS/QB8EDo9kbOYB18RPXH0k9dVoYlxQ7s6XHE6s7ICcPNI4O88QmBhqR5EWGtr50wG84FCvdn
x7ld9rVOK/SYzo26ceLWfeklnxPv2nTVk2Z83/NXTVZCKmJLkvSo2sx9KPVvKzKQMGYTuO6nJ5ek
PoTydIVHsq6upn5IjzIy4UaxP2mQ70mDVU9DqTgvGTqbwXxR2tg6qSZluOXRyY0cnMF9gHIdNb6q
zsZT7L1aiMZetDBrCHshmG+5O9tNusHKM+6NqD64DtU8l8CrsqrdBxcq2bVFbgAKEh4fsDnvOGDI
lFPIpfU7zs0x63+MVRHd1KGHWLIODkys45c5z/Tj2NIBF93EEQ/UsLFyYiZtalfbAPstqoXcfq4i
jCCpWjwaKcQkLbY/yLLpn1lRddlAvFNR0mOjvPasCiEiTgrtYrmbDA+T2vRPOjHNpDHQM/UChlKm
U+RbOI19URNZfbBr7Oqc3vEzGR4tc2kzOTad0ZPqatxD1EKWO4Qa7gMrem77T9NxxtWURPGFB3r2
WomNn8uHlSUa8kia+83MRQGSovlMDYKrc2+KVHM0n5P4CWZM89SOQ3aO4vHYWUw+Y5UTtwlJz8rp
V+2GuKQBlI+Eu9u1cQFo0HgOijcX2Xod9dmDG43pdW26P7Fta2QWRtZes9CNLneLkPDqyTTeIo0m
qmdV6jOxKpRORnwRQxtc5H5lXDuF+u5mtfuMkmbeqw6ZdlCA99AfneeAdOpVlA/Bpc0V+5mkNSvz
s+e5SP1L28USHoYBq6qEgFdwPei9EyK1lh0Q6+gwkSjnV3WtsuDvj1Mx0udyTIUIzW4GQsSZ5mvK
ofIKlneT0ZzqIY53c6U/FeFonAyHopKSFcapD0FaKfhbNqVJTB+CCg+sfTmiTcDRqjqCb51zL1mN
ok9ok8In9DXHnsBEmixrhxrYr9vL88vrl1v/3d1J3u0vL4Hpz1t8/Zev/7e8+k9PZwF7ztbyvV9J
QxyU3Wm51VKR41LGpv/HLT/MQnW9PBhUAy5jM4HsV6j9jSJ/BuDG/BSQZZzAnhgvvZ7W7sKmXbC0
X4Da5TEPEsm60BmMSCIsTjX1nBPqCgdTFKCsBdWM656BnmLCwVAJl1XhqoKE4QsuG4o/f9yKgILW
BsiXSJ60JfN9QUU7Iwv5gmRisuw7cj281Nxgq0XLIHdTepSnUGLDvu7igMlOw41d2v1Od53bEi08
iZcjLeAO+54bZg5uhnA6uUGUMiixnLeDGfBMUfHY6HV7D0M4Wsds1QZNuY3lM8y5ZuRpgh/LJ359
7Nfd5euxGgfs4h+X71+bJd/LaasUZDk36wryBEucjODksEIrS/fra7M81vRAZdp5vEGpg500zo5u
75pHqxlBRS9fZNBdoLBddPj6g7uJFL4iEpu8NNVk40gCBN6Ebh0G9YyeWzqcXo8DssaxsiCNbQFA
L7dS6ROqlIO4+FNLn5ZGWB9eRr2HJEQ0Dstmymw6izGSJZa5arUxo8Bd6xXx6+Pg4ofAuWAcuiZe
e9mYnSbLyk7Lra+NEvnZibH3Cf6vs12ONMi82ckJmOHhpC5hd7DaXxEjibu45kztm0jaz2zaf9wq
PEc5wjTzGTnwj8qHhV3nEovXhVzI2tnfLG9tL+fm16d0Gi1OI0jeloN42eQzIa+rr/suVvwShOax
lCN5OaY9S9VXRdnjfHU6LDDLQa0M/rs/9zellXV0DicantT8/9goYVEc6yxmcSZtwRJCuzX77a9b
jmLSJbTDiyJ01KNrpb5h0sC2WV5Gyodt97m6pc2KNCCvRg21fqvHx4YyL+3p9tf7uMwRf91aHqPu
jwJwefAvr3Hlo0fQ8kRKRXgMjbQ/LZup6/64tdx1G9F640im/E+DXGtoChc6RPRft5bHcIntVegv
rpM02vbXZQbW8dGLfxppWtG1zRz7RNfZRjwimQ6Nfpih+dTjzswKCm6q3p7KNDrMIurybUAl3VQ/
5xFYSMuLyhPzDm83ednNZI/zxdemEpupqgDTBSqinTNgkEevKbaalQTnUdeDszE3t4UWmCgFG7oJ
ZIuAp1G0DYYtHZvgsilJCQVjnRUv41C4uxzk7rlBJHOe7dH5dWu5i7JN3bry7Yyipu6ixGdNXhGl
jnMOZLPcWp40IqBFrqrvGxWri0YiDJUybaX0wTYLpLR6WxifGii8fT6rxi1z6puoDT6GdsCCp1rp
ZvBiEKB0TTdzFsKrKFoysSPVP4BKowuHKxxRmTfxVT7G3tAu6Ky4x6jvrD1ua+UGeo/LmbI2G+aw
YwmGw4SanyvBj0BT7c0w1cOZpVh9O1s65X1toCmJ/BVPGircoo+Sy6GCDmBkJiCp6WwPVX3A4J5h
Gx3rexOGT65qkP21tEeippMnQCnqOjKh8AQO8Knl7rKZrO5qbhPi0JB2wwGL64Of9/31stEKZb5C
QoqKmiF0NhlrcHgTPAm3IaTuuVbDCauqp1ORYHYD80pzqo3XFY/dFA4H18//g73zWG6c2bb0E+EE
MuESU9GTIinvJogqVQneuwSevj/wP6dv3464g573BEFSJVMkgNy591rfulq09Pcuoc01XqsJV9Sk
q01EPN29Uf3nUNt5Rspd+40Imwbq8roZJOifIBv81z+lHUMMcpinSKnqlnBVOq63R20b9js8Tu+3
NBgSNZ+RJI87hy0eosMlYcguvJOlqWO8hr7xNKdg4oRg5tqYLlidrtcru6hxYE9tfv/Pi9ifnBOu
Fvm/U9Ho+S7+cwfTJ8ZpY4lEiWsmirl3hR9ICJ4fr0TTfvoZijf6LEe5NFW8VqqTjf8fjhV90B4b
ijlHAL4GNFP0AeNs4DILjAwathDRfVO20X3ciT9tR84FquH9LRNqMGnWRQIYpysQN+HX+yKS9tNp
eoss9uWQxQw5mHag2IY2EecGrvEJe/MtP3FZde8x4zxqSnNTZayYqa//OfTF1hFecnR7emtwTvDL
LcvLMKstTVDgG3KxP/a9cRT2KEEdKmIhkv6fg9kRU7rKFgyq0l6I0rL7REfH+0sD/cj0mDpteaRK
eW8ONhl6i8LEbmykvnSlcKRx6zXM/4RD3J7eDiOWklVhwa27FRtG3f6fZcftaQJgbOOnzvc/qRW3
kuOfh15TNLs5TVGQsHb7vR3Mq9uyziQWNVH0AKPv34t4mLKc39bv26PbIbIl/Itm3rMSo2DFU/HZ
ONxiYTO/3H6MvZQ4WnQPXu/obZT2MZHNyw/KMR/d2VwpNGshzLMvpE64rerD3KzEMOcHC4ntmoYm
colqsVhqh1F0huZVYPFaobFkvJ3CtRKNPuauyHO8YF/g2TviH9u/kx/rY7J87fao6EbGN1gMkUGz
oOLl4qq5PWxxQOydxl7PlsYzcFu+y1FAg/WXpZeMAhUGgHGXkvG2kPtLBXl7dHttLPo9arFxl9kJ
eKdbfXmrGxnOfEVZPyP1RQqH4IwNUeD0IYK5RIPgyUy41AmRsQgIWIhvdaVE5L/q+ojGx4xHH/us
i2xqOdzWD/gVeuN08y+pG96u5SCWd+T2RSDnKbT5cpFaZHqXWtHhFo4yLPoesEfIf25VDxWMe4iJ
qV6KnhtVHxbWvx/dXrs9Fbj+K6Ma9zJwo2ZfDN0TmKFuWzQdqbo2WcMM23loeaK+G8BZMeZA9h4t
K+DyemaxlN8e3V6rc5B+HvUzpypfuB3aJdelvoW7LK8ZgaJBPaHfqjumfBtIeh2SPsxjwpi3RVhf
/6/CHN+XTOP0PhPyqfBNUiP7qHoQlXmZmKbQBcAPXLK7C8NkuLiz9TH6WpzkAKdsRM3TGuqpZ+i+
svsWA7k0fCr8AixRIPEjZsb0UoGHCCwr+BSSpnHCnWdkVHZolWZUFnaKoVSUnW8H4efkcNYkVqlC
b+IQlm9VNTT+2HJEi2guXzSGt0emz68THpCFWbT2ZazRbqkWHQjOmYTBw7ifLfvD8yyuWchje1Xn
0Rll9fvke9m+7efyPjED2tS19a5Qa/SzD2NpvA+SutyOaaOOKcLSO8smOQGX/si8fNobiLapYwGc
hKB+71RD6azESOp5/FO4436I6T6jp44eZIKeF+WKf0xZLO9GckhMZXzkbN73KqnznSCwkryXLr4O
Y5c+lXb6Ck2i/kQQJjdDNgECCgJ4E6mq18hRFbln6b8P0sq/IFNtQsZudwBHaUKa8/0g+ukxZZVp
EVa/90HPDaxgrOUX8qXJneajWZCRpes3Kw3JaWW2Bu3LfgymXazH4Vm3/q8pSvr72zPYwsGuy5m1
qTAksHv2PmQLSSkTnn206sz7WHEyjo8Afdy1aZSEf8Tc+iph7uX4oFoPeXA2vWdhYLwVVa+ZqgfE
yy1PMSOQyux7T5xoyUuSEzlmjcabDe/BN4yGUYktd7Xsil3cT/qx8xkEDV0FTcQLCStNIHTaSp3z
QojHNDJ+G5HzFZo5tMIa32CSesOr40T5hsLHO2e9S+qa+US5WV3/sXblJoP60q30mZ/zOOM5YisH
ZXOYffJzAWQgPBL7JAuSUzbl6T0QkEsXxU/ZUmunGYJv3zb1VsOvvXoke1NoxNNXYkrm69P8lqaM
sJxR12+ZT/hYJAjCmoL6LcRnTK5i/6JVfICv3J+Lag7J6eReVRqdfBB2LB8kpNT7aTLPpfHSCJuO
NYGfMBM0eSZpijOkcghByV5YEknZQYtFdbQYaW06f5VbyFMNjmXJLei3ae/eabd4q/WUbWfQd2/8
rQA9xcM0Koy/jXG+HYIZUW6imZsFcNOmXKbX0fFnamQFLirrcWeoDO05d+GnIYyeUGETRqwhpuC5
sS+2C+eA5hH+9GFaI5fUH2HhMd+s8m4dVIPPnmVoHhkmsgmS55jZWt4OT+kw87+ZnfKCm2Y86MwW
oDwiq9/j1/POii3NeXops/IldBtS52uRbrVq8xM2+5zpKIr0vCq3pUiy3748gnnPv9mCI7POzeLS
jsqFkAtHopPd+BKn0bOC/FR6Nk1pX4evoXBeBt+cLrdnLKEol+wW6evyxS4v4nXbL/E4Xf5Mw71C
x9aRmSlsGvvTrifFbmUPk4Ct6+BdsS6JlOXTP6fXjHtpEzYGeIlaOaexmzuq+8cBztyqwoVx1tND
SqvwnNl++M/Bn8O/bmr7hPj9wiABZhQc2yEALPXcwDk5ZJ6xA+0HM06o6Ldow/fRLZ4CqzNf7cl9
VnHSPCu3NU42fTCg0yFGDKT0zTQWa8vsieFFikUqis+K0kq8cvhT3goiVR+HSSG7H/XFSxnqG0Go
PkYvFuu5KQx06VS1Lp+61ZvG2kyrnZka/vPNmR91+lW2jEQcjB1Uyq9lEerXYdgor89fzORa5YM8
8O+T+2LEuNYXU3yV7lQQsxDt4kwZj7dDMrPBoSHXT86DM4nx1Uvddde345ML3u1VFMWe8Uj/ePsa
RNv7th/7k1FMpyGrgAlNQXSV2mUy4pWMh5enoTP/+wu5EdlHdzbPt9fpBOP36DGcDaBtzrdD44XG
IuRarpZmaWgL3EoU80HC0Nov3PxJN6/oObpnezl0M+tN5M1YrEavfS477SBtGD5uz2jjyc2kkXBG
dj8TPuv2wTEJXHANwGPSg2L63tsWr7UTrptUn70J+t36FlkNP2kmSXzmM/T3XpgSzWLNmh3E8rDM
u/F0e2R67nASo/yxClQ8UeBlWMnzClEc/u1Du5DalmfMMarT7RERCPE6dc0JTkCPCGJS7XSWlKVn
3VhvWRJ1e/ZT0zks9Z+us8rDhFLjwQWLuy67mlvN8nTO4+khGkp5tIP4/fZSJtwiALTV790kN+5p
vfL09m16GP/9bVB39FqUMtxmptWwPYgj3EJd9yxNP7xkuFzh53TPt5fsxQ/pIZY83V4TXIKAoSUx
Ass33F5DLUotFQwP8xR1z6CtUeQXBBjcvjjQxnpIpb25fXGIw7cwooSJ7QiNGFv03FFn0/a95zaB
ItFC2tvOoWUf/D5ZPC4grQimRmyx/JOykeq5Y4I+q2F8vL1U+Y5kwQvKvR/V6llmaFbb0KU9DWcW
tM2ZyUONxqBALmkkKADhMa1tkY0H7IMDA3jcF8Dg78whnlY+aTZbnRn5g8bBtI3iBkudxphWSM87
MNCXr6YBUl8skR7mWOPsc9XFS0Z1Yc/PlrrMh43MsR0CVjuVAQhHjPLRJajWEQybUtMVHbp5Awyo
3+ObsNh/FRqQamURShuUUJSoNKq7Y/wzkPtRW6xjH5kQ9DqTOluLtnhLPOuRTJmPToBbKgYk8B2W
mj77m1Ckr5x5fvIzr13PTvKEC9DOphO1oIG7JT3Oo/MGRDWBrYTAcGyQLk68l2U0v7gyuwwBytUg
R0tkGQimPBOuYWi74hQ+5QmkXNhuq1jUct0fAZi+jXVtrzKUgHPmg9qz/zg5BGUizu7Mvo+fU5LK
2hkfRcHJORfetzMD4yPPAYKI0t+2Dv09qpR2PWXlTo3OcIWbx4rdYRSNmcQGaAiRip2mUfS0Al1Q
E5X+oyg6F5UldHN7YYFS28CRznpsiOlWxTbZ1YsPz2C/zl23P4kAklrRlM1aKdx4eXUZUA2iG80J
5RlhrFfqjyi8GYKVVa38YX5MJX7mds432gKLl7jgTM3+3SpojsBsIJYBJJUbHYw2iGE2JwQnzuOZ
2dr3BF6r8A1vHxruzlHZczo5/i5unCvcaprY854uHoGBgf06WhUq8hoSfzl+g0x9htgr1xXpeGvf
X27bBYPzSTG3KZGWxw62kRphb/DuDE6Cd886VTN6F5w6wJrn/dAUv40urg4om8q1iym7583e9anx
TUJDCCSZHcYud/TB9sdmCwM33rcJ0VsKHiOblnujm37KOjwskzcx5vUVNdsv7dnMfoX4nr06vgeQ
9SA7uH3INKyL3TnXMsCuR1ceVmcPpR/i2QC2r9zqGc1ehS87nNqfeCghMhPGQIy1s4RbYRwGXs7o
Cq8efQXXxRUZm161qaW8OmObr8hCLPDKvMSZT/pDX//SsUebzVkY2YhQwF15lz7PL4ULn8ML7Set
2CnrKLrmRfc2en18xvNon7QHzd6paiTHA4iAKnlE0YLe8jrwX92VWfW7CskdVgI3GGfDzQwyhGQ1
FBZZtfA6kfzuijY948ohU6tNKDwq9TIy6r4rUB4RA9s+Vq75kpQ9YEAZbRQk/WqkhZ2Yl9ECuAGY
nU8xWXnS/B3UbB/JNoP6WY5PyVif3caFuzip4Wi03joYMAoXJdeJZ+PUrtEk8flLcLwjitA1E81L
1oQfOeiAgwXuipm9fzIyHdEaGmhYtvWuBNV5B/wpcqx8E88Jl13B/0DLbWRECMhV+o7rt936QXjq
zWJv6ehamBAJgZZyC1EkC2bhc6r0azK7iwub8ltezZZZbe+4eHI6mkA6Gcm4agtzjdl8h6d4Pzrw
m4XGDFUbSJi5QV4q+TNUlfUY2uBtZZWRguEwMBHdm/KmeOXifiTft1frngLXawyCgqqJRF+GpnX4
GRcjDlWILnd4WgH0mRqBQ6cQStGeWqXRxygq8vleVLpRDqc+xcddMYm/AHi+wlJ9Gwjb6L0kr82I
9bDFouFl6BHm7ifWXPJ40j6KvAv3TYwjxxymUzm4eJ0lSu65cgiDNa2102Q+YfRPmeVPz0RTnlr0
i/IijEKsBipXeoXda+1fytxoqU7M8gEO6y+q9EHNrJ5BfLL5pGijjkwRB25JhB9s+IVX0gU06k0K
KE+nd3+o0KI7b9BE1rjGzHfXZC+yvG5InaEX6UOhaP2nOuo+c4zu97AAfpWtc5Wd9TMbIAJBqz5W
qvkOqCfJRCxrFHOV2+mNO8EKUsn87rn8XWy/otyw1tLIs0uCbduPjXhX98q/I6nlkMzWA2HMm763
0o0sSVvpOrBS2Xz22MNCrlsZQRz8mTvuX8oA0NfkH/Ost8WYnK2p3Ia1vaudFtWcvY4V+RmOmz5V
2oNCyTBmIrhZUF82rc2tyQQejKSLyXDLguieZZn+CokAWsdp8tsLof5GzrvKSyTs0v5qmuLFDHD6
Tpl9tedy2QWFO+QWyD3l/Msu7AUPiV4nlKD4nXdyr9akpt3XwXx16GPPdcXJ00KX1212JUgtk6xt
ldsnMAg9gvHAkePxz/XazztgOIZHhAfb9oyzfDBNY5GpbUH3c3WHDYqQhK6vjLPHJlnScjnLyRxw
AzoUvsHML1mLpOeal6cRtTSUEE5oP2d0ONPIo2OObjHxSJka0SrJPe2Id6fU3Jon+72xGAUgDPzx
8QTgzUKo2sb0CfgssnkoN1HovsnxfvSaXZYJFpOJyZqNu7x10Ud3XcP0JwPbNXpmuY/64DMvE7EK
Gw+IcLSPdfxieRL3DBLxwBheiPdIsTYvCFDhXaQZdKSe0XXhl5tJD4/UI8Yvqie6+z7RXtPs37/V
goITaS6bljJbmzKHsGVOCg83ZJK25pbeIjpc0xYK7xCQXugDbf0pJAchZO+TqnwFuxabuw6/0wEv
JLIMFjHCjbhKVsEYLDoXAkCt8RnRJZq/rIb7786/Q995CUNC6driQALI8BI2z7FUpKBV8X1ashb5
pDNQiRB11CCERtre13Qd0/FP4vy26+HqCbz/9JkgXs5YONqGVR3VUT86DmbzuQQAibbGMO1TWSOt
VaP1w6CxBKnszjttg1hNyuqHlux2JovlEJdo++EXzOEfWIcXZ5YYcmy0FKnRrOntNg/aQptgEFcV
t8gP/IYKCRzA1kJLQzFib2nNgiLpB4JRHC6XsBu+p65JwLbRMGfDScoaWmKLmq0ApdbFe23Uu6pX
J7bg8waGxqnx14hdaONG9bIgJa3ejdL9Y2T5PhO2u21NbmXCnf52seCsCJxh4ZSsVNv8HrQt7nXO
aLool2GoSk8JevcNzFJ3VaRhw5A6Ppik0uAfaCDBJZwHhVW8BXb8ZUbcthQdtYCOJTEXAY0F6azV
XH1PqL4wJl5NpGl3Kose7Fm/5q71ZhO/lBXEMrSd/2PJ6GtO+ZtD1RKz1HPmdQExXpk3IkEH8qmD
4m1yuKG1UX4u8D1gkY4v4zDa66S3j6Ujr2Hl9YcBv9IGJDzoLPEA8fFPHPpi1ZT4e822M1ZRSVMg
dJdhOOqYO1VItXKCXzJiZ9fioVmlapg3C8DB8m/xNsljbYmd4U8WIr30sU6h2EvEy7UAeIlv0sR9
juqiSa03izytxm3fAJZuFLNg8KlYjZK4e+wa7rV6sBcTBiuiA0I47y29lXwbjV9g5mYPt54spxXC
uTW44L9NXZycZPxGySSYE4J3T/1668eUtaVRTyzl3U6RtI4SqIPy3JD5GxhUb8aSrYdUeJfnMZNH
o9g0U/QrtvF9zExOey4xOuvzOez41WFVXEf6gjtHlO+IidaBWW/zsl93jb3HAsbIKkNjkBbXHrjb
fe1ax7paIhszgX1QdFgwWgRhmjCgAr454w3iZIqeXr95P8WpvtaQcvVEeC88wbJlXD2iFhLJT6Nd
moYJyp1k+CrbZ8MdetSShclmRehHg2BBcnjgGeIgqimW2pLroAhZd3KBH2FwNaS7gBwv+aocwX8E
tRo7o5AsUkcdbXilYauxYhpuuwns4mrY6VMOsOnDCukeDtYOVViwYlKpV7lLjlU5YIgtKbHv5B6T
EpjQqirWw8AktVdkS83YM9hbvGoZFcfY+1s3mCC8pET7anMxkItgr5nXqDsAEDFDVJWcyexL7ly7
2AhDPdbxCGSgL35Uv2Qkjr8Cb3zJyE4yBVyYobO+DV93cHCK+QHlgLtzbQNHo4tOp6/zbsMZUfBH
pvGqj4qXODiIwUOm1wYOqN3wffbce380R3gO3ZcI2eIlS1gWrMlK1dfQpa/S6LOOfgJMBM/mcl5W
flZuxVL5aLgMzmzmF+HUn4zPiSqbm+COTaC2Y/eNd3Q1R504hAUKtHkq8tc5iXAtxMGl1+Z5KOw1
nrJdMDtvpF3sI0wBd5pBV1nFjCL9pF5z9xRgws9VO10Lf9qqsYcmbkAPRSR7qDl7rImelKvvkaEH
OzM3SRMJvNe+StIDu/qKFo3jMPBxT75pfUVINqqlo55SPg1uSbZu034NAbFo6KFqwzrh1gS/fheY
1pMFpmldzZCKzdzd9iZNUicjucsHmlMioyBOBmJiEWOPZ/TUa2xaORmVZbUUknjTiszdMWzg1uV4
d3FK4lcvcWrIcu42kVmtspCfUzuKkio71rYqV8nK7BZlYpx+Z72vVqxO8c6P2nkDdNtem6ro6BgW
9VaXZJe02UvCEoXCwClWSRs9SkJYN0kIu8pvn0RLmtCI6IGhmeev04SafPTRQUzqYCXUVtycDgZ7
8jzQP3aJfo8KauuN6repbY9kA3LuyvQaGmW+ch2Sy8eMVDOPW3fTTh9iiDa6Qa9weznW37RC4KdH
KbDvbPwVtgURGQQigP6yp4MvuWJalwV7mmOS2I6s7iMui+I3CqWKLWNK+reatoXW9p4N83cPb9cL
SECVnYRWyedA8Uj0cTXh7VLOjnKs3Jmmv0tU8OkJske9PHseZ/c8jUtTlajnaLCYqjCZIu6HqD0G
ffvQNgM0YSyHRgbQ3idCYEUQMotUGVwgM1pbxQ3ugLQZa8NgkEzHQKf3ubUO44BDy/Twv2eFPCv7
KzJ1to5AIKVt6zPkdzf25NC2Ml3OsHMPrOVBxyFqBoFFzKmSY1nWA75afL8e2wm0Hb+x3HZPE5is
ir9oCOzqOfMjYgYNBiUAwJutaNTvKtITpl3uWT6A7xGQZDsmENzNguV6HNeedsV2bpRxrVL6iZY7
r6I4kXvZt88TzNhHGEGrIUQrqvPwYTDtYm2SH+qRI1pqAkVxUZ7DQCgEvRSAwTJvl1nfUVoVBWk7
dbZPSIg2hvqzX+JKwyW4tK3fB+G+QMAa3xF5n1sSTonk1O/o8PrTuMSfEgV8N5CHemPa/X904/+I
bvSs2zv0P6AbL3H4t/lv1Mbl3/9DbRTOv2juuBYIRmFKx/Kh//0DbTT/JVxX2r7vL1lB0nGV/V/Q
RutfjoSNYgrLFSYBUjAF/wNtFP9yfRfCoiMlLijTU/8v0EbHEs5/wxN6UtngCT3lQk0CfYjj4b/j
CZkIibCvyk1sjLR70cyVYT8dlInBdY5CJhN59uDKz4K+LJeRV126QkarSud/nbx8KlXhbLUjjUMW
Gtd877fzE9lxy04+aC7EyqAaOBSpR07M6C7ZSfEjNxB/ycyIe3Ntxgl3v2DeCyXnE4xrMoOt3Lij
gU5qwr0EgNj3Ne3AYFxjqIsby/92VbvB4wtDBpDAXEY/XlmFj6M70Cbx43RfNI55SdtXUCZgzCEr
s1ysBGEiD0mraNkScrgu7ByuW2k6FFhltTHLGv2SgziKAIorAsEP4io0c0wZnAv4JDK0XsH+U9B5
/N/dGE1Hrt7DdiZsqeGQjtmpjhNn7+S4/ENhXILZjPZ1NG4F1N9Ta9AergVcs758K0tCTGQKoiD2
qJ6lacp1HBZEWDCyomTSd8Qgqi3TqAmFMcl6hvHX7im+zTJLH7q8eejzCI76HHyWAjoCQrJjWM2r
EJPhpvcIjiDibDuY7nNVKzIZfFpOdtcn68yb+jMMSOZ+WcQ0LrX+0hXfjE7UXIMZ1BRCLVQA1R9C
tbuDkSftAySGTdsEiy74MxMjiamNtIFqQvIdc/XhDT3M9zD2VgSfNiuHJrfGFgyeM9xFA7M/X47s
UInU1VPXb2LcypXy2w2flb0dwx4WchZdI53v54LwbLMjSazEUbjui/63zXpPB0z+UXTZVlXi2Zey
+osJYdrw7Rs8vv7OhVC+SaKwZDsz9msLU86LMSQvNtj1rcrHaIM+NFnnwrZZ5HVzSWpiVKLJ241N
9j4hqKGvQPqGX0wTlleXJucyDY3y19SmlZqgOcSHbvpHr8Ta6+fu0h88+1MVbLNFGhF4VrllgPA0
2glyVVORncRlTYMKIn6LkORAHNK0ivFirtDG6CP9VH2sGBlu8DG0QGKwOqTIrtx02Iy2IKgM3kRK
yhNMscMEpoAg9gYASWFvJ1Las19EVg7nAp4gFKcejpAa/phR9lMPxt82Ryjhp4wletuzrlGpcIR6
7VHLFueH+l2LTp5590NvOnZJiVR/nOVbIasF60mnpo/t3xbEoiUH+CfILCbBJFDalSBTwSm9O3wf
LXMFER2LWf8N8SjiS/dhWsUZ2YaM260GlBqQ/0vlwM3yc3Or3ZAcQgymF2TmHxNG5z2WQEKTqFvD
JsR10fTw/k2SSkJGKW5DNl404LxBqeCxo0udho1cgIAvgdFybssIEb9ulpC4pDqaUPwwbZHf4xKL
B8DCS3auji6Eqz0NhSsP0izfZMhPr3x+8eIARgYVXWa/VyBA4V9TtOzauY92YvKI6+YclejClOV1
32AMnUTiN8EsZSGDXmu6NKc2JBY9t0+iAbLseCQ9RVxTM95bxBXN4ilFM4uJrgVtFphefZJf5eiR
4Jw45sYO3ZGzjyvcStgd6aKA+WfQSwMxRSuBmM27ygndLVlISVThXgltFIQyfMusb5eYxC27rwdv
EcQ33jJCmKpdr6dqTwb3Z2oAj5OeHncTol7SWQNaWf2dV8UldBeUFoYvLr7osduaFQYfhh651yH3
yY55RBeWVjSztbAi9RHSGk0NK18LrSKCWnlJ7iiJv1ure9Q5Z2oXIY9tkLsBraLUpsu6qc0qWjFX
MkCo2DWbcyRfbYc0hRi7Z58chcbBe9PpOtkbzO+SLKUhDnOyUGZ3CEMag0bkqueJlvBzhIOtrFr/
ofBn70FF1abjUl05U+oTx9I8zLVOn/ygCx6a+I09vTDs8mH0u+rxseqK/HFEfcZqdxhpNdRNcUz7
HoezWS8wPcvcKdS7s910j7dDoYgLIaYjwLnCOaCsaz524bqwBgs0A5VgQgIc6kmQg7VDQlpNFmju
lVcVFiTfzPVrgQ/RSwJ9X3oIZhjMEJqnFq746H2x8djrxHkpuLuOU2UdCYPl5tVcQmcbQRBYe6Nk
TmgPZE6kzTNgNta+OHMOhuGuGtl/VXBkHRcEfMmmLGGrt3cL2gKIe9YEqbwAbHpuuPb31azFKvDJ
dsPbTJChm6q3VnA/tjFjnxs+6hcLpCSizM/U/erbqjh4I6bdSKYm2w3yY1IyJbc00uqdMIhtRFDd
7t26E8wzG4Z3aWkdht5WB5J025O003Y/oLA/d4gO4RCQbRjPiCbThFlV6dGJ671wU/pD+thO7OH9
2mgfaLM5mwKUfRrJB3JS6JFr54k5MIkJpWVtLRARuHPiZ38osVJ0wZc7Ev9kNvoDD6SLdvLQJEB6
2tT/wRUT78Y6Y001jD92kkoiFGhAF8IP1goJ+iat+ocsscRLB17WJQO6TmabLDDXeqjFUydBoUv7
VANGe3H85H0c+aunuhh3jdzi4U9eOlBJdw4W09+yH5CYjP4PC9sR5KZ5n0E0vPPt4BgM9GJB5ZOq
tExrunrYw0fNt8GErMOLJBX/hIgQNsiRNFQXdzaPZhteMakdLv3yi9XaxsGequPsApsZAUaSuqB2
06Qo4GsNS79ASqMFke4xWS8hGmZHedm5qWiZxOCV1sCz/rhJurYduGlMTz9SWDMUJISTBmPCHa4B
YS8i8+rEEd3yZXjRptwb2DPx2UOLdvwjdqiNZcPHIcctms1PO2EZ1tkntAP6R47713S7/jT3jy2q
lXs5QQvUY0c7s3dqtKYAFf24bfaZLWm197wbZBOvczAYZS72lp8C+0nVQ9Utnb5iX+MtxHW8zqPi
ufCbv2MgqmPqybfQGs58+Pad1DaEev8SRylTa8HUdra4XiYiCnotX0ez0hfer4Z+hMk9eSo3VuD4
j3Y202uKnkRETFpGcmbq1XrlN/skphbqfGY8fRVvCbQ9+uieWxds5vQTyBpYIvsmOskoIyFBh/Wu
DwmuZWO2Rsn6VXXGFY+Z8TEmEY1eKuNN6Zi4fzIE58kwnKzU4IKIaA42rBFZCtp2jI+arE3f8V+q
oM/vMT7AcrZWtsc5QunxxAD3FapOvzK6+oyBEahxjpnCBjIoinurcUGPOUu2Uvuq4ZfspJ8xUYoR
h0aN+F2OPm+3iTcxqT7bapd5+Z/OJBeXPmy7zYeSeLmy7c9pJ1zsIynnR7ULDFohHmLITVO1BPHF
l6rm1xTBSIFrPRfGITSHs3ZyxJXIMRuZHS0N9BNimXsHiBLia27Y2wJ3smKBvkboQxBAlmAdsVYg
CQpC5MdwFE6jYG5JpRrvUpJLUKydtd1E28AnD4cmVIRJqKCTGe2MKdyFXqwIP+LeWlX+dNWJofYA
947cwcmCGplj0sU7tiygmHYRWYZ1Q0wuKhcIFRCU/fghYtBqVi2tTQqm9YAAa1XNtAhTfwvbInnF
obWL/WorAxrgZdWXFzrSNLTct3gy9F3QlC4Fdqe4on5pBYCWtuwpQVnMutzlT8anUXRfPaqkgxbD
W5eb1FVujUjFI8nDk9NjYvsUP5H7aPpEB7dULuseOT5Jwr4HdF58FiK7922PZg425Lus9KF8KeBz
TFvgUBjFTufdtHK7+TSb6ROxm8UumvA0exNTK98XYlMgVluFzvL5i+aEM2W56S5Br6n3UYnwITVV
vLal+8E9DeKj4RE+H8lVMGCZl9NTGPKmTXP1mBgVSR58PCDd38AJ2/Q/SRnuBDhBQWJQYJGAzPCv
aaZfVTL3TDkagzkwExW9nFA42CO8uFgX9EduiMU4FG/dvI1XpS629ZIdGDd0IJWXELoeM3mzBzc+
en0nN04PNDMe+QlkEm38HDxUTp6MN8b5XRAibumSkTDBuovZtMg3qKqI7VW5H8F3rlpa/qsivkin
elWgTbb5yDg7AmR1B4yrW0fL52ekDffcZFzL2d5PmffUpfNHOjP7jyvbYsIx79wwPZBJ/og9qFzL
qNo17nht3SNmL0Rdkwe/b3iNXHxWahTW2vDKH9tF9PW/mDqv5bhhLYt+EauYQIKvnbO6laUXlmVL
zAFMIPn1d7Vmau68dLVlWZZEEjg4Z++1aVIhIxLwAu/TpRobLl3hJE3QgnagTiLaX0ubEQl057XR
CYxp4g4DTHHA4ZUXywhe+UJHuC1BPv9ou71qpHHoZ5CWxIRKsU6ue5CD4Jz59UUTSnIHeiR+u249
MxI8Z4lgn6iZNw31J+AotUGlqBBEbdA+3iquFXMljPIN+JCcMIF13IP/mIqj10UuEmTkFkOgujX3
NKC6qFfHqanPPLM0l9iHlnMl9t00jc+6Cf9ZfbK1mLGtXOLOgHwVXMc037GWARCzigiAC53/3mnR
4QRlwL5vRatOWicv9ZqlERHtXTnt2TTGxzLfqNiR7JG4WkkRi1mtyn2HUpGRPsHWCqfrkhDcatPi
Dd7Rt3sEGv5tuEn1hPjzCUDcdx0wjtaTeVEVhoW6fYgj19+KwYe+ndYvplO/pY2wXlWe3m11NoVT
m1NppfbR0MxQFiu/DX9cGq0LV45LGGsUOR0i0U5TlaM0CgURVbAvQMYEZ7yLzEzmaE/Ol+4CD+07
7tPMIDysd62ty6jKTfSWjWS4Iskd9gj9kmVL+N8y9VNBhTY/YJ54BkVL2HzmdQvUYESgmg0aJN9Y
dW7iP3k9mnpzEiu2FqKpBgQG7URSQ6ldtue82oMV4GDQOBFu94U1q1sdDC0GqfniKtPdez3kOpFi
4gGnheAvLo6IZJq1h6ljUUygBX2SjpfQAxZziw85HdpHjh4rVXj+nf7AyCri2MpybO51Ul+zfKAh
oT13PZAz+xhhXFlmnYnOiTaobX2lvz9Cqn1wlupMjT3v1Bg+CsPEXDUQfE+i8tUcMI5PlnEMCBu8
FPYE7nJAeZXQh5idmSBbndmrUZFv5IXFLrYbjno5Q2rRUl8J0l7RupGW5oxH1VTbvivnnUugB0rW
UAF6ns1NI4s3ht5/mgoibmuGZ3AmcssUf4vszaBYRTIWeHAFh2jaZZBJj0kFE1EGPfAo+2KqqDtY
qu82rXFzhfcymPa1KKJ4a87DT6ohnwlhXB2zef49jP++IMmnGYVIhdT0+jQn6LSEV17LjktVaPAc
qNa2dY7XOrVWU6J++NoFUZLr3//t9yW+PxMOBFH0Yh0h1vwjxobwdYmtQLjA8IwsBWzuExIH28f9
lEUEAJEq4SyQYNbn1jSLVZLMRIg7486ULT0DstIML34YbYwWxFkbfQo4Q/4jjRNdwBAeIlvf4ubR
5PSxcZR8oESU59hhz48RKR1bgmbWWe4OG7gAA8u134cvxICwLWU0kZgPbXr8o5D7WGOL0LJYyPi2
k8pYdqFzI+LvkpvTvM1jFvLUk/FudMJoT1bYW1sbGBycH6dzKd4s49rw9BNqnJNkmr7GmSTUywL7
grmQPDMUxdPdfp0TxhSVHdIh3V9+XzjYSpKVtsHYmsuxRfdj7Ocmml8U+5C+766mbY+r2fWP/Ac/
zFzrKyPQbQMa8m+TpHTRnIyJTIMetMfY5QdGtE/9/scZ2EAj7sEFVT9BmUW2KSJive+B1OYTo6Kr
r8PmRP6K0VC5WGPcbBMD8R6S0ddhMneFDu1F2gQvvm08Bcn8XvbPoYwfi9Z9S6Pgk4BMGNIl9+s9
FzQhxgo8eMGhLgb45k7qgbXx113K99glYm17KKjiMXq0jaM2oz8S+yhCqyng8k/DZoz6HZ25w5DP
n2XPT+Oa+a29H96Rsro4MHMlv1zDQYM2kguT/GlktiwGM9uGej6Msk84Ql+6FOQ+R921HTqvpT99
h241LV0N/Y1MwSCNfnpSNDjSGVdhTU90oi8FvtmW9NTYG/4wD4b3c4LOeqzRUy/KToEbU6zjY0Q3
B5BPYvmLpr8NjfVShYhxFIhrZq8ztLjukElrV5fya4ianyxILnHxpeb5CKH5aNKkcsRdRqWxsvKb
i8vkIwvFcbSo2knqixGZEJjbTnuzml+GBBmqn/BV2CUBrnfBvTxpvHUUJifpz2+ebh+aAZkzncFd
GCMS8poPgxs2MwW52g6TPmER0+WZn+zbxJ3YcNuVoXZ1TmIqQW1//aB5OxM+yi+Yrmekw0s2dQ8S
BHwdfHlInnxihDmk0F4u1F664sWKSNcx6cQUWQtIidaEqY+t5AgzIlgpIGdiDA6BeP+JYjSSTqJp
0dXiMGDbgKkVLhyQuqs+h5WJ/n3t28WfylLP06y+yGhhAHaLOQm1s1o7oiZSEhrrjN6QFLqjCkFj
J4NPXYxuE5seOhHB0oQ/HpF6fEw9w94oTZc8Z99iSuYuKSof7ZA7v4OiUIFGG8x+iUKbtqK3LKAg
T0l5csuqI4i9v1p5sjSjfpuU8fMEhU7c05TSPri3rwjHTZip9sQ5tvNXWgNwTYfg2BTjps/Gq8Zt
RqPsUPmSLkY3OUzmsTg6gSYDkvyP1rqiRXye0P4rioWoXHlkAw5OTYoILRGCh+szOCnsNA6rBTTk
Zu3Tq5lrRl4Azh68Hird4OwR0WJNQg9Vs4DaKF7S8cFJs7PI6G942Y3e90NXTSYEQePVoDSu0uBY
T84RXTLnHEuc9NielcaFzYI5LhXROZBZ3uK7lBPAUwW3CbV0wV6czvus6t+qvNvGiN1ZPL9orhCh
lDBKNDvgeCMa1Gri6kCDvAySMIMMG4Xlqn0yhafIRnZbVwrUtqLvIqAapxmOx4r9uG5Mqnbm+AyO
tkxGrhXxS3XuFrRZzWOrvHuiVrqwOG2GJIEDsQrRZLDFEzFJSuy09hv9oOLsTcfRCYzCHvHeRbIL
iFfMM8fSzECJOw8WdU/b1i/aIC9XwEq1GQNJw7jGHbP1NMH6ysG5It7axZqNL/mzpMqgp+DZx6iZ
dlbc7loD2pC2SbV3shsOV/x5QfoXE6BTud2ChO4tJxAg8aJiWz/RK9oMfveT0TABW9Tt0xqTJs6f
xVRzRKTVAS8BL8gKWwdyInNdG3RDJ+sT+TGCP5HjpU1nCt5sTUDzJe6NM6ryH6jit6hxr2lc7bso
OMW5QcVwb/F2+u6EWeba/lDIfHkWdvAwGCmHIAop5885UQarlOSTicMHgg/7sZ/6P1Q49ko6FvIL
WjX0lMjstXIfveecflhE5/iUB2H+nKjpGhVxjEoCPbTBWcBDVFaIj+CuP0Z8Eit7e9fFtLeoR30Q
WM5TRYPadmktkkueVMNbltePmREetCkPdQZk39DuWmifE3XzYDvjfmK+iOeHTKWwRj7SeA9ewPgA
jRZx58ztWEaIz8nA3NYD0HYzt0+tKQZimJwlTlMiPsbiOQ2MkxNDsExUiBe/+vQHr1mrNkYuULDq
s30CqOpJKF64Vo3El8ld3OE0Hfa+129ZDV3slRXyaf/amndhI0YiK/kbe+A7GSri2bQ3E5ZD3eFK
SwL2PTd6ryQnzY77tU4YFyrnn+bML7llVbmV8NOyyr02dfITMRznEQ2t4Axf+2KYc77FwnkmANVK
qkvf1ZL8iYhOQgl3EYrhYPDD02/GHHhfkrvSp7rAm0P76qjc6d5M/0Y/OuzuW5fyyaGM6faUEdsT
VnsWTOU/C9+jO21tvYr4TlX6p/ta7efGKUuCFy8NqWjzH+wRP7XjvqAOiNYcxrChmAcY6I8pskWk
ZvYynSjmc8KNYoT6i9wsztz5zzXVA/XvDVoTkFd3nTg3JAu0XshaBvhwFboaULDOVHY8eI4dPFsO
EqsO8FK0A12NpBwNSX7qgO+sknrMtsWbML0PZy4q6nWUotisKOA2uqAvVCLA9ON+YKGP/k7N8O0P
ZFo94ZHZY6A3V01qPsIuQNxNsQBi5Ist/8XPW1SAbgw6iyKE9AJalWl1pLNLn36yT32BqFxCllbT
8+g89i1RN3MWo2SmgsP6+xYkCDOZp1iLhuNyfQ9MyCiNfTt7iqL8UpIL1odkc7umd0rr6rOPVbL5
xRX+xo4Yc41MPCL7KMyDB5Qlq+DkafuhrWfYYFSgVTC/NQQRzb1nYwJvPlHX/M3nkume+NT5zFAI
71eb7a0OmMOoilvaA+UsBG2UQX4GX9NoyU3I8XjhFzebXI5DHvq7RKCN/X0pK8SOJLUfSZ0LloZP
D9kycsZtdYbO/55nF4ek27YR7QrEsu6xR3iGLAvIweX3BZv1rmLKvyXL+opgf1r3Hcs2Xn138ayH
0Nt4aNlXc196q77rQ2fheG2xoYlhdQhrA0ZuKLWnbGcnP/Qz/HPYY9CUiLlVJC+IgfJJybPylbxE
gZvAKY4aSKT7uoa9nDJ76B2q6MKYmJ+V3RbssrscB1Ot69p/74bizYpKfOMVqVYFpNxIJl/TgI45
rSkPCkj2y8LCkTR504YQbOtUgYXFyoYyh1bdYhKQaWVOGxDNmNpTlaDC7idYMPn90qKgXcUtgDIz
GhGisy0S5mHhJcecrO3+AQkbjYwpJ8jLrr5gI9Y7WPEIixQBKwzsUlTJ/Zi0S39iLm1HnCeJ90JX
FO1UA969rhi+oAC9Tz6NR9l8R/H8nQbdtEtAbOCppC/M8CITQX4QnD7BTjlkVcU0+52O07TUqMi8
kAzIMVW7ODSMYxHRVmpHn7ZQzc6Uto+EDNNSo58QRt+DVMAZkHmV5b07rsu3yUAI2lhim+/ZPn8I
aOq2qrXvrXv6xATcbEkyw+MLwMbuWrJeuulfZgObjQtag2lETwh1Hw5Gs94QlJyhrXhAxiYp/pmp
xx3H90h0W5Rpf4s0/IuOWlDJx/Vzp7v8gRHsmVrto6kz+jzEd1Jad/YRLNFfYBSPaS/AsVLfSmKd
7kzhFZklySN8gICCPiBp1M/ImJd26K+DtDV2eVpQOnMzntHMpl1trGE2bHovTa5mfcnU9JLofmlW
ut3aWTfsKpEc6+zFKGv7uQbbupBZuZl0ZL050nBpV9rjFnM1kvqJXIuJ7Y+n2V5ZGTgc1yd9y4Nu
Fezr0v10h/o7ye94BEftKDdXnjVtVdfrhxS0LKtJK/+gDkwAm1jD1s19bFj+e4UObAULjpzvEmim
n+lVYTeEDCdILlt+edMIZc6YPpE0EBNPUKRd5Rs8dvVegPuBqWA+YoF/VkBeHqRrwt8YCCFszVZd
wUOQjsddI4mpWeWm0W8pMMVGcRqIypsfxx9GhuRATKPB3LUNdiJy6g1anb0Isq3omn8dEKVFZ2T5
c0s3jEds3Pm7HpGdkN6xMhWDFHB6GxpBtkWyI/CkM3f4DeBkuinLwaReIbQn9kLywMI5vY0lykOk
BW+6JQGROcKyqK9MJo1nHmVU/8N8julIX3zujtVoe09WhuuaAvqY5fO00GkRPNKXoz90f9cOcbtC
xPAQyXDaF4Z9Nkxq/tEaF0FfGzdmHhzEdfQXeWpGNkzL1BCL5dp3wvI61Q0ZYOM9+tPs3H004NiZ
8XAG0zzsCZo5ljLbNkFY7gjPXLQ5EkMjhOFhaurSUodygxK9303KCKCvSOaesQM9VdPlo3oeDwOR
R7iK+2rnykmcp5nfIZnEzGPwrFS2IngOvM5T2mLOY8KNPc6Mk12noEFMqELKqfmqOkfd/GxAnERD
O47/WTNOmbRiLzPvt3Fs5cDSF3lYiRcZsKbFbMM2ReffRAw1oZ5D9hJ0B2X7jGpsVT7SicnXXI3y
GipZ0hoi4SEPORdIavxAmfYJBq6180bSzVSdMRknuXYPfV0fGXJ9dnJSq2bykrNCMr/1Pe1cDA8T
mTXI/ur2Vbpu4Rk95hXpp0OYnVTrl89g4wcEpkQS0vKDX5o75GNaKXap33OdwPEwFeKKG6A8cJzf
Kkd1P/4sdmWXet9eSFSWOTpHGl5PMwaBpeO8xpYaYzRW86ZzfdpMYWFf1UBTOu7nr3mM/jljIj+i
jKpnDDCrZNFQLCfkECtJOMiWOgJucwTDYcYUt9a9Gq+ZLxdEj8D5caLyWIq6PAZWxpsWvDXyxhUi
s1VXAHvn0L3ugW3tGzHelwJ0SiE6e8Mhw0xrktKwlP3UognoB9bz8ffFs3aqLbqlL4rnrmKvV0ON
bSaoS840VazvtQldY9PlRicv72jZyzEw420NeCCd5/xIV+f/v/z3Y8oTf8xa55vfz4CXBEmnqs8B
mgYG5bkMD0inMzpSyzai+SQjzN9gFPQRJxk2cEgI+6LGH5+aTMAdS69kTCKUb3TVEVE4mIJ7pMoC
z6K9odGdcN8SHM5owKujcN8n3LsCYg93/V+jQSpiK3/3+8srS/ClVSF39f1XCSMITq8lzKXOIijK
hhDtLkF3mzjVeIzuL0lUWKD+nmanCDiogi74fUcxGRxa1sONZ5p/CAorjr9X6Pfd79dOmWlPfNJ/
/y68X8L0np7XmbiGcRclx8QK42M/6+RocraieT4IDtg9w1/h0uKOv1uYEBua+bQRbCs+/r7DEjEv
ZYp/qumeEUpFJ01gUsKuh9/3rxxSxnBlaFKPmUjth9E/EbPgn2Qv+q1teS+haUGIHwmsy5wX0w8c
kOIq5VTvoMgrU1CiKuMoFNUyhZfLC7LufZiO/rKzWTcxczC9MOm5y6w6AsVIMGWeTSi9C2H4DimS
HPxNjV+9bciadzYYySpiBWyQulDnMShGHfUt5a8nq2GhGaBtLS/5SXx85j0K4tPvuwTb0zDYNKRj
+IlJZLyHJXotfNr3phQIzIPHDIiJYcwgLwGUavqEMnMhF3OXZhtv7G604pgoyZlbrWOKyMNPCHCm
w7NV+BHcHiMnqzP6K7P5IroBvbev1ga6y2Wag2aHxXJycpIMpBuS5oMokzGM4T36ncDurRiqtN5w
jONG4fLpKO/F/DVFVk7To8nPro42Zd9GBxoQ/aljUr0dW6D1EpgVZ8I1QSY/UWU7+zYC19FZ2272
+J7iOmfaZTZb11Ji47MPf5SeOmZWFj0PYH+xItCx6nWLrqiqSv4CHX5C7reTuslx8gr1PvVfgU7F
qy/a6uz7ncspAbu+p4F0eCoDrKZr5tsYapYMWPV7Fw2c7wz1nA6ed+kxHS9G2x3eqyCd13NSZDui
KbAB6fe2jTYzWGLMRhRs5DWE32kfvwWe1X908DuWjgSuOYMCduN83s1Rnm/oTmImUfZDNjAU9ukp
3eWwJ8cejSsKTBqUc/WnST2aUFNzpO9so08bPxKG4xto9+2hQY2zhq3FCH+w39zwVeDn/EoUVXmi
dbKXmratGYqD9MBSZ3ZZYwap3RPpURkEIhdtPQkD6yKT1UObt90SRkX/153f7cZ7jaXvvsJ1IK4C
zrSXt6xagsLBzXZW29NDkw0BjDQUMGmmFGOdHJAH4NONvloSeWh6YLtUmoNOZVnOvrxCAUWBbrD8
J7Jn2+sKpPgTua8YNR/jjOXURJT7OrJ9WtTlk1mtp9n8wY43XJ3UsI4V2U6rJkeWFOnkM3+wSBP/
yjqiKKIsjxjXzvEV2xCDoMYKboie6gW8oGPjTdbTDIbC03fNxchvfiaH0Esb5kvQ8iIMqImsd0bd
tDcGAwjenFov+wraXm11cpM0gX1O4xKcBxSOrxwEkkjn6kMrUW54AjBL9EFF9ddxBG7yb4w6/ZeH
w3kRjXO4npqgXw0dV2+Cn7rubbtehULqbRQSz6gLkn8rB9AEnZKbjs09W0j1kppRctR11a181Ref
fW+9yLC5JTBV91FvbF2P4Iu5Lf/omEQOmF/hAKzgPpJnQ7z/2fnlfIrf19+PslcoTrrRO0FFn2HL
BpSrUR9+XwqVnHMsk9vCyGx6+RL58P+9+/1Y30A4iWdJnsn4wiQlOBsjLQFu4+Vol+F5uL/8fvz3
3eDeY4UK3W6SBKAoycnR9vcvgtQqzy5208lJMeZAN5wnAlIT1S4DLaNz6C4IGO25T+MRsE9FvzYH
He8RbTnhIcbxAbuq6vNjKJR7iF3msjZgGgaFiK4c4ZrUYWNxQUtWXHLdrblYj8OQdtvfD+f3vxNV
z1C1G9HhdSPnVs5tvx9PfJ9/c/+M7P6urJu3eeivmSBRy63b5PL7AgcFBZYpM0J4K0q6exCM6lfK
5geomreqDIaL8EAt6r7633cygvNbW0G/lPF7puKb6ZuaGkkMu1bal8FsaeNQMm/imEeis41tVo85
O1gebedEGU8l0XVH6u313Nm0R34Yn4BasvorAeXQVDJrVRXiQjN0Wmo/31iOPdyotcJrZwIqKkLa
so52jomLmKgbbFQPwkyx59XDahyo2dMsTS/FfSIWuteOpqA7NMEmDZhI25OrnzvLZIbumDezCsan
2riSYvMZMpW+54LvIdzgsofoUgfybity114+7jw9j5fQIPq6aj4juy3XMES5QUFSPue6caH52Hhy
axgncRrtqziUD6WtONqmV6PxHguvrQ+lNnB9mohYx4aJk5V78TrP8Dg2Ok+fBdnB8FaJ0Yvp9m59
A9QRxI/0GZTuMLRLBFOE4tRFfYzS8IfjQrOPZh6fIP7n6do95LpKgCMvzZrtVwJCK8LepxnOLLHv
MbQQftfbENFr9PIrr03nSxKa3h64t8s5Pd3QVUZnq0ZaDmU2XQiKj9CkT38wMVo3M1YOvkL7NAue
X/Jf/pCGcOFr97fedOiLFPaN2kOuM3Rk6App4luMu4bOkCvZqOa1Tzw0YNjZBFJl/Lz4F8aFKdL6
ByYXOj/6jy9Zm5Vr7fvjuSzFwCiDaaCrb7mRqae0Sz6x3ufLIMpmZAcFhlPyRJtp+B4UDaVMjNkR
zvu0EEWS4YIAncRU9zBgMLoNNdztirr+AI7CWbW0fDCfB+JQTUK9B6hToa50r4VQ3c7E15DNwHBE
faxjdCAIJ5o1ftLxSTh7uG+apFirXzM9t2950/X7xKGQspgCbeO4/SGx+GOSMTXr5EDNIvbYHRhN
ws03txWYDtmO9cmuiuxiOcwwp6DH1u+3D7nXteuC+eKyIGN20RveSAalf2uFhuOoG9IHSaFbliJ9
GqWTbovewPeLx4GGUdWupKpdpu4k5aDUdi+MwaZL/mZm/lqSlXVE8VDnBiQFE7yMVT+1up/O2m7M
i7YGbxfa8+fvn8iid5CfmH8IHJkv/f0TBnGPSraKhjkeH0M9YZ/uDSxY8N1OT1jbNCQTK8DjijZm
QnA89K/uXWRN6A8YNo/Y6kUqa5Biju8vKQc+RF6Cn5HNsAqJSFrKYmL2wzfkJs4/B1AlB9IAmwrx
t1bqspT3A14Wu1njwUN3XDbnvBi7CzVQd4FP3PFgcnb3xL4N63Cf2OX0kISUuRyeskXuNAUpcZHF
Hd1H+3H03i3qUo/uN96UGkItEp8qMdXFd2p1KSQ0Hi8OXrJGr72QUUBUec9tO2wRIUMHZnhZgRO6
wh8t78WRtzXhIV/8ue44NdELxXZydMiasHEB76bA+EiG8VvOzIz7zIMjgqUNagTyMpGeQgHgItfo
r2Y6in0lPHwjM5gF5GY8Nti82zQl2i5Hezii31y4RZNfRMgIh1OPdUHNY5L9PEFoxMM7D+rtA9dw
fMl7mMdpVAbXEFScmdAssEfVQGhiwfUMwGlmrzFXdpr+oJkFeyvUFICZ+Sbr5yKp1StGD6/JHtLS
/NbAUt5GiUHOMWYLTaKxmWo9vGEaBVsehO6BwzVAdDFrAjmgkYAFejTKwnnkpsE2I7CsmngbYt0X
h7pkUNsmDHvqltVv7rweRAArvUvO2tExJuc69/6r4E43oLC8RK47PRDC+g8v1/jKM8gXN7cegFZc
S5l8q6UkB7iV8ZlmU8V+0bpHJ152quveAjoiZ5PgC7oxZvysvXljOnGxmRH4bI2oSd9JRftMJeIb
axz7Jazr8Ilsjy0OW2fdQqCh6UxzExBAtEp1ah0sk1hPnUAj6pNiPjR9nL/Tel8aKS3eXLvyWDE4
uAwaPb+wZP6eaXxCcmZWEMSc/tmEJepP8yN1neYK70w86dFGtz+tlBepl1ix3/VxDG/ZBiIKUoiS
H0CgE9VHMOVMAdw0xdJ4jCfTfW2s7e+1KcAlBAP/OfQhi2qvEsfIQ5OUhb1eUeyRMkwrbDUmDFOL
kbhQg74+c3lr247NcFOqfppGkTwTd7JtpOx3fgkGipyvfhk2RX9CLfAjQ+wx5f1qBWDsHx3M1Bgn
s2XCdnBqh9bbxXX2WtgQhTxvzt5BVMjFcJ/ZTxLls0ryt8F+nrEKvce2FggVh2Ov2oojQOC8eT5b
Ob/+PRUD8vd20u/wsKB0yPClhTiwdeL0H16/+9mXmHvGKtaa4064nWffObhdQ+5MYj6JqcKVPk7e
WgJv41gEVtd9maVDkFuXSjTKYbkOquwVt6exGi0zfr+fGJbYs4vT71eO7YNdSJSLDYo7kNTAvTSd
rNL3urXd04vzfVlv+rJtttLmcYsQUBXNq1FE+c1pTW+XFygPg947Wx1PtcWUY2+zoOCFg/Fl9PE6
Hfrqvc9mAX+RXBkDfYE1Owm9/vAjIyfsaou/kTWKB+Wm7xbT5TNpo+hQ2tp/iy0+sTZYBwxdh9vJ
mdR7ndVXU7kSrW23gThtX53W+NS1Y73Xc61XjhAbzEkdeZpD/i4YnrZ+d0TQNd04EfWL1tfFrvDl
Z9TuShwZt9nuv/MqwmSVYWQSVvA3wwYH2dDbJVnyMxr66jNoIFjo/s0O9h8XbMmZvgi4jizRG7+H
WnQvet85O73kDc9ghxrbT6LhZtEQbCZ/fA8E12Tu8+ewaFBUFQLnku08tKlyH30xnJvS7Y6dnX7/
ftfN8IdkBbQoMbdCK83niCTgWzWN58xn0Znut72sVH0lLe+vV9fTO2rkwQT8INwGlFhSGu9JN27d
ORtWM2K7beGCH9EWtAVSitv3uAZoQb6pQXcwXPhqFvzymL63c/VcBRz83ITS1GL/ZWzHt58K8S2z
IiYSFomK6bOKk8ehLxk3ra2M2+AP9kMZBu5Zu9mMWIEFQHtZu2k4CK9catg9u6i1cUVVbelJ0Gmf
3hIZB0eaXwRtzi6rgI5enAn3fAyl+IRwpSCZg7RYj+EPCaHGWxOVeqnBry5nk/veYOrMVKY+tX4a
AcDmu8PyYzxUsS1PTNqumB0f07G23iPU+1sqFPTIrm++I499YbFH2cIZeTeTgH53er4aaTS+NxXw
lbQB/uunMSLVyX4P4/wprMbw9ruFFCGbABzFf2C25TujOHxRKKmwRTMqdgf0zPSzmf2UDvdSk+xM
jdqfQiHaTl2HSo5NlGMRMSz3qyZmxvAwhZv9ZGKETBVPD0b5FR0z9SK6wjtHnCiB900d2UdM6DGU
sKPbc7LPbTdfZ3G+8pNkeoWpnR6HBvJf2ZFESm/laSy/3YZjiBXHn63wkXTcfxh4GWqAWSzNC6fP
Zi8qDkh4IH6/ncwc2Y+njVnG4kSup3hx2i9WMdoa7ntl+EQgs5SuSmSMlGwfE4gTGsDnNHOjW5E2
VwGN5Dim8mMOnoDcdmDiOBDVNC/WGGzFLjXFg1+WxdWzuqfOtdvT3LnIDprslQaNfjEG+ubRYDyM
Ap0qV9S7BfMwL9KgfjYAp7zSU1jZVTV9OrG6qwnL8DRtgmxCDCBwT9hlPr+nM/ObMY138LXi/RzK
69RH48Esmr9JH4HlwNY6tsY3qBNgIhk73YhKofKscdu9Sop5GrAQtGtu6b0Mo7v4rVg1Vq7eQyN8
oifW/CBMZJSEolOmRQjFkvNNNvrFSx5wTSZPxxevtad94/BwznW9UmTSgrMFnGMmALK6xrgSWD6A
YYq3UAyD58YfgL86/o/MPhsfEhogieCpz/OnhLz2TeayFtkFPf7Uy9EUWDlzs5zxLoNrJnWJREQE
uS4bNMnlsJi2eV/XN86v87LDI3mTMniNVX7tTVn8CLgSk/LLL98Q0dIM4EYo2EN7p2ZQ4zEqPVex
DHY+x0hsKe4262b/AZYSnDfVHJQ/pc+23zySWocMRORP1MAI5frqb8UDBBbcOktGk7ekvkNpyG57
6BFWMP8ZMIL50YHOfnaGTYyZszO81WTZcDTTNEVIMWSfOBeveC0A3zIa7AjTwEZqtRT3N1aA8cNy
DISB3hg9uY3hrZGI9edac6EIPUWXfE9qIzDNPUuYj7gRuuER0CPXMmDzUKHEZAinGwJlWzK0QMTH
KdqQFd6auf5Hp334Fo35bUtVvCnZFSvMCy+zKvRh6pJwi66uOHQEZZyLuwvWxyrxxOzAQTrXxoc8
IMplHnEOdDZzbv71HLX3n6NXD/loxH+UxUwuK7OG/cg192ZeiZWGE4Hk3A+2YrSsA2AcRUuNsk4V
lbtppnxkd0qQ3DhsZaSP/3GERTKSPZLQy7JkLiyaSuvGxtX1P38ulc62wwjnM6NQPZtVHx3pA29Z
7vnT5Hvzgic2IU87s9eZkyaXzAqvEMQAz+2hZ0c78C7/eMqD8+8L91F4Jskjggk8rDiukkKLKhK5
VDwZ59IvceAMCRGzQzKvrQS3hN8B7HYhJmP5TH1Kt3Svx9Q9tCzCfFrzH/bOYzl2Jd3O73LHQgsm
4SJ0NShvWCz6TXKCoNlMeJMwCeDp9YHd0o2rCClCc00YPN3nkKwqIPGbtb5FXQ935FZYgnhyhT+8
yYKZMxPfbmeBRQPlE13++T+m1hP0ryUmXaQ4DwKWr7l3iUMeV5tYA7Goc06W2IjbdT8X9T9fD1v+
BOpjnlyG/hmAAs5AIza2qc2kYjCZMllt5uEQjRFioSPIb60ipaXxUIIOSgENgl60QyOJQkiO1e3v
d7nmjell9yNY2m4L9PaIs4zs9p8/fvkugopyjELzggqFFMmKGBczZoAymNW/vpQJ73iheAB3pv2G
9Exu5xnzdlMXzy2f2q5P4uY0oySDEbVEas05K6zeQ2rRguUVtUsJr9ITsTFITjrrWs3WvANLVpzK
JSvp9wuezwn/I4ElM+CgssZmZ6WUUPSBtJFLZhdjLIfdoIFImbHM6feLpQFvBY2x/U0SExO2Bq4b
/LZBhwnUAW1eG/Jsp9HecVW0F33QkL49bNPcaYjPGYw7mVdsBmNPnzyANU3tF8fx1mkkZhWQAis3
SL9FGaf4UA6/9P/EaPC5RwjBfsXyQbAjwfB2FF2HXqsAf9J4rIyY2bGgdHKQeVXzh1XxdALy1O4Q
xz61XrMrWaizZMb+0gad3lA2OytPu89FN367wdSvRYJLMi1oEyQftm6M9W9s01jX3znR3VvU6Apj
7B650daucVhjfbMPKcNjjiZI+K18iWQsqQcaQt8b0wFVRX5UHDdHq0zxatdGtilmUk15p8DZ8alA
NN5JgwiDmBFfwZsR2RFuHTsbOOAKwActKhlzSdD4/a6acOege1w+eZbMYKThS3vjziiDeSd1ev8b
vRRU2AqGILhvNTkXJop3vOzegft3xSFfHFG2dwv6QVhorgiwI04B7IuB8I9EhxSj6PLxt/B4iKcg
KVgJSMZlwkTLYLnIiT6dxjipsQSN2ZqJwxmETrqz/fn593PSwPnaISJKwM/uSpECQWArvPcp/h2H
8PDMTj7GCiPwcD/5RnoCKVn7PR23IMhAgN8C0KlPYA8MxEmYiVNJOhyHx2JU9NFgdMTTbDu3TZ5G
aTlr39fq0HaUVK5h2Qe2feIgW05xrt8UF7QLB2uYxQXgOkOE9KRtMW51KGzoDSw04clNfCATbgZu
pDx4mJhibDOC6+qUwDfSJmjc4JH+b0FdjWGx0B2ifep3wJU6+ZcpfbkRzURPBcFLAghy+MlY+HIQ
ghU6yN+fAKCjWUVjYW1Gj3sjJ0J7tqBMjX7NMBAml/JHBA81jgz0t4O0sYo787H0+39+vqNEvwYN
7jm3SLWz3fG1Ena+U1m3rouw2HZB/6Sj+jHLWFyLWpsbV3bMr4sRgl65LcPu2SgAnzWmevHGFlW+
JvpC1bjBHBbsdhTFaw5Dc0Xf2K1BWeT73jHuGc5WN33moM+32ZixD1SwmlR9jzjtnI2ViSsMekWe
J+MqkxUtSlhscg8tFDc3xQstXxOi2jfzbGO3LZCC0gPk0RhPTjo84uY2t2bmXNPkQBGDRWeizMp5
9HKduCAGM/8iDXm1+4kHCwE7a0cBb3Btv9iSTzqsaSKyldYOEDvi1dYmJStHnn82zRxMSy+vbl5f
SjwcJy7vbRpys1abUqHPivJLXTC+syRGRbycJ4k1iT6mJSiiQpAEdzUf2vywKCQcelL6LxielTue
laI5c6z1lL8LTeaoxLIdFOKBh5e1isEXrHtQuEhSiKRxK0zKunBPk2eFK22KkbV0Akm4OPeD1R08
SzwjB77tE51tsdJggfH6LaqUYV34uX4wYpTCcwE8FrfgwfHDLwsqTZYNzV8966cpHPoNGSoZURUI
J9oEUVQDLmPlKlRZ2kHTFJl2d1h+hUufj13dk0dXADBtUrQmfE5vSn+MKA543KEB8GX+kCGAwsNw
sWnq9q37rGa1iTICIxz/K5XQS7yuQpHR2+me2Z1CWMOH2M1vaT+n+96c6VqXuJ//+DIHPKagfLLR
iLHGJE55n7dib4wuyEd2y8JTH7Ysqi2qBqzcFUyZtcPQc/2bAoQpjlQuYheXp/C06/ziEXER95d7
z5J5AudHDBJBIeRC5qG/8h1OtNSNSP1gDr8enEojzFm5nUN0Gg/vA7D5U93yT+XypbGCYypVsw/U
NfR8bJYBL85PiWMN0nrgQuopQtt0r9rwWPSEKUZJwYc34WXPRInOGj3qhF4On7a/Z5clGWrbX+Ok
9baTTbyItsmXTwNeV+8PZ6TmngtrkxLcgzJrw9tafh7a4JzrGJKHThfTXQnLhN6nO+czhFcO1ggj
PtdNESrUWR2HfzIlNqJ78R1WwB/j3H62pumr6xlgMT1+myl7d+wu73sYb/sgRafljxxrBW68359k
I2ZEjQgDD23505TGGAzjpL3JwwJBfNiR9Zox2m1C7z7ykG+SBPwcpmCTS+wYtGrEfxIH89G2zABS
t9PbtJ69QwuH1l8CVtwB7fE8UQesaHijs4dJSqd2gkEGhHhUMTNQ01NXopTLcH6sqjB+ZszFVmb5
Iksz2hHu8mQ6bbqN3Jm4BvMpKJL2FFdfUML1DmEPjsvFiZ3Y03T+/dKwSeDDoAjtiEpJvWSHqfpd
F5G9a0v3reqGZxZe5X6Q2YaD1TyWKT4/aLTj2TJVeNLoWZIAeQ2y+LNfId5OgQH4Zox6mwHCcTIQ
rTkZ9Mh6RNQ5tSe7xYokALxvca3FK+0YNy3Bz7vIl4cWUeiQYyeO5V2enQxjfAlg8nhmExwMEzpL
HtT2ToNbXtkNpbayfBJEwO/z6AWIyBVyGuk7YguvBq/8D6pktEHsS9caGR0Xp3mFQNEcqylB3RWz
yyl1seXKRcYJqG1TVAy3gd1KHEtXWxcjny2lJfOxn8LOGM60YsneormtrTYgU3zMz7M/xRsvNC7z
rPOn0H7KfORcWRqQwc664FqX+zSS92naWK/zQD+U1iJ+CSS4w0JxTA0mrP8QDR7WeBcpB9QLwKiN
zQj4pm5naz+jt4q9Qq+IuCMDuwvevV5lZyv2eLfA229Y8gJ2xZecgOqlN/wyeUN30zg+QmiAOxQF
916uv22Dx4gCWVr4cXZTVvXHpO3wJMfh7QvuB4EEkpAcnyIbc0DJryOdeOWH5zl3jb1VZN+0pjx2
LUacmcRfYlp3zGTeCrtVByn/Bg2I+9xI470qsjUJpst0gssgtYZko4M4WBkeuN3QGonYil3wrN6b
8EDSgL52D9o3y50cGDTnkf1EGlFyTDqYKVo21zn/caCHHNCHfs/Y1kmQohSv0e1up/DHEFO1HyYB
c9hwIeSmLC41erVw21FBrSv6f3SZbCqynIVKFixR6NWJYZaBapoRT51ceAAzb0DCsiWPZThntY1A
h8fZWQ3vpcw5VQnjJsuyQvFv9j7CKszUuYIcGIW23tXNnRYv8xLOSEDuoRw9sSv45LXrpxsxsDNX
EnUxIRBNOn2wFPsU0ChXbZUTGR4joiyC76jzwx3uDwQyXk6a1lBiIuV0w1mAwajAULCVtKtMcBZ3
m5e5K0U64sqoQW44ESCxsaZVG5ITAebtdSKue+UNxUUWPW6FOICTNbmPjuM2tO58th3BqmvXCaNb
BCjmKs/tJ88fuiddoE2oM0ZTVtztEe2gv2jVscs9BHCquMsG8yvvAHiWy7EtE07rvvtLgBizIzdX
B4IRFmaqm/khdrGCx0rkfJdxCCLYsF5o7i49wV+3NC5rM8B5LkP1DAigXfz41SpvI/vR18nGUIO3
cXGObCdzPEUjxQSmQrlrXfXduOReMu3YGGMKkXXsHESg5l4SDEY1bHvroSi/ZGKbKw8T5npOB3eT
BWa8nsvqgpUguwDxYlzDHxeTV7MNSmQ67hwC+4gDcLRZ/jcRUX42pPNFUGEJraW9wbrLDMYJt60x
n/uD24q/jOTTld0zl2dFVM0M6DOJWbxNeLQHvMVg3JioFnkI7hgXh9k+jbq2GbEBMx2mAXIsuhgI
TS6WEFgWYsa1m4jrIP+O41hfeW/51TgBOitV+yXzweitB24mhkai2GGqVTzQus1U2PEKQpSzGevg
XifGVz5V3MEpZnEBdHUdp+2tQTD6umut56lrIVAzuEdzQYZoTPEaG9VjNww/YuhPSJxWTRQTHDpA
qGiktRkodAl5R8AxOc29UUQXOwbo7NVQweBmrBnLRbs5dz6nNGgoYMQqSzxBHzvtszEh2K4RzmYm
14PYgCnbSJf2qGNntiOD/d4xsAaL8ra0u/PAdnQ1OL2/dUN1PwUFV2WKbSGQMftwKcGxR9VFpMQZ
48Skoo5I9yXHbIOFxL1v8aAfOs/9WcLJ2yJB46hD0O8RXsnhrS4df4PEZo9ROtj3LF3AD234OwFz
lJhPApZj+6nQf8OAcHsndJ9lAzpcluVrV2W39dQBbXCwVQ2YBVMuy03vR8z4IQKzKCeN06rY9It5
Q2uIgEXVR+RX61FZzdqpygoLrJ53CW2b6ryfzBU36ZCg+vZ+BkyF18SCqxE72aGf61vdeeYhaKkV
5+mNogRUnrpHb4SZ20EsUBoO3DRWixvOJfLFKPtaoVF+0VsXhdFxlqCwnOIWNw6rtW1QM0gcmZGu
5tGzNtgiKrvmGYkFMwNJ1btGcelksuEMztfSH032lnPLPYwlIsPcjHX4T5K0H3XduVx8lE3FDBVB
lcUTpA7IihJhq9bHwixntHCIyuIQ334pqVHSdMPV9jqlEAHD9IE1ssJ64sM8LLCcjf64ht/trKsA
JmENqyY4Z6p9cZU8FAyfNtHiv85M1WzYoV0D2obA18eBUS0QcTZPA8haxu73RRi8Z/H87tsmItG5
spGqpNx+c8qVstGypg0XPeCZxgM80zwakBh2jIgrYuz6jW6669yMFZ4IJAENdy9svcFA/0qZRWC9
tbaXqHp28MuBJNHi41iq3Mg7/EZLk7fCCgHn1Ca3K/KRQjffF13s7v9jeISp6zWG0ILjgzI5oo3H
ZkBIhCrdvzETGLz52DGE2TMpsOd77Hiwh2N5Led6yXMxmSoGYE78OET+OhsDVWDzWJCD4c1hfe5U
AGkzMsHE2T3Plz756/cBEji8v0LYmzIfrVNQ5H8tpz44FWaZHGfUxse8nU19u3VUi7IzCH5QNUW3
qCg4wJMhea8JJAk80tDC+SXM5Wvv5h9e5x/14E73UXbPYcqN9mmOjXVJxaoqaveA7AUv3HIgTHEO
NongpjWzJoqhkCghuesAyuk6fAvRPL/UHDN4fruV22vxgO/hi+YtWvH/xee6NS2mmzz/e0xJ1yLI
PyyvenLaBg7OQLIm+Yzxppr7nTk02CBCw7pOlXhi5fhZq/A1LGCA4lekq4viMD+PXZTus954mDXR
0kFMszy5cjvhbF4Z6UjazFQfsyW63QjZ85qMfzdeKrPDQuBPHBLFI/omHJL6as0ocjFrX/xayX2K
jaLDa1xbxZuVpXdjUTJAMY8MBNoLkGXEWLkT7xvbLV4DiZiVMj9zcNGQ6YYvLLyLK+OHXfchzES4
qiFrr4c+vQuJR8N2LXyiAfgXpYWlK7HB6hsBdO4Z/A3uY1fzRvvYYqAxIPHBUbU0QSHWB9Wfcdx0
ezgPPJjUfiJHccUI7NqNIdIt7Tx31AhdGulVYAJBsZLsDyKM8QEaIqMWDedBxtGBQCmbJ4RivtEa
kMPHhbOD56Pycwan0kV0Axn72Ibgr1h3FXRxebOhpdq2BNtTlUb5oRwwkAzU3iZtx9qt5DGpHHUI
637X95Q/M8bqJiPJ3mNPGV07W9dsR0iPrDPidEpc27dOPr5RJ4tVgRZtjWDjfpTs7uMi3beZBetR
Y1JaruSsxelDvA9xdRuy4YFzOCBRGGrxd3J+5lkotkz7DoNjISFqZi7ec2M8EO+XHaXV30tK8lWf
BocJcTjWOP/djr4ajwZs8IFwOZj4Y/KP+3E5HC3MSSP7pS3Ix6uVzd+jWY+bBoscWaPc5kX108KS
s0hzZYC1jSQRY9pNmAuxsopwypT0dxAJK2fe2bF/Z6l6XEFePzmIw6sloMFjkeveJ5N4cJl/bIIB
vNtcfppkp3n+jYqJlEDyWyBh2atexscuqB566fOyy9ZDj5CVh1+uRAjcwDIRVhn1EdTCpo+HYe2l
PkFV/fBdS2xwfJa3aO5clH4yfQpy0P/VYMSbhvDrWwd9dStD+4+JVns3JWir+yx07yrwnXgSub0N
3ZbnqMcPMFcPzuSKz9kkkMXBfX/N6yk7o1kLwYXoems7FkVijklH6egQJRRvc44WrORXhk7ZXEt2
j1ZvmodKhhuEe2LHUhnKjfNgwiiquuoR2TjbSJXfY/W+GZnrOXzCg8A8VKVMTBEqV2sucxdAGUS2
RxeLYEQdQab1ow3OfF1MAfLbxb61yKrTlnkKYjJPLENk/YxNFT2nYX+Y26Szn0U4ck4OeCYH/DCs
zbcyRg4v8oddVQZ0Y4xKpECvk809BfKIdxzXNqPg5mX2yDEwW5fbArsCbRuz6ShLVt3yB5KkSKtV
XMCz36Xu4PNiALW7AFJ31ahYL4j5Tc7teBOaRogY2mLOR1TrMXCzS8ZSlnShZKLgjK2bmiTsvBDN
gaSvs2lFN35NT+F7EF+GoYLBnMxQEet4WlU1URXuxLgBMiCTjyQQhwDj80oaGhmAYNQh4Th18kLU
0ltbN1CjWH8G/jN6WXq7Gu9k8iktha/GRwGTJ+pzCh61Vbz7ufvDFJUy151OiUW5Q07se2RhMRT2
LrMtnufOorhZml0dkZvG9b4XiRmuqvYzrvtTYTw2lJhMrMfp4LX+O9r8swzzjk9OcsNNnHGo5tF1
A3KNa9Fvcbt2x0TYb3ZdXIXCQY+rjlRbpOlFQxuTB+lzEMc3kNvIlhwfCr8+vfeGZSJ51SOXLgdq
a6FhC8HqL6MEjdTiwZEhe8K52WVI21fSiS6K6nAbZZjNIpGXx1iFt23nklWVIP1l4hdv3anAEMMz
Q9pnj4uOSJwaZLSEeNiII3d0fYiE3gdQGjCn+vdE4lQh1QrqOgYglZLnsZyKXe+Z3zwNU6ZrodoC
gVJ7M6/t9QLw2hRwv296y/ycPa9lvqqMPfNeWFfoijhuHElyE34EXRo3pi+yjdnzhrCADff1FOyl
Rcflh+hHzSyFTRWOZ99JmQaIchfLKCNSFGJPOmn26dfCad9BTEI+ozQ8K24rIoVakiGRjCEX3Fax
W1AWDTs1YKVpsZRCfEO0knRwMcpz4t7Y0X3ktq+zW1bwdIrwLOQbs1C2uZTNVRHKs9+1X0E3bNEW
18dxavrdmigUPhXf7P5ERHa0UM/ID116b4C+VgPWwc+Q1XF2zCXYUTM07Qc7Fi/a7GiyGYIKWz3n
utXHUieHptJX1YvXoGiqg1VZ7rqZo0NqERtShkW5xlnmi2ncpLBxcgnxLlPoQpkEFkXUHhEBYO1w
0yWyfRBrF1y6ntiadUQCxt14YgNGgJlPfitwRGXsNEFIaycU06ZzSDUyTKKU0gjTElwFbln7iEGR
OTdthNnV7r0FOEO4e+jAAN+ygZ2Hjp5srMG71O8vlF+vevxSAw/dOs/nvdQayku3M0GhrJFgeOiw
SbZBYYCMsT54eMc94uywJtu44pMSlGDT3Y4xeUwlubz0EmAVMV8liBnmbH4SA2kcidwhx/vk+rJX
YZr9NExkQdlGd7nh4ZPDocp7GKVsQd/7rqivEHGTlVW22/+fTVD//fd/+/o/ZxMA9P+v//2//d+y
CZKP/5xOwH/xr3QC8Q8vME0vDG1HmCaJuP8zncD+h0cggR0SvuM6VhjY/xFOYDn/CEKkYISFuRb3
vm3/r3AC8Q/b800n9H03EIETBP7/WziB6/3ncAJI6V4QemheXGcxQAr+ivrr4yEpZfvv/2b9F25/
R2WgEEXh3Kgo628GIMtnvzkkBawAm00bfJdYHcpKtHdnhLnd3cQw/y54nsxckSfjT9mxH+MUp3qG
pqNp8R8EY6w2AJqiWyXIZTIqxqTmXEftrg0db9sNgoMvrco/iYS/5WdN8mlF9p2bL4l/TsOI0Zq5
PXTSxTe/X/B5xDdZN0WHDixQnyQgEMswxKpAsTSPtt6nRad2WR3Rx46JMHjWKFo/zqnz75dgrBDE
2UkJ6ek9y/z22WnEeCcldSCTsQtFuqc3g6fE2c48InZxoF6swchPIASIggOjB6PSup+a0Lyvg+FO
9uxyh8CZrk4WyYutGU9EBigiwmIOSVlL5kCjHR2xYKUrpVliG55DlAhhU2w22l2lEMszeQMfVwL5
AHwPYaKKR2AxxnjnGnijAVncoFGvQjXf1XkV/fOL6yT3aBujkzdevUWaglw/vHSLNOX3HzOF4HPu
Lpadz0fMFLfsCtsLscL/+hI6Irmwjo2U0V4q33t2nJYaZcir18RNGf4XHm5gWi2SrIxUf7fEdLIJ
c5GCodIJN8KI1IdFT2zGlXWQdpHt7cn4S/iaPvUJ+4Ck7I1jo9MB50sSb4bQcbeyIa2PQuAcet56
9Pth7yT5m2uz2chcv4MHP8s7yUp9PXDWU9/EfnWhlQp2Bobz29/vpqkDXJPGiKMm8bfsQ8ruRZDc
CfPBg0MOyQP/ZULEjM6Crerdbjf72KHg832olpy30nceO0PqvWGjrlPsSs2puQH2Tt0sBJflmJov
ro3+r+N2waLZqMchci4IA4pj64j7QWkNdCFMjrNNp1pO4a0FPHGPku9ANegx2wQSNeaMymci4Clj
9b4z23XcWIBO5poVX4Ve3UObac8uMd1hl24rjQpfKOJ2RzM8pwp956QrhJNoupm+pc06jju8h4Hz
kaQZ4x4L+cYn1uCSpQ2Zc2g+SXrDE2PqDDTUzK/1ghkSK0oXRgVyR/XZrtwxfxxSEwU8Lr9p9G46
NyV7WW/jkRL6d8cB5TMjok0RF4Q0ib9Ry/txBF4W+tlNxsh6JVLz0emtG+VV72JIr5GJbLg+lg1u
GzGYxZohx02HXc+QLGrNAr1c6+B2Kb+Har4buEeAfZOlB16VdKjoMjtETWF9i1ap+IkcVPPenGfH
hjW6R+Stam3AAZxA2Ay6GCFs/wp1cK1UgbFRnXoGxERZ3EoPu66Gj8Y8GVIy81Z4AuwODeeIyOMP
1NAH/iZ3q8zopwvAPAyY2dYOOL51Ep7lyJyA4BSmDAFMDJXl7aaepnsPfv5+9NuEnQgRx7ObDAeW
QU9mHGZ3Ye3K62g82wyLb3uNu61qbTZnw2s/+y9+1Ixb5RtfJaigCXyk6+YzPDOHbaohtrXE1X2N
G15XGrfVOTbCl3e8KovOPE6J9vqDK73BXYCc0bYaD9UisS4+FfeAEwwNiS0OJrjQMJ/vTWacywY5
W2cjYfW+9OFH4TGxqK4MwRAh9/huRm94akwfXIFJGYTqoTRkeGxsyTufRI8KqSiQVl7mEBDcTBOA
mERHS1Zufqyi2NtZpCtPlf8Wd6HJCoVRETAVOSU94K/swEL7xEVybWCKhVbcP2ceURMFlhOmR40B
i2YiDApKbpxwVeXRX0skz4lXXI3gOYkGInsJnRhNlxpRMppA94f0OXnIP9sInZ2AXYXcERXXbLZ7
lLXrvjBvNKYPRh/DtAojqCUwHB8gxYmTAc54b9tc0ZVqOD68qNlT129M9rFs5ecPauV+58b0DL2b
MY6x47+Vij6aAIvUYFdXRPDWpqMwY+KEaVmH9hZjeXhnOxGieNYOax/zOVZJbRM4ArylY4xkD0tr
QszW6Dgol1zLOTPb9VADtaeGsvRUu2nBlWTB4I4nyQdvCQBjNUusLIovSQmtLWwtANrsaGQ3HueF
wNKRMUL396kchJFKD9a6D/xox9zrZFr3GMSxSgLHxqtrrZrMJoingnvG57iFA5U8ycjDHshsI9ZA
PgDrIctwAIylOZaF9pA6kNXz0afpaItnX7kvmVzmHs27ym8s5icxRvuVCkssuj5uk5xZQEJDEcZ/
qo7eyJkvUx0UK8ev31zxweILMz0NNCqzJKvIlfeYveewchvU9X3i7ztJR23P5JVOeBC3RtReGwPV
uguM1KztdGvX875UVnsPt3KHf5BtmT/j5hid+m5gZkiACq2Tkzf7xlGvaWzu9AeygZeyMJfISYAT
kYk3Ng//BhEWusD57iS5sy16DyW6oyj+kITUbhv40Tk/FwOFIkUB61rQZtPFRMIALnxrIwtb6yVq
OfTb9kb4KCBCzP1nx2JNPDQAMYX3EwwVvWryLSpfrxId3BFdePAmBOGmlchtOrK7mIZzGPY46aeV
N3KqtrF4klm/n8Ya1KcA1znN266fyJOfjVXXFc84Idaztm5bK9iMYfdqLLbvbs6esEcgqmCevlZR
spfTF+eRyeqZzc8wAYhsyW0tOhpSfo2p9aOlIRXmzkSXnD6YNcKlPibwgRZwjIPoLANwkUyTDhO7
qU1FV8UgsxsZJASRMW6MhMWx5sm7KoNh2GD1+XZHbQL99v70RBz8/lRbVZ8LNa6xWc60BwRNr5Yg
ZDBnCmpN4OujlkkV1oORTRIZzaMz3jxdSmnHGA80j8iEJ4YTsCGvQ7taM5JfbpzkuTV6HHRtvG4k
aDOzrXl1VlFthLLuRooS7mRs2mgcoWvGnwtpdmCCYbo7I0v2sagPfQnI3R5PIwJazx/vJpebzjQY
NI1P3cjbaI/RMQ+Je8u5N6G/0ICzgBsxQbGHDgxyB8IlQkuBXFY8vueBsXA8AKbOm/LOSpxXOcKf
KULR7hyNaa8V+PUEA88wA4vRucH84I1k7c7vOOzmbxjbzIewgScRfD+X+NYjYi3W6VPJgCKwH2ev
NfdJs4i+4Plt6gpU0pjZjzHPhNgcP4yS6TKLUiIFmyw7K6I0VzBpAnIIuIwHRpjzooJajleunuLT
KPkBOHVDnqfVdw3RgKLOgnMzq1NpuR9Ra9/hMUZI6p/MyrvyssgdbI5t0JjrKSBU+MtL0ep4hvOc
Gi+06CeUuEwXZiKG42NmDRPBI8GLHss7EWrWZS7TwChNnzsfApNfbZEaZG8N1m2yI6V8ZOHEqHvB
GvfWmoA/76xF24BEZOnkmyh+ctPdz7L843XFtWKMt/dytG8oYZjbbIeUFJBpKEEEjOVPVX3ZZoMg
pcUgjYtmOrSC1VCiCaTO1HyxC8Y5nLG4c3CZJvg9IDWT+hqTPpBKDxSZdR2swMEbQsWjJN2K4Spk
2XrXZdm7NRJr7trkt/IGIO+8+g7xUjwKwk0thvAWzS+RzzE4h9i394EQQD1UEjDy4Yof2+bIsupG
BUtrbkebJg8IFpTZpTarYN/23X0S583B0NNrFNF1NTM3hh79g5+ZP66dBhsbXavPQxak3KZVEvsN
Dn8sZYxtSs+7K3iMKpAehzoM9XWeug9arWPUsagVcjgbFlsmos0I8ACYllbBBTQ/gFnxUufyR2v9
ktgs3PtxSQnm2IX/Qu6ov+wqCRvoR87gwHUOA/IaVDLsnJPkE0fFJnd6poDE80AjZhZjgSJcyyx+
HlpiWcwaSZExPyJTRIPWdz8um4bldFhuPhZtQcxaKHQ/+9y/6Bk/xwz6gC2Ou82flcXObLmPwW82
Cy73iQd4vcl4+1dEuj3K3mbYoobkEWfDs21p/yaup+uUM5uqI0aTUpGjWtKDZGDgGDw96w7nAXM/
8jnmgzEO76bwBLY5Bnfx4JP7OgzbIMsfGrhUvKR8FxY3AIhbXPLoXKrMvjdalPgGo/1HE+s1Xccm
80+Fbd7ghSBq82ZAhuTX3oulj7TUDEAjz+c11bgZ+xlNRIlEsOhDe2fEaJMnB6qWjTGTiditbgLg
OsnIUgJBDO1lhBAJS7bQ/guV4iEdvZfUwCrkl3fSMO/CuX+1O/Kz3dLe+QC3dirys23bMsDGimEz
rJ1YlPRk0No0BMgEuGi1/ClUusR/gLfPOeOr6pFnl3tAi3Xog1zvjOHiL3uMFu/zxOhXclWepxzX
7ZhPEaUzgvRfCX1iAU6C89OusTiA4x6yPW8ZWbVl5GwQM3yHJbIrj/ZDIz3HaKoIGxn3uOUHWMXY
NJsJeKVVXIuM/Z9mZ3LWEeoCfzWp4sJnP28aZA08gbpN2ZMcO0HxXY+9RyvQzOxQREFLRLZIy1Go
C+aG0/sUNILnUlWeyMnVXhMAqWN8iqDs0e+7BvrAQJOQop+YZfhNGMk7Fj4ExIFsSG2g3paTJGIA
SUBxGkxMaL0gJkU52cYqkUrzJii0fJ1VDJtRmeuU9szwskdDIy9MOrEGytedOss9Fh1TSOqilznV
DwzuIU1gtmrG4oZUA8jcXnhMQ/k4Szz6FleOZ/E8k2b3DX3smzyMfo/im1DWwNbrZThF9c0xSrVb
T8tCbOQDRRqUrUWHapTAGNiG81MeLY24i1Ah6T3APoLVaNpQ31k5Aj/q6sAgUmB2P7uGiXg/MdkZ
FO5KchBzB6yGvUTXO83AcVu/MpEpURvDJTXr26hw641qHcAJbkwpVWI77XMS3JZHQRhXr42RPfGk
s8+5TNnL3ZDt+0aH9J6lhJkMFfi5Ke0fGrf6HmcvPUcdv9NNYRKn0VF6RrCtI9Huwz8iractQQ+X
MC2PAVd45zEUihLjVEfR1RhmOqG5gQUC1wFzO7Oc/8HReSzHjWxB9IsQAW+27S3Z3bTiBiFKIjxQ
VUDBff0czOIx5o1GEg1QdU3mSWTcrAyDd734lRZfaptiFUyJ5tsKBfIoKlg/EUByKrQ451PI/Dj6
skU+rknfQk5Rag/BBg0jfSBsoPDUROzYzQwZhyO/bVn8nhLyI7ImsffdhXg3b9toZ5d4YsYM1FEq
FS+ppn8LzWvJ2u6oEMqIjkqwp3aaCP5RrvM1pXglhqL5O5QhChZRrjkUAtoZQpxiv0MAXcJpx4td
7wpp/UihvlrHi1eVBw2kdTBgS3Kg3O8ecwjqhuWw7etPwOupIBKL4yiVxIETAKFRItPSh665n8H2
YDhr5FnFFvjRBsmaSjH3ZOX3jMeT6QcqFoZV5SK6JeMOSnveBbcOhsWZJo6SgyfoqJdXMpTTOwOt
XZ2GLS93qpEBkG1VgC9kegF3pZUkmCauEex7C/veiCiCFdUc7WoBZzBxmDwpvvoC6Q+uFMTxKFcY
yPWnwcOj1+UUR268NKzl14Sg7lUKbyHL/QxG9tJii9jQsXG6giaeQ0JVhk7ECMNh6GeUlBJ8EiOJ
MKWzYtRtBuhxUrSlYe79MywvPdIjHiFgVuf/PzSIekCfs+5Ay7fxJvdStqBisuHN72Be5ppoLwwr
DOkkCCfb6jeooLfpNIIocW0ySzzmgUqBDE7C6Aj81GOfzCK/n2DID8kz4Z7xVjlkjVA1rBjrgPMm
4W4w8M43EOCY+eWwINXwrKdA7Fu/tg8B3TiDtfHmuy3Mh0kPV7PKudBatkyGu29G/P9KkO8F4IOc
8/xsN8PP5PrXWBhqN6fe2i/oHltT/silExVO9E5Ewu8aJViOspb6cfjFV8XBE1NXz01orXyTu8JO
rREcODlKXvVAkXNgwU7JHWefJqOQgNTynCuQ9J/yY2y8H3YeNBltfdAGa2EdTP2mWkC8XlCevRh5
/5RyoDYFBGdZcdqYDFIEEVk2WXoTfDA0moG5l/hpeidE5hTwsvZgBk05+Seh7X8ROpodMrn86ktT
HDvTvEoWc0+K6C1ybZguBk1+kGtfS7KqKhZ5GUhQyBnoW630mAtkaBXV79adWTLX2hl20EbQVdO2
4x8G+xxS7TlyI9sn6Tu8AcMUbawS8mTY3AkHGLQmYFQzPph8JlRm/i9MUOBkU0BQhGW0FJ3ItUx1
CRr7JXM1YY4BI8LMak9MzIE5jjbWiWlGs9lfJ4Ax1ITq04ybJ89mcWtgmFglnKFbrmSOQgm+s4CE
qD1v6+up3oQkSfGZLuYy9WCdh1jTiT+zamEMDs5659h6nwtEo3nfMjtKLxkYJ07hbinrxkueDFvL
Hb7hIplr7wWV/kNLGtkc2xwiVJk+dVxdqWFy3ZIyOpB7b/RgVjJhRGu8hwdVtYwEAAOs3GT+xslI
CG2p9pW5wEhs60/MwuLmVtDnutbeqgGWkeVSvNMHb+zJ8tfcI6gRA4APNVszK26+OOGJrEeTQBBt
uXfpIFZdi8VS2LwLvDlxD6VwSDnhbXy/pujgUbZQKIcKMmXU2fFKyfppSD6TIDVW7bQo/qf+Dav0
p6HSrTLYTUM61RSecp1PWMdHQ0xcdViPo7S+BqE3bryqAiVR9MvUcRvVYB6cZDyA94XAHjbXXFu/
h9E9+fjAtwOOWiaPclfWAqMxo7iZn05Nq2nP5levkng7i+oJwwKbtyb4hn+RbKzOfxEdvWDmkJo5
h+rRR6U+uEx/BVIUcFUoxF1hFUel7eMMbySYUaGaAxc5kJ75aWkdG1N/QMgVdCC4pheci66eKhX/
sxGBZSHkGX9RWpX8UHBwBQEBLLnVrl2ofRUozULTPtstd7sjLDQK+ZtMY14WL/7NzO03Q8kjfpFF
Ng6o3rbEWupwJwgtpuGdYGByCtn2fPVdEPNdVT4Dgsczuoez+6yw2dNcT9268qNDlhESYQskmOML
CyyEL4P4yYqfZJwz9ozhrwqo507hIliVKCPXyvPnDQ5kEMeiZwgl3zrEVGzKX4GYe/uIEBqELDa1
DXwqoK9/wTpJIi/Cl8xqjkOcR0g0IxK+BPoPnFDP7siaFq7zsNMB/O8sDfgss5+IkHmGhhX9uSCv
hxd8p9tv8qZc3gBeT3RfjChR6m5CTe2imSwmJY9hx61ixtHWMKPXhcgEScwngdlnh1T61lEGGEjY
U9EaDvkJhw6S76E9xpwSaQLLSJBkvYtGc6sTBPaOUX4Xgo6H6S7HlRI0kj3Lh4GKYMZUk/EC4Hn4
hzTskyA/0AbeCQUxW30Lm3yl/iZTdbIb/xHVfbLznPyrzRuP4X+xEXXpcrjHL143jjxS4mV2Rwwr
8ecMQ2zd0DGComwPkKW/0VpQP7OmR8Nib22EyEjJ4SyRFouHUZyGcGvV+maNFdF05vDlev57TZaG
Cb/DqBPM+ROBH5kJvSC3gRZaXwZl1WzUD6av07Esn2VOTS4icES5w0Jf+EfbkQ7KsiWHwJ6Wn70r
Vs4Ux6uSKwotABeR1eB+npD4quVaaoF3VjXfzw7NKzp6GPb+lZngg/g2ZmqgVZaEXqRhyAsDIg23
GRLXKXaphSuHkEPP5chsDeZoRDACta28D2S8HTKk8Y28JaA87S3IX9lMssMDOmPhhup4NzgBSNDd
NWxo1zC/RXIlBpv0jiImvJPs9CJhnTmJhekn2v1iGd1Ytldvg3zYKg5l39D4BB3vvSXOJE7yfdd0
1wbRQtQdo8bExoDL12ya69R0j0jDs1dC3RmtjJYByEP1+a2ebOoDKFNM7rrkENWUhBZ99a5j9Skl
a5UIQuE9itDqJNBSxgw0zGgdQ4IdVyh3vD2YIeh/8skaoZb41q9K5+URzzb7gPAf3iw2GyA0FJqY
89jojVvpRzdPBKZkCbNyWFKrNA9Xo8PzbmrKr2aAyD6VNG1sis6ZAuDV2FMHhM3a2Bnc3qGwPofW
+81WG31KwPfRd0DkoM20Q83BVD7mFqgoRxqSOpwYLDim6WDgmUbfMh9aqCUikcz8+e1jXplECrN2
yWyN6nS8ke2UXNwOsNIQie0ouQI66Ckke2TJpsWHBmmcx8XAaCnb8TYOtdjKwkA85YRAReKAuJRA
plv22dgnLLJcrTRcSwZ12osZy+AI3IVi+hhMnKe10X8DKNgMdYxHRwd74gE+oYOzdUBx7LYxIhB1
aSzt0x513W4smteI2emVgCZ0yrfG9j6dMPlGMvavhSlD5HP5iGV7BqzEw6mJAi9V9lu6xHzUAWZf
Qxg3iYqHUR1fie3k0VIZJPw+wCeVV6wHBkWHqQveapZ8tc3Ams38Na2BtJfK2LI8/SD0hHHE2Myr
QIhh5VUjtrXgj98kbEmyiFBLVmVdxD6A/UKyEqNuLw17MEfii86vmffLyku9it/55XHf1uFZyv+5
giRgIXiFp4FXlD0R+jfIhyHAnsBA8cMzisqvOwYCXkMBXLvCZY2MMbcuCGGYL9a30LAe0zSfdGK0
qyBQB6JNurjEVZDRw2MIwSWvGQNUe2byh2AZmHOCmvynMyrdMP9VMp2x6yUwaRAvZkfSOdZwajr+
Q8IY3yIPRSeOofe+T37Ni9zPhg0E1fNMDVrtQmTNPddijkrJTHmUCfRjqRHc7E5hEUMqFBKZgDnj
0y313ymvPg0CeMnaQRfNTcqEnW1Ab4zbyfV+j3F6EQlDtHn4Ft3wTABsufbG/uYGNNYJKUuj4Xwp
i6umn9B/ZUiFR8Xyf9FDYvhnqTtsstQ9Rq7bPAudMAjieESzqmJc0cMCcHQihg698YdhUvBIUUpk
IYp0bUmND7lel7BDtcaYKSMc40ndUDvhPusrwHWZkrdpeWrQi71jRZuIcwA+HOAMAO+POqqHa1Gp
gHeaHlKF00/d1iwqmaKyKQdLKoWzNdnH+xZUTxg6eyjxX6Onpw3paCFWNmur4SmvxViPe0A0EUcI
jc8MctLFV7gpBwa5Y6Qv0VTSRXHJX/AXBzvXMo+MAwULa0rkmL78pOtzG+P3ygqEuh7OHSOUZGkM
WYRLZtoF0ewzQ5vFoW8/XRO/X1TC4klokAqT637E/XRE4HrAqHGzJ9ljXDTnnZfxEJvt8NN6bM0J
U6+B7cwczCi0eX4YQ6GZ7FAZuyQbcg6EHooQRrCwJ3Osf43JZhGGc7SzujiAm4w6hfH+kpsFJW60
1Uc3qUdRvADeyA6FBCAiquDbQ4C2smvrUyVa7gPrySlkcwGFnAGAvfUei4iuewavyxg09UZWVO2X
lS/Z0cha1g7+bj/9yTzzp/HdhtaIdEb6jdbKf7ww+jDqY1+N+cqxiB5t/OEtVw4cColgIe6J3nV9
3lvfgVplNmjrDToA/gHATU7gxqzqc2MZqEsHua1y3M9VAA0syJuL4vs+BcuWL3uafRYh1NLXBtoD
WjaL0MXuhikQ2HudBHidnCMenGZrt+K7YQQ5euGl9aDwBTq4w6HayVSvNcolbmYbLOsr1p+vuaQR
KWyCPmKyHVs37tcWYemuTaulnQwtBizuZPjJy/SXlRDJVm8G0X/xvA60PtObZArLrIHIyCidCFJf
WuRLFranousOWYnVJJj+ypp8q8EguzhHsm71ZCKEIr9qEf2FFYpvI/qxeixSlWvAJ1+YQwaz17Bh
IkjwyJ8Og1aNdplR9rqOiK/LZ54zbtJ1lwDc7Dz/5CfGWzra98mVz1UywZvpxVE+JtM3VlqCLh+8
ewfIYwrFB9VM/hnI++Sfndn5DC0yJV3GzRDo4V+yEu8VTE2X8RsrdgTtFUMU2U8EMHSHPoBNY7CV
51kqLz21Bg5dXAnBp8OFV7n5weUmGlX4ksOdYPbSvOloeBTRcEzxOa1mQ2xcW2x8c9qhQ/wiVPIc
IU44eA4tO+KW/aD/CIugLOIGVyzpV3CoCQXz9RtPOtBUx94Y5eJqK4c31yIRS+gPMZlnsmE53VnC
dvy9a6tOUOZ39qdy4rsdc6qP5vDcO6BwEnJdgvZBW/nI2jrlfqYEVvX8hgAMdZNOp3M/Ynfj2Dli
7Gx09GkAL851H3Prv7WQkALH2BSCZ5UoVs5pSpWWdLy5Dp+MtH9OVcFGO4EsbRv2lrt4XLXIXD0L
ry5fHcNKGZ7qyruDjye7LRquheH9JBZu+iLNjkTnXasRlFGaviwbm9hWZzgKdFAgdZj09n+r/rUL
aVOn0lJrO9eU8/EM3ax9VeCndjKiXksm6++0TFaW5z7VJCsWnfU9OPn9YWjfufpD9J64bGlDNutZ
zSkT52RY7YcSQq1NF7m4+c2q/sir9ljOBZGircPK3cfc6EbGMdLxQTfxm2eTRR8p1te1+02MHC5a
xcSE2ekGb8i08qLpL4mnP6HLA+3wv0zgA0X20jHCX6fDTJ7DiFq0wGWKoFRu4sEgpoIk48ruEL5p
AxHRH9cjLM6G0eQ30TfzmYvTh59mVvzpepaEFcZ27PZ5zfKr7a7QSNZd3ZzstN9YGRSuJPiE4Azz
A6b6GK7VjEoPDzITEWPRICQ7x+QaH1y4lHS4XxzG5SEIq3s2dG+1vVZg8MF2qrfUkA8n5giYkfS1
P5SSJt5kCD4zQ4eqRwTSC87xBHN6FgKJygzzYOO7I6LTENS81X1Wc3TFohRBKjfCayQ2doIpeXTl
WxGFf0rRgcwcSKyNIaGQwENG7kGWD19Zz34QF/SsZNia4eQg/oXD7TvnIGytg9Hbn8wG7E3rlPui
4AI1rVDtQiP/IH79iNgGViXwAVAEHV22e5tJTD2isy+fhO+h9xb9NQz9176dbiJYrCN2yGx0+ZDk
SAA8wqPqkVRJesMDSkHmKW5D1PRIkxqyaqgIuKhFjdRo8fqz8vBnQuNgaIW6Iey4+CD+F1d0lzrE
yKf4v40X5ZvfQVkqvnbxSxWFvSfPJ6buaEA68lmapvtPmstANMFjWeH3xEnCkkmOk3puFYyW4uT7
BqHcmEaiaOfiTNzIwAVi1rrb0gyHUyaz5ECizCIUYk5g0Hf4mdV9G6P5xwiq7oXQMrlFWUVyXp6R
W14+gih/Jv8ou+YGM2/C4tYzh3pj2R9oSfAaxQpudniBtTLtnAx5fhcAQO8y8ZGY8LcCltoZMGcx
1DkpeAvAY0RXM5MiZ0qBEqGwK9o/LqwxEk8E02wlwL1raEefYZuR6+KDd2Fv6OuBYnZqjk6pgktM
FCSkKLMi56f8zmgBfGIhBmO+2RnBFJb2nC0gl49RFdzWmZ1sG7/9FkOojlOF+dYxzsLECx21G+KL
N04TRO9BLb9JCqsRjTxi38Xyb+lxDV/zK+3K14K4tJnYNNoqMLSd+C0IVNMEq3VLwlpA1Fp8gcJH
RRo8kyNGk2uyoMsX31q++Gr7Ja+NPI0vN3IvPcSHVcPgI6lyPDyMxKP6wiBWIsfo3twFDhIveXBR
Kz+WiF9zSYqrsonVj3pkxUAwLk8VkXKaaDlg++zYCJurltS5REEMB9PXp9jqG0wzvq++JfhJZlY8
scn0SN3FRZOLI3hHp9nLuf3Xj9E3FiocwS0oOzdCk7Ck4c3mlQ7goDTqEJ+8PJb2DcsasBrFxpH5
xTQB8aAgTg4JWXsmA3TVB6++Y0B0gGTaZcCfLHnr/0/H+T95V93nwWHgygCFPD9OLbhK3WtBzl9U
2kv2EWSnGq4+ljV7zVXEVE0/GC6cetICSZKDhKHtt0DYGLgy0on5L5Xx5pMzaAKTkIN3mfyuZ/BD
iHLo3szce81d5MABSCleNg6ugAeP+LZNZln9QQZ/pw5rnp2OXPuQoLzau+VkIDqWyYCYUQhNh7Nk
JJKV2IKy7DtkMDYpigRjjGQq5ma73A/1U0TaYj7MK2R2sN//ATq+hTZL92QfUt6OlKI+iY2dzP9p
6V8atwQYT6ZjjgfBRam3mUl7VKEJu55ZP08C4KUE4Q9DO9P9UIQWOehJ3CU4sp66fWx1RxgAj8aN
Np4l7n2LUchcQifjHA8ZYzI4bCBF1Vb01Zc/hRd3iat0yvgyjtWrswRZ2pCcOhMfShs6l5JQulUI
8cxmrgV6zWhZwy31YgB7sweNHS/fjMgDWwf7dhM3mH1J1PSH4JRrZ1smePiajP9D9mZOBmfe9B8w
K5kEj7vBMa7SEs5L40IpjOVdb6yEW59Ez3hJ9rTtXz5S0dz1qejYYpURojk53YzyNSQZ1AtZiVFo
eoFDiVhgDpJLjGjEj2jlgCfaVEn72zXmRzaQM2pAcPQK5rqtdq9upEZC4jElE9l0UCJ8ZY/+qyfD
VC9hpthX+WOiA/l+l3qujoZ0bzDJ7ykpqECwriT6PCnSUV1SUpn8DaR6EJxKYNeX5Xq7GvCfTNyv
iId5YK4bLImrYlUtAawZSazEDh9NYQRr2PY/8JF3XYQxcEnNIcO1p6hzibZk7bqNyHiVS9hr42R3
Wsm/VJoOo3RMY9Z4YAd4JhkY6dY4W19QUpjgdFtrRLVPpiyEsRA/pXGzSJvtl9jZhrUBcP23NFri
xqDlkU9bmN65/MUi5mFmNY55yIRtDPK++DC0fg6JhMCoGSUr3aJPG8aXmEeWoKeVuWyQFc+rZUzn
ko3MBsM8Ei7zxgBgjz2e8KDeXvt4wFnjitPsjf9r+ndWnFn7xknyFcYIfIDimJPWq5fY3pg5ZAOV
geB6tHdNzMqgDGIoAhzUPsOXJf63BmLchuoDB80xt/jxiSUqWJOFZ+GexBkEpXL4noeJUOEeiFbj
yWvgK+8St+qEsOQMAOEMZWINgfNdLxHFxmg/h15273hFXaKMCrKMNTawiqk/uiv2cs6XTmziYZ2v
HtEJQMh5VxOO5qDY31odIxUhKPCJ2byGuKvXwxKnHDAynxF7euQsj+qNnuOVddSti9F7L3HMOYli
ddyyJOhwOnblya0LmAhlf5PVuMvIdGYwyeaf7Y6NMj2LYSpBAzcGco6jxHM3WDZQYxgvVkLKE4nR
s9A3bFvdeiZLGgns77b0kJ3gG13Cpp3G+UZBcrIQcovUfTBe9tapGvdioBR3Us8GG23A+GlTNtqM
6OiDOQeoYPuAgXHL7LvtnbNp89PBODeztycQVmytRSA+3Ecys+dZfqNueTWK4rdFpja0KHBJbaY2
XorsQXkQ4xyHVHgGErj3afpj8sBZv4FHWQ2kdheRgdSOsxoh870k17tdcNKEXu4C13szF4p4la+5
P8sNTfix098mDorlSDb6+Kmz3dOcRfVqC7XpwydVXC7x4gpUfwJ1kQOOm68S05fFyg/JeUMil2ex
naufKp+8cjbifUHD1hLty+rqOSLZnOvhImXpb3NayhXmtpIMdN8sfwaaSots9JqM9FFbIF5AZXLb
o3SNvXNGnnrudg5Xhn4mUXCEKHvAJHlWJLBn1Tc4Qoyr3Y8kn52hL1617uSR265ahAFiiXIflPXW
6jvLXGY7M2oQe3ms+HbWVUUrwNxPdubZKP0L1rWEtHhFavxydcVBxGx4eiF55dYnTC/TKPsx4aSg
c0cKjg+tIYneiZ13N02DrbCjA3aK0pfZ2iC7HlVCwetVAHcg1ZJ0e89wrpUMvxWZnaslK5Ku1TPL
e6NHGhD2CIPXkb+uDyNLuh0HHD+wghzJ0Ux+U0hlY/LQI24ezcyxaHLyvA2E0dsGhXWTMrop9VfY
bqey37WKfIywJjci4DvnEDROnsNH7Bv8Xa8EedGTGC9GysB0iO3VgAxJmSEqqca92Ijf2FOrdEeR
Ew4xcHuqB9CyL/0iuNRIfoFa1sP/qYM0LT1O3yLQP2GEbBSFxalQfDWTQw52m/E5Avzu/9Tg23zG
kzeALT+mC63LhuuFOSOgU3PZCSfzGz+q49T+jsfWXNdyn6goZGk1aLpsPizKOqOsvDUoS+pYtl5b
YxnARpAPipBrPH+vlwqu9UHCmJZxc7slriZ1fogM/W0M0cfkkMRW+GF6IPua2gQwwN4O6ycyhu45
J023aCnr2CL3QrEI7VtQNIMe6XmgeNZgulh8xW9zz2igWJel2+86jGbbbAr784JHWKEjCBkRhs+A
mcQuYwdt6XvVx6csyu0Leua/rJI/58i315P9wUaWLTyFJlSdbeuMhzybQVWaKLdmVtJXRdTKqkzS
gsl8o0GA62o1pIWDiaE215pZ0NqMA3dDrZ2jgmWKktN7ZkYCa4BS+/T/hzpo8TkYsJLrH2gE0Qim
k+ZtXy+/KTDMJVqgvpk0yfsqri+80eS2hPAEYjNYQhr5oLR49SkPjJFxdei1P3HtwXywzJs7uG/8
2ezjut3/f5u2n8xCsW6LupFxiGjOhu2Oh3Ew9mSYIBhMZ3BT/bRHMR5ScMXXtpEp6mnjyxiKD5tU
yp09+0zcSlLu49mYDjJH880fh4MsZT8HsWONjevHmdDjWL14TRfi16IeSnPDog8cYGuxX+CQFdU2
dka6JAenctUuKYz+xxyYN/KkyFFLACxNXfhoKCYPqdVcx4YEaS6RkozH+bsqiejt+l1TgCAPfI/M
XWlCTlB8edRgNwfOFUxoAFMy4RSXpolaGRBk0bePOm3cfYCOjSClHsV2U7KnSSpKoAlpy+iWkARq
bwP8lZuBCsulszsO3oiQTLa4rpv7wC/YIwb/DL1+CKk8gDO7Yl9jrv3eyohLxB8jCnax/sxqubf9
FytDJDNCZ+iWL8F0WfopiaOt8eOXIJ2e64wNogn1dd1KmHE4tPqj11eY7iD6QPw9dizI9mmKjied
iTawiOWkVKqkIr7QLJ67UEWYi8RJM9PVTr6LIliKHpmRkOjNi0cSlAuCD41V8EP1uNDfXG2eyyyQ
T/wiGpaIOYRDzMQ7uOGPCpg5E95sF01DsFedfJ7gNmZZYz6R3bDvA/2PZhsXjV2/oJL/1xqMlduW
uU8BflSmPOWD8vsNJWjHHVsdp5SteBaztJM1ezq4h2bYP0aoWldVuevJZVzlleZlUkOyYZIebewR
RaAfB+olctMEgj7qKbxhh1oi7mlyRJ4jTBD2xuk+MYO/hMGPr7Xn0Ck1LmElVrdl2gQ3SEusnV2y
GiLM2tRNA0F9CX9jdKIqRobAd48N1nAJO3BnIp/RQobeHVg4kmKwDCZ60bYXXya5SGXmQd9t/fZq
qZJL36GZShlqGwpdcy8ZTGkHnG9kM+A3TKJK+urgOvKG/fEnYbfAp61bLIWBh/IeowLKrWGdaPhQ
yAHZERnPaVARMs31vso5b0i0R8yViw8ZIbJFTuSh1/TX/FRxMzQ/IXu/jZUP+uTRLeO7DgAjoSxi
8+MPz2g1eIcDFPx+cw+S4oikHn2N6xyAxlP5F/MnCriHM7uHElnxJjdwhWVdSPtTdJss54zlFjFO
UdbKneOJtyZ76mAxrQe+y+t0rA9thqQc4/37LEnA1vmwbDDRv4dDxgZajZe44iBHYUgGCGHnvhZk
uurOxqjqZye6NA4DIOOrfPn2sXRC6DjWu6BqmWdiE90BLzqMuv9kCotSm3sICo6+KhIWaIGA1vOz
WjHu+a1gjjrI+mhl9ZGNrv1UZRAtZO0ik+3foVbhnDdQrszgbWGC0hE+jF6AweAYUwacWCZ9FuQk
/5PhUIY8N7k5RUCQQM+qCco7f7I6s/jAmJoDx4kjy9qCAoaKNKl8p6243ptmQXjmfJ4qUF1M8/kX
EyvhkGupaiKw6DmDxdjFMdZY5cVlpZ0vt2s/xtWqKzy1Acud7MAl3oHsNFvHGu5AX5HwlJXNN1u1
p0517zbQxKNy5FfyxTNdMTo3JWL27gwNxlnlwW+r4QdoKFBt+WTQITI1muL6KhArQuCjOSVJAYks
pitNYEgZ7eSM735g7rRuwO5vLNFySSEOibNbWplq55qOWuMKxbKcdIxL3AQAmmaCxnu+ImUbcOYs
T1NuhAcpouk5J20VjRRck4QxgfJT+PrYcybWG0YEh2ByqVyizLiWA2h89v17IDCoHWYXlh3HNbJ0
zF1i2+VVc8Iod4vQkdC8kXdeGS524ZkvreKTcEfMrK1dnpZd6+RVA3RGdArGkUH9SxMPb1Jy51tT
RpRgewgt09oaBg4vTxD9hnoVi7BPDhMPVN3z5JkF2A5tKmvH0fe3E/s8F78q8me3DbCdyJ7wBPDz
d6IS+VzkD/uhbt+k59xcxV9j15fUXWx8eNnchrM14MbKB5ybRRu9zTZcsmRAMRXy5sygsGgXLpCK
XsusZASdnqplQDmIhL0Wiy96pgNR7jipTMwbjZyPpK0TkYiqD+AHyS5dHz27qG/zHJlUn0DUhzbo
Of1pEte0wg4MWb3Y+n/CoGMvoUk2zjAql+lOjFTtdWbl+yU/lOZrTVF8FEZIiFBl3JMW85TU0V2O
6EEwlLDXa9UzuI7hidwt7O9ItzsQQoCL8JqktDByfqrSGShP77owUzrCcc13Oh6xjD/+xWHxQqcn
A/hEbsmSyipOAZLKG97Sl0bHyOv9w6R6OIm2LllxoQPNWtBLCRuGWnuLVB8lsTMl7a4z4uRCCI7l
A4YpPf/fOEC3n+PPIZ4gOuXTL00IxTqnOrWhLdbhqTcgFdEL7BzMuViPUFJHlfE0FtNzwb3EOiHM
98sRuw29Sp3zLv0cGpSMExPa0cj+SmrfTS/RNEXJVF4HG08wY7uNRasdwd6DtUwoVyZcsbbBJw8W
C9m6YB2cZM1JRb1x9MPr4KS4cFzmUSwS1cm3yWHDZnKyCi7dMAW/ZEyZhUvaYNYu+0NgtJI5PR4T
wlCwJeEDovSjUVWZeQmT5JQCDfxxdL/1U8v/1ohJwdF6+Wtr72a+mP04BP9rkT+UdFrW2u5Z2+qq
wDIiGrupfHbvAcsKbU/sUx3rtaSXjiyPbRbBCxuGKbwjkAf3wjD+joBoV8Lssz0G/p+WodwmkIY+
DiwO1IjEy1T3qiONtG9CgFrZi5tp4ncbx1myK5CijTz4Dp99VaT2DUohs3dvG0ujvXWT324FSNd7
pINkGzR81lORI1PmPGnjBjPjYFFSV7q8Oi7CLwOo+HnQLlxnjEJHGCaIKCT6nSoI2gMxXNFlZtmy
R4s778IhX2hkhck/GYDpiRM9lv7XFKS/XGQH9A7dq8cg49pZUqxy/EPvsVMx18AfBoRlxNkqe+Ng
zykytPk1Ae4fUKKhcGH/KwLcSVB4GZkjeLL1V8I+ZrJD9ziXYlFBwH9qqL76drC3FvOSTTPhW9MK
6/zvxk2c0+z2qy5cELIhsuTgKwoVZu8uTTciCBLyr+Px0mjUrNEs3yIIXEMVNM8js2aIh9I7BhpH
bBqcJjNFTev0BFMPXbKJnGfkgugo6aXQZxPyaLqqu///gVcKSoSD6c4EFY3vpbgTnQz3vyJQw3GO
Y3OSXV3dH3gwxd2mfb7lxb3N3uO4i29Qb4oH9q2bPy1gyckkShctaBPNwU2INrplEYMStwtfkswP
XwBCYkYOze5oEo5YoNW9JkV0xW2UH1oPwh5JOvuIPeyL33bDbdbjNoxcsK8VIUgZ8wVAiBL2MvRE
Q7F6GwV5WmUd4wJw+Hoc/4/eVR15IgI68ylfqEZ+H+6afPlXbhLDNkOJgNgpP2X50N2aat2Dvtvg
YYdBmJlPYKMJmSb49hFzNAxOePHzDJkO3xtyotCF2L75Kw4loDdDooAvnAsGdeIncL1mgkEOuOrc
Tt57yGqr3kJTnA9/5JIAGcgR8EHqt1DpGF9NdZ3Q+tW8bCN0jmS0B+64mcwoFOiX6jNecB1FTa6z
cBb8/4QB3WBpC610m+mrT2D6xlZ68SBX7pkylnpcnd0gYU1ewxxapKUGL7ATdH8cNR+GTm85jHyg
eRTGtYYzTTbHBpwJ462sTJ/AXyRPjLkPyLDAb8jqXYWjTWSb+4AhQgwpUpU/s54g6xFrYmrnFMY+
a5sYdqbp+dXOYPJD5LOER86ogeUTBNggea1jhgJ+ncIHJgevcPnDRxzXmGfUphXYdYlKXftTVAO+
CD6XRc5TJ5gOEC1j7iJgQ6aVP+VjVG9x8ZD6yh+tJ0vjcVn0E77+l4yE7OQYJPEdou9zLd3vEkFL
8x97Z9bctrJl6b9SUe+4gSmBREf0C2dSJDVLll8QtmRjnhJz/vr+oHu76xzfUz5R7/3CkCxZEkEi
M/fea30LbPhTzuH4Z4qZqpm0831A06j8Ilp1TWG/xAIYxFhPJ/wb3pzagEG+B7CDjvweTrdsFqEc
ndsa68umtXr/2tjyR1vRSjLb4UOVHeYtg6LELIaLp781wYV4DJBvnJfQ0Fq8uk1MDUYtni55p+Yh
4WQyepW9B3h1KAQki2qgWsTYP500qtZTnKtFZM4gVyZpR2tXsuebKFE5/bNWzExzmR8/FO1U7eIZ
j09tJ+GuiNVljAxx8Cp/OZ8HDJFdc8OMB6esIFeu9Kml7GFdF3QVvLpS0LZwiVdR+sobGx2gpVmc
CoUpR7sItnGjSnTz2+WH7ngST1om/VPpk4Zs+JzaEjtRW3jCcq9bZyunad664qPTI7GrMNsR9eoP
GJ6sN1p9jwx24UwlCMCM0N/mBeGZtXF1WafeZpswoy4kEA0b79YCjYWgKeoONI6eABerByxBO5Sq
/c5aWm79pOADBt4aYnO2a23X/zIrexuMsA6mSKGvqN4kgMeVR5eL7DF11zYTAHbxPqN839oZAkI3
cZrbIA63fmnZP2yCu+hxIRiiV3OpenJEuhR7S9dwFEoH95HtJ90Vab0eKSwJOkatI4zkhKvpqIgz
C0UAA7Ss78zKS+/4MkO0mPEWlleg09Mqhl4EQg83oJdH25j2wcoyTRs5MH6wJbF2Wy4pNWVfvdQW
BjpsnluT6HRmD+PO5uCBzyS4uoWZHuokJSeNDBYQONbJWB5y+SoSMW5zj+FTF05wDB3zWSeUYqRO
M5q0p2NTpF8AxmHmlA1zcUpZhxMsY68RsiSCAvYG/D5JK+uNORnqjgMWUBnTbPYwItP2uVDCvNpB
kh0Gjya5V9XR/VzFPxVTEixCEl0MVIOsCt7JfLAJjggEY/F+hCt3avCgoj9PsJs7PnuOtPUNTl99
0El6jJKeEigY6cAjgk7uI8Aj2yLzk5OVIlhjrKhDdZ1D0pFlqx+mfUaC3yiAmZWyFPiTi4dOpD/E
wscPmqm+qsUF5FVvJSPMu8iRxrqtvNfKyecj4wlqMvKB4wLAe9/jrSbkZGD6oDqHyCrLtzYysGi8
t+YDoYGsK0Fy7wDJWVHT2gcmKBP2oaDnLFVUar6C06+2yTRyo9YBc7awxGtU2cQGcGoEk9v3chOY
ISd7Z5nCooIvLcyywUQcsXI1kWOIXqA2MT9mC2K7ab+ybRarJOrVs7RrDBzetCQHEoGcGi0YObPd
WgYbtDSZ8arK5E5MhsckoA2c2kb63oHgN8RdK4z5QyJM6hg/PsIhICFnFJu4Na1LUD5g0Kp20Brv
2MvOyBxcZJdLSnp8LFKz3gq7REASQ48YqwzISP1gRYZL2yhM1/6kvvgRlAg/GDkKpfOFOfmrWSxc
aWg+PmQsRmPv6EqDG7vOjnSk9NrTPoG6WKnHuJjxizMOSrRGy4NT1erJiVlInetGsK61+XxCzlzA
6TxNUOZnIZhAZjC+mwEDg5mokxrdOyvvfxSTaDeOG3ME1e0aXr8dig7D8yiPQVm+U/vCMaZLjP30
mkyJ3EbSoH8wIEhiWIQEwHPCg8OGmxKRuPWxmsJf5YuRTB5s5VMmaU1LKCvOVFU33cxdMEICgLFf
3ai0ck7YriIHES2hyN9D3am1Y3voaPyPqdAcQ+IN7jbznsTWjgQ3Thv5zCJA0FJq2veUm0xyjoX3
U/Xxxc1oZYLTjpExbalzN7ETnulU4YzAkbTKgtK7h/9QbRQUSzob3RO0NHc1UdUb6tP/49IEjwg0
QAGD3x4BTNhx1olYAdHrU5019i2d17uhSO4at+juG3d4jqpCH12KMgSbqHsJzGOPM7Y2KPs0vyl1
T1wBQ2+UAjtOuM26H02i0J0JLSviMEwtlxoMJnhil8BHqlNcApGd2Q8AWuwHGgPftYvdOmrtfeUt
8edL9lWs9BmjMkUJvbSjY3oZXRBULVEnryUq6KeCLDtE7MkaATyN3hBXMsjdfeBihqdd+ThnkKzT
stvllXMdOGj2QyQhcyC1l7rZ5GbxNRlH6+Do7WjTTsvp0lBUf6XshnJtGC9GON43srn3F8YTp6ZD
0mU33cg+36I32rkBYwRtEcfpZ6fErmwcy+4KB3GGyJiV2mWyXhF/tmck+x3WaLQf4/7R6ucXp0Mk
7QpCPCnW7tkpYJW77BtRJt7Gwgox7dfPszN+9yLCC6sJZE7ZUsUjC3ULOewFNac15k8GwWucX7D4
Ga5YSwvBpWB+WQisUclAXk5WI0xCILwfDD3sSouuuYrnFBnfDA0hEmezvM0MlR+BlwGMobGzz70a
uwfyFeKWptVoci1EqFMabyo/VMQWcePJa03DU9ZRsmsy9SP3XFZCMdb7poAPb9tQXtMfmlhX6PY0
r4qWW4SKige3f7U8b9y2ynzuK8vfBbYx7+xc3dW6eobvMu8I+7t3bDBJfY3cfmpoVSzpIbS84QeE
CxuJztjOAZezhWl3ppP4jQBBP2c3M/qIEwfmC2cuCHTFJKsj79iE1rvtLiHC33ph40GP7ekh5iaE
I5pse/7gJPwZgYy9CTEwJoqYzbJ9HyxkkYiAs0PmxGcnjDUqaKvcg9zC7lB15He850rL+yR3t0mm
s9uZXWVl0DHZ0HS/Bk4VMba87f3E3iVR8WJ2jAZYVn1kN9C1EpSeUYtDyViUwhZ6WFeXe7dBdQUL
jzFx5gCuUpCESokBZSgZF3UQd7VKP2JmGrnb7T1CI15Hhw511AMNELp/8lXbskJhI3Wmms6qoBnv
9eUDKdDncfbFpaus/RITbAXIVZyW11EpB/BuDibTxrZe1+96wDHeTdaGnv4HxLBbJNDgmseGFPnC
2E0jYOsGN7oLRB1HJc12SZuV4ytnptzqHuyuo0hO6pu8GMgEKO/aDhGi70z44QlkiCLidkYj3aUk
cZ7cfuIB7sjiXCGvFlshUO5VOUB6V5CAmICVz1MPv5yO/tpHr2bYCMaQeB86BQYtsMKt4MVpOMal
PpsDUNEbYZBf6zvZwxCju9VmfbuUUByI1p4B80F40UOJaQl+WvLQlqiSp+kbAjUD7wvgsD5BmOBJ
CjJTiX0ZW+ZjnxS7wS1OZ+JyHmGQwY2Q/gupWYAVO87+HVn0FdOI5cRdOqDyvFEfR4HHm6H7Zm5U
yIJbbCa4e7acfj6KarzvU3c+hnDXy1Jyig/peiNLJ0go/d51uHW0h8szgOwdhVgKlRl/HSw0XDAP
dxxkaJvNdIJpJtIWy3J3FxfTrSucVVZFzTpzSU8J4uRLVyByT2ly9zb6biBonKpI9Yl8HGlmxOVC
080M3AwIsC1xx/Xz1cHwuJwV7LiGt3HpK1VhXisexwbdKYicfLVGtIka3GSWkBXR97znPZ9m2Nps
BE1MxPYaOR5dMX2nXexhWPu2lqy/RKKwVslYYp4M77uyJgM4TA9TZ56rOUOSMxMMxoBta1YmiaoC
NR8zAabTxHBHc42tmYMNWwAWUwgCckm8YNbk7vvK/yLcUK5H3pCb1PJ+mkUQHDRZgHjfkV75NMhE
gRYhVyHjm5q8LRhuR6gz5cEpWPPjnv3S8qu9P9EuK9M02PFGW+HnRPhbxwOGL2qktMAManTNzlos
JjrlN4ZUAm1aLj6m4mtq4SwdXOshsMs3DJg48Rc4aNIMdyby7VWHFHVlZHyTp3H4MRulc2DAFkaN
tmmbElLbxBBV0TPuHY6vc36y1VtthmsYKDZs/eZU6/zJAl/XQgYbfFyxHJPg35ZZfxv5wlgUj+vh
YchpcIJLwMFV8GpVjUIK5YKHbAisATQ6ramAVm2j9cpoYo9DdEpgUyo2tVoUSagEGazj38VWfO4t
um+clPXeEkwtGO9um8l9EnSh15aZh4xS8i9N7b64doy7WIMNyukUjIutpAFWFtY+tZ73gbp73Cdw
oVi4sNvWpQRO4iwJMSTj4V6wUaZOyjwxE2INFfGlmZBcsk1sXBPEyJRG5g0GA9WYzTGuynFjls1z
URM9lCKw9GPnGSQa7855ExhEaCPLXOepg7TLjwU3CbpYWDINWVeczHvC/jLnJ4DUU1XVwDFmlOie
yxthsdgP2ajWk6c02hwoTtF3V4E7iHXwTmUS7symfMnZGxkVtJRkBrD6bknBRBDdox6YHnQ8psRV
LQ9+9GVknd2J/j23JWVFREhlHhW3DibKdQsH20STsoxDLIy0jIOCN03kxOXzwRrErhaTcVBDflNp
HPp5CKVsHj3aSy1OEL7MLOt22U9XnMTIf+a+T9SFLOgLHCBn3yTcpHPU7PrIeowNgxNZifZN3rPZ
Jftyyi6iaw7CQF1BekFLNUZJqv2PRmZH4Nn4JBntkywxPmm64/Rm+lOA4JpeA/cnSVIok2iMT1Zf
3LR5vhcaRJ3QQN8l0Rn+5AZHjS7dbCLsbhO+81DTg1IZWZSM56BbhZTnczxwtijfp5KOVcmqmDbe
Txx17yVUSSUok6yZTKwMcRXhu5BqgnPuxd6mlG66q+boEDfpz56RMK8U7+mAkgq12PfAIVnXcQCm
KhkCiytjRALDe4M9bV8lG46yzQlM0g/hi+CxzXc9MM0pDCPqrrzdWV7PgKkyEGrO4RPfvEwh4/io
A/8VpFpwQjEHfm3I7hqn7nbdQHRZBa6gnNGpDfbDkOlThlUJzi5mTPKL0gMGyfmkcTF77picYvsr
Ya85bY4q3w4BOrVynO7tOMRgTtgOLRWvWLtVxaVsNakLyVyg8K7BWCQhLOzlgcOcINBh5gToYFcf
B3hLn1+o5zuvjcYbP/5K9GtFJhC9xhPmjto5fH5oe4M6RFrskBLwdwrzay/Iwp3i2Lr5fBCj/tdH
+E/+9ZFKaXCvIr8096ZcBoE4IxjUWJ3f3ujlwa0B8n9+aubtHKw/P//8SpgKY4UwLtlAvLJOVZHb
p26iS46jlQ8//5F1yj7ZjjMfAkWT2hby9PkAyoTxsZcWNqNapsmLpHsHC/19LrDpY71CDTZePh+m
CdklogA+d/pjE43y7JTFhDJxZu5lmedeZexmnw+1y0dzsAcYrk7EQNGHXB4MrLabtoX29l8/VhX6
C5jm4iCWH/Zf/273L5XK83smBorkDZaAmUFLBOzWpsR2jTk+C6cYX6gQXuoa3liGYWbCLHM7TJku
TiLL4ovdwIYPyGbzLCG/mtN07vyIYsNG1QEGI/qBTQNz5xCzvhopudZZ6t/yDMmQni0wU3kTn4f+
FuMa6S1OUh+JHdYkB+PyArgs3jpV3cBzdX54GSOntpjfkEfEOLd1f5tZyPUjILAYE9z4ppRme0zS
OLmJ7PZfH33+W7T82+dHCLLu2kpgE0bZ+QLvZFcJnonbFs0GgpdxGjzU2vSdnOfPTx04tUxIbPtZ
lDhVPr/6+Wnfdd5xzO+178Tbyh3cuyl13a0IUf6h4Z129SDmU2RBqLBbl6tZJObO4sLepSzy/RTh
9XLKL70zZ7eWIympRYwXloylUJrBqwr6n2mZZx+dMLc3tCC45mBO7lmNIMoYCFgq9GW1ZamjHHG4
dL3xVCWkYguSJUhhkM4NtceazAKIJI3XUOBaD9B/rDtDtdbdPz8Cdai8Rm2UHbabYAkuCZNpJnxn
/vj8TGsctRxbPFwj8sUixu2qwtB4spqK2yZ15UnGjbkXjYB0g+Pooti7olB1d58PDkZvQN4e/P8c
S06KyJxxXfGUy+5b6bQJ385nHAyiLXEA5g7kGph7XT8F8wQczTHUlaSZ5lELcVGZnb0Z0uIMEVgv
pMMY6wRrw1u3cIs4n74KqugTnQO5mSFtvwVp9ZyhrnlIOm1foEPlaGFHX4dfxyE6cGC3qZSMcCd1
Bq0hGr4zJ4H+60ySUnk0985s+9ydINvAFnSbFof4l8Tg5e5QdFczPN1ZM9uQhF/tbKPLELPNCSMs
6s583kcTrYii8Jp9a2v/EuPzlDX5DGsTz3LCvp6Bct6NVUkUIAxrJBeZu2f31Qk/+4Hng/lg3rSu
3xz+P7z/9/D+AOD9fw/v3/dJ+eObsUra9lv/J4T/8v/+ifA3LOcfAMiEFbiObXq+9K3/y/A3LO8f
vikC+PnCkxbltPOf/4H4u4th5wP4l6Yvg8D1BfIVjx/YEk2+fMn8B9YP16HNLDjjyED+TyD+Lr+j
rvI5qsrjx//+TywOHuwVz/FNi79RUDD/GeGPvCsIiae89btgN8bph8N2cauQvunK/hiQhpCX4oQn
ieJ2tq+hlzXnvIcI1FIdAVFzk93Q0HHuwd0iB4neyJZu9m6Pqt4Gan4B5XJiROptvayXK5F3dCYn
ld54lXR2fQHCKBkqjOd4yQ8uYudbRvEbPUzmkQICMHqEmYKBWjFvTQIR75r+Gx2Q4dY3CHzG5bZ2
xLSo3Mri+IdX8u6fF+A/yr64q5KyI6xAyH+/Li6xfTYNEc+1GDn/+bqg7iyNoI1vW9mnO6xK9HyL
icg/1X4HGLa3bQ7o0bChQ1gdZFITLQvnXpZUcTbseNwqGnuVtMgN8goy1Wdr4+D+OLoSXXqt+7Mg
3bRujPJcz+E3oKEkh/to0VmlbqDL4tAPh/ScuNzNsQabWuzVLCk2ZhzhIsZCCmb8kPllxrLTTICp
vntI5RIP8mXBK77W/Yj9MoGCmNit3FSuY+56l/BS2da3QRjTQAqGs2pNVJAxzig/+AE70z6lClm9
6TevddkMNHAdUCPG6vfX1jX/4trapvBd0xYgam1iLf4YGwEyT+rBM66hjqr9qB5aWUCg0Mbe7Uzr
KCYakpgMsk3SsMk6W6NNnVfDM598pAB5U2ePEx3jmlzgjZXHzmoSItuz0JIq6BeItwrM05VFKwcu
yYA8Ob0s2ivyZPW0wZeP7Ilm5cpnwoblRua7FoUU1REup3wUJxenLOABG9gg9+dd2Ll0XmKqV7d9
cblZ1r+/GPbyRvrlBnRdTJW+6Tk2vNpf3miB78wz82IgLenWbzwAl14j4bD+dOH/ElKqMASM1ryS
8z1882f6yDvq81WRTgwD0MbOI3rHDhl2sjDp8QkY8UyfyU7rnbbznw2T/M0ka64L+/M/41zep/8V
/aj+4i6x/mL1cF3fgV5mW64ZOL+sHoO2DGjcwTUtmvDW6jmawuKMF1V4kWOlMRNQJLQxyDkgq6H1
bjCN0d7nm2iHtu+/v5KfS9UvV1LYZsAl5LRo0Z/689uKw4hi10tu7YaUJymYWhsDZGrDo+gu8Nhv
y4hstinIq0cAyKsW8gn50M23CdkDgOEqfbYC764U/j4O6c4Nnn8hA7FfWa2mWYU/MqHxfw6Ecb0D
VTI1T2Ezf0kkiiwf3eemczjmx144nRxR4NDN0R405gXRTnhMGY9xJra+I74NVwUs1SPz9XIXCola
N+BWMzhZ78aGtjRwZZCfyXxdWw5gXcucsZUjtTj3+ZPgKBqj9Pr9lXP+nOPyuQl4CBscJ3CFWLad
P1+5jFJvcJV7baux3jUFZ5wU/P+gpDgw0N82IzpSgWy0NxYJXAvqpEyvhQF7RMQDY7exX8FZvmQZ
TRE9h/NepwREYrDd1O3Z4wbUnu2fjIIkVt/HzLPwMnEfTYeZOKJJYKc0fAMMj2ui1fZouj96xMkx
BUCYzaLarCqX9/Tvn7TFxvvrjeeDbjLZQh1LWu4vT7pFPY1Y2rzm6P331oBs2rT2xJ0zkkXfjWov
qXezdwh9VFS35WB6f7MMWsvN8cv7lW2X04GHWtGxxXJz/SE9p51scr1C58rK0tCjTn861cEz3AK2
fHFfmvjyRgw8YWo+ceVOomFFY+H+u+vg/MUCxNpjmY5LsgAezeXN8Yc/w4xyPw9G8xq35d4hAmzb
uT/CIqKxn8ZUYb262G2TXcbae4Am8oWIdPfUtZxDa+Jd12FJxzBRgzj0ZHqfkXPDpGWMotPXlFoH
BRwdPl9pe1sQbw3RmwmtQZyz1rNLzBWRJ4FDM8kLom8M4g5Qzt1rH3XdxhMO3qEOVe/vX3f/r56v
ZZPsid4iwI35y/ONHcPWDKmuTTLdjVgr0JxW5TPxnrWQ85UMd4J75bAxzFLeN6dRe7jHCo0Cf8z2
QuWnxmima0GkFg0ZXo3aZNmboIBllSxWPW7/wMbja+YfbYf5w1TtvVWCt5tm4x0COzW3E2FVqSJA
gjUgyDC3dwK4+tZ1a1JmLHGwY/erST2VFgQdWKq+qwHw0ANFFiB7t6AbKeRNXgGocmYPKkMUTNve
C17EPoTLfKQMzJD+3MRET+/Cfuw25OUKng/Tfpv8EPrz5HT0UZLcjDrNN4yadkMYqPvEvx9jM7nI
9uo/BfLWg3UMVXfJv3Mr4sOG+ijLPfP3epcnWA3cqc/+bjf8iw3FtwN3Ofw63HzecnT4w5sxhp0X
JUZ/bR0kT2YQou6zqq+lPzQnwqjYNvQkdgUTVNXBgawtA8KwOMmy3GdSlZu+qetd5Q0vaZIXi51j
DWoj2aHdK/eoDTaQTVjG5UBycpBffv/G+tzsfr2fxbKALkdqi0Pan//2dJTk6+XdAvH8xslDnQfU
acNgEGbgE9psivlJWsS74bUI2h4dMXVqy9c6DPDKYopR8caoXPu16rMD4rdi7ynSsOtwujVIBL9G
gAgYVlmHVJVyE5ULj8rw6MEqBktt6gcHe8wRXWQtZnhbL/8zHk+/f5J/sVNQdLgO5xU8X771y82D
aN2eQ1Vf55GdwEUrFLFVrnU7f6ub7OH3v+uvblSqI8uxOF9bllyO6H94L9S5BFWkymtWTPUuNJKf
BoLK3e9/x78dGtyl+uKGYTGgB2b+uggXlW2S0mJfM1QuK2VjX8ULE6ADT042Gd94THjpcE5yBiTr
oiP0OePskLUE7Qr7bOQcp106tYXd0Yio4r2Lw8xEmkLwLoOrCHsj41P3WKVIDbdhP1d0KsiC6Xr3
0VCLW3HxP8/JHfTrajNY0IC6qOI8vpzfFG+0lRnc4jDA8jDDj9QF3zC19XNMeQTPUCBmwT64132A
TqkxOUI6xVmJmeasmB5qbBnlJRxaigpBLOnfXDufF+CPb3iunWTr9CkcXVdQKv35BdK1hQekaK6B
oZ5aIgRuvJBI1tlSw6KR2Lc+RJ8AZgg0yoSYqgVqVJb6xcnLl9nLrXOOS1uajnlACXSMW+5RIfN8
MxaVuWtmBvKO2jg1tZ9OJ2MN13xnuLw2PjzfjXZwY0eefK39EKCsR6fLMxJjhwqR4KsOGofTkdyM
8h5Ig3kjqvq+apMEX0bIZN2AaFZxz+0smEk7NKLZoTVT9rjB3Cq/e6sU58YwAj+elREgV47X8cZL
36iifehf8mMgdRX3fvOQera4+f11ZTP6iwvrcvIPIMhQm/x6HqtaLL++ra5+CgIXvJX1oIlR00UN
eldad3Dr4S5V0z/3YkfA1goz7JxDW96j8+hpNvNMVQpXz0xdsU1E6B8hLdSCcjIaEQ81JEIdpe/s
47RPL6qVa/RzI4dycJMRDsxV6cGToKWO5ZhZue0sGmKdvbaBax0LOm9nGngoxNyvCHSxy+HiX6Nd
tLZZ7pNRT+W/qWEQrQbZ2utM4TOb5HeUXovDHfrOiAcwm082eD8gLTbtAy8JzoDDrF0jq29ZYXuH
rPN+SL82OFIUd5Ee9jENUGC0gb4Z2KQsvcCIuxbbRyaYhizUpF3tg+vus9nidubpRAT71A1CYILd
jgrZOEnrE/eeAIvSROWVLntyjtPqfV5KrgSL7DxwK4oqeaBLF3Avl6dmhM7mjUV8rjr/XYIihl3i
08iOzJOFENZzTq05faFds6ao+IEGoN4wVVLwU0i99arp1KBF8SwgaTF3MVHbTySoZFfC5aK1YybV
mkXp6JTpsAd37WBSCYkKdnHzE5rHyNcTwZEEu43jF8WtKOqftW0cyqi0L3WBAIup583ckls0TqAT
6/bqIbR1PGv9eVJETxL9zbFZ/LoDLDc9Q3ePBqxJ8+nXHVrXkwtWrbgaWToeZMuqGc7JtCfiBa23
IF1HjAxKPRBxK7T4xpHggKfQbJP9oFy4C57sN9PEXVxH0Gxq81qlCAqDoQnOzlLrIrAw10He3crZ
ynYzZjO6Yx9Uvf5pxI9vGCK8xkXqcVsHXCjnCIpQniWRL3E/TEcfoXpRwJa17ZqkezPvNgFl4XZc
3ohz6j+GHuNWu9d3xOdOhySAYkE6DH0R5kiDm/xAc4CMn9esKcp6Jyf4cRbxOJpIw41hDBOOU1nx
asA4/5u7/teuCBc2cG3BQdyygsD/tR5JeiMWjjLoxhOCNfRpAYpikBsxk71s+nCfa2R9+tmcu4sA
bfE3v/3Xftfy2wUNL59mhEM/ctmM/7DZKrIKQ0PICzixtYrVs2flENFxqzHWBnuRoqKoUm8/L9Hr
seccIZYl+5akcXr/P8aAHtNsO7dEmMgNzGtMOerv/sK/2G0COp6+TffT5u33S72G8bJJ+iC4jDFx
aZPzIbMeeUg1fRs7/pSqMIl0r5Cte2/zYgQNZrpFDEjIOmDZmSPGxRFqhfAahF75NzshxeK/LdmB
aZoM8jlGuAGt3F8ORuSu5nlI7qQPM5Qz4iI91MOTMIZbE105b2tyMFrfy05hHM7HuFB3mhbJSlns
LcpQB5tsUjaUdZxUcqV0G5Fg2cmXDNaVhKFLGgyGnjRHEwSBLw/kGQhauJ1Rna+rWnkvvRUAeh1F
vyXCD8JVgAAFo5Z3iCI0RCX1OC5d5H+zp/qbVFfFS55yA0o1GGek5lZtOmjCGgtMWbe4F/nUja3g
YBocorHQbbTQgA+7fnwK6luABs+FVYKWZkp/HA16pHKS4k36yFSZCX/XhAokMI5WWZdgU7TdkieX
d+s+xz5gFThPRRHsYo9uL1EFIDJspofW5J+s7sJhJryxgrnYS0yHve4ONv+DqEPkQmJUWzWjbTcb
Zzy1BiS+1vMOfQd/3wuufh/sJg3zjWy4u3asR5iu3njo2+ZA3kT6EM+EhdnQyBhDx/VLaaIOU/0c
XwY8tS+AXJ+MIb1MHO+/dEC93Flmh2BA+5S7GZOZMon3c+4WKBqLh0haPwblHcyMuPMWx5clNZEa
8Gxjs3DBWbWYFpfkMR8m3OjjuwO/osr57Eb2QyZJb5W9RhkL+3twNEGDmAMP7lRYe42nBxWUQHw7
fUXV+AOxHxJ4nNQ7aP8LUTIAvH/HVnojAyCuyht4v48I5w0zPE2tCxM5PTiTfYfxdYvXGrmuQZu6
TNqHkeQkWGm4lB0YugmVhkjtj9iC9WhrWjB+DUtd2Led20MR70NajIn70/NdddsXPuFTjBYFuP0O
GxVrmblmYndPHvgDLn864Lp4bXT6zFHV7nEEUgi73nvl+I9ynD8qDXRF85/HmQ6dS3FCajXqP4dr
xhb8AFuANj+Kinz4WrfhV2Q9rD8F8389vnsjMFzsQ8wO5VNWKBozPRmQfoCYAXxb7kCpCN8G4Z1Q
p62JMcDP2yNJ68boGo/9MaxD9MtdfglEyoQ0/c6m/hqn3nnh6CJcgGeM1WgMF6Rsqx9zmvEQ+b5P
+HvXo8L9j3nz62S6nI38JLx6xfyS8EYC6kWRGmjm84NvnFyp+kMBs2p2jGyrepltcPRDICEVJfUq
wGAdjIvYB/pX6EAfo5hWKfaxCyIbKB1G/2pMKLhZATW4uQXmDxufAFZGJkYb1evMQPQEE+Lgt5O4
Bgw0F8xixXVKHZ8oeO6ctCEPoB4+RkMM105wJQd5lL0F+KOysEGTveSOzk5WOtr5fU5EE/PitaPb
xyrF9w5IpIxhAFY1ZJUZNKjjW6d5cLpzVhmQWDh8bgbGzjWZVhPH/XzCQzwi5Spq1CaMJq+NO9c3
DUalyhDQQmVcbHEmlmtcgS6RTwuibroZNEzoKfoyFLga/CR+8+nLru2muC3pXcCOAItvAZPTTKBI
1KOOMeS5Y965SZvaJ3IwR3UunXqjtD9sR02ypU5/mKLG2JEjJRsneExqevFaFQGfaEDiVGufFWRG
K4DaBMpA/GE00t3Edn/pUyqH0fxu5LO5D6JXGQkEjUWKA5XEsbiEaZaGGgMAoS8N0emsY+LGcLpv
ApcYlfcXO3soPAZZSQK41LDMnVYgTwxl/hxj9w0EW7a4fC1KE06/ffacAF5a+zV4P0/b1HxhSqsN
Y9jYBjOsIPEYyTk9hDP7iOmQaRBV7wFuIDTBcP66fHplpX8N63TcmQNvpWjuUU+1b0r6H6nN+b1o
sb0Wi6s3geWW65NRPcHOfAPpFm0D8gCSLHt1erPY+sa0AQ3EVMEj5tCzvngW9oM+VuwCdnUoW3BO
qCWtbYHl7hb1BPCQBaAU5nDMFoAuKPJx5Xce8vDpyPJlPGC8/U5DicGJC+IwqW1AUqS6oed4S7qI
tBW3/lnRIiaFpdu1iK4xCQ8froN0q52atcws7l2OthAPJ7X3LOPFzYr0ZHm3CgrPJSE/ToNR59ll
9rPZ5WKnoTNO7Tfbw2fYhFGB71fdVNheTyF8CXIyRxL6srR5ZBQaUP1AiEQaiPYXDyc7BgtyUFiH
GfzEYXJgBc95uxCTxvugCYJldbjJdPNGx9hdV4twNwLCmP+/Bw7gFVRz/IkFlcYaHoNGEsuL7H+b
28mk38/Aw8F/DSQjNudVluWQfZb/1NYyQUm3fPj547JueqU96W/ThfD4+WAq2MmQuWH+jWRpjKA/
9PrzK24uy1Obf1OoObamqr+ImT43DeOIA+NkBKuxjG2eT78lQsdtvMd4Vj87737urWto4SfnPERb
md+vnelYEEqESbhGe9DN9qksffs0S/EC6AayvW2/gQ32KQmJyJbG/2HvzJYbZ7bs/CodvsfvTMyI
aJ8Ic55JkVJJqhuEqkqFeUzMT+8P+s/Q59jdYd/7hiGIqpJEgZk7917rW+EJXPhCRfIVitKuglC+
MDLz8vWKe9mQHezB2vY6/6AqrOdhDsO0po05IgGSWh+tZVRpD31+k4+hqBc1a+cKz5z5HsESgDl/
7inPD/1QHam0pvsovYnc0gpKmYeDqADqz0yKaSWdzg7dE8dchxAgo39Ndbqcnu1QFujDAg6cheae
aBmC8mi9lYxZnb4zL9Lv14YYnyunrffeNk7Kb17TRhcXU6Rru+PShahjkW+ONZw2hACmWWnOW5pR
coZOeW/xQ87m4t9anecvzLYnPMVEQ2p9vaEfeyObTi6rEUiLY1hvloPUfBL6twz4+C1WJ8fE+1gz
ue7CqFlxGkGLbBrZrG2nx8uh9ky1i7aYKLu1l9obW6kfGDr5PU3YN0gqmfqWTzJJv0VG4J9E45Jo
5FSbKOuobJAYLF0RgPMJAhCWmXXRZNtv4PdsmZu/26T77IUGLZPuGll1lrx5YgqfyjE41ZOhVk5n
/aiwMIBYP9GtTHc2e3hXE900qtZfpVXzInIv25o/ZZc+93mTbLSm34W+Q9xJ4LwKgkMZV+L07o1f
lu1PK8h5KACtGGwYCsGw5EQzMCB+ATh6JL6j43xxGluHI3ByCCKHZpgR3Ju8vxDwtZSwqbHJKnqi
3JOs/P3Fpiad4lpf+SPC8pqR2sjdewzRZh+/PnIaPVtOJu1h7nEFvJ6NipiTVzeXR0slsGuLiSAk
6EWORW5hl3xEs73JBu/JPk6CEBlyb5Ptrd0Y0r6BsIEs2mInjQDaWSQ0TPPZPh/bchsYw8PDBJyN
hdoWHP8XEyPrIiotErKMzzgU6dHm/TSw3lwd7EYGGbfLLoBkkhhEW4eSXmE4YLYW/Uvpouw3rKj4
3VRmea7a5KAICH2CNvYQOTJrOcbdWz9F96gY0gOMEmTrExqgHP7hGYYAAuQkOgV5TTqJU+kr10rd
Y4KWnmiF1y9BYWhk50xk9jaD1F5bP2rto+2SGE5uf+HaP7lVsnAG8R5HbX/OSofBvF4ekim89wRp
LAMaUPgrgdB4GrxzB+86jqJu39aoT/WgvBpNJjr2n1FtUT9uJqUdnNEadphG0fbTRdw7Nb+vZiXe
vXGin0xEyw0pf5i7h5Ls6IEpkOGs8HS6Gz/FY8tfsVgU2B8TuDV+R2KYrb4BEEe8rdjool7taBgO
q3QyDnofOxe9068p54NTnuv6MhOU1S5VNuNY7MGDwLNe8nlLKZAkrR8tG/YyxFXa1W4GsdMs3me1
L9oVpcnVRxWPsY1geeXCVBQ2KY5Bs4wNakWqiQbWw2QspRtd0gzy6piREjJYaArjVuv2CENWthPZ
L50+AtSw6TEkVnLSSvp3tJJPiYBO6zTRI+/rdp/iW+iihgW8QB8SKBRf+aRva9N8i7qhwhSdfSfr
QR0g7a+1cVyrQNn3UGuPke3eYlfzr+j9T6EDykDrjeQyVpRlLJMGQJkTuOh7Y9kcmUE87hK0Gcse
jW1VtQcX4SEhlh36SsezNymk38Wk0y82Wl2ui6SEVtDM3TUmsZNtVW/ZgCLd15ojvHyN0BzYtoxa
57AbOW7T/A5mLHpJ+n7nMfECvSornB34QZ3EplDVIP62xHSuKi9Clh6SymelXfa1DTwVmS9uHiB2
vandD1oORAPz54l8AzQemJslHaR7yckS54J6rXHxzafhYeNPrPcQHYP3sGOPaZ8E6Tgfk7gRwdke
ug4pcdAmvxPSpuk2Bd4xn/O/RFj9kvz2W2HoLNgtHEuzc35GGAYSYKBHlQQw5a3xpeNPydsX1ror
g6tFeg/nj2JnygLAHTT0yoqOHS6vhjzW0s6HI5XMSIarudQzOe6nhHWvDqmnItqCLOvW2dRAnoR2
vhO5aC50/rcEnzO80os3gB7h9cvOGNjFNXPaeC3QtJ6KAR2iVOJ75H6X8H9OPcTpQ+oQHDN5B7r0
YptaIb5LjWBJBBblIa1ogw6jmYDNBrLo6T4RpqLa2BiKto2VPxKOuOuSNkGRtqRU4ANcN6r2d+bc
KxmDHjcnKn/LMvvndG4OG4PVLSud7TpiJVnGucdLj32d1kPw7hqYFAYA1Kko3gynE7vAdp51nTBR
7lJFzdlEFx2Ny1KVmnelw32Ky/yirCl6dZUpFwhm33R6P1tzXhQYF0TgcYjYiFahxqzJ7xDMM5XO
D2lDkOHvhNLvMZBr4dpzWrrmE0MEH+Yp9gilRH+9ko3LBDUL4ISwFOGU5bfHuTNnNd1Q202nMtaO
GNavRoajIslC85AMWEPhvWDsUTXwAD85sRDSNocshPC6NRcF7PI1bTKdG59QxLgJyCdJJUgEABkE
eUwaqItpPCYtzZAczjDN6fTUivY16ON+bZVEPvadlpzcCWSmRV4WxntvazWgi7NE+ZeWlq7j0FIN
vae+IZiaJWuc9HBv9idpVdFFKwzriI/lrHzhHXkt110e0SiFW78iZvrgTTHcby3+JCwEdHCS4OZC
HfOskxne1IoEBGnnR6OuEXaThWDEWncsKrWpIzglVhrtRDr2m7oK45WdxTsiL1FLVzi0zREx0US5
tzLNHIFb7mtEQTvYo4bIwnbc9duxH+5RN10CN8AfS+LfmoZltqSNtBMIXvdSGk9m1Bcz0Sbalm20
NYFsnBkn3BPHee1itMc9w45a46nG1tJlXNvcCngJ1XjqGYSuB4qMOc8Sin75wYEhW7PJkmYKYGSZ
uT+6kj5lsG/LJLrUyIGUhS1PhIF19K0fXZsyOk116PuIZktgpnGJfcSL7e8e99m2beJX0dbGMccl
wWKMiD3/Fhejd6JHcwkUx2DkR846CANtR4h1vDS0ydrNLz7iew0D3tqrOdkZwjgziOXQR3/PoQVH
ghm+StsGYRkFam+mxhu+FfqWuGh2k4ehEaeE75I4UnlVuREm4capj1uAGwuDSbAlEzr7HnRLZfCz
a5k8Z3FBom5IHFYOZwvwx07v3qjrvZNAvrEgrBe3WAvBYVTJbxjzv2sA8osAcJRl1fq2LwYgDYXY
NqFPRB9mlTKF/4+Ho1yK4hC0JXNP2/sVtNQ0Abs1PCC4T/mkEe+H8WldJm+DbNpN6Of1HgrFC5yr
dGbIJ+dEBr9kis+X08IAHZHbVn82GxIfOCUNnGZrj6Wv3sS6Q7CVPl1gAv6UObgMRObVKqD/eZPI
nAhcLKu+vJK05Y16duNEsbP6Ysb9OJDwreIAOSBDNe1DlkOEtQd1uhD9IOZogWBNky1m/+PzEewW
+ALy5FSyfUnqF1lS1mnVUeW5ucuwcmxwGtXbxOqcayAYYJAhTPjfVHhbZVkdmGYN0EePbL6gfD14
vf7wfUk/UZknPI2Cnfwp3mt0nZaKSu6o5fwlayMkq9xo2Gij/jgK+AIYyhG00pDuDRvHfFN1K6cm
fUzHAnyJ2vobgBZ/E9gahFRlPY1JFD33Y3HSSaB1s3PForSbGoDgKu9uGlykvTSJQGB4CoEMPsHW
bsdTqRf1sjCGHxOnq1Vcs1vbRGf1JDDtkZTeIJQ1a0WKCc21GFuS6OXRODQlaha/VOXGLvp729Lb
00CJFaEbrNVoPmt1MGBHzhKY/MM3gE6Mtju+mTDRmKYs7Lnx4TGh2uWe9tKbwEKFkfmPoOtnGnFy
jQiOWITQZFD1JNDsGvNuD7xF4l6MBxe3azqzrO06Y4yQkiSdTOm98jT1cAFMYNBqxBVs5s8YoDWZ
a/oL725UKIdEr8WPtnIJjohZnQkJ4vAWg22ZOLl1fhReR/Z83j7HNMk73C15RVfE3rCPlOuoG4c1
bAkYwgqOke/1v6YcfkUbwGgkjGBaDqUkKRAsHj0jDlFeOQO02bSS0jGORHnyktii3I1K2/uKGK+A
0LAd41ciHQJVrXr03YiEo4s/hAekvunSM7RPY2LNHJPQ3asKSYdmuvgAaIgFNdSESE2bxB/zTcpB
dGUWSbqm44QY1+pjBp1gLqrYProU4k+EUpyruJ9f1eZ5gjDWDCG0oDrMlvTWKOlcbcP2IJd6Sz6U
qUg6d90K6bQ+3jymA1s3oGqaRg9dHvzvXOLoh5gdrBqb0tYMtP4qs+5ujt5b1Cesf+Ejzgd7HwQR
0+Z5pDZplnHIcr6PbnWvYZtsOkWedA4srXO7alcaQQjNFso/PnVmESEMOvQPCwQBmF0Voz8RNJtI
DtuoZhg4ikmjwqmSNb7LYGkrCxttCUYc58RLYo3GIdUj9DT99CQkMLXUlPBlPXKzXG/lJF1+x0ju
FyH5MeJFdbZ1QXK7YK7QHtAckzHKyNBtmFNEPe2x9hzpyBda3iYEGqV45SxqoECvnnSvIo62qL8N
PRNfkaGHBxehryMfms+QEFxL0E2wURlBVhXnyVNb6vcRCAY9SVi7xhCekjK99dgD1obU4nWQYLLG
TVLesi5/RTtkr1ph6/eisRY1Tt5VkcEsKPR43DJh8/zKOjZEliHdmBYwMg4SkAQCW2Pj4yw6SQ/K
IcDqMENvmSZPGieaFbQJTPBQDrSMYFu/+abNU1cCun+yc0InF3ODt9IRs3m/vUEhG9Zyf8cUadlN
QB4hiv05Ffvv/yQPVn/5d65/FuVYR0HY/MvlX3br+/rf53/x96/456//y/azuHxkn+q//KLzY/P8
r1/wT/8p3/avP9bqo/n4p4t13kTN+NR+1uP9U7Vp8/UDoG+ev/L/9sl/+/z6X57H/9Ivogumpv+5
X+Tef+S/Pv6jUeTrH/xpFDHEH65nC89DwExjSTqIafpP1fyP/6a7fyBRcogGMjgdowlhtPhXm4gm
/xCWjh0ESxZPu8b83F99Ipr+h2vqklge12Yi6TnS+X8xikhhz/q1f8h9XDn/cAbCSWawKFb/N72q
1QSGJ01G6AlwoEon3oGV8+J4P5rakqSoTvlaTWCaRTJtO6vvVwXTWs/zH9gITiSeFXsYs+aiKl59
r6wx9CN1rW2w2F0QA8EzsfW79S1s4aQGAQMeprAMb1v9xNycPTSK35U2YknNdu68byReAxu5Iugy
9Rt10WnpeWFydLTuJ0Gi2sa321+JDUstdzHgKt/TTxjHNo7W49WkkStljNKAVIp3knlC3T+AZzxZ
OtJPkDLFskFUERAHLE2IY7lONyscnJWF/bo1UUn3KnweHIYcQ4eAM1HFC2SrR1M2D0n1SNXyXLRM
Hi1XfQr9BaAMoWeGv86l+tnLElfNAFQQdBYjqUCRDz5NwOGReTqBfyxmdpFZ38Mw3IVGR6Cup/1Q
TveA0CAxFHreMh0bqGvWE1LGRQbueZGORXAxIqdZDVHPkCSoGgq/KH1CrxEiyS8S0BKKY0zzlBDX
UY7Gpzuf820zAIknAFdMWojlUAcDGVUx1Ino0UU0YGfVsU9OuswwGde6wXCKyagPIRB9TAFJgIoF
4MdCeuXWZFNd5APlDUHTHF/eS6LkF5XkaIcEBEVq8t00SYKOGbyuIcdxXq5yhENEXA1hGy+ToWqw
sgXgRcf2BvL6o6+tDGh8sa+K8ehkOXAKl+4hPib6CwkIlsreF0O8zxsiJbwQ63tfkyoajAn+9LoG
1YzDMvgBu0Xg64yjpeQ2JLKNaSx0fz+zxzNlLTZ3Qd/GpggRZr3ta2irbYskc9yZeoDEKBq+pSEL
LplBo4wfqVttLBvK8mS+WDUCyLgty5ufodKrUVeRcuBubORGFAQo4BzGWJYhOZGxm42T8FeEGyAz
m28RfNsyLrag018xrRIcUu1doZ9pXjzVLeM24hZTomRauBEpwYJuy4EIxOjRYq69Be22URFz8Mgz
dlEXqC1ivTfaR9NZkhFiJ5+oAadl2r75WadvRSm7bVvhIoxTB4AExwLHCNwd/tZNGk4djRpgK4CS
JmJ1TEv+lm0QLqYu/QWV5S10pzfkrSsUoNO6U8xkwAEsCIOm9eNe8ckrx0iZZKdXNdCl9sWLO2U2
uIWAcyeupakjYKD3d4ojMaLGMGfOA293RuGltFV60T8lMT4b1WVb2XZ4RM3xUlVAPDNH2fuOfAAr
/fDsdRN2l1Z05GFN2F9obdglDKQJkBU5rcYmDWoIQJoaFxkFnl2O1Gu6ESD9oqNuDtPBGorviCio
giB3M7jXjlqmARzthquc84ghV39WOr7TLNKPzlQ8606jVnZXZnuq30fVfSJZ+t3OsYMO3wL9gPk2
hOpbx9ly0ZA4k9X5Q2IfWDV189uYmPhR4Z3g/MxTnTcrZKrYCTfc18ratzT9HrKzIP8VL4MWf8+D
ctfQux9zHegyQkfUSw+/eS+NmJDgnuat3mpLY8Cyoof2OScFxkq/WQCq1lPLOmeqiH6yRyVaZMVW
BL1JHRPHdHWQIijzhhDgLa7J0JjM7IVO/1Ya/tY1mB/WJpYrB/pB0WunggE9NEOgvOANEGniLGZo
BQXAOTY+Qs3Ic18j022BxI0SqrK1DPTw1nv9KRegAejTvoJMJIknsYudR+LbUhbuSaQMtSUlc/3a
A9+/luYH4dvtSegmhBIXtEhcJ8M2j+D/c3TPDuDtwE6SCkqIE5ru+rsW0MxmGrhJWBwRvEH9LZrq
7Cb6vkYhk+XtHfXbK6EJcYVa2tA8fcncnKB1WWHrMvqT9zONWQwx+2NlccVLHl7Qk3P76iLef5dD
IxfJaDDy1A7gdbcd+uRF0/mcJ4YfsWH9VJU6QOKZWSn5VuECjrQpXCmG9cw0bKghhiT3qJqgEcEl
ovO6dIGNL1OCaJDu4fUV5rwQPig45cYP+ieC06yzHY4/TSAHPk1wcnymx4jfeJlx7F7rTruPi3xL
JXujX3lXre1v+uxbZatfo3CGm0NSzZnxzLgMVR+ssWvmR8t0dnHk6a+otc2N1nPzpqqZaFjy3zYA
WOdRD+xFz+qAJYM7KlkOS4P6F2XjTli5uvY+0LVw5vl4bsPhyXr1e33YhS0BPTXnSeyFF8cnwQ+7
U7rARVmt+cJkaacqwoxfq30MGWYTuz2UEUF8N/GQUeG8t7Uj6T32VMCZdaf58D64LLGT1QGfb1Gp
2t1+NKeCN3p9dATcP7hKr5nOoDI3a5YqCSvVdnZyoolrqmRjZPVrWzA8H/xcHCcrGZbSOVhZrq0j
WtxKyz/bEGgk8WrEZFu4HJLoYQLP3pjDU9kifSmFh6MyvKYwBhahl7+hrtBYN5scYim+winv4DW3
9Y4J5p4AbbrTdsGBa7pP3UVCQZ/VF2Ll05bTap61NimWF6guEeCZPJYbQfAfoSbloZZeSPD8aYqu
QWE8YuUty6q8RIJxKtHBmZ8+YMisQzY59lnxNkbjZ1SmW9dMrwhUbwQlo0AfBS0vSN69jhQ1SH5w
8nkm5YGcN3SsaNh57zbqF9Ua9toaspROi4ZE5fqJ0fgwjxVfybcJl3B0b5nV/4xS7R1cj1qBQmlX
QhrsGUA5aDxW8AG9bPbRba1hEiSGsK6Sp0ALiZteFw76LEqohbSmE7ITcyGU+xlRZRV+8ZZYL3g0
N1nlkWrr6tU+GFAipTXsoJC7XJDXsM54oyYk3CjXeMs8/+Yr0yWQNj4XCtB34FQ/sJ4Ug+lsiqm7
V3lDtnDtwnEC2T8hoqk0ktSoNBZ9rd3CaryX5dxpLxxmTVn7s7JHm94N50+gFtWiHuMfQ1H86Lu9
Y5S/eqq6BbPPs+dSeaUp8B/L1V6MqvhJhesjlCNlisBBQe8M04sXmOkazQfNWwZSkFjZkHrKlyR+
pk38NAJmCkJjl4zZBz8FyqA6f4nzgy+t57RiqYwTG0+q5u7HFkyEEAYAX/eHN9rXTBnk8xbvjpnv
6jJ/RJp9zPTI+ob94ZXRQATQ3f6pZ2DiVeEWwJlI0+r6+FNzpxMlVL23I4hGkFOaRRK18cIkhZ4l
B2Qt4ZuN1KJbCppT5hGgjol5fEtqiNmuRhG9JwhaD7kmDiIBc6rwEDC7iu69Cy4+ycU7oyuiJvXs
RY5htrLbQj8OBqk7OclXxvTZG8O5Hx+atm4dlV7Gmjos7DjxwpeFcV/1b10bvBRUs7be3XXUHkuN
bDuVRWSVdk62rTKGmAwPc9tLDkTa8O0B3CAKg42K3uuD3oaDyCehsi+badM7jKEbUgqbvjygLcw3
nZP+1kIvxRLlOfyx2fH8Cgxoxzx8JEsnQm/NHgA9zsUAhTaTsAOBXrHp261XttRF7UQ1pF2tmtco
1Pm+wK8dmVmgFGNqCjvcTWUENUPlMZmxUXS1Iw48eYE9oTX1euk55PkaYyWZ4sNocTGOb4i1hJQ/
WaCUeuJrcmPcBMr/HatyXxg2zSJHfIuS0X8a4ICx6vhm2LzmFTZ4mGBL24mrjamj+pMl8NBMQOBp
kYquBkcvAXdpR7+HgWi03OwgudSJMOX3GvdyUU+QPfL2Vzy9A/rIx/R7ncm7HzIkAWfGDJQxUEvz
SXaCZhLtqwCn1Ya5hgODlp4lixvt8PAs9QzMH0v5dqxtb9NFwl7y3cbzAIT3UuoIIUxETEg3UsbE
dhcAeaolNuocyYbETjHjPqfOkEfa6v6qgIi79LpSR8ZJiwJ63bqu+vMojN9SuPHdzQm9jcCMLWrf
/CS8lPwC7uSbSKqfUzEAKzO5o8MklCvRoaPhJyMBV9O2WmWYe7QE+Od91R2alM6Upqzs1cbzQ5xy
1mwZ06y0ofXwVR040dCh9RT9+NBAMmp4pDQyUqPthV7cEP7d0IZ3P7KGFWtrylA5L08RxYH0yGhF
USybkKEzPRhPltk2u3W9F4HDdH4y1o9gq9HmCVoEWGJu+BCQSMiWVrEwWLTNanzdqHejQn8QNvyD
xjQpd7j8dgEBhB4LmSOeCAdhx0U3iPFV/wYFYN36HsnCxVbm+fCMWQzDZLxluAYvy52YFmfZpu7Z
/UiZZgaVzejA6cSpldasH7Hmip8xOeLGEKNhYy/DSZssw3w1xhIhPIXXuuxNtcEbjKGRiMeQjRuF
9DVLrHirOSEI8qTGBjzU967tg6UFMM5ovrPT6Md2LiR8JBAnIz0acWQQIpQTtUCMFXiBBR29W+fG
+ToOi34H2PTJ8Ke5moxsZDvFKz+sjudKMxZ9AtbY1fiDpU/+aJy73t2NA9mi3I4Lx29hmsRESln5
2bOH8S4qzjE52gdpe9eHaYJMDYf4G+5BrNKMCAcdnKQNgsFsUqgzRL1bpYG9hSa4m5PxyM2zniyT
7cwBUdqUF9/CgxoPIRFxxV2WHENqn5x66DIbr6Xm8QBlZtwEa7RqkKNQjBBIJnL/jC3tWscV6BnO
uOOUvPQdCsQCJNLCzX77SU/mjH2H0UASbatvQEmTnMXQgyZdv5IOVg5SUuD7dMcB5BxvM4TNqCNi
ZlCLaHKfJ3Y8Jhq6s5Cwc1cmczCECxlru8P0oOBYIzlqG+j0c2JPb51wjjgkjaMvp49e7z4HWGEs
daQK4Xb/5bXK2eq1CVXYzm8T1Ylmc94Liu7Z0hFPy3KVudWHioaHMYGKxeBKPAubSqNXV5WENdod
IENQYPWpovz2mxlsiBjEYGNJSeVdyyr43ibItjTn2nfLbF8aRXvOLJCL0xBsCuPDjoKrK302XolD
S5PJpSvS7wllmQORb9WwPDDkZF1hDpXCP9kyz3mrE+TVnvnzq/32/xuURZs3c7uTeJT8n/uN2Bb+
8wblYybM/Nv//F1HP/+lTck/+2ub0v2DwsQwwGkLDKCm/vc2JTQb9k6LDoNOa9CUGEz+1qXU9T+k
btPcpHUBTkV4tEn/1qU07T88RNosbai7DX3+D//WoL392Xz8s6X8fwZSOIb7r11KKCmGhXUYWTLd
T+Ori/kfjCxmpCzX4r1A1NTQkl7cb/PU9x9NRqLQ6NWPglY8wLDGOllUjRrMUNDez0MPKQw3dLuC
/zx+B5JFFHE17KSvszdorbxNaFEPQWJ//7oClYNIIsVITLCotgNKwhnD9rc9nveDYvzKBttXyLFw
eaVm3+zzOhOPxrWDw5giYsd4ztNA2jjxWVQn0nnvCo06L/Ony8AcakmyqwF/NQfsSINR01qXNLzy
+UsRwXgsXA1dwaZgBqiHhNSuFfGwRHW/NRqW5ws0tpqUUtATrlsEzwmxvlvZYygrR1d7tLqZrHWz
Bzyq6B0iSK4+3MFZAlxYigrQ+sSiJYLYurbQ6QmS4WRqE3Vxm5I8v7kIo09pmu3ifBoPdfeaGclw
tImLP3aD0x8jTa8Ovk4cV4vYCdZ2cgJuCBukn4MqNQP4uT4ixbCwsCqlWc81pU/VaOGFXgnx2hEM
gS4AoYUvxn52m+E34HnyvIWdveQTseW4HO64vfMX4tlPjEqsC1IGVdXqaoS6uooR+03Da7TpvDZd
ydZi2qf6/s6Ssrasghi+HA0eiFdv5xbkI6VjiX8wlSq/ZZP9ZpPFeOBQbO26SP9gTkbu3fzQ20FZ
sns5eOuRE6xt2T1CYZ6zdvAfXw+uLq86MTXoDtCcmKbqllGX3lCFQkfDhXjtVfyrnH6FVlovuOUi
QGAVyxy/8roOzGjHghpuu/lM3KaPzOuydeoEmMgBY08rlxEMTZ+o3xqa4cCl9a5aHCZXJ2o8pmRa
tOMMOHwrC1pvQ3EnbbPtx+5em3b4SFoGZWZ4prXcXaYyI/3SVvGbEpyncW6jINerb5FkEoj2z1wn
82Vm8P1x6BDxV2O4JL+DgTEv38GcH5Qz20FyM9Z2peyjp5yhPa+CveUnHl9pRWVHPWD2rRvtR59G
+jYsqpzOBw8jkGHy3ahJBfQ4NlTglvPasPasFJKI1Lpw7fScFFp20/V/uFbztdEn9cHq28fUDLio
5oehgrLu9MnFrTBWkTsRqNQm3852d4i476Ov90fx94fQavojye8DSXR89PXEPz5HpEULhumzBQC/
T/sQJMXkH5P5oawQwI2OO20sXxk6eYBqm8aAbuLcAjIQZuat1mgnzDaBM5Kcj9aYE91T3Vu4ZvFU
IHq+0VwngTwdsltNZuV80Zk+XD8ltduIDFtl+ZyeQyKxBVH4pJTxIkNz2FaTXZ6+PvX1UImm+vOS
uzDdOlP9PrnxiJ96pMHgkHq1aIOBpsfXe5Dqh+AkoYXfoxHesglraMXhAu2BMrOLH2MYiZ34rx9Z
5KiR3ommr1K5RVTD/LQ7PwCZCDd5WRBqN1+mBJGs63hComMapG7HJEAuvWGu9zSmqSsmFwbKuAf9
+YVl5v2TBWOJv9pUbdK2pH4aJZ6Mhkxvzr1/fXb4+7MwaVxYmcUvWrjjBWafd9ajfR95T6nmvoEy
o0syhgXNO58JRpnqfMjsB2+3yNfCqbkcpmd803Qs4+JUgYq6VLZTrYnVYV13+i2EZfeHGYx4UUL5
XpSzhX7sg2deLbmJAbcdWvzjFyhwxDfI7yg2WCXEBDEqnI1PWjqQ01N0atc05J37lhGvpKw8lwBH
N7tVBdBcJvVoygndnBzaGSEeSyY8PmaelBQERNKARjHCalvP48DsqO45qi1qMU/fB1qZ3L4+VWIM
45RmMp1xkmhHXpYHBsOLzm2bx2etQ+0tPKWvvi7/8YSbVHJX+B3KAzs8xkMcHSXZV7NW6+8fZgUy
dSsAVWSmpbpSput7MtVfXT/1VlEqDXK2mosN7P2WiKx9MSx4Y2MCzNwcpXO0aQvzslrIDwv1nnce
1v3J/yEEyBdpqOZK/DNYY5Nhd6PK5sMtlwV6PKSU8TKSEvGzA+8otrnsG13uwC8wHgwF/CPNdNhx
iBRuOubgM13IP5hVKq3l14dSM+5Ob6sdPBP9bHuuPIdDEKGW0g9h0WTj6utzNieBc+Gb3ZpVczYI
8nVfDwlzi4XjsSnF5Pigvg5NuqScsBahppfnxAoLHA4gm9i2r0ZcbFjemztMp+YeGUJsGhvYSBOm
SBQ7Lfzd93mKK51nlSegZWMvWPlh/R3igf0s4o40FpRI7KfW89enJJnR9M4IG6ho4H3tXNa8c2FT
yjmJNXSj593MbVvI9nXrbCxHkSLUTuLRe9a4pVWS7Wsjyp5MoMALX00ze0mcYe+lT2YGjCZMmXN9
XX49zELAZatX4/brMoJaGqLTPqG6/UaUgfWGmRNUWlm226/LKcjPGQbsR2CjfNCC9JKZ5i9duulb
gBpkgxZdbrSwS99iVJMLYIDNNWpV/0zC3Z+fl8hIDoC5y9XXv/I64PXkiDbHSk0JjaVIuyg6gUNc
VgRrGjF3GcCHwOmiN8bQ4aZPW/ysjQfBXXbvE03wm5Gnw0MmGu3pGjpqmXGcdo0KAk+mX5pEpgdb
C4ttMSswXKQXC912ul94XDzdbg+BC/4tR51zaXWxJ4WetUf2E9Hmga6hCEVoOjaRd+l5djCK8GFV
Nn6twLJWkQXeKzUL45gxZ7kJBEmLwegIeE3tFF4qmyg/cou1bPCf7ai5+WYsPmwhSii0I9zTwXQv
NHtCgr54IikJawp6EA65mC4kNqGvwpu1xX/oPdcFxk7d+G7lwnghcFZbS2uAyNzZ+kuWdNq6z2v6
NXNd+I9Lfb78+uKvZ6uJmEzWiU1eaZDtIFTcTMwqu4o5zI7suQCnJb9C2pLKZXKnZiRbdHiHtrpj
lrQqekyEDQ6M1qCQ/V9cndlS40rXbZ9IEZJSqebWlnsbMD3cKKBgq29TSjVP/w/zXZyIsy8c26YK
KFvKzLXWnGOSyNx8zRSvWHnlcm9EnTjYVXbONZK61F/kuxG5D4NFMu8kOmR9afGtxJyuUz/OH7tk
JEiwttSxUsAr3Og4upKEqYippZ1H6igGazrES9mf3L42ob/H49keG2fnEtV7WfwKY19ToOMRHrjd
cnmDvHo7ANnpfRQlCcfvRX41Y/ZIeVmHZKaiqSLgMMyGUV1TCaMXk6J9mcbY3M/5TAeIVgw1dEXU
CifezPTro0ikPulGzltJGtcjJ/gcM3sYt0od+7IXrybkdWtoy/eCsGihhFhxO8zvN2oNoCdglSLu
5vdy8dYxg9mXGtlcWvbNhqVIfvjNq8yi8svsI+S36tBVrbj2mGQA98zin73gwSvH+BP8j0He+9Sd
vRIXZTqTvcaqhc3Rrpd97S7jzSsDLJch+YXDIonNAvNFm8dvkJnVoRyW7wZFK2OQoX5pZmTGnhEb
vwZSOm23n3qsPy3xs2SmfrqZbp4aHydD0Cfz/u8p3Ba6c+VN0nD7IzecYOFjlBs9d9kmwcEd+AFw
yEnWkIV3yf1OnsG1/JebjLwt8lmuXBGImUXt3aNopqUUeM1dUDaI77zCO1c5SdNMMDXqsEhu02jC
W9x591bWDXd/D1h6BoLVuZ24EPGZufOnMHXzq812TcoHHQfsSBuglt0Py+DvbGQG4nsixmh5q0cJ
lxtLhDVfPK3yg69Ze6oMGorfx8aB2987ySFBmhKRTGfP2O2neikf8blGazMVAfGQxDN4no4/bUxb
pRkMP8LPd468mQemcJIZ0umBRi6YG+snNcRbgWv8oASrA7s1WOlgNu9yGWcnMdYZ7pUMW5llvqrc
nX5UhMs8SxmLdGO5Kb1Mn5kt5pdER8R7soZ9VON46Jx2+mnt7FvSr3nRZkQO0EJf0y6EZpVALlos
HaMER9ef48iKklUiuNSdHq8qlT9E99SfdjFIis66PkfaHW96lGtuBPUn6emE3HXSPrJyI4+Lx/3f
6zcc5yZB+jgmLHZZH0Uvo1cemXLnXzKg6Yz5IWDps9rHAmHv/14HRr1KHQR2DvDse5gDCHLnoviy
TeOX2SVuIa/aJ0pQ+0XZp9NV9mtflylnf10ymnGt14523K6vu3bz91XaTFi5yeKhJcZXVUn0i+8a
9unvaWJCEbGUcf/3zKUL2pteci0sKFs0Q/YcrMSpa/qSy7T0joVk90lcyVw/S/wjV0VxaCWiRC9x
4IqZrX3G+WPtWltal1oiudUBm4h6VYALwOdUsNEGJkW4hLt2LYvK2nQ6qx9pZECmbWNNIHTUn4fE
odK3PeqRaDC3E0zyl26O/43KG3/wtR4kBvyPOhCgo6qqvEREgp7nyCs3uTard8PKLjMqprDzcAhM
QalXcayoEeLePsUxvABPZAU39T2AjejTIWFkE81xdeS6DYh8F+g7+LoT0Lwc3Dl9xK3IoXWGzEUw
9Cahi3hKqsw+GTVJQ6anrWurHQDSrozeSaB8ifwa2Hp3Jl2clb7DhuHmy/KeCMxBiZbdFcdKslNR
i8VIK/tU84GuYci9dYbs7qZb6q9LHPsF24LY9WZvnR0jJppBt96J6JLkYEwiJX9PCeYdTntMaxbg
xAFSBymNiUSdB/tcN0jYZzC66sYJKjGir4mqLJ5Eh0R/qlFC/z39e1C4LpLFUQ8Zoqcn3yP0jxMX
2/RXJRGapV61MJAcHyDSV89I6cpnHHPbinroYWhp8wiUVHjhGN9a0T0uuXY3xi6Ef0Pbxx4+4Z6Y
KHk3KNbuzrTnJ5o+xZosrfzDkvoDc0b7W8K4DLxaEySsSUvuIvcHa983QYHWe6oCjriqLJ8cIICb
lln0KndGD86+NnbmRE0sm1oeU38mW3DW6d2is2gTqNK9RiPsItkEd2lrUQFirFMhPGHUvQR2FBsv
wPvk5aXYLQ1rWsUwi2U/+S4mYdxnZG48W0GP3JGXhzyWx2gS23hi13bRDn82gfkhCU15NDISWueR
g3vvJPmnemzS+kawD3YWHHcyTlNb76nzrsHko76b3eHZtcjfs5clKUhs66vz3wOjUDBUHRO7TiV7
q+vbFRFI+r4Xcri3b//n2hHiJiHIhry99v++wHpabP057tb/3xfaLmg3be+xHAuDIbATP4jRLB+r
GWXHzC+2/Xv69zA3871bsKTWdVw92gFds0TaaPVrVvTbS7nFiWpsTnzi7A/EWj4WFbFXgFhRqAWR
cfx7rTL6AZCpOPw9G9J0fhQ2m5g2lmbz9xf+HojBOhmjk9/9PTPsbhWhnDhBUo3O2IONjsTkdCGH
7vZQEfXXhU0hjE2PGO2kMHjkBXCDdDERENrQIlzRH4oq+7UG19oEeeQfUWigX+idLuS37NEomUGo
8DaQeRlMx5zwkhVrqbMmAbEH82FwI0fPuRmUW25wsrVjQVzkPOjj34NNB7H433ObKKWwr9Hu6Fv+
qVZpdcRb76wX3plVn0A31WUZJtomnD2wxUEz+u5J4gCbkxdbuYyk9rk5/GkMWsegnzaLHb8mZmCd
an7La7oMDFwAxGCsJt9buT9RjTmPxLh1ErleGLjQXTGgcZiATLaeQdORIfjM7qS2Q9Yc3RiBnzsr
InkM0oHM8d02R0Ai9cYUaCJkG7EIj/iCac+la873YTtVNrUXGDeWmJXMabfdsgKw9752dDwuBAol
9SaqvS8ERavecOw1J3bkLKjOoGMLNW9x8FwcPVz7vqoPGRlF3TRXp7ZW9ArkVdaV3Lc5eWAB6jm4
IQ6qedL9VKnrtWPeIfP5RNDBgon1qDQ86+BkNwM9Mbp1WbmnhRI6TGlSrqaLWBa8RJ5tHKf0SbUt
wbso32wKihPowO8g7jMUqSrkVvX2eAaTnSjc+3YK4AVmmsMXPnfmgpJ8xja+s3Kaeos7j6toGq5y
aq5/Vwv3EilffpW91Rm5wcWS0P7BTU/5oesRoX4ijx6uPqDIM/eprB6MVnXH/z2YQXesdB/emvFI
RCcXjmBBeTPnhynP173NWFMixNjYivyVjP5o0m1Fi9spJbE1XDD2Hac2XValOZFbO7jxtg3EuzSH
+ej43jd9erUefURmRXOPHGxNNfClbFFsrYkccNv4z4zi+BTDvKFbURzI8ByYpI36Kpp6L1L0v/Nw
sWiOg5MYX+CDWje/AylosY2rYNHoB/0rbUiicEickROiF9GQJ2up7ha/emPjAQ7kMvZnukx/D6lF
+gsAon+0djZGsqX7hwzRQcHU0M+iBc7QTNchxBditLRvEsByJ1M7WBPjwV1NaDge+/vWhypS4Fh7
QsmHzr/yCM4usQ1RbKy8wjf3vTkgqnHS9474C/z6STiQXYx13cm3eY/BdgrG8hTYPcmyc7LNvQxX
f62JG45mfd8MaAQdaxtgcF0FDQ67YIb23S7p2ZG0jWtnsje1yx5qYG8ADbn2qFgZxVdUH4Fe51H6
bbq5tUdYnVEypvHetiYAJomb0N2hy77MeShbuz6TyrUiybHdRjDT780pPRe1+i+Q6iknQnHjt/aH
A7EIMnLGAHTy6pDI0HeZp/QaXTrAqKMpGrINs0em13U7bWtEPABIR1Z5/JwurWA0SdoK7cC/YI+8
kA+KSdMfnkQ5ZEevUt0F3kyCjmpl+cSYaRKf2z4RwO9mdF7ioVItMQTpO9CXgpMeiWFRq/essMhA
bg/wK/a4e0kjSnPKDJ2fsJnwicNv0bOxHR2/3Ew6GnEtxufGHMej8JPxHEM28dP2mYzGnoEDmwXa
M3fbYarE7/SGBxI6CTUmxiHeOUX3QbowKiXwOQYoAFGs/j/ydQ9WAyMLJ32yFxm4mGngcOtmHA+r
EiQWa9+bN6G88JtHcouw4U0TKnEj/hA93ffB8e2n0s+9sPaAZ9el/0boWmy6YQIqJ1NT/uCnVQz0
fXlOOPCs6S0HedyuoqH1XlzlbzGLWbvatcR62xax/5pyjlrZXvvfn/q4wsCC0sCFA9V3XPTi1Ufm
QIgxqpYIfWdmpeI4lwrUvO8j6Um7vUbHhkyV5s7Qv1Rt3V6K7BFCYxs6LiySJjfiDVQFtZ6iAx3E
kj5eA7nLe7BaIn+9ogNJOOxzk4ujwOvoMJneI3w5dGNP3JmK0p8OIajWlfMFzvYmPMWlOfZ4dLDw
UsIZVDp1ikcdcBmiDe9AvdXdd0uxaaqypgzjLJWhtwypDMK4hyPhYgeoTaSbRiyuRY3stihtsI6t
/za2+A4cetDrwcyOkk5CYEzuxhP9pQmWl64bfzoosavRWZ4CJciu6pc7hvg7u5z0R5azV+nsAben
vxsqxU0S6+fWGXcG8RTsi9GNb3PnCOxVs9sb7P00GwurfkQ3usarswOJ0m2azB7Qqncom4M5Y8jn
IoilKBgkolL6/T6lcqiq8lH6VrNpPc8GnlDEt6Vr3Xeji00h3Tj5pF7ToHSPaeO/mBpMexx07TtK
/1/Xpo3DxX6Zq5wBWGoSNbEMIY2givXlJN1meGJHwyzId60XuJhV5tIZhTHy54LIEd9UNhojFVmw
8hFzT0+tYiDFxPN7zP36Ru6wrg0bgllgTirseNmJTBWHdFGoz+AEZhDutl7GsAcL05NLVs/SxObK
gAsY9ggJqzRHw4hJ1uoZftUm4wVDegQhpminJ2d0WTtrtH6NaVNXQ9G0Fqe9J/NnPXr5qxFknwP/
bS0Tv5gIMErSV4i4TTiOx6vGgmUwxv7mxvJHok626ERjnmzI4mrF8gJIyQvNsbNCTLVP9mCh9Dfl
0Rx855il08V3YHfR97JPafI2ioEWsE3vOZeuu2pEhLoH+toqTkbcDH4DLqB18J7iL5DMgMK8J/NP
t8WHoNW5awIiTANMxmgx+/YjD4IAmzeWGaN34RSk3Ycb4IDHVRW2bfyi22o51r3B2SL6z4XktCZz
6F3kyTl1+fSkLuO1tSD7b3hzWB5ghLu3fjJJahWSOLI2hTEfuPqPVkt4dR28+vSf1jWy2NCpVLZu
Ew8v2Ni82kXkrrypHMLxLoDydABWALj4Tz/d7DNrYNbgmMXaEercNN47Zavay/00SfpVLDLhPEzr
WGOkC7AOMKT7Lang09LkTFaQZEesG+oYEheyztwpLPBwKxk6K7DlvYIoESwbLx1jPrUqgc6Khj8v
m0dv8qD8RtYBIc6uNQkOVgOT3szAjWG74gmf5jeNDtw7kbWVueEe5hp1kg1W2C5wq2R5EZ0iWGoF
sXP7SXerctb2Bh/otKqkQ84zfFbotsSRjmrTyxj0mTLv6fxmZPpm53YZ0PrjxTS7rj+YxKKtqOGD
FfOSZ7wYMSEsikzu8TsHUbCCc6CJewhCEXtjGPuDy6GquLM8BkJZugMvIfHq32cQNw8Wdyh27Hp3
swi1zL7votR3ceOhYm29Du8BybFukhA+6UXOuQnA+JS981AT2KJpeq0HohEp/Nxj1Df/RWPeXFMr
IOiyfKvSob4rui7bZYlzWWwcPkp3fNfafG9Sg4hC6FykWIAFEVw++FnOPe/vJZ/i52Hg7SmQsIKx
zfRcMUu0gk1lOqxDEL9OtWLS4ahom+DrloDB7EV6IbVktktnnz2VpLPNFNmEampUu/28o3EdHFqi
FFFZu0f/wyhr5zSYaJW46uFSVR+TYdsHntA9jDcgMHyE/gtOKs/6gAzMUepW/ZpZxDHAZZpAiF2M
n/ipgLxwGhSOHr92vfsMZWSMf/Kxp2mwstoc0Zk/oWpOsYBOhhOHEeWql9vwJ9vy9Pegqn+DwV1u
Y09iwoakLU3LywiY5UbppDw4Y7eQ4YKobGNk9nvfTw1MhwBnqtG814Adjz50o/2NSnXHzBxbRBe/
2x2retIDlTFKlRC5AxPGHTP7iEnu0A4Yloqq2KCjTcDxDecW2DOnpWrDBd+cjNb6ALs2EObCUHkg
BI7IYdCABB7UK3vg8NzekQq0aVqSU5VH2LlEsk9fCmYaxgY1s+d3qbl3WXrILDNP6YzPBqN6MZT7
MlMMyp4sMlvCIh67cLHRe3GBYPtCydJWZCzx0hpjzcmIoPgrjzT3sRKHAcBM6Gd4tGD0/5uMbzsY
CU5p9CPYAv/Sy3FvLtVPKmPr6Gh/uE6zP3Cfm59LaZ3RuKQnHdifA0BfTr+KMl4PSBPnzAAYwn0+
FOI6ThkAMmdm/52CUyS6i2ihETWkAOM9m/81k0t5PrXOcczmfxwCp2sXqOmaMiw61FGOsa1HuV+X
5GhCndyaqEJXUN40EUrkpjf3XQzbSC3+lcavf80UIA9SaNKNbwHyHNTWSaH3Ir7s1ljpIpIm/GGD
tbw9CbG8Gt8cOTLuQcZUcLEDYL98qCH7Me9DVtzY/SnpECNZzHjA98GE60lyQEijbsUQ6e93wj5n
0jNOm6C/oI/bLhXqTkaGBfrPPXKoZOXnZbmvCSgFO/iMAto4uISArbzN0BLx3uraWOMIf0xphT78
PdQtc3L4YSD6oEqz0XifAwUZVjerJ3rZ/UJw4R8sWFBivkEd6mXnyf4+HpGJlgR7zClJ2jdwQK0U
hjKQatnwWEYWwkk6D0XhpUdSMx/seLxOC7H2Vk9OzTB/DVkOUKbMHl2fIM5oJM1A2xIwdVsdJ9yX
K5lCpovTz3YU1TaBqM6ntPfc8QGhFQGoM9sYTZJbVjzHDpiQIr2a9nCtOG+fGbl8J1mrDwRXbcu8
PkM24jsneajtG5ahgnZmex7xw9WN1zevOpi0NzcD2QY0YofWzw7u+zCTD98VkKokB7siDg4GG1js
I9iQ/TXABriCsy1CppeIiOoxHEfQ5KXO7ujyuGvcARudGT8T9Aa6To9pVlswJLv7vmxRb2sBGymC
aKawYZhxQoS2jSfSb1S3HvzCWKGjeO3b7GAWHYmtHTlDXBznsfDHE7OJvcqMkXBcLPkT4tdQja23
GbsDetwdplPOnxG2jdGhy2wCsc4x3tAnwXuRCa7wfFm1A+QJpjJhbONCk1pxx7ZyU0VEEqL93JYl
6Ny4N4l/ho1VAIs0+qXeVfQw16b6IFkYGhy5I2u3szkbM2gJO39+defaOnCNWkzglmjfuSjmvAUf
C7yRrCfRTURc9Y1GzoIQcAdNWYeBRugLuJKyimEnI5othiaAZdTmWNW2veGtq+KGV8jVEzTZO9Mk
S6WhPc5GzrABctIuQnndLOqdjmN09ILTMNSEa7rjFjxevGuwPXq+tFaDUbOKptDB5+YGZU13uf6o
87kPUxOGoOOPXyIbrA1cg3PcJJiMmjsjaLEpEYBRmI1c5VGGfV6Op3omQNOLkmc7m2m8AiAoAyM/
RN2EPJifA1R0Rm03+EDUOqS7t14I0xlUtyI4znWTr6egAcDUUOzLyS4oOBZYIkH2Gnt+skIppXEs
LC+mBymuKEEAxQ5v9N+Dj0YPFhxjJdspb93dhwpX45rCktItAv84jmgQceAbY/5j6n5cy9aD3dif
ao0KK5rdI0NkHLGv9YA0wnchnwY5BNA02qXSFeuE4aGzND2DcyCck68oeaE/7XM5/VRRuoehUUHY
ysiD8LyXEvj5OtIMl9soZPmbLhU86rJLD8SIRJxsA0jRwvYRyZkhZxXqfvQ0XfNEquilQSW4IgeP
jp730RnxLs7wftLrdMLizV9gs/tG3+3bF1+Z/0XEktupPZNZcEuQ69K7utcCUXX9IDwFeyneQQlZ
OZ2/0+STrtrRfDU8wgH5VIGJmh5ONVvuBko2mlaAuob0xmDB9UIPLtkK85Jmcf3W6+C+QNS6pnGC
1xgKVdq/jnit1r2MSt5nfzs/MedI29rddLN8x0kAgAf57H6ZmYQb1EOVR9tgM9MjCNHH8P7KYF/k
ETdpkX8mdWHQc7X01pW/BZRL4N30ADvf3E1UzNSB21hqrHAlIOvC0E80fzmNQtXeuGZ0cpE1r1Ca
HYAdqbBiDHxuEms/etHVRNp0szFVu3F+gyuUbiLiTVbKTECEwBt8uGkH2/RlIqNg42M7P7kuvtWG
q9HJV5RfZIija1oPArZoVMXdlrPUDsramwa3fJS5/Wgb5aUYhLlHdvUJcaUcTmUwtuHsvIy+xCPm
4neqaWM3COThtcTbsV3qhwFc30qygPuwctZznk2HxCiQqsy0RXSnQvz4nEvzgl6wY5a/2sNQZeKM
nky6xwLd59Q4xrbpxs8kTj6DpfKfFvzBlR/8RBnA3RbREcNKksqzjJWWJiMtbDv0RppFgx2lLPXN
QbY0kTqrvCecTQLSq+7qxbHYjivepLhR6xjv8ropg2I/mgDdBVXthvxJO86+CnMKMI152CaA+vej
eRQ2icy5H7dgccyAw5wOraL5VQ0+WVoia89nBEiHlaUeBA2Yr0eTbdiT1vzg1PcKzdEalQdnPNcY
w1Li+E767qkf83k7lcQL5NhEsJ3Y1b7wayL8yJNdIx85+3qZVlTrACUVLREYBSpU/XtCxNFGdmDl
BuNUgk88ozgJ6F6QKZ5DsV91OfngVIhN2NOpekRGcwgwvtZZYUEnyPId8pVkxRD7UXWTCKMeU5iZ
oPs00dMvfRMu+dEZ7C/fQRRRGmgNSlzguMitrJr3ZlP+K8e73hLfvaESYlKGtz62ywOAfVwWnIZ0
TbEu6a0fk2V+xsftHeYOEHaXy6OOdXCt5vkZie2ptKwzhwKstN0AlNHdzySFiFQ8p6X9XdlecBSp
Va0i2EpTGYN+pCmY6a+MnXHNZk+HCZuzlDLZxp5z0ANjj9Hr3yvLZR1kX99ERFOtMFfC3cObrZtI
7VrczdvORvgE1ewfb72DtarHg+t3z3HmOnfzcHUCjta2KfdkfeBZOZJ7T351tzF8873uLh6fuaNG
0qPM1t+gPvwXxdOeLrcMy9kkj4YdrVgwzuhLmg+fTGJMzKf1Y1fPKEH69GzTXgmlSM8dyfG31f3F
r718OwnznVTx+hITphbZOlsjA+L0zcbvzyfEumzJw8VUaCtaN0BZlPfv5k2tbHMIG+fB3rRGA5Yr
mvZIeRvwcTmtGDNqyZWf37LOfxpBc06LRYilOVKQxenBzj/z2PHonk/sPSJm0tNBoRaDma5zUlac
htyNLp3eZzlckedTu3Q/akpfFRTKoX53DUhfjRD7omX7UE19dJbs0qC4Q7fhxisBGgzBKp5XU73V
scXsO2s+R+VCiZaMR3PP/OAgeXA6krGRKFx768Asc7lUwn+bRlbnFsiN6Y60oxTSh0aiMA9IbO1B
+6/gEXlYdM23RKAan9OhPebQNzpniDcDwit+PILKpsUjKJ/FVLcHyUgfvmW6J0T0AzDZDrzSl+8y
65l83KBkLwF4NN6SPpD72qn/SeN+Kaat6ioGUYbxz88CMObwmNZZyXeK+LMVAoHt5HM0yVp0JPlX
PCYbo9beLs2CS2HZ9xp6TtvFV2IN8H3Bbs36n0EvFPJzm8L635q4AzGtBAkhbN5DUtMku03j4Vkt
n4HN3YzViZv8RyulsS7f8AUGMesHUBhi68Tid2Qto1q3ADo6PkhZABdO/E9o/qop+yeFBItLkolJ
A2g3tFT85WQ9sOkg+TJBU+Cwdf5F/QZf/LmK9efots/MZjTvnf4J+vJp8JAXVMbwVfGvBQ1lvg6S
BDLabxBE3OHdItaAqKFnlNtfSweYGRfD2jD6DyOQ/3KdP6BKxx65mD99Ld+rePj2ehKybarxEStp
qz2qtyjBn4vzNV7uO2WckGksX+Ad8Z+NNva9Wd47PSYjTJLLWBprJXMsACPRuTUxrLJ+b7SJ8Dqr
zvEDgNDPUtjvSAvupxQv6VI0jMtbBKvecF+1N+qZFz/4pb3zEnnbS029MRcxrFyFgNS1vookr1aZ
hmSQJgjezbp6EI24KXWV3jVGM+21yTlPOCRzzUCv8rR5tlSEb568rxEKPzSTGx2xfLttWnkWekHK
+RezIEOiZz8W+36Bm5AsyXMpQPmNMWOY2X3K2qI8u9lLOiMRbA1wJKKKrqxVlww3CfMJcZEpvrMg
KY4UGxg05Y9MrYdgcBOEsClW0vmDEgaVSFo9Np776rT0I6xBXTODW2buDvC1vDt8Fnvtv/MjTzMx
zLP7bA4G45lUhQ315zZraOhD3AFoAPBk1Qf4VfFKfxqpZuej8+j75pFB0vdY9CnjsLSmT1PRgqji
NyIeBDis7Ntwx3PaBsnakOlHRuOAoBHWlT5/r4mI7wA+CACla1pi6Wa0O4Vuhd341kCzIaasVQM+
NBJQnOv/kHQivkjK4iEWFQdwD1SV0+4m4j4TH6UC0mqiIZzmLieYk/xpuhE15AcmlzSQrAblcoyd
Mkuyp3oEMbwgJKakZfS7eEyKO3sK1ouVYsIFy7Wi4feZSUdBIo6e8Ttw0Ajyi5l7X2rGLYfWmn8K
1EiT7uihG8QdmVMPbTlZG/zvp9vaWjmEU4JnrFdYfIYQEX600jmvGU1gb5A5kt7C2X+52fmA0oI1
9CDCBPrYZnhXckdf7ebTi10W37xBKe7P/6GJWie3KzdIsBrPy1OuGcxEwfRkMhytNM0FaZgbEWEB
tDKuLaNkED6RscQ861zZNyRhXz3B7/BCp/nAz7OnsGrXsz2d5pgEgdgB1l3j4i2x9g3cK6ZCYEzn
xSCxAIwaeI2v2MHHoaz0ZUAwwQw22TJ4eCmUY2+Vuqo41jsQUBQf3W/bGTToLcAjIn9ZXDQvXHc7
W7HWMuXaAptjiVC4teMFAk3cPnsSdZKhx0+MvRko5fSEqqsNIyhzke+B2c1l9wgQtNmXpVmuoHqf
entXStv8x3mRxgymaYk0mauhmXoe+npT5MGObIdhRwceKy+/A/xGzxcfUwq7sIMBPQDujKJ2XLNP
Nyd0W6QhiuTclrCf6puGaHGPXi/pKXJzgSEkrKNdShRRXX5qrPmNid/O72E1jrefDxqm9WhE9WKP
muS/ZkLdVu29FIYn0mWqeHSLk1tYd6nyzDtHTRcsDZzB2SNvftM/oOimh0NdefVvbuZnCmxrNya5
OHbBRHMzRTdEp2nFgZoyHhyfIaz/8M3ubJIark3OFMcumXxZcmTYlkU0+qtdY5UMRad0CzZuCIEy
4CttAOk0PnXb2UOKF0LyMYrsyCSAjz3G4Qtkd1c2mpjdiZl4pc5t39MFGuznjoBy3O23HlxXgLxo
6+mUFwAQoxnpeD1wVTO4S9k3Vq3XPHF4vS4KuWw/o+dpS2x0SVQHD3Ymb3SEsVlLNb8YFdPrwrH2
Be489rQbPaPJzOuod9IkUKSNl+sy+f4xDiBEIRf/JRKhZbyJOAf0N9hgznWC6K0haYuXzn9vpJdt
hd281RZy83zR1qVPKG7z6jcu3eoiICazlPKAZ4nuX3ObYi7T0bBNj9pyGNZmL3e5m6n7nvo0HgXa
ulo/SB1lMG6JZFFJ857EOammYwtmH5TAKokJJqIzuZZJN4QG4pyXyLbt3TQvwDxvTxExEH0lobtU
PaMD9J47hxoF17f608GCYQEr3Lt99NpwaDcSXFDTMJ5RthY7bjwSQlHas7tUyXs/f/YDZ2GmLMGO
ZEiJBGZwQ8+rTxUi60zwZBZAjwwQNegkYcJ46t4ujPEuB9W58trSvSyd2+zSxIrWZcsQm9sSfQgK
h5lyGKwFoNF57B5ThOM71fnVKaphgjijm4eL+5x1xDUk8uT6ERbBPMXHi7MoaB4o5+J92ptcaIk+
qhT6rrbVqopcnCyt93uD866EMs2zNw2v0EVuBrmHRcRO6JKiMqFHSBHJ7wPuqtVUv8qCu6QcsJ4b
HA47CEkhTNuHAjvgPDF3r1H3J+AVuFLZspaquncS0owK8wtDfb92l/ajAV9Gi6kEFaLgHcHayCuG
imZwdXVM5B5woL13039CZqvCuis2twNGosyvqPIeOjU5q7SULrksNztGL7wtM7lPVvHfKV4wzueY
BogWIoFI+c9uV4SlDV+tjh/RbPO3puB7YEdBjpMwmNRwzIzKJRtDwoKHFyqmkfcXFU3dDsQbZXW0
Cka7ZIObmbXmSb4d0mRv864FHgr1semfsqnnjw98cD7RI83yXcrqiuvaPVkVtrqUQTY4Bn/UwTZO
ymgHbaHbJ0EvQlpMcJitgxcnoXDQDOjlaptl/eiA6T4CDaxX0Y8kaX3TLPyRXq0znUM8wfHE50xX
yaOiov9BwzCcLArpJCC3scfhnXYGGCvxWjP2ElYPCcTbuawLVCD85m1/1qp9dN0Ex2R5KOmPO2C7
1kQZlxhlSa1rmOWEWcQcPIisB4OMmM/F+lZ9+p1U75WJ3KGNgm9fAwjwjY7izzwLRE9EoUl0SdG7
tsh1aHFEjllwh1AyXpne/DvLB7xruxw0RUzgR5HcgBU6+7Gtkg5b/saPfwTy8FiwSrWjXYVyMc8J
Hde1FCVt/IRALEn2ikmOxP+xdV67jWNrt32hQ4A53CpH27Icyr4hHBdzWAyL5NP/g+repzcaGygI
JWfLDF+Yc0wVxY/oNsH/C8gbXejvQ1tli7Lt9pixGsb8Ca6ByKZzp1Qwao1n4z5tMeD7Y4NQjAPa
TEm96LgZlfd1l0Un2QavTT/5jK+7k6M0f1HV4szdieAQ9RyqyFuq0Xq3wRJxcgLUsEfCifPZRJLP
fTmwgjrEPNukKAW9RgTLvj3JrL6npkaI9KgJEtSwpYALYiRLFOiX37NUdfs/Cfnx+Dflnejq8+gw
sXEAiAi/RZY1v7zuHy3Dz0qxKGNFs13mrAnGeJHDzgIa9S5t50EI4zcbnAXJT9+iIJrIMYyrb2b3
beAWG5MlAkxdKCrSe8VjaiyGWluWgTgObvBZskga8IvjjFVkJcw0PPp/yEZYOQtt9kvk3Z2y9F9e
riWTMSyZAdhDi91hMAawXeg8VYxeoScjKfkmcIQ0DcO7UgyAYi8OnqJuiVjiGhlcZiVGeAXGxrB7
AnBpwBsr2wrxi8if8sw0UR4N2rrgOpFMcA6SFGdmLB+S2npAFEmW6x8kkL9VZ1zBiywbowSSgp42
QYKm0KSj5QfCx9K8bAdeO/NY41ig4+e656A3sxLtU7C6YmHii6UJfyFxtc9Ryh7vNBs8v7ikrEh2
ozuAqSHfdlU3zt1UDGCANtJvcAAELsLO6CvR62KRR6jBQm63Ms8f/G78rn1Bf+6IRxPxhzQvhcXg
Ak/1RoXsBBwjexig32bi6pXVAxTCZo1od1n106GV7nc5F4ghK9FVofPqUlx/oByl5HTxMxZns0En
XlTeZ1Hdj5inmsE4jm3wB28wTObK5EjtH6NSJ0CHEDq095tucp7x6jIAK8KVpeFVjIt9ZIpfGCIt
tS5aCwQLaHoiOmrQEpW8pkQFLEpvnWLPwuaDEKbF4eV7CLgi7ceK4mIDQaBdOCEL3aFJD33bPZRY
alZ9VdFyDcBpUruCtKGeMiB6zDazidKSsoBB8Q/SMgIyhxPxuO+QBlYJn0i9j9+wb5DjmHhAw0MQ
GSdUQvG+KqjRmU+AvcRDL+Af7lC6M+ykAhM206KWUhBZGvA7xro1ur8t+v+X0Uf0Py87bIODytJ8
Qgr9qxMNzrkLMEwNeKIXpQGjcPLeIASvZYy4jP7gTQbRk6YwDjp4hEaMUdtgfhYxfG/N7iO3g5d6
gOmSaeXRbMgQqubTBHh1DzCApKgZhboJKwDXfZYfFPNuHDLJYtCQ2zg1+ynPt7/DSn9rEAssqVnq
nWDdpmkWAQOsrRLHAotTozAh/+lckRTVVHCvJvsibH4i5lTxsstHRpvGdI0kKv8w/UkhF7Jig7rp
VrD00xj+S6w21Tw2FF34Y8pnXMTXfNCfchW/EjK0cLlk6lHxgneZfb79nqRjcz+SacA1SbGODL8A
EzyW6AUg40mTH4ffon3h649blH0XBHnNiGKbar5C17vVEh9HdosdaSL2hY3JJtNqeIloXVAJxzkK
B/Pg2369mlu/HVFGLdox/eqKziCl6gvI9avl2h6qqIG5uQVSf0wYPAVzew5yJon6q6jUo41hglFs
wjQ7T+5zjjUmpCDIY12ttJxRpF/1jGELdpzui6WWlS6hymYYQYI4/OTmFWDfHWEr2jAiPQ54fwIa
X+vVqqrkto+QE7s9tnaXrquo27eB1t50BNIbbwg3rhXxp696rF5zLkOpvdr3uSt/aF1Rh0tIVGH3
ELniUkWiA17F9KsjoZBO112pxALnH9DtQM2yMB+nG0c+B5V4t9Sa21O89qLsGa0kIFy6PcGLsY1q
5iwOTqxWsaYsh200Jd+dwUwP3Uu6bjqLsU2wynuKKEGs+bLF+LIyzS7f24XzTEAGV1GJNJgrZu8E
2Kqj5qnGjJ7g9tYBC3IiofUA1JMuBUck0pH814t2hc0Fxn42dETXTbxPa/Vl1027CVAkuzYKzxGo
Hif+8Bi1Or0YrfQqtGlGW/uqOSw3GNabtfguvOyRAsswEdjYnct6QjLLmYxNbuTJikhgtTCREuXz
VCx17afMTt4GG20QKcsLE4rkkSQq9PlUGmmn0gMsHbZl9tYyDSS2ETJz1utLm00MIzbT29RWvnM5
cOiHLM5v5RyBHULqz/xNOqR/fKDBeNGPRepyBITafaUjNKLO/aNDAqGOyDWGSaoguZlEKtP7gkdI
c+plIQc5Ow/Ei0RMhX2/8nVuXqUujmad/tEb4ykZk1OAGKBK3W7j6kzawXlQDFIsjQ3nWt9eu6mD
16SCP4RvSM4PC/5sGsr1ZMuJrdLTmBT2wcj9p0pRI9mOsbSwG1a4qMy6g7TV61v0upytQ//aFMCW
4fmirUG40KePMAMfDeK+oEAxvBnt8Oxo5gpr/VunTQyU2y9VUjfnuA2ZW1KlVFG+KRtG1VJyje50
7Zx2Q7OmP18YDtzOTJmHUJQ0pxRNYJCMtZ2QyhioHgA83r0uKZC3kGBNcMiFIVG3wOW5L5m3TZN4
HQfypS2Wgx0Jb4uEvyG4vdVYgn3ryxxmVEGci11Be4LsDgHOjIZlBBqyQ0WDSgQBQIKLLHZWrLjg
URdqXWTzlaTskZ+7mJY0GtARca4/cY3jY7qD1cY7JpUEnhhnZCQNIjIjXAUkLQ1sIldqjD20fuM2
aY3dYEtr5XUpeE8rOkQN52AC0LCrIgKc8llaln6kQrtGdnDB19GuAQDnFb8+kvzsROKCouLLXIed
BBXAkW6YtY/pPBXxQBolx0wZN/BJynk6bZ0CW5tWJkPnbSElgAdTnF2XjXULQyNjiBI1YXWev1VG
LkvuUjg7eou4LG+4Dfj0UwNp8ksR1qQ3jwG1IwD+VSdhCYIxIGREfU0M+k5eWIKgHMjaaXoyfqL8
p5g9FqNHTB17KwJjK37g3rC2mpene7KQhhXMEps1FSwss56hVAZdh1YEycYpxMeY2+ABCkQJHaWA
COKGoxLELFLNU1Jex5kbacIqZZrKKduRVBcwNWy06sKVBY2r8NZVo/tgRlGXN66E21dwjYoYJdDW
n0iE/FM0OsmHlnFqdYYBzodX6zpaUKLESB2MouqF85veSnKjzVkwJuipZDwO18GtSOgCvcFaY829
jbQcwmbhDoTGeMm8lKEX6HKjzFChhtaKrukdDgHbknQYF64z+UfCCBnwUyCLNSg6poOl6VDOme1h
TjBAspGRvfbo4iZlL5v/GLH+aY0oeo1Rg12RXwGnHpmAfE6T/xtOHjEbHMhrZ235hXHABpIu/cEM
tsgS8E/1X16ndwckmK9BGwyL3OnRIhSElhXKWk32gNQPuY4fv7DHh4Jp/EaRxHVNCkjLEKRj8wFI
tNqFXVMvUuQB3TB0jPLjsz/+8TLNe2iM3zjo6jvfxaBhhz6JnUqzF42ENtoWBJRqdnzVQlHcRy7q
XcuYmHXNCupMXvnLdIS4iBfffnA4lS9k6MqLTNLuYCfpIxEO6HuTeuF2Hi98/1E5sOLGe8ZBWxL0
vgYTYbuFl+5Ys9lhuJ184DtHeONrA7F+pMGbJoPK1Ahf9Jx5lMW6ah0V3ju0th3OpPeEwmtDVCuO
j7DWd4Yzvta5onhF2c6B0P72wXUQWro1fPHeSFLSAHnudHR02Iko3nretmjlqXTRp4amSyCjb3wH
1XecT1DMFdLppuSGUugzQyHP0S7K4CUrkJvHWv2lSQwWLiR6UXJMmsODRXsKFBnlhEkCjytQ/UWI
kla9Ipi5I7p38DSQhZ53qCy5fdRiwM65WdysPLtiJE1XmtUXmXP1Igp24GmjbZABt890KG56nPgr
HCuu04GioT3ABxutMFKu6liBzsynbKObf2yTBKtRZ3c0CvHhDcbZTPJDO4bqDJk3x9qOi7FtjScs
d6T3OvyFZc7+cjKCTUUPZbDD8jxaJ6vAszaSTIAHCOJF5n7VdffYtpW+HPRvbprNOqaqQe/W20tS
yBgjugZD6ha+qIc/2jTAa5KCTc/uLXB2bRqsd+xfGOXGzm9kT7/KNl3SEYM11fJ0zM2ELVgW+avE
ozArLJc5pZeebHZiOGOlGSNiyLpPPwNE22HbXLK4YgPXB/WFdTnaCY1YdHuayMZimMMS9DHUsd9q
VdtuMvqaZSWtJZ3lxOTX3IqUSSUBcHQIZs5GWssRxCPUJ8ivPcVOfA9GA4Z57UNk139CFlDSpSIQ
tkPqZIGuDLl7EVTXoXLkMbFfRhxiWtH3957y0w29MMzp6YCO4GMM4COk8qkLSUggUBjfMAratj4X
ScDRWOJ3QGPWlWB1pyBflX42blgSAEbCNZSMOZjMEs8AybhuX3MRByqEaInGrTFaQsuDuxA6qzl5
Lyz0p22pMZRnvboZ8wShzpDtdaoH0uK+rbZHspDtWQm8tqbP8Nl116jJiUBmmtF66JfwUvtrK40J
T2+is4kif5uF47uAJrWsII1lOreM2sU+FFkIptTcYeYGw+kQUHDQ7k2f8xVdzdIlpUmBS9rrQ/kz
tPlFd/R472jTRpv5ZTHasbpnlpZX42vp43QV5CV6EBqXcV/95l3drFSJ0tpR6pz14gzrwVtEefxE
ipZRmM8ZTtLHWF7s0MF7g3+G2tj5Qq6FeMu5S9TWcWYEGxNYZexqEK5sO7s7tL/YsdN07WNtW3Jl
qJZj+SzbfJVPaMIMLu3cgHsK4Vy32CjGDlKB5iGP8Mn2KnounGwXaKSl4J22CQNnlBiIaQIe+hiO
aLXB4DHO69m6tMaaAaV/nHAFhOm67GckkAovRUsiU2l0p3IyH4IM0CqK9+/R0n4dLeI0maBBuhwV
YxfTkVj+lSUNmG5v1XODW04yeC9rONpmCtnZsMyrxMwc090uMdfHJ1ZxctNCvF5V7IiM+K319FcM
4WTFY3diPOYV2QFhVbL0GZat0rwc4O/G8wSlZV4ybwm4xKva2Ibp+EjdvvOT+Bw35Z3FPgEQr0DJ
VD/1OmlyBDwvuBOGmLz462d++NMHhFQ7vUbPKbAp0tdNMFYmp9sVIhrWRdO82l09Eq2V7RoazxXm
4G/tTtY49kZeuXI0DhVKsL0azmEa3YVwSndskNlf5pNcjwVXFeUHi2qscZKHu27CwqAhWcklcm27
GvvV6CgyHvWCaeXo75rSechk9OZa/Z3yX0IjZt/B1Zf8eXyOgWu+u+XwmMY/VDvIU00iBjuy0Xd1
4VxiaTPKtJwfYQgLSt/Bx8iG/ClmjqiBFZssGP/DnzikwzBOJnBETOzDS2PRJPtiJZqAkNeJRPP4
TOH0rOc5O3aEjwJseJHUd6lp4uXiJUk6BoEZAFo3ooD22HbIDiyqQDo+gchtIskpz2yeoLtFZjAW
GAfzRyn3iWkbJL5so0hkWGYKrXiqii8Y2yfUrljcmYiMwDaMxudYdFYoZ12Uf8XJ7N1m2XB1X5ku
HdqMJ6fyxEBl29nGCiyYPFz3k+Y5QUC/iopJsrikVmPE726Hlj7MzGtskJpOoCdHwcEvx1U7iI/M
tLoV4g0FpEiAXHKAaPf9uFWss7kaB2sXHduC6ed9VyMgzdNwE9rlYd6geeXX/M8iuWr0g3fCmxFW
IE43hmEWvOcdUjr9NbO7T5SHFXSfFtQFFf0YApTxMHYVxrTOej1aOkSckGfuz7sx2FKOtBGbkOWu
YocJ7xhu/Ji/WKNIwhSG85ippt4PNIhDdYgR0j6MUjfWLNrQzKld1mNScAGQLTyOQt9JfqeOY6vj
hVvnjfFo5uyn9RjtToQ7fqosZx3KMmYhw1mQauiki9l0rRz6oqGpT3aeaZvWJt87H8KXKGeIdntf
BFoT28n8YbeH4Ifg4+iAo4wLW2aih/HHGACgkc9fUWQbzgUivTF1U4YUh2T+3z9Pvbp+NK3pEY1w
t/znp7h9aN0fCQDBbFO65WFKgvsmEeNGzj+SLdvykM7B4renTZgpNt9kvqnynDVzGsDtK5RQDQgw
C8sVExgc5E3294OAAWEZs9C3InMF97XLO3QTU7HJlef2ubdX4/bwz4/1r7f99Tv/r4+5/Zb/fPT/
+pDb2yTKf5yo8wv/r4+5/Qz/+s7/9dF/fet/vf/2Jf751v/14f/rO/yvt7FX4OdxDcJHa83e/PtD
8Bjnu9sbUVQgq/vn/Wbi45G6Pb/9UDZbxInL6H9+sdv/8lwFf/+2eGeTBgTnfw67//r8vz71X7/a
7al++yZ/fX01TPnu9vl//ZqjtYY0ssiEC0ijVzvmave6MiQICtr3PImfBeyrbW4iSHda1O9mnBKh
FD742thtcS28sDnP6DP9XVf5GhCm9w4T1VKiGGJFjYrC+E2ZgNLAozqaZJgdEnqrySa1PWKAGZEV
v0onNpkonB2rn829Pp5xTLZsWI4eYY2ACoEo0/UuRnrFnaWXVC3lKmg7f5varb0rC1YPSJWRCQwD
Ejq+UjP7o+r0Qw3xrwULhtG+9xO1Q3rHDuGVgvrOkDEllorkolViJVX6mjZUDXmrvlNTM06eInpI
TC2qdRIexHczttaGaU2zsshqXJv4mrd24K+DwvJeIU/R/uvywF3GOo9e+Ds0qj18iBk1kwUlrAHj
iza169Un6j8Gc2N5LwO72Ud9kWwDDIdYHMqvnn2w1Y3RDqAkK5i+r+8cQ20QwDhkzJUHSGMPOKor
eKDsolJfiQ3OLWqVtvl0JSdti2l3aVmdgsjSniWZzhtf7omqIse5mGUXvejQvzs7o5lVEZHCE+x4
9ppk6GBtODjD+O4L6brVpiZkatk37jAb9/ExetRdqUS/rabglanaCGjD/BRpBtK0ZMMA84wEYsbv
7pCopcjeg4oFVWey2WBNw2SUuprkDsKg+gROLxA0CY5142fWzzARMtl65XXqsrssUr/sA+LnDHnK
agSbRvFnfIUWqv5WEZRY6y9yvBcBYddRhBU0NBSxi9VDPUQY8lLGsaxHQfnHDx1UsWVSev0pHvQl
dU6ERIbVceyxTe4wf/YGnWpx6lM8w7oevONh/K5t7Td3SdwDMnesPRShjjewIrCUs7JCY2vj0OKF
6DVk+OamRh6ud4KlW0053MIfWnVuaTED4sgyTED4DCG+dHaOhyoBfpuSbuKhtnQcBvIqZZOMoN1A
hjEQTcgQj+PqbtCqHnOj/Qk2bk+g1CfE234NIn/DavPTKB1zJxMtWBpxxadXHX09U9epY4Qb+Fct
8v2VQmG5DplKOh6tYJwBxK0n0J34V/zlWKez/rU2V3VLy10mUtvB0p2jGQLzqKV81TaRDRE38+al
o03U0p2u8hca4NcWFNbeC19ZZ4IrQpmxCJUgcx2afhECONE16xJHFC72VOC9GzTcyTjJjg44/YhF
fznAvajaJDhpVf4YkIC8geCGewfGhJDveMYGTGPdtuw6495x42+7cdodFkdguS5MEy8MsZOMLHQi
XlxoQV/C5drrKe9JGHbJ7nKCCGoRBpWTmDI4GQa/0+TS/dRMmdZ5KV+8gVHXoJsveIJ45eUXLlhQ
HDE6EW0HNgANYejnS0+OuyqKtEMf2IeJWoVYtnBdVujqNThkr+Y+zVk+jBCK1zE6sLZDCMBeqdux
MSCXmVN2EPav4bc7VAndAjNNceTPyeuheZuwQRdA5G53YF+ReMafzp6alUfXvqLfOI+imxBcYu3I
8KIlE5I301b7hvDnhSbzJ/bQr9y+CZEauLohhOVzYza/8XfAcC6/BbNb00k2eruSGCOXI7MeJ/Vj
7JCiYrSnGPva5T5HyrQ06JB1fTiK8s0s9ecOUVxbz3ZZhM1mSAmextoWKPJ92kXfPRBc6LW6XKeE
0Y59wCvAUF13nWeU5GvG0zWirqhdSL+7r0352jQBS/cREIHO5nur2W65TBAp5aa+tYZ+TwM4nJ1h
5GK+5hpBWl8GbjgAXKM2gGad7dTlHxrp3ica0mfXdR47VdEiMIReiDUimAzeAie8I5A4+Q1x2Ebq
XHq3QlEz7KwoZb2i4/9gOxQckU+uJXPjrePYclF96CI8OBXj+RlYapUTDFotfpKV2sACcdbVUAqE
Q0yGyI9ZMrq/9kH2Yobkdrsg7rZ1inQlb1GH6t5zz4gDSRdqONX1H3Ftit1gyOciy06ujfLVYSc6
DerD9h4S15wQg7KPIaHz6OY50cqag8+qY3aUzfOxTBproyNLJakS4pR1iTRA7aTGGr/RmXgXaBac
fNjUMh8OcwYPhzoqbUdbp4aN76ZQP57h3qMQFyOxP37MEps/xEtlgFuyEz9Zcpi7yLfZ6DZ7bIzk
AEGJPdJ/XIg7eOB4gIxma1epdzsn34yiGe5ity4xWrfx0me9Mxr6JiVnFU0wrXLt45Un25Xbpq2t
Nc33lmnxoon4FViD2kYeITArb7RfCpM0iArm/wbgCXN/LbkMruPsCNfbFJE9gonDCcYga1UbNNqP
0tSLoybaI5FPv+ywHERc/BilZ72/RR2eHjfv2O/51US8iT2tBRYi00j36LPrOxa6DywbF46s3jqZ
+QevmznWVCytOWu4h+fA4waGpR3WR/GHWcU3//fIL+dGmiMOoWcMGdLjE2F565GsKO4LRtt1SVwE
ujCiGQsNAQ7bCNPtoCC2K8EqlfUlyWCYjHuxD6HUL8IaQQioL9TkKnIvLMgsx3pWZsC6IJmcfdzW
/tavmHQQpBGzOGaT0urMYTPdc+6LDOGqru2QaI0Mg7OlZzruviLmFlsAMWxF9ggj8cu1uM670ffA
Qn9nq/wZaSRpE1Oto35unkbDjNbtTo6+f/R6BStXAwdhh4hk7PzHi+qTHN1HrInGJhpHST14kphc
z/aI0Zi02XQjLHQHcJMImqkqFiWLenBQwU3OOkFq4wj0LBVYYasn8YaERNhg5sEpcEAonfHFV85W
WxTjlW0Li4XY/ZxiRkJyYgpsW+Qx1vp4SePslNlPkYt0htxhzbX0pWJlTswMmwoIqxhH/A+NzHoO
yCtshPkmQ5fvxtgZiZyIByzj2tCeyNDL9p1TZqxijVfMi46M2Q/ZDRGYDitWTUsPnaPukSpYiyBk
CTxIaPmk9wwr5ilEyED9owsKfqEGkbxnhBBKDaIGKfWZb2bM6qqe/hOch89mAVEm5UiqQ5TqBVGA
Rb0Zuf9yQLNeaqp4V7o2+hD2rcLpzF1gRn9M+6V3kxezvSLDZpSmyofITgH4OSz1S8N5C2V0MgW6
djEyAXIGSvWpW4vgEzqhXGRBrI5JQCEt0PrEY/0WBdNJ6yx42WRgwl9DwJeXKydEnFTHDByHgoQA
pS0n5b23pvlWl/2bPmFDch0iA+NY27H9Rn1VU2FygG/SmsGUXWHD1WdMlrkyrZEack5TAdvtoG3B
j1lor7NZ1h24C+vZCBo7yDYABNutZw4Xhk2kN/MZWy9LX7IJmyTXQ8amLL6tLoH3klpEGVTF2c3Q
FJuNg1kKiH0cTwTsXPoS8kjmE3hshiQ94LbqP0neJupZuPs8G+2D6/aMrQa/vk9hGbH37eynCeAn
ppvGOXRREK3Rg/xERuMiX/DlmugzhPL2QJJRmGMXFCyKFSXehgP/kJI7g06WmQLHbusQ6CaqTdEh
0EM2RPSVEOGlk4F/7EsduViQNh+Z1mwDP9JeyFrbVq1joXJR/ZVEWnlPDbKvyJy9YlyNH3wrPhvc
bsuQ5Cqs8wp9ht78VDAZ2c7Wb2JmoOVQZ7aNmdkrw2K8dntgBKLvgJUcdNdmBp6gfCaIwny2YzxB
nt1qXAoS67msyr+fdpHRH0H3MWzH/orpLNHPZMH0r7XPgeL6r9UwiHPhDnR+KTt6oevTHhlwdfGj
gJVy72lYjHnKsK0iw2qqMKDEQH/mt1XzA1IFc8mRYdHs8vT20KL+W6FaYmj+/98GypJw0NQY2fb9
5+NkXjcYAPQHgxNu08PnvTZpoqNx6T8NJhqYt5xxP8h6vLe11rlabuytzDj6kEZPmm1WK2Rzurq/
/S8Yijf+VPr+X2/vKvdAwgKCWZIAJzB6L1AX7PXI3mMTgjF+kZ1hrwrUkztjfm8TK39ZOTrzRuGR
7C46OmPPiu5KRDDHbna4zc+G0mN3FWrPJjNA7uZ0knjdvUuV1e+VHYdvChk6MFnLP1BZipdCtfjn
tRA8htFshBzS3e3DhnStYlm/TayId4GoXQyDcbDhe4X02XV6CisbMFOdwtSrsQcatXcWjC/XGliP
a2frlF3kErzPsQiSKcELMOgnx8Msrs1/FCcMyCGYH+I2t9fWRAHf4ezolddcnSIS17D564mrF+21
QuyF/yUlawi0wLIpPfuowjA7KoHwpUtJerK0iHz6qLk4Rmzvas+on0VtvxBtO94187M4xZtWh75x
ur0TEDHAA8nwjHuQvWtzEcMBGlioD7p/zOTQbwvdT+/rXqvXXm8To5ShRo4bNoHggugcY7aJaWw+
eIE7PBbY1+huPRcPf+XS8vuoUurpW+K0qYfpd3C9I+lc6sui84S+W78z6W8RtFo1/h6ctCPQOe6A
FBxTXQXEcjJUxsDYM6hMPcRjBVpzy213XAnzo+XWqBwMr96H2pCeppReUatpH0OlvAtWE+8CHGFl
O9wF+4JTvpZe/1KS52rFnfcGDt3beL45bm9PCwMlN9fKQ46BBw2U2Tx2KWsIUg2Sw+0putdg2439
dxnJV5GlwKcti9VIqdE7ZIPxlEVZRdeBwLMJ2S6kHC9GoXMFye9N5vZPOlJTfuDmF99seJyEPW5H
z3oEmxseY9kR4dxis+ZyJe+8+SF3I3k3+QrWu4fL5fYOl6AwA80M74FEcbQjdrWqHwj7rsZVCmZj
fcsC63uLfJhh3YJROeXGRNnSFxcz87FhVnltg+zhv7GK7iXpqCkxCndJWVeXKCJa14FKCqbcp7S0
tCMIybkB80tgvuZzR6bcR1fXaMCpvs7MuJx9KZOHDKremt6+Opbk1N8FhO6sAnyZ1LRBwToqDtd1
aRdr0cUYF7hPIraDhLLIYu7fuaFHj2Xe5/zpguqTTvnDjI32wbQCroTZyF2xhiDh56n14AeXXJbp
4+1hsBJnH/osZZsE+WcQV4fbAxuE6kBYUHXwWQYw9tjQeLtz9lB015CPx2A47gkOs2hu2I6dEhJ8
vFSE+xFk4KnhFwKM6y9cUJ9n069CxDT5JobXNeKSK2juGA+sNAyWzyH7d9Zg9BOkQWI5vh8yAipq
i02l2365iHxfjIxQIaop1g6UNTpw560RCOvZ6QuDo9MxUL7atAdDO221MoNxlQzmiRDaP+kt0yNo
/Bd/QFZf4kh8yDm2MxfIHGQQJALE9JJ8burnSQuiHaMp86hsXWfEIsO9C0/uGJIuxp4FV1LXTFtD
cB0sPOTJ/CHLTyO10aVX4Q+//LWIwWNLtuNExEX3tweodG+c8XSZnatdkLM4iz7M3W/1Wo3DgJMS
cWYNMOYylrgRKPSXTJq9vR047RlPH92RHNyrDm1wYQ2pAZCurY/V/MCnH9vBfPXrSjxXgR9sHG1E
EBcp7QnbJ7G2dOP9fFEOyMauLD17kUFlH4jzO8qx+GoIuLzDSR2bKyziA8UCZYuYhjtNr9SFC6S5
S+vWwuoq1Fue1ZcBevmKBRtQsFhrjj4D0QmL/Rkjur6BsawOU2+KuzZIrnphiKemybZs3bt7qEPF
gmrBeRnjck+LGR7NCCaFOWHiYr8MI8v10A7kLGlhU2uHvHTliWtBuQF+oj1SBeGSj5FfNH36loxV
dyV5s1hkSZId7SJWxNC4cGA1qT0VmuHs8OdBFtNt7alCoZI14moMvM5CYTP2OFK1XMzTL8j8TnOQ
AcHw+aQ7RximtPA5J1WL8vYORKJNvoGhVs1VlvZwFyUtes/5QVfWeIfF/lqYxbAPqvec9jtHs5Xl
FdhQqL+7RrkBTDJOL7QsaFQ5dB95PRkY9B1eIqKVLCwhCxSH/p209fyCpu1blbG2xLEp8AXntGDC
O6RFisVufigRDfm6nlxGlYNCYIjaaAaH2Sjie+bp5bG0sLjMb7o9YLCGs5+nBlJt5Z5uD9nEtS82
3Gl9exoJGWxy9OIoJ1P9IMLq+RYgxTC8eLg9WBESDVUGw05Cmj46ujOtryEn+f0kme8xAUi2Jbrz
rYtTajkm2V5IggctLDVEu7jt2QIvA+8kGfCSYECySclZE/seoRQhSeD2P6Y6VLwCL7TyxXmoOYHd
wAo2YI1pKV2cRWsrS/21YbnTo8c6ctRoFs0p1x/zuur23QDM7vbOMUUl4Q49plw2OkfTnBjJ3/47
zVejsksINq1sUNu27t4pz073zVBbO1e6mL4Q+TXgTwOYw1G/Sn2SZA04AaQ6ZygYBZAxx6oUY+zC
B/Zwonrk1E1D4whkP3w1eoQ3kB+evT4NGbmbxIQJKa8JFIAFeAm1j8MqPY6o6hdZ7ZGB3rEm5+Yx
/Blap1oh4wWEaP3hQg4bsnsdElODwpu1y9Su78RY7BIVWueyT3Gr12SqgIOwz81U/v2QNnpOYUVI
fRxNxVlrc2ACWJf2RUg7oNFIxChkdhLp0WrEo3WkGKIv7ijwp755DgKfJN5pXHcM/5Gps8m1aQBR
zZanIY29y2DXySYmI5HsR/ceGkcFVhVAsgVY/EHV8F/MyrbBoYzK2Ho9Zr1+HlpQszKSlOWG2xF8
N65HI1I06AX6SFNu2ezHi3RvY6nk5aqCAzJZbatQlN2J1NxRJn0qkdewSGummP8vlu0oHHKIYBky
Z1cRxS2KGYcOUBw5jr9zy0BfNCU7tscfnFVyAdvdXMk2ZHaCcZO76dYbXblPRozyqiFPDPwfjT62
ss76P8bObDlyJbuyv1J2nxslwDG4o01VDxGBmIMMzkm+wDhinmd8fS+kSq26kkzdL2mZySAZA+B+
/Jy91+4us94cTJXV24FIY+Io0adSSxooJm9o7zLRyB2GGd1OGdyZxdyc65HTqYk8nuHYpqlZcq3A
JnbOjTfYB0B7mmNGh4sr1HSmp0bM8Znz62fOEH5rpdZxnIrioPRJnieBRySH/rxbOL+NQ4AVZerD
aBCBS35ltW4Lqrqm4C8Mk8wgd46GXX5yYb5lxfSSaDNY+ayJz0W3cZKPpKz9B0tZ7qmgCcuxt96q
YekVm0I/jjQnu7h8jPE+ppFL191CtUaYfRS5h9xu1SoM1TnIsthjfoOaOXc/w44CL53szy7vgDoQ
H9DHlXUqRH8TmuqpiUqWsFMzXGZTakStq9Qj5/vbxFDY+jG+Fp1c9SysHrQkPKY6khaQSUzAyWDq
kn6fSGD8aD63RuWbO7JdvpJhH07mfZWGKIkRAa/bwAEf0tDRmudE82Ipw0srhdqOI3qo2DBfZpkh
QOxa0MUOoI9QUP3W6k7k1q4NIAy1mWIK0cZfeTu8R+4Znyhg5ITZVl7VXmU7u1qgKcUGe8WyJUP5
q3YMibLNZYWxEIXRyj4rO6BhJTkAFRYH/iSAIJQZydoqyxsL3fcOB+sX06H7xEHqo4GyK2r3IFs+
OZBDH4Bn9sNQPjpBc6AcAgKR0HcPTprTPSlb0RNtyEnO2vfIVh7vtwNZLsLRgK2SNhXaolm3DhWJ
X1gXb4dLEsCBQ1JWr2lh9leCgeHS3qqqKDwOfa05YWF2aBmPjuLyscLpEOfjeMh5/uehIPG80dmE
KVpDjbZJYWFzQS8ymsgdJEPGlRt3J4DZW2rv/KoKCqMYHWArgUWXtGdsI5seLZmWF2HlH6FWndth
6E4IIGizacljNKTDOnfQdTWRLFZVAEhlcGdtZ3ba2Y11EsnHbPCiJJ0vsYW0mzZX6cXgMqxCXDRX
HEFKFNB0glszhc0R6BBgZO4VIVinTHO/K2I5V8C3McnERFRrwiBzC6iqVMYOkZl1HcP0o0e0PvcO
xF30f6gstvlUBAfRB79c/R5X+pBRXARt/cAqcyNztICtoGuQ3EZGM4G7116Lov3EN4naOrIIZYPj
X5nL9wAuchr5hDqjWItOv1hj7EAU6I6kq+Na8GY92fXj9NOP8WWoszeF+PWg6vYV/VDIlCL6HH9x
4mb4Ifp5F5hMpXyH9yhBY0cnmzGbwdwp0z9kBDGxshMM57X2MqKdWQUNiMEsfBPW9Ih5gtauAQca
PlysPkrNAiFi0bIqWtq7chQPnfYw+QmZtW7Nfl2ivI9D1MJz06zSctyhWcoNsR8omcjQtj27na5W
JKItGRi4YOPgychqybSBd2noq1VVMX4y9PkqddDmVrtAd3J2NMhOoV61W1qCr5RvAfc8a/symJEt
tgGXYf6WNL0YewpWmb6Ho9RgcO9JJU4yXMQaecu+cZPZ4Vu8cKcbggA2zLo2zDwpRaavsplmltv5
Lie1Le/ZtjXfirzRvU9lEXiZX6CnLnWA53p6IyKcUw5V2e9jMK0P+Z6R0uamZytpXmfEwaSnjW8U
GccOdwy5G56AChmV33nXJLjZgdqxoZ/6BfqWBcObb2TG3ukBaESoyxzy027Q1Yh1Vnzo/fSFPPkz
ngzWWZW+h9spLgGWKO6jYlKnse7VaQgJNo+w69G2jjZ2axOgEVmr0Mp/XJ2MKVaNTwR3z61IDYzS
VMdMPSVUTiNPVmxp6GiSrlm3de2lNRacipmS7sIMz3ROsJX2QrTkj9BxZBXtNR44N7ZL4oaRl29B
UdxRxL+IAUewGYOIaPxzoJdnsXQfDbz/VWV/h3iXIcd3F9+/Ga0YDXK5nwfOcUTjbqZQbzwmYYjv
GejaFeP3KfkcMvtdKDoRWqOvCQ/DwRejTq+06lcbaVfaRhepas5p6hjKmHSEu7hzEXvX4p56xN7X
Y7WF5XZEOBdSCraPjRufFU0e6ngjDC5hZT9OfnBsQwi+sYt1hDSEY1ZnSEJbwMZw2Hk9zFua6C6S
iusEXLXcZuxkXP8xXq+pGVbhlCEF6284E0HZSInOlD9ayPJRubm7UTtWqEMkUSxHOGCR79sOJmC0
ZPnCS7iQKnBvoHXsFFJ5abMVhaM2eZEI3oN66Pfl8JjARoHQb8E96nEu0ivJTesUk31TxSCsEkTJ
qDifrJ5hbSGLRfyMZRUw5Z5p5Y3iNmMEiidRv3dR6BIxMxxl5r6hX6rWjg+yWDG+ZmKHf2ooziag
MxDB0MZF8ZW2IiEFmOQOK6CtPnbciaGZ7q24urMa9zXtqocqxkGdtcxcckySfY7eFlD0atbLfTOn
711ksu5FGZq6wLkN6nXjL1ttHTHuk7DPpNshJyY4L1AM/zhx2pzgdnZtcDmD2NDBn9Wd9YNt2/A0
NiUibL3eSL1AYas3W5DpRAquc1Q+B2TYZeD06M0NKi3ywOo5RCAi0y8ijNehFJ7wYdHV7cE2kbTG
5ryrw+wV1y4ijro6pNFbV/rvaTmY3hT074U2xetcaEjsUjsnNIDgjq464OIAeVW5X00xfC+1ZNdO
j5OTvpV20m3qEp1iHPsnw3jWEnQrtqLm03WQTS136QSsmj3GGhPiDAeUC7Nef1uT7m8aQWRiZPV4
sOMzTYCTHkDN1Zj6ZuQhsphqBVYwwogKMzsIE1glej6dresQzOQhD/RC2FZ1cL81Ez5CdwqvNNQ3
QsoSAIMAQl1QprSCTBglngl4BEkZzDaayt6TeWaeUfklDmFFMqw9UTF4Sj560xq2CdNmbHFoLsZS
P2hm/NKgFfehZ2loBxa9dqNh8Wi04jqXpkVmwGMx4BcTxvCAyQJWN4jBkER1Paq0BzEJRghT8Ut3
H9xCKxEBqbU5dvhwYFdubX5v5swP0VwBgmwVKM8g9UBXdHBGbGaBIy1Pw+CkqFsk7NA0D9PPvoRv
HRLNvCLzIbjxqwqgXJPgXXhSmXYpncZgIAfnlMshCNLfzcd6KbYg+4flTcrlq/2qhFwVRe5C+j7N
uQEO0rWh6zTue12xPIYOflq3FK81fpFNERLop8WfEQKao6a0gBbZxPS9zj8mSoQBpgDv6Ycbcpy2
kw8qhP4WRS/b8+ABC0BkTf9aa+kNFgdExRkhtm2366fkkjVOsUVC0ayEMO91LWwIDYE3Og/mV3px
KlI2bGJ81rmFTHVoohs2i5WT8CG3FI0AeXpPhWm0N+nsrsGsZb8KIpSqsr81OnUn+/5bZz1jprnU
dy3mZ+RKVts9OyOqJD+WO93mNFaCvIkU4NMsZCLXNvjNoSxcZRnXVIlKY5oz7WvaVxsTB8Ym6PpN
Q5j3tTHdKxMruN30Ftk29C/kIFtKbPIFWiLsfTVugjDEwh3R+VVxdycKYzwrC/SDDNQHfotF9Zsc
Cux++LyyvTlHxaZOjJdBjXdYjhDyjDSX5hQ6hJTncSnc29Jqd7jjkE2JbN3E5B6QywIQIBn1HZRT
vPUWgCzyije2cr8dzmwscdVxnq0TEXYnypZzE2ifftyesEV6NplgftF/oWkoD5YTvSHg0Y8EXnCR
JOEaA294ID2XtnZf7Wcde7ga0p3NhAypMIUm4rILwU8vCHiQFJPhVc7lKuYsQ0gBXegWVlTtBtyy
M58yUcEoIKBm5PZ2tB+CJHt28D6k+kOJ4GFXxdmrFnFaqiy1B+x/bIGE70dSbJr8JcgQjht+TbCC
CX6xC00c5jVIOWsqd9CYG+IwsCzX5BNk7WdOnhgHAQRFshdPdNPqNVmbJGmAL+1yjAAJ9Nm0nogp
sOHRN/JmMCoCRqZHHF4Phjmg0KRio0WcBmQNPuMNlGF7lKkIj5pmvKWJPKTNwjQUEkmP6smgZCKw
jtr5eaLdmQ3zfSXoHCYz8mMbSFa+EDuHdkkxVfmqc2aU7mJROKRG7JFj/mRUjIYNvf2awcUy2D/o
UXs71bOz0WWwB1s5nXCiv7IcbhvQtYk2zaxXjAxUrC6u1WERm/BOF0mxddyJQUQDqlIU/daczcci
sV+dlgupj0bOnb7rbirlHgMDtfvoAxcdaTSszUlfQwA1dmJishKS6ZNDJEgJFSHsToOiVnPjas1N
HkBodCQ4vnluOLcZwadb0Q8IfZ/PFRaXI6hgagAAcTlwUK4ZwgBj4fCt/0gyqBGQ+Yeyd37MRENj
jEBApTgGCrp7ZK7cwEF8Gfya6BJCs/TISnhbJ1wgDkPQoUe5MXD3J0ueSyRaDyn/KSf9Z+2Yiolx
1GALAVww++a1Iq6PnxpySJz1FtR7x1Mgn6rNMKnrQCtDggogiqjz4LenhVbe+IUOf9D1gVgZ9Jw/
pVGEFyTM3OjPI2mR5Jl+tKXrwpxCLDn61rtVsuHTkUY8s1ie+JCN+Carbf/YoWPok64+iQkwqmix
j0VAs3HXdRsAZs7GbmwvcVNk9HqsM0Gnq4+tbSxYDwadKbfsfESvECKn4YHSUkDNYcDge8L5sMmg
3RKJGqzrkWwtdCvFHpHlCj/csIkrhQDDLp4cRpuHRl+wvNzXB4AYXtquwiQsdzWHU+xenOlcPnEv
EJuoyF9Co+32tYJvE4YpEGmLEeH04tsaLEvkKoxFNybM0T5z71w/yc4JuNHMcK5jTWuo4ZhnD11y
l2CuZcx3YLJ/3xOdUzbk4Jn+ddKKBT5Uf4TBHBwdEp9FKbtz06dk/2CZ7onp2pq8RFKlCnNl2GTW
5vobcxowbYIwza5HSGiUS40gzGYTliUnMxkxdp4PU+kzZujr+4y0iRTOJO0WFLlGiKST2rYiYU9w
7eshzI7OJaGX4QUWLGfb5H66x3H5EJouiXGpudY1frvI3aMWRWQbQAddy1fmCAR35OgTRXsIFK0n
Lmc6S82MQ7EFPITeoGFH0KAoRMPK0qTJPaLn2zKXkjPAVK0r27qUAaRxbJ0Kp1f3YriQ3urk0Mcj
eOhyaUIUjIk6J76ttZ7oeVOcf//iIaOgrR2L8ykCEAY95YFzC3ciLlyF6KEEJgckgcUXlvj9VMba
NtcpWkzTehcVsZQdVRELgk+04SG041fawldQGGAYRUsEvB7Vq0gKCAEz1FMkXjw8po32x1/+5e//
+jn+7+C7uC7hYEX+l7zLrkWUt83f/hD2H38p/+2/D19/+0MZytR1JThG6xbeJSEdvv75DnUq4NHG
/0IxMSQSPcU6Cavq5ALkuIkBkro2rX9GvOMlBKjoA+Pywt4++xqNNzEbNHVNYtXMmmamC/A3GtBA
DjXsaKS75oE0vHs57ccurm/7RMlr61i8yDrHY28uMonev/1/vA7559dh8fQNUxqWbRq6DZNf/afX
oaYhLrMc1Dvwlq1e9s0eW3e/EmHWX2HXxsBorWIjmMLfVXHyAkECmXHWXFwhtZtK+e5+NMuPKhm1
m1Bt7boIzqkTPcRKTUfiDHIwEXrlYXzDeoIBVBmD9iCd3L8xphwGYtjKzf/8kmz3v74k4bqmMAVn
L2k61p9f0sB+gBXEjTzAZjFvLJP2jBMGM5zoFPip/qIH1m6gfCUOKDQ3sD9nTlzNHQzJ9Dsaqp3R
S5aGLLnhVGCOhnX7H3+Q+ktbIIqfKpk+OGnrnn//MYOhONOub3DppaPV34I8pAmM0v5xOTqtq6K0
IfMDa+p7EoiGDI/Z2IzNviibdd1k7bXWp2BlUcEvd1P6hEyVY5aU85FRXvpcSq4fGhDjmW3v0Iqu
pNUcRzedQe2UhmRN/f6nzFn0ZztFCJJmt3ZmqkMWWI+//5XaXXD4/U7/y5/ugub3XfFZ8OqjIGz/
0z//vvfuvX9dvuP/PuLPj//77ru4ec++m//xQZeH7eN/fsCffii/9h9Pa/Pevv/pH2Dp2DXvuu96
uv9uGIP8+228PPL/94t/+f79Ux6n8vtvf3xCTG+XnxawU/zxjy8tt70w9H+6Fpef/48vLq/wb388
fEPqe0//y3d8vzft3/7QDOOvpm0rurpC5262TdYUDpu/vyT/arOgSKWUZKDF3fjHX3JC90LWEuev
jms4wkXiIl1dN7ncGyDwy5fEX01dItqwlSNdgzzLP/79tf9jCfu3T+u/X9KM5Vb/jyXNXu4Ux2Yt
UMKWLG7Ocl/905LWGJDMtV5D8FKUNwZETSYtGeJhKtEB5zMLGe4J+qj71ir9fWIsjSUjpXkf27gF
qQ5d0nhQmI0gaE++jik6bqSx/ad39L9ZeDHn8V78+XlK3h/F3c3bwcrlLl//p+eJI7qCShWeucUu
kWiurR8hZqvi11mbtEtXxR9uiqIbxeEyiqGWEfTKVREMQIMbJnkRwdpZYD4aXe3swzb9Sn+nPKbi
qQZ8jTA1XgnF6LHLPK0pSNet1A/0PPAK9DlcTJhHeuekYdrxL2IONykm00crbV+zOsIORADfENFi
ElmMmijZRZbUVtpknhi7A3wH7+2RpD1v8ye3hxPmiPq2aNxpV8wkcxijhG6TU1twUHT8KKFlxHEK
xs2R6nFatpB0DWSVhoOvHgr/CgSyPemqOCQI/3EugvrSbda0S28O9zNDZDo4VnSIQwY1bTfontOV
XxBLxTmrFxlIwJQET7jYpGq+o913ZyZxvofe+ZU6aErRRKQAvJAiackCjuVwgnohuxij5XUAFJbs
kWXMWL/57nA3T3awa6FJmlbMWadwCdhUBvA//adO34OYraGktzuJRHo9jtc1HHWUwyJIyKAbb8OB
XFZJKXL8/YcTzmzihKRtM2R+DbLNnd92iLp9V96AN/2VSPuYKOSWDN1oB9gB5SRPEqP1JtL60zDj
XkZIgFsocH5FsguXi+SzglWvDxBpA1Iri4CzuB4S+1I2GrQkclQs7agyLgFLg6GHkOcL4wcSVrGN
G3NbM+1EyoLcN7TKnyma38wUgieTM2AL/cJVG7oUvlsTfjhlbuLc7/LNoLDHpFfDNzh5lPUer89r
1HY/ht1/B1a3c2f/F6xMhsFS3qBccNdxm9/iMm8AQiB86uLpI2KnIb8TYg/sfjXYb4Sp4FmIprWa
ONTahjqPAkZ8M7hXxBS7zJ92CL5rziTVk5te+qpQe93XuLQLNJFxDBMVW7tGYxzvuVzMH1SKQ9Nm
eNYQRLVFt5MdwLoEY34aFAztLes5JPxIj4LHMIPZ5BPr7hQtJtzpCd0nsj/6PX2Iukq69YsQgVcX
vcZwmXWgzl8oCw27zg9Yu9aWqEmJUVbs2QgP0AG1u0bRBZvlkK0roz6I6Nj2c7UyZ45vRem+50jJ
NrU2PLAegJKKQy/H5bu2u5dqcAWoS2RZcg721tK1IJ7mVyLMtTWRZzNP2inI4htLy284KnwX03gv
AhQLpdEYR6e9vywXgaEPpykBCZjQ/Umn6kNSctJu0FZlB43cQsfkCbP6CUGvO1j6aZgBIjYk4Kip
3BqkTq/SbtyqQBzdnBh0g+NI6KffWSvWSZcyuZMfegvezDDeRlf/yFq8EfFE/hJKpABrigaSeiqE
1yT9UaQfFPVbIr44BcM8z8L8Rvn1vf0UmbnmWX7743QBY87yRRjji11Fj23Sf9pwpVASkLnFTNdi
nBXV01EuifS6258A/jH50sfzYDdPrYODpWvi1ypYoOZ+9JIKYzvpUEfynnvMH5GFktW3TsBgqmYE
TlHqatu3jLQ6InGy1oEK2U8bzBi8D3vNZ3kgGmvAdus+VJX13dsRKfQJ448mLNao1sUh0PAkxSm9
iGog8YgGBBtRculT5wsHjDskqcdh8RmkX7DjvLtkR7R4IsgGWyWhT+5t/motBrC++9FFXnI2as7E
koDUji0Gr2W7czsO36nTZRuZYbYwk1u/ac9F5R6CIV/NLW02opP2TPShhLI1NQz4VmpRdWk+NDIz
3gn2Wug3SJMSA1YFg1IGmffj0ED1JxCRBKMlzsAHFWYxKbZQ1FfJnStpyRYFmXwD5XrHTkAgbb6w
N4r8ljPCeCQr6eSPmI+4oHyqOg9e9C8rIAUjx7vZIGhwtDfhOt01iNBbEJt3WJSlK9GhdHfMsvFS
ZXx3RGfSA9haCbJQxyItW5fwyHN9RABhp5/CZog6jfa5Cq50DxhAFPm7bdkx0ZTBF2rHCoyUDw1i
uIWMB1Uk2U+M0VgyMfDNQHrm6V1ZkuwmdHJrxc9dke7VrfkLKT9Z8J3h3fRx4tBXRGsfiBSxt9dx
TV9mo6WtoVsbHJNeXZEV5UpO+0zjsM8sHgLMY7V7T9ef7fKBVJF060QmIJ6xQcxuhZsaEdtWdYDM
FLDQsM9H5LrTlVLiPPZRz0Lhd2AB6guaTHPXu7ZxlOLJBcIJdYxB1Jy0hAv2zVo4JJSm8yZvLeS5
ThCvEd/EOwZzG5Jn4lT3GHjLgzvjmwcZfubmIiPFaFrO0j6mKdrSwIgaDLgoN0DWuBgwZj/cm2wa
RBZRrQcKmoOZXMvWYgIAynMdB+NDT/bWBPhsF/t1v00w5az8pmluQagXXlf4X77JfmlKxSnZ9Z/M
fNxD6TMKooWquLe2tXRBgcI+mjuSb0BEJJu4Iag3dFNxi2GKmzd7c6v+itbhBYcNlig7f+kGd/RK
19jUbY4lQ4GEMrvA3AIShu9k2vGmmG21kpb2a5IFElCBtZjEyhMWS3DbzNGJb8aHhToYhDICHUeL
n+eiek5i62qBeN0ngsS834Hz9Ev3CkXrmvQDgpkjtBWJpGflIO644Sz9AfXCIj/D8ellxs9JO/db
ArS+tcmYz1MjTsTQAsD2w12k5fYZkv3NgAWq032xKdCJEZRk3k/s7PfMEYJ9HC4I9JwwexFbtA3V
nvTo2EPLShXX3P3+Iy4w2nZutami8bYniW9l92iZAqf6UgqmYtpdKwX+efhoAQhOdEjzbnlC3d7P
LRcEO9zY5Z7sXKa4WT1RjbTWYeY8Lvt612oFIPXxo/axDOV6dFuPPxPDBlseIbmdTR0+xZA8Czxo
6M12hauKU+2eplgja9oH3A2i3ujmx8jHz1c6t+jRdkPOJMkkbXhggLvuJ/GrZoDJABF+gl5Ne1Wr
cSUqbqlJmQ9QBKXd6dSs/gPD94RlANh9ZVBMruKxwvI69TQWSvuKtSS6urTPxtQrCjpiVmuuxhEp
HyL+wCLPtMpAlRvhZZ75Zkfa9iaR4TVGr7wt3YFctGKWnhDZLYbkjVkogtqz8V0bMxdaYXq1axPb
WqZtHCASGUSZpa36K2G8ptSPlEF2jLtvAuNJprC5AmY3BQ+VhYS8mfKRBM1ixN1avZiRfG7H5jhw
3x382fmERHkeRxISWrNxmTEmhNFgqHBmDhxD80ObnCPz7ZD3+16xqRozoOMS2aypUJkW2qVQsFtH
a6CBRdznZsqCK9OngFMIS4891XfIjh6iKBZ7hWpwTXTcnrBS7VaNYGSzgcBTIwf4NcToBYmn3xYt
Ch+YBVU4TmckQx9tlVPHaqQZE1sXkt5mlfgHEmip5JQFbXuPu+BDoZwswZufyyX+iIbgkZwgMKQR
nPMeNO+1ulRL2pg92RqOIMdLm8YlWMR9j/SR/DXrjVBAcVE6CawDInSvR/a9tjGU00xixkMGxxa2
VUEv3TeXNPIbH1g3+zQ6LlRxgIAjnlFo6eirfaDyYWQvCxrR6T2itpj4vk3Ep7J4sswoftA6UtXz
Rr0aururiQPcOcre0QMo4ZHP6OZCtJqpaMUml36LImNjAvEqRowNRaQmgCNkQxAmiuMx5w1qhk1K
ttLEd5rNEsomfIqwgBhfH65S2GDDGtPhvQ8Z7yWsAly7nyz6FvJHnZ2YaZXp97/GCmbV7/+Wtv4V
akwhyuQWIUhMroMlF1HoR0xetV302WPujz8BTZHaNMi7oCCP0mPh2tqK0KlyNcc06fu40LDxua1n
W/d5QCp3VxYs/018p6U+ZaI2F16bPk6FFXJmw8BGXggo36G3Nn7YzF484K3POjA+WpR8Gi1sW5IZ
LVWslZMey8pWL+BO0LQSL1jAReyFEZHd6/trPXQBHwFf7ufG2SlkjWGUejA8mW/V3SkCiw32Ofom
CHQ/MFED0OerjUMcba8rH2Fw62w5h64th89BY1ns7YkHrZzZPuHyPHL6A2XavElHA4RUhl5KEqT3
220WM9MpeRSHhGM/k7DW5TI+xL5EtAMwvPelv5OwgLGHPNULZa7xD40WVBuSUZmA0r6HhnY7xs3E
WBPWVFltyjKy1hMK7SiUvAV5vhe+fAauzWpmAcrSL0HsE3ULdguKUvYU5iPnBHhRh6YB4G1FznPG
uB8YBvhQgXG5Kl7dqspu6pEzr0DMUwGl3RoBjDgtaeOHKfwhhwJQP+Niq7nV0RQUNi7s0RBsOf2b
GvRhZzLtKPvohW0aCFAOX2jKjjBrH0tuuPVYVGBvK+YEvpOPFzbA5IgazNllUz5fA8KlmGGZn4ZR
Yuui/hXRjGL8Pamoxokw+8FrSi5GqN05i9QMoKwXMp+61BlNZSJPYK1GKE5TMgyYiKKwI2iZTMrq
py1BldgyfbJmityxUxgd++TSlmW+MRrEb+a+THO8DwZ+X+asydqv6nHdAe1Yu6Rz7qzgmKto+kUU
1L1m5bdScxovbEZmlSy2vKHqWKMRDBjrrqiCeNWxeCpazMVErNB28Td0OvpVi/EC88TCTu859rPI
TV7wxKpK+qy2VHCy7xjOPVhx/wZcYdOMjtg1Rvwj0O+6GooUZJ20Sl4j7BlTiW+UI8tZTEuiSZtv
uWVeO+IjUSA1xdppjRbRoTg4JTRhGOFHaKXyrFjyC1v3FnkT2eE4ntMeRWW9ZVBMyVW8jJmBUbrM
bwsRYCNkQnMRTNBX+bDhcgN1G2hvDNZQ4kcBGEE17Vwt5qDhc+hHtluv8VLuFUNLAo8a6CTEo4dS
azeYO6rtzMS8wDdB34MxqpmeuCS+NUdtzJmldTBrTvKkYPs6vxpgPvF8NsgV3aBAmnrr1NUkledx
1N7Fy3XpWilHvcGjMfMcU+tonf2MUoQ3Us0IwGw8wqEoYbkyPnKi5C7AZbtmcULBHN/F2WCAbY83
1GczM9IIkZiPn4o1kfqCgV9n0OqINdzK42Bx0gCGggEsW8E4MTjhyy+aIVcbWLZMZetZ4Qza3xbg
CZAN94O1oYS7gQGHrDXMLrPtsw/6+TN9L7wtcoDlS9FRyBClmUTz02s0OqCevrWt+5PlGTREitd8
CUmo+yeVa7cJhSylUHY7a4nnziVEaqixGaoBLYeS4jrDvokYyMPRfCvM/DnHWbTGxk8HyyWlKumi
Qy0VfO+YoImcdjrjxgQ7EyPwtCiRDWSROOtB9+FLqAVokDYd+yUMrOm71RFxj87obGOZ7EcBBz5u
xp2bMPvDq3bsvAoM2VSecCPBx0K049Iv6y3ErTTVSfY5WgmyJoft0Egdb265D0KYo629qF47SggS
7aFlFbW1Bbq/k6ba+qzDq6j31arWbEiTprZHg1lfkaMA+LDSW2cW41642D2CL+D2KI7ZiZGaQUHR
tklBK8gCHjxTtex6AzGkO5g/ZeUXq8BA9WVKAdULiVY/QPdxEwwqdb5m4kzLKaqA7sFNRkDXEwP2
gcvsy1KwFwQVZaAXyNbRB/ga7xuRP2TCnGNUGohWHtid+scWgD0+sFWRqMewFx9aWtkrKyvcnW0O
D8oKT7RLMeLXhLHWyrgvjGyjMzohXM79IGiC68A1Cd/B6EsYRHDyG0lIuLjBIxasWpjUG3Z39mkw
Y+s8t6Dsu2S9WFORbnQyo9a1MV6vkL3ds2HbKAkHroO4E6QTxx1hVKi54H9kYcT0YnTxWcBNDyu8
oJrWP2ZzWO0tKc7xGD1a4T6kPbPOi9hYp758HfK22EMERmLQ1lgfKPXXAcLBiYn+OkuNGfBojeXs
HAXOc2mVBRwIYAGaDI5jZwF5g2jCov6Tj4y/YUC/OCQp7KIqfzFaYz8b3SHu7ZPlcATQk/rkZ+Dz
2qHFy4pvaz0rcRIxjpJ4gyNyK/3Z9XDlczs5049mn7oovmtHHQIDSp01QqkQaX+9rYk39qKUzmGH
1HDssQhMpUHNmI0bnGaQhjq6wa5gay+FFW/GBsRSems3qHq0CoVsS2bnJI3bKgVO0Mab1rBfQuG5
DrWxzfsP1Gd8x3iFn5jAC46JnN+EY97qRJzjM3/0hfXmZgUaqNB+0Sq5coYAZlEfEloVkpVlUYYu
IaIjpucUvEpD+EPOJG49OwcXFMyqddwnx0numd+BObU3tY0oGM3Qjs98i2gcOwk4GrBWvyJFddUS
58R99+XARVZsOx37dmlCORZ8Fpngk84wISezedUjLMsdnpoRcfcu78XG1LL0Jso0E8cLu6hD7KE5
vFQGnZ/WzkePZAoKEm06osipVP05afmdruH4NVvzx+rMW1E172zkxrmCBYC08d52yZamk7Busl54
AznRLFXkEip01xz00Jp9CzkuaScj7BbcFMh7boeKZmJGtKrZ0AsLHNshZC081UFp34aASVztTRLX
dg3kIr1lCUjrpzqk+BcaR26TVin5fIlxykx3eiBUk1GBu9Fr3dyMM0tZP4ilmWwdKO1P+cJMn0VK
EpEkqnJ2CbKy6SomzInjxnqvBkI59PiJVGM0FLn6LFL5lk3Gt497iwDX/EMmmJsfe4M0bPDJ2gDq
IEcO7s9cPJ050y31HdIXmPRv6uCVrgj83/L/sHceS5IjaZJ+lXkBjJgZqF2d86AeJC+QpOCc4+nn
Q+z2SFfN7LTsfQ4dndVdEeHpDsDM9Ff9dDp55A2gXbOGxZ1H6oc4TGPD8PLr+s1mj+nnfrYP0nlm
Q63VU5v98airmVw7W6kRcXO0l671QB9mHyJUA2hx4lDBAt1x/LRpIZANcRWtHmonNU45QFkx93d/
tA2wfesx9rA9CxPtcgwfOkYayO2IYlaD/zt6bzPtrGkQwTJBMy935AmjGQIVxGw76VdBW+0pTJbU
XozhpifHYo3MnnKhQSLUwYfvqBvZLay4CvkkWuoZEiol6SWkLfBnNimOla2zQaXrT06HT8gwC7xa
3XM/DGDVKlwXjhI/Ro/N0hDnlP6SViymm1Qj7AGHOzXY5l5O8fM8vSqreppVEhxGAei5LT3CjXG0
ybACE0hJrsGXwRpEaG7qg8sWRbVuc5710kJH2UmrnD2A6x/dwotOzfYhcfdmGT4hds/rvk+J9LA5
jKzaOgc4Aq+ZrpbQ6013CDS95gHuEEHrs+yWUsx5Q7XdjiQvl0wsB6mu+o4jCUsMRJ98zjnQgjGv
lXqIhVtuXQdX3Th7O53iyFZ2i10LQ0g3m+c6CsN9vMAnwqn505cIKROgkUoVWLRcVufOIjTnKjIE
ow2TfDAfzDY1b34XxKyZ+PS7kPLYYP45uRjwcTF9V0NWPbATYixIB6Xo//C09UB9r+HW2PjwLQgh
TVXvumpAGqQAPMATOZ77xPjZ23OImo94svByWN7K44BJ06oFPdqGje+S2vLSPEuKz+C4++9ddQli
vIluYV0CopyrLJ+upQIFldpGs2EGogiHzS/z3P6MCzxCY9ge6UG9t92XAeogO4oKAN49ePGkOQun
L6HhIOiA35upH+mS5mc4L9Re0ktsaWiBaYNjlGJJ8/jI4rZZ6sveE2YPknESG8V06yHjrexufFqS
x9C3YFvr5hdjLExHszHs66UpOmlQ9kk2zCnW4NBWmIkLRcrG9DGy8EhqKmxCGUY5o4BjN3sclbRk
Jzopgi1uWdLXMHW/eEAU8EsGZAxOfn5eX6Y8fwbgYnIQBhPcWF1PmLrYF4LeboCk+kDo+mfljQwF
HXs6mKP102kNeRKD2orOhHYURS8aH9lK4svWxS+RskPK2ImMiPvrxLHe/AM9klRbIWByjQ8/g0dU
J3k28gLIs8HapokJsfNMy63jxbfBGV4rSsBx3mFbM2iaKAOIQ0ZqvjUutTnNYJzMlFLheQUg4zmE
HrFBoX4269xf+/JXQU6H4A7dlDaRoDQZGP+ZT6phlwvtbRM6nbvr3yoHVvVbYnQcHmYrjuj6dAh+
JWBdO26/M31k3NOQUtcyDs1z45rqHAmjP9Wgp/PAcU9BTpXtujKVfoB5qx8CDOq9zuorRODi0Kur
EyE2gCUbX4tY6MdEEIhvg+lVE1l69MP0MqDXNEY33OfKcB+KmDqZsJ7fA56a65n3Y4XiY+zcrCk+
x5S+ntKevmNW9jdZKEJq8gL5DELtJ+FIw5XM+YqSrXsuro4FnMZuoxFcC7YsdJH6R979wBT+EPZW
/1SMzfQIJuAntA/3A/OytQ0dDP3lkkmBx1VdRnGw/Mz9tHtn2iPSFbhgqvAeu9kppa4El8EPCqXT
jUvm+WrLrLoxphDr0s2KgzBqZy+i5yR3mz/KhvsBv/DdlwllDqZv0RNT0r4m/IOs8upoDZG+aj6H
xTwbvlahi6mzsql5cKbgwiSFWOM4q7cWR70bWO9Ip9bDUNCY5Bsu8Hfmar2rh13cdTZpRys7JD0W
2SgCie4rWse93sjfzbplxpAQsCxU+ksNQXWnCWbaGOnAU5W0012MrQDVNECairNNYg+aXpCkfDaz
fWt5mOTyOtrycDS2ruXH24zR086z7eIlY2Hck2HAAl2nP2E91wcrMx50g1bONO2CUPcAEx06cxid
usnrT/Sc00bg08UNUy2QcOjnHlr8bJpHCe2MjTBdXon3rUv4bybWx4Ft/lNDUGax8uYtNWHNi+39
kYZNg3wbOrvejp8K02sXRsh3j90PkpCI9nbGhCakdWHl8aGueiq9cN+/m3PIjWkkf9D09coplsEp
525CEuV+djBrelgHAJO+yIHzA3iVYyeImDP4bJcsHpU3cCLDKHps0IkzZYjj3PLwSdrI2RqW9MBY
e8tutnvpNBvZUsYbwbbnmOT+vDXs7HvgcO4CsUfJTZncRPhZ4157JU+DC9D0XrFRGtsQpNhDY5NI
Eb69tsc2uOmwuHPVFvukt9G3uchXQdq056TDzZd04jrC+ST0CLqdk9OF7t9pQyLuFLdmCaAeJQSv
8BTCRFaEixhW2vkjRKVfVROcm5L1Y8Cht6sqA+kod48uJKYLHD+rA28Zt0uZJw/V1NtGmAuuCfS/
bVB799prnoc4qq5kdy7E8EnlleOdGLncudIliuRYHzZEN4cT3T6z5rv2zWkv5+nucppdDzrS+zZJ
861KNfSylNOUo+v4k3N2UWe3JvaMn5P3zRLISbS8xkf4KHezy7MDnJdw3bukvFtJ/M7vOCOyJYCD
rV8GvIO2qHeT2RCZSpt+U7vTy4ykXZfQnUMoh3vCqa9ljYe+Vv43c5DNjccBY6vUwdZc6eSS0mKE
C1532zTozbNTxQ3BvhMnjk+IEd3RqlS+B4T7qIbqEkVSQymHpGNmzsV1U6Yv9LTqcOAo2MFubLCo
MamQvBPYUalSjbcDoihHhBIdxUG3sVvTPGUSVSyldi2JCkojGwOPdp+bCDgGcxl2OhyfVhDRK9Jx
FE4IB7T27GDrX4b05L6GreJ921LKgwJQ+GzY4i19XDCdVHQQwGH3RjM+5JKdrNOJ5zij2Y38zEOU
hxB244ERX7oMGXscFOywGPE+E6BEEhy7z3QszU2aiUceyWrL0Jd8KcToDsHRbjrvAJUPkjU7x2uW
s/SbJe7s3k/R4qAWd8sXWH/AwCqPfjZpNc/MEPkIAx5YFP6WFNAEcKmt0CDg1Fyq5Z9izwRxvXyR
TH8TtlDcfYYa7oShr44XMFhq5UAKznfJfhocezT2XUnnjksQg7u3rY714sgJxG9TZiTZTUaLiQ8t
BG7LPEJrCaKa1ieD1k9ESPsUzbN9cgmggUnjau4quz7ZDI8Y+E/hm0qckI6yZjG7L7/365dTAVKf
hNfvPebb3CZ9tpfgdSy7cE/Myb9rXI270v7ROiZb/3w4WrM+NKrODuME7QwmKteCsfSmZvTPR4Mr
z2nmnjN/5i/MGgMKiOZkISQoppKcVtenNwAZxdFn5hp0ZXhNXPrISlFdu7bs9rTERk/KHCC4TmCh
eFRTkDxs6068CS3Kk2xLvV3Kb8jwo9FiFQhwe2UwTGk8Dte1q4ZD52X4vO1rxeYFdQ8HarjEDxPS
YLzUnVVJCzpCXF4igwGuJlu7c6T80/o8ClGrLVo5/PcyUy9FUBtwXdL+TTOi76O7LY3s0Dgkj+jn
jII0uiQCLLQBI7mI56ug3GEZaD27BGVXbSDRyrNlOxvcZ4rYKF5wCGxn7pvrQYQ0puEe2TRH+AVq
EXE7nCV4yqjc8naOw/ymTjBgVzl5z3r+LHqbg52sKgLdTcsML8XtGpNpUXZlb5V1BAJq4ebvo31n
2QntNrZ3pHnlGRJDCf92ywjvh10ku558+a318z2VOePGyUlX9UQPrm4p/ugSF+DgXUyDVgCdMMTk
FMDru9HJ0W4TK2aXb7RgdnMaC11OYbbQNEJVw2tnmvHGShLrOITho1UrlnR09dStIX/BVdGE9Hbs
O0CvTOGeFBtWWUSdvT1l5rYDzbFRtI7kFO1dDCNivmXy3IDltJJ1U597ph47Kvrkpp2ksYuxKxPW
8HpsN8Ght9356GQmMUkfw440jR5ZIPfodHNG4qnSPzkmZ7SODXc+MfL1pd5Pvubh92yRJtoz7/5d
UkO0btwYKShsQnAAFulylZob4u/IzGBONxpW5qpqJWSjLrK2lnN2wvL3ZGb2vq9bVjS2IDkjjyea
ui5Bmla3nmsLM79x0KFA5nSip3g0HmUy2LtAxfIh9S5VHB8m4PMn0SFYx01B1DZO7hEeslOL0LfY
qsDbcWNh8sN2qAxfoLt5gLR9C/Wp6U/SZHVKauc5QmdcT1l49HjHd6p1iutQ2fRIoUtMrKhl35mP
EyYncrwTXdHu+JiVBiAw0Eey9/AYlO64BjLEMXIZNwr6MXQEAiZOzJ07Yilbqg3Gvrz3tkcJUeAf
hsAGm2TbSDue458kZ3FUrFuFqQZV1ucUb5EwkBTJJV75prrh1UuL9NpEd7986qUDLMMTN/8xX3BX
9k2NgLH1Inh5dX2bUiIkliDY5AZsAr1Chfs2I0nSVu5bk5IwbSAgMiRQNkk2ryTYEOdrK42/Ld1J
5GYkHTlUw67K8KENA86u0o4oJGFZCw1YDaIPWSQp33PJhDH28KKdGPXGiEywDC6z78X8aBIo5fEJ
KliqsyWcbBc2N9wK9SkPZ4Jr/kzox7fOTvHkpuKHlVm08IzBXgsPr104ih1DaDinrr2Pzek5pWZr
lcUi3cWyya85SXV4De8Fb/1G+L+AlY0HbSKIMIEvrkULSzso2oeeU/BuwHK4t6No2sqp22lPqVvZ
sUlotNqBLf+TOlAzotwH4l15e1XGbOtBW9GwapHDJflFML47ZIwltdvM6yIumMODxwwJ05l4+jnS
YuXRfPJsGPHRNCHFakJuIjV3COCwhxupiXmrIMPa2d6kxc+MMYYAMnDdOwo3ApCb35sejvigxHLe
h4rUDcQqu6BZu7EwLo20F3QZHPGMU4npeRTcFE99RXqDHAkDcAZ0IKZwq/A2HCtJZa3Or8k4hm/P
0KIyDDNLaEWgHUV9aq/cWRJoCn8m1HhuZ7/jk0bmabCBEbVjmDgGAKnGH726exqCj+0JAJoGjcmc
Mzh9qvBnqHT8IwDgDFivAPFSWa+AjhweE6I8k7l9jehxU96gWRwaf5MWFUAO5jZDO/kEf/toDSyX
9u8AxBTbdkZJ4wp0bvdm5u1lDrq9Y9csxlb8zTWAx+kB/1SARlvR6TtO7pZN7NpwIib7bE1Ofpnf
M+3/KWaYcXHAQki59aLycEbwAFoKxuT7PrLeI5PZkgJ/FRcRA7LE+2haS76MHQJnzT4VwgSqgE+h
3VRzrIt18aQ7+wGyhb0XZHsfpqkteVTEH3ZLAkTUi+bE8m8B/3/VZYvZFqSfFS6ZhpRel0muEytF
9wj5YG0Dbm2Gzc6JWF6H7ikyG3nsG+O7RU5z4zp1RGy43OdjQWNxw9Eu4G6BAXmoY2Zls1+8VXSU
XGMvvOUZ4ypndG3wtVQnRZHAZYEezaIhGhu4NbSYYHZvQTN/uK4qTlFivkBNIYPWYquK5VPtieLQ
TtGv0biIcGGaOTxZ2uVF8AieKSaPmcJIdXTTDEvZ8mXGCTMevv5IxemWpkGqjTkeInemlOGxmzmk
Ab/L4aWe8qiGZ8GjPVwOofVaGh99zmkCcwMdtD99rwIBVRsVuz3Hx2HpPhohDJa4fO9rnKTOj2is
P/3GnE626P7vF1wnBHCA//O892oQMHwGtTfEB59WyS38QsCsUrOxWL4UNCOeYP2hxjowBxRYkHKb
1y6tMGb4gGr/CkI93FcVrPDUYAZriPr09eXr21EBltHXQGXp8n8YEJpO3n/+K1//WBRUaJRRQP4y
KJig6GdcZ8yx0JoM/S59vJlFkGJGaTAWlWP2rTMwWkEzo150vtCO9t2NfeaPfnbX2dQwfUgp5QPf
QJaN0bJiSxH9BGGAcxMXEFA5NUanprLevI4jhdeezTztTxmeR0JJK0PR/mdGwFYAjx69/tGEjrBL
06FmM1JW2DtS9Jm8Ti+mRXYUoesgTA/6GIM9qJcsWxO99CqQh8nDU4Fc0e7cgfXSa9Ji65s1A6ym
ejU0PVb2Ur8OUfDWG0MPm6gadmZHM1BRUMucmSPmJp7nVH6LHcXI3T7vPn1zYMfvJJDte/QelwC6
MxjsfHz7ypT0san6nZP9Kc2RWXFT7ACBkG8fIIt7fXwMs67+3TOB0IQuZs4M+1z2T6GwVx1X1An0
XLcpnHyPs0fvpYIJCUU4uZWu/KPdLDgA+LqUZmNSGqWNU10+9pqDiq/seM/TjR3czKNCKiU5GUzW
jjkbVeiBfbNrDq+UazRjpzdxFswbM8YH2Gjs4Au4wV9PwFu8z6p0inssK8qBlhVA2snFxWx394sF
t1YlNjLDSIRflv4z5SMdA2xaM9pzE0404iXlRx6x4aPncTx6UbmfotK62gstKs72GHXueYR4mZAl
SXsNpSOgzs4o3Lufqo+pfyTayJy0JIBu6ZiiJaAey8n/OxyW5pleDmvdladiKIN9nQzPodn626Wz
jU4xSpwN4zNM42k1Kh6OCnP+kfqqP4tgwvBuWQSnbpNzN3DiTLp1EOftphvmRxBD7L1cHjxJ3leX
vDBwRVjdWiw+GngBAJV1C6mvLx9rXs+N+PzG1ofSsXE+z4IHnAWuSjbZLqhx0U/JcDMU66ldghYP
DHEIuP+wDX9QeMb7b4EHc4bpre0M8xR1+hLGVnKcaMPIwb2ifGoZgRBhlXEtC9dLUW3BBXirtokp
b/dK/gqZsbaLZt4FI4e7JJxoUaVXMIpQHqckIC0RscIORcCOxSXgQumRrqitL3uk7R4zO55EPquS
kpyiM/bp5M37sp6AZVJtx5GbH7X8hXMHQTi3KrGyuVVWXvJs1Zze4x4/qnBbh2b37BMI16pJpney
CsATJhTOVdyiSWFFjU+9k+P2xQ4Cftm4InmHe22Ov5hrUtzg/4L7NW3YiQOajFpycuqUytHeoefz
c9RDR7HPiazVE1biH041Jw8mQKMiFdiVQ+NRld4npsKZhED2vdBlcsoAbCzSQlLk6kAfOZY1p3vP
8CVwSA1+pJ1b8LySZEJoW12XTvIk2NGtMB3mVzec9doYvvU9+SHRse7hencMXWzJzB5CVI4N3mFS
xsNygvWwUJnZpYQPdZSz8ZJhfzD6GB/MWDF80u6jKRBwk7SpzsXkkhHuxIa95ufMSGZVRyMjJ2nT
UgEHwhzQ6LR8yAAvM2SqLqFN5GIyQC9wv8Qn5m8XZ+TC6ubpQA/PiBs2LXfI0ySLxvYJesdVI0Fx
vmxpSUmpW/WofCd7Rmcix7VI4xADzCN2OSCrgUlgr7/7FhyWvMOEEtE+mdYpjrHZ/K7pzfETH/9R
r39bHXd0L8azZOeCFjVYN4+9GWGN9M8YzdGeKYO5CQz8H3bGwTOy0USKGIo9RyH40xmZCnKlNSTB
hd/Mo4x1znfGnZ/I/KYhkS7fpUL+RukXG4AUZSo5SrkR8WC8X5tGDuz44vnBzPNvxkyaqVDsx9mx
WEz4EIrbLjMQGjpQSJL2Z/LnO3hwOId6SyLFjghMPj5c54MQVHVKbAgpbl8Em2YOuzVxrKNTUQlF
ygL8V5a9V7DQ16mRfZNW268xyBhrQ5wKw7Au+9FkwcKvD6OYGtsW6nHC2RQOGZ7xYIkoJP4YXIrw
2e5r3hre+fWo2oW0br4YffCcD9FviP7JDu9iPyIB4RU9dNgGtkWHqEE589Ysi3k1KKzJY8wSlM3q
6DN5A+xgRTuXKvCiMJ8KDO8b4OP+3rNyKKYt+JmOQ8FAX46cPkID2kPFlBccCV5nH34zKC2K6VWe
bC1arOKm1KuhOtWGQWXhQNoeyuJzGbxMbUeVJOu7D4jyGY2rjIfk7F56WdVgBv1jLdW7aULhRTTO
kZJ+Fym9ruNEtkpDNVs1QoTHlCFuPyQEmVsg+FVNptP3/T0DtZ9eLbj1wAPuOlKoTIjip3IeBLPm
kOx3hXnTQysPQ/MlmsyrKdQjv4vS8PFSdgAWxDB9RA0IfZxqxVlL7wnnUn3sAigvzOqeVUUcwUMl
gk9CA2m1ODGjIJDHkB6BzUK2s2eS6FEc/7KIhnMu9XdfSmQYgnIIG/NJZMuZOmW865eSPV4EsxR2
rlk7jx366Fkn8babOgB1nf0yqJB5aZ3tEfPHa6Oaq8qsdwtz8qEQam2UaiL/IB+WsJfjSPgLZAgF
SDZMOMk9ALDI8YylpjKwzgbKuxQD52gZk5jIElFuMzgtFqPpdBLJhh/7CJlD78AW91xXeFMrw341
LZfST19TsYl1StDz/Ej5WAhzxbxUJmscrzEAkAJ5X9u3VHBNtiYtN0OIzAg9tuJ9pMbBr3Pz0RKC
/Y76HqSjg6kXj9pIozQ9WcjnfrRThC42XLMFEjS9Iq5+gQVuH+Z+3nELuZsm4dqajPBeE+U4IeKi
CcDZXQfHkbe04yIu8aHwwDTPeM7pNXV4ZCYxio3LQZwLiNGK6zQcQsQkj9oC1lVUM9AwGq0Gi58B
73Yf9n+kJ4tL20U0MITRC66ST78suoMstlOfTRuezEh8jgvUYUXOjAQABoZ6awbsyVKfyiE/JQIm
l4VnqhZsMg2iHAURI+MkuBDfIhPKbovJN7piybocl/QyAybAohdSBE8zxYz5y7VL9gBi0BztHW4h
jZtrLpHvRgytnG0rbytAUGG4lyF3AneW7WO6tBaFYmaBXfnC+ybroQeC9ARwI9pZEQ8+a5Qtu3eo
Aekwf7aGBexQpo8qHtRmiAqg9zeqzbKLri+cK+JjjsUpb4MGosJ4n4hbbiBlR6e4Tt6cicltQ3ae
/qy6fG3FtQTTL8PiKrBWIG6bya5qkls/DjMKL3obu1uowlgYtjPNDYyXgCgrm74Lem82Ja3sZWV4
HP2sVdFG87XIZ0VcNI9pFeqhmDrfhAdWq82qzxpLyjknrwJCB3KpPtqDBNFcfXObsd3Orv071YDc
CmqRN0Q9rQMDJMIJeXHBY4QiT4wat2eSbShsqjZODFEDI127GFofisBANFL1q4Mlou+YxtVngOzw
dcYeHyMZU10n8bESCh6Vc0pN0iNl2VK9NLF/Tczpg1hf/dQb9gMIfH/dqXnxMMbndtltYEpiphdw
V3Yz/hJW1TXaOcU2ge1uQEFhtodbtAstuBugpvaFif0not5uO9QAy8lSSxuSwyxADo2TDZHEMlve
Y2sbgHgGwNM3+5AhM47Sl4yh0L4BGpYxnj4KM5hPQ14cEG4CtBI4dLnvb+eg/TA6Mo5OS0mQk/E+
tWFO1ITuwsjaQ6XF593QMuXm8hwE4Qep9HgVzBq/ZOsSrGCDwxKfpWdJ1er560+mhUmblQe8F9dV
1bCpiQBc8+wHlIBSWUYZtPeKdib+Zyqlw2cr1I9xe6pkNOz95kLoidXRac/YrZw7yUiqEEEY2Wat
D8Os4fFSTb8J8t9JSihhdrBF6sB9D0CDL313B0vMyc6W+evwp2F0vR+n/j6xhm5o9Zo2Tqd/FlGV
MolvrEsZPTq9/cPOkAYLBsuIIOFTY8tHVGtaAQw/fLLbWtCoa36WgbmfK8oFndBFVyiHM5W6gq0y
5kJYF/KUuoi5rWccQzPwLyJJ3yqzfBoGIoyzZWyA03lwbpofuQ1ppWS04NBQCMmySa8TDmr8BuhO
xH0Qq0JoXIxwKYgT+mrKSwe565H07hs7WJp4Uu8jQlPBboi7Nw6Mx3g0650W5oPjW/MDHnyEMkCm
xL07Cul0/RzONMlNrf9RJ8uN0IC1YRh6T2A8Cwqy18Jt2DNa0c1o6zeWMS6/4+yKVzuAmB041m0Y
Fg0UL+Qe5i5/YRk5mEt45lZRQU+OpemTnN8FtS1XFF080sSIXBmyrUnactszdKVSp8bFmlDZt/C2
mdGeB8STkxf410WCNlgVPvNWupuqZnFXFQf6sFXGy6hUhCLOIxwf/45v2Uy9+9rji6JU0tnDsMpO
5Afoc0/sG5M8bOdjSHuH+S5skhyEDy4uN1Jr8w1pZn825kjW2LPf6OTmUNBO6tRn6CIcGaHdzeZ4
TBnQJY5SJ1AzL05p3hrnKZjqP8XgvSxkNO76Pg/VYR4NDX4v8EgKs3Ss57r86DtQRqL5/jUCjGw6
KPvIpyJkGIg7jPPMYDNFIP36f76++IrYVNyO78miCY0NhbM1KxkAo+WPcZJmGyskeKGGFgUpTQke
jA0P2dj9blfZfcBaeupiNtxYPyF9Ld/09ZO+vkTLz8wNIvCTx3Q/aj/rPCRjlPmnUU1PCyAYJ3uM
mGnU9aGc1UHH1nM1jBpNg8+QDmqXyIFD+UMcVxTLUFnvq7xjyL28456uz/gKIAFx8DtMzfcJlu/c
pjZJX+ue40UWW8KhXKO9c8gXoenry+B2/OivP9LexNiuOGdckgzf+2A+f30BXskTGZ9AkVooYU79
EToYmxqoTOepJkHDk4hnDA6mszBLEm9xeyxCSJFJGq/8HrtghanKcmu2Fej/g8A6R1fc2uzooLDw
JK8td25QtGvaPctTVbr3rp8OVj6GuwpqnD/DLKBWXO2A1+8TPUfUSPmXMiHlbsSUhQtKVFcGqUGu
og8cAo8jJ961oRtazx0iL421a0S0a1L2H/3gHRLWVBi3PDAdTygkuR6UEsFCRKff0mLFERbIfZsC
rZpcpEf6hxkYoKL8MEWY9exsMyqE06lTLCKSYCCbUc5clIYASp+XaGldRiAcGUQlJdGEvioJKgzu
WVersXoG5IXtmnl30xvHeIRoVXIXriNJg8DYBfc6ZXYTk3/jPHefXQ8PXfKaRelnUiLtRTnciije
DH1IPGSIz7y2Vx4+JNCoi2xJtU700G/S5dSoU/49yWFW43V18feGtCUyvp69bdlzIjDnctvZwCdG
e35wK/PDkiRR2qi/2Cy1u0rY4mBY4i00eipJ6JDeVkjMZUi+jDnREyA83LbWx+jV32u3pqrQZcs0
p+Jxnv37yOwRRG154EQG7HGApJ/FGL+wOnwwAu+ZtgV7KL1iF7kzNgFMe1aVQS5mJmEN3UoX2Vvc
B8hbXnmn7OInIY5flt2SrGXFr8kRSDusVi34ggZLwramIRBVkOG38oqjPeav9uAU28ILQKp70WtQ
B82OCT8WmTJtsaOup4T5GcVTwTHDmiHJSGB+Qd/uRib7DJUMSPCSUfBusfXs6yA4UZKILN07vBkQ
vDh+wqT3aqe5t+CRDoaqyFZrUgsmjVozK+VECThtHeYvIzT0weoTcip+exFdXR9Hv9lXqmZ7Qo8M
JU8Arp2nPPD8o8iqR4dKhCVqnx7sGrMGrut1CaqNGrhNEMS3UQ28uwNT6S8ky/9igP7fGCCQM/9J
C/uvGCBye/X3f7v8LvLff2UB8W3/YAGJf1eepUztOp72pDaBVP2DBWRC9bGEJ4TQFo8NCw7PP1hA
4Iea4ov94/y7VkrA/CH1o3HDmN7/F/tnwZX9M/uH5mbQQrbk9WAg1dbfMGCVb4e1kt5RIfm+9AXK
rcnN4PjUyMzwd4FsljuMGyZbcuOYALIf2x8u6c1N30gO6e5z7eEiPPzT2/bfsH7kQvL526tSvA22
SwrEkZa1QNj+ifRjS7TYOhuO7thkRxOfBaVoOGuN9oGSYTRYIYZV5I2IDv4UrRRh+vUU4HxP/OkD
OFv1fy504FX/PSFJyb+9HpuXAiFJKDhOFv/5G/RNekbvzyloXoANsG5qmlEAJQR2/uKMwc6CSLue
EfvV0v05c8TbGerCs0ZvrSAGG91bz9jOvhrOFg9PQ3YP1DeLE1WbYrxHSv6rF8z18Zc30BaOZRLu
Bn5qS8Wn+9c3kDElhQwz6fnldJ859jWC/rz124rDcBpcKzckO5aSKMEvuFZZwd6/HXnggdlra/Qy
vMuwxOZrlGlsiASdEKiSnxG9EFjUjMf/+eNe+FL//GkvL5bEIv5KLnzJu/zXF0v5V8HYipx2wuoT
c5RMEqK3oIpPpsQZHUSBvxnHj//5l8rlp/6X3+ooCYZO2qzdf7vG5Dxwe9ry4HUuA0V8iFVFw0YB
J54x42Jfr9rvpUCGBO23NK94D2wqGNLrf4Gtk+bfr3abQb9UWgltg9XARvjXv/88mcqo5/xQpWAW
+2gejrlGcuz75Ggbod6rBohk7hiXry89LhRBVdcqj7tw0wSi3zdwkfnBWybiEsFVj/uQqmnsQ96R
qQwRCybmHrYm13Hw8kpCmA2o6lWKM3NNoVgE7MC5DdNY3LLFbETZGOiGYWuYNHF2Q632s2E8JzAz
mmby3rSBdRtgdoFrYk++eb7VxmOmOwcAPiltnXlbj629orTjIrzwF+no+hLhCmyWUUPWDxTGzk6y
52jyzed4eMAIcBusujuxR1qAQN43z3T7vdSL0uq1OwSYneR3ub342Sd9gYU+OKZiDHEDGSTsxFmr
WVwQNAtEetzWgyLniN5GNRxV4LZpqbXA8rMmnIqPyRP43J1+XDy24clQ7a/E/dnodHh2MnZ+UjmP
/Oo/cV09mLJ8NqKlTr7o+uMYr3UkyfUGwzPcG5DIVpCtiS9QdW6qD9rycNRL+uDQswiMYRpiQyHE
tQNKngWJ/5D6HV9aiWI9WszJS5DCsISwjFSd9ciQxtxPCvcDm/76US6JQb94HtRo7Yy5jTYMy3yG
bUCm+yCZn7qk3pbsizkA9s5J1Ua2wfcFv7Aq5aWU2O1hiD707CGQmDSID27s07+4iXi5f7+NJEY9
UA4sHoDktPO328jyHcuy2nQvoe5wFszP8DG7pXGUhk6ll8Re+1glwbgniYwZK6bsT/0CdkW20S5R
jWxQI2BLz3HdP/tGVNJZSTKy9soXJsXXBaRm4w5FtIt/Aa2e956zYJ30uui/+w1BAwUXdV9liHj0
Q3Rp1J3GkKi1izshPfNYP9FuMexE0b/E5fzHDf+DvfPabZ3ZsvUTcYOhmG6tHG1LzjeEw1rMoYqp
yKfvT/7PPo1uoBs49+diGZCsJcsWVTVrzjG+seRgfzMl1ku8nS95LzG19/zN2XCiVdqMb+QIAJ9q
z0NdcfGbqGFIORua9q2qwh4PgT5XVcSMEkNT1981PilmjUlny4CAJ6ock2wY/DllXhivAkKBrNFl
1OoQMG+6HIjC9ts2gciF1czAD/grcMozo3V8n9AfMVV8l5557Z0PEn4+UvWk2Zfx7ab3vR63BiAl
x4L71vAMYyE2nrxNJHqNRvKJF4LulDFiUOXPbtswXSwpIWfTu5aGfeLjO9/pkdyMUht/HOwvpR/+
EF8DsM0llsdBuwagFpsmcU/kWOPijMlYHmd6v+Y1MHFsBow/De/UEkUEwQ3rHtoY1KkcqrBabm2s
GYk5PEtJs9318hRHrIT4BThtnpqVIpZvRQbWpXRx0HQe4Q63fOc0CHecmezKxIZTm1u3V3tLnZQi
7y+arLc5JwPcm3fgVdtVkLNt6TTZZrO9GY1bXPhctOugEV/uDArHTpi+JzDWYOAjTz85M9EBKGnP
nWHiMCVNSQ3+MbFHb2e7LTPQ7EnK4mPwWbvCenrLLQLJHL/6GwWkMtduCt53Nv07Ou972dfwXwLU
x7Qk7PxKMy4HzxL/ZAjYusrepXkGt0zjYkgl83nkvg7ojcnbEJFOIF/NEBb28CQYRAmTS3COGeXF
wQvU6iq/Ne4miyAS8A30ZnA3BQbEK5v3uZ5YHqZ4M03GHwbLVyeZ74zaZM3Oasy+5ovrAIzuQhIj
C6ByqkX0zsitiRjPU8LtjUS9tz0MEC/mByDJw2x+DAKTH26XDMbSel+gAp16Lilf2Wvbd9I7RTYb
Kygjfdqr+DfNgAa2Q2qUS83lWrxtAyNKZwbboXuGylw3o+ujBjaZ4acFoq8CNkdx3woaKaEiq5Rj
C0I0gRI/Qu2+lF7EKUkYa0tYP4jDOPfL5ME1sPSXpWClbqdNU1XuW4sbCvmV94L6Tx6DWC/LFANV
3yvkQJOY1pz4uTCKmAgGFRyL8JQ49V/HjEx0Vtskau+zOqTRUZTGxs6nl9ojB6y3WDlKsFpsR+vO
zl4TADZ3LmATpLr60zIpekarJp6LIrfvzSsJqe+EGetrElXNonGOeH3tDeOmbYq6faWs9GOefm4V
9tZrqWDAs9wkcjcQRo7vlq0R6COG+qv2vPnOy6Z7RxTpwcwANTX5+J53ow2rox9WelaE0861vkHu
x2Php38zIeLN7Po7pDD+JjdGdOpJetIOrz8PopfCHfjkBeGq8/XOz0dWOVLaowmniA/03A1RLMQV
LYrcRxpZVc7JU+YKzRaGQU2wmqqtYSmswcS46p2yHourOwbog1tnAfk8WFlzDzvXmDEuOhDJrOQs
MueRABIN8MlA/iJvdtS+OqArvo4+9xglsStxZfe0UGN/nUfo1GHUvGczan+3Sj88JuELm5gC5DwQ
L2Pq4in/Ckkhxf1/0xjrtyJ2zY1hpqc4xd3L1s0czGjWs+kQHoanpZCch5GU0YJDwQNOF5X7oizJ
o1cYgXBT8/uNaOij2r72hHwsWsQzLNG4UDrnVFT8wWgbXERNGyryWR1zWtJxaftHqHaA4ebwwenq
Y1gCQBnYoO982/4J+nhNlckcI0e/EbYJFC9wF41sWJlDoh1j7SzSmciehs+Amt5uzA24wWRQBn89
tgHGfyTFw4sRyV+Ha6nQt3XRdpg1ywCpllmcybxfKhnbsILUPvSKL9usNxhCML33R2GRIQeXhz7R
fRnL515aD248AzNxPz0YnXeFdjBRInO+o8IlXskeXjyr+5qU+9YguhtqBe9cjPtYDA3qgQ+A+YW0
AYAVF5iBzlqsdJ9idbcfEPgQD0A5Nw15s6R3dSskbnZUmBRR1hIr4IFxYRvHQX3zWITPhcD9TS8w
3JTyW5s2fnp3JIlD1zRIrBvoUm1L1Xw5kfyTKW9Bf3nllHSQDNSKZlwcsf3DxWvcdaDke4V/MkXD
uxDWyFirIkiYXRblGOokQUPtLu4Fbar21R5sk+tPFuR0+aehccmCRzJBNQKTajiDxemWlpZ65U84
HwMJ0wEPSrxpS2Z8holRPM81ar0S2gBO6DgmANnrK7w585ua0Z2GKULIhgCtKHbR2auYpp7zVjVj
uvGmiWjIJLNXoIWBU4bNSva6Wriq6BfdEDOKJR6tHqYCUiCaD9nVzyF6XfSa9cWKkdEksU+nr69W
sJudDenTtJAn8Jn0rnpxLcPiYnSYGRt1jwPna0pZuvIGKwtavI2osDZ7o3VJkeBoCAqs1EvouUQR
ZPaynwDbORQXQOaaR5NkUlxhwcGzJ3GafOzi0CCHdVlSKxD8ecuXmgCkiPKN8KniwKjkdjkaiy63
4rsqzTG5+sN7ZXZk5DkPcaNHEhqJm81ZoRnGRsAFYOzZb7hN5cLOmEoNY/Gexo5ed8S3DO1Kq8ha
lbV+lGP/JDitrx2QWJ4ZI8zXUN8QlxfNUG+jBtcs8tf2yE7/mLbD3zTDAloGs1yriHkmKbwoTxjt
wYFDI0zmIgvVyRjXQC2axeBlwWYC9LgwSvttUGO8MkpYI4Pu9q41EbmdxPvYnE7+iHiYkRGJHnTu
qlkvuPZPWRf/hfpmLDskXHTlwMRVzB3pjizb0X+ACMP2c29JLq84yf9KizSPIeg3U0NgQKV+RE+N
wCyAKi8eP71RdCRC/gkHt96mKvuLm3lPd4f4c4s5dhc6HC/m8qeLWWlvojDbMa+suuNedj8Mk7bB
wKXOzF6sA15kCdxlofl51b3XibeObZvOZnmKG7SvbkxOKEJzO7TsuxqS2M6x5EsFDse2KRwEqKV8
XqiuZ1Lro4ox1Issk2Q1ndD2WUctQ0iBUTAsXfIpS31S2jv0PiNdz7TJcBwgYToz1XlJWEWhmAAj
QzglZABOoiZcO+7lhhWACsYsWgJKEHZMBIRXBuACjH93U+s0F155R4eeZcRofpDUD1cBdX3ZYmAC
zjgf3CkWezX56d4zGuSUNT3yNDaap3nszk9zUGz92ReXdDbkSVX5d9Hme6O16E6RJo9C0zgIfL90
r2tOIFm/peBJdz6FGDpdshA816hXjkGQpk1JAyR2lUWt2NiRS8IiEQpodYnx2Q/SRWI7Kg7RZrMD
AQmNQqZg7OmHwLuqyeloFEAbJRq599yx2bntn65xhr059cOeK/C7YOaIRyVe9mZl7slYNG/y29eg
nmAZm+qpHKOHPsQd5mNyAhAXswjblrPPW3TH1FVELHoEFqnbF1kQBBjmihOERXqT6uXeMl1Y8jKl
tHDQzdCs3puuCwkrxKcHPzRZ/d6EJpTtRNof6ipNlzH60IUdYTYTCmljgvFnY/vzpisihiCaWIaU
80Zhzp8RFxv2yEZvYUlZ7AX4GVpS5NvbrRLEBmVuIOg/gLAxLFdv07Hi4yb/ikCmSz8UD+HQbTq7
Fg8sIvMa6gh+dQMADATLOgsmrLwlUuCKd6INkZrqDPZmS07qwcVFscys8sloE9QEY8Wui90L8dwi
H4hC7BP+FgT4nH+/xFP4lLhk9zDVNLpOb7RRl+ffL7OdXociUUvK3RgvzrOXCf+EUI4k1mXplM6h
NIxpOxSgbQyHa7uNYMOmF1+wZOWF+uktC2NyqvfIJPLIMB45uudWeUp08D6MatcZzgNIwIsDNJM1
/YRhrltAI/+B98Gz4IhPZUp9TwTOgHR+PfvJOdJTvtRBT8y93kUZrfqZnFeVJWfMtPceBx3kktgZ
55zs+JaXajnbFMMtkhWNNZmc4IHAjbgiVUPeF0POlI9VRLcf6HgPWEYYzE3DusmLaT174ZYdaxH5
cAnCCIlaUCmbhBlgG+awaku5xvq+E5QhZmi9xim1SzTcpPo3BsOt/1GxiHmU1X5iPVAmro3Besyl
/aB1eZ2D4F4odjDPkV/NlHwkJgLkrvsmfGRY9Ji1m5LMcqsgyDekTxNqf9sBnr4LSH1UgcroF9n+
ep4o513bZRct4xPUsxsz7Yh1CxZkcK8r+RRK9L3oqko1fhW6cgHt9Mjb6qO0zGdfmpAsurMH2OjO
qQkRavt6DUzszelmrhOWVnJhgMl1k/cc2m+BX+36dIQCB57E905kf8e3mLctrVrGpgYVzdjIXY8f
nTdPXx0RvuF6fTMz68UK4CVKdPIAToEC0RqEPumaaJqRm9/5FiO7kuYD2nu8dqF5pe+JANm01hzJ
ew6IXD0Z+qBlEjfvykmehJeFi76EvpFm1k9kyq/EMf4wRHuzwgq4dUfyZBrSzGl8yrr2UUg+vWpC
pmahpr5hzufbRBrs9IwU2JXm0QoY0MY6SyiYcW3PVgYL2DoNQ3PBDQJ2NlIfjfdWG0TyOJ1/0RN8
o6EfAS5ixw0aLGAhDHS6xqfAWHeDtep4jh2CSlKw7OjSRv5jHei1KZotss/oME6Kj2E636U5pb3V
GpqUjOEY0QNC7Fs/pjAOHZFjd7OREc+JXR4jVY+bvgw+bXi5jY67pchyogZHCzgJvgsj83cjrHVQ
d7QWSvxjS6oqvJYcze6CsQ9OZefi3KRRU0v1RRMouKMpOiHdFB/DjSwfRJmiHkz3ZTl/6DZF7Tdg
qoq7kbJePAIxRnXRxR11ALJPF7wln3LxMVc568Bci+daPluyMPf+aKtVpPgECUjJQjCflYqoqNoX
z23PrD0XCxSbRAYmhljGnX+NR/vctT2sIs7FffWeFYirLNt47nIWVkMRNpXNN/hfvPKb1KJs8cyl
nKsLTnF3WbS30p9de1Rk7TXuSlYDzg2HGT85RS8cNadl2xjhqlSiZoVq5K3ltLit0LAiKHuhjAR3
ppqwynryonwje2iGDKcpF49jcFXQlV05nT0eywOIGaACmaJYHqFPzQ54gbCq2m3bu3+U2Va7NncJ
yMRlHMaoVzMwPNuwxQ5mjwJyfjTFW8Jq94lyUAIqPgGiYgJfV4roNxAkTtffy1SFqzrOf9oW7/tz
bYMulAMarDoiGqbXS18SaWdH8kJa6IZf39l4/KU2SYZiNKlZ0ssEt1DjmOWKEZW6Y2ad7+gn6Ye5
ZlpggcRekd51190c/yxqt8ac++3HsbMaDDu+CZFRpXJ0cIRmV03nbwLNVpnVkpVCTNkScRgRvUyW
rU1uQmhwBsRdY3+fdfpSFHOJT6M5ohPkMIAKyVZZekpbb9V3XX0IxoeeavVscFzQI7nHJTjZ3gcf
A4G6G8nby4uIqCR8L3cZh8u1jCK9tWbQd6Pnb7MOfOQM1387KKLfnTzOTmFW/8kJz3Ruam97ZOlA
x4yxR+aXsOOsACJ2w1i9XvoTH2CEv+OM0kf0/Wvlw8COo5ANjMjxWA/E6nUFKNxoeIqtoFyFrf1W
FoOLLLw7lbL9bjp+1zi6qZE5kNOaoZ9e5cACgONw0EO+UUntQl+NtkZjXabWLK5dVH7hqstXekJX
2JgTwdV2cZ2MQO+Zsr8mAylMtIKLrYJSBphyl2sS7wXTiLm06kPvBR92oV7sEbdqUAm9yiEZrFKB
ysFrzWntD/q1g02+MoNs2Nucn+56M3hITEywXVS8x3AENr4hIayyOa+NtuHlS5KXjTrYgH5y9qNd
P8a2C4uFD/ZqKkgWMPr803AcYvLy3N86hj3skDQmdxamRVIU+rMrwMnAmX9MIoOuoToG4+xu3XEf
JgVhsW6zxiH4yzNgu5nWPbWz7RThwXNjztBBEp5oirSHiTxVlc/vQ4P+LlsWaWNuRjii98BskCqD
Z4Rxo+udbTNQI4WMI+GtuCaGN1mQ0roPvE5tCxNflertFylUQJGUTvivk+Wk+d0q145P4d9BnnUa
cNOX8DDyldvfrhYD7z1Pfwshk8itRYaEztqWjZAPdJ0NbBIrzQQ1iOkKtN4QrAcTDwDtkBeDGnuD
s4Zio7LtrSf4YMpODRscxGsz1uG+0aq7yIGuIaaAlvjOCeDlTVlb3EIYaLBniY2XPZj/xG0fbapm
6gjZ5AiaceDY6IYDGnxuQihsExgIfhn2XjCSYQqiQwfCe0yAXTE+aB4VGX3LGaimrPS9haRGQFBa
+0kgdzJzANr4yU8u7PhjRg1512pQ4yZwJjPCUeC3nESgEO7pKfbwUQ5/ItkGS7+PvUM+GDSjeuCr
qrQehETlL6Jwbfb4fQiBojXM/hQ4BLToYaBTiRF2U+bvU4IgviKMUDuDz2aMmLNnZ0GevhhBzPFX
G711ghdSj73NUEJJpuQ1WvXKPLgK7Zucg/MApevud/iTducq6+ZVPkbz2go4p4CLwJuEEHC3LcVG
e6pZ/9oE2pS5AYIfDna4AW45LmsCrxc0z/bDSObgkDpnM9Tl1sfbyQe1exbGw0Ra14L+WXIxVZ2u
yWhY0KUDcmM4xEUHjdqGwjjh9Oa89TlUtXPs5XBwpmS8b9sLpo+LzKqPAEL/UnXU9jXbcpmAVemR
IQs2+TZnThp4O9DTemkPlrfV8fj+jzcuMZ0NpNTuLjRWOYCgLfxdDI/WwMC+EtbyltB+7St7XjQJ
EjRpBpe2Kf7ErA47k6IBt7fTrb021cvQSLxtn8humZsmB4newDj5Nxvn7kI5DxL2N2S6CRkD4trt
Aw3oLvCBy2nMLbo+NKavz10R5hsWO0gwYMm8AUB44sbiKW710lTIuFBwshLfoI1oFmFEVRjlzJk3
oNDH0E3mne9M36PHyAT2oYnMx1hOLPM77TV0mjDPHCB3hLcdigi0YaKtSP5s6aTmdXjmlwalDWar
xDsxh7616QNK4LJ9EE3avgM7xXwKrjWaqgajYNPTAor9bW+E3TUv44NrRBsd+O29aPXR16ipBpe0
Si+d8XzRpeLD+MzhCFLBpylp+MViGo/mIME3oUH34J70g/cT2XhTGpdgnJrggB2eBMaqyLhNph10
UTrn2Noro7azZe75BTJqKDFFuK0MvOLFwFCiQqB8Loc/rV22z7GraGZlxRFmHfh+6KNlbfwEYk5J
xp5hiOV8DDyItMCW2YSOllnjPimUfOxD8aNVCYzLGuUKnz2dGz0Cq5jZGFRmZk/QYBgkXah7jLvW
mVejHUs2A+eqwFR3BJEshgKuiWPG3XYoYT87B64PZOBEPIwV2lsdTcYdDHNjVZnVvuuDZkWDzNjR
rGTx7Ad/L0uP0BoOfx7oeLIOW3ZwEqWo0oCBZdtq9vlNbcSeapqWVZnT3eBZJXz7KO/AsnXEN5v1
IauHdE2+UpRPcN7LoDvmk1vgdAyKB6mgkE6ZPhRFFGwEBchmghyUlnO3sePq1eF4d9d0Vc7I3FwJ
BKasebm/cKT50cJ+fFb0Dimj5N80LxlaBw4MDNpws+7Y8KqG6degIiqu9huyx0Amo6Cimo2NQHC8
S4K8WfeeZW8MXTHtEOR7+uLWJ7UHD5gUjcw0ncsHtOI2nMLePoH/Zpfnyjq63fiVgVsD3wyaNAec
0cLSh2HBLtJgusV8szP65j7HQblsa+LqnIShj4SwdhyZXnJwMnYp2At4W95F1uYLoUr5fR7t+3IX
Ja6xgSZwKWYbqAIBqNkUIWdWo7yfsKYuW8uel1ER4381RbDJ3dx9qHPDOdvtuCgb2gFWq6p1gPHk
ojM5Xib8aYQXqPtGOQRiDEz+3cSI96Pwb82l3LrI2xcj18g+y5S943aTIRmRGhmwi3AmhCGKp3nV
JiyvCdXOKZnVOW3L8dpu576lBxfk1tW6zYLCFADh7329Dd5gmkCTMP/n1XqOfsrztHowxwmAktJP
pK4Yu8iym0W4LGJneHVcbzgPN/poPDfDq+WGHnpiXvXvd8ubpCZQNUVSCqxriFJ7G4fhNTJAcrec
41ppvoqxRAVya47Kunws0RBP4LgULANnKsQj2glODiJjZau3Tm0QwthKVlpzPvyO+/+/4O9/Fvyh
9PpfBH91+Vmkn/9V68f/+Efr51r/Epbj2b5nCxRrHP//LfUT5r9CBq124AT+77fQJv1b6WfxLboT
ISMfmwadx9P9H+WfYf3L87gPdRtinptMxf9/kf45jn2Trf2nBCqwsMTgRAKOa9EAI1jvvwVmgu+z
gl4gKig8xtaTO2ewvNvmY4h9WvqBEdybQ9feux16h99v8KqZoEV1fe6cOoMdgbH39xtuZU405yL7
qIguuPiDeu47r/mA04+uKjXuBvSD+9kfg2ckh2s7LY13D3DRGsM2wDMict6ZvhQMet7d2LC3jUQ8
93t3Hk87xxvmK0HeDJXhd/KK840Yx/S5NY2PLK6ib/L/7vPSTV5T7LLrQaHXLXrkEP6cR891QUk8
TpgUWkusbHrKFbPm1Vz2+cXstT7mqn5XXrey8qn6IFLOWtKBHIBMRe6q7pCMkP1nLOj3tvRtJ+8+
t5xxnzkwgFzqqpfKiK651WU/rsyeRIjLq+BX39OuxhbW0iRHW+TvhwpFBK3LBM7tXNI9pLvQ48Zy
Qis/OZU+mGXmfGfWravhxN2VpDK1VWNHHo4oo6s1oIcTQW5/N0l8ZuNoXg2VlutAWsO+YRr3MDgl
jLJ4E/We/wU1WZG29YfwLzpAqZM843C9WW4xBPlQhU6oeQC2YLN9Car59fexcdSvQAuMn24AmyRt
zfEhz6jwjNhhz3V0+qim/mwVLtln1hTvHbJfd8MI8FAEXbEq4RFv+iyaXubKArmDam9vBOVL0Knp
ECqvXyLJsB/NvOpXM0ice52S/GQ0ACMrbYhNGhQle0Oek4EeTntPDTPnP27+foN1Tmxm0w5Pncj0
uhrhRkq8zYQhNZyCMws+Qma41xbWx0KPKnmpnda/G3Wg3twRqD15h57pjq+0vU0Stf324jWut6oK
5kZDY0AGL+d8nxqiPIKgMNa227cPHcr3ZcOf6pn3lp02E/ZH0fqPY1MHfyPjlY84bGlvIHfJ8vzv
fvL/jpMXv5FAMrBpT96F4yWhX9WqdpICDLqHF6nP7AMi+mw/Y97fAXv2sIyPwVpIGZL6MGFNDgd1
FRQEpJ9nBefhWAGpmeTngCUIA7L3ZzSKZUZkRsqJ71hAQk3uegIkbHccvn1N5lcb5O8cdigW4ZY8
26q6OQTq6dEaqCJrOr9n3ANsyrAZW4/LudZdv07dqXuUoUO13SKOKkbSNKWbO1+hmnet6wDqDf2t
X7scy7y8eyiiOPyQE7y8xgzS5/ymC661QwiZ6zUbwt7sA5ELzp4jdrZVTk98Iyft1QTm52xqVEoZ
II66deV3V6Z7PJjRKyz4fG3X+LLd5HbF3WR2g5Q8whTr0hjj90CBvMIndvvV6Eoi+A/2uQVaGnGj
PPe57ayq0a0v0FbchZPX4sVrJG37wnU+a8c5Y+AE4Fx1b2SxYNAmAIjt33MvpOndNGnhV5FJ/3WM
PX8hR6d4tI2CTkYdmQdwgs0hB5ywQfjkPEQiSJYONcwrY4e/HXlLf8r+Rt71GTbMVbDLJofzgJgJ
MSml+QQylU+Jq4azh8lw6wQEQUiB2Ea0VfjgCTzsypVIEZsbzT4cP0ffkSQ8yOkEVF9geoNyHlmW
/AgtCx+47327JeNqahDvkRK03sUkAG0Gu0meg8b6MHHPHBmYdEw4fcw1UxI/wqwOTvA4Cj4C9vQx
K4CsCXaExzgbfLpCKLL+2zcsGgT//I/MzOd//ofd1O8dxuR9nfHKh0Z9pZaRvVt+3K/iOA/gCnf5
u0fCXB2k8avrJKwAZgumo/fzd0ONPoULmR+GJZonp5l3v/cjqCDpk/yp9e+z6UmfwvizysLqbAat
uFZNHKBw1NPaQpp2xYwbHkXsvP9+0749ogGyRsMkPP8+QAY+3o+OC8Vour+TT3JoxwyJnkHg3hPB
W18mv+Mf92uF8NkSg0Qxyk1Hq2MX5/2VMK9+p93wJTSRYxFcZry6yMf4oDjGuolgkCc5W2DT2/V9
Gqf5c0ObqhVBxSFGU8D//g/4qRxUogpo+e0JRvjgrjbRIyptPwjdvP7e3Y9NtMk74tF/b5a0MTCN
jeWp9yWc3Jffn0ZrlGZlxYVaVKW1kDFd6172r5iJjQuHZthqMkZ7dru/LJqHnNnQkw/aZYiUT2ZY
G57wtHHINqvywSUQagWLzaRPjDjWjszmWSfkS2K4XOdhnL/H5r3JcvVjlsxI8JG6D+R9ursEUeI6
03Xz3AXdRw909V3G0+UtmXT30tdeeylyyGYoel+YM4gzosfHenIPLhHt+9zQ1gOscJAHY0jiA8Oi
OxSM8UvMyX0ZxIV1D0CawAbWBh4cjCheVLuWpV1dppBecO7U6XuWpS+0qWixp3p+6swHxzCzP4SY
Y8ysh/y5CupxZZKgjYKURlnNaH5DMWQ8BrZRLtyBYLa2FNsZIzAYmGZnoyr8RPNSA8j0QEYiPdph
uYb61HjuUxbDYs6jwX3pG2GR5er6b67PDHgYzPhTOu5b57XNNz2qc9JOsO2rwD1g/VnSKtHAQ4aZ
TYRtPob4fnIxPmJ/DduPgJk0LgrjO7lxnZ1RM6SZDRB/bAGtr0KyKTq9m5Q2dmUgugPGgWobozw7
jSF9Xim0uMcmLlf1WJWXmnhdMoljHwCAgCQ8dNZr8btz8PZ+tAX7oGiCb06ApELWkGjQbyOEQm9C
TMoKvVGT3s1sqDZuoQVNmfzievbWIPbrD8BApt9d+wfF1QEIiP9joyBA2dn+EO91X9k875Trx4pA
1++pNK9zWIZfkWc8k8vZfXnGAMWnjD7J9vycrGn4HFzru4zL+BOMx18rb/VHFfLJlNpOP6qMtIKg
GedDg4NuMWIkX6ZadscwcKf7SEna1Pmsv2Ro7lxPqVcWIoLCbCo2r7eAkzvVPbMmzKu5TK62NDXD
za5+zQUiQyys0Sc0sbMDcDgm3OfWBA7ylMmMgwKNnbVp7atf9u4HfHlEZKKvXjiPE7ZG7tJFTEAe
Y68D9+NlybZzIIdEVEG537Z7Ql1Jx9ZVdIQ3FKzLJnTvTXgWcKg948KgjUQf1caXOKNXcpP1Olnb
/9HqsYzH9KfP0W4hwlEXVlzCu3JO5sno9iveieE1mquRKz/7ZaUPr2ZQAoUT1kWRa3RRQu5+H6Xy
Pj+0JorS35u9yTSOBqe7+b3J9VEi2dXy/HuTkDLJ3+l1qHoDSTOJMJQLJII1w3VEUbTmAoo3lTeo
N42C1HcnBGGVO10cOzv/3p14dB9x6dLIoC55Aw6NIK7IJ7CVxblDVXOSSg7LjCyX99yOdzGr/A98
jTcU7/mL6Q0G4WsufvH/+1CKHbkC42TukqZej7NOfjoDe+nQpgaLlCe3tcFGL92+oC9E+sXvQwIZ
rM3Jmd9xr7PSxeZ89CW2G00vEryvDw0ZcM/vQ2ONeLaw6I+OijcrJjhjM5Rt/jQWN6wfFFm/Cl+y
NIQVMNAqpq4MXywYKKvQv0GtIEAs4MFVH2ZyYv8u3udymrYGmOD17904ANjhw+kljlW+j6o0Xv1z
/0zh3PNzrEj6h74Sxj9PA1v+09GW/zjXOd2YFjk1vbXqw48zMnUQJd7PNcwjqDYdG4qznhrDu8Se
7WwzOakl44D6hWejdrRh9ICKa16Qb4MJsVAC2zASXjQHrwWhuS0pL/FPa/rlKaVWWKWd0AQLtpAM
h4C6F1clotWifUJoHz96Yb52ImvaEz+iaDCl8mHCynE2iW/+vYWmsqal7h37yK+OIfq7nUKTPOZ5
f1Zj359bxOLnjIgrFJh0iG73h027CJhSPTRFOqzFKIGN8dZffr/UdH2J96oeMgF6IVXjzJ/PJnVW
UulWWuXXYDCy603dZXkyevi9ZbkClp4EiBXGdrKOiWlY6xIyk9mQumfJJHzFpFwscukYh4h98FUT
UmW2c/pSJ+MVbem0nRuU5m5vBO9AhOw7q7H0OVIl7hCj/ioVQo8MN8aSgVxESWoN215T5aZM+M2x
yN7L2Oi2JN7B3Cfk9N23u7ciNbrHtIT5NvkhAJbbw7KxZx2AQrSB3LkVsjcuxg0nOhiR9xPIl7no
mm9Ylwgek9x8UF1fIyro7U0doSV3q15sI3M4/L4eRE3uaiwKfwtibHhngPR799CLdov2pkBTlwXv
DGa2eNurZ9kiS2hVzBDFUmi1byc0y0z7nbJhBuHen6BA+zNQCgsAqdvUG2DDZOayY+8Hcl7BfUw3
uNEN75gJop8jzznXOqk/kK7dl2kaXsPEjw6KTi3hjyS6YF5COyQC4iYiPbDmCDmeAlGoVRuoYWWY
RKLy8quDcvsznl7vHkaVc6y74pQKjiFNV3gHLa3wAIKKrb8a6quXsTwyfSSwCfgy8vHwqyHA7C00
3GKBiFBApw/SlRcm6r6QybwZmYbZgrwN/N79uytA00rx5jEh3U18DwrKf7B3Zr2NI+uW/SuNfucB
5wHo7gfJmgdbnu0Xws4scx6CQTJI/vpeVNa5VZl1ugr3vZEAIUpKU6I4RHzf3msDG8n13D67xEKF
4KshNnX3EbSHL8qb90iFmp0C1rZSoXLPiRGtAjsRHPCsYe3sd62L4yNITeZ3NnN1iDKofYW2q4LA
fDCSDy6p8Qm6rEvhL3LeerNPkbMqjbeDSCgcsgpchIqnLiXwwCJR5ra32geyBQgczTinrxdZcyA3
3KgV4e4T0dkTSdBUh76CGVcitOyj1ybSXT0J4ZpDbC2naGdZuvFtYMpBmwS9cB/04Pvj/JC26inW
EGKSNFGfprI/esjAY3NM93aoYtbo8pg5OeRT7Rhc+slqrmx7fJUj4FdBgzzxzQ97IJpvftByM/fL
wrqtmXRS+0lWjgrHT80k6oUYX3Uu6WqtvdL7rGJuQTaD+r0XqeEQ0RLY4KhP76oS5aRA2zvqOo0u
0s9udR13Wu+64FIAzQylv9djlR70pP5ISdYBUhHkdyUuvR91pzEiz7RhQ6ehRtLOKIxess5tPzLr
XUWBHiacj2RUk2s3U+OL4SNMqAGBHa+rKh0WZZWgqPai8LYOq/fr051wJnyBkUZbpH22c3hBhu+W
92HURfvcHVW2rUz3xnNUQOJVSueS0bgLghnZBTiA4xD3/TFnmH68rv6xINWFV4vhEzBsstG85ruL
Mhiel6tfstH1oLaEJ8Pt9AtGcf0SIZbYhyk0hcR30rOwCo4TFM4Idr1THLzXZNkdryuWkv1aG4Gp
50HpXvSV65jW5fo4GjOBxI3BXj2a8cUsm/iSGWm+dBvBTbZx07OEM3a2esfb1E4OzF+TF9PQ5EOf
ldYxQEK9hN0VvdeziwWeUbFJERwtcLE4d46KM66X5ANK4dxhXKZwr0CcyBx/R1ZUE/p5H7Jm2xCn
4g7T8cdz3LNvLMS3+Auy9qRz8EM5pLnctR6mLeUdS0t4F6StOacuyeIaoi5gBaYZHZoxfAltRwKG
jiWeydS58fzOevY91DBe6OWAyX2a9hZ+fzM01zTC82fNTx5iINMFo6Z7KqFriODyvmigIFtTUMO3
ZzWYg21BxZA1FRCi1KZSvULYV5Q8FD2lrg/eAzUmJ/Ry73rzVia0vDAiGaGcPbKReWtaFWRiP34i
UTlfoAmbgUWEpc2C0kAXkpqggUKOTO6crtjCk4Qcdgq0XWAuHchV58yuqlu4I+WtBnFil07qo260
k1/LwxCN5poZiUcftVJHGQ7Dir7sFlIiTp2hM3bepKH0GsSTpkXH0vfHIzHe7glYDSdfnNKzTesM
PQtQkd6JjjRVTw295e117Y+FLYZyFYFgYDSKpQN7AovGKg/wlSLMH9wuTacJbttJqjMp6YCFzeA2
GeJHpj3uabQ9koU1T94YHGlPqp70PRMF5GmASNcV3dGFY9SMtuYF6pX6gOua5KsWv2LfJu29O9F+
B2Ydboqya+8zgQ+OCNJNBVT2kGheC4VK+Gql0lQuAetDg8gYKAy6YT8SwR5vKQCsbBNfy/Vj1vOn
c8ri97sSAb3gTw3gUSnSoze9jV4GGyW+cJBmOlXk4z/h+Yih27KD77HLB1SfGALPocT2xilkfhrY
f2qPuV6sfeWOTRQnGBciG3pSa1sEITLFFzSGuGQ6kjRnaPNjTv91GaAIxhcguTmi6FgDFslu8ZHD
GC7kCX9CtrbD2Lup9BS+Yz8aNzotInhLXNSKCFVD6Zpwb+bF5EDWjMEf7R2a4uucAsRaNMH0UnHH
W0zDIE9WjwfV57wDnSGnU5YQ++oz0UQDwep1AZyXmQJcvK0xv1lvUZOgbZhefPjGRe6228gAO4hL
n489tONO6kX71Fs+Hgw87+QwOvJJQ0u/8ul5yRwZqRbb3EQwSWCiIf73RjE+WE+RdySyL353fcjT
ItXKbWlYb/QcwvN1MdVklYrG/JQMoG8KYZZPwzAjYL2emSl77SAGLVzSinuW/WR+aweKnqLHQIPp
eSxE9hCbNIcdQLUkWnnnYZiK567IDhRRxOW6JvoA2FwfoSJ38ThV3a3l96emqqgFVvZv9PVDzuHW
2ci+0Mm/0+SupQTqCi1FQhUj4TSiwAXygqMw1nvi8kQ/LmvTQFkzwxqreK3mk9Pxu6pgGWUgWCWa
yjFlnIH/8KMnVeyEHb19Mb8lgZ69iMkKz10efkVY2A6VGXwJRxDFldlkUjn0jfcoHQifalGJ29Wd
B6w/MaxDOBTPjYUzDwujfUi6TSx8REu9wRSjNMbjrMN28WCd3bl5S6hPv0av/9W4aiRFG/2bcBX+
guBbMJgDjJCpfzYHonB13JXH62pvm89kDciVXXG27Cykyy9lhs4HOevJ9XS5qPklTy1KyVOCA7IK
Tb5ob6MCvVpLri8EIXgxILir61MmFgX8V4Gz1ktk1FPVSI4NrwA6O2mXGhzcZkxhyuqd7gLRdonK
0Gv5DHuleSqjfrhzYQ1FbdQ8BS5NdeXoBBvVYMb53TPCrXKEEvMiNZW8bTL4XNcXwgSJczXA36lb
kTNEyg3SFUfMKwrLJwZ0g9DkLjnGU5YQ3p7Zm7RAceaFMn2ZEvXl1MgYrtrxpqiOunCwxrr974to
fq4u74wR+m5aUU6YZ95+NZOM3gp3jnGValxNeYK9asq/phqolxOkBikrBik1RmtvNS9ObyPNmW6I
AFHPFqFZzE8Z93sjUBlgopAtDOZTXO+z7ojrLVlg9zHXbZE9pZgeNplHPA89Z/1mimg16Ur7atrG
OLTlb3ZBZSKEfLBEJEcH36/DdYe844DDMzg0eksaJ6WF61NQtDeCitZyJCh21eGBTZZjT9cLsRid
MD1idEHQ/I3vueCykFPsTKCCT9fVwX+M+sTc08lLHoTRvYL5Tz5or9VLrM7+yezr9E7hRPJT/RBO
w0MzVOGm6SDnXBc2tcwO91L2kk8IKWxFYY3szGBfBJF/T6yEOBqj/jrVLmBtw8P273CKIIWRj1Ed
yfcq/DDlD/MigHYgVg9m+i5io0Py7NgP0+DcMhXeWlYdfKCfQ5+FZ1JD373xAvDXQesR/8t9hBiS
YTpfF25s+Mep8RZSkc1Mssl4ECN9Ly/u3DvM3A08QFBshekrckjU9BgmoJS9EEGt4mJ2GE1uMLE4
12kNY0/XnS3gJypswVPhpN2DBm5XWHr1bDahglknblOLqjUd/jdHWjDLi3QOC2zLZ3+gdG4h3VvQ
yC2fXYd6tGsyrbZNUhwLy0JkoELo1hpZIYdyGJZ5aamTR9tv3WDpQaobiSe967Ye96LLdY3D/r5x
B4lhy4L/TKAJl3hMGQOSZXFjZJjWwfiToYJ7a+UOQXmivFMfUuLqkcei/RPRgeSO5lmGtEZlV7+4
/UvtoD3KjbQ5FZYjTmI0y5NcXx9fn21SY+OqJEWzaEcEzMNe65Mu4/8HOVPzbEmoGt+UFASkd/jz
UE0Y28ALIEPqof1az6p06SCnt1psX70ZUibOqmQ1sYfWdYCw0m+nD6jB8coOkGzoYY1jL5xgnWjl
sQuweVRRu6YwkhwKPV7VY4a+ubSbi55U5boZbWIm8wAngB89Vk0IuEAdmqJJbiMX8nbosGgsa4NA
3z3YZDK2cJ5gB3v6bd9CZWgwSEezkXwNMyJa0mFxl550KVcXbvUSDHA1pB4U6zHATVLKGOpx/mM5
cQcSchoWnt/3B9HUCj3h0D3kVm0svKzSv3HiEcEY5F+aGLkwEw/hJZTqLEmDM+Z33zsgBx7hshjX
MMhN6d3UpKPcUpZ1b8MsZ5Coe5umKF6dWAZvaLpM3Fs0OilMV491rB/J0vms/aDfxsVAaPFEu8Yo
q+dWJ0wgkP29O3tfo4M2uPEhFwwNhUwITMmjPNoZ9VSSye2XB6rVnwW9yC11QodMECeR+9b071pX
FHAo/r0wwKdLyvq6OZEc2v55Uc+rMhyPooXeYeNCBndH8P1kA7zXGdr4jZdsm6FxHigZmPuKiRYY
L81+SGHxbvWeaBTfGj+kZTS/ObPRdyZVLgbfX8taNd8suHmkjWnGcxKSY0f9TN/XpnXKOjO8kC3Z
4Z1AHFy4QUI+HeKPnPQ4PHjZx1BzVReGPq4kJfPdmLePXAGsd5NSwGw8EMeewvm98LP3rg3Nd9/h
XEwzIzn5gzddxkb/YoBHtU3JJxc2Web147uXwLUvYtm+RTNVPe6G+pV6IbK+1MpfuLZFy1gb0+ew
LZqlG/skt41hvq2j4sMmkfS7QfZbJyv5ruWkOxlRa5wxD5p7WtzDemIS8qgSvj4Am+RTwI+1gmht
TmPzMjqh2E6BiXR1rCqiCQ9tPlYfxP/MiFoMgQWXcnInMfl0WbqFsj5iJDbyhz6d6MoBrOsnOe7y
gPypwcMoE7f+S9BoxsGpMO3qU6JviLeRy2t5MAswecw8eGeFbsDH55OMd0yHYC97yXhsvEo7ZZif
sO/QzJAlA0+DKO7ac/rnlNrajTkQQB8Iw92MmrkyCpLdQVra99h/jV2le826Ts3uFcTOmiJ0fTCo
rS1lZTtH3c2cozChjneONz65ibppRlN7Had02NaULFe0k7RXOTWf/gBmR2cQd2dN7vv1aUb71srl
d97abRa98TVWqUh0pC2JgzNfz5ZAKDX408G4HHp6Pk3bh892jNN+/qv0XYpdXDbZ6rpNKiA0HwUB
kgFGgEtof+k6yWF5Tbg3A79NmQzJTamktQl88pZniQySvc1Ef3ZJY1meJiZf+yDLvygVcLkw9eKt
GPR5QvwBIri7tTNTWzENaQ8KVdwiTWx/FdbOrvYZ6OHvc4N2PFICFnjmUZMYDmWogdLyLqkTgYK0
TCGMEKrEwR1tmoDOdFYTyTzG/t7O3XypHFw4ZmRrD7H8RrCFvaVS7uNls/M3zXJhk2QqvWPmphal
QRwCbe1iN5d4kiGcNmYC+5lqefXd7EtuoKB7blrEr9Dqw0sZW+d6LBwIMdK9Gdxz2YzUPW0SmTtg
eYCjcUbXzS7qw1vyQ495N4UrJ68ngqzr9jZqR30p7OS9qoseD7TYoKMz77uurrfkJUO8jexuHcKP
uZmQ99+G2Im5VpopQvhxB/Svvb8uUmVJchICsOYe1LGxt+pz23LwYzsTB0N09SI1ONzSyfrONJne
Zym2KsRPFw8WsnShvWhxq5OXhIuwRfO31nYOLOZznnZqI0PfPqrPJJ2KveLqpSUUDqR/YdJXYrOo
XHYQAcxWbBQb9CIvoWc49x1p6PfhpGHu4KDdpvyg99MAHKg2OgEExjjGUfZ1fdqf32/q32hEPRhK
3Uwxcl+HitGKwVVCg7H8zWqBIqPY2qaR8aQMZ5UVICvtIPzumN0lEhP8hTpobwY123yc3gQHI0iu
Har0RDDOSHKuhwyxy4zniXARJoh8VHeSp6rAEqSX8Ufp8Nnw4jWrNkoI4M5MUpm5x66spLRPzry4
PuLqhB8cgyPTAoLzBlmbN9Gkt+c4G0lMYNCwpGDKbDzQN0OnfRVIXiB0pB9+Smk/M8x1MnCjU0aM
RrIe6AVV7LsoBEkV1fLcBPpAPTfc1Xk53NgcIATGivNkmim5fN5CWCjSc9B3q7obsoewv1Mw6MlN
g6SuF+ZdTO34JQvWrg1xIGnq6db16+8Y8t8UY8h9MfZqx7SnWQb+TLrtj1E/eRuahJBYM7zQXgXh
37lr4bRCvQKDH1Ejk7M/mIE+jAT07hs7az4mhywymyTOjkRTNdJBc0roCiJmmik8/6HHHM1wLGBa
GIBRV1IsmzKpniWQa9gMSX2W8fBKiHCbdd4yU178iHPXWLrEwh79rpgpl15JTlw4PTc13uGODJ3X
ZshgfDhRvrPxlK2ZUnALBKwODMs9QgRNF+TllblgDKXdlTHA4wWaZQq6pJZGRBVQMWleaf98lGW/
rZklgTCCPAU/rroTBklt9kmFHpEY/bjX2pokFZDLN4an7plJ+Lsoy/tLMi9y5GleWZEI4zMMbSo3
DhZt1ZxKa3hJfAnZaRtoZHIOnvGoa5l/KTQCl1RkjOveDwD727j+LbO/C+lhbEIXjAi9K3zdyr/Y
1MAutQvJkOPjnR6JWEQkEl5UFKcXZmDMI5RbLwrF7zEpVO0hc1yvs+0179AJinVvR4r9N26Qwnwe
rKfMsuRB9nUJKFw3Vjrbvbmuwqq37gSl55bBqCPH9maWI3BxaScbwmoVrC3zYbSFvgZ7A6MkIxEU
m8+l29Jbcha6GWVb0/b80xyOBIs5v0T1DEe1kobZSpdd+lQMm8aaUVO1C0ew1RXIbXh0QmX0pjwB
j0Izz5M9fBdhn+9pHU2k8fiKEA6nubgWpHVDtPynSCP+EDjUZaig2queC7wyCX8hOBFsNXP7i9fN
sNegkQQG1Ft45IqoGgxtMdZjPsikAc4i0rKmm1EOqr7V7UxcascWK7oI7s119freLvUQau1Sj+yi
ulDiolmBi+6LlLlcpTexEZcLzyL5pGoziUerUeuJFhIOSv1c1n54tsdpiU4xv7iCoHfVu7d0l4YT
gLxTWhdIWYinpuL3bahTd5fjEzp7DdQ6rzIuMa7Xi1+59kGheu+a4ehed0nMtWqn2+JDl/zWfcWM
F6dKsm0jzHo0V9Bt8evVBGmgJ0+fpd+Nh1iZaksxBctTm2n05lhAZSmP7dCcVdKER0SfW2Fnv/Ul
IINwgOzrBZU7X/Eq7MHrJg3PvpUbGHvscRFWUXWJiyK5jSfgXb5eXn74FMLfoBK0G7dKD3WWtccO
Lk1vg8xjBgKrIaucSznogj+VLNPwN6OP+jvXD5Bxhux8K1USZfp8ERpJIEJ0e0lmDrPUOn93JaI3
2WffmA7DBDjuDHVROxhbm5HNTD95JdeIs9QrN8jxwouHOQg3U1Vu7F43USXugsKajmR7HDFCk/Y5
jmqvwF6tpBN+czMbWR4cBIwSp2Qw3UuW+nScTYntK0u8y/U5YYbAFny5aXrbWniN/Ox0Ye6v5+rk
OHO0FAaH66o5n7qF2FCRJE+2QzFf8vv0QXLXK2YobdUH23G+EhQ9J0HPvPLeUQNRSyDaI1HTWX3I
kUNqVVC956H9PcJW/uEPAejdTn0DyHImt7P4zcFx0yZV+GWRE0PAiRkjAKT8Y1UIRu1XP6z9dOGY
l6bWJU8bRMjrYkQ8mJFa1SMWKSAbmkGYfC+T9CEYne6TiyHGKsd9N1SJtWR0qjfuZwSIOI39kk09
VuXQr5+tUCPL28/9x1QrYCdZrXpIBormKcfQPWQFzrIEAFFVu/pqGpV5S5BBs0YroAgOmPUuRdye
CKvyN77AghEUaAJMIrAOGuFZO6ZkYh9Aa6TX54DXD/rhEOqT2japmI62ZxubFnboyR5Df+06mXt2
ECOvkaxrtxGjBg5+v7y4Cn2lXQbqviWhk5to5j00TmItPVWVT0GJD71MpIGCGKm1aevZq5ZyB0N/
aLwFdOEWtWjLj16hDMRe9BlG5UVvxPB9aOnq6X751bvZ2m2jmP5WTuG9Lug2J/42DVz2ezyt2Cvc
iooQGAEIJOx5pb5yStF/kf20t+Rgf++r+q4em+RblmkvIPW6D3dmPzat7r25WOv4CDHSFI3qsIdV
+Jlaek4tW8cth+KIn5PZPvjZ/Mare/O+oaJ608a+vECOk6t2HPI7vJXJGluGdjZTYqhaZCgnB4f1
RmvmKrStya3GxeQAWKHaYVo0aQoVyKW63MY3WOWHge1uJ2KOjnDhtI0ibPo0WejRRs1pziIuO5S/
3XCblkw2Yrysd1ltJauOwI97jMs9wMJGPMgYrlVrGuajZeUtSXla8lwI4C/SjccXywbFxfU2futm
9ZSH8vO9FtOnnuPXrdr0UVhItGpJyqpdjb8p+rF1XFNe9kIS3jw3RXs1vvzY7wQRMU5AL4pQiuOB
UT108YErJfVN+L997re/WZF1iu0EvbrpPSauSD4V5xWJZf37qNEaFKMKXu2JoldleO2LHZnaIvOC
8KmrQYIZtTY8qpGKu9TH4sHsM+ymfRpcTCxkK/Da+p2EWbsqAZvcdlCW1h1IhbOO52Ajga6cdEE+
TZWGyVHkTJVg1yUHyc1nR6s+3WP7dfaUvIvdmETOQaBC2lYFKutGpGoj6AedGm2yGHFZyW3A5Xit
yIq8Q/EsVkXtqgs9fZNYCTTBgZIwf6Ysf0RhN9GVgtYLGSJdUjDQnm1mnQvhW/2r6ZOFJZw+eh85
rCPfmD7SKH8BFlp+c7XptpKwFm1hgrp39C99Klchpg+0Z+VMXqqqlP7y8sfuD1zKTuEshjO423ut
h0qNO6OywuSLacWhc5X83rTBBau++VnZ4ZuH9vqj0chiGWNDvTUm/Dbly4hqD5oJvOXquQhQNraq
Tp+gVYAsAFTz4KD1uOHig++zIQ8qHsjg5LYzrGyFFMHzSQzr82zfx1p86NM2PnSJ+fsjp22p7QI4
JhTz389dH7nSL6rFH++W88t/euWPtxNDiCftj3f+shlJkWY92cblx1/84/9d33ddDQuiW+kQESuR
ZfFBlGN0wGjx+8L7r0dFSno7zCMEkzU35cGqznlH+QliycGit3yb64Y8RspeX9fQF7ukt7RFecj9
6QiirrudkOSe85EZTeDd5l2FWSHl2O7S0SPWLEHOXOPZnSs50eb6pJ8cCSNiLkws2L6Nw+8xo1jy
Y1ItP4sByCBF7UXZ6AW31aq+5H5mcVuumKQ39da1AII5ueZdbIJEBxTGK7N10JwwQYvL+kn3Sveo
aowi11VEhO4Z4tTjtaYLxV8eObLDc+E3L1BT/KfM9oDmDOo78MuUMPlJHlpon7tWKOBkjWhe/Brr
iI4OuzWyYmdEnf4qepJubBMrttLdrVScV26ZkXs3EuJiNcLac+tYmbEzfhUQuGihSwuFXG1iBsCg
N62w0y/cNvaQcnL9pvX5OiDHlqQ3t3668cTQHFxuSWdxR8QdNmGy1xZyfn/V9HRrvCdUVFAUGD1u
DSZDTBzbQy/T7xGiBbtDnkvCQIcPAOeJpmDJ+CJgFDyY2Sp0YrE0yiJBcJWf4foEZ3u+7JtjVG6r
hosNY02iaiPCdHsv0VaJCTqh6g3aznXmLCsIExogLmQZsGXIVxo6eKJNP6YrExrE3spnHGjfk0o2
SAT65TmB2L/unE9D68+Zih6iPAa3OwZ4NqmB6XFB0D0Cv5VhXBzqB/eJ91kyjlnV5GOtqPcZ9xGU
Jnpx0cvkluWSTvsL+ivAQa4Tc6JVr1ScqKCpUtzIAaSnxXA16UcMTnU5EVGRgo3EBG/kdbWMetAh
cSKPo+G9uqF0NgR7F5npU1uid9KUnjr2gfJWAlX0ohxyATqujlZlV5TbjCpNN8bFoZ9EcTD8lzpL
672DChaqFhS9YQQtIOzWYi7eg80Lx2mbzmEpBSX8zmnJ6gvoFoPxYxQl+ZvEK9nKQfuWEcNoCfVe
Dxl+TdG/GorEi+zJS1z1Wz6Bo46les8m2a4jmBzLGNcOMHBgZzH1XlIz+tU0qAerftClEdziIZnW
ygFlUAB8dnUImVVX2EAkdm7UvZeTooIurce8/goT+91rIeVY3uRuRNnt0Z6usqnc1V1XvdhW398U
egUcTYz3SGgMQszqleZK5Gpd9tY2jY9HmjgFvRMcZmAECi8qOB8JAYkcp/rsMm9t4dAsnKm45wSR
e82eHRqP+hRaLwMRdgpdqEdz5NN2iYLwxyo61zGKHkuniYwCqPk0o2AFsVW+5gpKbNiWG5WY3VYl
aBhDWJp9O/nvkYDKDUxmusFWXizCUtfvXUjtNWlaQeq0HxUM1EWNkvjOZiJ79EsGDV04ejuKLcZq
0LW9Xtvak9XoGkLpUKyVRB5bu4uBQQ+VFehVeidvwSL2uwSPzRPs9fP1tYSs1WXZiPoEYa2861oK
jKJ5rIjvfqty5ljC652L1WSY4oNW3Jgj+PSyaDYZhFqSARlwOfk3BGzTe24RxN5lZNCr0H+btG4X
2zTT6iyxn0b3W4SKn3mYs075ZfA3MfowKdZ8cfQfYsMIv/lo/2WUtwzwBDcAErTEfMNt4/rZ793x
2zw4kZ1WURpsmzsvSG4nl9FJMGVPA2GDn1FZfAbSd96jgWG+k1MA822YRoWCWo6apthfHykH1btP
Lhgl+vmVPxa/vOeX//en/3L9E3+8bDRZtEHweWo9ETF5Bg1HMYXs6nmh7A5I7h/r10dWF1X76yM4
aKPZrjIf6EUAcaDANi/GvWlFB3eEmi6sfNz3M4YlI8fghlDxBn4ODLu2E42+bPsWgJMexcv+vskt
/aCH0JZGpwbiklOUGh/sfGJM7U4w7aIxYQm+V+zrtP0GObqF91KBK2lmnK/TNQ0QwflhqRmkHs2P
fn2lc5z/8P4/PfvjoTlqD7VpiHXo9cOe4ONhH/lEVep8pbqzuc66fb2/PiIImc/zH5774y0Me1dM
/8S2nveNbID2TaOQiy5HPKH33CsYGI0w1ZwKsqo1L36s64HeAIRMm72WZzOtZwQdY0fqk06f2Ctk
6fnCuO6b6xOlYTK9ski5jMKdUUYt9UBL7v3UiW/0NC44pbOdrTCax6rDtcIfv25sGufw7gmqqhe2
zul6eNQzuO/6qGLMRqDRgqDp+sAvcFP2mbWW6GQDm/PEc9Ife+m6q4x5V7UXRSGPGxKxSoFBqGK1
irOBVC27mvYTaDuUVx6MH28cl5CB2r0vPYYcwHMgcgWADzS18mR2GeDeLT2iNSBY0G0ze/puLjKo
LZBUZkEiP1TSVKvEoweWpHqwr7yN7w1USmMdQhmIJZw6LK6P2qFk0hiN4O251MaR6vbEA9o5qc48
vD7ZRmO4FdXFI9nURuX9HesmptKu/+wcLVkZmvAYRBCjE1RFsTWFhybfr7eDHUwfVuq9TbrxBJ8R
BValkuOoZflKJyHnrbe8tYNy7ht0V0lPPx3ujVk4MLjbSPfdlRFn3qWxKHw1ZP6SPUBDEPaZ6wDT
xJGDtlgR2pfY6fhqGfluGoriph41/QiYhLm/RlAUhy2YeVGEp4w5BdkDVvStQ2DQhvaHY5DgS+Vx
kWludOqKBIazooee5AP5eZmHW4lcJPq+xJPb8sZ3iuZN+IBIMs0UpwC7wK0Bw3I54TeIlBje8jq6
8a/gTL8PbrEObpoEkJCXJCsEfRKsi3rOUhwpgx1u87E5tQjxl8pLxbfGgQ5D2y8gmIHxjokpBTHP
Si96YsHmI/Z62NLn93/EWfx/RsD/mxGAr/9vGAHd94/yZ0IA7/9BCLD8f6Gq94GwOI5jeODj/00I
MI1/+XOAi+/4tkOuqUkmyO+EANP8l4kIKtCRSKOnNTzgAb8TAvx/uZznxIh4luUyHuPv/Z//9VPK
jfxl/X8wqrurGDvL//0/Z/f/H3QAzyLshg2Z5KLaAaqqKz3gTyE8VC9FYaW0b2g6B8/UCNBj+SE0
hP/aGXc//tyfN/IzgmDeiAcUPSD1hPAhGxELH+JPG6GdrfkTyBBqtKpdBfQUVh6T0JtphpxVcaa+
/ze3x+4MENzoruV6TvDr9vwgdrGFZqA7vAimh1dStqba9G3Wmt6oSmb/FDPzcz4GX9B2+bV0fkLb
9BGD/hJuo2ttSNV1TrSNuNlSojr1hrHjZ4d31BQSwJFJtn2ROqsAZcsiwCm1+PuvPCdw/PQ78gk8
3+IIYyzo2v4vnwDRiIElFQkRbfw1fprgpsrB3jhwX/8hdmgOqvllS7ZveJZvB6avO8YvPAlTqqFq
C4AAvqsKEhyhCdPWg1xtwPFMq0UJdvnvv9tfDh/bZZ+Sg8WAGsHIr8eoHxoY+IcA3LKfbSy7e/NN
Y1wKF12/Sc/kH/bkX86IeWuOpXOc+p7PefnzwQqSZ3RExewcAChoNs1zny3SQeQ/bOY//GCOo9uO
F7jYY/liP2/GGm2ph5JReTBQPqhLB/0rpSQsPUW2+m/vPxdQsE8AkeH6tGZ/3lSF8CvISsNdNOjR
NV/s0xyUZG5mj74GvfbvN/YfDo+fNvbLuY4wTRvdNGdjNQwGU8qLm5nrMsa7GhOSMFGP+Ictcv38
9YB0DQPvm6e7tmM688n5p6uLVVt1b2nYN5DlovMNAD7WvfZE2OY5dMNkWaEEi/Al/f33/A+HiWvY
HtdnX0f/Y/2y1T5LOYlTZuegXMpTlUr3MUI0rf3Dl/unzcyxUn/6crlLFDDeEFyjaB4PqefaH7bE
MvMPJ/Vfj0YPCo3tIbawdN8Mfvk2aJOHuRhAPHw953frVt8StKYDv1sMZifVzd/vvJ/DwObrJfdB
/pkOtx77L2f0WE00XUvbWZRj1gWL0gycaEknkGQMgkHSZS2GaIdDBWVC1Mkv0ZrBP3zh6/n182Xs
548wf8Q/7Vib6J444Na4sJCkLNXYvdDYSklfcOyd3+UUJvPow1R4joJ00xrDY+eCYgsb+w2iKRNZ
TKH/sFPMv95FAnYNvWvPNm3DC+YD/U8fCd+QqfUmChEmFTMb29Rf0QmAzy6SdlOGDTbIDmJy3SXy
4OppteqGIjvJgqbuFOkEnpLejTSZKUCmYY7LYuzOWZNgptT/L2/nsV030mXpV+nVc/wLCATcoCe4
3tI7TbAkkoL3CLinrw/Mv6qUyurMHvXkLoqixGuAiBPn7P1tw911ID1Phadp9T9con+945en7Vq2
xzbvWkvY4a9PO45V1VndaAHKSs9M6JCzTw0g33QXkceNbSW+//ur568XK+8QoYoet72tG7+/T7iG
xq73AsufulE/ZKmqmHVqObkS3T9tBv/zr+KVCR2NH1frn1/bVE+2kboF7j6zxqWRSihANIo3rq7i
t79/VX+90z3H0iE+McPmzvj9VaFTWoYdXJADyRFL450E+jSyt3//W/6nD8sheMDGFmraX8Xorx/W
OHPxenyKvqYITUnN9wqDN2okBuZlvQhdnD9wYn8qOH+t/YRclqhf77Sl/JOSlclwlj319+KosLxc
N5T5WAco4MjF9vJsVqtSszzzY4zrwkWJEJQ2NE+zFckBk16KnrH04t4kHW2iDVmjCSqT6vvc4Oc3
jhKCSXedB5ztSO2SlNGYDRXERddh1djSEpbsIPBT0VjaHZvV3JHwYONGaTc2m9NoIiCPAgupS+c4
hyjqic4jBDPPJgfqXp52q7JCfEJbWHOnkeickQmUts5A7Zq44gwNiR9R1o00UXvBgWGMF4yOvC9G
O8v1deMqjnk72LHGfKzmLLPG+7nFbhmv53TQw9ovU5TS7o70+MAmUFyh3cPeO7uWWLN3EgUB3NGJ
JvSscTm6+7nvavst790KbEoho4plagoC97OSYcPM2q5QTsOwlBkYKxJv7LnYpgPDtruMQk2Rv+ZA
PInWXU8Q28W2KztexUEaGkA5Bj1FIjtoMn0aOsjeQFAEZCQ/RtPlHN2x060PXOG8VOnqKWY3oo4i
h1kIZmYv8iEoRuaH4M6TyPZjo8ayVA+ho39GaPDSa4nDJH7JTXjRL5aNjW9LizOsQx/HStIeshxS
yUepqhS71Jibtf46ZszMsrU+EtpFoKFewf3zg2RoFqFvM7jWRRs1E+axDSwr/xZZUusOGkpm+d6M
CuYUWtXMYzVKSZBCgB0O4dwZ/Ikp36shCwsf2gSFnWmyu5gFyGvv0R0Y8eg5LyNiAUwbEzXsoyCj
CLkbpIqyGGivR5MFdTDWUrRcTsVLqlEgRbSNS9mPAb42XIM4wcFFCFSEhaS9u85GVvsS1lfMRpKK
kbOYTy7UIE42AvbkPhh1h9AZpP+TOHU04PUNp6+0eNGEcOBV9jrBJBvOkPhMVDlm1iaYE6VB+0q0
V9g4kZ94WOa2nqGcch+JqiUfom26+RRG9E7QE6gCz0MSYyckNmYawvCx6/U2wEYfeQH4XiwsA0B7
tx7qD2+2kpwAcxIP0083KlzVcFkmbvndi9QUol+ObfUd0JiLOiwNhDGidku1udpGcYMgEryvbH/M
el8Mh1Gf6gAkQOI4JyvUO+d7KI0QvdIETYjRdmKQ5NdmzNfxQBQKs5ZG4hgc3rJpOEIEJLL7niFt
882KImiqxPqQLTdJ353sCj0457C4/BZrqEzzA3YuSSXPxmNOcbSK4ijmvXeGGQxMbneaa2WvCEtT
9EmrEHldpD9YFfIYcJoB+xSfJAYUwzqmKUg6bWnMEzQLHC2vB6RjjRk1nzUNVP3FS030w3mF6vx7
pyONx6MhxyZmz6vT1ro6iR4uGm/2CB2F4QD1PWiNrZrovZ0KpzXr2yjO+vxd1FpwKBH5xXsyO0uJ
S3rA4Oo3JGn1RLmoUvW8x05WApbS7GkedT/3SgAuTCnaavGmhA2JS8yeprr/NkaJKm9Yhb0KGDDc
nwLqtIqMZJuBnyNvPUSK5jwGHZFVrRmT8cYHKpptmg4RLpSk1sT8kQdWGpNxywjDvbFgFahvGl6k
bl7niDmSxzmsmyFYzXkF9mDdAwmKkn2ZGxFxSw1TaBSKHv/rixO6enOfdBPOW79ioxyvElF99Mr1
LeSO86P7iSqdEzOjccxD55HPPkj+f2Isl0bYOzcOw7ioo53y78bYEgb9pz8Q9xR30536bKb7z1Zl
3X92Xpaf/H/9y//1+fW/PE7V5//53+//tw4Upc4vO/1fYqkPzZ8bUF8//kcDyiZymq3XomlkI3Mx
lyDmP9KopfzX0rOwOcBQhZv0qP6rAWV6/3IcRxiOy0rEmr9Udf9uQAnrXzo16tKdsmzUfMRJ/+fL
vv1j3/+7BpT4/Szg6Dr51HRpPIofysjfSiycW2Vq2eFM2yS+K1Es+ekYinUzM1oI7O5Tmd647hp1
sUjU8F3IsMi7Ia/GrkM0aj9c2rY9a0tc+lwRSZg4M6gj268sHadMo52l3cYgjkO2QUP7offNo14Z
555z/TIW8tbOkCJlb7L4HyotMrr/XPdQowo6Ja7DK2TU7i110S/lfAZHJU1zSM0AiEj7i0RLPAlO
M2J4mjVkCLUnogndr4mpCxB1cQnLkb2JZvPzQukYAXMfNYeRKy43mtBRZOCah87fBGRMlIQzOSwl
WKocAzJwxvQ8IgNMmHW2pd3A8kPcHrax4OD2LJGNvc7MMV8X2tjctic4JvZCHFbrWLmmn/WoT6SY
cYiSSZX8wzth/OWdsKRnmFJQcdIpE85SlP7yTnS2XZaKd309MIfexnapLmaJu0FFCAw7DAXb1KyI
xUvG5gaF7KGwTzk8M3A18wUsmblRIDpgQ8OBx4KebiC/2IC9Mbb9csv8+9r8tVaVf44Ad6i7aclw
TZs8YeLZvd+uxb5eyHBFYKw97wIF/R14t9zAOuv3tt7tDIxflsW772hhvFOi4lsnC8H5kJT6WggS
eTCx00ltxrVC5Mq5eTzGjPIjNBKnyWPKYRbeoVNy1WtGdRP31lub6U+u1QNw64crnvyE6TZb1YfX
e5vM8eYTBQB+uMX2GjnxDum0OmgAhjCjmpzN3RCLrJtd//59+C0K/et9oJFIHBB9Pkn1/tvhOEb/
RjmPXlJ0A9Tz0HmUY3ImkeHUa7U6iva5dolnUQ25HiH11c6Yw3YdWRlmVzO6qpFis5yyQw1vqAof
YRZNF3RexOcV93rifP790/1qYP16wqB3oUuT4xn9C8emj/3n68vqjLyLB+53jugAk7qgXOsBOMgZ
Ree6TrtyZwZmRTSfdhO5YbQTPVnZgPtBe9OYuiae9SqiQju5SMf/oc8A1ff3ZcCyOdHZCMUhFdFa
+e2awlLWdW5sW+vR0ZCZVPlzX5UgTdNa21AD3tr9cC6YJ+6xlVH6JD1HoFE+gamNLvFAilJYZZhj
es/dwO0qiTFJtrbIy2srFrM4qZ3unNX4dtz6BI/QL5DhMPUbWgIaynotZ6zDWGlPIEwGXxTthXfS
28wVBxDp9QOsojQ9IY6YvPoMJzDkY/TKQzGWrwxJ7zNFYLgxtUi+XeNEBBZi51nFd4i1f5JILZ5o
jB/AIJOsZMpT2dW5r2zCOFgbCRoJ1dFkpqXAxoVc8aB2SICqWnDkSXlbDulblnflnUmVyKJP3dRU
7n2Xi8bXU+P7AHyfiEzUvhNqqG2WxT8hTZJdZ2C+74nK2Vcw8fZBT+JZQdSLho125XVe/IrJG0i9
R+iaGY8XlxTJXVQ5d/kIMC7Sh3qLhpF8MirZVcmUIESN8NCCAvMJQWrKDpJOvki0QVkikLszOkIR
87BRNPQDikwEByv2NLGNWsSEsykvrZFY+2Auo9PXVzCajqZSzi3ODPRlPWa2uD3UYyTWhBZxR0+7
ubbUltL5UI69vNcxe1pqvO1Hb4WhLjvHWtC91IZRbzJQpFe1nSZFKqA+ii2np5qUhwzYTtAUO65p
UgVKIc8lAhqjDtvToAxSfpWG6L/3tCM4dnNtcQ19D2G/OK1EKJDmahNlsEp9iy7T3qxtOlqt3r1Y
kMnzwnExj6AgXNzflqVZp1lrvqGM1dchv3MNVATRRJbe5MAQd5zDUbg3YbUlN1fDNg/sfqN7nGcg
KO9jcPyiTghWUP3HJNoHIZX5FsbO2hXKOBYZPAFQxNnRKDGT1TZPnWxs5JCwVR9sdFtYggZ8Px0p
7khA5RWPHjtVqA5uCoI96rNXXGAEWhZG6/egrACMFf0DZuF5V4lOA59ZNAQpNjYn10S/cWzLvuCy
RAOu7gauogWiIu5K5NyXmUy7CLVnTybPc2Z2xQWihz9E4kGzSolG3bjT6TncdEVbXuv0hwg+7KqO
L4Thgpy2OigNHcidzDAnuLikv3qDIOZSb+2jOQD5QCSkLkEg/mmJ+euuZTPPkpyGGJPowl7+/pft
NQXnhSBcYvOWSNScJg6uJWa3bKCu4QT6aDruuZLKPbZeRDfDJX21zlECC6BRJAaPu6pGlQwiwdpg
jq5ahjhunEGzsbPHGDfTKkID8Q9b7V+WRZdZIO5Qg9EofTwqpT8/6WLC8h0bpBg14sx53LkHNpL6
Qbp0X8mZKDlX01dalQSL3mFRInUPIxHqAooWXd86defPWnkrnSl5dOhck+nB+kie6rmdOTmCEted
Tl6SYmr/aXP8vSe4PHNhu2KZLDpIZH+r66omiMKlgMCLS4YSKsMDfn+xCSJxzxs83ihpJnCYvWDT
zkO5rE14cCIjWOPN2U4xESJyavVViBNiO7toWZNJPI3mBDE7NfNdF0/P8QilVov0aK+JsSaaV/a7
Iq83f79v8n7/vjlBQXIMpA+UZrprcFf++VNgGtCg4Q/LzUBezybwhrUAN/USWXX6iKMYMevcP1oB
iVuc3Z8jDhl7q24fC4uY3DFM1jhxifAKrOo4BOIw1+1nggMLyFt2SF34Q4jQibEKyA8UJDysYXcS
5UNELT5FLMQptCRTVyFihemcAK676iEaU1Aax9KIr6pyAjgfMANHOJnd3KO4D4eHzu4viUm6TSXJ
8OgBUvZG8FyaQb423OK+LZPyOA7Fjnk4V8Joqnsu9PbWDXS03dXAGTsmzxTBJt2ruD4HMVyapn4L
3VzfZWHhXBTC7sDiVEuHERkt6dvHdsSAo9OkKkQsj1waRFCZwaofUPN8cdX++8Fzc+8QAtf7+pah
crWWwlmK8oR8ULausQXU4VamuVnsl2ab7OMEJQvovc2s4TI1lXDIvR6H4xy3Pxa806bLHfuYKm1H
c6wBZKiigz6PB6ONxMnpJUTiNN23UXfuy7i8adMDd4s8BoGOVEUfO0zB7LCAcstNLqBQoSA/Qwkj
f9s9xWO2YjRfXFQ1FNAp8+JSzSfiRaPLVJfjqSMqMrKbj4IT4Y5EcnmpCXSacXq38jKWEmqcwLuc
1Yu7C9qOV+X6TQvveee4FCJAsH8AEqsuld4/TVJL7lOrPyJIDXHlzj3xZsZITDFBXMY0feubyLrX
5LsCT4EOSLubBj17Cskpx16OFbKwq10JY49At1bAG5vEsaNvukoEKfVc5Xf0YV2/GJhOg/M1Ntki
WIpGrVo7EVdr0L4bjfm9G4a31NxHcd4feFOje43O6Kmpvfuh5FRmLpbyXPtoa73ZI+S2dk2QfYKS
Jm+gJjweOPQPu8XnLpP5qts0IQ1+yk+HbFd3RrGfqtlnfhUdeof8Go3YqcS71EQeI3Wg7DBq7zoa
er+XVSY2c7PrNWGskPG0GNz7p65fASApdpZsxCo0IGLHQ7hGJN/0kbUbVHioJKmDUub1sUvL8yjq
loNkhNUhVLg78Op7UjHBK9BmmckNajQTpGPyjWWIfl+RP8YKjz3WtYe068mEzIBGq75Ud9wa4IXD
Q9fXV3IE7FM5tfYp7KdlJ2/2KoHEPBf6U+CCuk8jWMWDheHc6tEZTNY27epxP0Q4mmlRHvHUsRMx
RWfuHG+5xuAHyXWh7JkCSmkgaue7YN47jdPjUY1TYo0q6Qdi7nfCTfdZFob7cKwfozFJtyHBOC0N
yZPUKRQVrXpeJIgNTyewMZZRum5KJzn0xpqV9a43kMsZELhXoNy/Qdk8FZN4L1Ro7e1sqG+djDmj
QAGwapt5urCEJT5peMYmsiVatuWhiORPOFHvPafBlW0b34QZIE/uLJ3tMf6euhp6ZKPh7uDYy+8S
27yeFBz24bUaldxlTsKSOQC3X4R+oFfShPCcuNtoHaYPUOEfANfmK5yF+WqEsDsWLP4qzIJN4K48
nKRdGcHrWsSVQW8+Bc4IVbJFOQKoxfGDtiRfC4ljfdTLNueHWj1Grzb8dAIB5xQA+a7Q0IJrtYdx
ojIIrZb5PiYFG+cZR2ib0GrT2qMxbm61rja3cz+SDhUHW7JnvOuQ85aTSnYH7MJvwjB/ZhESd45o
8RhmLxK93o2i4FpPRWmv4y4szgHgmTMu3GzdMJFZ5bHFltzbOWG4tXbTAYCsZPWo4bd5TBJ1ow1G
daQqOKb6OJztJYW6RYAKEUT6LWaVIJ7rQ9PRmfBiC6xDW0TbVon52OXAu9U0HGryOgdbE/fRA4FY
wIzH6iggbYBR7Z+IUcjvq6r9DvnNfOb5vjZT/AQWZjhWjtIxI3MEyYCubrPEi9d0rZeUepkfp2IK
jiQ2oXQuK/2+Tw0de1Z/Tobie25QzJljNd0l3lHUkFKqSgtPX1+JCj9DnZPV7BmpeXYbBVJx+crp
iUgoK/dATfldAnraBppqofKINDlP0/iWN9W0I8mA1FKxjGqjVRab48YMqwbXSYb5YegBb2ZKv3i5
1C81jX4/yOKNpwx3Ta3gdj6LCTYMXthRiFDbR/XsrKx9E7YVmFDxQDKYdaE6CfdyUD+mzjEu4QmA
9DxAnmnAJVZRdukRacF856ZXWk+gQzmcYPx7B+wkJHMFd0NrhWTFtbCKm1XNEIs0aSs4q7b/98M4
Z8H563tp57YbnM8SW6hmYQpIW7A4OCmCNNjSf6pvhWc2q3LauZqWPEd1SEpTr1M990S1KTIPrlP2
IwvVXTw0tF+gox7jbFr+fVHfcj4zN+1g5FAkZALKK3DOYQlraQyICh0by1o5owuSpwnzgx41/QWz
4GsP4n5lWE1AJBlDhAHB5452GAjjloD4hLGYsoJT3A6E0U8/qqAHOWLOPT7tJGEphrXI//5gsxY5
RUAOe5EA3eaaW/U4anzJLGoTxhIpKKkM8TzfGEbT39bsOMwDCKQLbCgbLVHmc3cMp0zuclQ/WLrb
jiPxLHx3WFTZ8tpa8pvB2nuJFPqx2SpJG4wq9rHR1He27ItNbWnuPmpnRM5eXF7xpO2hnzbvaUgX
U1fWfZICLpW5+96EmrkbJ/Oe5hvW5l7TVh6KQt/RjZh8lfrTKxrtu9P3cK0a+G6kzNKlkRj9XjuV
c18HtdjlknI1tpC8wmVLdxCn5gMDA3uapvtyHKIVpzgAFVU6X03G8v7YkhnMFM0m8aMVH6DT7TSI
39hWaXvW+WEMxhkLlflCyIrzEFjZzdA2ByEZEjoOnz4Z1tOjnOSnEU2sSIP4OatenpD/c5TgMpHR
3qlYd2N9cPbj+CFs9G1xofc43/V2x6zT0Ux3DxyKADgoQt4EyWI2svBSkCLW/tScY7NEvLodSb6h
sZpMs7ivSYXeT+OQr9uq4YA2RWQBetm+Rc67GqonM1I9Xj5r63HxPBiNZD9GSb8DEueySgG7adjy
IOSra5AsoKdKZCjGA+JxxmYHjvE+5Er3Wd7t22LJoSfEbFMnTbDtk15e6Gu+6lDr/GlMpndplVsO
39hli7JeUTVEn6NTv3jcopkbvfaOrZNcwB1pjD3Rsw1+KMIX79oRoIfIjeIx95J6hXB8WnVjaRw7
qvB4kqeMyJoPZVl0wSLjp9PYd9Kqw7eEInslnaE/SmN+LQRpl0QUgE/WC+8ypVqKW7XUn2gkkBvq
tulnYz6ha+Z0kvTmUR/bp07Z3evMWryqxr68xVWaUCvkDvodx4NBiTYabANDrA6gNTjYM5tRcxho
WRyM0c3OYcr5qDcpEfCvNDfTQvVv6ti9j90IDJ0VW8+p1hI4mTXJd2kH901lDj7MR+wMQPnKdrFt
N+nZc5Ii8nPLPsRhP7xDKH3XYB0d+opElbzAAGLBoHgKdbIzyOS27mQJTj3wyvnq2MxXU9QdJ4bj
95kWLZBO2MJhWA+AhZxs16Zxc4MptOEGtPp7znW032dBIL1L08nqrMqvwgIlpO5lr3KZj+phZ3xD
aPiWSFW+29hV5jwMf2acW7xpKzz6pL5hPpdBBBPVcg92OjexPxJ6jvLS+In/H1qkwygQ0PZFU9Yj
4D7re7QwfSwylTiu0M7Dw6Feeo9NX6YhbaMUZ3ZY0rgyVDA+1IuxWNN0567zHBqHTOFvdaIlyBid
jKvWkkcR0YLnLBKXF9AJMKC0RDslOgcIRizyaEY2ov8Yr/ngUO4R0r3JItQvUQToI1tCMEayJPCv
Esoo6UMlQ9avndaZmLd0Ounk5bhOIxcBEgaVbVJVAstPl9H6mZ6pDSmITWD5QbHvVTifdWqdVYmw
3Q8U+QqxXhKhlxuQM5D5+LOr+l2eJJ+sLsV68hZeDzClA9SZTwA51soNG3cFxD5YmYg6V23QAotP
YJK5RrdzEkYdTTixrBGlO06RueuUOZLa5XVXKwxb7P5og8nYyna2Kt5JUFXbMFg0P+gYV0HhEKg0
OuPK6K+KHtAd3FEx2+XtYLBGYKBKfXzlGd9zio1m6udi6uu1B9f2IIT81lRjsneF9tCPyjr/9wOn
zWkL8z/1//t7rTMsrL4W6XA3yjMnt38/OMtXvZQLuU8X26oO9bN+O4TBQlXnJ7+++npwRMG/Wfhr
JJDaTlhvRNsgLHJrbphcr83z10Pt0knU5uBoJ/VDzHNdD5V4KdFAKOofU5zb/3qwgb0fGmlhten4
votGVYTEoqa6tVM66bm97uEz9AjwVYL8pa+HKPOeF3KtXtnFtnYq9/z1EPY5ZnukGIx/0+akkxiN
RBRIQx1jxQ0aWHGF0fsxH94mjwGMjs4NIkgW/TkcuoWzzuMwozRB95JvRVcl56LDx9WS16uVdnlE
G4CpCL0EdkOXZVvjnFTo3cHNIvdOlBFtPK2/Bb4FZMIKb77+FPX1cGsXVPg0fuvt1/cCpxlXOO69
Ddlz3pWlrbqW0aEKMtP03bQOrmTGeVc+fhAY9EPV4EDNDaV9qWViX/ShwftiF9I5JIwcu6Q5WxAO
bkg7yp48ZzhO3TTd0jzJn5CTfI/wcl6+/g4/7OwbhtWevv4y8DQdpmiVHzIqyGOdlZXvuaF+k3kQ
DKU1X+xYwC5aHgD3cdYm7l2HMMpmv/yYPRBGnKXeY9o6bw0Ox5sh0dTN11dK5NsWqi9jEpo/VIKw
57We3kxo2GKHqsclzM2F0m0bT+Y0eieP+1yA+7kaBG7DqzOSA4CY4ojNpwPSblPQFUDD3J7Wl66y
FSdw/aEF9L82jVxckSipA/yMZj9XOZB3k1AiRbnyanTaHe7C4afugHHWhf6uMULy9QZ4Q5vF0bYv
bDgcOF1O9HEBZQ3NAwlv1pvm3VgRbIrG4uBl1rLZDChT4DOX1rae2tRvyw94PFHH7Rf2nYXftk82
NIgZMlLSBEj/1ppw6m06TR8a7aQtqovxJouzTzaNZgUpRydVaYxOfzzUDsAdb4EkVhZ60Nw6tkOm
tjW3uaNgaaG+ajeNRbBrOiXXsf9oJx3Tjk3Ojhi9jVtZ+QaVS/iSOoH0Gz75sxpl+GJn1RFOM5lm
BKk/ChROXz81gobbdbZ6cvRSXznOfMy8SNsZE8PANIsO9OgxFCwsx2G4MMvNrmkJsEA1+g32++Wl
US/bNY2aVTzEwOyS2d1hnTLucpr9d6mLFYFQQHX8+t4ff4EXLOy8liddvNqN1vnAoQ+zbjb8ypgU
gJtEiWLTyuYBScQ5SZmKAHV+0UbmQEXM7NoCLbqNuvGYd6ZPyo/5g3DcZzsHcxPTD2wFhGDM3S29
qnD2fFGbFBRFuaXBKOjctOW6N/SjtO2DQfviMKxqUqsJYGhXRejdV8Xw1LEuM/cobaBsnLQr2Bwk
iFMdpeuoRM81Ockn3rDXNkEkVeH5qw0qGDe/0tG9SlkGa7qA4JvL5EdlJAVqArIhay4FYAHCt6r4
2RqhWmuNLhgSMhqSFuy7wAzHHdR9qGONvZNZkp7mIL8GOnVU9NFa2LNpKX56PQNaj4OcT/PVR3q/
h3L25qQuDucq95OiIWgPr7wK7TUmOnPVWJhgK7qc2wyDPd279qIV6qdRdZxwerlVLpCfJHJxk+ft
W2FH+zGBABJ416Aw34w0vFj11F8T64aJ/8EbR+3DbN1rXRdru5+cH3bYrFCRRyQFB93BtoofUQTu
h75vCEZyX1Xz1nQmKg54LysKyG6F0lWsZ5LOyKbmAgi98QWpUP4IaemzHeoHjw7h92RWnV87dumn
ErIMSQk++iV4Gxl8YSYO/doeLJKIOLtN2KSPqN3o9bp2i2xMWuusA1HTaGVy0iayKKwcXWU4l8Yp
K6NkR4tv3HTRfJcbtrGZ6+aKVamFKbN0Mh0mg6WroXZ+7iyFrIEzJ3yvmSCQ6YcRNmS86MIjP2/n
NWFK7BnCKXuc1ipgkpkvPS73kKIjXHnFaNJ+Jt+NpUv4bWQxqDXKGxJ8wigIH4KihvmgzqZjplev
UbtiXozLAbgImQNfva3TbO945Bdl0vnOWfebnqPVa50X2kMvg0VGnGN+yCK7I275MNokoqL1gA+F
nWUM2elKuRbM26Lcee/QFvrOGJ3jqL04vQE41X5r+l67aOQrtnLa1EVp+UvcKgEe77FCLoKqZmUB
ESkz8wxJ/rs1tAH95mk7J3FGHmKCto1MHL/hKOb2+Srt7Ge40hSRTAB7uFxFEf+MjOZDG3UwjQ47
DVCldxpuymGW3mNxL3PrJpwSz08EzySdD8GUbzvD/g5Cjk0HApJnBupQqg7y0GhuEBKDJYPkYJrd
cSi4nZxhfLVz5KJ0dC5Z5BB0OasM5ioJ2/Q/HkxPPadxhkCxf5OGRyUQ7mqRPXKBPMeyvbYa0C4v
BN9ZWtqGCdpd7xhbrqByJLMu1th+M8eNV4hr78Ug7ksOnwzD8nEVBt1TxLaq9Rlpd8GurMVDFmU/
dTPeuazy+PNHP2JzCh3wYoNZXjTBxYOcfl2r8js3A52/baLRmnS8PVi7I86G3aCNe7hBAZl2OghT
MhucFkoP0PGrKXWSGgRCxzRvvqE0uacRFpfyWrkU0BkGFSnflC7uOVWJlYjt5wriwSbAhzPQB0Zr
LBWFcwRE1EhQ00cnp3Dmne6x9qUEgOyLynlPPOcOgFe6yexwz8gA139InFgcvyir/6bM6i1Ji5sM
W227kGDGqX2sAsmmJRkfeztrylrOivNHP4N5V33QrUbUwHedlmVnWVbXIHtwNbP3tVoH81Ppxkrp
xk81+ebo3JV2iNTfJVOSjuq8QXfa6z6Zt9WqsJozomIWx4BLJ8jsaMOJ60FwHgFjnjHYDYU/hClJ
Km383Iy8U6b8DukBzB4kPX8E8YN2ErwGl8iqkND8A/s1TgE60B/bkfSFjHfUz3ne/KSD7PcIySFt
KVhzbQ3/sR12aWKHJ8vN762m2tE/pgKs4FXgU/+saulCxQS+V9beg7MtqxhcFjB3LTGPPdspSiPU
qXHjj/EWfWq+Qv/7yOgoPeQxKVbhPPpe4L2QXgY3yz6OELLrMN3UwOlcbSp91Q0BY8gBCjF6LUAb
0B35HoRUstADB2BPbk3bOHKvVvGUR8YtzTrtMscYN4L4hWuDkIi8alauPcb7IKr3VgIthrx29qXC
F0NVAYkLztqIxbC3PmGQqDVdmc3QRaMPDjLcOJQftAxFEV/sfK5WY6DIKun1bcUNtJ7y4Se5Ychi
yNrJ0+nSGeqtXuW6C03V6l41jQ0iHcrVgPg1GkN9LyPxFoEaweq3p7dEmowkvjGko8My5XHvtsA5
hZe8eDPemDb8DDX1jXZ8dbGQmBvkQPlyDHc678IKHSnUU63c6dFERyALnmrGMGVrP86x95y26RUB
FRlWff8snIDZMzw1I00eiXvb2ELgUehRs6RW8lRLRDETh5hGBvQu6IlmUCjH+qUplO9FGzq35wL6
hIHnMh95cUEmyqV5sXA+j7YdHmKPcxEbdlOhe+ipPv30JAneWUWqeoDSkuOj5rcXxbwihq3eCoTO
E2rnE4HVOQCmHsW/nq2DOvkxzAeBXGRd1+KeLLMGRrufEDq7Len6oscobokweStoF5T1tLAVyj2i
V7iYYJLJRgMberrMgUG/sqZQ6Wp1Owj5rs/JIZPxbbqYzS3kHX5t8/aFVbDR5MjAQefoxdxia8nh
0Xb5RUHxjUknAQCh/mrO7UORoHVkakCA/RXLneHnlX5IIGesbNpdfkQ+Gkr0Bmp4UG5Zo0lZsdIf
1qx9yDwiTmTu6m2fO1tBIb/CV0QmTNKurU6SZQwjRHHtd+1FF9qpQR8RltYdsR/6RrN+DjlIQ1vj
rOyl9o+GrhqKVMoqphdJ0Or7DCJT4X0GDcWomEW71uwfui0uwvgPts5juXFgyaJfhAj4Arb0nmwa
UdIGIQtT8B74+jnQezGzmQ1DZHdLahKoysq899wCn+CURpymLvgVv3hmLQCUUtrx1rOApFrI6gL/
yQjzhRgC/hN+8BH36lNDuZSTy7jikGLMIYlezQLoLoIzuSeXaBG6RnC2iHqYjXZHM2L6XJGkn8cG
jwfjX4mIO+ETCPu3fur0Dt63nI71WqQchU4zfqRtpkadgkYmJSNc0tIfxcwOoBgzBrEIS9cgR8hF
FgavskzOHfSdMPQWYrAutdZf3MDjHF4TG5tVfrF3AOxw9hi5of/vedDmxb7XdSJnu/zeWeVHR9G1
Uq3aAGlKt3+fvYJxEDtNBSmiQwqcm+nQ7KMob2Amif9+JWzFmvOO9fMy49ryRtPb+yoPtF3wDyjQ
X8Fm47KDQ0JtzdQUqtXcLBVcoQbAi3ZSnXYKCFiyWWK6XYSVNJWj7f6++ntIRc8hwIx+FWOTJA10
yFC4c9K4y3VdG9cgOeq+MY3HNMh3me0sBqjkgwOMXGYyuQ+DuYtxkMi2DV5D8rcgyX8qqMpXVakF
16Q7qi0A3DC1kJwrUsJeykPWJa1a+ZWtrbKx7faaTRu0KExvVrdJfSx+CLerFuh/s/eiBS5Uw3No
oeIv1SHkUhPlI3aHfp1ZxU1Rjd9EL8YVGR7M3PxwhRcB5nKVDYeClu8mC7/BexLs5wCObVFCT1Il
ew2MepcH47EEpk5AQQNnBvC+Yj/JAPJ985UhPicNc3hy7Rx07cfX4jeAhf/KxqHkqI591K0Um8VM
KE+csL9OBJ63BkukT6knkq2qAbcxowPrTTvhKhch6jfwUJ39EXbtqTVB2EcZYXDiYUYUi7UPA6xb
2mVVL82YmxaREfO6MtuYTvLFAjWvs/43z/KG88wg4LDN7USbiiaDvB+vvxDSmy5JW4CS/88mdK8O
gm2f/CiBtUub64hqOIWQEsEuLGJ1HVbGTkmdZxKIZ75py/638ZEt4G8C4KwvW1m8oOOnKiAcbAoo
SgNIm5zqiQmT9U/66XScm9nmf43AowdszeDTPdxcf+BKOBZCwUTiXhhTfaVg9jzwvbMmP48GmWF6
cAwy5xl71rcQxWbo8k0lgt80GjGsdcm19oylkjJ9iLECkwHffzFk21SZ97CbIaXMbOSM+2ImrfIS
af2/eCT8Z+LxBVW9VxQ4WPLNq81Lm9KfKKpnrRr/rMQ/ZbSaxwte8B2fATJA89Sb3SrPUKKNuHrY
4T8zCvq2H9+wd9hNcaPkdGaFSmOJd+xXptiPiCEpfHgf8fR2VE31Qghl5ziUywgVDP8jTIgdigoi
Z9L7UfHUu62EjOzcFQkkU4OIRBGb8qv6zhSwtB31pkyUtd5LgqedQ6aEBinNDaN7TuYMsuBw5/XT
78ujGmoEGNW8nPrxMugLEqyCF7jF56x/ywiKkml1qUixw7nUPGo1OqMrWSVuzVvoceVbcXl3iBrX
C66kAt09MpFiNSbuoojXg2D2U7a+Tw5lNzPVoVv0fiHmnIpV03ytXM6MrDGkGVY+epRvzYwuyFpO
dWJcUA1cnXT8jGwXjZH9FTeMTgmxZyHbVRwiwkBLNo1ZEFbU1zOTo6AP8gUj7CoLLWeZ6oRG4Ha1
7J6mU/FPpurF1s0fN1E+tcy8V0n4luveEnr8ple0VxMQE+et+qkqzV6YxU64Kz0eT5lXXUVaH9ts
E4bOV2SwIkppIzwhurmp4u8wGQoOP34JKNBd+Vr9HufgKxX/J6fNMtOG7mBhsq1/RZhMydrp3u+A
kvl9ypG//pB+dhIVinHNfwny/kBA8BWr/7MZXiNHOTEEQyCiDligzbtjMLow6+iha96uVKGYFek7
M89NH98p+Ne2KP/FHYRsyaHe6j+JUVAH7QW17W9FYOV8tOMPD72/oaIzteVraLKSMP/z5kWc3Nra
0NGcYbuqmvE1KGvKN2+fdxlpTQbKPktPlHkQvHV0vxAhcMNOrwoDxDHrbanA0Ykq5qoZZMyZARp4
5rC/aBaD1Lxzfgc6rqMR9RDTwpohzj3GKch+CSZZG4l6qTsiYAJKwMZJyVeXAABQx6BJMV5GuzQg
oqVz0iZOnglDMKtZQmwdvIOr7hHSf/aJdetgflN7M9gN6eIH9s40IFQjbyq4hZU5hFmXRJDUnJE9
9c2GsI8oQdxr3bD04Tjgl67yN3UgrhEslBIlWxGIjeupC5JXHkDmZahfxqFFvjkeCnbXSqcQrp2N
mar47tO1wq2Io/YAqXbT8Q6P/Vrl2Crt4KBB+DND8h7z7j2M0ostEQK4ZHTX9paY+3PObbh0Fq4n
f4aeDnukVAcrV3YtxyuEgmc1CV/0rHpKfqStddt+KOekXK8DaG9NYx6dsbt2HFbtuswXIyQHpNPK
qq6lxcdWMgRvkj2Kt3QpouBZZQ/pM/WEh0BAHUjfsu45vRohZHfEG42wm1ltGTMSe44kdTIjTUkV
0k0sawrNvaoIiH5EtGVz9C3FcE5KYgiEBak+nRVusKp1xAduUL2juLxX2k9OcqSVcT5oAhooeuF/
kX99doq770CeKy8Oa5olgchXPtk9urILOqjdqK6atgeoK05WSIxRibMAFRBknPe8lR+mA1IxsnMu
PvrcvmN/Ch3Vt0o8GgumecH9uwWmB8ZqCG+147xl4iXNrU+nSiN6aILZQLFVhmongEC4VGMYFU+o
nhkyevWKnOpllH07sjrbSnluhxqtcbYoIMXPCAZcpEZ4TAO2tEZ3CWG2XzA+3hGfe/GLVo0v2XQJ
6ySTtL02N5DdzA2HTyH4HXpEy53uk5jJwHTmPnThAtgf/H9WFe6rkd9NIwuDnJCCt5LxxhBApmBD
cmkcuKFz0mxup8F2f4Rs79noz/XE/ElCWOKip2qnFXRhRE/HcG2wvuTByc26F0GKjCteylLzZ2lI
uSWxU2bZvWhN5gr2S6fQHAYDyLl1HVjjPJbFpW3aeypsFN7GtXWTX+7jw1D+9rZz7Or4ffQwUaWN
twmtVoH5qX8qer7Hg9kzR683OkaMWUHPbg49/LVp2/XAhSFJKaFastHt47W1AnoOWf1SImdcWhab
iyUOWeRuOrgVsWmtGq99sYx8FynaDrXkQSl6ok4i/yadpQm6piS8phcXY+p6+kX1EtrdldUMZp13
EUPXQgylXTCMcmvnEbMZPgE99bEcqp9qqO4lKb4OP5q2C9mwRNRxhDqgQ2fESeaeU8ULra3rRUua
L6kJoGMDOmaMScZg4xN7rkVUxaH6NJU4WOgaQ1KDFarJuEuyQXnzxIvqOR+KkZ9QRX3GNWs4Nq5+
4CYrOamh/eqRQhZXPGn/FCXD0NPSIfH5iIKIdHoo0a8iAIVJg3Dp1/EZANN32rNUDdgxUQb19wCh
Es5zg3rBYjgPZ1PFtYqqWSlnjferjNZ3H0yHwlG5De4EkMw+VJQQdLL4mML4s5+ylccQGkoU5DMa
JzQIYmfd+VyaoU7/zQ7rX6Md7nU+8Nunrc1SIK9dgkxBt2mAiebbn/5eFSgdAxMxR1nEaaXJSDYd
8xN+803hYQ+efnKoIsbWmm+noWbTRnR1LeKWOmYuU3Hj2mP5IwrqZxGAzoYBqUjxmzTcj7m6DpL6
a6xlgE4UNk1fFyTjwSMPuvyLuR4cUxO9oAt8B2/MFoUlYx7mEDM62GvNyD/T0iFPNsX7h1TAIDyA
N1Xp5/QblxWmoFnSxmtNNofMoiQjV4A8zSR9RcLHZwFp3DDPVeHQiPST35Rt1BpZDRz+n4RB0g+m
IIji+giE9JqkKFtt80ovmqIWjnmR8KYwbKpmZHBDuqzdNd6IFbFan+itHoELsS+ENYcDOXCLY4R5
axZ6TKljdLdkCs7qegDe5hDw6RxbT3xHI329PiGRkOq3lHASQuR/dOcZgssKwxgCJpDYv6rNDWao
n6hTF75df9R58uHp1UNnXqvIaJW37Hc1AjzO+ONSWtjLe/CvC70qcO3XUyeBaY01/NQ2Tusw0V9E
CPElqdUDy/uid9u73iF2NCSVrVJsmZfPvb664AI72yKvZoR0VnMcEutWxE873EMYIVdS9aM559V9
IYI9/LLrELiEb1bvzVoZ9X9uoXzRvf8ukvBLV+O1o5v7oWW3UYXNz2Z/Kkps9VpFx0jUymsKk5oZ
7ll3C4sbhvZroqOuzN7tnvFj4BXvuMiZb+FcrCedhHcJelaEOjc3ZdB+NKD5uOuqD7aMxFHfbJ2e
vSBjniv0n4vKlqtI+WkHXEJEVccmFyXpIZsgIGWNfbxV6xc9sV44Qt0DoJJuPR6b2rpzM//L3McQ
699dwY4VgyelEdMDpIdfg0TJo71beuOPx7rF58ipl12L2wsaCjlVs0JnuBr6w66veOu1yWxm+ukX
Fe5WWGc6Wl+dZNxjoO5tnHJWUswomn7vLgBDXtt4ynfKiYIfMcCo7T9I+4AIQLtSki0NDe8YoKDH
oJrvMWMPO5AXRRm/6jJ+FKN2b0y8UZ56K6ZlQnUNJgKkTgZu/nBH91bGE6DQ7h4Oo6mo6ifzOmlk
ZZy+R8UaIY8/U5L+vTKCPaK2QR9uaV3swCfOSUj9DDj1GyZrk5a058EgGTHU7yK2l3bASJ2fAF2C
1lF1azEl8a6lW7Dn14T5hBPs3Zql0M2C96AXv3GBZqYtbw5e+pYJhUG07qUsxH0oole6B6fRKBdO
eGK4+/SS/Iwv7FK5xcPC3qr6cu9l4gP502/Esa8a/BuSmrndMWoAt/2JX+TRU2Sg9kMJWVFU12wM
C1RZh15p3/UYOrOmtTvpAYH3tB00/lUcKhUdewoItX3D4XqM1W73E3bGLY4RXcolSbof1XQlmyYV
hF4yOkPaLV3nY9BzkNg9Eh82YNu4gAZY5XF89QpuyVzzfGZlSGr047QOj5VcKrQ5iPz9gH+yw7I9
Uzl4zSCR8FEJbUPi1i5yaCH64V6J15jNAhrUGBzs4C51t5u5TcSyNFxaSzChD+tyhtt1mPWmOsM5
ZNIXs8p5KJNPWaoPtfK/Qun5QMrBXutj950aBsIG/1/cRG9djUPBd2NlFsPgTnB6qhV3UJhhtBoy
3IJmtRxGB82LXp3kHa3va1IKGvxB9/BUlbRM0mQaJAXOwXVwgcKPDm37DL4F1Vq3HDF7t+5roz6z
qlnEirdLCiTE1i63jMtgqYew8vc9zKM4U9ZhXu9DLplmJK9KZcMRi1oTmIihDvvBKnSGLVCbpWoW
c69wXusqPrVKssqThZsMbw36fsJUcZ06UNxl8+uWkLADHQlodxN1grCUK01GPu7ibEOg9VGPIMN7
sVbOMkyNov0aivS3LCVKdo/jcvytSpJeKfqquTuqW8WhKquqycftEhaT0LUX8WVS4Ls90zxFo5py
wVKzxrrzLCxYKg0mXYisO+c8mt068jnpxrn6XaRg51mjlQSUyt+3NYtoWdrFe6dULTxg8YKXYK8F
BGYh5GWyHxNpk07ZSRZ7WYRivWqZBcN0JyYA6EheI7fMtgzF3uyuwHNQvFv4w5SgfeqD9i2b9iEL
A63vG6PCu6CEHnQLk3O0Q1Ky1pjVJMzLlTx9F5rynSjWAzTJvgrMhcXoCV36zegPkEO4kHVnhZ5r
7XYqt6aYyOSX3LQfNlKFyWSfIhi1lxFhiRiHrl3q/JiN+2Nda1/7gO238pq8XGRd9LT88D4xDqdB
+xQXhojQUt5qix3HLCW0+35vWs07XJ5Np7b+3AXgMCuN4h4xKHc97RqZ9Xc7jB9FqX3io1mkWo8L
3sZBaLXJujP17VDhnvCj7rMp1B0BPWu6jk8tVX9QjxML58kLphrqfWbWmi3egLIgi/ZWuk8zNbXe
BtP9tRiyiYdtYy8CnIbEpSqu6rdhtQ09jxhESeEcZG8vXXzdc4tAgnnTl7PBDMmJ0qnQZdGc8spe
Ewf5CyrjLgfvNtpI0yA590b7SzNsaiBFVyVD1y2jq9YANFA8Dl9aOtAzzNYIE7eDMB+OMU2Ju99U
k78doyC1fPagc2aB0x0toGlWm93Q9N8yIDn1f74Fh7oc6ID7glgTwncwY54yoz17qf3oZiottYv1
mqrBVcW5QbqqPydtABtQd0g0FuEu+WnSkVrNINoCFTtCHMjETmtBkRkpJNqWUY2PuqhXqKN4gRCT
7wZ13Wxs8496+l19hih/r0YMcwUxbB3IPpejuaqAemIJXUijfMYIBeasRqhr1amcRAtpUqqTdaE1
TIZ2oT68w3ZZIBvm0/VRaonBPqj61Dq1Q1o+GnOmwuDyqgwFXaGUy1pX/Y3IhhccNN4cnTwDhTfN
b6td/otz1v9XLUDPMFPs9fTWFNCKDGpvyxqDLVlHziUgn1ZWCUHihYZPuVzrGez1jrIfIaFTLvq2
UlmHg1ehkjFTlr66K5I8WpAccPI7GliRSNCdqcV5MBGfKC4U5TFWja2ZdTRsG3NlNh6ZMbpsl5iT
2sXomM++lDvDEwb/Z5MBmOjeUv1DJ7mdGUbrzBginjVfOfXxpMs2zYfJMIPZhE63O0mfCWGfNOK+
uI19Rsre1i+srSWVZlmWZDPJVwJLNqZJy1WaU2R7Yx9FTwtI1N5H4fYHlxjOPB3OpFJvy8G6Bn21
dxusHsgkqLC3nnQkkg7QNXqL6sCmWV23/0phvqtIScweQvkoRLPUcgarIDEI++pHflio91ul/B77
kAZR2dwNTzt2kfbiFsDPFGSyD5Ezp5JFay2tRHntud7WejdtSZm2aaz0CoX+rtDvFHaH51yJ32qj
vKnB+BsGGVzoIEHg72+rES1RoMPuNo9lIB5Nb7xbvrlhELQkZ/KNaLVPsuneGm88qz7xQkTvqSRo
2HRHSp/NIS5HA8h6R/+8lctBN5mzR2G7bUkrS+n8BsNA5ZU2GWOEcZnb7pOEHATkSp+A3W4wWvnn
UhdvlpSHqqhvpeJ9Jba9snOLTAdM+IMXoJFi8p33HD2mDvK84LZqE/kSU5kZGloWSwOxUzKJi3KY
Oipe0aMfXpvAq/+NNekJJCu9OrdyiH4aO8NtqmOvM8ZsyUlHLtqBhGJ2lt9Oq7noNQI9/effX7Gx
S9D9ZX12CLWOvVGbVx2XQlT5XH/WndFWVbl0iCTRIUZLvhJYDjKbAIdZhftF+yKbFcgXkUCU0wRo
jHZK/vfrbkw3eRqezenMZjqaeTTC6rWuRM67kreUl9mZaJszarB+iiCnyZ8I1ki1aJQNYWYbY1Cz
gxOW/30AxpYdMs1ibD7iE/E0bj3XWID3GjUrJ2EcUWzWJ9Wq5ZhzSC2EPX6jRuArDHn8e6DogyY2
du56ZFx4phdz0uMSn0jlzJA/081vg26DsQalBt3GtRydYCZLlLxSKzRMooTIJay4i7/XiuAQ5bV1
4ET5UjqEXuR20O70slT2Fjf7fjTtdoPP/z/P/l76e1Cnv/F/f+3vNZce3cwqoVc4kQeDYnqwsnBc
lpHk3Pu/r9H/9Scjkn/4/17DYhLNy0SrcNta1r7yG8ROQ4yMZ3LyaS3tOGY+/MnfHxMxYe0DFXKC
YigOMLiqOrGdlUtXhO1cGcLq9PfAfLzXZlXaoRAw2mIJlQuDckzHr+UgQbdW6tSvemrtTaObDz0C
YeT7Wwo9NPLTg2om0HpU5FLTM6WCeiXbEO/29JQoct52fr0I7H/H6S+Ai4NFmJ4Nkd7EJ/jHThb/
/aqZvvp76iWOuXBHZOUB8kvCeJis4J4yjXRJojA9q7/nftuaazZQRBUBiXR65uwaa7gUhph0M0pt
LivBhvyf53m5olKL5rGPt1QbVamuLZ0f4PsTvUEZfY0+VE0NajvT6MmhYuPYv4+mh4QZ4NYoxZzO
WFOucO4pOJUSBiJkAfuL0NTabeQkSycF2wIcJj8JqTaHkN/vqo8Mygqhie1/npZlfnKNnIBwvKYE
EJxK2xMXux8Ffa9FR5LUJfJpcFjk8KwCvavOMHHqtQf3jCE0jJi/h97zx505UWkJiDh0yD3WeSre
Wyee4mzMsTz850vXNlbEBvn7IScKux67GwVLjCOJZ38vReH4369cpz5kYMHqUi/XUVQYpGaqxvnv
K2II0SfpWIoLWmRaHIs9IECxCpqYlHNV6M8CPOgMcXR1jKanQ7sEcx8+61AtTxRD6ezvZXIPCQNI
iCqt21Q52V3/lQV1RtuuVddSiuRutrLest0jY5ueKrGd4x1CGCGdfmM2dvoIG2LC9fCLNg+HPRAO
D+G8McMWt78/Rhi96cw0wSdcpsRtwWajZlZzZfggJTZFhlSMOy/t2P3dnDeMtHmUgybFo6afHU6J
wFMifKOtM36kAZ6Tuq7mPazEU5sLMl/cwNzapBy9VGXHCuy5/n6MUwai9Dtaou/mTh7IrSB/+UbT
TN0auKNmnRFYt2F6sFHVK316G/XgSdcnWgEglBscKv68VwL7EFUJkniHw/vfU10vp6MrfwDnykfY
IcOVlZeTCNT/1YIs2f49M6KG0bmF6bPJEAzHmBMZ3QUZwbzj1TEdEu2Ek+yh3CEtTBJUQ6O7gW1w
9yu9PhkUcyetSsNVU2oKY6RyiUnc2IoUjZrwjRCtiMdiMnCuStI8XtpGrLm0fTOxw+Vi7zytFzuj
Ja4l0ZqtJkrINdhnT5e/Lwmehi8zvYjfuTn2xhmdj7/Jp8afxvcrlomWkYupFEforiS9YBkgCwyP
LE2tmZHU3Ruq3SmxrpTIjnnKyffo8O9vA70vks3MlRVbzhzHXvYh4TShPra/6bihtqly7U41YqzC
1CFxQRMsbiYqazl2w7tUGYLQAbmOTmcd/l4n6nqYBSANdr7tV/9CKDF5mnqMMLTynxwchk5Gx2CG
tBU+aS2YovlWVaKTk6sKAtud/gL8Cl9V7S8iQldXodTpS2YDhnNFYAwh7Hrp2Bax3r6l7ohwzjYs
AKvKl/VeNSm9/h5qFLR725HcsvAYbCqro90ffXMcDn9P3LQqWT4LZqRlEq2G6Vv/fX/LH/W9a3ym
lkme199LHZ0HKkuPI63UiDvpu3Neg7hSTUzNOhOSQQz08HLnt2XvDBTHJdEnALXrSM607VvsESFn
0qaco1r3555fQCMzmYWU+HYN9oKk95ONgTzMN6OeS9/9wGH9UZgoDxFm0vRWf3BYJLO47/1ZlOVf
XwQJsJwPNBRjk4hIStm5PWTXrgfPMITHKsh//URHndibb4wlZ9LHllz82J33rvf/ZM9HmdDfgQY5
UUDZ6EFTPJuEuVcs0y05f5REkfnSU06h8PkcEpqtmNPPujLVQOxqpaqwXFXygo/xkgoaW2Nqw/fI
/iX1FBhusJqpfvod68nVNahySQOJhvbuhFrK6ax4aJ79nRe7pPR+EmpmkaTvbBDvBBG5mfWV2lBH
kbbNBldcvHZruDTU1f6Qjt7WqlCaJ/0DLcmza8RbqHrH2C5WFjEsMjxqkQtKNvzXxsWKDZqhT6F+
ufBzHe3CqmpL1tIS1t2McLGLrXq3wj22zMxyBm4o2JOFSCcYpCtvGEAWaMc3teR4agV0tUV0U6eu
Ri9bCxl29EoixKqo/U87obMVdxRbBowCx6WJmeEMWtTkageq/p5bwTp1870JiDciPpqka+/q1/XV
jZRFk5WrOCs/gKrsOjtb1SpJw3X2VIrxTW8ILA+r/m6p7joDxceycC5N7sxSdDfOMufWSu5uop2Q
aeLjGpeZkawY2pydcWfU5cZNUs7GFVJd7xgyCbBSZSnK9DIW7cWcUrTGaE9z6oSzfUGyz1Jg/C/9
R2a8DvE6LoyFP5R7Lff++XqO7CB66UgyJEDuu2O+XQeQbxKHNQmJSaZpL0Hgn8dYu3nobJD5xQ+C
rM9hk9KtUNFfEIA2CxG1zprR/ekpt+SgXNQh/Slo/rFMHPw6wc5IdytNF1EzVjB2B5LUGW7Ufr2w
OkwXubz7UbR1YSWJ0aXZoC5LpAaKUl+gHG6muEay2UOWGVrm0gjkXKgd8Pmo3CamfwrdDEtTq79n
7P6zrLWcWYtOO1OLW3yml8rsBZ/FqL+rHReKKpHkcSF+15ga5FivCvyn4E4JnwE8yjSTiZ8PYVSl
+1Q3wGKHyl2bnb/q0/ydYOmenct5+l51Qel7zu3+CcH9zkklJloSoOK37mpXOFefIsHWhe/Bjigc
c8IEfQJJWY7Pil+eYpJLmpehbLdhk5/CbngQkh7OxuGZJNp7bQ3jjOBSDjhYKq3un5l0nCO7dsWl
sGWf+/HtfCS1510XsPg0zocRDoqFoUIAqduHYTUGs2307hGxTdg04fFEnHdytNEabXW6xLTKNN9C
VnuyLVR9fpFyJurVe9S4985FJQTLA1dPgHelben16Tkq30Z/kPr4rYpCXwiXTrqXVke215PwSm2n
455Yk8EWzTsvP2gqU5Rr5nMA7wrmaiYBrYZ2lRTZrUtbsWfyZStcU5HKmsDyNutSlreYuqbx/X9Y
eX9Fbn87ESZDBqRhiVQsUvJvurv60cfZ4ZTagH95FrZpcVCc7lbir8N6GVp1OhcQjxcMb2C7eWIj
tOKpECU209h/GDHVDfIzGrdKOjctVuGmzrQJ3c6tUT5gPN9kPBHnOS9gtgm6RaZTsKoMJ/B5N7fW
WTHeDdeFUw3Mq6tlgXljHGC8Zv42ruVXkQhv3vcmLVrrFuBO3fUc8DxP6RZhVbwbcfS0rVWaOq+h
GqP1iXZxH/zERurMXJ1m89QBKSlZQrgSnvI1cv5n46RP35nMWxKNIFk7Oah0dBLpeKv6FZbXW1UV
Pzo07CVRz0cxRsB0GNjOolHnv22WmzJMPrteu+R6+SZ69nc/kEfTr99EWZcES7azKJIMP0S/MiwE
8GE3puug7FeFV4enLIadFjZuMWcaCmfPuA34pn0UAz5TYQcxG2PMoZvLzj2kyNIxy20CmQLZcRkU
//UG1K6aIsEPcQfgIvBAPjItX+KEQi45TOLLRe1iIHBdlrRstByEm3RPEwovxqbofhPSeiTHUy8f
MH4omNm8WM6J8SGoYNC5E1gXOi2Ddh4tGqjCCz1VjCWBOyjO4DpyY+wFeCXDjT+QwREI3hnXKDKN
eTCKoxqDJJdVfR8gvWGP5GcV1hOf14wEethDLhrDKNU+HMVl1ijfEiLLZjUm6GActn9PyjBAqM+u
gjYKIR99n0RlB0kc+d558a6K4r0ZshzQkqvhiLcx7A0kSVks5ozKNmFRvSGVJMkKRaStFAC04tfK
GeZtFv/YKvdJFX8OLtIwyCPXQqT+XE7ff2yCHUNnOpba2ps8Sz1srXmAJWWmNeNbo/yGrfnTg5pJ
MtzeVrPvFcaNY6mQVRJ069gdDyCJUJklKCUVE9Ghp/RXL++2nE7tLT8etg76ztLsHw5GM5SAlyDq
3F0b1f0GwOlGllLuGvpBeVgol449VC9j8+TYch2rFuLosPyM6WV7NoLxWPeemAFZLkUHUoMoykXD
6ObmGORRaCHMwun9Zu6ULbnk4hX+rOEQ9/VX0fjcAK1qLrUQYTehjeVBxtwtdH5RC5jRKyhtZu+5
s+pVZj4j5gaQHWO78ZyqP3vajwZylouJsYTiKi8SGgfJyu1Zhmp6MOtOgdIxYC6XHiNnJLaB62hz
yWiKIbJnnxUg7t4pUssBR26zGQIbQjROBqP3gEPZmHBdYq7n1uDaKCLseJOJ+Jv08H/MmsaHF8fx
Iq+81yogCV0VebfOYbAv9LJi3lJuZNMjgbayaYSJASz6xczEt1UiOXMqz1zbI36PwLVBC5ous52G
HNghUumejwJb0oAraDDatzDHKE+TIn6BDDRLp9uMUMPYeMnzJl6HHWanHqodDS2wR71IpkI1wNgh
5AaxtroYGlUQPA8v3GBYnwcpYhWqR3QaHwQEqVdN5LMxeipELqsmMMsqUt/jcSxYGji6G9m4KPtq
h5pyxn7CjIajP5bwdC+gX2lDM26LIqFBPiTFLM8yF1UFW0ZD5gMTiGfYyYbjXOVfrGGpYhwamHZs
4Hv5axefnKRawsx/1iiSGXrFw6JQh9eywENkVJ+h2lj/7ElElfd+zCGXWiYWak4EAlNxQx1odXTW
zsNkuICFSn376CqDpQGWMpIZ2AotZxo0HMahBbt4xe2H5u4oLb15Bzd0TmJlwwRYeSOxmqw5i5KQ
LIA1IVvGztDZnfESPXPN/TLdbpxD/VjZJeDhsK5/2ELmvu4fA81C9FQGPTBxMkp6M7YXRB0v2sKB
kau3/0KdppDlv/tj4y2AK/fYd70Da/3FBxG/tzmCLGLwSgtvIOh8lO+x3jR70g+Pumlpi3qAjZB5
dnnzSxPV0P9wdF5LrSNRFP0iVSlL/eocwTYGAy8q4IJybLXS18/SPM3U1B0uGKn7hL3XBrgb2Txj
BnzNKez+xXr4MgDwEr3br33E+NjW5Nrr435jjOgKhnojEoiicePshrKGj4koQw587ph6mO2+BlYZ
res6TLapl7wXUn/vZOCvqrDndEmcW2gBm2I4dm8d6rxO+dGSqaNaRn7322busMGWwqfqxPhsvL0n
6v6Qd+G3kjHJfvskQ7iRe9+OJY91p3axHv1h5j+AUghWiDCZeWfgnxuiJ92A680RXna19T4ByJkv
TaV/1GrSbyBetwL5SCd+rIYrvy9SROjutbXd6AWVFYBfHH+tfHWkOEa2/IyJoUSW/yx7mz/NwcOR
i49GZvY4iwiz1Vjjm0mwG510ln/8YTNO7EsDfdbNPX2PHDVbyiIVqyAtH8042YiJrK+KCV+b0c/j
03lMKAV3YCjvDqnPvK7VUW8qWslawj5OXyLq6qcaAVWWaf/IpX+xHY207erBaXWL4tZcEfpwidvu
ybdm02rl/JQTo3eLsKes+JfX9dn55JsMGQAsLNPsV46IraPGh8Nz6REjjcF9lTRcxR1LMIwgXoHG
Af3DkpVjtJ4kRTJS3leUccfM9H7RuXfrwrb5gw2ZIiqMmqVd2o8AyzcbqrdchxaTDj1fzwQZU1bY
sMo66pbi4XPLcf/igx+0gtIPHsWkL6yxjg99G4fHSCGASqnfAlPTdmwttVuWcunh+Nomjmvummng
/aVYCLVp2ExYU+lH3PI5wniydK3IW1vYnsiMpR+tC1bObWGCjIkxZbXIEfaWXX9S4U1zisawj8gw
W0Z5Ty1vFTit/eA2jERckoRJmQEV6d0vGVoZLNYVgI6tlddUHOI4wZlRJNcFaXVPC63DPvfkmFiY
PvEZfcpoPPaySi7lkPwlRv1d2/5WDUPOeBJJW9+xaOs14tqUtG3wHM8tC4U7eBD/UFUGsrjpvTIU
hKsAHvs0SBrvr3oC98IQ4owk8j1wMdM3rLLT/GzRNCxEz8ysAGXSRvFXq7PkZMkP9EmHNRKWXCZo
uFzVSKAjVAMRMQ1LSzvmbhNtgVjdLNyr6yYY/mQlYHCykNKn2lmlfvPUthogFa26UWKyANGi45Dq
P2gTEGmF7Ux0gamDG1eWtKKfXRZ+mH1Ovw4xboElzVPGc8CQyYn9fxWYGXoGtoRhTVbCaNabFlnv
ejQqtTP73mE3JD9dxlq7xtnTpYxbOwuM9y7xtmO4K8K6/qDN8pZalQXPsacRpYp3INcSyEqlV1+0
0Sy2nBu8eg4G+tD9iys/WXsMMBadz/yiz6njRq0UWyUkmBwjYUKj6GYy985ZtOtK+pww8bD6yRhg
lLMHEM0Sh6J/PVHLMTti52WJlIxRX21LhfCZa4lzW9M3k1lxCLrxle60R2nVMOYrn91OjGt8Zs9G
kz1ibv69yxmwgUyNy5QdDbixxNznuVUR4Go9wpII1DbsrLszsD9UUUvnVFq4kQLnLp1hPABn/hnG
st/3sj2XchsU4UeskmtYybuDEzeBWpsMycGx/I9oCt/xDGOQdRL+ur65+07Xzx7HRe+iiyA6nrIW
HWIXUvc0mbLhN4KCjg2Ugzj2SDCfTesjkD6ctzRPo55sMI6dQbdsI8vQVmYYf2dCe2phiBTAm8wg
8laAmWHb+e0GbzhUT0nOluVWF1nIE/sbjPFOR+PQID6YV/TBBBqNAV+9aOfS0umXuklCXdZP46Yy
rKfawj7oRXdn9N/8YRLsECQ3j+5vg7w7N/q2Ej3RSSkPbDiN6XoKqFAaIwMYIwRGNx/BkEG6dhm8
FW56TnW2t2UJy8BpvY2axmqhrdzEuySMHbGGY0pzgmLFmrPhtQLs0KJcjQN1cjCotAGdg8y8LUxw
ru2c3GE7Qoc/2enTIHFbpcLYTbMbkFMcTOsPtCgHnAG6yFHL31p+r4EJbMDGrRVa61KHDIkyZ2WZ
MscNCt+Q6Qt8QO1gJgPa2bhut2NWv6FWY2toCAKWia4+GL7Cqer6+5hTlSapwGwwqYKa/5bnI4wR
N09WQ6H762S+vhwvqnZZQD+rty3FUbMu9H4mtI3Il4pjYLfFJfPNgz7bHNKG698RaHL2IQI/HMZH
R/eZE9TNyKzRnO8RdYJRvcSkra98WdFsutHVz+EQW8aULRHirYjQKE6FMEmcpo+m//U+VB2tGjFz
SiOxlKMRH7v8hUOEoyCEh4N2C1fSbM8RPiO/LNzMt4gPokpLgNC2Fp1lZakj0ahbcmdKfKnhBXHU
zsp/MFVXpBluzFTfNGN7KaRRY0lM923h4y4unJXhuTHLQ248FTePpNokeYfyS9BeaQLYD5vlpd8z
ok5rApmZczLUmIBzDhaJMB07rkXksQuwnGpnCK3cjAxuqaYC1C1dOh1Vn+6j3Gbk4Yv4ZIJKiPpg
ZUXxrG1kedwr49zUyUvnRXzj7tR+4H4SYAu3oYxJqlPPXDPiEGr2ziYFYuE+/LR41RP56PEJQMl6
I+NrjUHvNctcufQC0EZF5x3ytKx2GqNW3+ZNozIMWeXifsiLjZvDnPX5n6vJotsLYEM54SA28ZiS
/BRaBlCiEUSPO6oLDqNkPxJbA4rKgbCKZz0t3Y9C6H9VXbC3jjtao/kO8W/CiUEIeI0i8Cn+Saar
pGKDyvRZZjbNpt2/OVYSr/wakUowEOLVVdHPYJuPPKvoV9t8E8zcmmIV4Qlb2Fb4mZYj/mqjcjaj
Gdc8vLBLdTnDcdp6b8ePeNqPLDMb5b1AznbXegJHqykT0kh7l3KLmX5XiHBLUjY6gIABQYKhntun
MDbM83iI4N/EfsOokPPSyjT9Zur9Py0RJtCX0AKUwTLWDlJon/HeHvv7WPr6FmWHyfYqf+UJgavc
SRcZdlFSyfRsW6KF3hnaWWAXfCqHykNZ7Bzdorlh5MNcr9N8jNapMZLvxOVSLaRWLztonZwpfbFq
YnXzBA16ZMSw0z35mlbI+WT6OToUr5jEToX9WQUXIy4/GK0WByN3fz0vB7HBKpDil+ex7tZsnYn4
8OqVy8elT56/9A06jswfKB569HvIRaycwVqGAmcWuLP+qrUnFLb2AgPBnkw4dBYALlaZknAmg9Je
52PxxHgdnVDr/tND5wlThHGKK+NcjPi+k7AOVpF1rvuJZQjCgY3Og9H08zzcepE6FhcJyk+MkzxM
4tBWVr83VP/d97l5kDggkrBaFUE3Ik82xi0+PQNVoTHgWIIR5EpSWDGCyxWX4KN08zfTLULyHYxr
bw4np8H7EfTzrzgYYU+NlIHowaRFP+Z23mfmVHg7WBQWXrr2jeyqjeO58wS8lEcddghfgzrFe+8h
u5iPnRdTGRQ7CaYXy4x3mayPrRb5exaFaAJR6Pn+lmPgDdDhWmsQ5HWKcC5ggVujZuBnA386+Dz/
VdwF69AdLpGWfmIjxffV19+BbClDOBvIQE/e0jBRfO+ccjHhPRPUEuLLJa7FAScYcPPzEHb7xnPc
1UeT6OneKZ0CJw06bB3lpyGuaPHuRa3AvKZov6sVQeb1CjlovqF2R9nDgTu4DdNH3vlAnxahBRET
tyr4O2PsdkRVnUzsFAtHcrPLyHXWtVeTHEcyhYdzMnNYGuEhZ9shECAxC/3OtUyc0Pr8TFZ8Gmrn
q4ppb4Uj8pWpQMioeGixCWWvVTAPexBHMrMF6JIeDUzKELimD44OBaJSozivq23HuM1okdwQujVb
GKc3hF/Thl3kntj3Uxgqa1sK2F2wyHaUEE+NdsNQee/wXbxaVQvDWfD0OYHxlkXauKx4mBg1sexH
mVN61rllqyGMKN/b0mM4Av/E77yQlsu526i60PWh3+P0xME7u+xF1h55eZlTxtEvPEdWIkqDZGkl
G+rLZz2KNiPLat4VOCm9Qg3j8bFYnrmBA+7vmsa/Ts3wgQ/zZWJvQ0+Lah66j+ZXw1NpGzSeXb8S
PcP7MHX+Wj+9ifjXT5qvSSbdS1DtegReK7sy2Dp48sac7gOv0nFMGbYPvrYv7CcOrG6rsf6gGmPX
gRBuA413WP/fB2C7KkX9pcFb2EBQOcaVFz1rbIIJ/kCHlNtvVej8ojalkzT9x0j62RSCrWngcuxl
79hXVl0lg7MfxGEQ3QP0vo39pMMDHbvyjyHGeIisAgx/UCbUBQAU+/ZlcO1qXRMqsXMGbVq5MaSm
wMLDYBcG9Gyj6dZRY5MgS62fleW6VZq1Gh2cBDZcDI8xQUjicjRNlyRqtH1rnISCldz7+UvpoWNq
MD/WfvjcxwHeHNeDS4xRM08Q9ionOYlSD05EgjwzWGOQasH4ckS/xpfyGLTe2g/EQp1jvsCyKoe3
NHDECTOxrBgKjUVQIm/yWdzUg4eoS/0bvQYvDAqzQCU3Efn3Cu7NYugpTAIK07wZl4aHkWIarJ8y
NLfZxBC7bMwtYb3PDfmMm5wmcpjymGoYJtFE0olIsj834zJ2vCeK7HLVu+qtYiICnWBlhxLJeAQp
rpUl2GQowYtGirPm6mt3Mj3WTRNXpB78BnZc34i7YxVLgIudGmvgo3htNOhSsAVBQRUeIPVEPGuR
wssu1wSD5WszQRqblLRhRpAwGGG/uBR2y5YkL1aBphkrU6/XKjO6Uwf1hqfEWMeAltDCYhSr2qc2
0KiyW4D2SqNoy0nfM2Ty1lHtL0XuY6YMnRZv8vRS9hbtU1ATWFKrW1ioo1V6xIew2YdNt/JTllt8
YIuoz7n/ivpBsz6PFcRHaGa7HsM9vcyXlQ/JGtZnDm+OWX2Uf/kWY/CMpSsS547iLgaWGMBBJQY0
YyHHGbeUJTWx7gM4RlzSbrSAuQ5tvwTI4vywwXOlOR3dftpZVSW2hEb3y9KGhlWELMcAj7/HtVDb
9CcWQOox691bD3UgTuKT2VFdTcwfdGsHVsugbK5wqNrOZ5TDfp+mE2GGYOXBncgeV+7kDSfCJPcg
26PdaE1o7HRY6L3ezOWoz7kQnjQN6Ec/smDKcTYuFSqdmH3F0oTetEg8jGTRkPN2k6sDBx6JeMnm
i3YdkSK+wmSkVkpShQOS3E0va34G+HrYf8lvICcAloF68VJA4XoZorGOXluz/okgXqwKNz6w9p2j
OCEcsN/VFpOfrdO+x7HcCkG2xaMMsWc7PpXS6Fr6SobirxnCm8yjR+1Jf00Y5bkpxbsbyHAZMpiV
lcRH1vPMGWaZbSsHnxg01HSlGn2djdl5ZJK6RHHPjS9YqiIg7SHVbpvahnQn+jfSTT+IvKiPqanG
tUguhCye8wwczVhU6b7ucn+JrocKsuTfArNKX0Uqrzb6YqQ/3LzDzIzHDHaJEaZuJtpyZk0jioI8
XDVdXO+ZigeFtsmNMZg7HgaqsOeWnVH/sDufDw2D9l0a80QeqkecHkI/OZD6ofgvF5vvalk28VPf
wTRIWQ96TrubVBKde+X9hQRtcmfaf+wFwAhFAUhiscZLRU/VaGIdEWC0grbMUUn/0xBNatXmadLx
oVjZdzfOOQ/rrtNWUGyeq3ndgSL5BbvcdRiScxeZe9gYS0/kFztvqHlRrxq1+aUNyaZX/lwL3NsC
H5i+sTntJNFJ8dDviI161qQLvTtzVjZ44CUb0l0xpazcaI1D9ejjCNatc9BbftRU26jsjpN8rUX2
tgAHkSN0gFN6kAzXmVYdElfuCFvYE0bcrqFLuul96OJT45fEXvoXr/ceZAG9QRWkr1GHLFknYwX9
hGUhmRDUzvbB94OnzKyv4OmP+ljtu0F+pzSFLdo0aswfqIT2ttSbFzdjLmtiMSpO85+bv8M2j07S
g+SPpybV438eSrjIyxDY64ibRfqpXP4iOb7XlXUHjIqGA0qEssb7gOtJMmdXKSVKMb05wriLJKoX
Y1H/ku2xK4zxBYXhVRfhK6kET930nlr1yTeKZ6l9NJY4uW5+07PizzINEqM6XuNsqWP0ChgvsztO
+uiieePRrXDE2foqQV2NDu86TME7qJUWJ22s0v8/xWxGnjmS8B732GBy19NNGsFHNZu7OcAsbOId
n8o5wD9fYJ7Qigd6iBVHyjO0alCMN6hwu6LpDzYO+qDEuEQCkCm679Sr9/P3gbLpLLBADOSDIFMD
tF++y9ZhVFbvoqz8GSyW+X6JMKoFK4Frb2S9O5XnPC/3BEyB+46e/ZIBmIsVtOj9O7DW6+Bb686I
oZHjLtZh3fXhTxbRWdvm0rOdYyhcgBFc+w7frEydFMwCagRNr24iJ/mO35Aj2mfLRYScesU1n8wT
crnITV6yUDv1tmuSJ5gxxk4uec3yGiLLk4izy2CaEJTwpRsj/oHoUMeMtfkVRS0/XqcMgLv9S2bi
aq0S+z4jIXprOGq/nArHyPUvPa8URpCUXk3AgwcnVFk+vie/XxHB+8RF8+kN2iGvivPEbCueIhQx
7ceUW0+Vf+FzOZIv/mQU4iLN/qejWSqm7tiDWmhxFvmztVvd3IZBrxMy8u2WLjKowuYpCQdUSaua
DqrSFXF11avZTRfbIzrNiTcSs0fUVvvynlnZvQ/lbrKNN2Xvrbz6S+eyYrR2CUNTVp5CsFpKnX2E
ZkH6z0ExnCNrBEFgPwUGYdpsHJeU5iw8K4iN8xydhThuXyrteNQAK1TDsmaOvbCKoGAF2TIMQEWa
mvCp9X2doOKc9tUU4EzIomUt2QDkQbY0648pY3ZWiNTdtz1RtDmv1n7oRuMwFyFWGX+01ZdSHfow
H6EzkBdqaf2HKI5PJ0afwgo0TW0S/Kg9I0/fqdnbmAf1zSlvMJqfymTY0O1fGi075U5+C1GQtsnK
shI2q2F3AzbrNNa2UkCETec8WgbrdO8R2+ah87vL4BRXuBafARI01CgL4ji29KQ7GObJwmRcSqzg
QrcxzbAHS2hGUJe4RL6ElCfzX+d71QdG+UJY+2Yytt5YXkatvtvCOs+yVrwNYl/5YgEOZ/RBAury
R9nOS6j1Z8tfe/xAjSVfm4K5pN0tByUvXVOxxsnRDpmklBrGIzPqXYuiWMkrq7MV7qBPs+VeDorg
r5rna0MOFL+cqExpLwvryqB/0TfFU5sZl1gr9hovxti1Z1uLTwEvHnQ1egQEF5l5yyMkURnsZjve
xI1xTg2U19BUCs4TLxfs/MufiAUko/4AmieNb3SsNOet6i1QuM0OStKZnhlp1tJv+TiCHtMJmRqC
Ce38ISQdKfCAykeWLbS+S0SP3OQGZC+0EHwGaY+gjm/Nt469wEDaxBNGdY8ZkfupkeyFpbtJPhDB
I2PEz468kC0BnzNbs3n4/Bry8+nJsO0T75lj98V0jL0Pqcsw3RX4PNSIK2e0OGuxY6TWmWi7fd6B
L9Xjc1PcSt3/85Wk8x/SpRHpFFHUrW6mtuS0jIl58Zvx1JK+smf4Rqxq1FwJE8JA3aTFNo1fE1aC
60h05lLa2cZKZ4eH2ZRbx7Uou1hLdaLxFooV0nIS9bsfVth5SDFbOUb5cBOW1VWCyIkpaf9W5e6t
HLRniHgEqo8zgg/j5ziALH1n4HHuRE+UEV9Iql/ThDdBBjz8cGa1HtAaTd0IotWWkCy52Q2vX0Ll
DLz9ND6nfUvcudbg8lHmo53MZ90AOUHxUm2CXBGv3tMtlApyu5TqJTKmr7EitUvvMBXkAfXzkD/N
/0wAc/Ul+jw932Ax4mrQlINcheRzk0m07lt/0qML4Icj2B6ZJwZ64ay7WHuPUrhnjh0dTTYMWXMi
BRMRSXZVruPy/E5Qjie93yNY4vdgxuTFqAkXr52xvk6/jBqDC7JXwAuxZ2P1CbqbacqbPlhqSSKp
B4V7Y8nul7H1jUQsbRqts6leep6QVWVpTOxbpN0WY/BojBcY98LDWDKmCr3vHuTqIq7hw5s1/HFP
OrjJwcyW8XBUpZs8mKJtO7t9bbzmCOC7X9oWHYiMJ4PFJ2EfZeJ/RXiZFo6aZiltGQJYay5Zjr2Z
sF3gq0DyzYKtO+T6hf7wKuez9YwP+lbQsGlSH3x1yQjAXbhVfRnSqNpUsrxaYuaj+pBbc0N8+Fb3
b6atXnVnrxPVRh3IZJX0gV8T19g5aPMnmEOvqNFuRT3RfrvB3wgkPpkq8HEVveSQ/CPVC+8gQafo
+6ld+/cpaAHv0LLVMKrmfm8bVKLYgmBFOth6p9i+DO3sjVTQq6rQ31gGXWDdQFSFIEDAgtEshyQu
T3ncHYIYsUDPsmbRYKHCpdUQGsavdk1OEkvNCARDEj68GrKu6cKuhh4F93QVCIS5lPClkf85Rvzb
ukG49e0CDJLqbtJJxwOpCn89X2mZtKQ8Szs5hxPHgK0zBXfJL+FeCD/zkluMwfaNfUuxlIn8F5YZ
+mHN/TETrUTOJp+Id3Q2fc3N28iKxJP0EtOn7FqajWXThvZaw4S0wX2d80C5B2l4KRz29Ibt4SRp
IthuWk/s2sIDXlBoxvGfo9nuwv/0NVPu51odvyOY49pbd9SthxoP/mJIkPoVzK4vegyZP0N6xYbi
pv4Xzil9a0h4btYhmGhPQzCLOwuF/snMjHuPq4y5DB7VtuYo8ZVGAkJur51R3+hd0K8jyQeXUz9K
p1gj0lREAIT0jl2zJ1GC/rn8x1xvCTnmS7ZuuGrjrKSIZBOGlTnbjGw0otwCq9Pkn/zihzXoh+dq
EgmJrwGmcyyCIVIU9IIIxS0Ic/jciBHj/KYUutQy2HpwUcHkvxLibGzjfOlkxrU34Cm2Vb+BXQB7
B9XRmlucuz6f/IWjcebFbnpp9fNQRzOr0oQQuHTs8i7cpiAezpNbSGEpFJ0B/zEHMs1p4S5Ng8PG
NtKNlXXFVaqvlKZlqaKmWXs1zuzSZU1k9dob4v6DZQ3OzjbRxhfpD4kL0RfKuiMH0FyChzrmb2IN
QsVyhqkue1bkcaiJQHE7hosKmh8VJlb+DEgGxE7BmD5wWam5bjyuEzUs0S2u0LPVp6jiACJ8/NPJ
3Fe/K05EfFZvpqPesJHxrPZ+ctaLnFBEtvFqtM0Vw7RioTwoI7HtPlvsBbd2i/Ja1eSMj89jQl53
ktohnPWemR/aIVz9YpSwxRHvMdo/WUpamyL84uq1Vh1jhHc9y99tvSSPoM93dkRy1Gi62TpPzc+6
bvF9izXmt+4Uba2oZcsQme9uKx+5zYY4HPNzpQG2Ul1pssTBJR+bibnVDSNaaVW6KUdeh/8teaQm
68k/8h/NZZ+Kbu1VwUkviHQZW0N7GzwWM4aq2lO6r1hFL/PKu6jGvucwHMdb1HFlSc1nHdxX9R77
1lopN90Nmr0NDR1MkM3GFlWz42SwNwbnma93DTE00PG+gnT5rucMLoLrGSm0Pqord3xBjA6LIQy4
dkcwWZnPHZfeo86/MgBv8/ZWSzY59jS8J/qIop/a2muJAKNdf+aQvkMWuAaZqNZFxsMzjte0whIu
h/wCpOgR58QVwRGVuOsWYe5xrZtwjAI0Cm6Hum+yn+mJT4Ndbipf+wiFSJZmmkE9aQdoPy6Nq1ud
q7wi6wredzvr2Ws7/cBR8Dt3G+isth7Cy1j5TwX6k8UwxORnNOfM9L99Y/jL9Hcvl+w++o0rmCF2
574ouBI78AUKbBLzqoPqUS8OeDbCAbFNNkv9mw41FRGMefDkQNCOrRG8f3RBpsJ88dOLrdeGRoE5
iPZSzCG0cf6KAu3CxP+UOfVz053alJFRn2R70Fp2vfN7uSHh7WmeXtRsEkd1M2rnnEvO7oDkMLSe
U1me5y9YB8Mq8jTCRZsrY85TXbh4fTFDqFY/Tl24RjH11gjjL3Zv2K/eY41DvIKISNVovnS6/0B4
xu6nimEEBLDbOvSFiJ7gdGfT1XOP2Mfuhi6+VQ7b0bLPwBvOiTVhPvkUI84RIgiFp3/pUfJVW+bG
LoLXIEIAW0LYpYS8Jk71TYgT6qOq/UX19KI1/kqilxjr5lIRhFUzQUN3w4K1VJ/2lJ+H0X1qZn5O
qoPvwZcU/0K/n90I87AqKb5bJW+58K8YQcLFCkXbD9M0nsQ8+wXLn6+S+MfnWzLlHMQzoIzvBbv8
4V+Ko4u7tb7lU7aDBbEwm+KEVGWP+g3Wm7lSAt+wUDOuhOez1dNkRbwUqIei2pOzcSMMjQj7vtSu
LGUBW7iPEOiWSKYVqNUXGBCv+K1OrPdZvo33alSMLLSl1JBiuvpDNzBP6On0qTW/aPyWY6x2tpG9
jYzDgk8jZMhYOPQ8oZkwBARp57oNt4LdfDQRbLI25txR226uMwf35DXZsxkxnPK4wgxJBuTnqPuX
Isl//dT5USVW1wQJe5Ecu6hrtjCWfnrFJC2LnJsThaQBOK9hXj28mLVfJdj35/atlM5vnqavKC7e
i3rvt+mjxPnD+lX/KupqmXXBHe2cTzDm9FtW8imrkPOPZfgHS3fXCRt+ClCKxp9erdYlPeKecWMs
aDdKNJgMTxn2+zzOdWOw0eiuA9JPp01vuAPVaoyj177w8WhOaAXGXwktKy9McMpavAtN81l2M84H
kXZEN9JRtS+QRm7dLHotU0rqKg9eo9T+tWAtG36w9UH5KR0ttN1hHUpjdREm0AI+7KEUiqAMAydI
I95FWHyA+oqTaj0SDIao6RFFKC3mrxVBKRbU0aXPAZLY7rDsB1aXsQjOTvhPmGyZnP9hdu6wG+GM
rAEYkDdkzvQMYSzqB2j5F+Ug2DNA/OdMpVvkQbgAal441jUBIsFKp98rck6QkLY0pkOYVV00HuUD
pPNpyGjjvRj1usY9ieWUDPjSerHD6DVHpZLFvG1566tlIyTLNf7PML3TfhiYtxA9qISiyLYRjBp1
+M4LchtUeraczOZR4BPIXHHTkKHHOr6rqCmPXpluNEi7nc07CCLuKc7adS5npaUDMC5K+NypnvWW
6QQw11szL1MM29t0XvoJ2XjpR/yNVgDHZJrGdedA1lMJq9Sw+SoI5FySHfinPLE1EvNjTM13u6xf
6zRadfyAS6vHzJQlWygXJyTKBpKm+CNi3Mb31vOZaebeDNkLJro40VXehkghjdAKaEzO6xAenCT+
KLzi19OjnzYbD4asnkOvf1nVclaPUdHiJOOzKQL0/UoixmmRXgCfWvQe/kBpAV0TQYz2KtpxmeMJ
06prDvadEChnYVR2xHKCuxIQ6ehiYPUsboC+ZVzhvnGuvDF6uoQhC1khUPAnPGxdL3d5Ub+KQS5j
DySpWc+OJUFdIjQoM5b1lIS7qPQemsg/4i73mIzyo/Z8uqzljRqBoTK0dz2lYm+BGNrFr2hmbAU3
PJfca1GPGBTRAnvNztXWhqGBAC/Ofaw8chdihgWgdSJ9eEyF+fCG+powWqxJV9ATl2FLXRkLzZnz
rq0lt8Z7lRJm647oXjI0XqZl/CG0oVmCr2azKyRD3Tx2yDi7hNHnWL7H5MCgvL+4oYN/rAlvsC4w
NLAJEr13GCtkJXFPa7roYnkpQ+07GnVWLMbFc6aLcNKj5q7tMn9OquQ8yPS563WwGcWmghU1WuOt
NUCDtP73lCCAi+LwkPbNc+PQYzfZdLJDyAyqL19CHTieuQ5L998Uqh6UGzbJyKMHk7CtoBmgN7nB
Ajt3ufsnbPMpLew3M+ze/F47IaxcI79aa1V1d1iWm3Z/72wIXox4s6q90GwhYOvVV+/t7T6/jnp/
07Vwx3aaK5OntuY6IkNWmfzGRh742GY1dkwndrwChTOr0lTLmd9Nd5nUe71s0Dx1O7M8cNDfREfB
30iWCao5VUn1XM8YrTiG4i9hQJfEceDPyl5N4f+1ifPZxNpdlN9phOTXzm5h2V2iONgFg3Vlzr/J
h2mFkmftWGoVyZmTK6nqyDHIfo0m/gWPEEKadD7ZvG5tc1oz6r5XBGrbR7/KLyYuoUUPGcnpMEM2
5bgibRDtcPcbaWJ2arnvle8dA6/Y+MgSEWEeMqfc9vRNEQr9QVbXpBqf67yEuNBHXCPLgHV6rYWs
O3iap3PKwN8VyXtERPsil/p6wiHH89OCsWTtcuONrxeOCYrTsQ95OV4t1zv2KVO9lhgEOfl3e7Sf
MsO9J66+9SP7lWiW78SyMRF1byyaKNRsiICd5uwoq7dmW98UP/xQcXTavv7k0sWZ7Wx5FucGSgq8
pZyUPy19VwBUWguRLq9WXuVnTxE74Xn04BOLGXFB5YvWra05obTXsbPvdRm9BgkLVq+ywEbwixq6
PeMo1MHeVSfI6RVFD6aJxgbzi54Rcgzjj6BloZfVL17UbqMCWRdHW7X6j7EzWW6cSbPsq6T960YW
AAfgQFllLkQCnClqVsQGFiPmeXLg6fuAf3ZmZbVZW29ooqRQSBzg33DvuXYy/Fogmu811b3HlTA3
9Yigx27g4A2ptnPS5HVpoQcOi0s2k7Psuil8NGXUHsiU2zdlzvQ+zIuAjepzOmOiUmyuiMZJxalF
ZGHWk/Hdqgz3warjQ6j34ZYVosWvrTW7ZtwJzUq3Sd7Er1Y8xI+otC/3ey7og5fixrT5LOzFvoj6
9zSq6NXpZA+miOyL+90+xGndgSHi8pVHr7LHxVFKQhaB2euJR5axpb0g2NTpIOz+mE4dd5tu3rUx
cOF++eJEQ3O0/nnjcU3z5wIyoOZ9hgXynX997f6tWF9Ri41rXjRMiX/802hO+OS/7t+/PMTgbRTM
+hSHAbPhtj7atssNiz8iv+V72JacaloN8hmlXA3uZYU/r9/Xhz2NQo50ozFVdbzfuASOHRTJuuvM
hCFqDDHmSC5be8Rh/4+bPz8H3BgdybS/f/7+qT//xf0+1UC+BXnMA6Jc7Pn//Uv3nysStHRLBVyf
akRZVHET29GXPAWv1JL6YhjiJ0P0QFYlWQqz6e51QAjwOj2WsY/D2CI1b/DsjbRlm9FTI+gkbDBO
356hyCDFylkwuz86Gq9Ta6b1KUfbv4FpDKr8Rc68o9lbppx86zSY2iOFqMV0yTowaU63fak9FW40
b8PYQ/xHfsBWDmju067qgoFp6zOxGD+0ej6KacoQnTCl8ghOOyXEqpyL2GPVrGk+Stn0NJFZeurT
Gskc/zghj495IxkvixPw/m5xhHFdbeYPcgzH7bwOmmbWirsEQ9ouHjosnwvXyYhhTAcJrl5oiEx2
bmhgiS8yTubIcEFfnYY60XE5+tFdPbGfraXT+JFcJaCDSCBEoTmUEbSfzC6DuTaR4K3cVTQO8yEf
1LRlRIPywsO8oZLiJelw5/Q1Iyijk/m24aJzpqK2eMW0ZmNeQcNiiDKaz0wa9VmSwnB2ZyIJNXqK
iGShG2I946rYs0p7lp9dw7TM/lDgfW/UUNrOQ1NHR1y5l7J0aPg7GKZr4DMZalYXZIrFtiuM6Kr6
+Cf8QraQltrzuiTXL2HZk/e9fgP35fk1LmbMVDpQGYYZW8dMy1ftsyuNJMb0iLoJbhfPSEJMEg+B
31mxu7FXmkc7k4062fKk96Oz04iXPdaWEZ68SLpBM9n5kWXIHqRHckqFWWzdlqxvb3Ijkg/YYM0p
QjAk/ZS3ueN+SxFrzP2ZJ+xce0b9Tt4QHUpcpYeOYAnNKHiprLQXp2D1gZIirO38DHMQPdI0Gxjb
sMbY2VLuXcqIT8f8VrBvHokLe2611nntwno7d1X8PHSa/SolGsCeCKpC1x+pyvq3KNQe9NrXM+Ym
KmELXVlxhOkGG0DLFIe6sGvRzoBmDQ2n2seGXdy0unoTP2HqaxejEt7y0GeCDxPr06GrnBnp24Kl
HKE49fggasc5Kw/htellcqdPOQg5q3bRmyptk5hZiSyBTUdYdVlQtCyd7SWiYNPd9NkR9yST9Hch
LVKdXbAH9OtEmhjKfgmrhfNIFAbCAe4uGLZ3cbzmBpFM/jJYuXlb5Ojfv5j2yQevregMx/ZLUi72
N8lmnpe1k7KZZSSaGwTMhaxUn5hcf2e8wjuLCObLFKXRGykH5cbpanm432VBrWGoshx/5kym9ajI
XXOz+dS409VdKkJpuXY94DOav8YU6lwz5ufRTD+Q6fPUuGr+nGqwjw7BWGZEwK1rI37Bz9Hm9VM4
VvppEvqFecF4yrR0PN0/YgvOlQx5dJ2k4q0jF+ctdT4KaqRsMQU1FhGjlK4/85Elc4Ju45pJuyIS
p7EJ1hPy0E60cW04bywzL1/uPyWFo3e/p9XEgmm0Q742AeHR8F293D8quyr/8yNN06ytlIjoZ7ty
gtlBISpctmbgXXOO4nJ6l/TpXjw9aVGR/lxFizM5GB94sjFdCH0/GpV5Gdd18FwtBZcTjRB2e6kQ
PyCYwZXxasE0BixlGF80RfcHQNMmJcP0GOR4705rtE+DFX+0ldOcNBsmS7yCWZY0+/NTtdna24kS
HpwDauOtJWfjdL+xxVyerHHnRhN1QITG3iuH5hFt3LTXIuKEJ82sN0RiibfSnPko0pMbE+iB5RIQ
FSbZmICMtziWjMJzmQdGyorIVqnuTzHOoZi5tD9qqBzsvIdwvsTN6jlgN16eJ69PX0N3jE9Di0Wp
XZ89KWme+4H2TSC72ajcgvuGjfQH5oFwQ8fenLwxXw/gpzDOs4tuT7w1eplipmutvehW9HDn+EOB
dGLSSgR3zngpZKc/5WsU+Wo/HnXntSLh7EEbmVllpJ3aWgLRlnYh8pbu0cSps69snouEAVIRJU+6
ZTq7lqCOgxidq2Vp6uakhyRRN9ku5udQUCFGfTduhgZAam55EXgWEq4tNB2BHrKfj+wx3ye1rb/r
At8WW5Tl1ChL33VkaBCsY+sBCaU6a0hd0/jbNYOCAZuSC/j2KW3a3LfdjJQmKkUYlEN46ooBLrln
MsiKvLgJcB9iqPbCehdT4394Ux9kUgwvhktkaK2w894/jbSa2GLBkNBq8o92mtPdUhZR0KQLb7uU
uCD2D0/alKsfZef++UH03z9TOua1GMPxaejXaIcQBwgeuu/jqBw0vQhWHoq1+FnJX35blmqP8nLZ
N6PSblHPud8W9fwd4eymWlDmoEP/3Xdae7UKcbST0rool93gSBrTpsEesZ2qBhYcoWQ7bNhq2+oA
yBP25zhMUS5b4GK6lnWfLhwBDSZ3j2GuNb7FgPpbRfkwefV3Ddgx7eQ6d3KY1LrMaF+dXlmkGDEG
TleCVlW3jDvLb1hUgoJwrKMU1oJ4A8LchqUyIYpjoeP/6vt9NBCout4b45Tw1LZiJLDaXVXeTkEo
R+Q8ddOejQTPqe2eBzy3sHkF/HC23suYkOtaTGK7GATpjlqAncTEsuEuG2gfCH7WvLhlZAmAFnHr
VsXw00vmn/OgFZ+Vy8ym1CLxTJUuuCRm2mWdOTPSDYPStTS/DDUmJDRQThuN3wd72s2rCmsacXU1
YjqxQdEvhaFzY1fG5X53lgLnkREhplzScx+y5hir9sXucLTOTOnv9/QFvVaRaRTFdsiIDrGIziaB
aNsiO9Z9nG5q4byGToPYEwsBfjcYzve7cCxin80YcDa2SB1JPzjmtRpgb7smDnI1sDJ5UGYY7uDW
52swzUQWmf4KTXVFF2QtOEytC2oPR4VZN7EfpkDeFOimM97TIqCOqoU6AIsiiponYROOhsvKlhKC
2vrBs0N0eSR3bafRLg/mUpdb22ncr4jFIdp0zqs0mx5TjY5XyLPT/chPRf2wT1Q6/ApNAeLPtcwz
rqsPNTXjySxtBJqL0D7Q/K/Z7kiyGD5Gnwoor6nzOhKRUz8h838BlBB9WmHR7A3lUpOu0XUdRzuQ
wFjnYYj3xEU2zzF7uOeSOJegs8J4e//c/QaDC+sW3cqP6fotEUKCg2W4zPwZzjWre5mOPX4xEUGg
D8JNTc3dnKKObQjtKy0wW1BUKFH/5kDav6QWdqup8U5NBMg9LAsuiSbjgnIplm1udeI2lPbM1BJb
C+8Sl8POiCyaU/UhQNr7ktnozQQWccskozwsow/WZLk/qcr6j1GvTJr/xLk4g9rqNhABldbig0sp
g0j+iGs4acM72sY5WrvRKfoW9y5rVpOitE067WALnF4qApMxIynxU63PzzMz7+0kyc2pPYYXE7ua
oCfXOIDKKW8Rdkh+W9Z1FBeNXRYgCFzjJKeF6NxiaEkwBwLNLgAV7ogCukWHHKQmHuVwXnQIDzxu
XimToEdR/D0x4+jSz/Nvo5T5xWrpZlEDBbaLeiet0vkl7FATa3PxJAYCredCHnDwcQ1u5ahzxWHw
G08o+1LBwGyCseIkQgvGSFVXFg/LgWnQC2Ci/gYMQQCQYbewDNanRyn4JdTmxzjMQO/02Ju6aegP
Xi8hK4zzvKU/Izh5kOXeWES9o39+JYRzAGpcFuyQDegzkIuq6/2/gokGI1vGIrgXnqY3fE8H/BOU
uPmpb+h6+q5JPk2rOA1irJ9kyGC5w3e7b5Az6c0sbl7HaSILcWJXw4DFAYzZx9MPXc7hHp3DN1EW
6oIbgMThwgyinIDRWujvWj9F+ywML5liv0nG6rX+WUBeCtllPwuKI3LStVts+5B+s18D6KMhxVTS
TbAwZ9l2j8KLD328DV3CAB8SPd1pvUuKHGE1UYXVyRoolOy+dd+jgQxR1p7dzl5gkc+Tc2alVPga
KaC7ybB9usM3acnqpVZT5eNxLQ8qXycjrOJnigdT5LjKU2AtU1TYe7dRI+wLzfKxktCPTqG40NmS
dQXnbpN7xGiDmd9rSQ0rcTDmy9Q6u6Vt5ttgHIHoorNmiGMOxInmDVquKp9x8ayNCZQYJlStelXx
hMgptuKgbftgsUai33QqZEfPVpdzNV/XLUupizdzlXbWI6vCGEg+pJBbbSUMG1HW4FjXulPbInPt
8tLdLvNk7ClPGOC7yWMbt1yi9NXKm+Fzka2XgABGDCmZ1Z5VSxRPKUhMS7rONzwj2YJIZxQB6mXb
zJn0VRmri6gysBFkzHCW2PLJy7xLUVEmm3VNaPaCQrRUascSPD2LcOoQPaxSffAnHwIumlmb+UX2
XY5ujH1UI3N57GwXg8Aijl5iPffAOS73Gym97AQq3DopWtNhoIGwUDNuHA/+vI7sZqtX+Gn6wuWt
SHhRIetz7STtS8trblx1P1WrIXOA37TlVE39HDvIN062saiCqRxp23qMMn2ZTmg68gDfkeFPrz8J
mxfXcHjvMkZEfmV18ReYkV8MAA4bUEuJPzVx+SoWkCpmai672SHRrnab02z038cQ/1vVcWAW643F
pUMbM54cjQSOSI+x1GZOt2MlC6LAK/T3RPbywsrXvTgyLzZ9MXpb+ITtmSakPWuicP3YIWyMrKPy
WXmsTnROEXu9qlYjro/7z7zfWLX5lR1wTegIl14g1wRh5Kc8XTQE67Smk0qcEzk4wYK0wI+0btq2
Q8ebbtTVCfMqVJJ6p01OdinNgNii91YU71Q9yateSfdBVhiyJ5RxgyeYri9D8uRNsbmzE3M6zUV1
xMwN3bwxJD7AfEFbJ6isDXc5pKkKL1BEv0SjUBCW+u7ACER+xOZ8IUBjFYEuSESN8tzggaByWp7u
N7U1OMyu42s/WclThR+b7dItmYfiJuxtETniIIbo6ziL4nK/QeSEJYFMMTzgqOOJ3VFBmdJFY7Es
9k4fvvMoZmeqJJCwlCgPFTLcaWnKa5ZXahdDOtosRh3fEktfDk7Lq250ngxe3e8psuANpBt2aPh0
gqzE0tAowMpW0YN8dwv+O9xLO/Qo1hXLItpish6j2TolEXpUs1KsF5EZPzbfKwaBl7YjXt0RAJAy
W0S7Whr9YVCkWfCQMknPet/r9ZcBJ1sgQjXtBImXQV22n4UsYpygLRrJOL3afUNdmT2EVhZdo8l6
10kh8g2lMb5SRnNFG5Qd43mXGcI8WCUTWbQT7a5MRtOvnOwHr7HiaDEnZob8FmoEww4KV68+Llwd
rexoLaiju1g4G3LgkGjIJt3hcLWPpm6mPoiPYgvAzWR56c2fok3fID6OB6W0lRsxYfPEuTAAfrnY
+fKprKymppm7bSgLYjBdAAZo3xvsssOJuZ3xtEjbO05t/RyNRLyas3J2XuRecNFMZ01p3YGgHkxz
ItQgZnPxrN0x2qMnyTYNnm2t0qanomvezARCV461PpCCI2A2EUPjLcFmaYCkKFNxnMeshvCmq/d+
9B5GjuttT1HjK87Um2bVzaaOPRa7sv2FI2t6Dp0ZJUOS1Mtjp4ZgWKiYytyiM8RV0ROv5Zuu/OIg
j33EUEba0eAPKTQT5j9H8KLyQbZjGyRYoaM67o4IKxYvOUyQSR907QLh/VRMVGPmVEE0tD61ENMo
Iq81kimFV4yUZYMWQH9qvGLNQwy7x6TNGe9mFaScifCTsXKfSUchdIjdN2wNExGaI70zoexs8thF
IIwT8XlBjdvO17JMjSfByhMCQ342SPkRjWac7ab6BC6a7KKh2iEBI0h1NC6N3vEQgSN9wsv3aHeP
QwQYv+th2M/d+Bg5j4WDAFalFi6NEOoJqsje19Y4XbA02slgmlQV5/tFzeuH09Qs4HzXCqEp1+wF
+rU92JOXvpiLs/R+gnlMT/c7aqhJoNKtQFdQXekBTwmv50Nid/KQF+LHGOIWa1zDHxz00Cnrh83k
avGOmrW5oPn1HvIC1f4ahRu3Ro+ECwCCwYDlUBZIMqYiXR4SJZJPzaJM0lJe4fgzyuexjLaU0toP
S9+US+kdc7DKf87qNK/0Ds4yXkwQXQibIeuiQuJ5qtlordibxeyd7y3UMnMQZ7XCn0Qmnppx+uo0
TBaq2Ip8RsGoXQRDh/RQDaQO1GvlRob6hqXhsnXHptwWCKCxJmzDVIOlFKs40CZewQWB9cNUblge
TtjQPUSb3UGmc+KXOG/T9FwwuXui94gBnMjKR6LAycY2hsj72TtPVU2aYr8K9bL+qPSlOOkeyrv7
+UxU9m6SQjCxaDlck0zt+rGGzDhP00G6LAS6UNaozJzyk5PjLNhns/3LT/p6qAu22RtHkqmcmKM4
oSpiRZShAtByG9VMa9oHBnM3I22Hq+g1nFl5HdGqkUGJ/bnzPacnx7SAqh2bI3YibZsxfjtWRQX2
7E0u0Q58V3Prhz5hJFs8K9oqCH+EFzcZU/SwzIK5qLHDxv2MfquBkZqGVbQZxuyjVxnTwBZ4XAKg
Mq9Y3eS4yZjR4m6bCtR5TIwOUUt9l9CDYpRnKwkw6NHTxif2z9UhcePXKEKN3YUhY7/GOoxhAhZr
Zl6h5UWFTSnugU01J9TDBjR04+aatXscUDoGY+6KbZOWqd+T4H5ETIKtYuwtoJhkKQw2ehIVL1eG
hOltYnuqTHopFQHbA6bzWJVqOIzr+dGr8ejWLQP2EIBy4+okhaxPoZsuzp54pWDJo/5kFN/uJcwk
X5cJmLSpih2ZPvvBmWUgp1LsWMIj/w6Ln2kNrHfWvRcAHZDsZHWoKe4MOWNNWHDos0LpuB6TvxiW
KxB/rxKXOCnc+AFY8di3Gg8tNoKdrWNU3mNE5Xu2kihoRzM+T5BLMEzONg2CB5B2HXhLj25oMvLw
oo0HR6fdHvD4blEqzKf5rOLau+nzL94fMx6M+uLK2DkxXsSBZhNq2gOV8Fn5YbpiAB0BYBkOacvq
/z5HjGoWNV05fBFohZ1QlZfYJI7jzxtDqq3q0Qst9nwtWm84OJ5rXCJP/1ZMuDMsVuOQqHrJM1OF
B6MFEWaynHis6cQ5bxnaGljeAdgQcn0vt6jA+kPqIGhxIyKZk4g1DouR/qCx1XnQEkLr4G6jN5M0
yOsxLeTH0NTz2XTUk6mR5oo2vt3IprauLF6t6yDggpPwyuQDPsuuWwj3cfKpuZUrxWgpntG9qfP9
2oapzhYyefjjL//x9//6jx/qP6NfFcQH9jpl9/f/4v6PipyJJIr7/3H373v/2b//i39+x79//993
v6rrt+JX9//8pstL8Po/v2H9Nf75Q/lv//Frbb/13/7tjl/CUp2fhl/t/PyrQ9N7/wX4A9bv/P/9
4l9+3X/K61z/+tsfP6qhpFF//kVGRvnHP750+Pm3P0xh3h+hPx+g9ef/44vrX/i3P16rqPq/vv0X
Ouu//WH81dWRmsPXlviGXWn98Zfp1/oFTf8ruiRh6rqOjEVi+bS9P/6C8buP+VfGXw3hetLzDMPV
LcPjS101rF9y/moYlm54qAil7eq24/zxf/7uf3vi/vVE/qWkzq0SqmV+sGfxl9R/PsPrXyZNTwrb
ZW1oObaHlE63+fqPb89JGa3f/78YeRq1KH7PONGSmPTSPn4GKMesvuVlnmHwazXyXoZodLcYnMqD
t1SsjUz0yIPRwCuJQblAtx33UouyAJcsCHANmRJjpvzaZ1QMXFsgJTuE9UGl2XVGJh6rRXzEs7R3
zMLabVegVY/mUT8YOqEtoyF3Wchmvcjb/DhlYKkEHQNLYhiCxhK0ForRth22RWMmx3QBlTnmDPhi
D9wn0MGSXycwsUJvgGSQaxvj+GeDPzbp871iU0n6moSEchThbWgLewdig4yhPP3qIOtmTO7VD4rE
aGqx6kHVoccgL8ZpRMTme+pO/Sa5qGE9Onph+0NF4mFJ1Iuw7HfTVDnZbkTJuSYWukz5jQ6Y2sKg
mGbE1SbEx+Cf2BeERWyQ7tCfOhH7TjeFnLhE03OzPIqKsMIMLt+2c5KfGu3iV1vLkJhUuHEbqFJ5
LD+x6fOWV6WPdY1oSo6/bpLvydXQw1NsxOSUlN43PXUvFYiwCl8avdJtmuEfxL/j1AO5kATKo28w
nPfRhTVTstic+5MLl+pBYGeYSzYYVRxusxg+2QKVz9ZgPiVF9sR1J21LsDbFG0CvG6+wbcMIdsMq
n7ySjNASPQl/MIqbveUTB8VjrLz9QOwCG2zV+YI/Ojbx+ipeRWhIOSgUXgoeQMpnxPZQ7c36MfSW
m0nkI64ikLWAmRDT1++qCQ/FgBYuw7PCpgOitmmWb0Min2QjfDdJf+cKd1shKnqL8htOe6WxxKnc
dpN59q6y4Xm6w491lJHL8MNwC7R76XJwXfETaRgdPx7yrgIaXZseHF4qDTJDYTNpPyg0H0KJSTVJ
m0d6SxbMISRiunO3yG/AFW5eRftDst/PGeUtYjs8+ew+mJr+rkRKoNGCjbxtkt9tj7G8ct7SycbB
SfbbhC4EOt/sfMOu1Gyb1t3Zc/KcKbLOtIJRYbroJ1PAqDa1+YXI2h1CxWe4OfzwbvgemzcrT4wH
Rr4jrBbcBaaTPVfSKTYfpmRQa8/V0UOFszUhJj6YcXJyHXACuuu8Wwms9JmwqJz8cDAm/ROJTdZD
i+77QUPENrop59l8SwiYYWZToBpfSdcc5PgYbx24FHr4u25Y+m1tnBsFS84RyEJ7r91yDjl+5wBp
n7R0W9JWHuvaPTOEfBGJ8546GSKUgtlbw5sMO+IQwPZsfYBk4ig7zTwm60f/uluRMYI60znp1Vge
5/XGINHiz49sgOPCWI69Ps68rYyDxOqqQid/YDIzHs31pq4ia9dEy35oFvuYuCYiogw1y8LWBl07
Nw0ZjYFL7DpratjR11xvvtSN2wQxumLcH7eUZwTS2KBtW9OX7KQ9FZ2sgUzfjnAEMK45k47G3caW
ajZdM8HMjOW07ZaJVFVlggirO+hSU4XIPMEKzYsbB4oyrN1QKK5rJmGBobFvabRPuBOy0/2jSeno
ZNbP4fYMBlswtS9J3liM7pP1VQfsajyzpSekc3Lyqy6bGLcaWPUSAeyAFgymcRifUs8BOoGEAYsN
mSu4QvdxUlfH+41SzvdpRLaQrHKiqEfGBq0j3dYpz5syMME57M63KQLuiIS1PRbiBUlzyUvKRbeU
gCJEx1StOiZZ94i8PdRFraTjsDqcAkT6ZqVz7jwHqUVlBUQ94B7OJSk/LB5JwRj9piZk3mDWpmsm
DKgqIywrSq681PzGjEiAZ2AQtKAwdpSnH3gpvtRjz+oLi0iKBLMfIjjH+WvHi+js6vN3LURjhbAR
DFqpjvBuJ86ULTRc7zBPTXo035IEuIHTY6ObZxACjo1eVrdQvkZWgxG5HY69Vr8YaVUHraNPZGN6
T7Zq0xN83cd0ZJDDo4yJgDRy2BoFWL4RrGdLwAAo2Ok4pOIskPliBobqVUn50Ri4kXRDdkcLxXS5
LVvZ0XzVFsRu4qx1WOdt0hApZ5oPVsampvcav214L7f0izxhWpChI3bkDPA8nHLfJA/OJw3tadai
o8rVi1WaA+pE6Db2xa1tGRQp+By7zQET07LU07dYMV4DkV+/uwWtQWjy8KJCwU2mOraM7oMTwb0z
JzEB3EUh2MHNgkM/F4Fl9ybhYhFHQs4xxfDlO475j4XOf2NXQPebKXEBdtgL2pcwUGhMHnTd/d7P
DZcOpvbs0Q17W9OSbQm2ma+2V5K31F9mLfYYE2FtN2e4sMxpN4u6CSsBQZKTBxkpMhIWMBVOCZCK
BmhhMGnHF5d2YuPVBU9i13xdaq7PMEisBzBMJ4Pa3ne6caeD2q80rAbm8pYmwF5kNDcEkGTiJdEQ
CzBs2DrxVAYtO+RnS898NTRGANZq1ZyWAClB87lmmkHaG8Yj4SJ+lRu630ubGZOzqEtRzu56ko3b
3lq1fZ5ch8c5/TjewilDuo4RItqKKGfCXwLVqQv92MQ61pvI6KCQoDqfervfJaZ3kdH0Ex/kzHnW
pyR9pIhetfpk2oTGD2WCkr+rzn0fHkaTBSDoNH6JgmmgOYftdYh/plblMhYApQi3imvzYuFrWlGx
WFhfUBrXT4abz896l11GR6WfejpJVNQYdnhKwkunI77rYyAwdySEOxfHqXOHjwRinpHOVtCMfbs3
waP5bCA5k8YFMxky2Z7AEmd0MhDHJAG2cUpmb3kpC5BEmTXMgZ167gPhhI+CNRo1hbdzNF7uGcZK
9PctdssE9+oIpvS7DuRvaaZ+p9kELZEstIakwE8DBIUZGnME2V0oG4fombXxb0tPxpcsgn8/8Sw+
1yUvTfqaAU8bntS+8Uigz0qd8R1y6KEP6pm0cUgDDJ+0EHhv0kwPrHjQq1T5uaYdPSdCvpHWTNSg
mWdna67fKiLsHgz7yVgzJPABs4yCKELWWYj5w0KEz+/IUnqYNdas8I0tXQjOFhuwel9Z2w6uha6O
7Zo5qPWsAVaD0SqsYHXzRRCQuVc5eFs8hiXGPTiOBGN/LRtnIluDHxnbNbxZIFxL234wgPwSOmn3
XJWc+jaA8wbJBUuK3PSHsvmWDdK4gO8EXlLrQTfmvwsIEQ9Ew2intDDZeCKpZPHcQw2TBvOCoSz6
A6PQH0YY2KbWPzWaOCigMMjyyxNLTpjw8GpYzjS4znuGXvWMvQ6JyYQZ2OJQe2gEVknZeB6XPMa2
htkRUm+hz8zHZa/bT9ao+bVb9Bg0WKZiJu+OEPMq/AwjJ6JkBs5jIFlN8cwQIshi3bIU7xyTgjkD
PxNar07VBJEbNY/jSGw3D7J+JP5W+hVHDu/+dNPVQELYxu7swWYXasmra/cnMDT9NVX1s5uSQUsN
WxModbGRavh6wfg8ccF11X1k7iEUv8+NfYvwDZE1/gVvoV/Oc7oZYgrC8jWtXeOGI/x9yd9GC4pK
HpF9VInyGq2JW4JM5qOXrtcdlrJjKfIN3BXGy1DM9dExNq5ggJmK+jvwBv16v2FwcPaQIhwWD0zs
JjMYg3sQ5FhBVOSE2j+AH2R7gO/xFVVn8zCJxvLNTG0UkldIz3q3ZRYb7WVbPJtzG/u9qb6k2vCY
dVzuuizlAlg6VzSoODosIl76jBmtAQnc1yfDuM5OU55GYwpMt/gOE5NY3Vr9qCwPThw4xdBAWUHm
Dm/SrCKYizQ58msoCyVaWuw+03w28LK5CuWEPU3Fcc6gCSb1z1gwd3I155PhlNroigsDKteN56ZP
hW74Tdb9tvIeMLbgcoL8FYxw/ly1xEdNvL828A4RDg/T0Y2yd0snRVDz+nmbOxEyh0kGLikGnZGA
3HCT4xLSEOCBhoyoz/lWR6XrGhY50SX/TpdlCqGshpvZWke53jDC5J1BjWgn07ks5aZ1FXEhs3wn
m/k2Ufca7ovOljaAUwA4FQNLlzJ/z0pACclc50HLW2OjYiiZ6VRCOfEoABj5+63jnshCDPKeibNe
XsOwhIJljnvgILpXPZa5JoI8qp/NkQwQDMPkwggoobH1Whb5PgUzHlSUnxrD6y0yCYSAw6+smT6s
WnwmJD9vmCa8lcr4RBl3bHPkUgy2H6wIVqdrr1b3CmFxZqKrd0v10g607D1wTrstX2DkujSddV+9
6fbSblglD5siY+aEPBYtCxw2PdWAL2vlZ4ip7qFIzV8LcmXm4Oo7dcwA59R9QBWSQ8GIcHav6p1Y
MQHDHhB69MwFEpOxLFwWpJUklEDQMQA5V6Oat+ymSHJKvroqbZ7bEh2kPdaP2WqAmo2p3raLTqsF
kBWP2xkmvx6IqnsbMHAKc0wO615oAH46rC11pvXsFwEezRMPI2j2Tz323pm+qm3VX5bS9onX4o05
ufvStD5Lb973c/oDoAoEh2G1Ok+voq83uoGwu6Tj3c9YxBYZvuRMzovQ/YIB/NGGQYmA1iRfsuvA
66QQmsVjq3WEYsd+q/0eC5D0Yc8FKyy0b/gkf/atFNAQzTcXgMH9eIjjb6nd7mHoDxuYG+MkTWa/
5qZA4b5NcORRYVKggz5TVVGcHcnaPV3ORQT/DG41udbF8ihjujaEeR9tHVUUaZRZy1LDFze+iqne
GxPBLKlr79xMo8Jo9svM9i+SwTQy18+79utSWDextE9J1Ppma/JLo64f9HGTxNq5+JAvyQS4vEZK
1meVYhqBozu1KZHmpH2MyU4jN2f9k8fgf7N3HkuyK1l2/SKUOQCHmobWESki1QSWeQWkQ0v/+l5R
bCOrmsamcc7JHbyq925kJOB+xN5re0rZO7PnOa0AFIOTAs0D4F7NNJFedQ95YFYjawKrjMhQ6x8j
9GCL4fopssGcgEC1Dh2VHYDF9VxRes2qXwEGnzx2ZoYmJ9HNmd66PW9xOi6jx+UEd3ph6OQElRZh
QRA1S/L1yAqI3X1zsSRXLfBxbxkrPAL91XdBApUgLHCAqLXDGHqlmais4PBtSGQtN7Zofw9uQ8fD
IQ9aPl9Lb/I3Ki6exwhls5bAecdnMjSOcVz/kP+LsAIG+CM9YDNipWZKPm0GV7z4ffKOB3HnmEj/
BMFpztrGFr3wBjN/lJPhSjoZuLy6RRvAwtRx8cGUcQ02VCpc6OAVKETOhpls8MEBwHTxp2LRdm07
gOEz8kSSMJJTdWTcWn7848E3xjwRHgf0jvuCecFu8KKbKJ5AsF3S3oRToXJvQQPAWhVM5NoZ7yky
z4Wpk3XlNOkS72uyRJSIUwj7WoyRbxg3kQ5fjEK8iMq9deP8OzNyyuwICB5SKqZy1Qo907vR6w/L
rE2iq2n9QhgfxvRKaYWVL4YCWXYxYhreTOTjL/BWNnby21biq4w5S9xy5BfuN6CKl/b0iIgpWwzZ
2L3t3P2Ys08kmwwMi8/OCu9sSdK1SupfkeW8iISTPBmHW1J5v1BaUzhXx3SsptXYwOiNLJR7FNuT
Ej9SY9YIYk7OiufbqrNog7Fm00JhvRU9719h3RUnCytyfdBZfHi8Gk3izYusC19dVe3Y27z5urnZ
NaGD5GEmq97isiNajYih4QlVjr/Fk9J62tmNlnljjLwajP6rjOyRfQFyp2z4IgvxyyM3ajEE88FN
7przQNf1w5Ae36aJUIO8kS8jBQRTFhp+0naVxioCNQsnSxfdtGXAf4/kT+xA/IycXw6euYZd6Cbt
62jdGiXKkvFBHHRe6mJ+kSRaJuYj8q60fxDM3vLAP/cdmrA50b9tyUQ17YJNGpvpvWzQu2YeVhNi
0IJliHyYTvI1C4y7dppm06sKPijB27bVH8YEF6RtdAfB17ZJG3+XMzZdBoNQgLg5r/Vj1e/xxY1N
mi1DJrtrE1RM3A8tu8Cdr/z3zikpUUI2jh5HTYeAAFgszwM9i7MvMlIUyL2VpTWtDGLQGKWlxxJx
UsNIbJr9rbIaY1E02bnvzRftEl0xJ/dqHvAah48Iuzj8HY4VL1nR71qVOAgPwN45ORgGuivQT6yM
wgxUJ17lRz59EFfwwWAHl56Tbaa5vzJf0CfblKtiBkweTx0aicxmpNtHd5cLs7Ati86z+tsHKBs7
3s+JZS7tknjYqjme5unb8+KR4yC9zXOJeCe61FMIQF8dHmX7wok8IjmxIaB6jAnlkZG3w3+xkcw5
EtK5TgmVHdvHqd+i6bk05ANQqx8MK1P7nlQdYC5lI45iCiviZe03XTCbeoRqD5ZdkFRQ61XWy+eq
fkPqtXHMHjFstqdR1GR2nRtLzic7jr4teGsbcGdb9diQzSZk1gSBIF8oMZk9PPlslNCYA34zmFV8
kiyb7y6Yo1vpVp/ZGB9Qzvx+FNOIPNuTUOconmm/G4xd+BcFCaFznUOYTGwUe/kbUv9FzncY4tNN
Xng/X+ifvxK0qYthjta20QMLmsyt0TO3zfIXUCPEcLTjM1bWZAtpf28Y7imqCYAXfVAeo/jxa6I6
075XrVILcXmbvLeF8wbbkvBB8ZRo90ZDiXIp7VY9AncP3OIilfMP3y+oKT1NeNUZ24/eicvhsRN2
g2UKHzSnzx8NYgBj89WOwQTA1CJ1OXTdZRWIK/oOFgiHdGiPDAofIa11/BMU6iNV9Yf0eTvtOhAr
u3mYhXx/SeaHRr1UWPs4I6N6aqwdaejdkg+HMtKBdAaOaDkr9T2V3mcNsNSTRsPboc23odKY5Mhi
gLn1pSbYXgYH+aJC9wCuj3E50qZvv+yCpauz34j3l+HoQoTDfuZkb0VEBmVROMS82ziJntwweIr8
6rOryaoZAY0bD2a5/7hOnpuMSq7JUZTGLQ5hKYdNO7IVf5hDJshOcZR+G77XX/uZ06JABIZsJqZa
C/eR0XD5B/TAuQfbM+wartv0zRnTaItz4YzAtjrRHPFc0BvjekPD260nSaByY1cfM3uoUxeMx0fs
NrFVbwz697OTvFb17BGI2rWrkfp74RkwN8ts+njc17qfbhnI4UU/Mn/VnfNQwAFylfIJ71i9d0F5
hMmsttq1CVp4wsS1qHnI4a4/8LGCCRB49oXDQm41DIlcxIFN8jxjIk3jQmIkVqTAVSTQDQOOVekA
G0AMGfkdQ1xjR+fvKdSRYcubbTI5WiBD20sCcrfSxypVBsl7I/rXscDsbAzvGsKwPcXWU5pt/Y47
rHMLNGOteTPtFLnJ2A67yhr/KqQ7A24d5Ol0lGMEV7aWZDVD1SBcbPhdNOVdBqgIClU/d5Z/GE0e
/VS5K3Oeom1icloqO15NkQk2N7qlbRCcx9b0L5H9KD6ShIsoZFaoDK7gyqaZHZtvzwqtcxaJRWf0
H4YyDWiSAj53PUETLCuwIcbSHZEtSLv+MQoLxDsJWWUyvPrQvRZIP35lyZCxxBlgF/kMc8xygRMP
rLTP+SAcSSh75q9cX9NZpcSGm92rLvS37fE7w0KMspNC2KCDA/Iglg7sbArA7PDwFeKxj5wt2nnu
CQwAB+47kIV0Q1bYV2DWZuCCrB7GyUWRIYNV07Tciigi5/DbY2rbExBLAdo2W/XIsPM0PoopU9z3
hUsi7+hfdMhRn8f93TH8X1WksQrXj3/qVTCmeTnclAPZtciN9t3DUHGScYl8pZG2caojDzP/RNlO
F1W3MKLyCWn8Me1qG5WB9cYg/bsi5XYx6IygVh5VNxLGgsKXnCOvPDUQqGU/EMYx8w71GFwfAxBt
McLowS8OsxJnMBhU+ut8mrtVULcn5s7Qy0sabd0E6ZoO+MEe6v8qtys3HBjfhHxYO9tjG2ZURMiS
jTivVFw5B2TZXP6SCXwWO4eykpIXvd4MzsxL2sJWDbOk2+tIBJsmQsvrM/n2HOieynvkFjWZWuXF
BH/JCA91qdnllsZ0coNNKJngTbY3rutYQW/Aq7INoG0sGJ69NF0Wnsxxeh4yXuW86H/syrhkdCQE
NfpL76Fv8VNezSksBIt8bUOixqyivSzYVH32HWXYqCNdftkteeio77aznerl9MBpdRxNrRt0W2US
u+ki67M67q3CbJfFXNNLtRZFGZNU3/PDnfbGk9Xaf+zZ/GJGRgfpcD3y4emQ0XNv8pqOys4jmn5n
+vAK+gJRfc0B8iNY51MMvGBKigAEizjlS28eQriM+U8lXIhmHhe2qreVld11Sd8SV+O21PKZnu2Z
NJ+XMEiWVt0+65ATsPzIQsi2gbEuMxZmlSPHlYhbtJDZM7KgFiE3avtiFq8xIkepYLw78GKZSzKn
YrNCdCSHZ3QzelTmPPIoLvtsndhTu0LVSBoQZQ8y0rWy3PdgKu8EFNhEmxGSB6t/ERUw8ZMmfFG8
9B5kdbTM8H1s/vCgBywTBwxc9DSOE/sjDgHKLUBXmgvQSNKtKxEvklj9V+Ejwim31n/ju/A407t4
Zh1O7rWLwGGdFJx6QhFz4XYZkeUMfkc6Ttvj25YsFEVh8SxBxFl0A5NLDGZqizKIPYfga0EevdAj
FWUleJm89Mi9DGa2PFK57ZvakzdZuIck7tU2MuqYEX/+DY4qWvpD9uMx31+O/MqXXU8ioVE11Vrp
x5i5dhgndX+8RE58JGYEU0OfqRlLoeJtIOvbLEcVYRDd7OE/6oubz3ZhsZpSVfww2QIZMf6Z0Azu
yCQrjiritImx/SzwAU5EdOFJqVp3Ptro+Z6Yuq2GptNrG1PRsplkvHaBDK8tglz7bnid5KpyCfb1
WZFukBjDq0teG9G+UZc3G8aRPE41VV3VUpEGDEwWQ9vF68KjBx9aSm4V4KKfNHtXLM9nprLzLmnn
PfKq396YcrU5QJid4A850fNazu1TXiB+nt3qRYH7Of5/HdD/RQeEfgel1P9JB0RR3Sbf/y4F4t/4
TymQ+Q8UNpYbSNdyfObXiHr+hxbI+4djSTQ4visdpD2Obf5PJZDN/yaFZ3smlUkQuOJ/KYFs8Q9L
4hb1A0s6SOCk9/+kBOJz/ZsOyLRtHz0SvFiHNacn+Az/qgNquAvjpFYPiGVbbEfpz0dhuh9Ab8Ay
zMa0LpwraeMRUPbmuZxJU6Xf8k+xYb0RXABHvgLC8C/f3n+qlf5NnST+t8/ED4xf1bOYsUjXfGiX
/kWbZEFeBbyGbw5b2N00bO9MUgmSNoFSvqxFvfUrCEyRP01PmkTxLdnG4fK//wz+f/0IUvJ9cNGb
QtoCqd+/fwQdZyVyYU6lKE6ylS3BujJdhvLNYGto2LK3WetBLfB+//d/r2U59n/5q4G7+JZwfJff
i23Zjvvvf3XptPPUS/dX7JEMCR0MEZZAQDn6/KCBCpmeA04woRRJSUpiNLtXue1CsilHPZp8ODM4
VAbmMdvuvkIBrnsS4Vl06Hx96DPkNPgTvZtzTSf7mKPt2A8pC3ea1BUEEL0fUZAuhDc+yaDdlSyl
OMmFQT5x9jRh9F9ZZvdbo+8i49D47BOUnj1bKDeaxUGqgXTKOLIwy5UGUVjJXUQSSFvuER2EonZR
kA2Q5jsM8ea7KVzCgcFAHvL8PnuW/eLDQWIq+pkkVngl3A4CeZKPZ2Jr9rpSNsNSugezLzAT9kdP
C3BjVTo+PYYGiO62VYiD3GLPRF4ccnHWqDjMQR27E3NCAAQkFcWfXpRbG7L6NsbAf5Gg31c8cPhV
yrfBTp4UgNDj7BFqErkFJL482BcMdJYmkthr4LkvpWj8dQZpYkvq6rDviGhfmSBOno0GjT5wtnXu
yk0MEH9hFdCpC+wsB5OQpOU80qwJC94x4cpWTw8c+yCcO/GNaQZrP9UMOr0GLZxgsso642pN7l+J
9wXYsP4uyJPfmFW666c9QppnlKXG4RF632STwcCEEOam8KlfkBsz9okEbV82tZ+MFs+R2Rn7CQbv
kgqp21ezDyLq5CrHuQZOLW4y7OqzGnCikcssiwyvIHsQyvM2eUKusKYv3qrpaaz68uQoFkmpdcup
9C42IvBdi7ktShuBaV3qVxRn2aUa9b0tWv3aDRiHmf3/AHOS/Iz1oR5ZuGKTjUDClstqjqIt4VpP
Ywzyr2EFvsvYr8iC3ViFMad2Ys2vIi/2c85Mx3ePTmWhg+ni2zikD8F5unSw3CYW9LESRiT2ZNDA
Y7RuBqMk+xszeYXEYz2N0xYBDgsQB3U8nNHPgXSNRYvw8VQP5q4OkxZaA+PBWIoj7Rl9d6t/KrB/
93Zq2JyO+bDSUX71BbsB7K2RTClGptQ4lib27qRP1g5i7h0YiuIdokex0GGBatqnriry7FgZlH4J
mgWEB4dG5tm1C7R51Y+M6/Sp0dB1057hxb6eRE62BFlKmvn8StGj3Zou/MxnMObgzAmqZyaOioh+
N2nemNT69HF/zLKUVxf12ZCmPVkoLKhDBxMcZu564wvqK3N4G6RBK9hRgEWF85QgaroYSYvAz35V
goYnBB0GDjYEfIIexHhI/Ks83RV2hbrBc3+X8jNn4IGFQ0zLskLGZNYhSSj5Bk0/kQWdtVdxdAoY
EGwIfLxmQAdRsOgZ6fQjQwZBnzVayT4Oyc2quoM/+zfO1GnRkjm0lqlxsVK8ZGGHISGDiLKMbdRI
EhNK1RZ/GQ2FR5En+XqIC31oGyEYg85vto5+2alFpeiOp8R0RtJYjHc3cpdFXTwF7AKp/ACFZYH+
7n3f3w4MMxdN77mnZjTfCac/R62Rbcuh5/0qgmA5qeBiWKGBlIWoidQe3twG+zqGOeSNUb7uIc4v
CLjWW3DZL5Wn65MG/V15Nb4NfpwyYPuMtwFRb7MGBDAvY4NELH47VZ2rwwAX6/IYkY4kP67z3Hkr
Zrgy6E3IkmIueDXko2A1VoZAZiXTQpDeB7J2jJW66cgDS1BRgdd9TIYqCyjX6nB/kq5MXuXeDd27
MYzv7YC+wknmQ9GPw9rHP7E1qu4vIx/vYqprObfu0faBlvOjbafU7hbD9K56OtB2mI5236DQsg1z
W3XkL7g6aA+G6MtlCDOHLHKzPjLUUh+d80fDASL4/BcmVEF/yePU1UXxMQXOp9Wk4cnP5CpNq3yf
u/m9J7h1k4OqmbNyWHc8+8eJ+DuSajm4S26oBZ7ifl27ZkPeqr2F5+yAuy3aYxr55s7OACiCXXar
/MtrRLjMdMxeQZkffRGayG1AtrgV1GKHHqgp7GJtA/ZbFF7l7QqJbkem1ht0KXfrCsJGWBSehz04
APds4Y1qWZYfgCiiskV28gSxal4g7YC1oIHyDiEvHQE9yJzDPXZ8i5xfu2bl0JRo8IthoQObGA3U
pozrwEgFGDJgdxPK5XNf4s53FxLSAptaoz7aAuss+Ml6E1r+Z44UaC3ALS7siusP+piO1CbxYDUZ
/SFMw2pD128uej6kxunGZCTHCEz6NPt6xF1Hd3YE80R/XHPpBWl1S2K/v872RSJ62vCZGuwuonir
TPvucCRdfYQSG1Qt1QabtJJp/hVyIG4n6fobaegvf27q82C2Pq8AouS+bsSZcczLbFXe2SrFXzCv
xj1pABv4KEIiApozo69u6vFHPIjfU0m2hzM71ioe44r+ZnjtA+NzBsN5NqhvV2gV/0SdrFekiamX
0Wx/CGSCtoQXd2s7ysSW1CJDH8g18snFQimW7B85oNFYbbw6H5DAhauOONAtk/v3yCbZ18jKi9JO
eSmJ3w21BtNTyZD1mun+zCPKmLYK/0Sj+6ZRIpTjI3XXx1nyzz9InsRCNbSHKib8Cmbv2ZzZGMmR
6L+29fd5rgH1M3VtB7Nfu4m85/UUoxEMGSzSu6k8tjk/x/GRhlPeM6fe2xWKlQxD6LWpG6zcyMTP
QltbfJlN1uDjNjCJdv5DSHLx2TJthiRnJEO9shak4K6k1WBw5ThJbcH0L6x+YKdhz/Ui7JDhqa6l
3vq0xINF1lAdFuQeDgjyLTYMsoqKI3sWdJVdFlClC1SwQGWWXEmhtBCs6i9zrr0jPSX8c4mftYv8
3yPa0CdVGMh0SDXl+oW+4udei9IkfwskRc+3X1PEWQA4TnokgMNo87e0bs+ZsuLl1FJAkmWlLv3Q
7fGKUwUY7qrxM6YvbsmFbmUIuHy7fzSo41mY4qFqjZiD8tG0VPPDND7wo+ZMw5J+69lVfSlcjzFZ
18Qb01XuoTINtH/pOHy0cdsxggUZrVySFnLWomvLRYnmpf1wt8JUsNmpwKBljCQ8u35P+2T+6D0p
N1kyEv0ay4G/Qo1bl7QIswz/GA5zzqKNzbsZVhMYzHLtkANz9RuHvHkkgr85sEknEbBhCqJfiyRM
eUMRno1yJFi8mq7gNYo78c5QalHch8EDSkXY9zpDXnHO46pkqWWdPXIod5Yn+42qmr/ERc9HaVY3
O2+NremyWxi6DkGk2/xKCqRAYxy1JODyhQ8xA6QuDFa215f8jP23gyIoIB7pZUZ3h+KKmFlIvKsA
+fPVlfMxdObiPY3LA8qv9myFaOTLLoECmriU39JmUF1/BDl8RMXwr2XugivJyh3W3DGPXliYd2mx
O2b3hxq918eSJxpCl4a8EIr0Ke7bFcYVQPkpwAU/GpYpbICnDE5N1CTOk6uJeZ+eDFKCdoORtfQT
vrsMhfzpcJztWemHmxAx871Qza8oUtXvaZ42ubdDHV288JJPq15X5krxmp0sp9tM+GJ3rumrI8Fw
x+nDjQLjLJMgfZFdvszAkzqGZ+3D2schF7beoRBQNHw72TkGi7BuQtBji1hsSuhuO6ZODYWdREET
9vJCw7Di5fQoeslUUmZZnengb/ZQhEe/yZc6VwgYTfap7GAt8GQnp6S+DH1QDCI3nW2aJoRgKUwx
aJzJ93JR36KlMPexfncf8KnBh7hQ9dsU+BZi00hwxsWKjVj+E8ZldhCJONnj7Cyj0GrYwbu8QFFX
LE3QDRs+C0jfhtTEeM5fcLNtnLgeEdBlsMU9xz6waKohW45AwuvAWFWV6k/0/WsZ9AXWUHY2TTxG
K1CYcsmu0SJJjlCLlozgeOQaJ4zcQwR6Doc2WqEXZa3eT9G+sKJfo8jivTb9hv9y/Aczsftced62
bKkA09lVGz+DREGmrX2o5vQ5Q+hxgLVJkrb2HuCj6pWkE0PUF6zQMbF92ZvCyLrWk5anykanEduk
dxsuSg/H2NXjULzEtg3NSb77g2GfAAVXx5BlI1N/me1UT1D5YCYXB3kXrO36boylcRwsD07kZEGe
Q17TlOGLb3RvThzKVc1Js7aTLNhOQfXJXhR01igIpxkQaft6SDdDPGc3P6dfdNIRmWvnshxxk1st
pnZp2pDXu1SdM7vy0dbBb41bzKd+miLhSRJWxIRgM1CNpwOjdmiJ+AgJM+0rAiU8Zx+xhFOYu+Mw
kAejm3dopqNrra3opAr90cxOfrFM9csUhGfXnoe/Cc7Dymfefp3zAkp4KB77ifiX1RbqxzBQEafM
i6Wr5D4ZUv8parrT6El1agL7TtWH2LqlnqEYPxJasfCYAp1a3FPr2of3kGUPbiiXk4oF5Qnj8INu
4oMXWfmtGeT8VKIncTKgd6DnntRjSYeDErWZQfgiyxxWVnG+tDlbo0XOFKbr+Oe1CtlvhJbDxt9x
tiCa1hMN6U/KbWeCV1L98IoAlB0S6LPT5JCoOgNvyLsI6Vj6p9YVaaTBPGy4ttJj0F0GkBp7lwkU
2JGKOTcdBejLzMYoDFE28u3PBMnXofAVbzUdIJIJszoHWV9dYSjMa7ekLBTGyBdTxBcxx93LKPXv
ISYpK0czvohlj/jSKz9C4sye2tDZWNJW204OEbJrkwl5ppZ9mZgno6+NQ2T3n3kREWYeeQ5TkXPl
1Ok+rMyvLhqfpdNmbFZ9sn0V+bADx2Y/Q3EzZcrDOufi7JLtpCUeenStCNC0C37coYTIZn3qdHEE
UVHtx8dHUe30ZNbDxogo45qxByeSaXEQQpjgwtvhUCaieB/paxCYJuyqGI7YWUm+iuwCZjkCDOPD
0tBae5N751W1ibftjCzZeqGsPiBwLbwP7i7xCxs+kZZq8C6y8LHxOtJd+n29y1MZPrx8uOlGrybw
ev4sWcO/tSwiF2k+wkh6kBHKwgg39g0igr8zI0O/ugyhlkFuxJfCi7e4Mjga2z49xkMr+fccF3DS
4J7K9C+I752MrPhSMfFbArtnAcka7p8DrM1oOmKZULqsRduRMBMGBhvpblVh35mZ1j8T1KVZr88J
gtGQQJoiCs9lC/jGiscrmQLJETiDu+G5wb4FUeFouBXsKjr0TexkZ4ulycWVxMITFsBlnwxbequA
FRQTH6tT1iUuu89Q2P1V4+UYZd+c244XyQ5sxQYnrlCjslwO5cRCIYj1rfXGYekXCiWcOxvnBr3p
Zmgz8rICz99rVp0LqFNM3Czv5I4IHIOWNJ8xjxCJEpt0HZDzDwZ711D3xnbo3DPIYOOcTum+QtFw
ql1gQLGrb4lhoeuvzXybk6h+qJyNaAsC+UYRrixDvoFw4uGZwvKmp6+oSZ+HlGYds+p9psE+pw+o
DIicYyBqsfORgBw7YFSDerz6vjufBsgLBEmN9csQZddkxKuk2dW9uwVjpbmcydOALQTYiOkQGv6b
SnN/l1XO/NrgiAmgS7Z5+ofuEsCXUNcGuilyV+m/s0ddGnaIHTBBMcSYaTX54RlVTgxxJatfGkFu
ge0Trx7D7Fpk+YgrOuGv98KEdMbGFCcdDv6+R4W9yR7rLzcw761JwIEAlXnM8UwssiazN3Ec0Keb
LdJM6/FR+8naNE6l1tmkvth9u89l/EHaU3givuhNhXAXbPe5E2VwitKQ5RvqVaTV75EHjlWXDqLf
jGggnubD+E8oaRa6S5gZci/C55TdJT6kuH7uga0vDcACOxeEEmab6H0MmidE3RXojrg4Ev6+hnGy
HAsApaIb/w7VfJljJ195pPTYyQ0yX3KbErbCdog3CXDmyVR7rbLwnCBdoYLLoJyZMTs03lFFdvWy
tqoPu8e12KSOs8OSIRznXMvUPVf6T41zD7G8fqCnzTWj0XnhBO0tFXDcBjbRVA1n/SAZNZphAFTL
XWOxCfPbwNp5WVRca4TasIfsvW6VeVBW+14PLOCzic88ZGX5RsLNtipAbtmMko+cZNNz6bi3cq4x
cUXmlxnaWFhk82zldvTsMbYuaRSujTfdZd93N0vjj/FQhwPlK1/gff+SE9rLwU2Ck6cxw4wmWUJ5
f+IKng99I57xOiBLc7K/FOzBs+dNV1JOzFdUMvWykWX29E+9gZduAYyjHcl8fYyR2lu5vzJZ0V87
Y5hOpPu0F8UceZk8JuDSd+Nd2nqA7xOEAAl2+xfboi6vggSRaH7I7DS5GIMTX+R8Q1Bg4XqLva1y
OnEbZbFvB1IMTGgyqGnGee0Qb0FhA4Glf0zuCo9JN6u5EnwzkVKonyuKa9mcBQzTdYDk+uj3wntq
sWUwDnOJS8Ludyor6yUrEvfuEfO0FVShNqGvXCgK9fg8BxvTQz6v5nSFvsc80q3g5zS9I3RxuCh9
jYmiR2rbd/IhnfIR9zuzQuaL+REuzN3s6mGfqPgtn2P2LXJyVzEt3aKyNS4O4Mm0vufCSYkg8EPe
LsKYjALLVNah1TANB/FtdsGtDjEuYyXNMX8ukVRzijl7IiUQI1qwNXXNShM4HkYxBFqBIGhStkgi
RNNT8nn3KA4YoycAc0UWfsLeQuLZwF8k5wKfaHEKtVwP6M+WNuwfL7T6lWlGX76PyXfMOZCTcNzH
tboMwEcROdYNVvMCCS/RCEAHxWHMA6gqloH5piJeXZOmW8kJnQ9jhGOSxH+G9eNPohlIfPb5LvJT
Nrc5rojyl47mU9Buo4iEES9D4OQHV4dVugzErzyLzbOhsIlkNgMiZ5TgnnV5KML4uXLTT/yDyQa3
0hDC8A8ohlZVgRhMF7QkZIkM6neYj9Q76a6ME//g5vgf0HNssYwwCIWc0jhHC8Isuj1PIf1KKEyB
7fnI3/RjnZJbsGITRI1LZ6T/iPxW7ceiPCAdkV+VS8pSFLe7xyI+80a1TSRDRgO5dB9W4zEub2M5
7vOsmnbQwcc6mu+w/ucVxpBmg5Aa9QLawyTmCzasq8fyYTvxeC1ZJ/UW325Ydgw3gY5yqZn7AKzj
qs4CtUtGKj0WI1dGGsgOyhZFNihhDoFi1ZJfHfmfTq97ZJw+/78UN0kLWAMvRwBIYDyQLpMsKiIl
N6YM343aOnGc/zZMJOqqRnImydNK8/SCqHmVG5TunCMXVY/hcQ7LxSiwBE1zMe7NmoRNcWqa7z5A
4N9HQYfo2zA3ucv7x3XCt8OVb2b9BmZfuvGHttrFVvsGo5xUdp/5elueRVo6K57K8YiqvQIelHHQ
YkMSuNIs3DBJnjNLZ3hatozWnSrAzcWw3WpQMEJDZxfnmX9BjuHxssxzF72rIXtBE0xGbYMYatT9
pRJES1KsYgd3iaewHlAvlLIeiapX0s0XfZyUz3E7X8cB+E9jnCdUy69RspGd89LH+jmv8eMNQ/GL
8ZZYurX72VUR6Fcn3QKgITiiY6CmF6VD5JDtW2+SAKuDobz7YHM9qoJ9EWsF/ttzZ29aIMd8gePX
3MNbMJvA2xrKX80etoW4+eN2KcEDNa+gEcDrTIehWQKoAbYgvlRb2cdMievEZi/RibqSqfrpFADF
bEtskKN/4hqUIImiS9njdpvKcI35ARYV6VaEqPrRhoiXpUoJQyxFvNIWRhvfnNMN8WfLHHoB4cb+
MaojBaAnJxURhg8GfJ+LaBj4FZQsA2wLGZppsQRgFA+J8CUNYrXOq+HsTrBkCleVKzP0ykdXEK6n
ymIG1sOg4IGAa0pwK2XJDkrnR9w/Bm7mBOUtTLYCsfOCqbi/JEKHX15z7ArVw8opFiQtTpgOBIWd
IrKmU4beJ738m87tuLPLPLqT5MSIjdvBxG6cIPOMEufoCBJQraL+NBR2d+DE5GcCvl9VcZ0fdBXd
MNcIVa0lIcQCI8fFJO7sKUPX6NjVLsyK7jo8gNiyEXsfVBAvTcrAy7KWdupj8x7icw+KcDOiyxqs
nrzxMF/TDqxwN67aktreLdjdtdzhiHvNYeOaxFjVzevcecHTo+xHZmgeDT+797bz6uSs+7nO3EVn
W9laEKYmcFvu/XH0FiLST62Oi1PSYO8uI9R07XwJKoss4NZLXpJw+x/sncly3Ei2bb8I1xytA9MI
RE8ygn0zgYmiBMDR983X3wWVWZWKlpTs3fGbsJSVKQYZ4XA/fs7eayN67raNusM8GG8d8B8NDno+
cuC7ofD1kYcSYF55qMcCdV54ZTljyp4XhndVdethBtZl7t4TxfiSWe39LJVAVATkJxUpAdbkPMKL
fp1UByojpb4KLY2kKT711F7lurNvysFdsltnhrkx7hBr8bRF5NMvd1q1icf4J0+fuUk0+6bmueCB
nTzms9lFTUjsWk6cLSNUCf5IcKFv4jsHqjDnuHNT1OArerruCOsgY2X4/DZVF5qkcxKeGdstbih0
lRQs0QtW6m4zO/a4U3rCPb+qLpPOKKKMWrx56QZaQnIsgML4Y2owAolrSYmcZ34YcSB6Gmf/4Aj4
XM5Vmzac4hgIVsIiHy4CDhuEfBS1V6+5g9Tc/vOjgUiPmXrmFzpOezb0YRtV7fckw2OqybV6koM+
XQqt+hhSRggKYwiW/KU66Nng0DF6wUFOwD+GclqXcATBKsz2wpU2fFdoh+g5CKwnFKzzEXf16yxd
4x4GoR8YlfrGOJzOnrMWvQC/hxtjNWfgPQNuOInevvG5jzxNYXvdhPZ6cdhccSdjQw9amCbccdHt
KgMnmbsooMYbLUKmL0g0OsgcXcTAmbfWmrm6ZvbKHPLdDUexJzxuXZLCfM6TzOKiaRxkkj7nvTAv
Ttfq5BvH72ZKs7MPAOyy7a1lOL+HiQCZ5HVgFY0nV29bVibG00Ck70OAujwJkmOcBst01tCuADpo
VwK1xLpwhhKFJyNYjXlOwZ14HY9jtdWrBjPVEm+BwGTaRMhU/Hgs74Gc0PLIjBlaxjow5i1azZnx
tYVAQFriELkwCgJd8oB4tGeTMCG7QgB40W+rJJAnW9rGEdrdB2d0uql6rlqecB4NM9WB4JhUZ8ue
g3tdrVUPb4JopdtxEhT2DSrtgYyRQs3DJpXqI0zRVLoGTZ4knS9gtf2+BlMZGGByTJcUGWytXXWf
gXQnuiy1r7qJcLyCOifTanUFA6HXxycF0C0IQQ7osdjAlBk5Awu0mgUDljq1tkgU7mVhDZD7nAeD
0WFmEO8piQPdeuwzK9IQBj8BfrN2Q/PYIwmk22sFDyF5VUacfatkVt3KUoznquB4d8qgesqjeGM0
MqewtvNL5zXqqCeFQ3RucHHqQjzWsntpoyT9kOl4TguqnAzC+IrQQ3qTKBGOv/7068ugcus4qYjB
YzlAnZQjUoq48zBr94SfQx1JruHiR7uq9TSMs4XcmHQCuE96tMRpkDCPQC5bONGhLLLg2C/IFLJ9
okOHsv+R/4K7XzGdf/3TEEePU2sdQtqhpwEKwyMv94z+1LgJCyvcZgU+oQjUY0op7mA+Jvhw07d6
tmduMGG3JDssVdG1GJ3xvQhQwjYJzDvpaUh5CIArq8BdM5Xq34vlS4wixrfm0TiVhtVfjAqvqDAc
61BkGmMgIz+HzSAfxxIvJCIIcg0hxt5jbTmVTZwfhx6vFdMQ/hjp7kKDrLJNL7lazUinfK3C0Tjn
muE7icJO9UtdbtiFSYRVf9TQkRxhJ15ZnjVcctwtB2CipKV4XfDccYtat7hajlETUeMx8EWdgOg6
ZMzCHM0+V8L+/gt+rsoZvVdDtFu7INLZXhizdzodo9bL1lZBYvlkv7nk3ry0w2idAjiENK/4x1ia
OsnwUDUcUTt3SeycrIArWF2re9NR1kVbsOStpl4srxA7OiraZljACNryGrHG4c/9aQ+rQHuUNK5E
r7KXQOnBsXBDa41AOX1xXBX6qZkmRwDopsgL/h+ic2U2PI4yb2/aGghhhZaIn6Z1N03YBH5ZoHoH
yTj67eDeesKoX5IkuChXj+5yc0pv9VY9cVU3YLZT1I+sCXi+A7m5CSzdcgWR/CWf4HMIgxMDYW/m
RPVNP0qQrSPbGYNw+2K5brkxqnb2Z22yLxH83sqejFPVkY+NBBojROvhnw7R1SfjeOPZwIywWOxQ
i13rDTaEMAY+YhWWybywIMuJ3J5AIOiWC8PdW75kidVTzM+4GnPmaz3thnioRiYK+nhmYTJ2n91F
RmPscgEU1x0g/mqhdx71UZwigCidJ7SrCbYDG6o490aNuJ/FoGFOTp41oxbn2nHkaiYfYBfhgpxi
jeqvJ8WmjOgzx0u8zb++NNI9w+Ko61oiCoK+hZCLRqx5rJSLDyf1GFpk3jlCMXvCpnwFSCfz5F2n
OeIE5gtqtMjyrTXQGzCtuiXAb351HYaTXCzWuMxpvxcpneeaMzmsGyyxeDbOv77AWjLOJEXf65bZ
HcYKHAVnARCyMt7V4QRX3mM+WKsGLQ3zxsQzi6tUoO9yuTDpXpbdDIVj76Mcu2+1yLH6XR0gPMgL
pF9iNI1zOsNwD3TuuFNxETK+a5Vlnn99mTvnEQEwgS+Z2uXhM+9DemMDtjy70G3OaanXfivB/YKt
HGTynV26PQ8PBFD9nBWDHVeo9ujM8x24GkLaTEJEalwmBr7Om7JkOKKBq9zl7LiHPwsdOaHQMf5O
oNMtxzNsdJa25Nt6uuTf/6bydKTIy8KF8+UmJvEZRXMIVI24i24R/n0IE05b/cSAmV0XrTSPTJNx
CFYEO2We0I+NExaPGsiCdVCglbcqFBx1hB5uQOffnUM8DDkQt+vRaMZzl6Q3TRCpbR6Zl3kivHKW
Hib/hqutBQBOSqM6NtZH0rTWHrpntCUwiwhT/B8r6Zbm3nGz5pyEGnQ2IS4Uedlm4JDY6SCFYQy0
1d7pzXqt4IxvZa/bT5NLHl9VyPmgP+FqXNw6HRlvObrVXBICFJXiLSCKCsbEeGFP5Liu+1PpyBG4
dLHP9BkTe6Ttg/BNZwV6XfmBllPtiNE9WbOj7pRruvspp6c1PXGvl8fYs+6w8uPnZwpycM99Bb+D
i81M3AHaT0Yd4Wpu5u8NPdH7nHEVQlLXz5foJxBZ4bWhhT2GPu/S5lG00EsYYk7a3loiNUINJgZK
C97bWUW3FYx3zNlBvxXhVD5gGOmOM6sfv3gWnv+8TrwFRPj7MjGY7rs2vw1SR6abBkro35dJSugs
8cYRiszYOZedKG6k5uLz1AsfiMXIZfuq7VGTavWz6QbTbZyxg9bLhTxGViEjwu2Z7MOp603+Ra4B
qMu0N00ncDVtJgZqIKBPfUMZl4Be5jKSAaLowRaKkMQ5IiSKK3z9qZ823TbHMnIVxp2zE6pxmDkC
nCF9F/eMi2pG0dV2zNuRPPpUgQYU+KZIL96rCSGoEQDxkoURHXTd25mh+XOcNfRzcSSPzLreXTHJ
K5n37Q4yI9T5xllCfIp4n4/2lpE12uOQNv50OxBDsy9gauMrRCQBeGGf9w2ZLJc50KrXmo+Q63uR
7n+FOJl6cUgtWtKtXgy3okheC728jem17jou2XPT42QT6ihCSr8kNV14r5i6YBUFpzIXtznOL2jm
rUlnHHtiahE1ESfdLfwstFQdbTvXZCwNOH7K6eMDm/Oo/2ur+Zcm/P+zR79mj7LQ/+A5+IZtLv9s
OuCv/Mt0YIn/sSwHr4EBMde19UVEPvwCkBre/5jSsUCMSkcgPvf+YzqATep5nm3zhb9iGA5Ng38D
SDXgpPwNGyipq/MwolL/f/Ed/LftQINFIi3JT7eI33/b9Cv4ZhxONmAFhwJ/blR+VG0Z/0W9v0jk
/7Nn/Oe7fzIOqF6IIakXjKPd7bS8nFZxiDRLVLTF9LJ9+O0dv/zr+/3uU/jqd/jkDQAobHWFxkMa
z6X60YdV+9C5uvH4f/vuiznit3fIbEZKyH6ESGI22c+WUf0rRvni/s/ffdk1/+Edcj7tpoVGzxBw
Hj2rXt3lMXJByztZrnZwa8AqaNgjK7lMFLN/fjn9v3fxf38izuKz+O23wes5pRTVJfyM/oflwnpS
KCd9qyhgdYRRBfSlRSVDhTf4jDrmbxpcMywFOa57Bga3aPSG1UBxeykFNLo//1RfLBPnU+WRzl1Q
RxPjRZZJARtpuoSI3iEXFju8xJf/24t8snE0TDmAzWN/y5sKhGsj7YsW2tmFGwwi2sEpDn9+nS9W
o7O887+9wx3qPOS03PXNrM3PU4hDpww0+Ze3anlL/mm9LK/623cnNg+dBp44jnb7QQqAF6pkcgba
a3Js8rxi8ZeV8tULfdoY7A7LA7bqdDUw9M+Vcy8DSNpKt75j+mjXYBL+8gR89UKf9gjqBi5CM+Z2
2yFHp+u92yad71E7PjetIzZu+Tc701cv9GmbEKYpZicgYJrml3mt5u4VjfuOG+4pjWfDn1hzuz8v
gV/GqH/6lD7tGbHNTLBbOExVH58cs/T/Be+qSI32Avmqi/RtHDAXEIe3ChGxCDHjBTGG1z+//he/
qf1pU5l7egqlU1MTGt2tBouEylc/k0h3zkx5UHke/2WR/Lc769+7if1pN6EDGg9WQ5yFCscFzB+/
w0eqVl01vXUm2eeqCA8gbv/ytn6xTdjLr/vb2u+bvp9mpugrso60VWgG3UaGsXWdtwXxAuWk/+UJ
/uq3+rRTzMlo2HGWZXSPjRAhSULYYrel20Ukjc7oXYEMqvrq+OcP64sd2f60X2Q9wUR6XuPjVo7m
B1X2g4bTUSm7+suWYS4f+z+sRvvTnqFK3cKFVeNEKTwil3O7yg+hPk8I3EV54HQT+9pCJ7oyZe2x
h8zcTFRqtkdJniN5EIGILsnAbW6VdJn53ibJnOwFrvSWdc0PDHo3rt/1MBPbDgc5/acw1X94Ab32
mtYFY1GAhS2wBe7GBdkWcBSHhaZBGZAeGnyzfhRy2yRtDwGgRW6T76GwB35p98bN3C2OM9xmcD0b
+7EOGGL7vXQC+y81irnsaP/09nza6cCYtUpJ9gWMMLl2PQXjvKjxuP8HXPDFBOYETUwBUIvU64a7
x6rqFPtVTH1f7lOjVd2+IGr0G7wrTz4lojHnE23KAdcEQ+HcDyy0gSfTmcmAHEoazn6uCQIcKtso
NbqUJuwhkdgDyEo3IfJ6yMaCeAGsGCnog2KM1+gV9enahJ5ujNo9BJSjmCMtP5VpadjXf16HXzxd
vwD1vz1dhNF1WM4X1ewwdJfYi15EkRu4VtJjW/3tRb7YmaxPezBesiRtBbf4Uqcg9BiiK+anXuoC
sa3pu5nN259/G/2/vav/3pqsT1swMFMgdUMP92c2iMvuq0NhCwbnqdyh8QIDVRCH7TlHu9MXs0v2
l73ji2ft1zP427vomXUfDwVdQSOgn6apmtSv5lSJ8hyDPsZhcOOODKLQ8fzl6f5qs/p0fKZphL4n
4hfSE+tueS2KD9YX2mLyfgpr3HSW/peXWnakf3pQPn14Q26UkO+8nFRxNb/aCRltq1CmPYsRaeGf
P7cvVqH96WMjAsPgIK6KlaGcAE1nsZ8WUhUK+g8UsX/pZRjeV6tj+fh++5jiKM8YpcZAG8Fe/NCc
3r7YVDtXOUFvSGgISRWpdQOMHV/fQMqY4TS3NFvfK7PPNkGoV5CKoiB9oXsqCBS33ysPLHNp9kSv
VCTOSPT0U80wrJ8QM2qX2uMPlBzjPiKBYG0IMmdiA07T3MSM8SZyC2uELUQM0jDq0sYRzEgHekdj
CHdNIb6KQqTiuArEKkD86vctWaqxGue1EaewM/VYbnLGSSsvLMLN7EE86eto3JCGmG28fNbWJfQ+
P5rcbEsvDBKEPUxEIcVMdbQUb3lt5C8EsrunLlRnEKD93ohMhh2zEi9OilEOqlB/TJJhSQRj9ts5
w71os2faEz+rekbm5fas8fC6J99nHcDNJXnNxLlsgPbNma7T1Ug2HtDujWn33aNnMvg2yxThOgk6
Ejn8okkl59cNd3aW3MM7Bl5vMTpVzDC4rgQW3UZLp8VnvcWl+84ggiDEIte3ddE4W8scSQxMmock
tMszZoQnPRsiRiHzUQR4MNiIz0COePSM8iIyb0ZJieKB++j0Ss7URx1Vr54pGaLWsr1XCq0nzlm0
YkroNwCk2q01J6ZvLB9kGQ7RKiM6eBebrb5zI48GtRr7ddHmGD0KMqRjxC1JYdyTmwCVeTbPmOO/
R7XVA+QcYgwxoYN2UUAsBKOGoTjrb9JwCYOdUmbvlsDdQsxdRM7gzhyhFmJUEG+pDvM9iNG4Z33b
vcf9UDFVRCA3JqRpIhOytsC2I+4GTDSQrfTfC8L39nUYv1uAahe1xPRtoLFIrDTeQX7c7tvcMNxq
wGfBAREeQMqkudVGuMQBS4UqOXK3NZ6ttad7CG1L58Hqm+iQheSuI7lDGJSKYqWq7H3yzGtRuOU1
mzxhVtKwwRzO2NHbJtxONTGD4Osq37QtY21rykYy2llXc4ZgE/US4YoJm3UzEKVFQlhyg9mrx0hX
qo2oxc/Cq25FbZBVUbvFprBLHammWdwSCwCiJkV210BzXEttFns9R5UUiw71sMp+6J353XGQE6G+
RezMCN0noF4BRYvfdIak2z5LOQ0i/k6pAnxDbUUa0UTz2NU85rFl9doK5FhW3ZHI5y142yiYmLgF
EDVNrPnavMRDoJxB1KkFL3BD8XWKNPKr1AOAWLFD0xPGcVpFceZbDktwcoBiTrj3120QAMvjx1iB
V+2ZlSt3a6T96xRlCIYwUV3PjsGwB54omzrJzE5huAfQ/O/SDHk+DOKAwwFUO3YY99A0JokexJRs
aVwuI31JShqBgbY557tJSwO/sq0JE39XrfISMVXtUtKEdX9koy3WIcyMvcZAd83cHPe7Y0cXF7Tk
tU3j/TlK5hc3th8mjw8L/X/hc9vM/Fr292EGMyYQzpuVSFyzDaWza3fRum0YB3jpCIbN8xQxXayX
hG6Hz+/jbP98YCxF7D8cStanK4hukxIG25xoUnMQiOeCYYMq8P9YnMP2+K9zohrU5KqKzoReeeFN
ndnpgbG3sZZzbP7lxPviALc+3zbsEN+J1ZWrkLpx1yC/pXa8y8mSXhUCI25WBTDM0vIv1w39i3LX
Wk73346+rohSxh5IP3HruXB3+0uCR+gy2WOxr8sAZuqUR3uc93scNXyaMjVhGmCOa5F8uX388OfP
7atK8NOlxCQaGUoqR1xXkLsHiiwbYRdGcr5CYgTgWftbRfZF1WJ9Ku+nZswygEfJimNP3qTtIOW+
4nDFggBsOlv/+dfRrYUf808r0fy0EtOqQHSw+A9cO8jkHpW7ApfvJnLeSrgh7Qtp6zMECgSHNvG5
cYOmcQSnjclnNh1EHEPGMFqIpmAaqqT97DTJqF/hfra6B6fhVvhqZONgAUBSqrno3ixHxPsU0ToT
0TJQ6KdwUt/HujGyI3UDMnE4mpkL7L4v8+zWQsdbHRZFNYw9CBpPgDJ0BDimsuV1l3pQGjqSpdlQ
s4aZSFljc11pWZ/Tm0Cz7D6rGrv3eDQV87/Wtzm/4kur7D675zCHeAYmwvkp7dZ5gaNCooWlG+Le
IBf7WZJo7WXYKDXFUwr3IcYnoOaXJNOsYzHMxP5hYY92faaLhrAd+NY0nnQ6KDlh64jRh6lbrCoa
GQXJDFT2yKaPzJYRqt2uMZODc8TTAPIYp2lu3mPT6JA5tQXH1NwVDqkQFkXRhpQG2Le2HhGIwyjI
k7hd0nA6tV6QCWbqbjYiMuZlNr2mI4hWnQ3rss8yTjMnt+JmRzmjpWgP8MySyd4iheI5rZOk3feJ
yqUPlXaet2bT9SM46KkJKeLSmEQWpBF2QwGGf2ejDJB7HTE265CQIaK9Icnn7UMwBR9W5Qbko0PG
swuPvFcmkbLzyNCmYIXcwOTKjPJ923jTpjHM+ogxOcbDgCDNRJdFYB+4h2oc7McmC0GnJ+O3zMx+
OKn8EYY5oBiKJoyF5yzTHvAdfsPi+4NKitJSh7woFilE4hg/grAsSNsV7yk9iZyr/6Fm9miHSEKY
kO2xKMLdIE4A3ivDvitoLBfPcM+aTbpGMaqrFJMZKrfpmtgMlA5DnvpaNH9EVmmvNA1gRxUhFCYS
Y1FB7BFLJSvuTR/on1Ftk2S6pldrrUC9QISDo7FiFgkur234cOod9XW0T2owd1orX4JY1rtYAngU
tnZxNfs2GhUKwj5/oaFi8ZRTUmdAeinHHkJj2kdB9joLBcXAsfvVACp3bVP8jlXTnKIlEaWpkKyl
YfXk9c6uEuIHcqPKL4qkP9tAErhM6t/VOOR7s+ZM3daDQO1f5wWdAo3Hat+4Q/5kW33J2Vp0G459
RODqwQWMh63POYd2tfdaPDAZLHIPADcnr5X7UStQNCbWtTs45OxYeEX0R0PzHqrGvq45hah2oZUo
b8Q53n+IAbhx0zJULoN6RKaRJFthwr1kbRZ0anDg9ChAVxnBi7AXZ+4NxpujWqCFwzT1vmMC8/eL
GRn0Og4y3T2ggQXTPYTa7cjz/BNuKwrK1DZj0HAdcT88B2KwV70cKLXmPPduogZz5N7EY/jG3Mu2
/EDQAIRRVzYPbSMhrQiC7ZBdjuy/jJT5TBvcaWQXec25tWKxU95QICeq4EaqgbiuOhzWi2xON01c
5/AGcOL8HD038lXuRHjzWu+6xaMCBNDWVg2IBPRZGA4M/VE59aq3cvsIB6te7G7jNhvg2xHBQTJm
4j7hu5Yru8Jey3OOSQdPn0wYbJBcGdH1cDCB96AXit3QjOTcIT9qoOGuZ5sr7zRpCJ5D3nLiaNDG
u0BPdAMRIUGnzppPaGc6zk9dLu+zrX+3iyz26WqorRXgpRmhozjJIu8T3W3VE3MUIC4qa3SdVSrm
tUCEdYgDubHhrNIbGadNnbMuWmWCEC+bRaBHLamsWh24HfcrR+T3fWnx8bjeRaQpbiMd1N+AfZco
6KKJpq2iFl/puYeUJvO4ec3asSzN69owvxPD9CNwS30b5GwHWKGIXBnKH5EOf6Xl2hVZEqQg/BXS
BoaqvM4c+aTFBUxl+HdhxSKMVO6XkKHJPooQ77o2kZg9qAgwMcoeh108Vi33v5pLoBndEc0ARq+1
LzG4eCg2A87QZtqMTLvRBqfvOb0sVizwg3HaB6X91PI449trnH1vFu9cpi72gGXalmdiNAWZvSY3
dfsn+nL8DuZ3zzMSrl2AGeIiO9mqv1VA9IvRvNd6uSNW4iV33UsBqADyMCHbApICrJbVvFAOBG97
MTS3eRsyZ48nsFZyMJHu2aMfFwGYXJzEJSFna62StFmC6kEfnZeKHDtP1ld13J96rlVxD7GZaGuO
f6rEDTiR0YedmTxPvAFobq+9fOGeNKY/TISBBTbt1KpzTm3Q7r0S0djQn1DXW+smH66qLDLPsNHP
LbBybeyeCSbayLjy46C50XX9u6ujI4rxxHJfCykvhtduSnc8iCfLwwuKgeutL5qHDt0KyuHkMBsl
yB1urbLIfD2ajzXq5AHQLm4k+lQwfuAaITjVq5y0FI/ESPTfCLcgBcdZvWJs0m1Joey2Lu/9JiC4
/bWTZnqDBgi8KdmuD7mdAz02dQtttiQy0Tfq4Zm9BwOOExH1wFaiTeVdi96DluLbAL0Uj/SVS2ou
HpzbNIu2aDQ+iCG/UWlE6GyavI7KxUAl18SaWTtSlq8gBJ3Rjd/RDkYlTE6NkVpH1YWvUWujcGuO
cVY8ONEb+r1tNKNc1YYzcUzbvszWoeh2rldjAq1vlQMMVjMAqPb27aw9EEJ9DkrzkCLP8BejVgWN
BYI4Td68uRTheDaXvEt7J9X4mnHwNwhwST9s11g5KDKQHN7kGou4n0nK1DDxOJPPEGbrYpYLEn3X
IqMVjr2t0/oQRekuj6YNtct2GsKtje2PlTmqe0cClUwTnRrxsS20Q9KMh1Ezrweu40ZxocrZuMTZ
WGVy7ylEpPKmEJBCqQD90Zh3XpNDAIO3lQAM8LSOfv7PIGsOTqbtONxYFYeOjChPeQcsHIdSr/jZ
J5RbDZfvkMs28ho+nrxGTcda46zbBLPnsxNsQpY/C5hMhv5sjcXGCL2LE5vFtsjKpxa7/DYMyeNt
Z+3kWTgwvLjFEokK2LzuuS4GUtu0YX1D6bLQR9GM29hL+10a1PvSHlkiJizO/FFVDhYS6qai2MTa
2TMKymIdKyJmGcwXk0hJP9kvaOyqhC/nKAzZyeJjWUfd++hEL6T7rQe1NJO7VQn+HrDTTiMGOC44
E1F/s9TjZ72MN+N0rrKrybjqwGAto7Kykr5bDTd6mtzbLZiWpl9PVc/rJcBQTphNDrEEo+LiBaRL
IMnn7G9TphiuIKYBRpZynpK+w4HjaUaJWMzEXpLAgpuJhnLGmTzAbFykiHkLwtmcMzIBG3t+CBDF
VYRABRBfPCuxxLPejNV0gP1+sMz0vtRcShYoIatEEeeGUHFCDJc3116GjreztX4TRcEu9Ly7JOpv
tNIhiFJ+c3hMy0qsM2I4w0xn1UnxiIYJyy68XdgT0Qa2hdzGGMxWWgNdAcoNYn406HRdK3fdVqDG
x4QLqCQdgJxPTrIcafNMgBzmE+lC1UU1heGiFMGhG0gelUYX+mjIoaM7RLpMor4qSRotasStY7Ob
yuZkyfkt0sQzdektAaqVL4Sx1zIyCLAlbjLLqb6llc7eNQBiQbT9ijXmh2UaJbYIEa8RuIdYIXvz
J/wI3bdEJQEI5xt8Ld5aF9q7cstwT+4pK3WSJxAzNG5Se1eT7OyLORlWgQITkU+de9RwlV6LrI0n
YOoFC5jE7HVeDs99qJ4Gt7rKDO2hK6uLPvSPLbryoIAZ7cXfDdf5kYj+OXc8ez3qdJUQK9AUTFAV
KmwAa5SoiydwROMYJnKdRZjQgcVxA01IbIsk0U91VL73tABxmseHVJr5pUJqv214tPdCV+a2DAkB
6kwGUSVS1gM4C5Yn3sQCexy9q9kjCE9ezCiiEg1PpPHtiVm6x102YrJkg6ute6voQmB8mJ678ZvW
1qdolqwiL7um5qh9uE2belrE41H+Dq1CrTGdXKneOtMGuq+T9GiN0EaN7qPttKOT61dzHj0R8Xdl
2Tkxb+gRefdQxSRvADSQt1LQenrwHsqQUEzLPrcT1OGClM9VMWY/MKD7spO7OqqztXDcC2Xbd74T
Ve3ESLd0gweCePj5HOKFAxILWiJ5/RrWGYYKTmbS8GDkaGpaA2Plm4P9PneGpMSpSUOrQL0cRdcU
70SXASyJ8lfc+PeLGYL7AzH3/e3sRrdDzOfkge9BUhthqeji0SdlGf+wu4LL5QP6XOkc/lMR+SZx
SGPb8r8YJ0WFtRF8HUHrMMo2pEeuis5cLe8QyP3nkfPI5c2lfOVAT669EOak52wmoe3mKjmMuPEz
LduEsLAdoDUaV9q6yN4r1VMmYSpB+zkwUjDyd5Qw8JfxJAZ4oPEx2D/JeDl1nDnLvlxaJs4C6kc6
AXv4LDrIQfO67dtHjwwqtqRuO6uc7iscmtYhB4EmqtcbqykwDy1HWgRANgMah574IwxqtiDrpk48
HDMFhrpuV/TxsYrHfZh+OMFHovTruMIooxcbTxuPeTU+t+Z5yt9aNDNOeN+GbDTBkdONzo1x4+oe
fUySmlJ+dacGmkU/GQRpbZ+Z+VEOPcmyXldY/YJpockNMC/BKhjAyXqXC1aLwciJ0aXLw9wRQTAO
10RprXqX67hHoLRWk5xabG2Q9JbM7zpCEHVFKAsV/eDOawA+mFA9nAGOsdLtWxvRqSw/CKZYKYBv
zGLXQZRvYuJPV0Ynn1pxU2gKq91PXFhcYKDMDS+R+EjxxIox2faARkK92bedTRoQHXUtvBnDN1By
m8Ag84lIs6Tn0kU5mxYtV7cWRzIe8F0ZZo92aNpP2P/ddTOJrRflNxAYfp1FwFL9iGb6uDDVGuKt
NhwEoNmK6aJZ8UNVjXetIy0/s8hwLtX0LZzkLw9WuPcGw75CgmXv+QCIfQiKyi/dYV87Xboi4nVY
TWF8TwP4KlHlA0Ikn2baqa+YCoKjSeLynUxGgdHXwdAAcs8yjwGtPc8p8aZN7yTMXXWhcWPY4j1J
jUORi10s7B2isW+lPW/BXVzanjFS79Z7e+qexg6zfurApXX1TWIG/BeYWYruoxblpazohY0ksfrS
XSr+lp6jOdsvWkr2jcjoTzN82/KhjzeRa0SoYgae8KhkCNIH8w3NKcglrhudbCuvT6WtKDzdPPdd
7IbgBYxsW4Mm36cht2ibcKtHd4jFbWF6pH8CNZtSHR1bOKnNnBGrNY/JU8DdtE1qP7V1gqfqo3TH
q2VsMevedpBEeDls6PwFYgA2JKktgx3iRsSpdeKdrfR4E/Y6ceWgCFfIkC+mbm6ZKd9Ytf0CRoSp
jhORbjnlh1gXxoeR85G+1bRT4c+zdtRmDLXC/Nk0NRo6w2BEse5GYUw4omyr3TdCWamv01pH69w0
EdE19Uy3352scPaHngEHCufCppNh1FN7TCuyUB/LLtJjblfoSDQDUqdoI21rcYFgZUCAAXuhB2MG
CJ33hJcbLMj/NQxnPzajTH+osZ9zAsbKmc0j2Lm2qbdl20Pi2gZZTFDGNp3rOZjeek+0TJQDOTY9
IPUob1yd7mA54O4FMeksUU9WP69SB9U/hD7krnCmsOIOQl7X82BW9VOsc5hd+MAs/RGbcSe3WDeM
d1IOGk7M0I7q7l6Neb4Ft2nu51aHCyez9EBDOikOqBGtpT/RiGGjJeNDoxuEswJZNsAtRoPu+XbB
b7ZuurAescOJ5lXFXEe4PsBJPttq0qMH4eHVOmSdE6CMzjymoSx4d+QmMbvGhnbGJIBpilb3B/pY
cGoa2izDXmi10PeNiQD8znAT0j68moePvyyr6I5j1G6uYy325KM3pZ3xOmcShnCWqBhJm5PCo/1f
5s5sN3IkzdKv0pjrYoGk0UgjMNMX7k7fXa59iRtCW3Dfdz79fFRmVVcO0IPpm8ZcpENKRShccrrR
7PznfIfObBIItR4MiKBaDsQwA0MMkq2o6TMhXWYmB/4DaE/Mw02f9HrWai8tHM4AdGzJ6Xue4Pyu
IlcW0YoWsH56SvFNDttk5l/ZjJmdTytzCNcOhEXq7GLjxhVuYTHGVFZ2sCWEMHzsvHskU2fF0BQI
AawKlKvQjG+LhbVFfVwBeudzUEhv3HEcN9X3LIdLB3YJi5bDAeXOLunPCUvLIs7yoqxMYTYkoql7
9itc+kE/P+q0wCZeMsRubK1w2icxlNBw5MXc2K0O3QRLIWfSem2YArljRdmsj3g75pWFYjtOhpm8
NFkLxQ2tqBThzmFUzVZAD7gF+/zzeV1eY8FvGbYCv/e1Gc+LpEo2j4qd0CSkmpaZRQsCsxUwWWXe
kd8tom5NpjfizFhKiBu4sePxXol26B/CLiSLUiQaLDwKyProknMAp3plmb3t9bRM5EOXocI+IlaJ
cRvIzLlkGpz5U2H6vvPbjTRCaaUxKxKZAQjnW8tGvAJarQZanXTORp8llcykK6e2yM+IiuH06c66
aHep0ON63dY06IALcEomLvPAzh0IMeV9vUzVudGL8GAW1HRNTdzyk8b+tnQoTrVUm7OJq9PmQNvl
tINX1YCjpaQAwAk1x4oWV06BIKsCQAIsGvKl7A3raNDy5IVWkyhOqLZ+23WG7SVUmOxqUZXfczhl
bLhHUfu7qmA3vUom2XipobnRtSHXEgZrN9C6l466zyubjxAt0/ENFveotuNdbYXuTC67awCyEUVj
80uglL1uVrxZRjO9hhN6zNpOR1vfB7VpvpbRhCajJi57s3YMjwOlv3Hcptmn9dyyw7ANhr0EEYcT
5qqRuK6vjNvUySuoJ7TEeUS9ePuEVR+/+JZLmFr0JrDawHdC+GJVd9FA1h16W+T3PkXRgIvU+Eu4
En2HDJsk+2rZDsmgauZX22omXX4WR/wMXUzbdW7iPsWlQ4mhY7psW6sxQzluITyPzGEjZ/iIcVMM
vxqwXg6nKzC99aqynULdmVXW5STQS0bIibLCh9i0e5fqm74fj1lh0GQ4g2Clyc3ScccVBjyzPTZf
JdfCsqLao6GaXR0rCDfv3BwrkihOZePLRYfAk+BXGFb8qPf9VeVSdnEaMMGn+zyTizrA+pat/2al
BlOK5S2somjj9uwcXCI3PsFaFKNw/beCMXTNAlqsWP6Y+MlXWzM/WSLRQIwHozQ+nL7d/q1kuoRk
zDfO5/AwcCcre+YSNLAlsVewS/pbyqQdBA+dkS0ILMIzX1qL/meNEmY1ss7OqSCFUy31u63j3c/4
7b8nlrL8K58UUte4jNrm3//nn//q5r19/8sndOFE7XTXfdfT/XfTpe2/NlH8v37x375/vsvj9H9v
ulh8a/956uQpeM+/3v9SdLH8hT8yJ0L+XRe2TrJUuYBK/po5kXRMWCRHbOVa/1p0Yf2dKMiS65JS
WGQ5Xea1DXSD8H/9D834u6U4XBFVsQmB8cb4rwROuAksfrH/GNmzPVi+kRTEWkxDucL4P4brzsxT
SGP/3u5mNGfSzYd5Ns6ci741YCMexUhsQlKQ6VnnfjqiY2Zoli+m6uWzPVPx25YPWlzu5Vy9mYE8
qcm+OkJ9sKLuxy7wVwYSinBcsA/U3JFSdB5FfyQj8lThFeZEnr0PxAsBKHO2y3iTpo94E/O15XQW
jZYRY1P1DgQHBkRdbREqfjN55DhVdzR/0ppVfaZZ9FzmsBxCo7fXsjUuwxQrzgrlV98fUlUBNsg+
KA5hLY6ZnxAAslezM3zmtUaBIzxHrHT6/VCHd6AuUAUQi2iA4NQSF/cm9NfIGHHpmON9PkKHRm6z
uvajaGLOUmZ6cbHt8GMFdxTgWa8i1zxWbELs0tNGUW5LypKhurB6RBoloowm1iOk6lQ+DVgtK9Vu
9VT7rpbxajkY9DNRUJQpQD40snH8BW2Y6rD7XF3C17AoWKjxomHXPciWoWZScOKyNRfuTEDvaGSE
v8xu/qQG8XboJ6BEtnrJRtZGf2jvOoSPTVjXnLtcgwNd23yZUNRZq11AIzktekn/qMUf1tggu+qw
deNJ97oRvHuo8lvHSq9hmTLl079lLl5TsIj8MVp1/fSBSTGZQ3SAhNB17oO1EA9TdE25wxourO+w
PDau0xJa+YaDNN10puFF7lBB+DuP/CBTQLFJkc6XsbXKteFS4xmP5a8qcN94X5g7NfUXK46gRJvu
rzaEVwLTizH+dGMbbBlFwZzAyoJtyPFrneYL9C01WWHV7O5M6R4QQNvyGMXaTHEIU2qM3VsMeLcK
f9raNiaktJhft5sAeNAf+7EJj21nfBYEviA6+eAwnO5SOe1wpsfxwZwnm86pfzzgS17sYtxeuUVG
Hv6rhnSVvRO1+ZI17gGTNtgLrdR5tyj9VLiCAQuwVr/o82MkyJBjQr6UoU4jfAVJLzYXmtA/H37+
n798AVaG7glhA/4D91E2dbEDwenlC2IBrOE6C1zLm/Pse6yZUlDKdjSmYuvYU7IvMLgniP5BcRRR
WRx/PsLxBdez1HZ4HWF/RHFH+pOPfh7wf8breRolU74xPE3TJKAQLOXmBESPlYW9p0I8pJIO+mSA
0LPy1ZSuXKSc9TwP90znZjIJP4+lM9MvYul3XOx45FL6dsX0YVZTcxqvzuwXTNB5tklgFketx6Bm
DgmN7q2RMNq7k2nEq6C79ZF+SVR2iQtBK/Cj99G+nINL3Uwa4zsbzilGiZYwjlFuR6N5+XmmPw+j
0y7bluVJ/3xuOU60kahMNHxRg+Vm85kl+R2xwaWX4h5hI6S+w8+OanmNXCPLjz+fJhYQgIog/jrO
LHPnFs611qx5Y7Uhp1vccscOZfQI8qk/+sE1BumtKIlsuMdmKnZ2Y9MWx355+Pno5yEAnO0xVCaJ
PNufvQM5tgjZ2LHPnADPzsD92uQ32fMGvFDQHuuAjoifjyDmbGp/qrZFPT02SdlvGJiRBw+C4ahN
5nbhziBXBN8+YiUScNsefx7i0GyPhvAijquHEH4gKAsepuW7/8eniS44MRXDMuismiP2Yhzvut9A
jK9kjWd7aaMAt+vGtHKQvAaIsTz8fPRzaY/CjY4CuwPbNXwKYc/ReMhqlOnEv6MeO1sL26r2MS9s
207vceJbu0kRAZdmtJ20DhxXVEwHw36iVdLfdtbwWrSKjr5GnRmLm17UxcaqnZ3bgJp6WkLEexVP
NTE+YO0bQBnDapYgvnx9dDZ0kzVrrmF9PfZucpKFtmncqNn/XMM/14TQsvHQWNlDGY7iaC3c6J+P
ApXmXisNvBRdbaMiQLvKdRxSxClr2zrjlw8yJNjlccoTsLupz4dGPm5rbVGuwoaNmuwHdQxMqhs5
o+AP8BsmuFnOuzocmMoDps9lCZ1+DOWRrhm709hbW1yGTnoOGTQhxEX9NjF186DFlBBUnPLKEPay
DiVoCoz0MiwPBAg6TwuDkn13ftO28HdMh1lQriPVl7eyza0bxzZ3MugEPaMTPN5q0mlF009WW96m
fqIOZavHDJZZP0Mxt+vSpk+GKgfPkOPCceqcDXy3bE3/gNpGJu4Gd4aFaPPhNZP2s8KC+cdnwGbV
nrzrxS76+G42xO8gT+Pj3D6kMXcMDZNNrVv5znH8aUdvBV0XToBoWhqWR3x3z7HUfe/RgNGCTxGG
jlPeEsac50P/g01kYu1pBS8Mkn305guIbGluzYe8UxhHm/GCkSV0BpqX5nLTlIreCAs2/sidkTJG
YDCxZ0z5uEMnoS4lCTeFZRORsWW6Lmd2Qkkw3hpFq52mpVsmNjSErVYB19fAx2Yt5+Yp2Uj7usQB
mTYmDE7TJzHCl6lBiuC8qrkCZ73hZuTU3KwnfFC6cw2w964445pk9CXEmOjYJikoKswi2DUqjwH9
DJQhMNemlCsBvHY0vAu5NeL0KSZLGcnoOuTOfpgFR9VCfulaujNr4U3twIs2O3S0Ck29sEOi1JZ5
aDU9diByVqNPR1S58ZnSnZoFW+Ub3BWF+UztE12tHaJC4lIxGvT3A3KgV1ErgYCyt9BDqb1iAbIq
UGHZ0oUJ80OHxrwntnN1Gqc4me6r3mBAGwqOgVSObmK9Z9s3Wl6kY1R1Avz63chMU/mGxv3SC3Ax
79EWL7VMTTrDjU/KZcZLy3wSb2QOoWClM4BYj0FP36OeQonwHXFyMkz43SLQjfUlAr/ziD9nH9O0
g0uuumHpHTeSjBB6QfdV9sixzEgPI2xOPYZ8ZMIupti2ZaGXUNHtwaWtNIO4Rbd7w6AR4FNfUNoj
zy4YHdVVzhOaKN3p42itOq7NFWzm35ESwhMMjk5apTjfo4BDGSHd5WO51X3aRYDCna16mNaJaqBv
Vna4beGRrAUkmq3duVe/oo3eNmON+3Y+rHt94C430UQ+1rZxmEqREUfAuxuG926jviGAJOsylFgg
VP2Z+MW3jZnLyaXYjguMS3OpRTaSJtgJFVsM4Z09K6BY0cZymKvW3svqrXZ5j+UWM+acLQ484umq
oySu9anT1lyUgCxY7YviEmviqZyiBLXU0d/SUT0laVDem8PeDWYQTCVTrQy3IvN1QPWRHS7OBqvc
j372G8Tc4j6AfKH76QXP+5Xa0OcirIcDT/+MLWDgEqBJlW6M1jIP0dKgXOT5OQnbvd+LZ3tAhRJ2
8hnXDvN15MGZbT0iYE9JkWVVty3JcsIIGWpDhOxS9ZSEB3r2Jtv0jF/822kQ4bVg7L2+Cs+yFade
C2vyDYa1zpVReQoUm9ZFDwlwzcYvj50pqu2UyK9ODx+r6JVfgbyOLRW1nRqe67JFxKrSF6sBEBJg
g9sQw+nXfZw2l5+HIOr//OjnUz92+8PgCKgY//j/wqGSRjcXOmdEGw/dYx+BdBxwIs3vKUi7e1xS
w3FmStrSh22mzR1bt+jADeM17uvHyB2ni1+VR9OIHQ8k4e042h9DHFKvIeW9mSxXf9rpl2R5MKlH
IQXIkDXMGuVQYdGwoGNM3RhBmla7ekCzdWG1k8PQPpWaJ+yydbxO2k8SJeKlT5rvfmqAxZvitVHF
o45P+JIq9nPSzq/KUp/pmNd7ETu959dzwyps3WQRoqAwxrPkDTgAlkUExTcCyi45F4lpbaj/oKqg
8YwsPCQFuZ+cRXrV2M4H7tcPg6C5kab3dLu/jHZ8hZCHL869c0rQaOSEmKuN5q/K4ZQxcSu8RQJN
bvCWcNpKYvOXn+GahEW8XMwADMnyjkSieNAc9B3U3N/cn/st6PPhLONH2GTVVjax2Lg53NqmMekj
TZimV/3XUKk7P251OFy4I+OnAIz4iaaoO1U5V5Jeb0Nba3tlzhQElLXtZQ3oMwDluwSn6EZTM3ug
mDIkLXiGvxZNBIcg69yGDrDqOEDN7joF89a6hIwZLlmct1CXv1CMp51NUAjQwPuMWn2TIMkfuiC9
LwM/2hSa364JhL+6c6JgstMVj+Ot4Jfkc5/Qd3o63PX4kMI+fHIbia2ldodNnqffgzDeGEvERyAH
cOqmUQd8RLEUxh0GVl4WN1cH396GkVa/KolabWhPI/vCIUirZnqMKzEei0Z8xnHoWXRAeqOb+nzN
4nVmr7U2DSaYMXIkW9vkwQnq+UrtxqqOCpfLI9W9AXvLEb/f0kJIt3EdRjfgmz02a9a+qssTl+6n
WYwOlhzajrs0USs1Fk/GYEQ4YooNvzAcdFYmYNp3rtcpf8vcAVom3Rq2Nn9YwPk9kN7ouf7ZHZa6
gmUjAchw2+I/PjGdFqvCzNVGZgOQIiH3FT8ekUBjl6SUEhmVqs8A/jYR3Yq73K03OngkQLTpGeYo
djnVTHttdA3aVYITxCnsPdHJHwfPVKFGxQ/2C6yFJe1a0PhnQWUMpoPA7br1pKmLxWCDCBUOaPiF
elQc+S2mq7YqKWH3RY/bFkvO1DKKckLmQLLTbhBVbusM+DddCzKOqEjQDwdcriNvPetQBm5zcDpZ
4D9OuDaWXvqCERUZGEWiGDtJbc/jOp/dQ+UE34OuIe9adx2NIjgZb4hUPwwl5E+l5wdtZH9Y5IKd
rYgYr9Q3ZsAKHvjWqdBoJyKq7mzZDwVU2pl3wnR+zTJUOzRRsHQTZVshPyQbwKl0Ro4qzk2QTPc0
1iw9FMZKsbIDIZ2CA3i7PWpqsDEt0L59jC+51lizW50x4W1umWBHR0IxRQGs1ck5dA98iSpuygTC
tNyJlN4BDrf8/MitpQNdN9rjKweQmLugxbDmrHDVf9ICxvR5nhhgTdSW+xCyqVSSHu91ioS8wqnk
yZ1EsdYkc6ZARAe8S68Ohtx3/gLbtvx+7LLuuaPIQ6+ib6jUzhlmb8839W9S57M8JJXN/GOs5Jkg
lVi1hAkQg5sViInn1pcBhWpdsZEmhYu1uZ/L2dkEtb7RpPPLiChurnztMBUGW3jWCx82rBpVyDWL
Z6POXKrGmifd5qlW9u8onyHa9n5JefriC6/IL0eJEMch1J6NPvkiY2A/p+B0C7SRw8hWa+ULij1r
vPFPJhhr1xzOxKgiDI2N2tT4G1Z4qsDjV+CbE7x2TGGZIZbT7yjI72RhJu/6QPkJ0uTwZE/bocAE
i7Ap7xQfeSO29wvj5n6fS3s8gr8fjlJ74axJVyosdDoRdOrSYdsafnJHel16ecCOkHnNMvHvblQ8
MCsmijQ67oSQMDTo8ZTr4eIfcXO73WlqX2FRgHDShnrl9qPa6NM07jt7+oU1wfLcot0bw0Q4ZkmZ
pQHFTl3DvosFnJlWy66qN90jZFxtx48E/XwmYlIMOJrNaXzPx372ImvoduNwpupFnn4egsr48yNJ
QIuooi7RAYthXQ+KIpCpPOdp9hu9vQOfTCqobnZ92n62QxOdosBrEz0/Fg5h8YU4//MAhirzypDl
w2V0QFsAxlI7xphiO+VJYd6tgrLZVEKHDl5wGJRd+jQn7jGMEUfyCNHfVYPGqCmhDMfFQGdhb/8Y
VxUNDFsNRfAkUnq3rOFhnvK97RewtEqngYkqn2XFkN9nGrbFYTXsqjFllOB2Zza3kvhXaeyaego8
VSSJB200vnZkJnsBUJQJ0BVK3wTP3X8lFOd7JsP0kLbuTu/fLOHLg9NHrVfTS0iPJntxUvAZXhjn
fXT8+bgkYxn2JZRFtSUY/RmYzFBx5WKZ8Gq4gBu/bkPqv7j5UKFheLTc4t412/7U2NZysYy/3SXQ
fMvEH6VXjRnMXRaAFcHYjSjy5mGGFILTKngq80i7STuZMGsN01ejt5ptipSyKyt62DkbmIfQ6t5B
/eW3dSQHSLP5AbBh+qrTZXeYcUQ0ZOvwsAX7emJngSV0CRVLhvxJ9ek0y96+avVV3H45tV1e6uwT
34Z2jrhZsecUd7hF7ZVN97Np3+eKpiFoCaVe1JeZ3Q62o/S97TB2aF3wOyv8G9N8wQTfLfbWfE0/
TJ7oRzOn5KAuiHqQL+UCKVAVnDvJbI2cPklHBqHrdqpxD6Z3bZaV2y726T0KO1qJwasxQHorO6xU
EWfXLqm19eDm7xz0S1ilL7aJgAcxfOv72r6mJ2sbpV+KIvsNWqIPTF2PL0Zcx5eqib7G0bcPKuOo
SyHSxnDUo5u0wsudJHvp4+ouagv9FRv1ebarczUMG6oAiG32eXq1qgLoZL+G0C7fp8K6U8G3iT/x
YgiKvbTnTKOsC+MIM1ImkvNQ3jMhPWl0t8UlPVWZ9kA14kU1QPLZ+8Hi+LRcf4VxzrPKzoeJqU3n
vqBMoyYiNEbydqJI8jbpmOoKcK6Tn5wM+WoFFDb3NoszA3pmF0zkWlfXN44/Mih160MsO6/IqOdR
4tNwgydZEPeYExoZpCruwqRFqCrKje06YsFqvE0J3N/c6XeGyy6iRmErytTmfh8f2sENd244LEdm
+khzUBVHS7hqbUX2TGRk1UUieB6lKbb0O9CFMzscAOf2ZQ6ZgLd4qNZpLbknBcgFtkK9HQry3rSi
bUrLqQ+UZckXTYMtiv/mLjI1yXTfOjZO+FBKgBOQSpqVQ8uEJ3urJI2yaJvLRz8PMAPv8XftGS0j
+2YiXGk+/NGU++g4aPoGf/yhQNm6LZa8esG3KkyaS0LGVbtZz/dxNT/XlY1fC8Et1pujMedw7ZkO
9PaL7nA0y7N1g25xbHtjzzuermD/ScR7aRbZPkuWXXpm3zDKLvBrO89R9garKt27/RwcZdjeUfM+
e0xyL1NlBEwkxgyhPuPlxhG+lA1tRp8Oz0rrKVyzPmxUag/Z8hpb6lYhq3R9wBlxbstdbV78iK5p
FK6HTFDNQGZ9R1hCUEs2EMUq8Yz1VXwahljdD4KLyTaKyGs45yiXPWap9mMSNIem0rksOoISMU47
axgemmHkVgPjpAiJDI5+dBgF43pd0uZDtq3Cbjh157jR1KNdcBN3VOMleaZRINjw41v+SLxdfgXG
jcWPDeK2d2g+A7mSOQS9Zye5Bf/vNKivmG92oGEXUDWBjUTb8w6HBTzbe8KEG7sag009bhIWfkzA
cLADLP9rmebgbtnteokNZCB0Kx0RhT8pI+dkUcYFeLK+iGKYriUDb9qeI0q/rJC3t90+Me/WDqhS
tuQZmWO64GVv28AwLqypz7JlI3ant9ylyYvX3PTf0jb8EhT1En0LOCuwGm7xfFFeNZ+5afWrPmDL
E4X9s+6Xb5pRG3ecbhrUzmjhG/PetvJtHdjmORtJVWYMMbSi9r1y2YdH6Tu4R7WmuJ4roENc4MAO
QX7QOR48SpFVN61LMCcOm42pOK2WBg2+vbEbJ8HtrEqGq7ZwEqzFJN1Ud5mRn3TqztixaYAiE+Xc
/jzUE5uYWWd/YlPG0FKDuRqZFp5sDd1fHJ3YeCWRzQQpEiiHE9dZO+jCq/GEnawmJjMIXp5Inflg
zBAMQkL15lQtaynDER8DFR23HfUHI4E8/C1Z+0tzDiJu3nmeR7w2350ub7MG6jMuFVrbrKtb9vTB
Nem5ttxfavYtLzfC7Fyw1VwPMdEcFhHt7M5wbNq5Q9zLzcfcwPk6uyb3J6JAg9O7jDwlx+3Jfyzt
CEaGPFYG8bZqGPE3UEM0DeKYIZcIEbaoycmuabtHX9JjPGvWWjq6xfzIPY2tE51AY7yFkfloJFwH
ml0PHu/UjBPqEFzstLptegQKmqnRqugrJyEPcRMK8oh7kkYIslQVe9M6uylV3extxiL0k/Rb0dcX
fD2al1vtsEPq3EgarI4QM06TS5lpchgq7d0l4rLGBbcPjexO00F6anVzrGwmxqhRmByXHfKYjmvN
7kBcx0G2572/x8JQ4QadTxlxunXaBA6A6iR+dRBhwef2v7o5bLa9KLt9qdXlTdobJzzM4dKRZ8RE
OguNtvuupAQmNh2wBJY1veZdaoLKEPk+ElZ7IxOCA7UTfySs+u4UbnQ3pJBPp3eOvFFEhbottrET
BremxsYqmez0oWr6eR2AbnpuWhQphjN3VZWPL2+OlpZfdjkDS9DH7rbWhDy0naVt6TOQj0o4X3EB
tcYI+0OTMwiTDcZRYTB2ICc1qAPm6+ghT0IMMHokvgKeMxbRcWHVs482MKaH4GqxH1hUPpftWQgm
0AzPihfVlA8t5ZRflSFOkRWNF04d3crvzfdaMTaP6W84zYNren7r0olFZkLrw2ItyjL7mtdlxBMv
4TStQ6Ty24j+w0OkpLsdsdo8qm5tLQtcEvfdo2xcF+XXruE6J2LVZQZuApcCmCzN8hejJvOjrOmr
Tsdb/Se2UgvjLEOilCNXHk1bTXSYRADdN6JoONE1dY2UO6wNbGpXcN7cs/EJDFnsfEOqf/NT5T+T
QnXWltSP3bmqoTgMtvVUsjriIJ6vWBLQbg0t2xvTqK18337RMEGtW8CO2tI9mrqMYilapoGqzu4F
RQmNCcYWKZ8at4IXa6LZg3c/saIqonoDkZQ7V1Md6pHAZKd+oyJuxgrd1rYtgmAmYkAFOB5XMRUX
bsjeOh/Zr1fwnGONu05/CNIQwjOtm0wMvqhuoO2GSG5V9L7X4xvapG3/zQLR2vM54xVcYiPsuBOu
ARoTkDC35fItQS2UG0vD/BS774WV3eQQtFdMcc94um4d26pBFJuIc4zNjUBu6I/47DMt2KBbfCNb
3+tGtzdcfpoIj6cX1tNzU/xqbEE1KS105MVNWupDTuB4eIt2Ogei2/bvVhjl3EeXmsVh/uZUvp+y
4dlW2R32U+5s7EediHPpxPZI8SL4lKoQYNEuNuBsraNVK48F3SolZe2GA4UkvVeZ+B4BA0Kn+cWN
yRsL5dNQz0i5rI1fPJdtIRkHjUXzYPUA6TX6dVfVYPhr544h4ENLoe2KOmWPImV4NeX8m/bAq4hf
a029dYEsiY8OuxR9JXfS1yY6U8m10ir3Tu/oHpDNtrANcuPchILkF/obmw1mSXp3LG3wI5WjgmM6
WahmbfU62wmDyZTFP/pq8bLx7kOlqs3mOcjN21TwJPT4k2HMcTI4nEb6SEGwz740WOiiCSjtRBkp
pTlffhwUt0vN1gwvfitj94PV+FwbrX9a2nDKrmiuIw3yTkf5VSOBwUyPKjZJm2cj9y2fiCWQl2MP
Mtaagp4Nqf7WBi4iYywuXZ/M94Mfv2Yk6797zvrQv8IrrwzCXU3yNBvpQiEmeq+lmbWvBTG/2HCv
ZRVNlzwViwc4eNIjCgfsUqeByzz7leqOrr2QpBP2/CMJGw8ID+Ejo5CrRsW/6pqdCXbkvpTatmrj
4jqX4pnW8PBkcv9ZhQkZeqwhFCQ4bPUDYDgyTyiqgtuEMn2NQpPUYxfHayhRKW1yHOApX1+Zul5s
ysGizKglBQ2oYFp34QeubPp/cl/fJO6wj0sqNGR5Cmv10tUR47eOxCeJqAVceMpCmND8yKaG4ORP
PVUmqaS5sSHDNg3omxCS6Lp8DzDObObUy3Iu39lvuz3dhg8u2gCTPFz0FhPilSlL/8RsYd74EoGf
yU18Y8XDnw+qZJavxl7u/vhCQyPsZpDsPySlsVwv//jTP18e82DyzGzgZx6Tce8M5dNkl/iJS8tk
n2LUNpspJNQuC3/PzAqHIou3VceEV03uplHYhPRwYIfYZW9aSVw6yx1mh8C1427aaaa+c9zoXSl0
sBbjB3sBijdNX6AMDkRLbLZ6wWY2mbQ7eZSdzdxg2Q+bBxPhZMHMYKfR3QqhA3QEYRmo11AMZi+n
H8agodkCHM+dalolFsn8maZkhwVkhfPNk8o9SOQYHJ7Uy/ht9aFqi4mre1fqVN8ZjXsbccbcVFSB
wG4AzWcS4Tas/KtcjFGdmW9zuuTWzezcFZEVILQ3NYExpdZw4JEHO8Zbo2Csq1KMYnouvNZtQUkM
qt4Oenerou5kTURRQ524TZu+67QHHXMzQ6et72WUPwyYN3b4SPbUQ1THMMVWXsZYo4tAuIdMg+tB
iwNZpFiRccuG9BzJUdFrQNcDruGjJBPA2bQqtkvMmjWeFzrNDHgGnF0T4801wD6M7iWL8COEgnhu
zqd4v5mBSRxkXhNRxTLV1Y2fXrGCPxtx9ClkUl4mnSUSMv3DQv1Y2VAP11Wa3w9tSXvw1Fx8GW+b
GRrO1AgLTg07SckgNszehZouZVk+AnAExVQ0WOdZkcHkvzNI+a3PDLUYZpjXUEvvTTf4yi1eMxoi
mPjq9TbD+TZXDMwSuuQRYN301Dnp73JJBpQhXiSqdTeWnDZ5AE2/n9vkRJ8g+mKYv89ksmmBX8hN
hYkD33aTY9Wuyqx1Pb13sh2VOjUqJXe7Bj8+vU/3gdPeA+R4csT0anDGXLt0YXt2DhTAj8k4UyFg
+Q9ASi7xYH7rZF0H2JiQis0T8x4UotDMnuKCJmDTfOtJ/EL5j+7rCux1U7qFN7dMZbBpHkc9epst
IvU19fMCk3wetfeJI1aEgKLbvKi8JJMbMQQ07+IvWbUOl+x/oz/2X+2x/3552D7+OGT/6Zj9wyP7
z0//fzHQwgH6zw20q65Oovz937bvTfFXGy1/7Q8brfl3S5eWruuCOl5Jngfezx/odk3+XWJchcDO
gmsLQwnYTTk2JsyyBuZbZbK6GPTpONRpQAP600fr8g0Ng3uQKy2BrVwX/xUfraWrv5KjaJhSjkFU
Qbk8OVMoQPB/ITrFAMO0JDHXnXQ/x0ijuSmXeN7A7azbUnEAqglYhk7PglHo5xwwXWcYT6plo9aI
cOQublPJFtrBptLtvd72yMSRf9Bp7xkME4tLxNvftJovRO4PTsRokqomLOmYOUcMEMZu31Nz5I7J
yaFfnO9+7GrxYbqZcyB3jvWiMY1NILsXKyHvyPDBxrtvwxMhQHA7MjQknYT7VWd5xcb1NcUGBZrC
2Wd1hTIb5PvelA8kTU6O0xprP66Y1NRsfyiGfEzoMlnRp40UWo81+bvlXijibQIVBR1o8k/zdJKh
Nt2Uj0aJkeN/c3Rmy5EiWRD9IswIdl6T3FNKSam9XrCSSmLfAogAvr4P/aKx6empVmey3PDrftyh
FX52UPenWFdHBfR809ObHNWMPho9iF+FKs2JQjgYPKL0g33HoeQYzGdlpu+OotYHyewv3X1vmce/
paeuTcajJrX7B3go90lV63M3xe29VVNEHIz7aZHuNWsMjK+FV5684g2XUSRUJl7hRTI0ll0e9QWh
mNYIws3cGpc4p0/NQ63emNjVI1iw11FP+hIAd1jMmWKfNTzmz589IX52fQXvpXkP0zQ8cFI9mexW
NozywcHDDNMlNnOv8vAIbUYjvoVADbaFTWDNnO6zAF2l0tQXrXgI4YEwygmQeKNWh3TMmrvCr3+Q
fsVuAuByNGOs/m7Zeked/HoB0UbfG48W3oV2ea4ImZ0hePIENIL0avXlu87FsuU0PijD26p42lkD
iaHQs75CT9wPDvzbZIQpkjkbweUQJcw4cV56xyx3/02gsCjbare+b7+Ms0kKz26/Mm3Ox5wylM2c
Y6VDp3sErMXwMZR4LGRN+yCVYpvGGdp9rkPCnda2CmxWoqw8FqJd0ewB8cWjakX1KMNtJwlssUyv
mcTOafwyW+YEVKD19jLt4fgVMQ4QhzCogCn7QcQEecGlMnLCk1DWb75VHV0ikFk8beZSpU/NgJm4
NHazDEjN8ADYeIP8sDVzZVuVn20FCKRJg+/Qbhfsx9PrmDOgpC2ALeqXhJopgmek2bAnYrKs/9Yh
NbKFXZ2xeLe7vMk63NAwGkLn13KJ144u62tdpmHUgi7aGf6Nf1WcVGClyJIQJMWPt2/CeN1o0LK5
1qiQNlbcYukWxMBNY/1mDyxeTKAivivlodXw//A5RuNs0/Pcmeekwv3FCeLTzbtPXZX1llqa14Xe
V5KV0MuUS5NWOZXP0wAdEZrBu4jFHXH2H5JKzs5f+r9xz52ATdVYLgPB/LMnO/swO927Muo06lfb
bd/gxQ6yfg+LXR6rxSEl5zMa9E25r0OKzAFpGmFlH1pXPk5Glh3UhPeOQLzDrZTIfeb6uHExtSYx
1vMqT1c8x3ilNOnQ42jbQ+J/r7PmUsjqRfqx2oX9gcYY6/z/j95l8zk6/Sd7xre29GMixzR2tQ6B
K593PVBfZe2CzqPCiT29pRIkyRp2gKOTp6Xi8K+cVHOhUcRGguTod/VLx0N7K8sU1Mf4d4QhgHU0
fDeCBMNU6u/8frVPhHonsion+PZIazghXHvuj2HhXntP6LNzH6/uZNuqRtwirMX//6tD7ONXo0lm
QnfL0/lu5HV0tl28nk0e9OfKPuXppAlMcvbOHHZcDO5wTfW559y97XI2UMVYdjTkjcj31pCw/K0+
Bpmmm4G+XlCbPeD4td6U+sbhDDIiIjWXbkufEQfOwbs9ezlzKKVJQc3pWhdEtm3v0QBR8CgDUVM9
k5DfW8A/9hS6TRZ/ssT6P4r2pS1DPpaGEYwd8Zdu3DXXzy9oTVG2mH+XwHyr/f7hf3fs/95pan/v
TdJUW68O3ilnZu+mlbsLA/+7N0zmKQZltlajw/bZY8U41n94rSmkNbgxLAXCneVxeXtV/lM3abLn
1lqezPUQTa8u+1sOWk01H+ZkuMPzQoy3zX/rsGph0Mrx3KwG9caph31Zx6+pn+R3wq1wIDnD3UDr
5mQn7qnwX3CZYUC0LWtDd4t/wuV+Lmr5myej2FAEOZ9CvwHcE86aqOZA20df/3jrTpYq4bMVYus1
vU8hdHLsBKlzgovdDhQ89v6+2zoj3UJt7glwLewHLIuVUQ7LT00gnSQxOhdC8rwISJtOyD8viMOI
Gt+FHopNkhc/heU+NRV9lVY932iRxVfdnetF1gcSufjle+QURaXqAUrRwVBYSZIqeLcN14sKOtuE
xGNRn81WPowzTwMxWZQ6kdVI0nLYuSxFCSGUeKK6wY6oJU52HpbnYKnfTXL0lnpAMMd5EtiPmq5d
KAqFaxbRaE2nuJ/+zD2FehnHJ8aclypu/oD1cAqkptJbaByx77yJyrQ5HU66b/xdkrHWHuVwF/hY
iAMTJcpZLoW1vsBhZS7Bzi4ZTwaDItBwvpaGe/D4XiMxUwlujXN1qdrhezHj53LBjOAlxH0WuwC+
nnc88iUFszJ7CydXHIg//MmMwYUlrKudtzSHqkqnqC/ZTxr58qimdDm6nnPPjPina1iueTj8F66c
bnVbp8HnwA5sWhN3RIKQtLysRrlRGx84797iXt+Rrd24OewdD2TuARvVdxm2VBT7abqfKouW5bMv
grV/6mOKUQpYx+yXYQ52BXakVLMLbko611bzccstQjq2uG8L5d+VRX1FB7nzTPuA77GiK2/8NGrx
VsGGYwGR4yARmpJRBxOdZxAsNjESNYtxKJLqL1fOIV0ISvb+o/a5X0f5ig3oJFJrn2kKdyCXDrsm
jCQ0qcp1PxZIM1HFqdHsiNEqFhrE4bE+0+M5WiV2FC4hHCaPgwSysfaIbb1hNZXI/l/nThfgURuy
Os+NH/8V3sALqrkDJlaE8wXx4wAdkN3W3DAvuC7YO2Hz2phvQVfJxxDYOyA3hLcuK7eWa2NwQaU+
AFSw0GjBcZPxd0dnPMKRIr1lg4jAR/HsT8RKWKuxHKb33KtwcPBGRmqcTFhBRTMccqgI4DLlEE1W
DYTCoVC6nb6JqNDYFlRfo9D7yaP6bNFCXGGxgY0rQLz4jkakV5OGGOIB2cinXd6DD2ZAf4Bg8Smw
Uuw81F7218nRWHrOhXPDLFtMkbI7BwQgc25fdunVM1VxDKT77Q4x7Weop7mY8nt26JASA6sl3eXl
dw01x9f/f2RMSTBl1HFRPCxYJiOiSGTiGniU6Q32Fs/whQjMcob03Fznhnp7USb1aXSoBXZemjF7
s7NJPOa3IeUY6wsrjxIq5+bs0ygI6WbSfoyD8HWYHXHssAJAjoxxV8YJVv0wne4nXuZFZ+/tRd5s
qiSunCouqZcFVx7YHwsPx4NsrTtckJhjcBDYju1T9euZREw8FkvIEQ8MTfum9F+aChAKJrGd0CmB
lEbXYKioYU9i2osKH0jXPJqrhQyHrF6jG5AFUE8CXPK2Mhg9ntDblmPHcwCfIcptnCDzrMElDyUk
alq80Ip6Q9uKmhlNUecYuEKHViQzjCPbLsdHN3QIEPpb6TBngH98YGm31W2yg3Rtl+0xbKx/JNIZ
pIesjRRMQipkUYjROcYeA0TIFj/17tRIHezYv9MRqyDrQEsJU7yphoUNjNug9YJvBo5qB81UHtKG
wQ8LVViei3SCpJGBZhp0/icO+pL8jHiQjL8bN+C/5PWf2usPJtXEG6+21Zasy87BfoARDjK4IeUx
ZbURlS585sZxBk5B+qOjeYNVRUI2Jf/nuc4ze2Ziuhw6FMonoqfY0QN6g+f1HMc1LgF2TxGUJMhn
8CP6yTyqEbqIPUB1lhkfos8347nPqRcw4A7+s9tJgeRrbRO/uTnVKl4XjkU9zL9QTwdNW3cl0bZz
Zr89imS9oxn+lBvJJTOmUxXDpp07avDACoCo1O5uycxXNrT5fl7W3SZ04tzxLymfQmkaz41ItkOq
ngqrYY+xJKTXOxTKMFBU3pRfRRZ7kV0A+y7c6kHwzWGTuUm/TXcLW1WrMv/olMpEh6UcFBW43iuA
3PXro1nxJU3LI7y6dq/lAjigO07cJx512JtpDAAFGuFT3Cd3aey+y6k+dWb4iBD5b7TodcmKK48w
POm8P9hRJtzK8YO7VAQ48uZ9NqsLWpjHDdF3SGn6rHjZVWhhQDIhLXBCORBso9KwvlllAFGHTb2F
gSbOZMrN7Vt4xcbbyJRiZezOKjlGatB/MpuPZOayStAEMIyDUKFIOOyQVjXvzr4vjyNtArOcX0mV
HYsp/gAI+0OGHx4ppHAWLGAV8f8IrSEcvpJV/zJydAMz2VGZQhTUTJ54Rt0Mzka8uLpoKdVVti1L
OAzCDAB3ip1C5EreCUlcXibnB+jxQcB6TfL5yygw+vSr5rdYEut/2dybcbh2Vuc3F+sHZMM3o/1U
d/O83Gf03qcO6bxZNV+445x6+UI5e/ZCuzo0JeO+82GI7B0XzqFpp7UiiAjUvDdz1onQ0txN7M2Q
T8f0ytPweYAAWcj5IFrv78hZMBSvtu7+jY1Pug64Q19k/VEk12UOFI7j0N0OWXleJkBtJhbmfHFe
/WD+A8sDXYO+BUCxu1E4z74ezzy6f3GJX93APOaD/c2a6HXi7FIP2DXtmYCPnRd8WEkjNu2yPFAh
b92Z5bPnhv+8VaFcrSXAnio8DlOATbMeCBRkZB7Ucwv8D6O0K52bwA24q3Rb4Sv+YzoNrl11VjhU
8zIaL6bjoB9oltDz9KiM5Q9Pah7bUHAzIYZdS20C8Wi6jIzp4jWcR2U53NKJt/lQHQFl4CyyFgNL
KDj/Kjc2UmF2x4rylOG3SZzm3tfVQmG4deyNeZdrftGcz7fMHcpqLHXLYmyxVnFGdfrkkUteKI3v
KC8G/EvfxbAgIoRB/CxjulBY6Sw7HrwXehvqZjqjm32LubjPUqqFgM78CQdxcxaMVYm4lNph/BX4
2vNKn8xlfJdGzPVUIu6MsIGk98dy4i0kfyyc8++UZK9TEpzwhPDw4TQPrq/erL+h5860y3UxWMbp
lgK4jOwg9qmjsS+orlhBgTn61XUygCQANbZV8jzXZnaEW/BXNNOhMFcUx/QNkhlSbToACfzlim4v
Aw0D7vhZ+Yq0GXClItBXqTxeEoJcwWjz+gRd/DqGimPdpO6bcbFx2lVio7Qm6EE18Jxl0SxEsvek
MPc4IgWc1/xDV2FzzSV23BJItgfH5NWA9BNZQzZeGYk+dBuSLhkI0jiCilk7tR8dCBbQ92ssfDFd
GnOf3S+z/xiK7GldSARa6qNjPTmN8q7jNEnyV7Z80M34MCSIZTEOgveFb2qy5Y3guXE0eHJ3lv9W
1N9C6aOf+hSX9udyGO9j0H0bZ4Ze1/T1UXcLFcctD32qoXFNSYd1t/2zDBMLMSewt8L9UVpUOxPz
jWY4nm37SnvFVZfLRfrgaXSOkxJdYyNIXIOTRGXggFyxJoaQ+NzJ8WtYaGxgvPiVRnXvwcPMTLKs
GFHe0dn3eTDfgOw9DkI+NIP1a3FuBQXP55GE08HQlJrYCW0B5PET/erk6iLG9Z5wRzsig4IZc6ai
np2YZf5Yc/PmJRZ0N3kXeyLZtUPzLDymXeXat8D8aGrX2eON31qjaR4bDFGxXRMyr+UKAJd7I+O4
4EgNAK7sz7YtJLZP3eKg42hatXNxcZomeTBNlCpndp0vs7kZXC08vomA1EbBfABfHAkxdB+XLMEW
B3Fvz67V4pqRFwn099riXdqGJf/IIEjylw5s+ZYT6bVLICmLUf3DD9eSYFQqSnnXt0Z7qoVZfzUh
86qcrjOh2qOGu7tViU/YNmhu0JTSEzb85TBm9BP36Q8C450Y2GjWX2usfxj7bDsL75aP/pPjXdsh
/KXo5mIME6ncftqMafjYhOaeIriajpoLGszzULTbSrvZXZjMZ0qsdhMHcLNKN7CbfslG4+WBHYwn
Z9q6vvjXCPEQYu3cCdchokSj7ybE75MLuRv9JcSYE2RMn99j4f+ZAp50I4ptkxI7Tyz9RBatOLXG
LfAudQzGZHCZ/U11LAoy6yhhNUznYMWBqxupBTMyin5L7LqN8mU4ufbISp6TegH/C40GhYByHpxc
T7XZmhH+Rujk5USNb75cu0IROxiRD0dLt0cuz4fei9KuqCihuaMxhoSrUqCZbXn06Mbjt+giC6rl
plGwXgitHYeS8c2aZy4MmJWgfao9bhj6evAwn8oEq1OLNyCqIC0L+gsiszcI3GcSgnDYA/pLyGXN
Hke6VblaWj3drAyW0gw9Y1rQ3N0e9VDbr+MUkjxME7bjC7fMIg+CGpEus4ZDDOHCr8PhwLkDIlSl
w9VDgV9PO/iGYTwh9rVYNU9YrAQOxZY3os0QrybCFZNQfJQ6few8bp244LiUAbVE/v7F//fomSy8
41yTsSKsmJsPXdZXHzZVPdCLnWlvBEN/7yXUdMflYWJh3onqMxl7f5vmkSGL5FCZyT35J3UIHKx3
biH5h3stW4fsRKtOcRQkNrDisSFn5d2cl5k0SDH10ZIP1La4yQ6YO6BTDS4BM8ZtHiiBNNYdY6gI
tWziivmnkyE3tP21NM5LTj3fg1AdXO6FgDCwji33D17bvmvRlJqXOij/KicPHgK6BbZdb4r7OLDT
C7hObMS2+42W7txsxJIO/CCogtWb24afI2iBdF+GXXvzPW5vlzBEBL7Sxr/AB122TnJsq9Y9Fmjj
U4da/mXWCN5G8cRef37yB/+k3PJvXCYfgxUubyHpDnjhOlPZnyCQ+VYTuryCvv51ZJ/uQJD2O2i1
pyqbwQY0/bKzbF5LVfnTlCusFy4MkWIEnDE4yHzMfgJrvIyxWXyOMtDgEML2gtoJ2bl7jheDb4Di
o/2AN+OEBAfmcyHCQkXRw6hYeM8W+ARznM95M/cHToyc7Wv3J6u1CSHAJ/Rp9vztuKngvsqP3OgI
MfRZfY6dxj3ELtYLq4Hq0AB/29oLoyomQ+JLuP2PMUKNZyUT53jhbWPW3QxnteDONQUPA0XbFaCS
DTKV3M0dJCLVDTxARozVnNpjpzP3QfcMKxfYHWj7SCXsN5JtsPC/llydG1QeCr0tNIBiFoBNSF0H
5lNeJ6SDvBbRiu2D7+tT4M6H0akechPsRZhBYyvbkpYfmRxz2b9R7XwJN7oVBZuIxo5Kweg+YfYV
CfFF6lVwxCTVDc/Wv9SbPnoj3/o1UM82JazfIT6WrJs3s631yc2S80TTV1dXL6T+IIxPVG7iinJv
nTn+1XPwnhUt3GxM1yRjaZrw6WsxM5NxEBVWubwhSQH629k06W4YMGsfGOcJhUIX3LAv4CFADcAO
uyL21ArYbozNDpqKOAalDLAnczs3SRkV3kRmFs/rpgbQuSsNnp/Y++RTT0RjXObPkOQYJ/mjWtpr
TIfYsePJKXEPPOgOsVKwfCpdDG6D95uzWKx7jYDe1A37EsHT0MdZ4cv2BDPoiU67hS3fWkzj2FHN
qlyR89gVVsHxO2NMs73x0M3gmsemuKZ1/ZFyBxyd0H2NAxXfL5X+CUsBj57NFO5OB8duYW1V0O5J
0wQHAkmHrsbFv8T9Z+HseAJwxq4yDyAflg3P/R3oQ6HZo0E5XbXvIDZxeWNqc/OhiVK7u+ddRMhM
kmBucz76JWA96oXyCbs3fslYsq/L+osO7x3DN05IGE/jEqp9Cl37nLmE+Cmas/GBESxjvKIzpZwO
ZeY5h6R1NksedGeztL+q9YkQ21x+bR5ijWF/uCTJ1U1y+WQP4MFXS8dAj8bWV/6H5DkDKYPZIdXn
Ualf4VXPYuBrnqZqY7ukQpahV9uxF69Jn7lRlvdXN0bt0Dn554p8GEEH45tI2pPAyLVdKoKw+Txs
AXnLqBycal8IdQCHecMotRmJcRxi+gHSjPqueZraB06SubMecnkjVI3H7zbghu4QR/WsDnZDupLp
x9oW7gsBMsqPQAFFbhdrMONYn7Pe3BX5KHdJwaTo4oiwFP+Zojl6vfOjjsQZLk0Thyxw1Hcs+js3
JiXAyus7p3Hhwjn/h6TgzI0cki6i+IZIzmLvlFkBUbCTR0/4xT2PU6LFZhpB3nG3s0b8wX5sbhhU
vtPBWt/cQ3nJEKvaiektYbRFIE+3WWA0B/o9/zF9sUmQGMGzajkPuPmQMExvC1B7C5bKfh4WXil5
sODuK8dXXEPibg3NqnwprrEpAQgK4unYmIoYWgkUicgr/PCs0Wq8fIteLo+xnTVbNfzw2RJGTieM
z6y0oDKa36msHsfSC3cuzIOT6SoCkcOhgwryNVWYd32IbS9st15a/AhgqXgbjCk45HStCXFsGmaB
sz87Kd7BtILd7atqPR3gzcra/gEa69ymfQSSX0EULniVwBTBr4fRrjFzoHlwaXG/4H4PoF3oeCzu
gGJS1FppjXrpzJhY+TF2WbwPwvjf5IJtsZiBYDqAgrXllyfMv0U5X0qZUAqnOG6tXISaE0gzQc8v
zeBoWzj/nPJ9EI/WHGoIHT2jnSmTLVZqf9/3PdL5LCBjJ+Uc9epPViA1MlLygyPxJRyZLge/ZbWR
cqaEJRBZ8DJJUBXQdT3YBD6+Kj+N/7YZEAVvdEdWZjNXeYBNuB3XRrg63pg+2GqkvpBSobTZ41j9
UiuKBnI6Ix1ID5Y0P5qKtAGUY6RrA7tSTPrO8ayoG8ftWAH2GwIsl2ZxmG1ln8LGhAPR1YpMuPmu
/Dm45fS3bIxavUvXzvZG5HjxHKm+rw58DVZfvIzNHO9Menfm8dcubHOblj03tM+uEywrr50WknOS
3etqmm/Slc3e6Nio2jq7t21EH0Lqqysw6LaLosSjaL4brvw7+pOre1RvMGpx1I4tK0/dzgzQ7Nx8
zdD4f27NDax7TSx+F7sonRqb2ZKV6MLMBdeCd01i2hzoacEwMmGe4hZ/VN5U74NpsbfhXbdL7Tgh
znYlpFzuSp19SxzEZ8VzyZhBHXUxsWloYEeffeMhndqLb67om2LlQs3/rICQtxsaKfnpdC+ISZy6
JNi00B22VuCfpBTj6hBmaGYWBxxEfVNsW8VDHRa/daq2/WKOT0NQvCeE9hEdA7aNswV3F6FXx9XB
Hwm+2CPyXtjjAczX9bkOgM3aPvtxC5vCuB7Qe4UOm2dFepo0tSM+Od1o6Zf+nQ0CV6f9Cc+1Py6W
jWjYM+RCazkONczrFnP+WTP6zu2gHhovZz1l8t6gjx4gdN9y1LFgqoFroMrBfBG+WA6BnxzjkM8F
6OPWYBWEGVrvvdRCuzC9766f0nsVZW0a3MGuDO9Wumc9tsamsBFaXQwv2wmAeQRuA8OhMHnTsarc
OTZ+GYPixiFBhc/u0k655zw7rRPsGbYGIRhPddASrPqYDN6zmRqrSMqLojfS3QQcM3KCqt2ZMZuL
ak1lWxOAGPSTml6Vfds8Kr/In///IbsZKjh7YTfpHWjr+Z1ZDaCLtH3xzNzaJ0v5T80FmimfM3bu
aXiyStfbuyYofZvujNrRBetIouMFtKY8bSBxsLFl0Sb2QjvsNVjzDvXSX7IuPox5apIIJRdg+V35
lJudunY9bGBqSe8bPz2lC//nLnf0au0toKKziQv/tALzaRsELQvLtCKpww/DZE8nzvaSmpdgAWlu
kUglLw+yXhgXqwbrD3t2pdXT/FFmjYyokEXmrdRjI0P7hEuETFgqxSENZ5zf+IJsN3wIlZE/Z3ZF
0axIxqhOxjLi0d8SXDc5cqrqKfH0S+GwJZyzBETLJAss53ACJ86OdjFtwsJ+E4vAg7OqabZZhFcv
K+8CJjFv4K1DhHV8xTizI8nxmc06uJTAN7eBGs9+EYJidbqrV/X1gU6rcTNwLYCBpjmyXcyNRT/F
YWlBZYUIjqadAT/WrHadIag4RI+YeQx1FZ2dPFHqQksPNoyDJRS9tFjaEyNDIQq/CyPrz64pXMSX
jh2Vw3c1Ss5PRWViv5onJAERQzAfh+8sqCFopUb75AgfzvboXfNF2iu8Rh24cLCQV2Qretvn8B1i
vAbTpycsMQtLh2g0+aODaU9n6Ey+I7d3lpN8tfxCd+O4ALoorZsCSvfgG81lmhPy+xlcadjwt3hJ
yd9MM6eFwp5vk9TGqWyzY+jrx4mOn4dOMFi1ptouCUWhNOlhA7Kos+qWeqfzCYGgzHrGRN6PeUjG
KZs8Sn9IRfLZjGP6OKHqhxTU9r7IqF335nV6oOmMkA7PuO45DRr5KrvHTmFq9aZgjyb8CT3O3kwy
87YZC+WTD53bLFirq5qN+lxTFW65xtEvIDrYmPcjyIE3p+ewP+cF7SndeWiC4p4n26aNoTI0I70s
njLfWo8tSmOUC+RLLvmE2RfSxMaqesm6in51HAGrg7vp91RDDPcGS81tz2llU3GGV2V4Qc2BtkCL
zmpImOXKzGrVHTmqFAGLw0rt2N2BsQJnkRYf3dLQiD7Tf5xDSAvbPrjQGVJtYs7VZt5BYbdKfWUl
udEhe/KeGoUKTZd6PzvqTEjogTPQkeJTwkHefMsDDNzOnH8M3ij2mt0m66/ItCWvmpJzrTfaz0VX
Y6Fxv3pfv+F/D3apYJlj+dMQOZa3cQt0o6ZnFKDg6rfKus+MdyvhubjecqKKnILIXJw3EBMAqEEE
b44kVC92muf7xp/hqvk4AuVETWFt3ITfohlbAXdp3KFEu4qBdDlVGLGdMn1wKlADoub6kJx6Gjew
7yu/3vug7XbVwg4kKAG1CwKfVF23q4xpBgyeAu7f8mMHVn/KWo9WK405vpA7gS0Yjh+VRXmDkMD0
t7FLX5DYYF4H/QgPD6cn1R+PfS6tqJiaDzG74SEh2GU61EJ5SRcZrUlmzvS7i2DKnYs1gI9DGekv
Qb+Op3FXm8ZlAuu17wU3+hhNVZteAKNA4wefHwfUX8Rpu+kAwDiVPC58Y4y3JQ2+dXyfjc9lySa2
lbh5wDDQ0gCgPAKQ5sPjaZ6KumEuTB9rihB3nLXfBSULbtV8ZZ6FdOfuS8HI5NvxVxnO/VFjrjji
WOX0LjvraOb5X0b4V2+apweiJvdtLbZAAjjfej6aiSne2ENgoS72FgeJFyd8q5Jl2Po4nR6bumSg
qiHKsCVmYZFbRwfjC+swD6tjeUrJOiJnIb63SQ9N3BQof3x8zI6j0SWfeMZWdBNVzbXF/pM+QzCB
YXCSJuTzkpsu5A/M64C+7JQiYDnCWsWuEPnVqtt2iTpmBTodJP5mV5O2fuh4i5Diw7c30gimdb8b
PCRAkniHQVgPMumpTst4ASE6YeGR+T7P8qtNe0GkQnyra1e0NIEFZPJGF85bLwmgLg1P2JTnEXML
hbKhVd2qZD4qB+Qo+N0Bn6VuWE+TPplzbw9MHZtanN4lrKXLTt2YA21cMDnRTRBNcFKGMvKV+5d2
OIpDMdRf+Rs4irlA1oMsRMIZPqp4AF4XlKSy5BcwsQpZNTvLwX+jtWsFgJuwYAp+2IX7lzmcI0xf
ngoLRrl2/mV92BwBPXDLUoYZJLReeoW31eu7U57mhv0tvN9kX5KMPljpdgqNV3SFv/RTKdCZ3s/k
EM6EcFOmmMYcxqchr/ND4vHlY8U4TCI8xlOLdQAMXNiP+ZGb6j1QfYv6TptUY8/5S+jPB0aoSxCr
l7rkN5um4W9jBy9NDmEh77kDeaGyz8fJyaNRY1/Fqyv9DQwUaIE1X6Ua3F2LF/xC48KTHJW8lCTA
iK6UUNHjZdqKxhEb034rHLSF0GKxMEt4pgX3T8dhnhv6YaZZ8Bn0IU/izyCb2Os0c3g28vLPQuB7
07aI+RmRkqjyh4WaPKLgAkTFrh9qyklTZxdMjvqGAgFG38m2JnjOm/GZdslHny/1fgRUSzyyRi7K
Ky5W3ivkctcakuHTqcrqgoFu21bA0BdLtSvG7qidhUwjFE9ofCWXtSColMeeD3bDc7cOs2A0w8va
4ZOptyOr/V2zWM9hpk52bTXHoKDkSgHHWQ/M+zoL1DEZwcMwHGneSzCVK8IawNseAQQBCMtedEd4
nz4LUlqZ5b1mZKUQtbZqdAgvQqmij2zZu1QBbCpeTyj+KHVEOi/G2ugFDB/ileVHi/cCQ+9jMKGr
DcraDnYM66upv0qP5SJ3pqrO+Kte+mK6mKlExNc8HGXjM1mXPKxHbhP0/ha+cVC+TTj+CJd3eMcC
pr9yhQX4f5oquXS0MOJXoeCd3QssZNRCYiZOBJdSHedggxy6roMIaIXhc6zZSo85rX+gIfD6BCwG
liFYeIx3PTssecmW6bCUPSYSh97dFjXngSA5BgD93SeMn2yKYuwXBi+IrHt0/PCVFC///nl9x1yD
XEVR6la80nVAsVOK1cCusUqMwcjyzTDKC0EynkUASEorZIan1aC0b0sbX9ssA3voCgzOK3Rxot+K
yCioTZMEtpzA/Ha5iRbZpHjVB/MwJNjPgUghV+yFDQaHmE+yBchY8GypksPC/TxT9bAKuFtMuisa
yrWIRHXE23R6C4Oio7Jr5Su4Le4Tn8pPL2V8Vw2gwqkdn+qarO6wsJZ2UYA9t2VXxd2K0vLrzckv
kjyTAe52nIf5Xml4jdRpWTlkZOluUhquQZOMtDYK4zBbkDsSAWixH/4VI6ADIjtVMroYbHo7amr9
4LC631RpeXKqPOaZhofahXYGeJmG9KmUh/qvZS/QeNwcOI9XngHmYf0LuAw79oIbxppmDxDv08vE
N6V0egdeeu3/o95XsW3vpD7V5n1PLbpo2ctzVqzk60S7gbTtN0tS1ul6+hrO/nxkttuOQtJaOSRR
VjYPsecV4ERqtog2ufOJdEMd4ET22dPHbKLG0sGHFv5H3ZnsVo6kWfpVGrVuBmhGmpFcVC/uPGqe
N4RcLuc8z3z6+uiZWZ2RDSSQm0TXRkCEu1xXEq/ZP5zzHXrlQSzrfFq/CcjIFKnLVKU/2zEh6z2G
QC7uR7yzK0LiZoJCg7VNGAxk4ZxYZUGLz5KWAauXMr3pTnNMspfr48Yc1GNdATfNQWJMNZbkTJQf
TJULEJniWEXgPBwKbwoYd1F6HIu27Xdmbj+YE+RpTJdooUJ9QmP44JukIlH9C+jcoFN3UfJZGskr
uRvAI3X0yOhl3oDLgHvTL7fj5J6xvjRrZ4YrZc6aQxhTZSoeZi9/NDOwYhCbKPymOyRkG23xzjWU
ROmBgKgvfcTRyfM0JOMONNPqc0CvEdrDHZBaQlQKLq2hZhGRa6zAN4GUd7lQw9pvUZz2DjEcHNoE
xbUG703POJNkCrR7UaCrfI/7byuz7Cd0isPYsyyntzZCma4bnaLoFZ9oxnACZCyi01ddTnCqq3VT
ID0ZyScKp31e43dWRn0EEn7jhmAxPHMGJUIV1BTN2kWK37O/dwGjJkxxVR+eFDeAZVfbyaUG69rW
pmgjXRZWxkKl/54UuTGMlVjrkL5GUss3bzRiqg1OgTl6nKFWMRpp10kPzIgKOZzsr2mc76mjXiD2
kmKKBiEJ3uaZN7oLOiAsol+pUkdXMz/i6ACOgG5Sc8/494HTvdQjj8u1LZtnEzYQSIY0kRfm9g9S
qx8eocroWeeVa1RPUc3AhcWCDpKfjjNSzDHlt8PsWvhALkpTv0TgitqZZeES4qdYgRBVi8D7lsjH
8whUEyJxyUgL058ZHQupL+Q4kia6mNTHb5riZBMb04ECPNzmPflita7WlIzBOvkZ9uqesSNPCWeu
jpmJBGGwwbB3RLULVS6DqWHiakVR7YkbFeo3hKQsfsir6CrUeyqKDmD6L0OpavYj7h3SB7F1pumb
ZdlTNOTBpeqnnZNq0jbj6FENC97MqLnVcc8n9Au1GF+0QZ6jqO4sLtydi1IBRMMGYHqPsVCeKyz4
0JFeeiK4WK0m9c7nHxmKpL7ketoCk/7ZQpTfpaF9HDPrtYjtq7KCB0Y3i5pUnogDKNPhzvKqaRUr
puMenDWmIDm3+ZYYS3Ouqy3MMu7pKIDkNaZAn3BR14zuWa4Rg5eV0IJxo2yike+8YYPrA97gpHGI
LxQYnrLKPagBFPI0whR3uU8xgb/quiMgDKOxXQwGppFoCz6BAE4pnI2CirCBN1DdiQzKy1QdiSOJ
9lYrzV0e2DfSZy03TiIlNQavtd9lEgA+alK7Y87MfivWSXnSCnC5cQc/wXtizQeqJsCzLs10Vebh
nVnFHgFmdX1bmtlAo0db1Yb4NtsGRRXzDzUoPHCR/VqVRbPiMIMSEfXpuRnQA8buRzN2RGBbptiZ
ocAWatgPXWh/RMBfIfQ+UmQQ6w4s202exKRv+jGODrl4A36cbmqFqc2wBwxvfZasFXkXuECRdsgO
4HA57yj+4p1j5FfUo7c8SCSe0jqWnflIbBpj0fYdV3e74d/aD7l7NZmQ6opIZSOGP0gS5tWGnYpN
ejA3703l/FjQtLWp011tMZ1pO+sSFvhVfPg+s8TUivT0OgnSKAjVesUjNjApsLLz7w/4nAioiJN0
TQzbex7HlFkkNa3HdKKCeVVWc5CC+mXJFo/VRzsW/JmRPsFd3ULH7mkDGrL4ptckAQXcJEhXWbCx
JaJIYt2MEtm6kClb39o5bZ/fAytoi3lbRxnN0mRe42r4qHNyZQzFViwkvj2CDyxkeRp1glc/6n76
1rjX9b6PuYMyjwlDxJgZxLS/dosO3BytA4Xuz4INPvaA1WREP4doUVeT9etKouErKU8GkIG9DoLH
vlc5uqfhp2WnzKLpaziMfxKq8F4O2c6L5hvq9h0DCzbFbMOFSB88lgh1rD7ZjG+oRw4GEEa3Fo8p
bo910GTktc8EFAzeJSKiAtGx/1gSP45DZ9nazYd47hrevxWPJaJrn8YvNwKkqR7rLbBLMJFasS8b
nIYDIUnpYqSTNev2EvgA4VULXsMCA5k+9DHm+abgd2Rgyw9cfXGhGRcgV8o62E2kwBJiBlrLIQtA
E7uzgsV6h9OadLZM7xmb4Ubw3/Ff3aBPvLRoB13tgDTgtu8e3La8uAU75qAMXn1dvRlu9ELbWxrm
3pXjvTUT3T5XxyLsnwYTKAOTFZBmKcpfUXBeayrSoU4OZp1fcsAfCInYq1SKoqc+JRnyQE3CCDnJ
q0H86NGt9yhXgLd8mabz0bIxQGoIwTbyQHowIyXHz9hYwDLDRt7UafwZRVO8M5Khp/5IaI2lxUSV
DYKqJvvWD7MvgzAAMFev5GoyEDLnhyxEWIm93DdlR24LP/dRpLCemYKjeOcADBAJoVxDSoEnIYpR
KIKRjGQTMFVJ8WZjhC8KzqAuq9/aPh82MIHXaboI9UJbreuaNiRp8Uv0kJt4EztbNvI/eH4OUnbP
Xe+9EgsMDE4bO2LZ/JNpv9XsQaU2KGVK0uwy3AjKndAWONPVdMSm8Wr4KDT2fZKjhSYAJczQItii
vI+QNqfZxHjGzfoVm74XgOl2OV2AOZ5tQtBWZGWdilmwx8rxj6E07f2a9RBbei7+6Uj2OxuuR+LQ
39qyuqoWDelS+BVl8RNS+bZr9e3yqPtdbK9xoIBvV+KV69H3jE+3R7yOKn7VeYARougOFPsnJc3V
L1NzZYroNuLFtjF8jbxu32Jv4FOGHPbspeJyQRpqRBvJEREOC/eCNT6p52o19RxfPmeRcEkcGJMf
1dm6DXqbSNADHefXqId3NMdhhzJ9rLxg45fwpGvh0rlwnJJMsMKHxuq3ZkVVveeseRMP7XUTcXYW
BVQA785t5GMYj8818jqmDjeZT6pqOA23pE9ugvE8YJPhoWByGZRM+Dal4sS3jNjc2dn8ogb67WB8
nAlFQR+KTyNFk70J7Hk7INkt7IbGaIIcXrvtg+P1vKXrhYDJ0C0ru572CRpTpDmvQ+7SJrixzXir
DRCsGl8FlczPAJYlpQElYmbERysL7pVDnigjMUP3z32Jag2+znNb1qe8GT8Xv2eRYN8qR4sks/SH
lTbt2qvJNSpnEgy8aX4zaq6ECAY2bvN0q2kAN6121z5OwiZbPMIjSpX4W8+Lhw+BBGKSfYbbibwO
EulwTm81zrkYQwnWThhDJMAPrj7whBxrygK39FsiEQcsnhQKVNboq+5t7Hpw8oIVAY5AEpFcRovx
awD50upXoQpKQULS/bze+tTJmqKMmn7lNPUMySg5ZHn1SODK0akwYgV5jU85DD/TgfmZIZigJic1
tq+dZo9cE/vdlw+27E9ljViTZnoc+GvJNkYnDHkRKLjfG5++5bz7TMU20rTecYceiGkpD4bZX9LZ
+oRk9aFDPDys7MBDBFcvx8orJatL15xWdgTpzB+jpwy+48W1WbL77rB36vzFn6ni3F/aM5gdu/ne
Xsr20LRu2266WJ2J9QEl4VS/xNDoNKouWEmHEux+YJkAKkekOySO3uT8FLOBBYbqH8cxuTCQP1ph
/8vsSSzk6kR2iwd/CA/OGN+oFCtYXPjnXMQIwHGHE7R3UznRwSfCgWnjVabikXrs2zOKpwxdrIoZ
yGi/PWByQHnCaw07Awgz0U5B8mi0ZEQJ+aLM/n0AAhhlZbV3zDY4mOG1hoCCj4kFcd3fVpZA8Upj
F0vm4YZSjw6DYpZcYm0LoGUxztEoqH6FBN2g8YgeGFP84qzWWW9uWdB84RUh1QFS8NaQZbKbqaoj
IL+rbnm0qa9+BrwzSr7mKs/xnM8x0iSnR/MtWgzBE5siSHjeMqwvfOuHAJNCjjPj7RAZ/Dqsh3Hn
1z+wx14Mp2FrZclXh3J/ZXoGFbsBij3cgiSUl1Yh72i8+QDUhkQrBq+rgb1WAhu5N2PNV0en46Xe
h8lyrTE/+pnn37KTk0UCdNR0P4Ik/WVL67hkBCc4ttd+sclGMkKDb2LB9Dt+FVgx2njgTXxVHFWn
JBU0wspfRqoDFwrLl1ZS0k3Nu12jWmryHrM84mh2LOu2prOPoplkEbSjwAzWui5DipXplSe+Xolu
ejOc+iDr5JuUrM8+kKi2GtT7AedRv2sy8iEr2bMqk9NJRR1poN3BVvOTTey0m//0h+icxK8x8OaU
36c7lD84op5Rur66zPI6v38MsuFXkVNGYvemfEBCC5I/3esIBFtXp3ezW717Xrd3Sj87CrsCy4fY
YihZeEMEm7Ahx0uroQH/OZ/h+OrPyTfbpujc9kQwMRG0qvlsOTAC4yo3NzZ6xW1rYNa3Ph26WpUO
TyIkdJTEpTX8vOrCVeXtDFkdSZpcO0XakxlE782FgIAoEPyEU6Z7RFZuIkRuI6kvK0tXL/XyzGiJ
0DeOUF373sGahmMybINxaFaiOiVFeHWy6Gg2IB7aeT6Y3cc8TkC13ZMfAvDpSpBmAyzrxtkVdrCV
i42ZAAMEMmwcVraXLOm4DkYrMTZ467ONi4FzHRMjyaCReVFRUnF4FGNry5h/9XNTbIpxlGtM4Pk6
HjH52aIt1w1CZMiNw25Wc3iWJljD1qe4xubaxQiI3LJ0jpAX4tXVKSL3qJKwWseAEbj5vAhHNgBN
7VLXDmq/GTXAHaNq2PeGMQy+IrgMg3fbOdFtNSEx9YrvPsZN5MAMZUqHw5Hd07prpnFvJ/YL60jm
/AEVtTdqMNI83zVe4baRDHqyEfOyNUA1rxC8gfvooYYxpk4s0krQgJtrJus4pPyJteiCYGZ7a7uU
tbYgTCOrUKVOTBDjtOBRjsOMgD18rTHIZYIFHKZuPUK9LjwMuiObhPiYlTGgTq3d+ivTwb3k7YnB
JUxOzJ120hp2JetRajNuGbJFiJ2lt8Yqjm3fuoPqaleckX7/K0rUq+FbbHp+qRj8efZSYgZeZ6lg
0uN1PABNwksEe1+Q/RZqpyVHKzVo49p10EL9Y6z2pi2W+D7DTDR5H0GWfFZaok9z+/2k3rU/MzkE
ucShzb/STTQlKUDc6qWqE7GVVf7cQOfaCsdFz+14eLPowawaAEPP6B2G/EOtUaNlM6dz8dlRp6UW
F1XIs+yH8gE8nbfzc+MEb+JhyNt+a3BuDYVPbMMyYCEW56Bz3qmczfusM+V2YHMAruQKohjYQR5T
udrWl5ZpsmHw9RNI14EiM9kPjAqgkjERTbEp7KySNFfJipbv8L0GJU1lk3j7Ip6eWwaax8YybsbZ
vS3b5qvy3CdYlcM5cbqSKCZ8BASAq3XXqVd2vpJWen4Oca09IHHo8jfXz4K31Jc4MeZwD91ky5BZ
MEqEYCeq5yLhlSAgw/5OgCI+DpHs+y6vdvRLeN2otGo/o4NqE/M4tAOI3TA4uT6KPtjQasc9TUhr
TSJOySrPJYOL/Gc2i1HCxWaxOxZs00aDgGpTV682Yew7NYVfiP62blu9/iYF/XuyRv9HspSU/fsn
xGsPvoslFvWvIaY3n9n3f/4HH6Mf0Z/TSJfP+CtGSf3BXkRZphTSZuZg8yd/wSgJ8QfEZcfB2mLC
jLbN/0tRMoT+w9OW0qYwcQCDTfq7OFLp8mce4DcACZ52nX8pjvTPDCUXfpJlmyzoJLXMQk79B4ZS
4Plh6Pqwyfr0iugCYQURMcEnhePWcrkmEukf/+6Hc/eXnNP/lXfZXYG4uPnP/+C7+lP6qXIXeJSn
lCW1jSpieUVfnw9RHvCXxf8epyGoQ9/6RbFP70gsrh1ZlKOT/TTxzvnnX0u6QKr+2Vf7R0bUnGLJ
wgKI/66zKgyOtZ94u9qriKssSNB5aruaK0+BCxfb0pKkfHoBpSOKJmxc0E+VSXgAizv7PM5OhzR1
aB14uWgEpqPd5SRMoUx11Kn2HOVcnFANwVOfNoU+1/zumrMVkztVNbuwcq0W60pU2FAw2HeTLm9u
l1yN5DHHz1JG196swtvY6Ste1aCMGHqvyaL0CXnOEvUaSrsnySeP7Mzsz007eurStU0V0dRh6LHS
nyTaScgWflXk9rutx07biB16xKQwdqYfjYGPZT/5tDxYCgrBZqpnnYzeuFwsM/7YxNcpo+3aj2zH
/F1vkS75FRRN8JOsdrw6cesl+kGX/niNwx7rVMv8qXyMYyZW27APGMPO0Vh4OGTFUJxQ9RkEZ09T
fhYNuEU4Ug4Xj4k4OzjSdM+Uxyrx6hCXn5nGBwRqMwLNWCTmZiCsknGYldrt0cly9YYh2nSQ+PbB
eOXbINIMuxYGwqZrZpzVrdUBLNRW9sYCaH4HtOq1mF3wYcc78K7TN6VFUm4H2s7k1ZIVRk8jYPj0
0ogmwtmBENTaV0YD6XNcO3E4W913080DNrLUrIHgIyzJhomGyRbAjy0YKLuyjRL7KZ9B1r1OovGq
i49RobuHrD/44Khq1o0cCTMS3UkwJKY/xIaON2lC7mxOCQAZa45JzzHyNqbNqyZhhTQtGosSmrRp
af2qWnXBR8YK0atRLmsGuVlamCPdvHaqBm9NiibbL0gNy5B+3bZuaReIMAv0Rw0rQ8q3mUdOb2nR
EQrVI9nWDFMlNMVRQvW9cYTQFiGJhBAeEHUvAMFqhBUCTJB2IWKilrEyImQpMx553hVFHt+2+xCW
WdMfIGGSGRyamOz3LKV78Z2YVSVfCtxAM9tP9tfEzU6i+CDUNGSNOmZ2B4kR8qRjPFcBwSfHIADD
PmJcttHgNIC+p+pQt0glf0ANb7JtA78IGXQnC30XYxgfHi1Sk7KjiV1vAQu3Vba0ObNoph3uvwzz
7ByiW29WLYPffD1VVhR9V1XPXmylRW0wqTeoYqHQemiJXcSWc9NXL3oa0gClH/kc7/Zg49kL4jhh
CJ2GMjeRjwxeXN0mGW8/SpZehBcEpmxqqCnJoVx1Fuu2I8Jqd751UvyojcgAJosJEcLK6U2ZHhGe
C+8hZABB+o9XOXK+1LoYsWeHveFRyUfOIXY0wE+dqOrqdZhZl0gDFOoBvDNKOLLXhftedwwljiU5
UCxAIn4KlHbDADOqU1XZzSThBC0hZR6M111bc0ZhNcUZX9J1mnNzMpiKaXjhVdmcM1Vl/iJli2HZ
0uub55jZZffO7oikRjYRtvOIJbTNsYhMvd61jtmxjirG2TtkFv48FFUVCGazqxF5pTEhHaeg78P0
y/UN9KMcNKXfY2qzILu2paxGMiB9Qz/JlCnXdqjIuVthxKnyvZgTNif0wWX2TchB09xS2iTOhRyr
wob07+UlWRa1XYulbSXSomX4NCiGS6osGwNyj5waFsOe20X2D2NQ/Lx6pvIzAIe4B55SkuL7FEZG
jqoWyDjTjwRLC/2nE9UHk53Wj5JllbEmJJm2Oja9GVUNzFGYvXHd4VlDL8eELqpt+Lu5BQ/Hwwyr
kCMRn8humL5s2wQRCtwi8Ewf8WsEBQEBeC6/EzHO6a2CzZFdSmMQBlttt3sOikKTGMwLi59LI27t
+2ryDXQNxN2mr9zWOmA6bvj+dWQ5Gj6rKi0I4JV+IZ6gnjoo/xMQPtM3qFq72mkimDgzSN5tb35f
pP+emm/5Kl/F/1/58vqf5ss/Dp9M5MmY/xMbc/mcv0bMyz+E5Uj9t+JM/Dcb0zL/cDybuSOFnu1K
W8r/RmMaUv3hCE8rU2pXMSRYgJZN8ZeMeen8gRINXCYGHEojjt1/BY7Jev8f6h5XusJ12G9Iyb+q
zKUu+rsqyxnUjEPNNOBdoO0ugxlywMBL2Tk5elM5tqcRUHmKKKe855y+Nzn+CKKbQHvF0Y12sCEy
f10sviaQ4DFLzjVOz7S2QQt10jlwtW/gyYDONuofWTqDZCZep63g203RY60M4yTn2Tq3SBaZHpud
S5kyDPos52E3NHBO/DKRx6bKtkKwEPBy76MwbmBvk/M2w4EHsqs2fl/PUA9YkNG/HcL0YZqEc8ZF
mZ/7kNYVuNRR9d290s7Vb8DXECEHnAlhHPRu05NgwFgOOB7DUELT19U4Ntd89l9mMHTeOI83i+Jo
tCJ7DWRXbvywoJVq4E4OPXTlinXbbKHMkgWT5oGDapCnarQ/wa2hz6N029bWskhcPpDRMJ2YLcTb
tG++uWE3ogcv7hT45cwJqVOrWvyPXkyEnfb3jiUG2C7LGCgP8JmjfBnxQ508c+GZ5IgoGkV2HhHp
EdbSgcmpwE0WJaZeFVMZbIqsbQ6dIQygjlN/KWcM0rEezSd0In1siXsivLZmY5MaQPhPRbmxSr9S
zpCLtcSEcZscar/B9JDgNvA9KTdeyNmHwD/d+k2c3xpEOqABbcp1SDLKsWnErUIhnLQyZCpdQvxe
9WPq3pSsdNxSge9MW0YLomLzpsKTlCgn86F+6kpInULh4G8rFD1pWBZXIgeL6zgkj9aMaq9Em95y
rCIfbb/T2UZw4CwsymoVMRDbO4ZJwFniRnuXBDfsshtf+Pa9q5tN4/Q7gx/p1cJQssvYRKCja5kc
J+lRtVhUzQixN2LklbAsJCg4bFfC6H5o4jP2dfrooCBYBIrbJpco/xKWu+WQvkdRsUV1rrclE4uo
SQP2i/NK67J7dPn1ZUWODx5rE3uG3ZyTZDTM/XR1JCb2KP0Ovbp6E2TurOLSfUYfr0FVj82L8qNt
Vw/6PeDGN5d/tXYccLWuKHFxZA9Ex3BFwhDvFRyQPLtOvnYvTEfjm3KsmSPEsjv6mCK2YC32HU9O
JoqHCj8R87jWYGKFxKpurZumsX0gY96hxuthyKB/QmGBiiLG9xnfJQlCdyD2/Xsp632KC+kmdMRp
mMdHixOMUXH7U5jjc2/U11BBB20tfrRIW4uJ7IeRbeRq8tTrOA/uRhFjusGhfA+JFRNkg48obJuz
Z7Lg4gUiQGyyc5Fn5GxN8RbxUX2r48g5DpZ1YvaKbxl7Eq3zdA0oN5BhaZZCVcS34djWZx8yPEr6
CEo2llA7V8dgapxDaZlvpun4hzlpqUH8aj8mYmd06i6r8yvbgewu5WAhdQTyA0tzsP/TrnIBbYzW
/Uz07DXKnyEDg0SB3o8zgdvfi/U3hB0UqHrBBDJa/p17kbT4GohHf2HW8iVAdG8dZWASUwMsvKj4
Fc3zssmYnBfQQkt4WDSJfZQ5Ozl6+rn08NU58wf+8gUpgbWlSNgUNk58F8Tj2cZ6iSKI/tx5LRhQ
SnZkG38Y5GPdLpyHwX9jxWed0b+WrKnyB8uBaoOD+DXDkFFBfVq1aQZhXsA96QBrHkiw7zd1lx1D
t/olmcPeehZELxWkG924/oGvvJryGagPo7dNb3avVupvI7/RO1yq8FRTuA+mmz8NpYlRw2aPhCn1
tLCEhYFIDNFOts3pSyg02AoTJwBLk1x3IiyplEFE9t7Bs0smnq6Y+kNZ2eh7LFQn4tXpQv8UN3cZ
0t5z2YbWsbNYxbhQaIPYclDXwe9q6qskUvbUut0j2/PkqI35itT3GjAh2UxtwjOWqH1bAlYqC/jw
ZMuPO2uCiZk6KsbCve01MbHeoqfEUvhmDEABOS1o210iO51KvsdJyUxMNY+8DX7NIyAOOXFHiQA7
U8Lsu5IF4KWEtq8mkTzUIRIJNAdYboJDE+/IRdaJICsq+hFm3uJAc4k/dLFplBFS2uxkOySXBGYt
t1T7XLxzdHEnyIVuGTHrTj1+c7bYFR1+LIIQbs2iJ7Tbict7HU/houfAFTJkZ1zWPZhfmzBV30HJ
RFB6pRj4kQD61pgdmi78u4dhgPqI3Abz0oJrbpSFJie2HktSc5c99W3jdDtCp4ytHaExS1AYOTaI
z5zwbpKj5irUu6KO8d7ZSOwCLqitz0CD9brnGl+hmNXOmfLh/vcHn32oh0hLFTP7OMhVsmyX+kFA
2srGiwW/7GCl7j3DBIoIGSA5qwE1xEguRnt4NgsDrXJ35c0lL7IsDpwg/T0UN9SGfp8eKXL3sx8E
PGq/Sk5HnO1juksK8ZmAD3LS8rZ3/T1SpwZgkfPDNrluS896Y70V7pTvVJucNF/kMYDwQrzBm9gl
x0GMu2jWiPX7GpxIUNNN0ifBCkDQSAASFo4V4E88gbAIF538RuU0qKCZmvo0q/yuiVCQsn4HIO2G
6qR7vA3/xsr67wvr//M/hUyvrb8b4v0/09SPz+wfh6nLJ/y17rb+wPvK8NOTJmA+WrO/DVOl+IP/
a2mXoajGCWZR8P4VSW+4f0iKMeUpIS3pCVMwkvxb3S3cP0wKds0wzqRcpg74l+pub6Hi/2ngKJnN
UuJTc6PQsS1b/LnwTomdpkilDG0HFKt1mlFdEVOYI+XpQ9fcBUF4XzdzfzTFQhBQGP6sWbPOZbTB
gXep46rY5BMaDa7vB1+HHUCMiiM3fvWKnMOvJNrSoQW2++GXEYDEVDi04bBs6dmP7l5r8UslTnuy
C1iRc5JcNfOX7WyiJelZl2McppixDNa6gJgvg1d9JAa7GtfFHJeZ3TewHk6GPru+BGk4boyC90Pp
1k+ONe/aRlvnvpKfxCvhcpqlhATiE1CbteMWxM19Xt7S+tza7YAsMZ1QcQDr2RIAwbq/aS81usdT
PFL0174jgEYkK1uhN7JmghArAMt70yn6xwmuAi6hkLa588kUbr7pm36vHrcQBuB84FZcu63oYTIj
zca+JNilDvZC9Jz3Y1EOO6vIfpi2G54TkDympaNNi2NmP/Zcf7KKf4Ymvhv0n/NNPZjPuRnUD46M
d2XMFYfMfd24fG6Wtki2PZitLjP+mwZ13LqMHwI6KmlO4cENnAG3R4l0WAzuXdQhdQIDziL/U5vZ
uJUQYdFXjh9lwEJnll+0PB0SYze4aanXCVym8Or0DNM2+IKy4F6x/OFaqRBAmawYKw50A/xhO5Py
Qel7g5KweQ4zl/5r79Z8ceQ3jHF9YGieAW+ycx7xncpVbprpPnUZExZVVOyxqOCijjsDgWHmnCzX
3rHaVOQgE5pAa1VfA0JIuBaZkuTaBXibKETsc3ToorG7ECp8tAxjByfFpS5wIEIXmqwgJmq3GV3D
NfN0t54nXC8wsuTt0BByl6TmLSDmr4AN994uarG2WjhXg+fDNw79IwUfAdyR/tZjDIwr7z5npqEM
24jLo/eLIdHawNu6VqxkVd71Fd5gEZGWBesPGvLaZQS7n729iCpn0yS6ewo9HDEdOh7fb+5Kj7RD
2h9xNiMgcAJ/0drGMBMYGA7i+sXyzOwJFAuolDC67aowf3JuBQQezAeg4UqnB3blNN5J5be1LAyc
EX65DQL3HUknapfKe8ZN31ymuvgplZwQpLU50REj6S2zG90TPlftSVwyTsz8qkuQV9WOcE/10A0o
vksvit4sEodC+YI8Ut3//hAVS7KWZQIZQSaiqnur8eJ7dG0xevVB3oxZDIeM/8osA5dElpyyyKrv
quV//f7/mIkPbdKB1/j9Fzw7/MTHKk6//5BQ9g4XJxS5Hr0O5UGAfSTO7NvS+W0sDpwzHvb0DXyM
HYUfMpjjYyzkgC4G9CDwrQoTDCm8ldqBHwTWYgePGiLwDeCOIzTRb09Snec+sVEfFZbuFYeYBHeQ
UBEzQ4ClIzgTcREkionajPffnJChtsENuEzqKrxVuG2dW6sktW4aFIY+ND1dnn9FTvMFIdXl3CN7
isLbRlgClCW2iHg1kycC3z51beLrUS9O78C5YxInWysH/orNLprjd0TR1sb/hQYWA4glZiiYKERo
oPAJWd0apslGifbGCiOfMUVO75bLi9tNNbotIAyiJZBCt/P2R943sHTcUBwHsLrQiOXKLjvvCF3o
283JZqp78BRZDCcuPocmPrK0dbE9ids+wBihohgvl3ffExYEaRKEqd0sKfa7PA1fEsZ32P7UN5qj
nE6ZAk+yvOmWgAUk57dTXd7Bw4P9XcEKwC8Ev4UAexlO3Zr1xo7HVR/iDixZpmApj9MbHIgXnKQo
l9Pe2YxBsoMrA7WsMd6zCTB6UMCpd7ENKNXdwStY4ObEYuMfOnQO3jbfI3WabUXeSUYkfvVeQ7NF
wg7rN2eMLu3Q3kUurJCY3QuUfK6KNvf07RwNt6ZAn9wVxkfUwbodc/Uy57QziQHGe2TGPyTifopb
RBSwp0sc+y+cXPTd+hXBd7OnsQY4E5FintpjusYdThxnWT7WWad3kpioFsvVTY1T3RSYf+oi0qth
ACvMLRvcGIudAerxpQxJ2zSYoKzybngCE/gCAgJjewgEktlMzwyJi9HJ8IrH+FDpxg9EulSzJGAL
QQgpsCIaz6xJEcaGw0vsId8sq52HmgWlZDQB7GLSU0GGseseTpS7POnxvHE98BwAR75AZBILozj1
tJfJNb5NsKm2/0oo4IVSpVsHczBijYI3M0CQaiegO8oITt4dUTFAnkreSUU8YxdTjdoQNsnqZ0r0
DkxHeOcRtwVsaWsXhC3HfeCsCH/S+0I18poo+cKWBZTVWB2NBO9/bOZHwvqY2acQfkM2u3lZX7Ca
EcPVkRDtdNbRWqXcArvZ6DK0YrrYK3alNN+QJvTFHpzLYDs8JT0itXo3tsUDTu5T4Zj5uY36ghQR
78Nuo/MUTujxow4Po5rgnHBe7ZxeXCKPyFmw6JRHFiKOMO2L7WC+T4UBstmy9LaK2NuRvWlvjJRC
qGLOPfv1tu9xOYWTK1AQFtsWIYhdZXy5oZjXJi4/Rl3SYUQy17SIGBdIdD3PngeWl75QWpiKiH7F
ylc78llPxU8zLB5ZWYw7r0b36aElNwG2rwqXmwtbHB2yCDFgxHc4y/wtQjF/BY0fnQ6LtoK0ZPhj
0L+EQp+BUjqx6xjFXHPt4ghGij/GO+j6J12YmGcj+W04fXHXpOad7SEBH+5VK7o3K1YMYs9V5bKL
RMKiAtpO3YLWhFYVn2pgXgeMbv9F2JktR6p0WfqJMAOc8TaCmKXQPKRusJSUCTijgzM+fX3ob+vT
fays6iLDUkoppYgA9+17r/WtKeo4pOd6xJdYr5zRsn6pfb95SBuExrGJ6Yis1hKiU2IhMO+QCpFG
DNj/tGRczBVtSXxljXdgCN5tytK5FwsNMY925ji28UkX4bmoANQGE2zcqlle+zhvbimf0h53p1As
HiWOCbNPuLDgEW/LMsx+ia5nJT/k02C9sKkcgEiOrL93U9kCn6Q1Qe+zy5KRY+vMw4j7YcZ2HAuG
Qar4JOkw26AloH/XDs95nFD51KeOP1NWL+d+ee7z7uoXHXJpbI5k2rxpBp5HQohSBee2Kv1L11qs
Q/K3O1ABLMCN6JzZyzbnlMDwcuqhZXPWjbMhSpdEnHU1AP3v7e5AQOHOj+P5pu5qDFbIwYdyRbmr
VSYsT+XcL6fQo4nriJ1Q+pQtLRHeBFGkqNqfugmLqVnL5CQSREztAjd+WLdhk9jtDkIlJM2py8dH
ipLqmbk/miHKWZBlBhZeeSvRVN9X7JOk5rYgI7uEH70wVMQl2Sd1BAtgALuwhnHDKnYteeRHAxG1
5ns/GIL9oJnRLo5xi60U75udPP481JVRUg/oXwtC0yUY5dPPAzLybIOSvwW9Zw4bxVJ4160PVoDD
Ts6gRkyne3Aozs5m4uOKxBLQsjNmKNUo2f/zN0Xdf5f7/nK74qDISjqlOnF3XUuHKzNvG5PQExj7
Qss4crNh72pU6yjPln2aD90D/Ht9g+T5bpy97sHPVgJLq6GvgEGilC9ZN9mjrC547JPQv/O8ObhD
JII1vKHK8VAsqiAaAMPcDp2X7RerEtjsBnFViyuAA3TBbVHd/XzQQYxFyOzMB4kvjUEGouQBLqqk
CETv8UjkoUW6BEqr3kbKIPaeWAeQzpFK0yFVVq+c8aTiBCM/J20Zr5SG92HKSy48jJ0L4PWNE4TJ
a0ImRsHkL7J64DpuYpikA5NtUeOsCBrvtkxEeAXSSm8LwtwWTR74r1dQCtV1ZN56zRzVbfOKVcVq
uQLyAg6SzdJ1QLU53aImRmg6qfQVS4i8qTDb/edD0XIuILvE26eGcYNnoqFQu8f/+YfjsXX0mnm+
SlOYJ+7Dnc+OEYZpeZlthCOu3z0Ti4YB8S8ijZe+Cy2SEKHS7iWRMGzQzwVwEgmlYFAhipxYNjCY
soE4CD+4D8NbzonDlhE7PpXW1tefh3kax8MQD5ockn0GOx7/PYWahYlUQtjbkyxHxpJjBjepA3vD
rNk8J9McrjIMzEvBez8Je6PW+j0u0v65ao07wtKCq+/LlvDlUhIBzCQXE7F7aDIjhnVZi6eAFLcH
wB0bOnzXdJG8FJ4zPrQkUcA9dPapILgAmtWn6YYVpu/yj7WM8YNyNUpQ19ar9b3ioJLsCPIUj5VL
uc8Y+DU2XMyUCEAfRlXrk+MSzjLmHRC5nnK4XNz0sSkrcT/Uz5y9v+kfeqMwIGyUxwLtD7hs3e5M
kloeS5fcg7iZby0nqR+bUIlbzks3Px9VKTbWjOstywUYV17ebWoQbaK5Sujm9yB4G5IF0PpkZ8NL
x4cUsuJqKk6xVqCxJKma73KS8+wpcN/010lLSA/kTl/cLL9p8A43Sfreh9Ry0uU6WwB8XoR5VAHc
o7RECDETUrqz1oZYgircV6Z3bnBrINZXv3rXztEElI8VUtzUttLTKO1rwVYCsyF2yYhQRZTFyz7x
hiKKzf5gkToHEsFgJN+QcTf5AULjod/GPJ2KI+E2mZBgFWli7tyBTPNSkmtVt/NWUQ3Vqp22I/Of
acFeF+iPMCgvWjovEA6M87TUOK8UZizM9CzBdnGpmNVjAHORnQ4fZWddsnACUJ4Nv+MZB2i4xpWW
vIf0HZORI9anP7qsf1b/RdPm4k9sf6hDdz1UxXNJ8BpPenlPVN8dZBJs27zawYVBxdRCSM+R7cAQ
RVIyvJQlcbB28N62Pbrd4i8OMPNmMBnZVDYSes8lp9VOutdn3huSgCr5myQzewc8f1DQ/qc7J4S3
IBJy9vqAoVeDXzgifwSHTRJAEVIEMGD5ujTdiTbkJh3mpwXuwI4VOWHM0tPvzQDJAFbbyCRmQxf7
aaxByN5NNIIFIMjfZo4Iy4+pAy2Infaw5DuoFwQEh9ZtNgGbCNN4jMzpappeH009FX9Of3gzKE7k
2oPokPn4cP3dpEk6bENCXUyruAsX786bNDhVkVB/durDESMMRHrZbEGee2yViECnISDW9h+nTJ+F
Na32pYyTxcI5xmq+3HQ6zg0hTWaQPMdEJHruCDtX+oStp3VzmTUDG3TlvWLmiFe6ohuO/71o5qju
4mKb+iFvA5rB0g7u+6wfd2ND1CtFBviIAL/9xJk4GfgeiDGgA/zhSkb49zCC1KxF94tJ198ynB67
81hhNO0RRG4HMT6GHt6oPrbx8QNxUSWAx64EYrX0sXdH6JVb5O/EN/sYH+dsl5B6Ayu7PcNr/RU6
vXNK2CqZozmvQdu8LD4rmiO8j9hhnm6KaWu2yxvrgTq5Jooi9MaUZJyCHGqFFsiKCG5yg/vO6q3b
2eBCyxWCE+Wk9wST7cyckRoCN+ZqWC9q7dj7JR5e3NWHObgjHkPzO4zREmMF2jMMf4Kynx0qlFYH
XmF7w1DIYhJ2XFJUfXmYvOcJmvo2JWW8rGnc052LcircY2LjiRpfvDwxT26LGZdd+Qimddyk1VwA
x6dEgG9PNDmiGsszTpzfb/WQfBNVu1rtGfblJI3rJvlVC/KnexLumsI6hyK5yEJ/4O/Nz9lc3ILj
Njr7U1AymhR0mKDM96JP7qYawEsQ9GuNOZ0mTpdo50vrKcGDGKbAIUz56oSB3iOFPHO3HQ2PAJc2
tjmxOuH5Pw8FNnufVhbVZ3VLc7bG3wieoMzpMxC5yyDfXBuBVIgn5PgMJXN5rfE8wI/QO+FNv+c6
4Bev4mnraUgWrbZ38+J8Du341mIAbUMohrEhUVJ1o45CneKCY+EiD87dGiERh1RbFJMcOTXLzgC5
ifo8X5oT5c5qw8B0wPyW3lh7td3su2VOpeIFO7y5PNeBytD8Y6j1zBtzVA+9K+ZTWjGcWHA/JkN5
yGI7auxq2Fqj/qtg0Lds7lenfOM0fnR8UBEwUAMUHMVzkWDbgcjaxN4ZRAHHV2cwIzuOKcsTU9wn
Sn9WmXvt7f5PaPq/p47Ad8hA2EljTA9IBLOtyDDTx0kJVxcO+ZRT+6dO/jzl0WQu68tqICYQ+iDZ
UmmZuG0+RDW6PtsPPwej0AxcGdMaLuH0uf0YggDBW8GQVdZ4K4b4NI14gFTmWbe95T12fdtFiYU3
ZySaRUv0C9YYP1uh/wmo5ZRKSGtTOr4kjkn05xJUcAlplNIGfcH+VknnL2/24ywXUj5YKcRC+FgF
cSBySftMy+qK8GEbJil34QTaDqJsRRASRgVpUocZYeQEJaq9JmOeZWh6nNR8TZGee9Fn5L/pU9Fn
3NYEDy6xTA95dROKCd7XmlgMiPcnDZr28GR5xHIQPk9+abK3JhoCC4FOXhNAGUpQq1VGfBNgtNz3
zUgomoVNtCtg8s56uRSri4WppToUc3626hbHH63+uhjFiR1RbF3z0YOHgCqhp+Wgw99Zw6ieYwnD
WcDnc04cQK7gyihoOW4HumlFIGTOFQNEhefHAGSmOWULl1Ak5ZZRpaZPbO0keLZtd0DyAaGqPXYZ
CPc5fHU/W+CwxD/F6S5pb2Stim3i0pPJA+bBlkM/2GwuNQq4h6zK/3i+Nd96fyHgbxA0D/ukBBgY
usCnhFddRsHtT7cdhj+OzmAkH8r1PuZhrQWYPTDi8+7GadyDZhM7F6/LZnBwqhXSQx+ivIuZkMNA
WNtf0bE7Y2LHHc6QBNKU4dP8sQRuHi8Wb4YdzW2vqKbtu8HA5xXitM7zu0k7CDemlBzXhZgdjhtN
ZLWcgxc2U4Cg8s5QnhFV0wi/xv7wKjyZtBONsweqx5gvttGQSbDGndSk3icmVJB6IsC0VC8hjT3M
XQaub9ZNtqyHmJrOoa4nDv0BStTvsvS/FD0XPFeboER4Fbvm84I3YM91ehuTfnEcuVeB9SICMhYI
a64DQGy9fichPsjsBmQlfqVEw8JVl/UBCdqaMI6oyYCeHkziO8PdsjTFEtUO75B/SXqmJEPqfdXo
MDZL195Jl1abtdTpqVaSE6B9MERfb7O+eMur0d62jXiovOVDWhd7huHvpV9z7v+WVWfeGsmEM84e
WaRbOoT1+N35q48Okskqgkg5EQH5PtYVQmVSIznMmsSJjHUQpSa9RdJ2I0pHITlohwPwOg56RIvZ
LLIGR2EJibTHCunbel9ltO2K8DWGYTGby6cmrlSMofegijPK2fUmgHbPtM/fL2MlgVEiXGpoVGzI
hHqBIvngIIzY6aD49rmWAMReMt0bW2+yQM/3jyLDApqFCGUKIz1QNp78GkpGlrlMhYL3pMXK1yAB
IbJdAnZyOUg3n8DSgQW4NRP2xnwo1cDRyN7nPUC0PobQUrpPnllM95gNftkSzJBRBS9WD6oRViki
DcPf5gW9FAeCDa6MlEYs3DorETsGejaaNcx0bkkDsm/b6ykLEQuwPGJ+nR/tukOM5jokitYtIT0V
Uz3vk6jLLcUa4DgDP7nVvsEPdU5z0ZEVn2fPzZIDHDPCj2khaLaoCWQzpzdCNNWWJhVpD8YrqWdv
Q+fXN6bGrFxTFZNGkWzdQl61gzY/IZxhO3p63w5evq9m9p0G2naSp0cMfU+QHUF3OcMD4Lg2i59N
VYZHolrQBwE6hhcYhSo2L1XHEc70nYfOhuPZevNTN1rF/TDiqi5wqA4p/Lu0mDeTzSKkSRrjoFYe
usk7SUl4n3Stz9SigsDcsJGtfSo6qLOLPU9HwN9HG/92wDkwXaDWNETARGbYvaBtvxua8dPBGIA5
gPNbbRJtxnESKJQPzWAoHP9g9N4bnf9nKymza6iDWzovNPCho3IlEUTh1+aGrq+377QTVTJ8KbX9
GEtvuWvG/gw7BLu55ZOAjfpuFTHYIFZ/wMj2iahpkFn2Q9OVNdUcErO4h0iT1irduV733gaTe7so
64Sld9+Z4NAmShniK+t9MdHJnLqnIV5eiwS0aZGWWDpd9Zwk0x3bi4xyf+DsZ7z6AL/Qf6TrSDHH
rSvgNE1gwjvC2+BR+TQ1R73PR9yQmX+jusJ5cBhubPu234XElx0YQxFr1Q6kGruKlz8zP5oUQvvU
w6PnMzvSAmnn5QYcTRDf3i4wcuMsyM0KPLt5JRgUbRtrtKPyGnoEael+85ZWwFMgH2QRYnx6LAbO
/MB/RsrI1DQLnyYCg2iRj4TgNX9jp2CeK6oiGn3Qa1R4hKzeNwl6nNQR9qnlnsmmdNiiQ2kPWYp2
LtbMTQasbShlIJgU7hN0Be91mLqPeOhuSquq3yq3fJzHX7SyEIfwshKAnNj72S5uVIwwrCSpHHLy
zziM287otpBp54kjagVN3zS6R44AaAUdp36IoUbC8GPjVuwVpuHe1XOVPUyLYZ0VGxgxoGYt0qei
jF+tXnuHMfW2+D1YvQsWe7c37rx0TffOEeqnLOiQTdjaWveVbRBeUSzOWejIfUjaCxtK89fWIRi0
3ryXtGTpDmkrkgqGmlfD42o8mj6MkxfC6aOhrO5MfP/lMmxFpZKLt6RHogbJsEZTTrNq3EyF900A
F8vEEZaJd1X17G0dcOqRs8iXoEL2g/v4rVxpKW1qEA3Q2LeJg3RIOsVlmNvnHLnVwXNYUXmrUdSC
NZY9jhgX+fEuU8tTGxcvMEWNs5HC3qdx5e4snTOsaZ2HktinOnxsuZhoDKq/hfNumazxZX4/Lubd
6mAQA0GwqLOUay77Se1r01BIQfOvNjPwSOJEwUFDysGfMSmpbwNNwkcW4/XNqI4CCXDLbdAauzhh
7dsCQx01gR1GpPpAXcQzQtojol16k7O/ZyP7DEKyu6uhYfw3AqkrVtWxy6s1GN3FI8h3O5oq3idg
Kg9qJokc2eKm0M+kLZKmupQnYcOtknN/n8zlu0EuVG0JzlwqEiqt31zyoBQxFx0Lvnb8mWMBpQGY
t1sl/V/M9RR+KyxSjjCYkE7qjyKrTvZSR01FeWzQTCCB4s+UVe5uBprB2AqQyUA0zZ5OyHipe2Pg
bT6EKzZ5SZhb9q8zkmrC87IDocSvYU2HiFkvwsu53M9+/56L8TnDWR4NNRfeZKLagkRc1NsOXvAe
0w8VrSdJQAuGR9HjS15CAu8JE+58cBkSXcLRooXqdJ5zD9WRMIaYnJqRUHnPzBEK1oQ2IOpktLnG
jHFv0iYEOzDdzHgtzr6zOn6PoYeD3+14Lpi+v8MAEkg/TsyNCUVHaA85JCeSZTDzC66ucOuAj956
pn8/C3x6prpyemYk1+fYufg9Nmgiv4mlY79sPnRrswc4cooCuzmUIb3oYWjJYFMn1dnPJgjfnV3P
9TElCRnk1AT21nOAwYCpWtL0b+rXPN0B71nTekQomRIPV/NicJ+WwSkePHQK9fybZ8XnuelIgSnL
41Cp+SAs46AReViu/VcbFRN/gLxicXYa3jGh48V90ITVsVPmdEgC8QDCNSStFw9WFc7GuZnBqcf0
4Y2QZoRFiGy8NA4xxuFN22VWVI9FpM10jkYhu1MyTV9lUk2R8BwJqjycj8pOZWSOp0EMb4lKw91S
2GqfOSygerlxCYUXbZ8denOFaYv2l1+aVDI5qLYiSI9SeQc0eneMku2TPVtXK3T9E96i3xMcmDoF
dtPNrthasf1sWPJumW4MpdqtxN+w/wl4Mxx4uLS4MHaB5DrHeAjx/4cwLpK7NCM7bUZJhAVhZhOi
O1DoEvl99pwPcwyhgDNjWS7eTRyW/J/qfpiFfpzapj6VaUkQBQ6XSFVTthc4aQ6Ts6RUjdKnkllj
rn2yKpzlN2pntnhzfpJlwnGmaAz68465g3gJ3DIHX5ME8ALGVfPQEo+8di93U05XKTcGZrLxRlXV
VQn7pqaTtAHJMTjXLmxS9MVw4UpeiSAkXb2mjUsyaXFvgO4mwDQ0Nx1NENqOZGeiP8+2Go3EjgQk
Yu0yuMW22eQRhKrHBaf5ri+Yz7NJTnPdHlwX8okphwydA1hHHFcRvc6dttt2769oe+TNe+36MQRF
+yvoq3qfi72oNLqSEVoDXna4EDk6DHs6VvNAQoIBU0TCOshV9z2J4oE+Q360F/tehsQc0aOlS1O0
vycmeUiozGuj7D/uoLet2anDAFxwW8bgfIwSMGk/yqNPT/8I/BMW1+gSOgl8ZVa8FiVq8tquIMxJ
7lKHVjMcTBxhPrQxv3tdzPK+haFM3nx6XLlfhg2qpJNY/RenOpL5cxHZfOdkjMfK4mnWzj70iU13
VHBoAbIrmKiKCTQHDM69PU7ZtId2M1kEkCTqYUQzBKIie7Gb6tGpg27XdlW5G9f0v2x4hTdLWrUR
jX1NHJ0BhcPq7I+xMveFh8uXjmy2s2V4nAvvWuZKRa1tWJFDhgY+babOhoXroobwq+d3dppN4CqS
nKr6wZjHGxjjIyIn5gNS01moJu9ipMKKBtsKGfh15SEIMOBDcHhCkALGP1SIicr5nC5ieqo4TxE9
Tqeyzu7nCgw86rsoUXH+1fkhx5kEE0yJWWwlYlkb7toFGwiBhGzYe8e3SC3pNZ7r/BLqVcobtv39
shSv1thaSFPM4GICMqTtHfSrCY1hWK1BhrAkQHsI2VPa9nMkXNRxg/rVWWLvkFbCO8TZrB6WqvxN
6x6tiXz8eaiQ1PoekuJANHJbBkl6HifgUTw3/yZ2tH/z87efh0QVgCElo9Z//cO/Pvz5YigNIqD9
+c+3//ztX1/alPCsM16k6F//8K8vRhOlzy0YqH++DA3z//nl/vncz3cNisMqXTVYcf//7/+v/zMe
cn2wdP/7v/syMYr/96nnGcgqj87Qf/e1/3zOQNocmQPHoH8+9/NT//Wjfz4EaTyyIv6Pv2MNAgwv
Zx3/L69Pa9X9aTQgivzf9+2f1+efz1V29xDaSAW0dm9GW7pQUQcYbD8fz7EWp7hr/vOvKzvr5ufz
NiiWYD8Wrdpy7jcjBGfeLncgqPpkAL5oLyMhU1vJ8efDmZOU7SBUMXq1GqPqMGqCorxBhLUmQMV/
4+wRcCz9eLN6t5kqH/2e7LhhfPG7qbjvrZEoIExpF9EMy3lEEuPgCCJruUrfDbPdt+6Sf7Y1sGVZ
u9ZtGhTiqkniAUWCkCpRxouPa2AzUUdfoQdVT6Amr4AsuQunUp38mRAVOicBPBIKdcAFrylnqKiZ
aZfmLc5Zr5cMT+vu4kxkL2fJt2QYQozWzeiTtFOT1AKvzDpOMxZgu/3wY1BbrOpBPOPysj4NmuIX
P6lTSm8Xxm6zHJQpshP8Su/16Gr6QfSEjs7AXs+ytnZ2iv6Vri36TrUJpba32oNCmGX24+QDL4dj
xFpfrbui0oeq1N/UPuIkFTUB0hv4lEgvptR4T736a7FgssGzJt3GIE0StxpHLlmdVrwcdkBG62WG
j4whCqnJy94eh09DQXKXBBQa9qFdECOvRXALXX3NB0bo69IcMvMdus94TXObty1C+chujW3vj9gt
vJMjlj9AyElNMs33jCPgxE0N9hEmKqYETl9b6MUJOye5Oan5kC4F8yQpSGMhqLgOnokygoeAKGGh
vUG7FF3el6y5RqRjin3bWztzYg/2Y7c/Kgr1nUJcwJ4uN8aAzXByPP47Rj9I0ZaNHY8JMXO0uLux
eyc8b42u+wmAJ/SvdRP0vJhfALaRqzaG71CdGVl2RKYTrOEWn5mw5SXxKg5XEImN7GQL/5QxM4D6
Iok1wR1FWRYLNEGTczHoPB1T7RwN2/pA9UGITt1H9I7QOy0YUnrjQcmJkY/nnTT77T5nUmOO3ttM
wNkteBh3n7kDIDXd3s8+SpB+jSZre5gFswnUy0vwTMzs6jKktmKnY5PZ6iIZ91a8vGeFfRgb3R5g
yWL8qm85KB7Rgxcg5TA5Nat+I0PWljY4OFM4+jiN2hpKsR4vIfGkaxylsOxnqLUOO5amPRGSSFai
FnLk1isS60gtviFaDsC38jGod2gg88z96+MV5cJFqFXVkJKqCS/2bJgghhe0VmSAYeD+apy5PoFg
fVwang8oZHJPbOeOCqKo2Flh41YxTys2LGfXZaUVeY59QAuNO2mqqVuZye4ySzxAgjD2NM0QDA5/
NYCnLWUeCgoFCjc0m+JsG9wyFckJsoDagw98nxUkqZTGsxhj0EeNXewzk1NaUlXPVmMh56qtaycF
x4h2UTsUNjKyDPpgQADC/dxxByR1sGm7Ut83vXHl2sbxnqqjHjsm6KJ+M8FmEHLQXAvXGDetR9FD
0JHa9T0QfbvvCYBydg6zKL/Bl1YJ+amJlByMsaVbNjFk5+iK5T5SCYhDSbvET6m/Aq99bAzaMGbK
2VGYkC/Adm8PyqL8GRBUQTGSn33ffoGep1EkuLtJHpU7LWGtOay8dciYfp6BA1f+u48sA89aLI4L
U/PVZTPvAPJ99b02DxgME9+/JQlrpzwEt0PgE8iH1fQS54/eCs3t6dVEtPq8bZ7cQ/CMCQpyluPg
ON+D1r80jYFgpAST4LRYaaaoD1v3MOvsVAwFuNJiqndudovdXp1Qn77iPX7Lyfgie1fsB8t4HcXw
xWHxqxi8CeUT1q4Ao6ANmjkYkaAHI3Q9I6GRXAV7ECfBrvbuKL8ZEC4loCajIloxH06OZ3EwKswI
2IJBgsaudn1B7Q8zsAeVuv25yupx7jexZ9TRXHd/1l+l96o3p8WzVyWQIyYGeb3FWLmlP5erxywn
G7AtIB3yk4GdNOJLZaDGgywm54BOX5sGu0VmkWge02Cpd4SnPVXwzs0EBCD3IGzq2P3o3c+p+JOY
ACVNdPRWwfKILCkjLoh4LPrDFaMuO+ea9zXaUGU6O6PKEojHaq+VVMdEWG8zxmx0XriAAeu40dAQ
qzFKdNSpps3tyechTB8Hz0O8qlgmaw9RgdndD2C5Z+gbh8B0mMBmt4xe0vdcIbgRuJXtQd+6dUfg
dL6Lfc/dgvboD41H/pRaiidRJ0iELPsNX5S3NRBZafHlj+1HZ5TrSBnTAG7vA7MEoMVD8gysmlFQ
PiKK7YMv5mv0l1zvOKy9KYJYmhL9ATKHu3yGPJ0GgiQGyGC7rSTVhwbkdGnLMNkllTwRN9Ef26Lf
qU68wGMlrJA9LrIRkRb06PnIpcQwu792S3YNs+/ixqnPEziEJfQZACD6ghmub/JEWUdrOtMEnjbd
YNEhI09BBSQJ9hZnQpvXMjBaGjRhvVPafQowVjBxafJTu3DSUmtjUtZ/OF1w8m6RjAVDGvlpeFuk
0Ny04CadYiMiLKygpSjlQfvVizUOwTGXzk1Yq0PWjTBHeiR5CFHpOiKnDZp+P4HaEBRslcOpvQGR
WZvpuM3rZteagX9YZl1u86Z9K7nDI1NwDgctA7OlAv3thPfSAwdLkBCnEFibEyczzmrAwlpGcngk
eH97l3Q75w55I0f6PK4uQZa+GNmrnmPyKZyUdXls19ZstUSGQItcNLlBdByjEFRiH0GRigOcTeZp
De3nZHBuRIf8upM+6pnY+K5d81MVdnyhfO+g9bo5orp+gxXFibLkBYbQgyjcj3WNX+ie7KH3GUek
WZvc1dfSc5+YqgzbFiILRzEm3llLhyNmwDblcU3eKVEQo+Gca2inR+iSr8bIIKAZyJQxFGF+NjIj
1V8TVPBbqEvRwGBtS9rsvNHsMU6zg3QittrND66XmNQcfchAVL9WsTNF4JmzFsww0Ms57pJoKiba
nAP9L8rsHoa0PqlqvOYxAJx5ghHkqLdCcMCf5g4NaomPYAER0q+/xFDPR/waJ/Z3omYK9asE2rJR
g/tFyMB7kBAfSFPtNPkncpoEBkwFSak/1i6i9jG1fnNJoKbzHyyvm96oXpj/higLi2T+lkzoaNuF
87NE6d44IotapdVOp+Zp4mC4c1Ped9son2h87wwJV85n3HdoTUaRlaeuU571FzDQ85Y29ITuqhcp
7ScjbmCRUw6OmvcDsuM9Rol3s4a56OQ23vOJrkLR7IKuwAPdw3LBjkMD0Uf2ciqeUq/jklkgy8re
/mMPzj1CG4AGNmnN7eAesN390rT4jcXDy+p2IX1dPzn4RYnepZO4fA7GEF4RAhpJWdyrOnzIvOG9
XoR9HkpKLE/TfQ6L8jx1sVhBgAZGzxJ2QujcX7QqBIFYqbsp+7+2P90b7eLfmAIQkq/16p3u75bK
TQ52MVx4Y4xTYMI1TNp7Wo1I4MHP+6QIESglK2KmmE6ZpHBmDNSgVS0tHSS8RA6RpYkmJtfc0KZR
24pSe5sPv5sOZraVeK927t0LTBBSEzu5lHW8q2T+i6EFSZ9Gu8cwWx5jdoNSD6e0dC0c3CwcTqvr
cx6E+ALb/A7SD+HIWVOff/5mE295Chher58WhndNdCD2fmJAkXUsqddeO93ALh3OpFLPIZWbWwSc
Jfo6pV/LxHfnZeQYspPsNEnTu7bKqFRG8B1pRX/NstX558FuwIblZMSDbdhSxpbneNiI3v5b6Z7E
aNVEYC/XtgkEXNcHYjh0hTo71DZna57bXWUvf4wCVgCpwx95N5o0v+YHmSEfLjKawcGMwGf9liY3
m/88yIKoE9tjWq3R7Z4t138BsQG2sA+4AFeMhhRkyC387tTUPi0ovcxkIyM7T5P4jitDr20aziHr
ixPG9XRcDCwoHEjmbbXGqdMnQpRcs5C6qTTPjY+OPAvsr5nwBSg+PSUzrZU5q4Gauta5BYRB0Gmb
neDx0p8NmGPrwM2iODZZSnM0mRL01UoTIcnQYjIzhayMcYjbeYp9GExrWwilzuc00ggndN1DaTxC
TRs5z6Uu8Rmx7aJ5iFnHXKqdSDgjCpPOo3nklow/cdjliE+kxxG4QMOeZsWXLBnWasv7MkN952UD
phPoV7tkGJ5Ca0Dn6c1ELDsssAipTvY0MZWg9A76IzZRzZDp1FnLDRwt7kjWxKSQNxJa1TFL+r2b
tl+2SB/pSH0hQDQodNs3EONb7JomderEwjoUr+QoQ9WU7+VJC+OQ9WVHRVI5hJ2yq4f9t6c4EDnG
d8+1ths9dJMZmS1LEPo09WUdQY0jQTbA3kS2e4enCz3jEGxypu47PIAZRil85rp0KVvp35vh7awy
dQkrQtjwMeGvisVd7MCHMLlSth0OTubEIQioIBpz53Gcqw4b+tRFjlF224Imej2z7WQaJ2DPDd0v
5Ws1euTgkrMa1LParlNGU0ukQT1EqMT56uwbJ/VXeqh8H3xcFkvrXLOa2tnzXHbbvngyAv/VItiN
ELKEC8x+ReJfbysxnkHK0TzTAsre8hpbg7ExAlzjax4xWqTEqeHCIjXMkRBWKXlVy4BQyzWZkyue
XdOKXVujZmQxhT+A0vBgpsjzLb/Yu37/p0dgHFmjPEhYLLslbOJdAn7ZN4b2YhS92s56vh2OxSzk
zrfNLwLLEJVChDstVHg1IdgJOpRnbPPUON5W1Oat53o+SzlzDTLoz3IG3JM1PE1Yk+/aCqqNgNrO
j9uPHbGLMO0Q3IHGNyvSPL1NoNYKbyoe9cjlOGTOf1F3ZruRK1mW/ZVCvjObRhonoKsffJ40j6EX
QgqFOE9mnL++F3UzM7JvVaOrUEAB/XAv5BpcCnfS7Ng5e6/Nqy/YKDuDeMYYkjWtkTXnbWNb+w6w
EmuG7qGPGAF4lSbfWdUFzk334njty2gNTJkU8cPNgmbp6EMGyED7Zdwp6+ragNG+ElNgnVAa1cLt
AW5DmQlpkQGCKY9RfhZN5DFz8ao9JQ9qIWqunZ81XEiCdsusJcmtHHsQPbsUNPFzb4I7r4z7vBod
wnvSi/bVL9RGD56bED04fTEgIzIFyAXr8C2IpDd08MyZEuetXiDpEeBd2i/uKxM6PIqmSql0C2ej
/QwJqpveWEGPN5MMuHXvF0hRVLaRScuVpAICGOix8CJhOSjaaT07FQpfOBgG/tykCzWFj3Xo4jLc
1+O816K+iQO8TqnfTiRChtectfyDQReOWN89EzF7HTScetJ8yflg2suFv7FJXCOkqvqB+RwuXQ+X
2BgvfUmfeJG6sn/wmo7EjW3S3ZR1wdZuBBNQCnsW3GI3um8ecYvbqGLeLl0OwbZff2qCxCaXgsrN
bMJsK0SPlQsZSWfMTPJch9gIqUQ1CKh0ZHrQoOcjDKuzRHHuAkpdCdsQ9a4BqzYmp8NX420cZ2tU
RQzWp/7so8lbtXZ6ig1Kv4q03JXdgkRHZUULkVPCTefGwa6mAXKskVF1KjgAmDvOtlHvhy5HOl0g
ROGcNBF6IPPd6FCEWkPyKxpCEPY9EZdkXBPdOjTelS5R0Nc+A39XKW/nz1m6NwRBEl6A+MJTBGy6
Dtua9SCYcATKR/YzT+6egn2ExHZqeTHHFAx4gd8rQ9xPzVWZu0xPN3FWBGvooMlW3ZKZ8kVFd9PZ
LBVh2ct1xH58Iku333VCf4SMrndz4z8ZXWXeBpZxH7fnmhptbaQuuldbVRtrFP5BWOPr4rhOOnCd
I5u0EfG6BLAzSekoXx1pX6VRj7Y5sY9Qpd8a9u0n+jogoFtzvnHJpcfsuETLphs0iP7RMepnvxwx
zzVEyi3wn9zEjGNCfzIpobZ4fW79rHoNw/lQjQQeSfPoMXOi5OCgTX3KnhOgyEeZYlbsoKo8hLzz
12QYEErle4R12vNmmKuvjORx6v38ntbFwG3E2Q9XKImO7dGWRJLJ/jbw5U228Hog7Ne0OWJnO/vh
JS9oImKfqvLEPSDIOmDQxFqa3bRNjLIPyHM/NdwGkUK0WuEvGNKZQC3QJwj6hk0wso5XrfjhJISY
Vb7c+jxxS2/vqDvvAWv/dTeyFZo+qUqzOaGslgM5KexD/AB6xDZbe0l8sYb5ARLLHkmUvUnNlwE1
8hp6urlOG7VtnIzhdWOll6FLKVXqmq7uaHyERGJDE2IWT8fmnpYlf1VTnGNe8y0c159d7Ry6DhWo
bYlby8aDHEZsuAqpE2AVI907mi53gJy4y6zPuonekCaAkB5Ij4DEBB2CynncY1imknQlIi3qNlQ8
YbShzXDpRvAGapw/yY3HSRCMWCL7qL52q+mqsV6m1A83LigD279OE+IJiagd10lqfy5vWZd4rLE5
Byv4AHjG2+TeDZyjZUlSl2o2d4iXNFBzhObIatH2Pis01DD8i20aDfMubeurjgj1teMpc7OfEsDV
kZisAwcWUJZvJNlO94pLdJ0jXJ1ilVznPldSDdMb+4V8ElIrQEmzOI128VKVSwirApkUZRLg/Zie
szG/iSr70+oK/h3N9Jm7vG6ZD/veCnwOkQLAX+vtRT35uw7Zp0RGDV7S3mPOfG9NWe2rmT6Z0/j+
DhEfYFCPVrFuFrVIjAp1hrVWgcHpOc/FtTvuMBVJhhJ4of2IoCZ/4KKjb2/vLJLb1i3iSlEZM47o
QO1TZX4M/eCh6DQQgBjTTdE04z7jFV1bKLw5QLNe90Hi78vkBiRVcTV4wc4PMIBi4lQI2vZZBzUt
H6E5orLcFVVeEpiFCK3pT9ZS8H//L3Smvz+caGAiuT7S6CC+s5rf52LENRCLD9729KZNhN4nI6X7
NHfkXlhkL1E/cuKnRZgbNeCk7lcpuP3k6L07RnjtEF53qLit1mj80FuwqfgcKZDc7EC+EdldLp64
fdS3BSOLsuBURofUVc5hzqNvSw35xZwQaCpb56Ab0BK4MYKU1Lht3YHIvPKTFvONl9nIxwf5pkx4
x5KYnKEo6004hXAJ3rVFg88MyQSWHYSxDj2M3xrbqp/ilRis+6Y2XnrLDVBDGAv7XF0mwGMrs4hZ
jMfu5CLFmZ3U2PZsllABoyMxYMkmx5fEtX2lHbHxatvexE5BxKchiNVlEIrjo1maK+9GI24hjFzF
o/wp1PQjCean0YnCnUzzS+rj3Uq+EWIWd10vl10qRE0M3PtAywvcCpuAFabhltAF99J06DQsukNz
Ox0h4MVYozGEJ411rEzwKcTQrtl9nmePCkwwvPezI/gZIFtdojGBNHcQw75a9JQHUmOedKlpT1vZ
Yxe8l+SkgwJBqJPRdGdy724LDolrGuHPMTFeZHsSMclNdfKsk+/hlYEOCPE5qy+Fq3dWPBo7+dOT
SDGbzqgQ0z4aIe2mgggrIBrkb8T1hiE787GSDB9TU+m7cQtccgAwpsDErehHrQZnpENh1DuL6Iuo
7I6B5IRUwAtJF7IclhgU/HVwNyJz37ZRz1yF9nrcoTz0gcnuQZ1wVsPMPc+Yj4bynsjtpepn5ISN
dUTr6RHX5ngwaidvU1rw8hyCGXBkJ/kmZr1YG7K+jVWdnSIV7GiW5dexbg7OIm2NAVC7FsaAqu8O
1oIJ88ropQWYTOPPJM6lH15q2X2m5ntps8LjMfPZa+/iirRBJ7uLzMUDn7OgF/XbRMjxWRn2j6Ro
zZPuB4dkrykjVo5sYjSTlEnlVdpbGbg0UOLTyFb5rQq7B8LdHTFdXCIyzqhWNRoB2UZnNvXobNhl
QWUnvJUC73waMSYJnXYngo/uMlHqfWG658mPeu5Zk0CsIt/AdMc1YFn7xp2YLuIsSoqbhmHbSo1N
copJ+kn88NFOG2c/9DV38zRF+6jEepMbnkf6L2EDKcmxK+4ghJhDcswc5952NNaqmgM5MGqHy3xY
jofjK/vxUxqKu8JC8DhHpwFlDvVvgovTri/YQpztJbK8d0Lbkp2cjNvSfnOMIj82XsD1zimsqWK6
ypbzpEoaNEHuJxuJsmkNcYallgJkucMxBsJg8S3M5gJTxoglCSIbLEJ/EVx07ifgrieg5xW6sHBV
OIN9p6N1mDDNSqwB7kz0YaJpGlLI0FEzvJBiwxjEz7fMAI21PRCl0tTD0W7rF7RRX0UflkcVPoCw
DtctuDcRaoMsLs7QgU32Ee654CqMV6Zn3aFVxlYkMf6aI001syOUBsxesU22upj2LVZIxJ0lyFPq
L2boyX6wjJWnm3rXJ24NH4iVoakJMLQnuqQTNsrSFsfUp0EQjfbBiVp27mm46mr32uL9Y5RIVH1V
UQk5PVqzMiBWyhyZ9DlTcspKvErFmN6ATONE1sI1jQiNHl0H0fycbZgR2zAcaMLkpYVHnTWmSBEN
ltJaE1WJVMun3DRLcJTO+HNaPKJDuMzAmUkmVcZgtEY5Y0TxpyehXOCN2uCTVWsCLyGuLfTlgr6y
gKrUkNEXKvU2wpQ+JJBsSvJidl02PfWT9TqFyanwIpc9MXht7aaDB9DkZynzq5Z0+DNMH7wViBTF
xIizxT61wh74A8PcIa8APVZ9cIWhJdpV3C5rWFQbE7o3fh5ja4h6T4lBPArSGUpNHAZp2V8c7Tmr
2d2nDBipO6mt8gB11xhxAMNn2rvE35XDPMHnCt7pSXK94/luRv8FAagLloPRYGxfkpokwYKhW+Ju
2oRLCPjspxHqBpkprRuHpbOx+jdAXffpZG3LqrwOBccE+lDXmXkgp5BQuJJlAyc0Q4v0SmTulbam
8iDFeAhLxhCdgzcIruoVsCaCRWKbKN6SJC4snbSwCmS8ByKt84102pT7nPrUYIJu9HzQxmqLpyli
OYYp3XMtGi3adDmbdIZTtFzWdN2EDApHEh235NEjixQXD0XbVlvuh1ZK7YlZa+KwO3XiAYc8xpI5
PGnBKSZLUGQZQXIpGoKls1htLD8+Jp1/P3Ut924S306YCFlVS2wU3AxyhPWRO2y8kCT3Kd2O5SzG
RhjWz5zc7LUPWXbrBdcTc8vVEPEl2TVi1xsVlx9orNwgGWqi3TWIXxamOxa1Ff5j6FZOX4D4CjZI
O3BcpP24ZfKGMKDrxk1Fd59hnTdtluni1KuLHQPHCSr/1izgtGh8umjrcVEK1N2JSO5Krd+yIAe8
5dp4YcKz6XXmLiTaEll0jeo90FvykHZ+FSKaQM18oFn+VIs52IHdmY4DSIniJijDT4dWJW0EhPhp
XD6QopxzNphJMCqnG5+LbWuYxas7P4Sj0AzNf81p/AZaskCSB/e15qRkFhnT4UjeKd+r4NgsGAW5
GayYPKEQW7qLV8nVtIu8OOTsgB4kNslynGEpbZopfncsoBPKnskQFvt4hsQ1df4FZtBnWjfPrSEP
eWlOx54CrumjPZJRrAItbuRYAqwd/GegzxhnLSGQXiw+6TZToJ3FU+YNRyBc5TmsHqckb85yLu90
K/Ac2ESmhu2NRbAJBwWF8mOic9n090yPn0OPEEuVTpywwV1kSgLJKWy8H5wdllvqsSiUwB4XvVBC
jVfgLLmNYBWN6U9LEX1QlKw44VTYN1KGu3Bvs6tQFZrBjuTCZztzs31gNhT19cSWkXb9B0cIgiOC
uwmhP8ApgTadRbawmXRnZqoZ/1YHPScbHXpyXbQq3BYC2Cfimz3eEMY7Qc4gDFUu/J5pB9ZYHQyN
FyvAnmSZcC1pTibIF8K7tmzXs+U6NDyPom3qcxguW2+TbmK3/fAM/w406EWj+DqIRAP7Y9RI2+Q8
uO58TCVhqPN0M4jhnmCo01zAeU070yQCxTw4SX7tt+ma3DbjYFERcs5zi42LM3FSeAwbpfNDZNSr
am77Q9OSXZZ1LNCZxN/NEhAjzQ/UGTHpKaU2xkLi7HsKRNLA+FVWehW1XkgXwgZn3QFz+sZctyQx
o4McOdOysdhwzRBCugpT50yAA+dpg1RM7ew43K7jxqqxlfyq4R5tcp1gi5PVV2AlPaIf7rDeio6x
Q+ezaNh2Hc1AxsdpsrY+mE0+hqax2CIYMHoS6qbmD7PmEAA4kG2SEDGsTckhgHRVoVtfBe3G57L9
41nMjOQNbAh0Rguq+6h0yOl2R/wjJq97dFNCFTly8kTtju0Vuz4vM7Cxwgto6EnBzcr4Cbm10xSv
ImwEvhQX63Uij30/PyQ1bfjGDT8CiWepazrEZShadWyGuLVgAcmeEX8p/BaEho/wzp443tC13Jo5
NUEA0wYzSchuGKFDNzv3DCxrkdT+YHBgHjyXXcBL5pp4yiu6rOjdzOFGBf5Nl8LnEdBnB2+obq1p
5kqnjwX2jPC+jZrJc+5Cm7qFfXoL/nsbGkte7HwDkGLdaKZRGD9ffCauPNKs2y0K9sDYj7XjYHiM
r2lC0u9qoObVNfUb6AJGfRR35RBCc0jkoawc5jaf/DvIoDAwFGbEAa3H96i5GmjTUbTK/E7SCynL
st8P1UB73cCR3ooaH1WFjtxuajxOs8vhlWkEickbQlTHS5oFtwaqkTLrPqYpJDlQuwhRCcJz8+mu
iEFsMb7H16q5+fJwN0DQOaVJ++Tm6pERXw2Kno4MW19IZE72MjFIqmmoxA7U+S4TVLGNT6mXfXKE
4hpoEmRMKCdXKkJLMfpJgy+VTT4v0ZhPEpoFlXA9MPYxD+Ziy7TQ0BxGgnQDZVT7tp3wudswkBha
73vNpjaYSFzwZ5JWGOX2Fk4FJ9w2R+FlD4xIGoBla7O3Domf4BjXzTWGavqDQIZr5ZyL2XRI7spv
mkiZy7XQnrOiO8Rmlp4ssD/8YQ7JJqlU+5nOH2hSeSxtyvoK9JTQKIRaVlbTZCWWJv7EGVid6Dx5
cgLqV8J33uokZZxA/5DridZJbKK/dVp8c5Lu9WL9z2JSf2ePglzZGW0RHZ5JW4SJEt5aASSMIPhV
6iCA4WH+5NB2Ls35oj3xqyAnfR2p8OQHLj8WGSMnaX2Tg4ffRNIdV0OeV1sgiND8mmcTKPYKaN7A
2tq+Dcr6rMQtiyWiOuJr/Z/YYc8zDkRHV+WhRqBvecgYq3CvSwsRhDHiVw4IV2zkhJgEQuc6n9HH
NMeh4azf9fYrsrMvERIQ4080em1iDw3NkCMLtypocZfVObY1jTQZcc2Mq4IYNM0cuRnxDjASaZDf
rFsQQLtstm3qcDRRCENXdVe8eX6WHkOHwPcUewO0+aE+V7RDJ674GBUQL180MmMWbCrMA0S+ME2j
69pu9SnI1FfK+7eKFUFFjQ7VOiHfUrtsB8HwGOsBGV6Zj7sm73+gW2T2KW6S0Wj2Nowk7IV6TRMI
5abFNMGiHZThTN65Fq2wWTwZ7VviwV0wZ5QDpYufepynrWGNH33hbd0qS+mtRfjWv4zE61eSfj0D
ilVcEZSSxTXTHeOcobdaF5FvX1nOcqoq5cWq2L1kzm7q1OQ0Z+oeGj5eOs0LaFYMf2hTrtuyeBgm
cWyCXWBzHGocdRqjSlEfDn/7iGzcf374+1t+f9+fvuX7C/+B7/vTj33/yu/PEXKEhPG//DTfT/DH
c/1ff9Xvf8TvX7dY1hlB/79fi3/3L/7Tr/r9NGS1y3zyyUDCCLAyqp6xtSMZMCe+XZ6inGklQiop
mh04od28fN0URXmSZb501ZfH1oBc6fz92Z7sVWSCyzfQi58g+i3f8Mf3/vmzWOjQ1i7fGkfYYtmh
/v74j6dy+ly9/v7kkvUJLCY/fo/WBweJwPdHKiLZlTEi8/Y/P07hH8x/jOK/RaW0eXn8/aGBoOlv
P/X9eHKXIcGfn+D7cf2Pp/5++P3t3x9Zqf/3p//j6X5/6Y+n+/3490/+/sN/f+77oz/+N5vd1o+G
D+En9Qk4nDKZJbvVKSWDsTxENR8Kt0FU/P3ZFlbm3x7/05e+P8ssOSX3c9AngnnCvWu01RnB/A9k
y69RYmDMHbz+FNI1amEuxtPM27D8r5UZUMPlo8DxT8BEmJj7GWeLoMcST+4EIkPwEu6A8bmWFyP0
36uBuirrppFAjYOtoMGl9ReaJbZBBgYssTiFp5J2ehUymO7RFRiu/pxmmw73widuiq5dpkQlkQ0h
eP+8/Jy7+QF14hmNERA9xayd0chESHI1wJjCa4qR6wOjk7lq2vUQ+RZuofwugvLKr0PzQYzeonw9
JnWHUYlT+6bMyGHwQBckGudfHl7jKBaI/1d+XLarppGSU+RNUXpvkBw2uSqrG5Xnb/zC22Dsp53R
2hnaFIRccboD2GI+0RqC/JPC6jI33dKWJ3OYirDJymWoWUNGRaQ8hdZNjJ57dISzU2N0j5jLZuCW
/EjFrDZVOXxn6/abut+CeHwqyYpgNDagCJkSfL4a36x0rkwi3jbjnOZrHTIHr/Rorm0x/SocLYgT
x3zk2jRC0sh4HHJv3xe6/RH6LZVGQd0aDd5TvJS1xDorCuHWJoTWGj81echn5I7xoREktHThccJi
hBe4+EJiXK26bsDgTRUZdvVVPOEAQkQt1kNIvnsQghTR8wBa6goNNaYBDlgn6FUjnEGMy02HaL6e
8PQ6FXNmBO7ljyIw7k0lCD1FXLkrvRFDlOqGVR5mFqFZRrVzEVCgSjG2zFp+QPMtfsTNk6NC8cCo
gv9yTM8Z7AcGnitaWR9ZZyGWdhJ7g4Z/Zs4p7Y+JeK8twWgc3JSxjaV3HfSEWpPKQVNGEBRm5ah0
G+ltyFGJ3kLdc3FjAXcNh023QDNrm/K1LbD9hl5yRRv6yYfkVS9xX0Aar6begtCgCzbpE6cGcRZO
/ZpIMmx6TRp4Nt1arYckpp4l8dJldiS2+0eAzsyrcRlacVhcojgvQWvv05ghMAodGggDJ+vBpZ8M
9ewhI/FhG9gVorKScf0YLKqn4t6RxtdMLMXGAPaxppgI4Vxad1Me3ibeXisEDJy/PkpBkxoU9bhS
gJ4LmHa3ZiJ5Selj9uaAOB0HY0t3nsqvGG8RDYB1evaSHLaiptxIR21gpFkgje0OkaFycYY23ddY
qktulHeBHeebLO2fpHohci7dBFTlJomTO5kzLi7k0awUSicEeAtaY1EGSc1MtjhkkXovccauKzHm
+5a5CLnAlNpUbge/gIQjJYObVpzxXJerzE4e0UvQsbdphIc6+6gFfPECbddC7sga59WwFh9SYgl6
ARWGg0rcc00TltwzAnQOZgsibJbuyVQ1InWLd9oYMQKXYjP23GgajIDDT0K/LDEfo+7ynxLf32fO
VSkCSjrRIz/pk18Dsx/45pzD5yJATIJrsRk52rXMvIQo+JtHjwlxX5jXHC3Is2FDO2MiO+iFjx+l
oNZGT7rWRsagaTNcr/P3Q81bez3Z3nwJSc1rqxlzkHRdFH7Lh9//U7SdASL806e/f6hlTawyQUCK
WHTHf3xu+SFjVgck+eGpKVQ174XsQGs2w/H7O1wOc5ry/jLV2IUs+AzhaLwC90H/YnVnbdoY94kD
NkR36efizof8fNCWfRVpeaRjw0oZxeYGHu8clgE6OGCV+QgFFuMfZJIEV+B11vtnu8SONFe0KOkY
MmEOCNTsLYvf5h6LWg0bXDhvaHbukF8ne2PRSNqxss95AYLVbhBFCKy2nZ/jUwlOPc3ubZ1kt9Yg
83XFYZiiGhpPHKDtih/qyeSNtbwlnVpCoaNOR2HpelxX40hlPESnLErewJaFi9/9Z+fCvI/A9HGY
Rc/EDQ7CyUZxFSHaEjtToDSxaCUbHoSIifkCxwu+AJZulSl3TwNh3IZC3BKfMAI4kSTmMcuC74D2
EZwzd82xcd1f5PQcTLdCc9LMBKM76rWxCnR3bnvgSTtkdA7yw4CzyjP+b4sI1eKK1+Ct671H/p5d
ZDu/LJE+BF555fRy2HYJGKNpfi2m/NCk/IFCBpugzm+c2XonJpAtZ6rg4cTedgrmK4hB9qnvHv0G
CpsL1YiULvRWQ72dqvbJ1AUCCGTH8SC2QiLqleHZVrOBBf4q6OhtOMqiHWBAL01oClLvt7rAPxUH
194SjsKIEjOQfT80vd6aEryg3/Eiyji/C5n6raF4Rxuvcy0c4WQshOQLlS09gM6uwFj6NEiSHlgz
GmFOHoENai/7ck+zjYCnso0GdxT6zpZDSmuTFmHE4X0Toc8Z3eLSO4/K8z+CkDI1d+KjR3dkkgj+
TZs/hegJ1MLRRXTdkTvna6ig23RD9pN85N0CBWxN/bNyuwhyfvecFupOlubFz8N3pKFwq2pUcmbo
XzgYrTkyI0FMK5Ku+pT+nuqPfVTdtVHWb5vAekY6VW3ckMxXl0vEolTcqulR5C52ZH0FG/+xoi7o
XJK04jcUDCeFC3AVexInTw+MFAHmW1sU5zHJEy5bEZ5dNV63rRuQWOG9DEnOqdHRPjXS0pUi2yFp
39VQPtlTcvRs56ss0neGlvY+b9V50ry5qXDPrgf0Vb26OQ16w4QYA5G2mLtnYIP9iRBxe1Wa+rM1
DrlrUY0FlMJDCwmevKtzlDQwXKySuNF072XwFHv/bcoecjopK7tvjnMJpXnw66MnQFPSCZTrZvSu
/JFrWtCu2M60RzZhWcq1rNNfYwNqS8gIGm+MKQ3bDRo0EuW9mEMyACBqr05u5gSbVti8sFxZx7j3
+w0KunUY+09T7A+7rpMPhhQXI75HTwuuBA4I0zGk63V6ZCSCXC72R478dLAmy+fAUjSLt+O6gwiy
6zt5JXOJCc85AeJE7u9Par84tmyJc7t0j9lAqBbhPGTLkqmFoK6DjburuztS6wYSP6gq4HL2ksgi
fNYZawq6W7tPNsXg3XNygE8nrnQ0xVjPS9JoE+gI0BjWru9/dQKLS8jbXiapdYhJ+SFzDHZ5cKkr
+u5VGtKrLhj+EMrH7FZFtwb8wTKHWisMootMYymRHERFyoTqpJ3hNM0/STZcz+g/wX6Ai+ziKlkF
Aj5InNQbXVNUUmszatymJECsjLK7Ny2yOiZ2lh4/g4+EMVaCV0NarLWu3BTBizTCX04YRtyd9fNc
dYyMu/rLztRVMS+oZIrPucZGWIz0pLV3T34Doxdb7ANcBFtXf0WQhEzmLkwj+n6TjuIKISP8EK/e
x0z/qe6JCfNgfrWcI4jEvci2SraVV/7UfbTlJc+2OEuuJ6futoosyGg6ZWOBhJrePwEJmoAWC9+u
E+GW1MJvtqmqLoEM9uRbL9OxS+xSTkcygXnpswrI6GrUJrKK9l2y3cOQbPeMl6n9ASWBP21Ovc0s
FjrknkUD+KCmQV/GJA/ayJ0JmYZqX9yxe9eIB5tfjGA522JHIy6xcinfqLmTzaCbr77DaRM4CxiU
qqADArUGJAGCPETorTHLwyVDElSNj7OgfW5V9ctAtKs7dc86kj9YToN1r1hyouwskMvRdQ19bqGK
cCzfnpn3P/PPv65T0D3jFH/6uG0Wgs6uxCFnLCB1ozK+utyvb5QdHwpT3s699dNjULEe45+JZb3N
PcokxsksEIpGcBsFR5Ujn2QmeBIN2Y+FUxv70tP31Wy8g3BkyLjwClhe2cJBbPPKFol7F9WQzuaI
IS5mjm3SoY9M3GyTSFTuZfhLDWO2sxtGSGYrBEPD93rA72t4I627sKDRUwackcoLb0O++8u//I//
9T//exJi/7/MsfKIkeIV4m+PflX/JsfqYQl2/ZeH7vO9/D9CZJef+luYlfPXAPax6fuuxaGG1egf
YVbyr8KxbYfsgEBCv3H4GXDIbfyvfxHWXy0TQWRgO55rQjz9R5SV/VcZmH4ANltYRGN5lvOfSbKy
3SWoCuJ+VJXHz3/9C26/QFDWCse3XJs0WfmnBNlM5UA92u4ZtqlwbjOvzpsHRVwoYn5MdCEwHqf5
iHvs93cgUfW0TaLQemzYXYMa12VbjXsjDtpiFyRh3LwbbWaCIkoHXPFmUhX3hWsrcUG60MRsghXG
zcBlokavdQCHGRnSyDYO6ZU5KpmOZZh+KcwTFOCcz9xPNy4de5NJEU/vdZFCr1xL3VWEUmrkd/i7
I08sx3vaFzOqAcrPvh8/nLiQ3jNgjrR7iFWFqnWFudUtfohc0hkZOEwu8Ec5Ko+KoEC0A5W6CGbE
4KoIkcvlfgicQwckFXWCjvx+VIzmf4Z4uOYTTsq62hpTXnk7UnQT/TNIKGEONVt1/VUbC5gzjlWA
ttkr69FD/11odgpPiwoHhDVCp9EZE14G3H7G+hKCVN1lqathOo+cIM9Wmrsao0vHU1Ci2M1dK53E
ZzHRUgFJN0hQFbSeokMfTsGwHiY8XJy2csM8KEDnMIEQ22CZjEfk2J3DCXkvlUeOTgXuNDmozsvm
e002niSYIiK3hUZJadyYjluqp9Qu9IOTNQK1Wyvz9uJ5ia45ZTZEXHmioIXAcETNRzY56nb4tX1D
/a1gb5q4W8qronWj+dDVfsU2aXj+Q63NzxR1yudCqc9OodtIsirdIQLj4nXTY55lVsVIoMFfEAS2
5FARkKiONMTBadvXna8w3jUwVtXAQJ1sBPgnu5Tf9cjbguaD2LWQMAun1PMt9M1K3bSBmwyXkMMj
IZ8oN346c93ovVIWkAS3b/UDd6xqCQJUZb3XNP6Z1XfCSo64uHGbgnpz/RXthdBnkKuYWZdZSdqW
GXvK3lsRLr4PAJ+j86nxLgUHi38CJzZb2vX8OppJr+JVRmpRumm0PyDA6frKma5qbyKWYEM+OAUZ
h+9mTO8AQbgcjUfga168QTNhND/DGIQcemeHhPCXtK4blMIqwRaww9+tg3e6AeV0dHG0oXzFjuD3
Hf202XesDX0RBRsjosq4ll3gmRy1GfYvhWXuQqzdkHnEOA3rUu0RKFaMBdHSm8YZ2vyAc3GG/9j5
2VLkjQm0BlDYSVt4dwRUmsgccMyojeYWtDn9x73KYY+y33r4Xfw+ReQkLA9IesPRr0aeV2TtupXz
UI8HkXaZsSXYK+XCYiamjbOOHBQy2DvcFPZR0iSxNEmTzcPkjjgIMww57jjfRJdAeNOJbqflvE5e
oeYn3URJRNcNsistHQy1e417UQ+7cjCamns/yBjfhmKeT5hp8gi7+GwEWz+nyXfMloDHG5opDFIQ
EbiLz9UrW+ccu3FV7rzRmI21ckZbYNxFSbGtMgdbVdMGmjkYOZ+OOpK9ZqSPrPrW8GOJgw9f8sFc
LmtGrt4KMUtxnSHPaX4kQ2AaJwbLhbhzQ4IDb1Qqa5SVnnZNnGx9hjzWcxrOmx0SyxN2rlFdFmVp
eW/pJY+6mhMP/oO0UR7tjQx82kPu+9WNy8h/4wZZVxws8k+YaLVu5l7PfTvhVXYUV0vlYv7eI9Uz
mWUVaT1ffLP3EOf3LalYH2YUBZ9Gag0tpkFufgh0uQMygGXyGp0pFuVhcOxw02H+hz6LiTRYu4Hf
ZaemNoPywapzP/9B4lFMYEOeBcZtR/4c6JCRVWFDKWNyYKukqx5Lxp3dKSH2hcLIrRw88B1D3B9B
Z9tixyi9Tk45GQLB5wDgdtwWeTc2ByD4st50tqfjn4K/HCm3a+Q3FpIXBs3K7DlaWlBrojYV5r7w
ivHo6G44h/ZwOwSyf5+8CJmbP1OY35sTuqPd2JWZ8xQLz/bPKhEziuAe45z53kmok6QFBAhLsiKP
/A2ctDzdWz4Ck8eprfJjl5vZcaD16R38vEPmLbMiIkyC8fMphq+D806W8K/+N2/nshw3sm7nVzmx
x4YDSCRugz0w68Iii3eRoqgJQqLYuAOZSACJxNOfr/rYjr0nDnvi6El3dDclkSjkn+tf61skAxQZ
qiAqPr0ln4tbrLCefPDFFlb0Ly0+ktDcF/oUT1utDlUbOxyY1hBrnyb0bTxUbfwU4FnxDq2hPeSM
bOL7VMmBS/hax3LJzp2e6O7p7Mb1MPFXC5o24H8GhcNjdMi2CldY5kyPfWOd0uyA+SofYa+5zT4F
/Or8/lpJJRSZYpoZt5aDfw96OYL7xhHEhdXWTOGKxWrBAbaNxd43RPBfl8TXRK+c9pIzwuBFxQwy
lWFwrjw2r16lku5iRwSDDwXaybs0HkZ7PQyXZrmkXlrNzWRe5d4PzNZel3NeB+x4g1iccO77yf5f
prGn/xpk/qOfQWJV/WT++Q8GpX8bb2TEeBUGWchuXaakLPj3n79eKmgJTFn/zVTNFIzp9jvoA9sU
X+LvAYCvxDBA/OMyGSjfL+dvmNYZGZbMJ1/z+//jyHwZzD8HdaGIl5P534P6ZQ79t384YDGd3PP8
NbqXLzO3079OrP+3//I/vv7+Kq9Off3zH58DtPPLVyuq4d9m28j/P07E/6NHHfmcqs9f/zoQ//0/
/ddAzAf1f03A3t9//z9nXi/2/zszZiSyOBRRnIYRs6i5zNf//IeX+f8vY66QQfRvD0Ic0NYTyDgL
L/04cSSl+PcHgc9P3w6mnAEFDj5sEJ4LtdPgkLF1f0uTmX7tFK1N6SbBveCqCqmrpvgbX5kMevqv
rteNex/Gx5EtEPdL+qmoa5eZSiJcsKYreWEe1nAMbYDhSK8LSKiow2DAPmAOlgBtqaYBA/vyMLYH
1aSVPbdZ2KlLOCCN1lNdFjTK7hxveBo68BpoWV07O63zb5kGDEf7MR+wtlwlM22shBIyTOY+7IOx
nDCxMl7K4Kadosz3d7j4MRHNVTMbAANxRPU7UkRJNZbtogmou1+V6VRS4zfBxSDYaPIPmcT4E3c2
w1b2IWavY6+kJwfOq+j+1iNa8N9YJIcFlyS1oUM7VleShX1XcQflmk72A3iNCw9Z5rsVP7e3Qm49
kRVqC8SCsM7+WnFMwH8Nmbypm4chNR4GLw1pGjRcFJLuEK5R6aqjVUOKW2mMWI2Z6whH5vrYLmPt
1edcBUy97Cu6LaQlfAVz6G7jCPY1WEeoERpen1LF9wSqTP1QG5buMPQJYs2vXui78Q92lORitiRj
qqgQ4t6j5G0ZVH0QYEplx+mes5GQ1PKrWii0+y57yAOX4lXuFg+DYZMUEkSrCvcuAFhyL49UUqtv
IjDIOtznOPtOzDdOoTZtpYMZPbKY+zV3La19V+EQJ6sP0g34CSWixP5KoOvCYaJNxzhxT54g/yTJ
nhY8NBTOt0VyV+e1nW5iadPgvXe6Q6qJaKWqThKTKPJVivQLx2la+xkjSdDr5K3lDJZUn5G/io/5
TNPKAXoly6gdm5B8ZRecBUWD8OtAyp7q2NUjkCKXE9u9I7rC2g6fKPVC9bs3JLSXM7xtxHHKiujw
oRmQEH9LKuvak5eoqvjJjJpmr7mufQK4Etu4j9+t85cnLwO6SO17PSCcxKkZmhfZsWt7zAN+Wi9p
xA3pF/FQ9ttkwQCAfS5RavPxiOjJahNfhKcsnwecP5ZEllUkMJ5WDcPaXbfrVmEDjzBJdhzUDSdZ
j4qXr4D1jQy7VJ5xunk133uW43CGsqGBA2e9IWNV4o01vAevirzsxpRjbT+Li/XcfKqugH2BEthQ
/EHf01ht+y5pN7jOnVWbAkBhAX4TcjFUsO8H4VXV/ToJRiIMfEQtBHmGRFHLoect1ee5gfM2Hts+
n+tnG6zWD/ctvKKUUTNhUzSS3o3b8Hu2MruTve3witCAohG0hqs20EoiHLkOkoJqm2igiy2dcjhA
zFupgnYdKihGNskre0xN4tG/UVOPvoIQ25reIfLyNkoOBqomJRSQRthbAEXwhwfTiB66eS7ytadt
lsqiv2J4ncWTpE1+OLpeEqoi6WILADojXUD2gaelZC/YdWbmYY4rX7o3z+TLHF3FErUPAkUnlveJ
3rcNZpqN4Fs1npv7N+nSzh3jcLXzgWuIHAWudRRUs7N4E9JXLnykAyAyNGSz6ol3NQmjWWTij2ZR
iQo6VqU3Q2tQyRK1etfFag3/KiZ/1suuIByTkCcQw0p7lbIRtYXYErShSAV7w0KsvvZzMCOixjlI
gZmTfya3KPURs0nHPUjCf6amBC5Yuz2VU6gSBiccp8myE0kdjLdNLqsM8nEhcnTdAD6RfwqF84rn
rBRSP0YjHJTyELWi6P8o4mPedZZUFd0MOlYzXXu5P7nxhU9jDmaqL3GvRPvSwp54dxnprQcbk/G+
qc1WQ2FekyDyf5io8qtngaOSjIPKGS3JWyXe+MySnpi5IqsEP2JS6aWaGq9k80nNnq/fAE1TXkF3
Avf/P3Fd9eR+6J0R/a86SFBpqAh1UO/iVlGe23LaANECm5a86ZGs4THyC5cd0akG1gtxniFgc16M
Y8XCxHBqnDjCAkkhMNCg9JqXap7+3JJQMkpnyEneLwKTXe5fw45J637vWNGU+VWzlYuPVj5zNB6z
SYvg02yQZjDGLbW5UOk3JkRgLAVb2hylJzyt3hL0zbnjBd1QdJpP4bvuCDsmmB2rPoTsJNGzI8LF
gS3IUSRqXc+Q1gMHfnaJ3HfDCnb9HOAic+KmrtP3ghT6ZayV3vZdsSPI3WFIVyzw2xBzT9wXYoIM
SrXMGFBjl3icWZrW1egHTojC3i0sReRzTblj9o1nfqWNIjYqKuAKhRyf7GN9ulFZgy96sfpKhXNT
nr0BZeI0Cv76xlcv3BuDekNPQM/YgfczAMfDxzCKp7K+GMN5fAWaWDqyTemsyzBPpnx0aY2daqzP
2HsEBVQ7nvvwZps7LzwkxjjzRnEAVJFdLSM6DQD2BXHxxrEoxoe4bHjvICfAxSlu836LbIAlnMXU
ta755W63YRi8hMy3bZ83BVjvCodQhTG0nBd/J/JBrN97T/C75qjvQOdcnIpIc4cp6hj5Kc/bIgqD
iN+PZXIcZhE22RkTMn4eAB+k+KkR4uqNVwHzaf+nEvk8fceWMlXtIc/IB5y5MTX1b6+ocSkDD+8I
oxz7RkysrrdGkazdYWMKyM9Wmx8mLxBjQr4VtmJF+lcxKFPeOjlD9vXi3kCdNC1+UxqaO3LVH5iz
Ip53CXp4Pk8o8REcrpaT+JBoznb6/TY2zFVWJrT6WJ9EEe2lCxosfGPXh4feD9PsPBvM1K/U6Xj6
yyXRXJ+mWtCJfuwmjxq7jJunvrYr0gPN9Y0r7mZ+LP0x5jVtPrSKdPG0sLbz8CtbmNdYOioX6Htl
VTfeK7odzHlqkr+sGb3oKQ9UnenjJiO+K70J3N1WGGdPZCZFAZqY+fQ+iDfPkZt1dX+uknpQUELy
sIMI7GbHmqhTUrD+xzLTX54HfsTqIZOGNNRpyiNDBxEc1jC4zA1dQ5CcvXA0vYT4WEK6soZFmo8u
KGr9Y5zTAAdPWgbYYNgCZ/0lvlJ2efBHLGsXkEMtGTwxitHXrTCOa81VckeXY02xRexX4cBOLzDZ
8hmvWIO/FF3Y+DPqumHbco7mZluIoDWEM6pDJ5e2Cu473KxEGPuMdj+gayXu+FOqoGlT6m2k3shN
B6ZcxWkMxsXTj3JOXaz3dTENqr+q1eo5Ii90XqCVCaoX9zN4FrDTdoS3rw4osjXLozlYfXIBHbLi
5JWsG6Oe2i8wKNxZiQUlOvyC/CMJZ1rU+u2OOoiEQh85jTWIlLAWhp2fEca+SN4M1EERSUkzc2KV
HvjfS1pZ5jM1WB4T/6wbGwZAdpsMk3+VDuRSDvRadh5R+s331z9qYWVIj0io1naCpVkExXTCMe2w
xxOsH/ztadIEMuRNOrVtpF4yjRy8He2iumU8YTQO/FsEGE2bu9d2vklPnRcBrIA6viSnMAsD0sgm
rHD0zyKiSQa2ec6u65gtNDF8LzeBNQK740SdylQiWEEUVTFupll40rpDTqiG1Crigl7fhprlvX+r
vajoCIHGaiJhPcRcbMp9r8oFI62t4cojH6jBZfFlZU1qeBdHAT/b5MoOkvTSnjqukMVnnVo/9e5S
u11yLpHpW5qlcef3S3fVZb0hgNzVEsUXU8xIZ94NBTrsWMeATi6oT93CT2c/OXcxny4Tyfa9gbGI
tNtSYUBZAUi3zp/OzGrQUu66fM3M9Di1yowfTUqmwqPwjoZuzZ98aYKmiM4uyj17yuXQxj9HBloD
QgF2erRbhQ+sEo0oK3L8JkVZReVrbWIU5isfaX15nhzEuRixnS1J+1jxuY3dHtICUdybwbgmoWFl
Lv3I3694r+Pudgl4n9DRUFXgP8q6z+xznLT+ekh1wZiPTV0GCUqLx4gAKJjX+wrfDndT/lPh4sFa
sBKiBoAehDbpU3w+NOxu37JxVkwIuQGq1pwGM3eBoOmXcYOuCtA/4ree2hiRalxd/KvpeTn5VOJF
tEtrSjqRlmq5LuVThzcvguEn2uyNG3HN8VDnkdUP/FgG8zGmQ0Y4JlvyuCYz27iJl3VRrhFuWNyS
oJMivxseiFrna/jlRXHOWF81ZUksadIe/qPp8tt9oNSAH/FZLXg8xpdxlcHAPTimq5Y9j1lw9tyX
OOozCilYTENPoXMJVlGekT0b7jc8Jd5fio4Ad8DcCZJCxpu4BDhp3938a0tgfnjueAvhG5U81iCq
6Qcd6QRRrZQJ4fslEu15tSxo9pLb0fYYjmaZ33WUNHzbZ4MtANsbg1jyXtVtSFqB/K1T2TGnXKUH
WQi+5E510TjfbyzGyjtDdI7/auZxSPxT7/E+5rOkOsbpDbUMb4NNKqVhKgLPuc+YoCy9klRZTjM+
aanzr6ZOZ6YLUi8AdxvLYTE8hM3sRR88nn5NMClPObRilxMym6dlJcMpdNoTdysYVFMwOU7j6k94
fYHyXYuJbXLWkrSID2NH+Rlddh3Hnn+qaovIuwuLNFC/y3qCGEDTq1ke0BNAyl+FJmXw5grEZLSL
sZia9W60JRZakhZhAeSh9kPb61crUBhI/pmOVp9HjviC1oQiwUyNJBgEUeLfdngXCbcC6S8l3diz
x2xGrnVw5LigjZULgCkXIUYbWEvs1sgY+vNK/4pxWwJsmgJiaB57AvahxtJHX7AO0RkEpR4Usg6I
MPAq2bfQiTNhYHrrle+pRBIsqOdQPGZO67y+B6IRIt1wBzPhncdDIPKrqly7LiWKvpbBeu3jYKSQ
vWVv+QfXeMrraxbQqSGadSFdjl7uYm75woZwmqPZl2u7W0dCzA9EwDyIkhz00p4tdjP74Y3B9j3q
cd8e4B+SL0cYyMV8rRdkq0dBuK5reM5pnb5Ci8j8Dy3aynxEvrsEQ5RX9RZHhmwaWB5Rpqy90wPQ
qhfiNMl0Y5h4xu8i8WgMeTKMidNHSrkleAddrFFCmXPLNEtDEmyD+SacsbfSfTHHGVleeiE8dPZR
RQP3vSGYuLRarjC00jclu6nwlo3rwJvRJKwmd7ylZnHqZ5HLmxUbgr4l9xPBT5i2SU/NNepBQhix
BQU46KfYeUvyrYbkPr9p4H8lXL05yfVHNBM7Ja8dAEGTO0pIY/MAT2tllZWytS6OXAsFVEh/XGN7
qUEE0fvayFphZQJ8ijl0b0ZecUi4tb/mTJqgg5fjEhqUD9ymsu4+2g5dAyTIaCM3X2jAl6GRsBYb
rdOmgrkA5LGJxv4uua7Hjkcw8JNgT+FLunGhwHEEtzIia9/nh2WxePMZ/gkITztASjm4p0y2qbcd
vJEUJ9UYyYXxblI0fjyKOgkw8XZDOU3vcVOHJCXtWpfqwye7w0to2AiR/bZpwqRDe2GO/LfifsxE
dzchrXvFzznIBqi4BS0W7fbLgmQAcjcHnDvbqc7DhiwZrOO/U+reVofTMc5Xm5XXuFux8QLO4n1T
Ny2gXh5SmT/SpuS3wbUuosV8r4ouBGs6tC3nyd5tqpO3iKeze5BeTDsMoVK8RBMv4Ph2FFBMYMNK
sYHU4Q+Oz7uwrdj2c4f8fmiKtqTXk3vKvH7LwkZ6GG7EpV4AlSsdz3Vv22U+eEu3yft4YCcwHAUs
hIUEQQUvgGqzcK41SySkuR/h2rEZIYI36OGlSr28/YKe48xHuuJyfW3ritpSiubJG+K6ZO34WvuV
oaDFZiyFXtNuilos7kon+p35BALZHg2uG2+mTMimh9TJyWwObEcwFB0RqXlwj0XElw2ueREFK8Zo
aEQgal61Yqs+nHjXijq81pHKOJW3KIgH+cpauewZwOugm39hqOIlfKztVmbvnDt9C5ZuI9Bw1iAM
0urI0RZUfyU4torn1qxkDuipwVQXZXTrPhdtISAesDsMxC+3+pAcMk3y4bIC7auce3jTmHDZGy7G
fLFFKy6yV5jhlFzucSKn3U+ZSsSqQ8DNMbzrF/77Eq8Rguo1+mqgEtbNC9W7OEQ9Ip7sYqBykO/e
tAfCRwKcro6+WafFHS7PWfag/bxqbwOcnQPKatxaiNMiS5PubTYLF4H9vJJS2K5S2ibWxylO8g4n
pr9592pgdO0OgfDV9GDnqep9EqVLmmdHvnWspOZ0adR8bSkZbZPDkpa4LsGxZ+ysmPJKGEAXmK6f
3k4TsYhjzcVufAdVpNq7vCVMQ1A2bhG+9mIiV5h841Hoc2BMlDiRPcIXggtqpUa7LjAojgbmHC25
TnK5EyRldi3oonI/t8Ok5qtibXBZY0woLB1/PWZs7koCU+gjTop0IpgrC1L3rtGIQVcxdnB9raie
SW+2SfTbj4F9fEbenEfB3Wd1H3Of8JqVra7XMq/epNkgXUhJyzoHMNgi5IEPjsnkkl93wRjJA6y5
ZaL1IQkTclzc5jA4zz5LoT+BLo3X7bYyZlN54hrS1nzGByzwdjdTEJATXLFkTOMjyiSsqlO1caOg
RU91s6apBuPgBfjJ9mAFUqLtSL43WjNBFxhLz0FCsDFrT+U9eGviKU8R3++h36fUV4TBR6UXGBcR
nkncSOqUsUv1ufk7NeHN/UVHiHwpCV9GK8laaiLUTVZv8dixz5dm8ohLwC5tXhK2kKM885gxpN9g
ZBfrdvEt2oyGM5kqbAO7kAkjpNLbwenbiruFdMRSU/81zaNHbrMrk6SZ9h1C4AaVZWWLT8jJFTHJ
J5IioqB9fR2yqTlKjOUq/sHrQHmodVMzcGFGJe8WjDu53YRHurypmgbdKu1t0t6JqJ8w7GGZ7YCR
WAufWV6jjGhb3V3290l5X1t8K7xOl3WCrZwL60/5j7FPsTK+VmATsXooyuTCGnBXOmHki1nGUFwI
VH1K/mJl27GDLmEtkMF21OwwqFVpCXh2XMzgQctbPDjOmBkKGn2CnDIoQrVdm0S0ea0i387LqEwH
zmcZY3MvhW2xkWf5QgT2IKqLkHHroskX1wksbMRDx3WWE7CwaVtwx0/kUMTYTHltwopyJlgciMYA
1Q3gfS3hvpZIKyOUJdGCQr9Zk76dIUp3Xa4tvYGXUDSfUVqwl7smD1DQdguKMZ+MwrKKAVBEUofb
Xg4Wa5X4gYggvebjFImXMKNm2nF0l4V3g2xU2+RKyK7Q6f1W+0venPOLqQIDddXRZLVTfa+6T29t
TfxeLDmT9LGONeh/bPE466+SyVqSZ8bFwWSOOjax1VC/kQHAUwbOazcWBH3U3yjXmkuUgJZkKgnZ
ULOdeaCLb0tw09KT27xHiJQDTUqbj+69g2Ei43UfDUHWvKiyDcMJTWxcoq/NI565wqvZVib5MteZ
N9x2tWe2V2oJWhNel2ldmztvwSxKlH1WQMatwwaRnpZwWam+oWvHVd9ELcb514B7pc13MAEXQ1hu
wRid3CZTaXL3OTUd58UPf+5KK25NWYQquM/XVo35SzD1frDhdOKQ8pufRPDVCE3Ai6fF3osL7NE+
4cgLqKmJC0Yg9PJ1GpH00nIs5+EGLSXvKzABJsJLbsp6nOqDjUDFbHctD+tIvMlmo5m/vEAjmB8h
xWFrPkSQQQiAcJzFTxvjs7p3oWyi4mUQgvtrmqVlVb9dmrjmO24JCGU0ePTeoHh72kiW3/wRoUm+
YXscICrh7ZqH6WCpN6cIa9VCwo7lGF79FI49pQK3hC7GiTBCa+eyGN/WIqQ7+zyy6MnI09Uhn/o7
dMPalvswNh4FQFMZpO2+huq1recqJhr0w/TdWL0VrAbYKBQaXnV76jlzfBquJqOEfPG4h6jovKTj
EOJh6KJc98u59TD9oMMgL2HYjfkj3s8XYOy3DbJf1aGJmzA8pTXuGez0ooirp3DWFebwgHemgA0s
GvjpYuyRY9cmxnGzg2PVavtNe5sWH2wfxva3A+k1g6ZjQTC+WRv2dFwOGdwQwPhJJhvq264A2C1i
2U/43nL5gvKVtP1PnkK3Vl+O4uPe+w5CUyyYH1t2Jin2SlhEUEX1VSNpvtluEi8y27THWVBs+TOS
8RgwnMqFtyGh94LaHAj2U0wHFUF2bCDGuylTVHBWHhlMQk5PTitnVXawU1dMlB20kNMLdq1KSdZf
UvFjGx99JX1uqHNP1cJN26UdvqwEqjeMiwJZaaCvBtG7yp6CIgjy1j+UEJKq9iNtZmqeg6twmuMa
yoGMOCnUjnsGph2xS/I8gLd1VZYbGuF1tU2SzU3WNWGT7gQO6FYcOxIzVftVcaTNTu29WU61vsuy
NVt38O/KbbguB+fp5kjxYg5HKPSjMivtoeThDuKnmG1tTnNfprwpObGlF3H+RmBgs8+opFItTyU9
R+1FpgDJharXq1TOaP0bswnqYZRVoT/cFlvMoEejm54Fir0XouWkCQuR+YXETJYk91wHNgo9wlhn
a89nGY5lTaQx7Wz6OfptlrjX0tuWMnwoGZ1Jhh+Khrd7SuJWGK8+thN8IXcouzoi3gTxnLjj3vdF
SVmhz4GafFmXXhpfeGcmIUsWiKaeeJhpz2GCTNjAr7/yusjREKhdZkKzs7VZAxBxNNWNmRbw5FCB
UXIJwbQ28R9a3Ca4CoB9Vxu0sqSL+TACvSjHcJ+VW8PBklvSaDdTF4+l5sn0QnhIER20bcGn0K83
MkYI9tz9yz5Q/i8m76qobnxMaGR2C8wKxXAS3krnxm1p9SD1Ef2hV9tnEfDUs2pbt6B6CsYtHMlP
4NKpwarT3NJe1Ml4VY39Bh1BRmR98hT6JjMOIqbPhnJpb1VG6G05UgeMK2g3lEHj0R219HqwP0vr
yrD/EGO5RcV+jNzAMF4EXNB4xVR9LJbtXZihSilJYPmnYruLuqDyMefH0nUgKdIqDZbrsCgjyq7j
MYoH72e4YBRY3ypgSV3KyGri+ULfs2nZuZsKViXdVpNVHC77cSGM/50/FuuvvV1YrGSPrjC8dwtS
UTT5rZ8a2tacpKdUsPwUd4Q9LcrugWtMTJc7Xt+cfDluWbVhaf3TJmyLmjcZhgRCH4lZqOLcRxPW
4FBIQUtA5cI0ja6DfMnYCGPe9IV71cGcGX3L6zeGo6P7iHwM5Sc+rL0xS9hQ3/MZ8kX4MiZtKpOT
kTgwr2bKnubsNlu7oUm+80Kum2KXtDGi0q7zg8xOYBwLdk/XbJ3Yj9yYGGY2Ma+4KRYuCDUNvfuw
MGKgXBQ/DqWYGdVLd7j8RNvu1ErPesWRWPchrE9eu+524nhirysdGw9N4WvHSZwvW5K+Yx7ashjs
Y5AFD3ka64qGnY1o9jc/rFdVfa9Xv84uO0GkB3Z0bB/uWdr7XrQfGKa4BDJNZusJ8GRKzwyEjAKf
zSpTUlpH7h718iIXegrSqwjOGQNZxOdTpMDlcAb7N0He5GK4niMSJPOViatk/VW5Zc0S0MpBqVH7
wbbheAyBm9KziW+h2w4mn1utzYHV2gbWe0XoTZ9xgSM9XUWbZgVx1uwewFPZImuE/9BUEH+pApC0
KRSQx3JTestzGAqVzg/I0QFw+QbgTKFO3KgRME4mNzxdNKVzeHKnihM/elwmRFsfLDNkGrQNOcTB
KxWmftDuQQh0Gf0KbSiTdt/n8UYOnZohLowPnhlU8aBdOvo0L4CVxAW1HzL2Zv1PHBBt7d+xcQ05
wGOaEiAeoNCz8BDP9DM16V3Q+cnySByuCd1PlhcXG0MZ+oEGf8ilxi8+qjYkDwxK2m0k4HDcpJwt
2Ii8eZ8wUcL34TUv3FuNCQnDq+CWsYprwvNAFOo6Tc0v0cs6/D1DKHN/9AhJ9yZeZd60Z2/yRk9e
VWsQFrSbNR5sM+iTVdYQKfZ8XX3zmZz/Du34efOdHW9s7ti7eeaGT2VhfpaskZvvCWxzQArtxg+6
uUp92YT3ruilggOZr8zzET1XtOYpjgtzUFDH1UO5jQGJQDrDs/oHKdyKBLRXJKq+Y3sEhXTXakos
TrKZlLtDsfLH20W3KHRXVSDn8KPh+SSjn8yWAjxW5KuV3nWSdiubk3rVM73jguOTL7pimT94U13P
X5S7FPqLUi78SdcN6REH3gwUZQvBnvsENymLCw0IGvtaiKGI1ozWsl+4NddOCX/eF5Tg1udqTLbq
Fit4mbLgkDXBwE6u5PkKlNBNQEnHLfLCNbqy6aFcl3HB12awc7+1K+j4F6KWW3Bi5SvTR0gn3mpg
rnmZ+iXj/jKrz1XZNJf+sk6OQH+3DuCQKpOVrrGlyrnjsRWwWFp7zq9krwkZRqTt1IIDnbWDF6bX
gG9ZAW5BL6ofW4WU9ImkjDq5g9jj4Zz352qW54YtGAzEoq7GDiJuDi62H7zY3ZVpP2bPzBKyC9is
BpgdALSqNDiUkLT9+kax7Sj/Wj2ErXRnoAWWX6WXb9X1wD4OdJJnehUudD8nLvo2rEttb8S2bPT9
sUBEEWU90JDeANdemguorvAuVwS2ftdlLjLQVEj1XQsKaq5UnuxVVXXhXjZmgtSP26N0N8x0F7os
avL2mi4tQrFh7FnJPafsbnGypAGsCXaabK932cIl/QfvbF28rJdCnem2A/m2LNd8FURA9BgzPeB0
gVXssZlhUr0MOzMYUUfCo0mwJu98F0z8OFBMJhIdvGCd/CxKVt3JPiLd1Py2LU7+J6YXj+fKtuXQ
PPu5l5NjNpch9swtrbKGQiKS38Q7Fe+rryHJ7fKzFQzVdOFqnuCjpHWKMrZxGUWHyC00UPc8YtF2
2dp3ELPCGDPsGwQNnCIe72wC8M22+uvReNVYURWxLCsCq1zzGlY96hfiBzKxp+UjwQu/G/fVyrUS
GgcOquZcjFJPtHNPzW2wARalo62po1jfIZ97/lPmaZaanfZFzICJ9Gvf6DKU2ZtJ8x5QGj9og07E
9jbLmf281Lhn2+RcLXaxDlHiruD2F9RMsbxAA50YnMj1OgYHdTOUgDWxS5O74b03Ba5pLb8UFIzH
fvH15SBJxwryMrtRmLwRWne4Hlnc9GtAs1/OZxPfU8upfbWRtQiOpBS2kPu7C237WHKSGW4gS5T8
tkPPYQ5Reh2XJyRR7f/JN75RC3zDDBlrN8QYDWhUsD49h5qFe70wJHN1eFvrqTW3gOkX+9OWa17c
jeB+zCEYRW4OYQu8Cm+eR6wn2meEQ7E5hWhAAEjKhOrQB1milMElRDTs7zPPL5lAmy5E4zrC2XPr
exCj+iRX5aRDwrh91hICEM6gGhLbojkeJrabnoWBZLJym5Fk8MeN5um3ddro3R2alEvbAf7PvN0w
D61DuVdN07roNISRmF6FYNV08ACja1Lcqy0T4HcCdwXotKYGGU85pNjuVw7Q/DXv8ka/FVRcjTdt
wAqaCPAIHPQ0XQ593LVLHF2aB336G7p9l+ZmyenNhNiPGml9wWYOAOEFSUNH4jshvqj8VupyaI+Z
8Ao+Ro6XdX3IMK1iNs5abeYTdoKUabtUOISiIg7Gb0lZ+6TOQAFesPeBI9tDTQo+hQOMoqS9YWr1
ySJ5W9EmV1Q0NH5x4p3ZcQypzXTJ/VgNHisXTVirvMY+UOjfAZg+amc1oi8A9x7S6rF3YvbB3BkJ
5GNHzqrhOcWhqvLLYxgviuDbZVEGF1o44e6xG1EZ1GBBah+57bfjOS1Do9+N6Pzygfdb706RbZz3
QOyqbx5EBwrtveelHP6igGvYnuomTaazzDFF37fzVIS/W5VYnzLAZfFfF08N5eV+HMl3O1PX85vP
8MAfymmJk8aRX3WEI2qd6mbnxwad8ErbdYn/4iIac4QLgRAxh1vZ/OSp4QVyFTPLFyHLgrazh4v/
14ZX+FjqhbUzeZJXXiUloMcKaEy3Q3VxJFks6mr16hm/yZ43Tsb61SVhrUCSh9SrQ5EV7Wi/VjvN
zQdHfzN/y8lbuFOluYH1+3IJZtLVEWnpaIHTt1n/cmB4IV0vfT0MNwLHm/6s4JuDjozjSnQRzsCm
wUtlt64B8hUOqzc+YerIUhLscrUByw9M0cvFAO6J9aFFBMUCMTBmGSDJkjnqu0vLKaAXI4L3oFrx
HlOhNLzFquJi+J+cnddu3Eq2hp+IQDFUkbztJKmVWsmyfEPYksycM5/+fNw3x2YL3fAAM8DGeI+r
q1hhhT8AyDJyBxcpNNhpIxWmk1Ka6+gIpJuMdtv32MauHJO5RJ+ST0rI2fSuAhsd2X4c6W4PWaph
nkqmqjYYU1bDz6JF7y8Pm/ZCIHj7RHt4ML5X2jg0922vDqJPnGGv222VIiMTe/7vOcnpdzFOX/pm
ooGDEg8Q4RI18HHu9F6MGpSkC1+XSMOUcVxJEFJuGXQrmdLE/ijzyYH87eELDxCvV9AL0YuqptG7
ckWXZ5JTmEpjXzXIlj/lAs3CS40K94Tw1OS3zhVtRUfdKyDm01sIgGSkRiMU6m7roM/RVaFXhlLB
AUKN7CGPE/lhugfPDrwNWMgyffX1rPtWtI75KyarCG5hsTkAa6C0i+muTlrKtRvd0FEe3AQWxP/n
KsT1wt9EnGnMv1MbOvuhLJHCD3YCU91OXgOBRmB8YySRmz6iudgDnu2shrI3XqgapZlNnwHzxKYN
snr/nte0S9dGbUcHILAYroQoRDtOUn1wIIpmU+iRioCIwLCPZriVL5DarnxpTQhgo+324YyBJl5s
uBbT98m28QhYJVbOi0u/NtbBCedtV15RmW/zt9oawJRtZqGNqd2ZlNvqA93eQalvLSGkKx5r4Ldt
fgMwUa+KXSFA29W4l+lJXGx5onITn6WQ3szWM8c+/rT7kHwUjHhIb4UIh4rKDDbIEb9d96GofCCM
Rqr0y8ZvyGn2uuEkqniwsOQm7tBBeiS3ug6z7h7AuzvxAmayE4cuB0JzHRG/htMlmx08FIZUsVI0
b3A0KS2o9mVeJ/fAYpXxW7NM/pX53wjBxdZFbEfBbYI8KG4mBXD3Lrr3lFs1FboaiZsd3CqKMIEx
QN0Ed7TLtBgQM6gFfBBjAdkDiV34WMXs42VSMOtaOhSC44KuWQaITPum0/oiZaM5IH468UAd5s1X
k/TGK0NxzjR0tC2gabafFMOtaoFE1y8ddAfH/dZhVqhA/mP1YOZrQ/QVkP8K1jfEY7jB7cM04T0N
hZUqYYF51Kg13nQFhqkM62tbG5v40+1jMQtQ6mHRbNNRN/HyKcCCw6INMvI68zCWsm82jSW0Ttu4
sp2164PYnIpv5MiNhpFGUwVq70wl8KuNpY1u+lHQRKw3aTUMAtcjDqv9PbTDbHqCZiUpz8km7rvy
Z5h7CQ066aA8NcFPQbj4rqfikNyZZoBtZWnJAfHXSIj0tcb5Vb4BVvAKJK4Kd/isex72Kz3FIjTf
8ByEwY1dmNhHI7cKHHXVSeX3hxL7eY5C0uZeiRhX6/uZtqmqxE8ZyjEC8cHr6Zm4OXrg2CtMW3LB
PETi52NyH01Jm9JdmbqqH6wLUdYx6Nou11KRPkHVwC18FyVdGXyvfbpESPDTMoiCm3ECnvpiOcpK
443AHtaFNurFCikayApxedNQwIqa94wkSkd9to38EpgGRoPmbyOrFEw2NyqkGdxwIXlcK4By0Gij
olJFaL5mDZ3GdxFpqkPBNHGCDzMs6BmjqM09C/yTUtXDlCNTnHHHDgDI1jwnGlctRW90KiDRwQ1+
SyCjI/QJwrLPipvSoLSGsV9FHPHDzEl3y7uoMs06uuiDxAXsULvIZJmXdOiTUXsZ9CF+cSK0rx4r
3bLNV61vyMUI3SOMbSA3BVTyy4eI1jyUFTAvtN/XjkcLFAaAWaZY5GEbUnGlWYVS/m+3QK9ZW/Xk
l5Z/QzsrMcytALpsIg2TaHV7HWCRayCFOCgbvLKJv8EDJSyvdZEbS7Rfwi1l+MuhoOjdoFWmz7No
Fa9mZ7Gib5jhhcZWrynmQTIJyAPr1RAYBhYlumq14QdCudgjpbrVK+7XNvc58pXSx+K6ceoJj1ir
dvPuesgAbMUbIm4elPWYcIsalz09/fbVCikUgY6bOoHHtdVAn4Xx27e1uKyDXk485z6Vr3uZFbl9
O2LZoT/r+hCWD3EE6AW5woyXFelERU9sXcZsIigyLr2MeOMFFpZKSNTUXbqW5TDcRf6UyG2RFi2C
e0OpNfpbCrm4uc0rNu82CDpjeOGewDEARN1QaS99OhM78hY81Uz7gVC7B7rWICuKU2pY3Y+B0SJQ
hJUGDm+DZY0GrV6pU/u50Vpgwf1GjIUegvKpqKPmGwrSBe6CGWJ/4WeM1xuXalCM1kQ5h9w7v+oc
YWK6SKAQR5eWLTVkjYEGTQlyjUEdgh5iCzjNRTfJUG5LeyAftujgyHLf6F0ogluAv+h+G5QzXKDk
TY4RJVm64eLiNQK8tLAQSOCtRDg8j+Ai6F8q6qxIDeueh0oQhmrwuFcKklX0rDmJg33pfG7FfWmV
FA33rZ+mfoyVAzhdI/ju1g3KmrsJ0wQFfExUvPz9ykENuEDlWdMnJ0JJMMwN93oUMAXra8AMDggc
Aicn6C/DVJsTwbYdDGcm9NLY8La5hcxmjdyknMQnNdIoji9GqkX6LxHXaZFi/0TJ/ZvIAzrMG9cF
VksgR2SEXym11/YJQQmcorsgT+vPwgDthxmZHAz/ucKDFu2vcApjgLi8O3Yg1iJKpkGt0PtD0qfr
6gHgtz1Tn1edPhRIKPLcVignZ6UWNVe4VPk2MuUWRuw7x/fRNt3RV8uJ/FDa9/rn0LNbEh+rTKxn
4YEatBEXhad7FZJ46cHaV3lhXfs9bHEkyQzwh0BOU5yGrRUq/VjJb6c4DOngZt6Y8LqMhkftmep/
ld7/x7e/kRXaoehZYwWUgz7Ls/KaUmVuj5cYDZn6r7gGNLtTmjuGr3GNsW+4LQGnjvYTFlB6cNng
/pO/+imt59+pKaU1PtHwAh17ZVhBSI88QCGIErDIgXETI2oyGRFrq5LAQ8eyMo10Y2edYUN6CTXs
Ph89O9BL7WPQyx71Z7OCWsx7X4D/TVdNSrUN4FGmy6G/qByVYOk1N9f9j7xqkwHV596estcwHU3U
/eLGpczzyIp6k9hGbuNQZB4KCwn026a33Xbv+y2UDYLRclL5g0bZxdi3lrDFzwZSpzBvKAVn5g1O
Mdo0UXaDL7Ku/KwRl1aeJ8UF4tS58cL37+lxG7LSqh9uAtYUUSnw0GB2E6+20GgEZ1jbtDHy1IRY
j79eLa5ABOsZYmqaO5nYf0yQBmCw5w0WrqOBv1k0Oobx0yti7Lqv3Qb+x5bemUvlqGsrGpc1TW4D
s69WxUShqiSsGq5A26ocEzHucT70kMKlhEGk00FN3rGBNHKo3KTbLvxBchrtDY+kKLkrJr1ISK58
XQMmoudhWj6ZMq8rHlWonhmVq2hCvyS3nUHSmHVAlbjdvqazi3DrWMdici+pbzizSamXN9k1DYLc
k2s5QS/ZFVHZgp+3CIw5b3AWAshPMH/wHhAtNq9vleE2+fcwxU7LxU6Uk4jJQeNbSX4fgDSxb0h8
bZP3CcRhS0mppGb1GSnLbIdVV8NipFnajREYqlTKAS59hu4jjzptkii3L0It0Tkzlaht78JN6sxH
0iqETHkRiWjUXGBFuGXBZ+m9pG5uJLGcbGFbcvcSGMSIMuxSGgu+e+2UCJHPVqHgBC6jGgcEUhTY
2EPzngN5yYbnoLKNCp29IddG65eZGRnsCm4QL5B3qYkShLcp0Gg06jtvImjDnKlwPG/d95wpHeg6
zYpuLYM+RcVLb/p0Gu5akG9G/9vMKSvmtyHNvoat1BQhznVYTPSE+js1o2gIri0Pq1yIJQJb1bHv
/M7XDkTkZtUiMKCRiprf9NoA9nDnJZAzo2toQJnH4xfXdQGNyHC8YLzuYWNjYcLGm8yHwdQ8fpOR
esjfXhWwlEOH9QCwGl50VdWakCYribkgchdgftGqHJ0CrCgvIUi1A3BISgQv/oTiRo8bEZ4Hqh1m
aAX2ZjD/Wj9yiseBtNqks27GRkeaOPtFhh0MXNMIbF/CK0jQbY63iQJh/Tvq6SRNznRJJqqZBaFf
3SO78tMGwW4361q2mfXD7QTeL9f5BMQBdlfYj5Qc7Ioc8jo0htTHyUj2NBpxw7SQN2lMYWjZDnSq
UxVqHVHxDDIMBinEF3PsFmZejWrr1HZFOcuy+JHwV8DZNQQA1pHi3P7SW9Pr9HttxOIPRzMV0Uf8
NMK4bD6rqsItOnw6LZFgQL//QyMBGQrLojPoGEJhI6YcOf/5HxoJKPcRYHCT+Sunask0voW1jsjF
xqHSGL6lljCxhGvHCe7JZuLZSKY7vCl117vCuAhq5g7VfwQLL4seifnp0YQZoYc39DpcUdNSQwcq
uASEh15FGEqo+xt4pZ6m3QE4Bb3G3kXieci+1fUELnV7enJIE/w1N2UbJCSWaygwr/xS6++5kfpG
RZ+K6hMWlnKfaNeVFDNp30vxolzI71glEO87q9PDzn/t/6tqKTI+k460adAvI2pwnIXawJBZvhRF
Fn+iwzEMtzAxdVjjmZ1YaMKeHmopbKBsij+uCZPAgP4m7MUM+0EDvB35yWdiZGb1GqOyCJbMDdr2
Fl2u1juzoF8NZ/B08Z1005DWvOB/bBa+GK7zUlFCGq2+f0Chmo5qHuf1VZz5+KGdnpy9XEdUsqAE
EOI6SkJRWKxjW4+Oh9ZU9SGVdGblxZTwLFnjckTosh3LqsG+dKrJ0X42fkVmtz49vr48GwqxNXrk
umtJh3/UZ32RP6Y78OZr0RQmH5STpP29Jh9BhnC0qxJRw9KPbB25UM9Nvht0NigMlF4YJ7dUuy2D
Ln08Yo73cvonHS+JYTj8/4EySvgiyw9AmIf8OS7iH3bQChAKyEmDnb5JO92KNHCgWSTLVS661Nd2
Ajto/fvp8Y+2tsty2JZp6XwUwxLLTxJAik7TrPkYizrWnyZe9v5jtGns6WcW/4uZ2lR9Maz579PL
xdrHUU0kVUTJR+oiTg3l1HMoYa7FXLDtN2Rd8Y+ZfkCZobIg7exOz/Po5uCTC5OdTuva5kQv5tmT
4xAAj+rdl1R9kRGH0q2vRGr59j0vd2zfJNlgTe+nRz2es8UVKEAFwTBSXMh/77cZ36TLcHTfM9OD
t3+RZalyH2d+sEO1M8hdoMhWKZISo/YBJYp/P3BwR7gmLYFEiq6W9+UA4GfKoB5+FPXoDqh6hdgE
QwgIdfgTA60gW1z4k6xSSsUkYdXm9PSPNxcC3bZOPUXx9Ivl9O3agSnlDOFHBFMJP18QZsEu7OCq
ndlbR9eYK3mhLNfWbQI8Xoe/13m00JRqRazeNY5PtLXc0LJ2VTjQNMxABJUXp+f11XCWUgitg5+b
H9u/h0M8DopVOJnveLgPA0k1yUa8wnlv6pBJETFIodMDHu8jxPukY0tedccBfvH3gLL3fHfQ8+Id
pFyoXgmHrGhPBUBDxRWrCR/EukDG1twndixEuD89+vHZkUg1CcMw4ZVRrVycHZwrXPAZYnyPe0Rh
t7STLPezzQ0d8ynaPX1+TUmrGuszu+eLVeZGkszbUiYfdzFpga8Afyz7d5dMIr8dJ+DwnzCxww1p
ouXXZ/bQ8SyVzr3AQ09LxXSXsyTxTwY9LfX30XFDBNoQIJL5lU+Erb7HKd7LFxCzpro482mPZ6l0
HkRw29wUaDMsZgmejAq3WU/vdoi73k4SGwCJlkFj0HtxtPDMcF/NUknbBNbiMKw+H9k/XsBa00Ew
4Gb8Ts4myuewm2ILeWXDDEnhoIZ06Nw4vQtE48zAx1tYAWESUL0ITYkDFkfUo4wTTFMFZ3yKXLfe
YRdilhdOiNqD3Hb0YSAmY+HcxB+D4H87c2KPbyIl+St0m+Oq69ZydH+kH+CFdfwRwQ1PD5aIUyrh
XkRCeTh9WL6IMRRUJ50n1baFw7v69wp3A4m6hUPeu+NmyNxcaAghVvdhpbuIC7mZb9Xy1gfVDc03
xcPXfi3tSTTkZ5UUErcDzQOye/o3Ldcec75ZqXZ+4nl/j54hg7ZdGmum9asMcfS8s8HFA3dI8AT0
oo03+RVal0D2sXnZpEVm4Qt7evzlHrclsrjCUfxHN3X7aNNF9WA2VOh/jW5MNQO796gcf2kZatyH
WlKnvD893tE3sLmXlZCQipAK41gtNht4WilnbZ2fjaaRhUuwTmkfoudY2472Q9A3/A3sFT0eJCfH
ax9ckFzVjRucm/j8rf9IHAwEeYntWHKIVCZP8eK0tWOHl0inxlcv1bq7ahL2A8x440eAocINIB7j
ttRC77ogV/5+egkWSz6PDFgCkLXrshCIlfy9C/0S/UwXcNZrOs1qE3qubmIFogJ7FJD7Z8724lJh
MFqxjsWdIlh301kst1mJSW9Hr3rLwLwWsNtQDYU1XsG7LZBdbdVU7HQgsemv05NcnGqWFoE5FhbC
h3Al6dnfk4TiyU52x/itz5E13fSl0w2/UdkR08fpgZYb6r8AnbiCSNmGFGfOmnl/XptVhrsOKZL/
Ri44m2fZE9ywl1gVlv3NSMtqpEJYeXb0YPiISjWrxuGN3AGraeybFkUxvXg8/YtmIee/dpYyyEjp
7HKfEU8vnw3kKXjG6jL5DlDfxpMc0B4ybmGtBcmj5aZDrl9Z0PQnawNUbHSe4gbOLhBUZ2r8h9M/
5WirKZpJ4MsQKCC3gh3399pYkXA6OeTASswcSIJCH+3V1JR8R06puDs91nKnOeSothDCBsQseYAX
l2uAhpddziq6gw7mZl3OqCHUsbA8duihAJHtsGbYnh7TNBdrzaCcInI8NpviOC3OktELLhDDSl/B
EGE7jABl1VGVctC/GNbs8RTUczo6mLr7pO8UdqcqQ8kAGQuLFqWvTfr8S7s8MvEQGpzgDb3fgBYH
iLlSe0OT0JNI4HcojjyHrQG6awfkVrM/elAwg9zwRnLH3dpo99XtqkLNkGY3AsQaKl0E2G7zExo1
7UNAP6BDJzSAVYii1liZonM2Pah6P/gBENtAxb4LWwmlrYIoXpZU8JXXJ2cuA2N5KgkRXQIZ9FRd
jqRcXj2Qhzxg8aX5DWNyTRcHyAN1YyEck7eVeejDVIBnBH9TmnsbS2pIw2XhV21zbRtZ80aBzGFZ
jbKMupnHPADP2hcxRdDixtDGMCuebHCgQQVwuqW7fWGT9Y17MJlphQsHPh79nVDNDL7XUWnvX4VV
GxiQdmY5tqTXLXpx/pkpH10P3H3AclHxQlnCPC5seDHyuQA+5AtNpMF2LgoXV79pRXUtNCkmtkBI
LjnKMeivZIDcaj5ENZxE7aJsc4SyoYSCjfUuT+/bo7NCyCyUbVNVsF08IhZ3lsuJqIfSVS8VCMRY
rLMmLvI96P8uNjZE7A1GeAatu3/LFgivWACeXF1QTiLqWJwW3aGPZCDo8Chyo6uvgKTyPq1QA9Gg
R7TZ0ATXXebqZnd9erqLa4gbCA19iimEeCRJxnK6VmXLqTbbAnECODdwSoCvgK5L5EUOEm/3PwzG
PJkfA5vLZAEzeolEQFg80eMGH0XzBQRZkQRWvzfTDh+3fx8O6KFSqKhSPlkOF0R+BXEpyJ4qzNBe
QtMy3qeiNp8DEJjnNvNi2zCduX7MQ0cQC95xmXahVKraMpq8R3PAAmgVOF7yreFSR32yCu7JYuDv
/OvsKFkDbaZDRJxvLmtgLfeEEeqe+5hqYwCayUIIheBFOOu0UL5/5jr/an4opPLV0KI+zoCinrL7
jCF8RK0ZY0CNH3UwaouXa8yNfhfUbnYmevhqRIdXS0JIk6h/LFI8NLQyontNezQRk/yeSahSVzNr
NbhorTl1VwhUnYmAjw8DZ17BBqIw8kXBIEUmBQ3SwXpsi0KMq7bPq2+5PxgPeowh8enPt8gu5g3D
cSXGN6QSoI/n6f+RUo4ZbRrZGPYjj0+yw2C6frb5xw51xV5dOXTMt4ri05nP+NWoNmUtjjrlLXsZ
kbVObQyJ3qrHKnDo6ARYBa1oHTv36Lumt4juajVNp8L654WVJGr4fJDCEvMuuysGmAJkSnL8FmDy
7mk62g2SMzqFAjpwwZm87XjjMBhIAJSO5/qWXERWYVl4cO8D8ZhapfWAuU2OsvVsJ64DSRzhTZ/J
Xb8Yj6iS8gCkIgLdZdqUFMXYlb43PrZ95V4FpKVbA7XFn0E2QzmBbzu701vneJvO4TsRqsUbQAdi
Ec6JqFRu10zmY9D0DtgxopPffltA/EaMUp7rrXwxPVtyzdiE845LG2KxUVtIKVaQm48okE9XZVLV
r6C23UuE7fQtIhDR1enZHW9R4kVHGUgnKL6gvTj3eco71VaB+SjQhHzry3LcjEAcbiKnV/egwH0k
2NL8zGlcRF+cRkkkQbVjLkBIDCH+nqREFiSbOls+2ujF6jtHp7y20okP7TObc16tPzKQ/wYi+aC8
S9GVXHuxOUEEJtBlevlohuV4qLSgvSiGPLrTpBvcCb9IUfd0wr0Hu/TMNv16ZEc6Bpc4HbnFFLH4
QuwCKPSjWesp8kpp0X33PTO4rlOh/dCxqrrXgSjs9MpKz9w6R0MDMierhug6d8yOTkg3wRqsEYR4
wL27bZ4Lk3B1iyBZZgSXtu3mtImwu8SqQfhmFVdbJP5RlDjzI44+Mdes5Adw/cxV4WWkA261EmM2
jQ+Na0fGlZnAPJxo88c6uI7TW9hZ5JmmTsVGzp+ZXFPRtFt85X6UtAHdtHpAssyxxGsHvDq/jFsJ
C2wr+h45gdjNe3kBNzfLfxZFRQ8I+nuB8O0KRuYE8FbEcJVXtG3R4bhwxAhJ6sZPqjGEyoB+BkqN
9aSl+Stax0JRFctG19NvRtUbjgPLCH7ydO0nM7FyU42R21+hswpqEhEM35lNg/RiMhHUrdQEjMYg
0gTKi4A1MtNpknaeuXZoDQ/oKIO1tLZuUTcIaHYIjHQIRjtaLPetPZrRrWqQ88XJM4S98yN0EVzY
G15Z2ttydANMyBBHt9Ng3UOUy27iRs50gN4nv0DXuQqiYc+vAe9dO6E/W6khchA+44biuJwMC6+C
9sJJcuTqL0bdTNExMWqsRKC3a+MbphsQBx1IioccBIjTAy01mvCjHapZf094gSs/kOwohztlostV
rUXeePx+5LFwI0ZQrK2TlzbTPQdlICvLavBJpQovtTrQMRayQYTi/+tBDR7WnidMRKDaKMpujbFT
NTlgB/lBTauxM+zivWzQ/a7XNLsREjHRdEIp9ANl9jJ901IVhNQOUZWP2k0GVNGvV3xKLd1XRVF3
725teEYNRbmrA3kl6gjK1BPfGBuYzem9efR42KRcBMRz24f8fFlodWMYVEbdy0OBmgaUxAY1AmQb
6m9Qq+rLfxxL/ZdY4O3FhUl/fr4X/ohxErccKKB62QNkIKgmXmFrV2C+esSPDEgqN/88mktXieSZ
a5wYbnHB4RsAU9a2kgc2s2btwthE6qH1kWG+SnGZPvNiHD2LNkVZk0IS95JBdWX+8z/m1oelSlPb
7+6HvA30t2RWlsF71++cTxdRwfSpSiq7eT09xeNBuUeBAhA2oiJyFEelLghiaZUalrDVcKvFAHda
kKkvsCBDCDJenJ67uo+3i039G6UjcCMOhdHFTQbazM/BafkPrkXqG95NpmagSBGqru36u6hR9CZP
z/F4xLmjTgpO24MgYBkYK/CcNFwlUitwAJ6MohIvhu9rN4Xji1+nhzoKNcjvQcYQllLg51Fc7Ji8
8kqB5IQ6pF1oHxLe8Y0SKRJ98O8QjC2yDxfB9DPFuOP50VTH30NSVaFxtnyHesAjqV138tDB8Xc+
aEMjbIVO+QTnYoj9AufL07P8YkBJnXfWPOPvoqbx9041hh4rOhmLQ9z62bOuqpouekKVGA4opJnk
/fRwx4s69+2pokjK2vTPF4vaaTEmWXkJ5SIr9R8BaKpdVk3pNg9VchhzYKESpeozm+arQWl3MklS
KTL+xWmMB8qGSN0ZhxFBMFDetv0xIK77Etm9tYsxkOKmM4b4TFpzFNdQIbIpL3D8SVJBpPy9slFs
g4DE9P3g+7b81fYZDKlmtDB08/sRfF7eYweSt9PPwjO029PL/MXYSJcZBHO06cHBLL6qawW9kvGk
H/LMdJ8MFEKyVe/J6IVqCIji0vYudXzNNm7cZmc21Hzm/4phaWiT6gC6cgS33zKS7FREPR+VyANc
tvBZF76LNYgBX+5MGHX0UR1TGRKguUt/hLbMYifBjoLNrLTpgKhT8KtvXP8V7BoFe31mrqyirlDX
BZKlT6dX9ui8zMPSCRK8WmSPy2q5UxOmoYEtDhY4+294LBaEWp7Vvpitb/w4PdbRV3Tm+idnkgfE
JSNf7CA7xT0MLtJ4SPDq++34sAUgFHf4ZbS+dxMghPkK1te9Q+PVuDw99NFbgoAouA/K89x8cz75
9+Yl9+qkl+rdgYKI5cCAzLqrAIDXy+DMFN3IDqqL0yN+sbAgIWYUog38+KgjgIBWayLK2x2g10GI
MlSZ4E4eufXHMD8mpwf7YmUpw/E2GxwQrvjF5vGqLAWPrdoDwa/9Ng2h9VlVnf4L+GpKANqbw2+K
OvGVBzb9X2uqzI7CHDUrNi8LvDiauEUg1pAR9qCSa8BTmCq3GS4m12x72DIYHJ5rmC4Xlj4eO4hG
oqSuytlcPNJ15lXhFNfWQUY84SsQyDZo+CHusq0F6jv5x+9ItVERhZDQ8XpBfVkMl3YCcbpJikOL
wg/kjUC9DeYwohWDiOTpr7jcpAwF6oLWIUEIKdUyylKhZ2KAM46HjCbawwQh2F37YwsrQCa9f0Dq
r3LP3Dr6326w3KnYilB+YGaUdSiWLc6kaOJ6wnSnPkzeWHruFpxbYARruy4n89NzkJDUV4jEJGjG
FGYpJg9ZhXxA4aAbfa35aWMwaQXr1kQ291yVefGhqZuj5DlXYugRURpZPuW+irDFafV0r5mJRC1O
6TCRiDJ6d01Oitrq6dVfXvSsBGkCujg85nSLZwfeP2PcCIw+YO8oPUBaCM01+siJSYY5Smd7eiB9
OTFqgxirsqUskxbIUfvDz0CtR1o1+1Z5xs5C4XvrjpWi15ZrzyG8wxAJuns71eoHT5biqREaEqMk
72onbDQHzSzudnBFxbMSfnom1DcWdwkZvCmAI5hyzusJpZY7om0mZQZNee1ORnvvUQREMwfADsYw
aGdnUYPNCf5ozYXCJXXTmQPw/xDNJlrfyNki4bx2ks5/QZV6vBIh0t9l4u6LNhPQZbwcwthEfpy5
zgoJgQMCzi2FvOEHLtu4C6UwRzQCgNdEi3FtRbN6d3rtv5qdAUwNrCHd6OPSfj8prM9cG4FiNPLS
ldtD4oQaZ2k7w67Q80ccFLq1EzkBmF7p7gLd3STKrmCUG2Lbdg2sgVFq1X3ejOZFHtnGPfrQuME7
dufsKhtqZF3PKsjQVvChRUB2GAjSCo0mUyF1FPZ453fhYFUXI/LwcFyKc92L/4LqP0KW+QuSS9Dn
EhSG57n+vZO1BHBCDcv8WoZ15W97fwSwhUwfDoxYNdQzhQ48EY5oCXSEVWqhruGas+62kLiU5vi5
oUFrXsSmH+5KOlWg2lDWWwt0fdFbRUEtQzv3AjmsAOL6aMNOhimBQgaeonH02WDaANVNTmfO5yJA
AjFFgdQVBIBcWseFYMm+gf9XJxQMQH1PeoN/iZ8nrwHS/0iEdb8CENvBmftxeVRRubEYFYgOF7J5
FDdATi4tFLD8vQsAuoEuNQAMoiMEkd2vN6IVbnwmozgeEQCWALcwY3I4gIv3xkSpJnAa5V2hZ8gN
tBo0ft/ajVKFBHcJcdo6nD4SxwOSSdBbowfE3XcUO6gGeWVlWek+R1L3QTq1ekRYQPyAz5KdqXYv
rtj/bnSqksIFjzN31xZz0yZble5UFPspQBFoRbdQ/zT0Mj4TkujzBv/zAPByUBgBhgP81qZ8sLjK
M6St4i6K0n1IqOUh5UwnVDM2Tokk6zMkngBTiqnvHHNTZjyzv0ffHLsD6eRQp0iK55T5I6/r2xix
ngYRz9MLvnjm51WgLov5CpEhyeOyKi6pMY7A9IO91+Q03vLCm9lt9cwEhuM6imDc/vuAoAyRcuf7
HkMPsC9uigkd+j1aSYP7XssSY+06T6L4QGGjU8gVTPa54/rFt5Zz7d3SCaghNC2+AUQFtFr9Ltyj
TBoPe8Oom+YGhZz+zMf+YjV5pyjy8V9iwqMoQZY56GYMiud2VUxpwcqv89qWqP6b6R1tlHPX69E9
BFRdhz0IsGxmqizfx9HOTGK0CLuDSPeIROLoB8y/5hW5ZWfXhs1TgQ7R5vQX/GpMOlJEQvPGOYpN
kg76IPY04T6uQOggjiDWA8e5WFkoZaN5FIm1Xcn0+fSoX3xCIHtAYMgR6U0vP2GHJYFV4He5d9Gb
aXhCSj1ZJei0nRnnq08498BmAgLQ6mWRyC5oDpAqxHscN/xnVZdOeCnR57G3vY7S5tqt6+7b6al9
celxy8I30LltuW4XCVMcA3xUZRDvldGpErWdrvvNE138SBIXutHpwZbYH3J6TCQI9mwAaXPqOy/A
H+XTCg3w0JwIg7hq2wppfLtLtVdsstHNX1UpyqnbsVD5sMsGJxyo8btZgD8e2mFxsVF1Z7Vngryj
6btAYQCbzp3AeScvDmdduxIefmiiGRdmz6Mn8KbjwosPlGOnc6yeo20EnltYOm1Ol1Ln0QmNBqsn
GsGXvTJQIlpn7djsx4D235m3+uiQMA4xNVVGB3HSo2K/0FrdKpCT2xv4bm5V1vVbkOwGkkT1uO5R
aXlukbzdnf62X6wk9Kj/QNyCr7zcSHgSlNgtRnJvI8aj73wf78F15CiEYSMPN8Yzc/xiLWceALVN
oDBQDueX74+dZNY5rmtVaO2bWDceMNpBSQ+F8TQ9M85X05pr7sQ/tOxoM/w9Tuii4jeBZ9u7KhPF
2gzRhYWn2/beWg6De+YC+Go0rm4SX0gx1KEWownRNFEdYUKlN8R/q34QxaeHKNoBukNwpnFyvIKA
wMjodVBgHIJlEQrkQOViYeLs4eHXyb6KUYegsxUH/xpWATgGWkMDlqrpMeRFYQXKhHW1T6Sf35s2
/O4VWi3Frgnb6kzMeHSBMhZfiyXkSjvGfsW5jbtgYth7s06daOVL/cegSvWYg9P6DtJUbE5v+q/W
EOAAbESqZfR8F/eZh1F0l+aevUdxKUGMK0eNe8vN6av/YSBCuXkFuTiBK/y9Df160jUCf4W6c5H5
WwZItU2AQsvFP0+I0iApuZK87UfkKS9AfppdaO5js+JRMMcx1Va+oYf55emBjnc6zxvS8DMMnq7P
Eq6D/vfQ5ApYa9JJ7TPPRoQ3nD6wUE9q0D/658HAPnBTULZXXPWLRw6lbfQRwHXs9QhZx8QYY7j5
iUl1rkbV438ZjLoLnR7CsSOIF1YvCd4H0trXqgjIoAOEQi/MzIP0j1hRHJ9ZyC+2IMVG8R9nEnj7
ciGDuHVKVVZchPUQPeVO47arEf2gfy5CcbvzwegI0oA4BubRoYpwxErMfT+Zvb3Se5zMNsgmowU2
ZR6ahac/2RfTIlamAUkdmnbrMnNBhTedrcLi66lzMTGKMie4wywgLM+M88U+nIF4xABQBomdFwGA
lWbo2mA8f40S0ywlBNT6QViTeDdVNJ5bwy+uJ/aESWmAkglY48VgPsq7uGP08TUhHXYhcW9Ft70z
IIAcgl7Ha6nD9/bf15Gi/hy8ElUe9R2dGOUzW8uj62zKUe2o7Ul2P4ysiKYzzIav5gbpUlJpgaF9
1BlHD2GUlLpCFPAnA7HqjHCtvHNmhesUqAQ64dskcI3mTA75RUhJDZjAjSUFwu0sr2Dr/zg7s97I
jWBZ/yIC3JdX9t6tkTSafV6IGc+Y+1bc+evPVzoXuBYpiNAxYBuGDVeTrMrKjIyMGKJ4whSovEUT
4oEOrf8UxogPQjKhWj9zRE+Ykw3KHs5Ggr9pphS/ioK6/AHltHGj/bDetXKSCOhVI3sHLF+EaQhP
44iKdHartEH7nFXu/LVFLPTf935TViG06NTPNI+WnYY5RqfQRmrl1hRp/k+FF7yzm+qm+v32Muuj
AWHElnA/DeT1nVOJui8ZtEtvtOBSc4dFj4srAgUCstXGO7snVAYG/T6wfsgGKu9Qf3nB5fmUg/qa
wbV0kALcoTXv/oraKU52XSY5zu99NN4bN7b5+qxZMwxYRKaFe1XG2L1gGaX927Q0+vwW9wd7Y7H1
piAq81ysSJW8TvtBmEdMW6YrUopqvQtmgasnQj39xglcfy8JctIG5zRQyixTYgTRRrfIjOFa1FX5
OUl09SsBFF8lszU+vff9WYyuyRkOj7C5apYq8JkQTiz7K8DpzEhz39WoE6Rz+iUaElxQ3l7tlRdo
kygQOOW4zKroV6qc5tOssNpUz1CtPK/6VrVqN+3fXue1F2hS4xNEZFmxbKgFNFYsLKCGa+wU2u8M
04avU10Nf3RSr79vL/XaI1kGdAlGPEhNlhyCAh10xgChwZl1XDw4JlRiX23CYKsUXEdlMjnYUQwd
Sgx8mfl4aglw13bjFde/6BKLKj1jVuc8IOpjPApk94//h+cCwQAakvfNEsHAx9MoEO8Zr8WECd1O
BFBdMXgMow0AdancQ7ygTLIRi+BIyZb2IqVLmdHDYWdurggaKtjXBfDwsu+iFV6E7qSL+PQHFYZ2
hZR+1xLK0LxqQtmisMLqwWEURD1YAdJ2n4QlEBe3BVZN/4o5tdo/uJKS2/gJio3231ar2iy6dikw
4VcPr0ChnRARBLR874uTBHn6e3ACKIeWL85A7w/HYbu8uriQCAR1uzzEQAB51I0398omdyUeDOxh
UGUuu3ujonUTXprNtWm4oa9RUdhms6d8d2KU5FHEzrcIHa/sQTkGKicR0ZtYFbVegPhdRGf1akcR
khbRfKpiE00NZy69XYPUyFZ0Xy9ISge6juIBfeoVFCHaKXRnM5qvWlnm0FwRib/mBv3EUzhWTC9b
baVsFJ7rt0oDkyIWZIv2KXMWL68vlYxKzQKhXg28sZBF9vK6OIjGRG8WDfss24hU6/AhyxiAc4sJ
JwSQFsvRu3BgFCTqtZwpbny1zbUv8A6NdiM7fuVN0g9BhUYyAZlZXqyjz7hHJdVUXVU3nN29MuF0
dMAaJq+vI13iXxYaV1ujeK+8SllhQG6SQBmB6+WrxG2qDzEeKq5jwN9OwhiLZi8GvFDvgk6M5uHt
g7deDnCHJIq5c7JXatHFcjZ7U+vU+dqrBeTkMZjGk+YhIO2jBaV/fvdi5OHcnYymwTFYJqtxLFrY
m4N6FUOLP0GqxxjrYJWY435mNsjPvm85rhfSDtk7o7qB9rP4fIam9ki79wZSiYXXHU3sDvDJDav+
OsaklhurLTeLvMz+FyNnin8NlaHUSlJaeeYFPlNdnrKmRxXZ90QU1k96VaBk5I+aEtUbOfd6WR3K
PXAFpFyGDJdNXhMQS9K/9UsYhG17cGzRzWfS1pB7PEHu7kuC2Gmz0WxZHkDCCwAdRw+RLqkJttg1
eD3hnjf10wUbT4HzNuPlOF/MCpSAtz/hKwtxx/E2IRzKRujiNMDEs6igjP6CHGUcngHMm6LdU++j
T7BxEl55kXL01ZMfj9WWz9Sh4u8god1dGFIx55+B1Y4MDoxKNYhv+JuE5qlCbar89vYDrkggaC4x
x+gxMkHgpJEk38B/kFysdhSklvG3CDCINOpzWDlx+BdmUB/WENVHoRp7nAyK9je8l1H8wkAKj2e/
jipj/oY8UtucUaKs45+jFeVV/gFKkSaYAmOkFUNII1SPb//gZcCQv1eS6UHWXZ1O2+JQsQXJOzAi
upTY9dywbsQzfu6zpxyk+OndS6FJAebCOkhbLpMcjhuBvRyCizI1+QWrBNU+4QPm4S6STZ61kYKs
vz/NaOoUUB5q2FVTuutwRG0HWDcN8wjNPm5b81shOuyqcBQr8mPZJnqxccEsWxWSxkD6xumFScse
WHx8TGkwt7N655LjudH6s6djZd2n+dl2i+4q5qg6gBrHGyinx5b6b1tcrgrmQzryHCGXZPMsdDRM
NnPnUto2/r8+6G2enhj1VrMYhybMCiDENIpSPaBR785fpgS3nE9tyDzBRja2oqg8N8SItXSIEX5Z
9TGSlLSiGMbhggXA6DxGzKtkDNZm1YADUt6TMO4wgazzTyFi4o29Z2or7y84KReJjbNUrY3fgOYi
46i3XHH/GEkfzz7OC4A+R0WZMWLsUuqXX0pdqcrnEeqUsHF+GCf1oQhRmvnW4zxjPlRJgBAqstqe
md/VXq//ECF+Gk8aTchyg8O8evvsMupTmOLcgevhglSMjTpSP2IRhwxmuwuQPu3+0DkT877hssZ6
vbO0mompvCmP9EQz475okj4MNzbfOraimMV7BwjwUCtZnmTYi1roGnl4tXTcJp7n7acThjGzvhEy
XllIiuzIyT9g4RWBL+8Y+bUrNbyijIJ7eGVVlnJzWi6t/XsDBsOaiI6jiyltcpZNuGhWChOPTe+C
4yodVa9t9I+jVeWpbyq1uhG514GQ/QpsA55JHbFCM4cmHWeyMvUimBZ5wh6ljK4Opah6nJjlCDbe
4Xo1pFNYRU5pc02tQC9ND6wc4u0laZFBfMrioFW+2w7ygI9joLTT1gDsK+vJ3ImqDBVMSURdXEvK
SMmCb8eF8bnERo8a6n3212y7yUKSXbQBNeXbH09bB0MyXmoytJgYfF81eWZcSdJW86pL3KiYe/gc
T284tiU8xI8hZtCR6QeIszPAl3ZZ2zX+rKtt8hOdaKlAbrkThiW4VXc0QbFGcjGJ0EYzai4BiG1q
n8hzgWIxo8yyX3rN/+ndiRj5EAAw7X3Yu6vbqij6Ke/TOrs0rcJCDFjO4oBmsZadKwrD2uf6KoyN
HS8/w8tQLvFCZuoRRIA6scRs2sZ0egsb3UtX4m+S7w1zmr1PGO1asCj1YJg+CMOenG+qNRX5Z6yj
03jY+AnrncKWpITgJ5BarE53lbejiixNd8mCGdlxN0XDzI8jFbfpcDJHZ+PyeuWJ6WxCCZaot8un
e7kx6WtqSt044wXf5vTYVypGUPrgnfEAsO61Nj6rWXrnEMXe2S/2aJMwXQ/hh/hNSbhAXKKqbS0z
DrpLGQr80PUsz7TDRPNi2DgH8gFefFKuPHBFJCfkiUcp6eUDdokrplHBiNJDwOixmMwaGWsqi+n/
sA4IEsuwb0AMFiccahNWj3gbXBQ8F/sds7MJDQJMLs5vn+tVXiVfl2T0QMHjtS0nFAcGS7Kk78YL
FhP2yWga95+pCe2vNV4kH0XZNBtxef3+eIF0CADFZCBZJtSGOsOvbTVxYcxL/65lztztem0bHFjt
e/aBHGmXK8H8WPak+0z1Ahw9xSVphFH5DKtoj0mdOs2+HxnEeO8pk7vOYkIQLJMO+PJrDdzU6VBH
4oKlJXYqo2VlzhVdl27eM0i9maSsYrFMUhgjQc8KRJ2P93ITIlkTBA2c6Aty+CEjDyik+C6NTsvX
m6L8mKeBtDjtYDe//znp6MjBJ1IjxLQXuxJ9VBdCYpBf3HGoOzzzOjc6wmrQvwBaZ1ttVs1YHTaa
/JJgSx4Ou2D5Ec1sihRYotklV5tIrf2KGfysPk7kpL11KXD39j5HMBqKn86AUle7K/PQSTM6ek1p
9/u0sUsHg0JmXypm2Bs7EJfYC4ZwI+itzxCS2zT4yGFl22HZWENKBD8h1cgvKIAVoIb4MUdnKiah
/8uMFJw8oZtBtZGovrIoa9nsN6kIhRjGyz2gR+TlqUu6zSsawp2JpPon2i5jjPtVifOEXeR9sxGU
XlmTWl+qID6Lty2RvaGv8BOwXLxOcRdV7b3Tpw7TDgq+PojwZ7bJnWoJs5u3BmBeOc1c35xmZqg9
dHwWD0unIJ2Qka0vilFHP13a4XdJ1uYfMbV03nuTIHsFAQ69SeBnYEX95Xvt2fStOebiMjALjOeL
O2QatmWUJnn5XpxG04GGyFEtui3rS4tZHBTg7JJZcLwafrdV4mFMr04bE6Hrj8YeYbdJBoFEgRcP
hF+MMzCM4F1wmk+fjLrzHiTZ8KiXtnFLe2Ozf7kO8SzGoKIkSHCBLXemiIIuqCvdvaj6nP2yOyzq
d+MMlWGjQlpvCoPfSYRgFaLusithloPozcn0LkZeRT9zx5juLPzPopMX47VzePuefOWhpM68nGWj
AbxWxjSq2PLwQ7xUSp3cnNqMfkJuzDZux/UjQQBnqofdBwNjdRv3UVInoIj2BUuQ1JLKE0FPSxEi
Fx4Vou3fHc6pMHkWieAAMi+zplA3q1GbG+dSIHlt3jlMzUbFXrGCtj8XZTxaxUYAWVXX8ovhgIwG
En+lzH55uLByiag2E/sM5yLeoS1oP/VD2/0cMG/3pQLqSTQylHhW+b3VwnHjwK1er1yeP0mnIMSt
lG5Q5ouYMJ3tc5q5wbFutCz3Va9x915p5J/e3jCvrSXJJrg/UDatlN6EjaVRWrXOWcOdFvnansqM
uffyMCtlvPFcMvy9SEr5huQC8ELAjOAzLl7rHIV9qzMCdA513HnqvLbUI6hkpZ7Doeqw+wyVPvIV
i/vpaKWdNm/cRa+sj+gT95+kDVHby8PzH5Q0m2zBzKvQz1U0Tl/Bo5gtv/CeVUqfSSMjOoSu1ddf
DIB+0WL/ks3ZBj64et3EbLIE2ERImJorfNhJccWheh3PeqWlwVFYON5fp9RCP8w3qz4Yvrz9eVdR
9Zl7wqum8SShIvnv//PIDh+0s62wPyV2OD8GZhqeu9As9mC6Haig029gcauUDxoi1zy0M1B1eNqL
GzAtWpx9hrg7WX0UnDqyAnK9qjqEDG/smBzWMPSrxsPbD6m98pR8VDYWKS1aKcuNFbt4MSWB3Z4y
S/vlzNpg4NHdPKWQIa8412jHuHWdD7Fmf1W1tnxCiaO/aC03TFo0hbnvbbU+0cn9aySa+O6k4XR8
+weuNh56FZCkUIqUJNcV2QhiQp1OetycxqBwkKiLCCupHyZFV+k7pct7Q+yHQVO7b1am2PPemdTB
3Np6r/0IRuZNJP2hgaz6naFS8xsLRZzmEb/vcTLvOh02l26MwcFoDXdnjrXztcxNY+PzrPY8T8+c
CRo/zO5IvsbLPejhVFZ4edaccgULjDEx+2OsD/+E81xuZLiv7L7nZyOSgb2v+pD4uMC9tRpxKuGc
YC6vzyc8bp3PGpbRxrlyR9c50CapnfPb33e1/+RrhdnJYD6axKtqO4x1OFBYylzmLNTMDHlVcKRH
XFknd6D9ghJ65YcDX2ZLaH31alnYQx+QAThIMCu2Te9iPuhVSXLBAwxVJq1BipQ4YhvnOlLVjZTz
ueh9Eb8Zn6atwXPKzvKKX+G2blYrIWbAnpaFuzbKGYZD9eU0aNGfmgFuP/Ya9YDRceUXc3KXWd4/
nih+4Cqa33qtV/yJYdmNq3o5nocwmpzTAFCRLgPIky12lzkMfY0DRvKIO5Q9/kKqsGnhoA2wvEIf
Zhq+wbip40Z2ARJpuEnjLkKoZnLUpLnh6oBK+w5/h8D6FA22+PL2xlj/OtI+Tj6ad9DxqPIXVw7G
HR2SVpH6YAeTwlhHr+0wtOIv0Wz9CLwy6XfN4Ob415oD/F9RatW1Maf8AQC6+t41CD1sIIyrn0Qq
yk5DyoRE5ZVEu60ZPuZudO+GQKs9se9rnCDcfSTthuK9141mxXBBJ6boXNV9kAX3+GKEqe1rgaia
h0DX+8wFmzPiQT2qI7iuuhEwlvFcjlJI1VneHMABX3VRC0RITaMkbKQfgkDHnvhrpWmw485Kqyje
3sFAKO4PiipQFPDzto+9ZDelbfFXN0fP+Iop2jTcR2E0tf8G6J0axwySFt7mJYZDZrwDgXSae1oW
aAJsbMZF9s3vZppG8tXBUgkFS6pHo9WVOQNt3CEzF2knSxO1dUIhKdvYVotjzzqeHKiX5hJy5nNJ
9CRxaXFJU5q7KnezzG+6ottVlRL+cpyo3fgYi2vjeS2H6GbRYZQKtosdnA9Eb2TuW6SBrKG6qyY3
x+7a7lCB+ODSrhjvHWsMkmg3GXWmfp97F+vbjbj+yvPaUO94XNifKJMuzniuVTEKGXl9h3dQdO+5
JW6ceE0KWXo43ZbQ5Go1vp0HNc5jxpP0f7n70CTAnKiJ+js77IIg2QkcC72LbSpdaaMBmNfBRl66
XhBZELIl+KZSTWtZITqF2zUFbmR3Yuj1f/QZl9xDZGj5D+GIQH/vu4Qp4BDw8LNjxA0fhZe3sTV7
kVPZXn0HHtmHfgcM85uZuvhXyoD4Fots/WTUFSS0Kl1+0P3l1Z9YejBXwtBugNTGU5nM6heMWdsn
dD70r2+H2leWknxJxhBh9K3xA70ScdSYnXHr+zj47FWuC2kyCLN7ex60jaLp+YD95yZklB5RBDnI
KjuF65klWPrllDTtfAsmDfM6H2uZxNR84Vlx96MpIlX/Ql1jtR9i167rb32Fy8ngp5A0Uky5krx1
bzg7Yry7Kwkl45fBybVMIDzTDrXt4xxSmN9KXqgwzr3dNVVxZCiL7vQuDcuhtPaFgzcyBlfd3GuX
xFWM/J2ULp4QMtCzdAydu7XJQtA2kWMOqnkzSS3inZW2sGtDTeB828CiaTci5/rrUdnL0W6pV83b
XZxwhrbS2R77+eamVlch0+n13wGK8W5J6zDcGuh4bTXKXdlxYmR3pZnijhoalmo/3bS81bgYwrr7
B2Ue1Dio8MUWHLlAE+RmYZTpOTeh/QPb6eWJs52o8GTWe+tmNf2VWtjBGXP8q27ayk/CsvuQD3p8
M1IbP3Q13cIyFrnp8+po5EsfJNCEVdJmJl7dYXY/slWFGfg0fhkZrlXnk4E7tOqHkKM2IszqFoRk
Tj4MWU4Chhz9l8879sjF9YyU3upEn76Ps4VqFPNVW/SxVz4iikPPalFysy63DB6ViIaEU3sr7db+
wi0lfhiJAYAgEqjhG/vz+YpZnHheJSUF+QhdvCVaSNvAc6s4a2+qnqlMd5d9OR7QXAmaiwpnCgt5
0yisk+YEJu0Vvc3bYy5yp813hRJjLrl/b7Qj0+Wy8FDoQj5/mQHYvWUHlPXqrfDqtN8JDy86LKGL
wo+SKtsob9Zv2sShjLNCyMOybPlBy9Rx8bWepxsqItI9Q3Phy7ZDlj+VCOl1G696vRokNvR/Gafn
j5X06WBFIM54ud76SssQzcjsCXP3tuuOepCADL39Ihcl43Occ+Dn0oMjjq96385g6VMdxcQ5C+Wk
HD9uYxeVrnewQyTIA4Lux1mU+p+3V33lGXGHlIQZeqey8f7yiAzcv2kTq9pt9FLjL3z/sPTtrnKe
gm6kZHz/YlACEQJ0KBJXnDTGAAMib6gyMaeoX/Fvt/Id3brmylxqumV5+sqTyQY+RljIE0DFWKQX
YYVWR16hkD/3icluNGoG2CyvQbpIKFt6g+tIw/GnrUTWTSdklW/PuG/Uejradxqgs7Ub7Uht7vvJ
Du0NWOt/o8mL8/881EIzEyRDZofyp/wHSCvDGQcAr9TuGFKujN9S0MV6Us3ctWYKoyykuoUiljv4
yUZ9Zfx1Y9NVDjx5Mf0s5sE1I79zx1mL/MS1RHeAZEaL2TeiCRbxbkR41/lJkyIevtIya8xv1Nqu
6wdRmBnISiMK1V7sCg302B/naBxYNO2m9HeSGI6NnXoP4Pk9FxhMXD1LJM0PAB4bW/ssF3RuTjhH
z13mu2HfC3fXamY4lX5VOc6EF30/wI3zRcNEr+KDsTndxUpdNqXfxj2pqV+70STSQ52ktT0dyLLU
NjinRpbFKAppDR5/e7cLGFDZTSODH7iRz6pZdX6lD5lCET7VyfiJfluuZr4STE09nPVGxCLycSIf
o/sMqk6EdjkbxFT3U/5cz9RBaCQf4ypszT8Jxkdj5COdxFjJhyEDt8XFl11t6X4C8oAFmIIAdBTv
B6g5HdPWZIlBtvMGzNDyfRlZyfQL4ALECaFGPR+nXWQ5dGcvQnHr4XNs53qd7xiQ7Ut3X88dnk+X
pnGnILiwqeil7KGd51ZxGLoCnekjrNU4+miGCI0X13zUw+TJrkfVu8s1t+ud+6zG3NXYGTCcB32n
W1itY9he46j82WibEsfvSivx5QtoF3dfRsMT049YbaCg75ykxb8JKKVW8QpHDhlpS9xJ2GLaMSVT
yNUvBbJjJirYY4zeziFx03n+mrsUSOPOjjJHGw6zOYZFfJxsRcn+bYtgGtS9K4amupvV2Sn1XWBN
end0Uuw7/wZFohbIBfNKHmvPGxErr1Kb7tTZdNoy+IwHVW7uUSebrF8SGEof8Tkt6Pt4noI89a40
nMhV2RcdggF7vdWQrgjaCLsTv/AiuyzZ86GC2fEhdELDFL7ngEWGxyjGidLZ09rJ4mHnMslrG9/f
Gfok+YXkx5bqQTp6fC9PbaGoyRRnQty1bu8B/dSx9QhIhsyNqKwt7HvJwgaLk9Qz2XcD4/eYFH65
mhM5KmVBnNx3ajxG6V1VTKgxZWrSVgdMlhHHODAv2TmDH8ekTZewoRCbbqhED5iJTMgm9w/1gJSE
fhB2Oyq6PydGFXU72xpTO9/FZRqXWz3rZX4IggCAgBYu7QH4AUvEHhp47sDEq28BI9zBuSrjOD3P
hWpkt0xNtRM1eVluXLqruM1sM8rRnGbYnCAMiwxx0MMqo4sm7my8wuJdmIoQAKqJxVbyu14IShvw
M3komdIKmB1mJweYm+N73EfNYVdZU6ifrC5kGv7tjbZ8ixKGpVso0QkUQVbMSr1TAhTPPOVDr6c1
jsBKWwWDs3NkJy/bhZaYxE89SqWF2tsLL4f4nudH6ZlL+hzdlFXlpEme4KR6/QdGl7TsO/0eI/tY
9blB7lTUuTH8JL43reV3Ue1YGco8bu7q+7pPEGe78h9zGv068Sar2hWlWTjH2ojToPW7PFOMI87R
8dDttAw1X8Q789ZOfkPxbtz5oExjrBrfvMxu4vqd7xPIVM4SofUjobQVUykTRUzTpIpueaWpfx29
8b5HQh0eqjhPVF/PcQPeaNOvTi9LSjVoUEfpIraqJ6wAuqdrBMHVAlbXP49RE/2yMpMLzA0iVAij
1G1nPws0FeHCjGnTK8rx7kODvax6jiZt/GEVtrBOmS2MCdkZwFt/yM3k37c/+AqPYwxJqjpI6qKt
QwB/GWS4FpFyLWfxIXOjKPuXG1/oYt/qZRXfVaDZeoCFFkaRxPg51pMPWePVykY69BzJXmRDNHQA
5Mi8IPhR6C3yV2bMYY6ljXWPdmORp/9Mzoz3xq23msp7QNbQM5RDV9dtn12pq/Ph0qcq3g47HfXL
st+Xw5iFoV+FdW49lEilJOIOMkaspucMEYc5+TfBS7Bv93Ma06Lz87JT5qehbEXVE09LIZwTM3ua
89gOIhj7xyr0wnE6eZ0SZt1OpPzzt3GwAVO+Oxb6bVtjPsuqAVoAlA6Y90SPV57f6s24MepKnIoY
yzIxW+29UGL1XhqwX1KcIQ8dmPpGXW3LT/vfty5XpWBg1Jlsfj351k9pVDV5VZ9mU4CRiLG6Vvk0
c1I1+2Cnc/YwRxFJwxwUzXV2o+QR2GG6URkLfxrQU65pgX7S2/Bvyz12NXMIWZFRNJ91LypOoRk7
X2ty7QPKafW3DJWci96r8Z+wMZOT08b5zsui7rcOO6L0yzEcn5KhLi9zqLZfLBKUYwPZ69Rhm/Ko
aVnxb0YjgSylHYeP8L29D+iDendZTCvwGKip+DrOmBXapRX+wGCR220IXHMHUGAdSvrWjp/jFnxR
O6N/zOpAOQSZ0+6wM7IOKpNbxS5mXx0CmHZ/rL5JPhpz0N4HUzfessD5RKd//OMYrbNBYXhZ3shO
E3wXChw+Pl231W2ppsNYlZ5o7osyV8bJ1/t6iMedWld2/LnR0lH/5+3j/nJBuvcEePYaiK0sUFec
BS+xq8a1m/BDVY2ou/qVZgjjl9IyB/wtd2lvbLWHlvEFnyX06RmjgbUn5y3kTfefQqfLikIdx2b6
EDRJF3+3nDpI3B+54oyR+KToeWoea4vCy/lYmwkIRew3ccmedBgkd5CL0vvCHD8ofeoF0RWp6aYZ
dpgXjU28Z7gMGj0+baDSdbfLaOE45R3q3pZIHx1lGhJ0Y99+fS+f5vl7Ses0SWtHOnJFpbHdliaw
cOv7QDF0ZKVQ8NQ+x0Y3kT9HitO09tHDstl4HPHzKdtzSPUx/377NyxzA+bcPGhLqATzK6BlySTl
P280zgrkAuZc3Mq4GJwfRu2YlzYDIrpDr7quDgV48dPbSy7zHrkkoC3VMfNg9NIWl0SfdjNEjBjZ
ZXQljWZH6dbZxc7tMJV4fHup9dORxYEqgGMg0LniXqDGwahTbNS3vFYj0njQ2gtiGY44iKrUrzki
IVtdhfXTwZRmcFjCGa+kPFPBRVH3YHFeGIjcx05br3ddW4s/bz/aktgrFYRgLTCKDvsMhbJlr2TU
1CqKW7W5oQWQq+eGSbfhynwk7baJ6dhv5sCsp+/F2fAI4IcIrVaqIdqWhGZlj7Zn1x9rwYMc8SwO
Nn7c8gqSeTv4NT9PCtis0pUQ74jMzdX2Vpd67R3Q83Afxh6YwBytrjzP1RATI9UhcjeO1DIiASiw
q9hhgNqS5LcIENS3qcAwarzNkaPhGuKBgMyl1p96swTpffsTLLFzWHCIJmOCjB0SfdklUBblJIi0
qNCYDjxRfjTRjFdGv7VpmmtoslZNnfl6CNjh7eD4Wlm95yfHZrczDEjO70XS2OmSwElvkN+zHrN1
zSlFmghDy9plCtD00TntE6zAUlcfRp8qGrhk4wUs37bEz6WOCmxL6kNGPF8Gj2yAh5hZZOpFLVqa
2N0ce67wTTd2vXwXTC6i4/u33/krS0qlE+bEOM5rYuxg1NA4KnS9Q2vq7GiHtzHD47s0AZ7oiSEj
k80byffyM5NMIYMjI9YzCLssCOepLXC39dKbYfRqe+x1dxp8O6VBscNQIJx2qttY+d00FIm2T/Rm
tHe6o8TvE/+RhTCXLe1laErcgsuoiX0JQH02BSgL1GHy2MPXjR7x9FNbD981nnrYeOxl7CShI2rC
duAA0xhadYYYyIlDJ69POuOMJ6cqvszV7Hxg0D84zkVknt/+sAtehdQxhVSK6BAEEIilKx6aOzH0
NEPKO1li+NpgKvYXDxiAyazwYl8neP2OMw2NsXKw75JRVK6PeUH8LcBB2/ZH4L6Ll8EE971Jy0+V
ns/x3m6N3Di+/Ttf7gZ+pmwz8EMp2Qm86+IvzcY4iHX9pDjwto4DZodfUsUTdzlJSLzXnNR4mvMo
e5gi16SHF9kbP+Dld5GT23wW2TBjFwDSL8sbOxrLBpxvPjNSr0x+qpWB8aAKdRohsZkz7sK+aos4
3nI/fBnT5boQnZnB4+SR6q8OexMyhhw0gX52nE75puaGd8/ABjCaGdTlHpzx0tVNeXjX25bESROK
Ky1zijryTHnb/ic90dtW2IhCOWcjcuyzF5XiL27F4oPhNvS2krqcfLWy2ZUO/SZ/UlN9y4959djS
JIMkl2Yh7Dk6si9/gaUM0yjiyjs7cWIcRvj//Y4ZjgB7gwyBD9tJP7t2kWxlui/jHHosCIhAg5Ly
W8im0U57uWybzGFmFoZyiftOcwgrWN7oSl2feiwPL+hzuV81pJA0P6qm6GMbcZ9G4HHf3VnXP459
VfxmBrkDvnPKKy6L7qe3v8tyE/LzkEmARssoKOTsJVsZHn059r0VXvW5cZ9sr7S/J7WSKDSKPFQV
1Xrw3teF543IKQ9JZIRDAZFiCZdanT2h6GamV2FaNCKKvm38NGub30OeN1vI1cIt5v+tRjAC0ACe
XYmOKLmGVIFlpNcqVu2RTd7X6CZ01fykRN54TvoU1CrwxvQQeHWY+ZroggclNbR6F9lFsXX4FlFH
gj9wD8g24L6R7i37yX2vGUrRdum9zdxO/9nqPftMCJza84CvVAYjZwCRSAtojT5de34QBDvn89sf
fXkU2IZSvgruDXKkZBqL696E7NCHXjyeo9bI9OQYQLH+iseoQQPNwRCuvlXo3bQx1ppcpxu5hjzp
/x9foFhiTao+gERISJDk9ZcHogH9KvsqGM9pKppml6c0ZjAxjaKNk7dYR24vyYMgrSO7A1NbRJzU
6coOJ+35rjQnrM+Mkd5k6hb0xt5+mat1qBAQSkeOBRFvNI0XB9zOEVqcGTu762icufduMSKA6bPx
EYbcv73UIpYABVCny3dG6gAWu1zKmfXSinR7uJtbdE38ITObP1YQWKNPU+udgtrIthEwaUPyMyGL
rXmGDEsrjLc15YNrTI79yciRn3B3bpNH5WVit2ZbY/WLbQnUYTzLi4A40tNd5fwhEymx4UzR49yX
Ft6AMC/mdleHiLh876CXCOPgpSglzP5QzWG6pSOwCIUsT1LNypKYJ5USFnDjmNEbSVCPe8zLEYe+
jHz5DPVAaz8HlikwalAY9sQr6O1vusAOWBXVLvIAviubaIUdeG1cOW2q6o9Tq+Fm5cNGCktx9OI+
NJC2w3pXCXADsa2yPEub1uhhcpkD3drF63fPJCvzVhbkZnbmMi6RngS65JA/tlmpS+83N3QPvSPq
Htbr3NAIzcw0Puih13ent9/A4gDJN+B4UJdg1QFdrEIiGHYep3CFHkOlVPs9vYCQONg1W+P4rzwi
UIVkQErW7KqWrYBqG5rX3iM3cvmZ/4SBxmy0294HTKoOIjA9pmqt2HnXzKHUV4SmQKiVsnPkP8tA
JND1mo1ycB97ZhRUP/WK6tZgsxedzNJAHKBSKm0jJi0Cxf8uCWIOqMVzcpxextg26sZISz33ce4U
zfDDOEq1i9Paw3EISnurqbF6sVQzABdyxFwysZYFBv+y7JWhyT/S6y7EvUgzSymP4Ty2BZ7KWR/X
H1WRG/VwSuu0xp327f2zOkGUkZLhIs3gXqFJDrz9ekDN8NEIjeakoKwS7XIDTeE5pbe+D8LC6o5t
bR4YnQx+/x/WpueLMgHHeDVZXzRWp6D2wdqaNl5MrTD/eMjfkQ2q353CdL5mJPQndU6nDTbvYkyC
b4slEZCY7ABLitaqjKw7q6JMMp+yPBRXq4tdyD2D4YCNWcbOKQ3ryGxddGnrBDuSxLOv+TxH91Pp
AhEmKmOOioAb4YRi3DjPy+3w/MuYQ4LLTeOCX/ly89kJ8kBNVVpPoRlMRzW1fmdqqH5omcl7wKZJ
8TNaSvHGJlgGbxal3AQaVEFN1JVERKJXPT4ghvWUOHX0JRwwCadd215ifL33U2B4G2Mq5ksXQpnL
A8fR6yePpZhaVVFZM4zMh4bJFz1uGwyC257b9CFXLG96oCjogn+sWinic4I5i70v46pFkSBhmyq7
OBnN7BCgLKEdajHiUzcEIAJ7T4xdeLI9YTUnWqv/Q9l3LUmOY1n+yli9s5dajE3PA5XLEB4yI19g
oZIEQAmABMGv38Ps3p3K6LXK7YcKq7QQ7k6CwL3nHiHgQRHYFrfCtHN0Z5e0IfGasnZxTOHbM8Yf
KA6nWqnUlTUwQ2TCOVUGG9Sw3yPevrYPgW7gDwb5v62OA6MQAmtQ1Mz9Skg0nxHj1x2nGBzjMoae
xkvbpJ87moYVmel5qceasWICMwRi/rqmfTG1YdJM+eAwOn3+9YP0hfoIpgysq3EU4GD5yer86i8m
KxGNlRjg7Kxp8CogzUhjZ3pQKEYnXxyn0bpgYVV5OM53MKv9t9qg7dW3anRr1TBrRNrVl7O/mwNc
bfi1VSmC4JnJ4Wa3jilYPNR6kEEXQUdnBXo4/PWH/nWbxiwfyMMGc4Iyh2MXU7dfn5TZkR5NQm/6
5lR1nHPGoo+VMO9QV333uwP+62vBRg1FFQC3Df0CF/HLU8mGZOmt0Qk+VlcT89QzlOEeiFKxCL95
q0nU7xyufu10MFDHI7JNsTb5DyTVXxtfPULRQHoTfSSVSXbQj5ECfJTeTxftq08a9VE6kEG9qH71
in6R6jcX99cdARll2+4IJu3GlsFD+hVeAZG2bREUQD+JhIj7oOKAD+UECod8XyY4qj0Qq43m57++
o19fFOY0GxMo2GooLOavJNamoyR21Fy/dYiWpTnXo8KmN3pDsGMT67tsMlb773nZ/6RcQ/CJghXu
F/8Pe5x1iGAIyYL1E6TcFi/BBiFLjnl6V/z1p/t6S3HqbHTSzQ8C/CNUGb+u14YhbVHRyv0cOfwm
1hWMkIvrQMedgfg5Lq/YcCMEwcO4qb2x4VPnXy/od/W3v34XX1cyOAEYc2HsBA4MPvTX7jUCBboB
wFX/8CZGppukG3lXulbEvFvheOih/82XQ1Gz6QUSMNtBXvoKV4ToNCLEq/IqpfaIvAJrgn3V3gb5
6qDWRf6OBPovnw7XFb0k/NMBd+NufrnGlueYeQxXqAsRmOAj48rUrLvRntawW+g8uZb/5sdDOfxz
9PuT3vMvPSWQ1UhwaYkqjUzc+Eew1+rgIbDCGgbkUzL9e8qgTTezcW3gmrOpBP7VFEvBmNisqI/q
NLQZkpNakEjis8JUt8qSKhp+9/l+7S5+vh5oYADb0aRj/X5dsxjhhUwTm0C3mkRzdwq52yZPBnuz
ePnrK+n+y0uhCoAZECSFqAex8W3f/xPGCQcHFiFS3kJVVXPbAmWiApcVlU9tKv5taXEABVcUK40t
12sy0QjzYhWxI7iwyI0txBhOkykhKmZKnEdkzCW6qJemxrWChdPgPYHH2/oq1ZgQRVUeBGoaw3QI
EcRYCIxEuyldh1kvC5JfjdN4yIAgKwtzYL3VuOuTaLG///VH/rX0xsXdemZMM9DBRcBZvlr9SaQN
qdqb8Ilp4nR2s4P7ph1hIgi1itUWCCaCe/gUBCa8BidRqptmYS4okn/9Lr5uungXGD8D1AXKig3q
K7asfWvzaOoGmvqkWjyVWlSGFMxgCdx/KPxxSLiTIaO0X4ff1LpfLsBWaQJngqAI6TeoA7/uRZi5
SyS4rjZIxh413bu/xlFzH2OAF7zQWBl17bZz3CSZw1BJfvf9wXj/MHv4X+/Lf1af/e0/oDP53/+F
f7/3gxEUZhVf/vnfz/A9HT4/6Ot/bb/2f3/s11/6731xV3z9gV9+Hn/2ny+bv6rXX/5RdIoqc5k+
hbn7lDAt/Pm38Qa3n/z//eZ/fP78Kw9m+Pz7H+/91Kntr1W07/7457cOH3//A4DIn+7/9vf/+c3r
1xa/d03fX8VrNb3+y+98vkr19z+s2P0bxsYoqjDuAryZhDjG9Oc/vhX9Da5UOCtDcEIxbN8mvV0v
VI1XDf6Ghxeim204Au6Ti41Z9tPPb9l/A+lxk6ZuJBlIAII//s+n/+X2/M/t+o9uam9BtFDy73/8
BDj/BwCFnyFG/ZD4oD7aHOGBu/+6TUQN8Ce/GWWJgcfOH6CNTkSxkCgbLcSSU3Mi7RsIqzmU7ylc
GkFzWiD1hfAdNmgFqfULQi8O8xoce+Kemra/Nh40Ze0E00TQ6P90af/55v/8Zn898X++V6CAEFoB
joOpir11QX/a0uCKNASMJqLUUX8YW3VhA0dE1u3oVzcasmN/vcWRv//rF/2JtP16hXDvMBUDXA8t
G1Ttv74qH2xMZmkgSjeZCsvp88aaQAA/V7PJGh4epZoKV35XTpcP/OhOV7zx7uND6PEsWWmhbEwP
HYD3v7kYX3qU7WrgfWFBAVHZEKv4y/uahQyEmfC+QoeUZqqKtrKQdZVqORbLPBYrnQ9W4ENY6P+m
3f+5KL5eErATEIqGlYiv3q+XBLIhCM5iI0rZ1NBUqIONdjKc6c0U201myE/H0RaZnGSLw27SkSjI
CUCpC5AdjMzw+jM2SwA9O9y7hLzEZrxhWt85i7mHDeFL/7kG0+McyiuWLBlStG9b2Vgpcq0fPBv0
OhNnFhw8utBGtCktOoiKQhcrGD6MdguPF3ix2MkjdUTK4xq6bVIQMuTzGj3GJtipCLDE7KRdON74
/noC32bXmnC3SR5kHzzi1++GGFTS8STFVGdBH3yA5HkwNVrcPtb7cakzKArwF2yNgHtx41TTHd7c
k6+gWHHJIVBgKMahea+ku6TzMJYYX3EESrToMmoIPNVvTj64buCK/3JHwFpDLvQGGW912rbL/PnR
QGiP6yA/sClnpBHzQ1PnTnUn5lNQFQ7dWSKPSM57ZNilWCGIepOPNaQrTyEv+qTw1NG3M7B4UFaa
R2cFB/Uh1BlEvu6rSFLzTOMUColpyaw+FU5R0b1DCtbn7pQn/k1y5PW+aS/tcuDrrmFe5jOazqtM
q3EsWNcU7lAu7TfiX1OE/NgaNKk0NDcOLdoQKpYqc+k9p1eNm83Bjd2+yylXcwapKF5RwMnWyqRb
Nh0Cl9JalGMEU3tYWR8TBb/Bs8sKY5dNu3NEZrFMtTskFnc6X9i+7m+n+LCwg89Ly74Img01DF9v
ui5f7V2yFEQUiSzJiI0v92E7BcEKzHvih4EeG2/niqM92OBknkRTjEnZj8dhzpnJJEgpWGcR3S/4
PEO1N/6J6cwidw5Sw+hl0ZkrQZDcjfQGi44O125TLMmdWL+1y9NS31f0sOIqQYtOHQ7JEcnX4byA
320NTTrDmTWiR0df7KTk87URp3AuPR+ejpn8qIds+q2hyBeDjO0QwPLBeAVHEVgSKIZ/XT5LVU8u
In94aQcnnjxH+h7jxwzGlWncpNTDAHZd8TBhMm2ugrbJpetm1F2vgkre1ca6WV34oI9WHhrsO0uV
jailJ/UYxnZqLfedNefL6JaOKuJtR0RYrqOf0bFmTfg5QsUGdck+mW7HtsqV32e8hyRKevt+iYEJ
+Om4WoWH9bo0n/bgI2yPFUnzGY0qbWOYv3OeEydNar0zzojitMu4yhtZWryY3V0rHgJyC0DL9vcA
Y9OuujD1Bh8e2752u8vS3lvRbdKUS7x3myvOy6EqJpGNbR6DdVVtVJGbul3SaMkB0YOhnvUmyN3O
LbW35h7A1uR6Jrex3PfBvm0u6/hoq3vfPPv8RhCeBa5Oo+DZo+9qXLIlYbmG82XQrUfkWGbKLiDQ
2deWBEEFVTnqRIRf/PUJ9hPT/7I5wKDDBXcbTRwKhy9nPAUtug4QcluO1vq6tFIU0eBGBe08JyVd
EJzIMDZHn1pYf619Y2PbyxeCRWy3tHCMObt1f7HVcpVMyVtE5jEVXP8ggTvtgRcdA0nem5mcAxd0
d0+0YxZG7xo6uqLxV7ZTtYyL2Nv7GrIQRMtXuwkxWVZs5Ug4/92cdUPJvmyFqKk2z08sanAYcWx/
WcsMW7NPaULLWDUjDogWvvBW0mAqqepc+tARVtNH6zYypTPi46Olx2ZFpnKJQoFdezhisNXmK8yF
siH4iBXnWT/6b1btXNlSnxMSvS26EVnUrktqjWrKxkmlyuJAyqJbOG4i5dJZ0qazDqAyw5HB25KL
emQbk6SQPC6N+9JVfrRDNLeCOup6hCEonigLuikGgl3T7kfmFMEoz+F106DU6maEKzWVtZ+Tfm9H
1cMqwQmKQfGfh9XKFo/5WeKfhwVPFFeyKZ2Zr5ndY8+2CRI9q7Y9ownD/WjFNWixqRfND3bLC+Zy
slH5oJ/wEJ494kdUt5FvRtKlPeiUBzk+0g2jX2dY+SADBlZ1guSA26xr4e85q4e33jVTbskhzlsQ
6NPE4fU9sgkurmW7R+BePqTaVnNSvWPSmDrBg6EL3tNkdafIfWtDE9zCG4fdBczKeyPqMwDRzPWp
e0uawL1Fjtcj1K18Pyb1cG66eS6iFgKJyR9Urljjp8ALcFz7McsYEtd2QaAPyrbCIzahMlz9+MKs
drrVk3maHO8MZao4mEB4aQNgo2jGKikGz76p4F+atXg6LpGQz14rGYzUp2ulETk8jL26i9ZRZW6t
kt041ruOM35Tu/Zj5TXOGxSewRl3KIXcbzr6fN+Ds45hGtyvIE6X+c//WybXggxO12cLDIMsVPSz
W9iEyQix3xRnBk7gk71JK2jpwrfnDEfrEeuo+pwB12V8oKKskeCbRa4ezyNxnmLcjJJBg4jjuX41
sfGukIfYlc1Um0IFoVWqGBbvccKzNmkfBVC4oy80y7xOtDvEin6QESEaoJn2JTZ/CZ/TnUPs+5Bv
UolR5m0tydGR9yjidoK7As/4RidY6mMVbli+aXD6Bm9rA3rY2rK9p+pH3zYmr0FRSzvT3QUzn/Oo
p2HKI5HsPO15KfQPh6ALlgyaA1UA5780A4bN8H+69oLqDfRuVVQanCumF5XjPEx2FtS85VZKzrDB
pA0Kj45Akb+Qi7/4KbBPOHH507MkCXzBgiYfkvkJ3s9jAaOQLhNBWMyWOtWxc9YNzk/CO+RjEJXV
8KDJSXBjwY446yoJjAOx3eXU19Dtsk+4AEBCR9iYd9or2fA5wgsnZV7Xpy4Xe+pABeY2zg+DAcgO
Zt3nqd3KCuh5Ctl7TtFgsR1pH4hjs7i3bqMozqipPUG62Z4C6eHZiH1sNgOvbpYIdpf10OM0g3r2
urPbN4H7dEpqKJwbDstgmEe3932/0+gUr5MZ2w9HSlIKtkUAdMV8LD7jSESB3ADbwrGHVQLvV6fg
CmMe20QX0ltPLawKU5gB8jyY/GxmODw7Mvc7Qua7QZiocNocaA8qob40Hj1UYl13pE1MWU04Mlpd
72sPLJ2GSFVSA4vaenRQkwu+7DzuF2LibN+385i11fgcBxY5gg1z2tydCrAP8VDJNu+qBsem98BW
bD8EZjEcpolDdcX6T5/XQeES8iJaae977Z+8NoN/Y5tZ61RlofCeSK8DFNNLvcNTajbbTLbT6g66
qXC3dgZIk+qjTK3NAgnPCiki4WMBrMfPtDQyDQQqQDYMuWOVwaqG49jNgGxJkzNroumghiBriJ5z
jSUAQtCxZjZuk8PKZYAaxUdPkbMRoEBjA+8aTQNnAbyKxnoGtL7ufNn3aW0LgXBVZaPYBnUpkKeV
tEPujmbO7XiZU5O4A6pZH7ZiofyIGQ7YSj0kswXSV7S53ihUoywUhz6CKDmxXgz8RXJokKsUomZU
yUC56HBg0NzjL6xzNkEWMOuEpTjHH7v6cRkQjW3pJS6iSD9j2wbmWHcip/CiydHale6szN5ii5cq
Me54i5xHqK2QdTc9oiRRGVRsc2b5kOkSNfQ5CIJdFqwwDO3HIAPx3ex1F4G93EEAEzXpusoAAwX3
ksQst1aMVtiCLblNxgOE79jWoFXOwYi7Xyb9rTEm2EeJVQxaIqaIVwWm2SisBDTo3sDBNNnIWMp5
ILMLF+u5xtr8gJLVypFEfLFDQgr0Qm2mffGC4IZlm6hfRwtYdPU7vPd2YCHFiKuBEH220EKCm4TL
3tZ7ocIoY3MzFY2I0DnSFnYwPJrztofNrWyveOuSU4N6G5PyCpW2TYuhkqSEi/kh0cTNm9lPEbPT
wTc5bT0wiKPwTBFYVoxQ3ASTyC3gfeAZgM+J/JSgmNzHFqzFw9z6ovTiAe6MqkuNpcihnufwCu4G
RNrelV8RL1uYE+TRIidwr70JFgZQ5A8Hn1Wwe2j7FfFNTgQNT2zvYp98FzMgBmIjw8GjDmq0T9tp
rHtmoXmABonA48c6cvSLN00wRzfw4QpPpqEnFsOS3hqXw9JAEUfE6hxbpIpmbdfrrJmd+qTij8T4
/FzxlZzUR4ga5Gx5/XT++X+os9laW7cywKC5tuGj66kCmlr7ioQDOwYDOSazPRQwpTDFmlh3hBBx
6nr7oUZS0qHpBcwCti8c5ep1Nc6idBwJp8SmX4CxBNtSUe2V2r78/L+fX0ZmHhbbxjO/Po2+nJEU
3ZsfoZkd8PWEHRZKNO4J9lJrnoxxm42cO+XmkJOiDtrbA/yhCYTqZ1jm6GTxr2FN6uZ+BxfAGAFc
mRxcuwSqjO0MgR/HjQ2d8nklR0SErQWcEvgBM+MipLy/GkSUlEENsXELyFVjBh52V/X2pbHlzoVf
1bluhZvCA3XehRo4fBoOJ7CJ0JEmfYxEZCZu8EFvCEvm/VypJLNEQjN4Iaz7yFg0m1t2afxJFLSP
kvtOVdZVBGEwAzF7geH665SEJBtgVwW3x0DsmXZoLvB4UliiP3R846Ql4/wSV8PF8YYiXjr3tq+6
+KST5gRsvgKZe9Tf7WoWl6oOIOIZtHM1U66usRtVqTdYBWzd2aVHzfMAZbWPT4CAW2+K3hpcg6th
TEixWNiqE70eYANaHdvOLMDEgo8Fmsh90ov1JmqnOIVMtwIlAD7ZsKwcT9wjGbi8HNVSg/M7aJKz
JGgyLcvuM6TosjxYO329GuuMjm49R4NP8rrpUCmL9bo1mL5XtbucFsV3kXDEhQfJOYbM+9xo662F
Ff1+Qo7nVTvI6IpHdreHX8j3ybwEa6woWksskmE44SL5d8JiwV3nLDJn2xEpp+mGg1z3MCmDNU7W
kgbjlLdmmO+n0XuAb24WNs1YbImZx4lUfslwFNC6KygkKtedJ+6QNFwhsGNQKPtJCCaplKnv0ycv
gk6UsoTnyQx0zEBZukzoehcbewuB21c/2k8YA4V72JdzGIAdVkH3lrmxYsCMi+PsFNY7ZL7Q8sse
KSrRY5WYJIcDx6ukqItt87wunSimKbVsfZsoeJbCAfRa905VeOSkfRrna+whI6w9CNcrQbAXaM51
6WgPem+NbDyUnzqFeXKKhx1D1PpKVrYEjrh1SdIpV2aiUkPbmpKw/eQxOBhdUY3rRTq3dQIIRSAJ
DpVoHMELVZ9rMDkMxI5mHF/cOujTUQd5369Biib1eZ3lADhqFBl8RaaMvMD+7EKGpU27poOjTDsA
gDLO9UJVrmevzqfGGgo5Y65CfPVjmctAOnHqz/FOqvjNg5tI5H6rDO+zCgYuqKHoJbHRcTpV9Dlr
P/NHt8os3p7dWaTaNCLvarOXGNFmnqPPNvIAV1PPRR3PR3Dwvw26T0EP9jKX66fBCeFAV6tbmEjD
R8NQ7FGQBadMzDgUbfWCku+IhRKnqz0fEVQWpey56fgRezUUs6773k3qqXLNuesGhOd6b/bAMti4
p8avotSE4wV3E5jXYp8D2lcZziE0FSUChd3CRUJ3blX2/cT0ZdLj/er0OPQ5+aRS8HTQOII9nxYc
8To/XzoyVZ1H7S6yBpKuFh1TjMPwjljD8BB2L6iUzw703GnnDj/WT/guNpnNQK1XY3DUqPLXNihD
RDEpZHJNWMHSai4hzE/TtnkEk+4bM/5zWLE2jRWMU2rsjXGc0wD1FLM+J29Bu9G+ov69BpX7UXft
NVLFs4SQR0zG9vFgMjfmoCMs/d7T64PnkG80bt7VOqHWWOPCC6xPooiVNWulM7a+u4gaxozlTWj/
Hrlk+SQ6lraDePICfhlgypS1QX2vG7j2tbN+8+3uPA3dfJTIQ7FQ+EPT80EieiGOd9vEdO8Noocp
6ooIP//ddxono5CS78NaPlMq61S7rMujzvqExBUPMux9xioo0HTvl656szm504irAeHsDe5rR5jK
ATlB3kc44o3cL5xfHLjJxy6J09DqLj3UkllkK4hKwCZNgVjs13F9a0xPssm5T5L+ygcmnKBkgdmE
LsG1PskQJ5GPNJdY3qzrXWPBo357vcGYmzhGqeaKvc2Ng+4pfIcu+xL0T6OugH/O3Y1lkggLhpWR
0Od4mLECVfIYhPTGCv3boKofAoU1s64wplkj99hNS+pX3jWTPOta/3GSeAyHLq5TadenBtKkwu7d
+w6nd93Wft6x+UHU9OLQuMu8EIyvMLqGVAG/5MK5NhxKN0TZ7OLPz+gpUumEp0H5uedwwIINypva
D5/GJnz3Y7VkvaumfOI31JJNvjbj2XbhQNHa+tVTYY5U5jys3VzDxidNwZ+cC2qAsdL2G1D1LmXy
zZEoLeMY2waMliDXGU3JQwwKcJ7uUNtOGWa+uI/Tgo8BBQHv6zgbEHiftAFNjRfsEt7fw9rpAcda
X4L0lPa+e6edEVC5HZ3ntn6ulvkJ5fwPBTFBDicsfH4F/prWB03axwUjn5RKVnL8xyxdIxib3yIL
FF2+35V2HV6H4OhlreTnVrUybQR7jWzr06GuzCsLIAY0n2FWYSxhUb4jDAJi3U3FVKPcZDXY9G7d
nmngqCzpOdKvETSe9HmFkKEMDXsWWfDEDa0KyuDJvdarGDEhqTvsXWaHLbFYjAucBvZQpuFxCnui
HZcqytr4qe2I2DX9+vbzohNvRCzTcBsHfZNOvLqSJnAwTDmgc26yIOqrklZhUrJRntBD+ZldLTw3
lbm2XQgXQ+ZdYsfAnAvRVTs4zfro+jEsCewlC2hw7OwKRjvGx+xmFDfGbLr47tNI/7XF1tTFVjo0
VhlygB1W9C3U5jvM6T4sW+0geP/e+fR7MF9j1YM9at/7fcQyvXynnX3PuvnCO3rjR+YczvFr0MF2
3eEa1V+0c2azA/dhzIiAjHQFpy6Fkdc192Uae+M7/GCwb9VoP5g88og8d8gBluFVBfeuFFAtmtUu
5Wv9oWAnMQSQ3SK26Gki9JNJwGQTakbJ5VkOCvAhqX/EXf8Nj2nqhePrvOIz1rr75tYiQ2TpcRD+
91BaPzw13AYaIfdwNa0x5FhVGVnePhnGT1hJMbc+WmvyXca4/WVHBYAiPBJIOmnyKlne4E18DYtJ
6IA93sHNTCbZ0sNwfZTulTcCM9sGMFXrAv4DGQAM11KI9hmsC6AFrqqLcXJNCsj/sRrkB4uaR+aM
R9h9wSkHNDFanQlOm2gZsNIM1LDA758tDS6V9RA1cs19aLsz9F/7ED7JsM4IX8MZxxmnK/omEmdj
VAy8+y4bACyd62PLo96bHuoR1x0oZ1Ih6yIav1OR5CCcDjf+aJ8W3RY0WGEa34wx2hACCjwmiUsR
E/9p0x3mHACsq0bAMiikNR+AyQTYFigmNTHYVvD7uoO7HxBe+qA0OS9dXRV8CAE1JsJD69VGYB4f
Wil3PSxVYEyG8S3iyVOoCk6OqTd8bynnYIaXCIv3JH7zTevALGTyCynWQzitP3Tc3TShfgFJft+F
lGarGecc+RB5DxgRhYmGQKGCvNSR6z3MEa5UA7pMPGLaEEfBLaPmLRm6vXDhySYbk4awE0upBYui
YZZXNpZDTfq7xSwfITpbnDzVHQF3ZNcuYz76Tw28Nm58tDy542OeEYlnZGiY3KHm0Z0wogBPOPMJ
2YdzY+VQXD5UOPIzq9GvErkHRaIauIa7M0aa4rRYEYg8RO5nP0JQGF0+O1bf+bY6bPvJbHGaKjYC
S+k2T66uK+FQl6TreD2OR+maupj85KQt1aC/Ik+kArRpYzYeR/oB4WYC1ZnWmY687xVWAPJk8C9u
+QnmChXEb8N8G0il8Lgf8RBU2TxD3heO+qmf5DNozixvYK6Xu0u3s/QALrklgnRFBVL0lthzoW/m
wb71lN2nMYOlcPU8iA5DRbt+7gOYdKP/xoxivo/W/nm7YWQGWCi7EcYFVlEFJVuc9yhiICqxHHY+
d5RoG/cpApQ48NJfttFlTIBPxlnQsddEDz8MLJJ2zMYcmczq2HqbN8yKRYvV+EKqd5+LKy1FkI+W
r5Cqu1MLZKtj5dYZBrYYeZTAsHTu0+quizZ+G5w4jnOPqs13YFE7cCuLVqS7apJOk1cXaw9sDI7w
hyXiP2ay0HQUXpsH7Tyl7cc6+8882bV9DCzHBnANP76jxesH1vdv9rinrL0PIRcUIf+IyHgMKjZk
WJg4R5oEwFHLMxpOoGUiul43mFD5/qclTZ3FsPrOImkevYVB0wVgPUItYIUxvbTh/MHBm8+SIbkf
CYqbZDCPyKwceX+IUY8IPQL+j1yUmxujzsb0GzPkXGhUAPS0yOpHR3RhuHwNguoM+ZIF+8EPiCNu
3Qj6qZkv6TBJhb55uoHd0ZTxsD/7kXyYmunHGnY5gugfJjhR1rOYt8sJK+kIOJgJz83kPaoA5gdw
g9/pWKCUs26j1nOOXgycT74YGeUemC5lHeDUmgKKCh7zYFihHho9A9K2vDerVVfJQlLQrF4tNCC5
dhjwFdQkyXyEN/0Phmbs0HqwcNMZmdCWLV2ISJPcybhZm0Ksg5NG7guhwrtSqyl1Qw8NjGCQ+1ZB
dDJGadDjYNDzEmRdqO4gFDwjyPkEH4SP2SFoJJzvwQK7WWEND3WCYXPT1nFBLQfN8wI37dYO36pF
nOc6eIXlpd4pAuDdpt43FBOPLHGQqYIiIatccPZhi1/1CyKbZuCRMHiskAIbrztpxC2fzH0Lpi4g
Mjj5cN6+x7HYKcV+TGLoMNycRZ7Q8CCVfZVgeJJCsjAXXoVH3wDJt1yaAFrE4QcjzYxUEq6xuWhV
AesEhj3C/5j96jLKwg+Q50isrsp7VIVpsnR45Ksh9Qxk9FDsH40N19SO1AV8k3I6r/rIOIKmYasD
cBmLOKWRk87B0qWdZ2uMSOd7zclLiAIxS5zlzkjxMS04gQNfPS/NDoyZ7yttkesXkjoHdHolYhIC
7ufYTIEn6y5uck8gJsNBj14CmcJQdG29ovVggoZc3x3e7HTLwCXGUmr7q9iTY+ay6hIgWCcNWrQu
2ik0xR+1ZXAbwKXruordx1A4OBJmzABd7JeNh0qFsHvByLfO2sLBez2W2LpwwjZ1CSWuv019zsgk
xHy55sNunb3DUJEruH/RLOxDknfIDN5beGoKbNhIum8x/5+isub+FpxTH32CBDcxvFSrVthi5ms1
WtfYYh+7RF+WGugOB0+G8kePDre2S8IcTu1oKmwTpwAobmuneha6yaaOh4Wp1m+jvfmNWs7HpID3
mBg3mjicnnS8W4PhiDKrGGGad+JyuCcgBpYY4yC1dpyOjAzHcJLNIXJruTO2ez80dZK1fXdLrfG2
Ws1QRHy5MK89282QDXyKMBbGARRKHOibAUWBaEYbc1Na2jqiVyxgkBs27P1/E3cm23EjWZp+ImQb
ZmDZDvjsTudMShscKigZZsAAw/j09XlUVp3K7N70qheho1BIQRcx2L3/aIpuB1oRXGvJMWBBbWXW
HGOWe+oV6vIubbjKdZRoKUDJmfmVXrZWUdaX2v9R4bfZwYeflwIxhQ6/ejvpY6jM3RgWv2qMAOR2
yt2MtkKHZexDE8V+zpxQ3zOfzZyNbV1QAk+dG8Re+UvXmbvRiS1i1qdqCw23bwBbVcs80cyfnphw
t4X+Z7gnqd6OqpxEOFH/cc3JPHaTyQ5rZd9Flr95A31Li2GTyenJp2xo8rhfDbCXEcEEQC03pWf4
59EFQgpXnjG6Wbdtlhd7cItvrIt/Antbu9Agywpl0STTtJHLKrdBcFhM88oMVR45HYvt3NVcpI7j
di0fhIEqIjEfK3VbfHKnmlRUz27m7BvHjhGA8NiM5vNkGZ8kOa7RYKVPoZ7ixbNOqzRdXnVoMmdx
RTKApF8q+7Fru+40N8Zzky5fudWdC+KvziaNyiwsMvLv1qqWluPdkMvgQrAGJWuttu6goECQ1al4
yBIJxdPyVGYvvqkBW2eyBPPN6LAsVtOkNyXJakdpfOWkv8a+EXro/zqm9eQ+LPY/G1rrt6s9v7qh
FgTPNvbVKoKLP84Z50NgbipnzHilMIdWZhg3zvwlxuaW5Xq8jUMSo8JcTkuDGtjLGF0ZaE3nq1f5
H3KIfxE+wEmRDdavNZ8/oa+Kqs0fhxkCkBYdkFo3y6O0zX+YtTceBRKYSltfiOYhqKA0i2YyD0kN
HJl1jz0X8OKU9pPIaxZ1ZqpJjL8CP3vAJCNjKaqGiTT5MqVYI2+e+WJLcu6kYlj9ZS9NfcjEuEbG
YkVLBjDhKiteKM6Iut+IuN/0lGfbzPevTUIumxFsMTtcQrq+erP/bCr8Xt336vuvxLhRbOPpt4KI
4mZuPO6fgiXN81+MJfgV5NanbauDnyLkQDKxbpC0+UiGfb03jOVE3Dtltuj44IBeVw/kN5nnXWCs
b2m/ydvlORRAkGuQbee6P67ruLeM7DUVuQF/+cd39LOW1II5Rg5zuSTPkL5jujSIa5aD043NQVX+
k5i9rTOSndwbpAAEUt98AHXcCEfsnPUuq6kLmd283awBXUeTWeiTuVJzPq3lSWP5PyPLm7e8ktrN
aOnx3LYWd8vfP826YeUxam5t7iERFwXwVl/oH624jlXyLcc0u7XB2NNZ0f1p5y7mMod7S0pUnLhF
U19PG2KvoECaS177P/O1649T35IL1TM0owEEO26yRwuxRKjs+SFctXdMBjntk0BbW62qP2y188NQ
kDBctOMBvYpJyAJgQRLM/QWLBU9sarxqDjkWaXkO6uR9LC0zntDwR3aQyZOu4PSdwriFtGNc8jD8
CuRUH2SKWiHsxWXq4CVHt3h37Nx6fssIYzuHWVhv/aZU+1zr3/2kqr8Gs3xb59Y7D23Ros6QzimR
KQywp/If3lQtm3Cds11mBAE6uCJ87ZGsLHXdfRLMCzxXi9gt3eoZ/0G0WrWOvcFdCeZyrNh1DqNI
Txqb9dZp1Lohh6E+VmOeH5RzhHJm4Jhc3nnZnxzbcxSUz6FHw+VykpWguSHVm9kXB9Muj2YqNrZG
VTHpxdm1mZdtnYWnwHM78zBU7ofOrfmApaCLgtacABKU+Wg0bCRS7VTVOm9rT8F5OL9Os5q3Hsfy
0S8h/Pu2e1yo98IFZn+7FVOCVaXFBlJCkFYugsgWsj3QpLQy1pfl+1iR/UyVyWuTt+5hlob/iiD0
pel6Kk6UHZwWhoQaRdsblCCTdWN9Bm4uHnhBX4M1L6LAPYPnI6ejaDGWtcKZtTCAQfpsXce/yxvV
T4jW52XlctRrz6vF/2gGj8ifAWqwr8nf1N760CaUJ1oZYJbT1ps72H/J1yJuR2c6c3OB9UIuRqI4
W7j9Nt6ErbwJxvcgq6xj0bnQfh7t3ih95vGwsN29Apzl6Kdrn+Mx3OaVmHe26NK9HxTWpZJuXCCL
XCg0++m0oNZBHuQ3A5WdazLF3Jltgk3aXwjooOXn964vrtjMp63UlreX+EA+tEG3wNgPQVxC8MZr
b4fPvaGfzMoYfwxK2lvTCOW+l36Mz8F6W8bsuQnYwkdF9OZgEozaTAv6kHl6UAbeEgIwYys1ykPK
CfaaEzyB1M59LluMZso31Vs9DN0hhU2IbYlUyOGqnwPc37291LuELHB2yUxcyhxZqJ2ryLbn7uZM
RhUvk/3H90bnvSbLosjl3qeYK15IYNn4E89ibtRR4w7DT58ZFRjVe1XMlW9G5rc4iJR5M1RWRIYx
vAhizm8KuNFg3L41I8VrQ1M9oP64r3tLs5s9l3YJp7a2fdASYefzhgDsyA4swh43uJaXOX9PZ7f6
izjDHabi72W2ip9Ztt76hXt9ncv1KauRkc5Gnz3b3MO9i/xh5TR59ufhT2J42WmU7UWXmXtcm0Zz
IJTdYRjXkAczLkTWfxL/9DmpwY7DnBdSmpSgYd3MHUwy5tmo/pbTutvKHfuYjMUiWhqe1ZGjayPn
1L6saNUmkI1IEWJ8bOchHg3bvdHkRkIqH82omoUXS8DkzAy8ydz2r9bsktOfSQdbmpbXQ1XxQybR
is7BX4aD6kgMjJejj4AuGLpbQWrheUlEHiHpSLaTw4mBodJ/4I5CD8ZfKhxJTR1EPm/EOVgb4wHp
QB8h/5Fxp4X/UMsjfYVI1d0g2dPAjXxboZ6qYQt3hmMIJED1d+gEv3Q1jq+tN6VH+PFNMXnmRozC
3JWp2eOTVm++CxJdWUP+Jty23hoVKISpK4KS2y55WTBdndfhRwd9GIopJu6oPIbNPEZW29eXUtuR
6JgMDRO4xHKTne71gAYQwLJOM/PHlKAfQKm153JRNmguP/pgAIIZ5LcthifotZsRrtUVWbqG6gw/
rHI9uM16sW03j0DC2gcgswNGcBGnIHVsoTYwY4kBLLXjkdj1Z6ca8uclaRDEmmxbf/9aVdYJPu3y
t9F6zckJs/aE3uGDoCe9J9LgdS5C420lh+xh6orv4HlN1vp19GX/wr4UmFMVFbRFHNX421+gqHCQ
xMnkPBgehghnkRfKW4hLtJbfdZ+5e3QabWT4dfikpjV8Wj2hEEEBlZPFtOyDNempXzLCp6BCPBPW
yXBSrkqe6JOHI3bmh5JbrK/1CKiBICzyEK8kdnHP2LXQ/JrJh+4TGzAtkaST86/ywSy9D9l5+pHy
ifZqze1H35gk9wb2p5cba5zqycOzYTufYdlsqBK4UskyPrlOhegtH5ponOut3diHLsmzGNqQisWq
Cz76Ed66SxL7LLoAa32FNV7UVvlUWpdwQGJEjwTtmKq4Ej++RqVhWFFapN3eWub1UQSvDRDRZlal
f2Qh+ssOlvY4ma1zwfvh7ZZzWvMLleo2dOqQAl62X0aNOd460VDOiiGqy2DOTlSa9Z9Qoqcxc+dU
e6CewyCZ2J2KkbkdTr25npz7s9d27m4IUW6FXCzbfprU9EwkhcVECHBTpdV7099Jt1w8OYVv7LGQ
ecC2Gt3KHWkBzlaDwmdhgN5Z+XpIM4sJW5mQh+ViRosf7gehcHTfgFGfTDp4Gb2zbDu0HwRyWJtg
LkBEC6ZWMciDm53T1S+jXOY6wqhrb5x+eMwK59r6CcoupEPTjSTZG0aQ17S0yw39R3+p5K2semaJ
+SXz/C8l2OQol6g33rNY5JdMXChYzAJqUR9Idg+T4T5RSfBROEkF1Na8T7rbatjlyC6CTxIhX40S
Lf7k5X9pF9DbMOads0wByyDp3HaD/dF/GysImsqYnkr795LfFj5L2/8EuDLPiaXbyHQ1GpYm+ZqM
4rrkRYNM0KqjcOy/OdC+E6dGxzaHRwkPUqJJrGfwK/AHazMHxYvRh8+rERDQIFwyq+ns7CQHpgj6
KFcZUs0UQqibNzYIOXvEQc28o8Ak4jYd/+SN8eo6JVIxP9nYBfmgjbL/DKP4pdSsNoK7SZvdgwEg
rnsfRJ1ROc8d6HCG1UiRpQ4rrEHb8xfwvU3vlO+utq4rs0vkCZTI2T9Nkv/06/2LD+2//X//bhP8
vxkA/8UvuP/d3E12/b+7BP/lN11fdq///hvuH+N/ftl/fqz/nzZCHFL/679sev+HifB//5HpV531
+utfrIf8mf80EfrOPwglokSZSuv/cgP+p4fQE/9wPNvnPxIlSkBriCXunxZCO/gHoW6kgtxTtPGj
Wujk/2khtMJ/8GfoCaGsDO0Bab//LxZCl1jaf5HcE1ErfKT2GF8tPImgqPf//j+MeWNSZXVO9tcW
DgtNSl4+duRuHm0acjZtpoBB+BwxOsvmufNZEy0SmkmFwRYUuMjebJM3WmuwhDlV/t2PZGqTUJKd
ka0Z8UwII60ubpQ0ZGKCIFzKYIQaWAxmEe33MBl3sAFGk//pVfm2PmdJ/2MFPImHenWIIMHVCM6y
RMPoAqXBg+9Cy3nrgu63GVDZbXtpGE8Njh5aRpfLCrPkGKlxrufCQATKgA1QQQqtqs6zYI/6+2d/
/zBq3USmpUhRaZV5tq0FgRGWI9Nb2nNSx2W28FL11UBwbzJX28nDQCBTOV9GVjG+pRO7TUqZUTg5
1hkEh5/amXwUQ4qhoFpOPMPl8yyzX6B0/j4tbOp+fCx2AFvsYXouN3aokEUM9cFdsBh4uNzJqU/C
G6b3NLJVF+5K8u1uf//a3EHb2FLyZI94vERxFcgXQmUWF5IoTnkzqv1SF2/o0X/OYwYTOye7sC6d
G/X0IJ6uKTflmnjbqjNU1C4GKOJMTw4pDEE8zTi+ExJn9qHlQc004jSn/XhrLNPYVwnFs3rHFFft
0gT4e8WQobzGuY7D+KP2ZXHyS0oN0u4ogHtP1oQRvfWuTjC6p5wsSML11pNJqv8N9K6kFvnYtPrN
yts1doOVatQi/TTTLr9pNWlUE/6PhmrffccJjMDTkvTAi0e4k/GcYBuasgZFHVmHhXijUYhjq+gB
54sivQiZ7vMpLR4oaIrxGSQPIj+QnrHe6BCdzjwEZwKK15vGt8DfQOcxyp6XMMnyx7W9ElSW3jQ6
qZsXfqStWhhjghH/m1ueZ394cvX0Dfo8HCdlb91pSc8r9VlCArU2rnmTEhxCV5ow1HIHNODSwLFY
HLuDcUGBWNSdtWMnmveeK45GRvx1NbVYnuzhIIOosYs/YdqLM5KGbWKGbdTperiwqccaNOcwz2Dp
CRLgMk8xe6jNKtVTy9ooWmP5GqzuYbZ09xZ2Zb1rBjwME4zxUmPuWLOrXzTOm+ngmKTBoNGlgx8A
NLRVxhV6k5NvFGFMnfJB9159Mu5LtYaBjmnn5cTphmcLoOCQ6+DePI3UrOv6Myp8poMVzUDQ7Wo3
s3Z1YJ9RTAB41uLBZMDfooiF16O/7VAW9QhyPdKg5bAGwEduKwutJWsqdRB99YDm47ezZuVOuMNr
QVIVGUVo62XxXMnscyj0ntyMkyRyNmYqzTftIl3QFIjR3jhAHr0bSaKfZjEcLPDneGyqN/POG3qG
tfX4fWdfhkQ0T0vsI6Y7hSibnQROUWZTvXXW4qEAigam9fd90D0ZwvssaZuOK1+hse+L9bjWNogP
IgBkx6d6ZjFq+se8757ndMlPS122cbD4aJiG5FonYA7kg586T5zKnDUHLNr/pQc8PimJSRsiKoxI
igDxQr3kF0oyWI4JN3bXyMG4BwiOaMaVq3N/0qtHu1Kg8ZB22diXh95NqC9v3Zvbl1Ps9dhEs7H0
9kkheDrUgz240Ixdm28RP32Sfv6EB8KMcdKmdNTc/v4hED86Wc6XTu+Hpp13vVedZqDHpW3nQ+fr
K6nk6NxtTKkN2gHeWw9kHjDDeoW/kWPvxKiEzirxxBsr1FbIrPxcEus9Hacj0lvvta3wH+Ztc+rx
7ty8WvwOBVB/nXDHTRWGKEJ8XIibXUZGYJ8W2H3D+gAcbJJLjnzULfjApOpZHbyem178Lu2PgKa4
CCzvWhs3Cp/gUWb3hMq1Oa8MZcUcPtHKYu0aKO2puDRW/jIsrHIdWIlsneVAiMUXBVU9rzrzT4Hx
K7D6BzlpJPn3adnKn0ODjHjw7d/1VGJ/rtIHVZCRXkj7tZ2S4jwB3aZ2ViCM1G/EOQyPvmv9Ll1l
HEwJmGN5v1gsYtPq6kiM4WEaehXTGWJu2I+z8yBh2TnbOn9BCWU4HyrJwGgzR+41/wg7Pfl26SNU
R7sa6BDxrHvycezvpO+tG1VpZKmdv1XIHTZZuUwR0aXxQsUfA6CweR7TW9rMkDFjVW7DVhAFIMn0
6F1qVqiIdjelRfw99hx5VuYi9qodv2X4KrJkvFmt+GUStrYs01UYU36oF6uJ9Z1NUCP+VlNM4/0P
vOqpwYWU4ajM7+yQt6L3xzXCa6uq43EQVeRKe3+nFjkvb6qy0qOcQvwqTn0J7ZiAZ84ZEss3SZV+
Lrae92q2H1rei/EkUxIbF251XYt0t3ZthQk/ySKzT/HIOziiQZ92ScsdSHWc4it1b6QKdHFL+nvs
KPczma03shndODRQb9lyjnUJhNZhMm/X3kSdWgTbhi3uESoY5Fr96HuzfQQ6Y3NaUD053fCR0Pq8
yZepj2smuzhHG9KICfcwETqbtFfnzgWj5klTGwdTtpiSAVgTjaBC4hycDak87KVGZNqq5Q7dWl2x
W/q5OEqzsbDQSOxuQC50QjSq/pZDl+70mro4pG52X3g7BCvVZq5d9ZB3Lfe8P6pdN7YN8iUXt1SZ
/6wGTA/AEFiQm/5nIosPJQaWW6W/RJiLrW8Oz0ylV3tBjNtK6I6hBoHRXdMhPC5/koDwbbgrcqoO
MdpQA3+VprP3a7d5MiwbdH7ELZb17nDoKTrZZE35WKXtmW8A+02nrpUphm0aIqK7D0b2NyPcCvYx
7wrmOgLrHx1bvRL6nJ8gBV7lODNOigTYnM8ztYIeaAgyyj7TbdpV1G1OfC/Hdmx2fqsISav3Zh0E
3xp6Tjb2D5k06yEMyjUaV/MvwO13JqNgZ2UNuhvvXlwBcAroDeDe1uY5zPsvVRfvOlnaayvzVxMo
am3qWFKDE2nvTSrIfGa7ZpfUD7pGUqUxaWztnqEQeqDbrgYARSGWXVkQ0WAifCjzRD83TIJDOFkP
Q4c2AArtV53SQSZ96zp2gFfs3XEwSTRdGgBqmYbbXAScEf3vNvXFqYPYHjom08x8FGNW77w8/+bQ
FLtudmOvE83JnoPqLXHUVmJ6nEk9y/27EDsQG4Br5JAC0V53F65VKoeskSG4Q8htXRp7o+rOS+2Z
FwMi6MJ6q/aGwjZt1JPYNh2+OW/0OJoQfSUgili9KIVQVmvvwPH6SFvVNfWc4UQ4V70pQXljH/73
tEJvbpXl/VaL559s4nw3SXcX4arsULOTkniNJRF/buLrjalsUjaai9sIhhQvvTWGrDH3d21MSxq8
AznpTQqwB91kxo590CqwI0wR5UMSDsDMfpLtm+6Zik0sjFaOy3O6y/9C99OlbHDnp7e8wAFrHG2H
61mBPMNOSG/HrfNOMt586g2CGsVkDtHsrv5GQxJl1FuC16ENzBQ54c2ZMDCH+84/jksVbnWSvhNa
wnvLSCk7hGjbmLInwqDNN8PCxSEN09jSOlA/lGHy4edTgWDERM6ftdSkpxToZUlNX80TYANWj9pn
cbBfvMSB5PWoTTXEHQgagDxHWaP+uod99aRIMXnBCeQ2yYQi5a4gSWAFIyzz8aFriMAgae85L4z1
TFYuw8khnMLwikGHb3iFg4oX8iMUY7/xsS6cRIaoMLSNPA5lQOEYOurcgyADNN1ibNpX6UWtv2dW
y2OKg2jBNfaOcvg8mc66qXPruiRSbpdk+EuW63MKRFpYbRYRxOPCm7jbAMI5PPLAvTf++Ee2yTec
3E8MBrFTYChz5urC+xNNezjseqf4MaMJI+ww+5HO1sFmAd7IlWuBWH0lnaB7IQaRJ0gX4RPpfk9E
WN6keBqD+oKD9QU6n/Cp1P9w4FjGgnyI2Wth7uzsh4YvJdT4wa/mg4kQfg7YEwDhgt2w3jC9Io3v
bT53Q1X6nPU+Lh3/l0yC5Uxr+0aNb1lvU77rV8nG6/zg7m3NgIqDs7dU45uu/YoxF9O2i7i2NqZT
UMv3jrxmFs/8wS3Q6Y8Yh/jwTpT4YDxB1t89rtm7gS8tDnjRzsiuemnZBwbr35KjQSNTiZPa3zQ1
FRQLAauF6oPNMA7fmVYiHlBpF133Zyi9nW7R1HUtxz3RPypavM/B9cJ9DX1MXo6cXhfEy45OYnv0
NDWnNsWmDr/KArTxcg+6hbX17pC3neKoecVdHX3nmVZviMGAxV1YH3V9dpwL+dIySSAs51zpKxTg
Hp0BI4QT2joLeXBkrcgrSlPz2KnevGbaMq867xn4hpWA6RbjQjhQHIszvHo0DJA8JrJL1aufyiUA
I1uTa4bq6FBo6zzPstqnZRCN9IOdBTq9c96Y5m50GMh8q1qO5pgTWFFVcVhNYLV2uZzo+izRaI67
ZSU/GgNPEpW1WI8io4WkGMW4NWbzq1vA+RC0ow3MENwkOe8hX1lkGpEIt4dhSHbBjFjboBX9mHfl
S05i/tYJK/Msnc80QP7RDdNu1XZczr1zrhZGNbfPXmRjiLizlyqqmFOiBJfRoRHrt0PR9mPNG0LO
dRJ1GZtaMBCUEf7leXVyocg4JIF1H5QJ1FRnXITbf9tyKLbmwF/RMZCQ2d1b3446ojh5ZpmDH6XE
YtNru+O7mR58A2ZahNlepsY731m9Jb4tPK7wsnomu4WEjzoMCRpxunNlPSmmlEdgzQmRsyaQIF/L
i9vanwg9XkXnl4d6AsydO/877cojqUAQQndzyB14rcZsR2Uu9LLTGDgJUxk7IbM+Qr2/qEy5NKkx
QnTgKl20ayO+spqXbqpQtdaz3E+Ks4JsiXE3jlBKhEW7u9psxMUvL22y79Igh04HCNFD/9CY/M87
y5geSuTundRir6uhvdRkwU4jTl6VOQa8KYCpWQY1MALh9G6JYGANC3U2KD1WrklXVeiM1CnlF1Og
y8xCxDSugsCHwMbthKI3qMJ4lO7RV63eOnOW7tqlfg2S5px2yd4NCwzpFN8T1A6V29rVnm9WtCyI
UQo5KezVTY//28DJ5TLaJuJxJv4zVdg48fxsna70T3W/8Jvnn0SsNvuiOJooKPHTp6SNgJDvwklQ
JFfed6vcf8Dmg94ecdcdnrGq8tUFRDokfRvn3Vocqrvw0kODFCPUhH7ikqAnMptHW6T6qK3imN3F
16DUCXeGGwcidyHADY0fVgR7xvcvLBTrtVq9eDa48YrejmsPVVY7lnacI5O8W7W8u8hcYTkOebnI
vr6JceAGRdWy9nK9pGFiIozquxt90uQGIdEfVG09eTxYvrp/zLE9ObIj/UZYLKodCkt/loeem4W5
CemFe9Tj5xoQVCRWFbe5QNdciyfOstiZlv5SrR1y1YouTSLVAoxG9r7SCU7ZOuOglprgCyJeBEDM
Ad1Pcc8w86IydHTk5nKCz8XV3FnYThAPvODibLdhrSFvhEFIONLzKU8xDzbBtk7aFxQRLbdn+RGY
+Nf7ZNmzJmOncbvwXluMSYC40XkpMRiMwYLUcYPbaIyKGqPfQB/XrkinKi54N0e+jQYxI5aiQncp
OlugjS3yfWpNGDSNb65hs9foajZLO++tJCy3/t1wKI/DMI83DPjrbZzLdlfzXkVqvUFtD8bIy8GZ
lEXASBru5cZdzexqDo5ETEkKQz5IVjt1ySlLoHj7heC+5ti3hR+hzPTiINcfwTpjp+C0mPKC6LCa
+KSW71pWwptb9TzudTdgRAcLirGBZkcjsZhpVR1PXR3sQH4TnlyOyjEtknjUlJr0FbO7aOaTDt5G
i0mz7pRkw3AAJsli0npkrbaLrc0Ec2DcfB+XfscbTp1YbQlKyLIPt7CLfaPbZ7FOONKGdTsVGOPt
O/Ure/Uc5Iz9MhGnsCx2IBxtJ+1nkcob8zdpHc70pnhWcaNDS+Zuk247RIP4h6pz41K64iVH1def
I80v++musLXq6o/2uv7gm/W1onHrWqzx0ubuyUiJS5lGlELMX6xtcCH0og89OSlLG6EWiTqwpN2g
xm2ZZOaharJi4/jLANVnNafc4hRCFvCI8aE9BKv6mAckp4hXprjgz2B18Q7MF0G8DCmpkEfHFLFS
LRydzeDnC5aEov8Uwr05Q4s5yBinjSa2e0P+Zb0nmhWjSFVcqQdUDx1bXFxpyH9A8BrDo6fRgNUO
MdvC2gxdg2VXtz8ZhLg2GRlHU8PAiVvNT4m6KmzyyjKg9x4idu9MXbnJccgYc7gyB7KoK7I5cDdk
eM56ItQEsFPkJvBRAEoJcBNz+aDSQ06DT2xVxgPn9HjP7Ug2RslKnGTcqk0xbsqFYIJ1rNuI12cG
zNAQIbSwqbuWGW7qUbzi8CnOJQrJytyHSTA9tykej3D90MLjhnTVd6ixZixh/nc+VLOnwLnJzGsg
9G0CWNhOmrsgzcRWQpa+tQZfkGCfr8o0k5uJcFsu4tGlIj4y6TiL3Hb5Q3x9g+21iHyPNAtl2Eds
4+1+tkoXFt36OZret9ADUTHDtltm1HrW/VulkRpXrXyj9bx7L6dkDxaanwbR25tk8TeFN3hnu+mQ
wdqXfKAgEpjqT+hcmRceJ0GDfLEw4Aamcm6VhzDal3V6NExZxalyy02VuQEeJei3ofb6k+k4D/VK
JIEPihFPuVpYW4hcc+twPvfC66M5RVjM07nl0tW8VEnfIDzh3ceHe+7H8izt5tFR9S5wMjO6t6Bv
RSZNwITuh1MPQImzfc7daThyfCY0BVjvpjs6GMCKP/6krtPdRipHwC54bjQm9cCNaFdrNAHpVmk3
7Ogzgfhck6faSvQ214XHVZ62hFqhwg0IH1i6dzyR5iGdE8hRiQkNayVSe9Yht6Mw4X6MM6tg27bb
vdka1s7rkouXuSArNgFNjdsYO1vZP9eFgR7hn4OLLR6UAsbkIh1SCynlaLpDnJn1up9qacWk2qjm
TBOZ90L6CbSIvWbo442Nm5MXVONQs1QCNR4WU2xOvjz6CBW4gPotMbVz6tHY8xwHOx95+zbJT7V0
uZqZvUXC/ihmg8tYO248IFreOYR5Yiefjj7RHXNdH2YrZPHoZHGriCjsO3AuUXyhUCu2Xvg49gcU
Z+mWkTGNwfH6ZqR2sG3lrm1g831AZzrjjksCm0NxUB+j6eM9jWaC0Hx/LwEUYwKZhVlFTYk+ZQ6s
n27qvPnZAi99Iu19YpKrmuMw4gAJG25uXxTBh4VC16ZpBHNZ/WHY3UdjrnNE9QmvIE+e/GxtgG75
zpLKn1zqcNg77TL/6ry/eqExMaNRNCv8s43P9UaCF8TJYF0wz/zQ4zQcyhFkdGqtNvb5cvsgHdpN
M1A07kixAM6Rxa3gwnOHtzT969bGUfN7Pw9+NPIC2IZ5uU+10R5hC0WEHkp8kTh5Yd0N3kgJ8g4V
YgMGPVUdHHIp8DoCaAa0trUZ1H1VotZaBcKl7J7DaBLgN7UDAgqG1cIwml/5rE6pxpiTpON5tEeg
wdImA0sFyMXJfJID+rXU1EcVGHt3HfO96MMvgpsJh/CBtqHCitGf9rPEIGIsjdjf+1YIj1p03IUg
sg2WspUk0Y1e6A5eZ+dYW9rdaYQIcToc3FnnN9avr//g6cyW3FS2LfpFREDSv0pCSCqpOlf/QpTL
Nn2XkJDw9XewT8R9cZzwPrarVFKycs05x2So1FGuzOBhrAkgMfBP+yKvADCesXpWEUSnvz0F2DhG
pgejAHVIOSGKxtK9GMtztmgToJrJAbsl4RjdCR3WHJBF4t6CXlyQLsmSSKnvYNufqQmfY8uTMlom
thei7uAbGIgkdei/joF6kz7eWRoAAcXWu7ksTxRumtHqExVuncY6hChedIrAh+uTg1cqztNuPmtR
QFOAYTEsPiE9GyJsmyX7RGdUJ7M5DWwcL2Xn3FU9JtAiIJatLSKniSmvpslkkIcaP9CSxVNYvQ9D
CFITj12HVa7GSrlvCbCfg1qdC2pFEHmxhTrSjXTqgllp6C+eV6xTCylxquD7u7FgfYCLDu5ypn+T
MY6hkJoHLujsAmCYWazWYa1hSg7698zi3Fo/WHY6V0k0mKkJEtZcDiPqVvFiZM1372Y3TjGNAZL4
rKFmdSgDiUeEkg29YRpK773qZX4QMnueUnOMecfP0SAgI9FK676MbnF06uq9wZoV4eZVUTICQuXt
ses7AuOtwYEBftuJSIyUEerHEFFGuOyME3E/AcWFHakZKZyWVH+neEJmpa7c7R4oWXYj0hhPmZyJ
UiHK7byGxJqTJ8/N0G97BG9X0Cz5y0neoeahcBIvfLJN1PZFPKFW509QIoy2XO56/gXM9kekvvDQ
jTycZwfM6WQnFFBliKwLRMekYBmDSAxMzkh2Tehvv28Qa+7Du6XegDgExx8cKwcEaeni2HfmT2Wv
8yse/4iqDJCaOcbHnEqWg5oW0A/TXHICcXlfZ8/dqUJaxBrx/VMMYvDHR65iZXPtPNVc7dFjay7z
Y+FYOK64Qu7YMXZR4RGBZNliRSBV+DhYcAtLtydwWU0X5S7NwXNaJidQWJwrdha3eJkXrN299Zko
v7qDbCL2ri37E2vGmNvlT8kwcGo9/Wx5XhEDQzCJJVX48wjI40jy3TuB2MGOoJIYyFmwBNrL7hzP
gSwJi8rpnluc50/tUrw59IaeVbKs+zLhrgdceZdNdXmwu/9E4+EyUGayb6ehP3IHDPCPjagOCiE+
VSEDdQBFVQzgBBWlKxHtrPBXk2yfS7O5d8TQPxYaIFkQzzLhJ1p596xFN0euAIqyhAgf3gRZC2Pn
OGfsLNbmea6aDpYeR2RoKI3zyn+ya+2h+jVbC71lk52D4KksRaDbdxzYEiMPEcuJ+taaD3BjjnXX
25d0SuQRCVjeWDYX+xDsQCm9OHezfJ9aQ3MrIZvdGsUncVIIdKYRWazbdybvm8iYiIPZADZpBvWv
q70b+i69ywyuyryZmWKtfI3cqWNfoN4aYooHN5lZtIIOGOyx3GuTsXYqlytHkHsWFrKHXQHu5LnT
3pHh46my3TG32BC3Am3KU0e779ER3QV/BrdKyCG+P/42lgLLLOtWml2O6zCDNkCCCcxlWw9Nv90s
bOJQTvWBBTeKD5b5TTT3kK+Bt7ulL84TaL9d4ab0sygTT2DmDaydynPT++Zx5IVgsUrkVAf/AGV7
p9Jf5THlKcVD86+9ZPODoew7sjftOWneXI3/pPf0J2j59qD5Ie1Ep5DF8c4fxnaOWAT/tuHo4RvO
3rhkjkRAMfUxgJ8dGbQHCCZM/6AVd60ol6NdI57b2CNkL70jnYMQdyxsZb4vKvCTM+vDYORvhf8a
S1/+UDKOn6Yhabj4Fr503oBJ+SErvNXp4qHjphbpv6CsDpyRN5MC42MnkRhXHg6m7UcenJE9vu9n
tVofDcYdzl3D3eXKO/T1WvAPJVxKfZFhmujzM+2Sx+0ZsxvlYEQ9mAXeN9ZOsjHdEV56UFn6estk
sJDcr4xIQB/uZDAyo4UIAATDSNFzVNgsLBf1uejkocjJg5opfhDB8mXJiE535gfScnayxuAhNUAi
mj0vVIDzk+j+xhwaNcAQ76otgObsicw9P0joz2qJsUSgKWfeY1ZT/uN3DTbRzsaRXgxUOY0H1278
2EPX1V0eJ4uR3Q3iVQBC21l5YcLxaB6RY7MH0yAXBEihw/g0/sAHO2QzfwVx8CtYrM9eUItgkJnJ
+0eETiYV6ckTw+S96baEL2p+ywDnpAs+pgQzHFzaUIj5tId7tSl+RYA1PLWW7jiwxCN2oP4qPxDs
mMCllCEhDL+FENiMy2uRfa/MyYdV6eVkL+YlUHhLpnp1D+zS947iy7UGiegK1tZ+mOFMBUljntwA
lLObveZgtkBv2l7EwkRc/vvFXk0JPKngDZNiN8TlXGH0UGLfDHovRpLBjBnbXgAaLoWn0TB3L5Iq
MtKw1XzKKovTOZnKY8b68wJFkg2nZPEBJOpiti9Zgh5TsPn3KeratWFanGXZLVcoKCSDxizckVQG
6xISSDCMnY12/GouZA8Ia+Dcqso/WQvkMEVnQ+XTtEupidS4XcRdolivKw5chF2MV73KiTFuz23R
bYlUQCdddkhXRKiwK4d9Y+J+HdGc9mOZvGSBzbefraDYOpImhDpUMRERdWVE51VFBVdA0N6DyFHN
0F+c50Jw4awddvYZnh84KqSCev+l7n5Mq8TxJqqnLvDQ60MGJqsUMxNVeGI79lbOc3KBPLPHlEGq
3Drbwn1tTP0HMw7hYn9Y9s3i3/WGANiXShT9jltWWvwSaVB+plXN5b2vz6P062OHhh36nHakE9cd
j94kbpvkaeXMO7EmevYrKBd9jsohjTnf20a77lN65fiyWI51yVtu2/jnMNXtU0McIPMg+tmsWHIk
M540LnSDMDjOblMfKTVECXVhsLUwTnauJPhjW865DN3hQnsY5j72UAe3D/1LWbTEED19X4Njzmrh
7SdTAGUtvyiBDxHwgL3nN7piIRoRkoWUkY5PiyPHp35jpPR9P54WrtKBPb3bK7cPz3Ee2GGH8Thw
8ylUT6AxX6pT989XmOewsCW7NOvUkbMRemErnKvVN0zY6fpq9RWzfuPKHdjJ2oHhPjDC48KOVI5B
fJmTPXXJSpNYT/q6vUp3PBrNQF57lQaBenuPNxxtuECBSQlhEGMeMUR4STyTZ7rkBq+ULxlbTGSz
gTQJGUm502RoIcV+097IAUkL2F54pwA9l1NYTNfG9J7tjOEIp8hrGCR/59R4MmrjOxcF6GBf7JPa
cW7SL/HSQKJSY6Xinm+owtqRggK6d8N6n/cEwefRzMlHDB8jNM+I4MnOFCGl48C1KMoKAA9Cf16c
4ha24kJMLo0pmBqjPsnOrFCSw5ja/wLhVJftk0raOSMjUM3lwVicH6MXK58Sq428vGeCQHQ6TiKs
WJN6w1Obgqbw++RP7cGFTR2g7pnzk5gOgYgpu9dtcU7D2nuROjyxa0OetDbR9ewEf+tuaaFRr1zW
h3o/brzEtLb/dqPcE/vAoAYdMmObBLULo5gOD0TP2PytwYsxds5OsU8Qsk7u3tMBroA5cE9o3IQ9
ShgskYlgrkzzrXd4yExIbjVZ/8hiBuxMgV0RkNVeY3KN/EDzTHCX/qgz5hbuQoe1ULgAQ/cr39RK
N2iobUYf7maEqsSdki0peuGCAr5zoX3PLciZOlrvPJvZqDdIZpMeH5iSODQW03qCYgJ9aSUSmHMg
bSbvrP0aSsG+CQDsfuz+O6zaFz/Yfl6pCbqxTq8KOmVsW8XJssqHMkQ+2/amZjmD3s/fvTxAWUBF
SCvXjtee7XLXkUi07XduiQngIrEpS92vsuFp0wXQgGHP3ttBmsaZB60rGDIMSJgALhxhNJWO1KT5
18SDCa9MmwAuATJMJXgOMsuSEbAD3uN5oS4ZtJe2Al2RNHgCMRxdgxTVnrBKt5Nuxr6Ji0ZsGel7
wO7m4CX6Enga6SjfqP1IYDhbOcSsgYyxLuLUZQDwJSmaVHvrBbYik7G8FPq5d0cJv3NgKcI/FBZK
xBKv5BkME0FxHLOnLpjBdsO2G1rnaUynZ1UCSOu6/r4cW/B1DHZseIC8b19g7l3rfh0iT7EVCiCn
JClCz9AMiGsO8SnP1OfQuqjF4fXnAXr2oWZj9VE7AMNvtLyxqzPFm1nWEK7AehxMy/mCH1LEIbrm
AWPVdHAzgh3dVL7ljn1pYaHFdYCFKBmHOOR3XcJk90kPkIxIJDN7mL8OeRj1JsdNntCuWPd+cfaB
Hx0zvGRZCVOzC8ebUZTNudHd86Ka+THP7ObmYP01rEsBZ+kXWVyGP+gC/uyps4Q7Cz+f4dLJqTmE
JczWBSApb0nie0pcOpsOhDoBJyhPQYqRxUClr1dsaJ4juGrn6a0A+IJDMTv3RErgDXW/2eSvb2DM
uYypVV6CurRBAPRJXJpNpKwheJPj8pl53bsvYcrWxgAoQn2A20JTWSzc4Bt+JCRFP4huZoPd309l
+jpoMsHKTAD2c6iVs02oGBOYabN+aZcV9Qb5PKexKsKD+1Ln6KI2W0HeI7h9q0bxUxqCX2ThCXUH
dn0yhcF8Q3Cy6MtoCSVKYUbtoh3YfLn7OYX6VieswnInA6KC6qCJdbpN1V5ql23pgK8KoNZ85Keu
fIu2B29577FZ4+7Egx16+tUeEi5PAufStI7NWzvOL2FFxhTLfhXrplsOxA5tykfmMsbpH9MJCV03
y417YKRv1sTZm40Y2oirQDbkpLkPE3HzZ785cNbRXAExkyRfdVmLmRVpWF/yMmwv7hZ3ZkDcAT/B
CRU6Gdsc/W0hxN7jgtjlgf6rA/UNW2Hzb8OFCvL1rAMe6Z2dPKtRLvvAN9/mKcTlbMgzEbmRp711
j2BCGf1zNuDSpdUEUg7mO7WCIcU28jcwciCZrdM+mypRcVF1577A6oDLLEq7IT1D7soiLAM31X6S
ARwOFYCgi5lW7K9S+gGwlJwnLFpQlsf7os4JZ+vs5vGPpwZibD15n61X4/bR1p9wmBBxDPQ8Xnar
cstdqQasONXIQppokcT1A0OHWdlYRhbpBs+EhHYiObFgl978ATDtnmd4byoqDRwSxaGW/W4MGpLv
9tnGSLhrGpKGhQ0MaJLtqaBfK0qX+TCWQRfViKJ7wDsKAXtH7vXiQZXu7SnmseLzKuCHczDNjYNy
j52FdYPM6NNgcq/3S++RbeBv19HqOI8zWVSRopEYOPt6r3wuJuNqrY04mwLuguEb674tIZW3vXdq
2hTzRTb8m4QBFtMZPG5ZYLGc4eznUB87h3EXPwryb2j+5Dk1PRjsf+ULVreKZQSmdx495I/hsHET
cfFo0Pj51t7mrDGOs2dM6JHOXy/7VQ36l9G0Jw+8XjXkX//7/87NvSz8C4hxbCpjyBFgp38C0ETB
QNiAP9IvzeewEhg3WTIQx8WFaA1xUagPD5464wslJ0GXXoiiClpel5QomPmXdOJtmOUvFnR4XtYc
OEt11rmiwGgWCSnL9WkEToz/nWkOKu/RDMY3TvTxDg/nGdBVfbe5OtxsSC9eDfoBXOwaJDb2tRlY
C75FlU6Ql12RHkMla96E6WdHeDxjaiAmAsmCSiDYcH5gvePRl1iNcIl65jYSfQ29+XvxiZHxuVlS
2yUngXMsQD2Bath8SxpdxhRznBjB5xasX3ZTUL8R8/7DJaPmfen9W2Bx+fVHCReJnbetzjb3t8lz
4mJZ44nrE4bFBf/tMj2s3XlckBgIgRsiuM875x1CMwJqSkoOBnm49sdcr79WswDcb0FnmPNvfxGS
len4Jwi6B/qgRJxk4fsMUiWY1/qAi5T0nBc+eIl3DrHeIA2UPBdNGmymCg/qa0fj7GnZsGZojRmo
qQD6U67/jMYIiPjvsAR3JfuVuJ6rO8U31LZYrnxt7f2FlGZXwhzV6cBTH27eLDK67kpxwYvAegsr
sq1G+0QvxLEMvIl9+Eo+b25jdIpTWW+mPczEuxwnghU+ZXOyoVGA1DN83SGujbukAwhFh9tT43uR
FTTP9faHjBJR1hPOk2myWXLSZ5umBjA9GiJRgxGt5oHvhGKj3kn8PEX9VLaUOvIuZaODn26lAGpH
Vd5v9P1dNTXL0atbkzmHhHlr+Tbwbzxbq7GrBVYM7P3JpXRgn4iClOokr3mp/+ICJYk+Jl1kWvJZ
cdyQgMQpU1m2sS+RNkyNu97wb8FSDYcl5eLrBbDfzKw8+nrVPADsd+7t9r5tgt+doo3DJDDJJp4N
bm+QeARgmqj2G+2Kn0eWx64oP6cJ+7Z2IGzBp6vl8JKKRKKeeLc1bH7MFqks6xVLSpSPYntbO/3w
imltR7PGp2dtAaOivAmbDR0uRoOkRqZOfQrcQsvh7/aOC4vsTzbUP2a4nRVLwjA4PXi8C5MVivf2
dpzTHN9x9uQk1j9L+QemgHzBJ+b6LJ6BhtsRbYPskBdMToUZngRU0n4hkMA+hVt7OsXrkl9YmSb7
ba9wwKUwMT/jtC8pkZqNFdgJZ2Zm4LrIDV7I/qER5VXk6r1UGFc0ly92DtaHrurvcvvMJ+O3Acyc
9XNyyBefvaJM/ujsGyZ1tR/S/FTzIYD9zNCanjHufFCN/ebz7N0JNT7SNMC5jTYKeXYGkTb460fj
TsG+qdaNtYgDSPCpV2X7znMRZrXDNp6Xc6184mxu/7fg5i7ppGOSgA/NGQPc4NGEmDojP/OdUZWN
NeoIhmcEwoktGWa/38CvW5WBEtAGv+uFRCYj7nVw1cTHNb+4kwW3FJQ7HzLOJKJegFe6vd1UL+HY
ffdW8zv0tqebn47RzIXbTtbPfAUxZ4cr99RpvAdT8Nzxn3eWydKKdOxCjVbnum8cr9zB/3udB/u+
Wn9sStc2XuE1L8QZsNRvtkMF1tPIV/oLJeaNfmO8HKv/vP1H7jXbugcvQKY2I2T1yzMWLj8FrlOH
pE9AYjmTNsb5gl0IUJl1J1rvrAa8UBWBiqAAFSMNXGGzPevIGEv7sKyXIIF+6hjdx2gN5zSY3/D8
8hQ1Qkg7kJf7FplQ8Y4mOveaSDtjIHT1YTC8o593CJ3BX9OioWXo1a/ah+MOpoREiLF+WVDJ2ecx
N3ezBiLFFz3D5WswI5PMOGEmefX9BWqPbMEHWSclV42pmjek/TxNCM0NcEt2XCiH5fRp+AqOIMuB
wUI87HHJwBrrCMzi+zR6jE1qCPbrGDAEwHNiemVEkFiRavyikMdjiUwyWtb3zJOQHtfz6tflznaX
E5CmYFpgc2j1vfhM/6X2Pv2aukUeeUfZSKSnil3lZN/EOn7ZUJMOSV8Ex2aNvGp6ygrOfA/sw5FS
AQzMPZeYzUkdhvUX17+Uwg8cwEP3btbLNd0CYTpA/mbvvmmt6trxBEjT+j3D57dBuDCGj+1nleMx
HLqjlGq95HXzXgxEBQRClbO9kOzoMdBllYAfidCxsPT47/dH99NH+dt1JBPjFNrBRJQrs2bNBwCf
ZWkxHnhlx9KaCVwwQcxJoaGJTHW0Vi4TmVvXeyHdM7y2wxr25gt8OeCjKSdxiuI8yb1o10dLOEkc
plDHijUFJ67hjcsCXpRoeeHFZDCBmc6TMzbyZJQwp7OnFqiS3f9LFdOmKJzn0SRMmPYYEfz23sQx
zaQlD0g+kdsg0YkZw1rbwlFYOyrrlOO80nNdIu7Ai+u87Lkq/Vfy83scl5y2hnw2MuLYlkApspGc
ut7h7XjSmf/qE0TkOOFY7BLRQ7SoP0iw90FmcpPhfEztAThLXb7JLvsIKbVb2HTviIbBHoepg+fX
fsSPixKmXgr/ULKDEFgxd3bPczhVE2k8bEUN6wmq1G8Tl40SBGDe1k8Y0Xt83z7hTdZ8Uz8hIIOr
kOZwDpK5Pc+adYuXQnrrsmWfA6XHNVf+LfLkRHb2cZKkFrGt7KyAje9W7WJi/mRlWtOZHLwZ9nK3
8caqHKYKWzUMcRJ8jq2NE4Zkj4jnm7CVOIQeEwZPewA3r1AQskesGQxfgYsxzvKvBd4X4jLreuqr
/EssHT6AQsMEq8B8VATS09p5m5PevJT576QT99qE5eMv8HpqhkvWN58bRmbcjndgUHi3WYEYzk6G
nCvsP+EZkOGbiSasI4U36M9YGYsGV2QG03KdOQBSyk8TJEpuTlNUuuXKcg6G66humeDRKY38l/Ca
Z9tYcEZPm9YMZWAOOVmoQkxt71c/gJzgDJ5wyV3gcn+xaYB1tAa/zBUl1RLln6QEVMqj8IkiASzL
Pusz/pZhM38PIRjegsgfT9iz9NhVl9Q4OHVY7Co8eHCVt86HRxhD2LQd2llDOBv0LANwM9Mg5tHU
FW1/lnXH6QTER6z3DZp77ze3PinQsRAzpx48a/Uj+AYzWk2xwoLsZrN6NWttEpDUE7D+aw9W1HX/
GLLG+JM6yT7rzR9iknqnBuutMs0zd88voozHueD458kRUD1B0tp5yBMgFqhj28oRj7dezuO7b8j0
aCXNA7wcivCG4E/mdKS+0rfNjkzfI6esga9MI5RD4gfw33uYal28lUMZTw6iDBUA8Aqq1tonlgFk
5JT5RXdYRVYcZZUe7cz6+u93Ekyo8DEQ3x07uR876yvoPS/u3YHGsBKEn68Nbl3BHCPZCopcydrm
uIaW4MudQO5NbPNjBpIPeqPnW+n+6J6VhNfdfBBSQ+irgzh3ZtDd5ZZxY4VN0IWS+X3thyzSet/Y
erzQusMZyoTRRyGmsYvpOzjoYIr50ufWA8pBZ6e8XOwIFy1ICJ6rZs9SsIA5DRGQ7YWC0NNV03dX
OUMkXZxCJl2S2RTAEvTmSLHcprEIA3mdB/Ekq6ekouWOh4jw2V8WRHWOsFF3Ca2Urm89eILJTHa9
taO8ZTxoihKxPT4QdSSLSnZRYgJgjcyZzLnS5lN95EfaRfPCtD71ZHwUVjqStylfFLMLkRCLhIvB
k6SG7nhnEaKJwmm+HwVeSRZYoKcxq/EuTbxlYBxPfuXtx2qNL7M/0PSAX69duifLzS+yhBmAAdPF
oj9aezORz8OUszjwmPy6yTwXXsNtVxCVJlGT1s0Fnzss8PzeSD16nkAoz4QErOLGKXgynDbcwdBv
WM2xxW+8I3PMFwzCArFsJacOMkAwd/j4xg0WrKxA2ZFr91zaHjQSMaV7WzdPfQ6WuCbGs9f/fWQG
ZCwZzER+HewVo50ShDCMu3r8IOasz10jl8jPqvepKSnro3mIOERPuqOdX3IQUnE3T3dzCbsROzxf
PzsvDwTgjsOxuKOxG+PhzMYLu0m678bMwtVrxVmf0TA4e+/sR3a+5AK9TAXapu8fl8op94JdpcKJ
zdSistO4mluw1z6YskEILaZY10yyTQIWs3GKBztUPziM/iYpmZiUVfsehT8efUVRRkAZUlINFxuQ
8K4QVEHVOmBiy+EwEm8+6PwTxYMXH6SY688jHnjiIbaESZ9Pz4E/YBDk3bnrXVI2lpvFhCPlizV6
QJb8M+yc6rpM/I3NCu0ra/DPCI2oBgG0Axl0oChv19XLEy9iQtfICDDVnq6jv9ANPEK8AWFw2Aa4
rnTQFpLGQgPYETR9a/sS4FSx3rqgqHeOtoC8NK0f0S5crdD/xwrnbNDP7OYpUoapC0U/MYJ/q2/2
LF9IKNq4Og3DvXYFGxFV+EjWBGxOlfHhgUrdXBC09pTrX5ePfWxws2ZTHtzsmoomUntoDaxGXcQa
Z8AUyDJYk2sz7/KMIz+xMIdX9GeKGcNV2eZL5LJdoaiu3ZMVCskzb761ig9MCiqeb8rFBtgBljpn
3CZGJhkWUr2KyOawHffwP/W6O6kSI9Hco2HUKWKlGxASKCgDAQgiown3EcFpfB4l/bFB7vx1ulJs
OKpLO/MXZOj48dRO9K1ZD+M6A98EzK3nnmVmS0+zGyfEMCrNVhDbA1cFAFIst+FyLU00V+5b59r6
DjWBPkQz+OpbdGmRs/CWy2YitEXLTGNSfarLb+ByvxrIEsduQ0Dopsb6aWFfE4J5FjVoP5vJr4mi
rkqTr1zMJNmbuUqPsoOBw6nILJ2QxpDN8jo7/+jpQTWwbx7m8J1tmsPetyybuZEPghWSt0V5dWNX
/dFj1d7kndnV6UM5Zj8Zhn7tVWh3bL9gP1iLjgrmsHjOvE/urswr4/ovc8nEzKJwr//9QmjqPcdo
HU+sMdGZCLWosD9tG+cimILzmsCSDmr/veSLiP19nAIagbEf6a5lpWMsP0UTdnjbq5Dq1YTn9Vw9
+qVzUgdr+zodzWDRrihPbcnHjkN9bbg3CDIyES8Ew8hCd0s5SxnXlj/gYNxwiQ3SrMj7k0EYxq/C
MKatmZIPZ2/T/FlZ0r1vi38GRj942ayaRqoFjcp8t0OadDwHTH0/JvKQIeOesZZ9zA0RBvgUFsaI
ucIYr1/FaG74tAfLoNrcDxkqweXdFxTrVmaCkBMyjY4d6BA0OOZSEw4V7oeDu80uvQnFaLSr7yTo
i9NiB9wK3P4COWHgiYCBzBhPzBaKGEkWJ0ZYk7qmwg6sHnVss2FyP2Ml0srpI8URRh0nIaUs+8fT
jC0+zp5Dixmd99jgx2GRh3vblBDTx88Ku7P2lwOmZudKoLRJy+QBvNJCOsTDd+CjEDCyAb1Vq9jx
E8GQtDzxM0KOd4FKBBUszSAz6ISe7Wgdy6i3ErWXE4EuW3yrBh28dQK6OQKe2zQrjQdjQsTz03SJ
M6t/t338F3okAdrn6lJLWqFknb5THIRHml3wU9LAmGKM1WzJ7ieLXWQ5IdfBomUxbOBOSEGT7pyC
Sg+nrE+hNSznXHolY42HIUcXdrxsH63CoR6wKJDpHNSOaAi8RzxC82Xkom1PLo7VmvI3so9zZI0O
oPTA+CTMKE65pvpRlPqB9AXzZU8zK5/oczVY2JbNEl+odQzDbubJVD5PXMdyGwyrzg0SDSidBPOr
ZvXuVS3PJT6cx4CPnw2AAZxKhWnZp0tI9fM+EI3a14ZxUINUCEVkYOmKehjm8tlb/aNKG/VB4AAr
Z+Gd3XU401kkHsqtlwDQZBglrK66RLcXi3eJS+YzMhtO1FRg+sF2xR7IbWdE9rR94B4/7bldLgxy
XJmWULXH1kshI6Klsu8kxQbhozX+NGsFlVVztwgKpoQOgX1IuVhljajj0WrfsP0yFrcfnsIfSgqQ
5eQIPHoFTHnIMkXTq2I4AdA7rQbHf17fBqvmQoxMa0yJA0IEu37D6VmgQO6atmWTOhbv3LsdCssR
94kR0/RVo9/2K39uRI7FvggqfHH+cMx5DAkOPs/QE4fRGX97Q4cPrfrsVs1Dbkuu2L5TndpmPA9d
82Lbpo5S02V9zny5IgHUlYLJPjkMrjPNWhh5BD5InKidgduAsBD2Y6ICvqnI7ouEaJezNTfSOcMo
diosHvmdbQcnO6lKfi+kRqU6CJJ4YIbKed/47WMFw+igRozTGaId2BG+5cEv+NHn2QKuPc3p7Sg/
QwCARwLU3EfLjm9w9O5w/KBEOWRzyqH9VvV6XbRero5hvKu1GR4hxdxyPUFhWhU3Ez+jdpB3vyDh
d+t7riMEHNit++MimSQjoyuqa8o1X9ZeQaOELejqnss7WZs3+Evu6zxFg+4yfBk800Yk2qNy4DNa
TV/cTKohIM2YfR0cs8wC2DIj9/gDvHgIutG6sJurbKpcURLDOhR3mWgR6QhE7EV4YV0tX8uxSB/k
0v0ldtO8u1aZnERCYqgqaz8CyIZxowrciyIMSYF6yJYjh9CTOMmn5RuvrpnjsyWgeemc+sIy7LUV
Vf5epvJJKku883kro07TyhEKCy5fyebUQ5lAfAXHpitadjMrknKo2Ulq2V3+9z9H4b1KJKsjCw/K
e+Zc9ZeAueAS9I53xLv9UwyefcNZqvvha2zhnBqJ/WP6/DwDQoY7O87Cqbkz9FfxH9yOg+ggLefk
iaa5ZUv6NpvYmtZ1+WksjwiXk1N40Z+DMl8uVWiUIBa5IJmmqWOygpwD2ab00aF4g65HuYvhsf1O
LlXDUCt50ffLMLMenJM7l5ABzwOjfUlz+6kDrXmvR5KDwD68M0F40ttsIc6WUzsv87bXwhjsRrlc
nRcqE/6pWVdb2qo+5E2PzRGhbbZbUhH//4szP9JGxRVd+h9ySYMbDF/KChm43CQ0HuW+3Io90tHT
VwcKAUGmYbr3YBE/rPZAMQgz2hM9AvmuBvvK3nFsH4IJ/P9aMIpwM8eLlX+svQs3ZqJZlRyDvkzC
SvFjJt9Yn6xHoEPrU7+Yr3bnUSCFn/0kZsp9Mcu4O4eH3NhnyY1M0m/PbQ+z6ZgXsm/zdc1L+yRB
rMLaaK6E+pqrhMe6r7J1PSQ6lRGPuG2pz8WyASdmOP5r7mD6UQb7CluwmPOpsC1rSkd5SbnIUPkX
r+AnKB/APgJc5N/ErudG4t6DKWPykE3Mt4UH0i5kIMHf035vrXxy4Q+vQ7jeOybl43RIMrZnc36f
ZWbI9g41GLqSdcq74WSb4RgXdf+PzyDdLJUtj9yor1Kk810J3HCnkBFAUjrDY+uux8FkDLIKT59Q
hdiNCuMr5aP+mWyUdN79+5J0AD+p5mf2OcYk4eROM5SU8/Qa1ooDNklPuczxfPnWJ/7e6ZAZdwGV
TbsWdGksmZrBHwt5JJtJDQ3XrX1hVT43WlqzBGiDQnXwq5N1OdR8PRkvHmP57B5tVOTDkOk7rFbe
QejEOC5DiiXcvzPngPtGP16rzvuoR/ZFDMCK2FZLDRNOxVOSa1R7MCF9a38RzXkcttyXx9Wm5WPy
f+ydx3LkTJplX6Wt9iiDcIdY1Ca0jmBQcwPLJJnQcGj19H3ArBE1izGb/bRZh5GZ/LPIIOD4xL3n
IgwMdwWOIKsjvLkpottkRdNGdFqwQ0qLPqYvoGuZNKwZY4tl1iB14FIDGWs/s9iZjmZovOIR4Vwp
7Uc9HLs9JNLhYlbpJxSmaC/hqLDLgQogLJrqeEKX1I8tqryRm92jWLtgJX1tY/kkmJcjlJIAdOaX
n49GCw/WkCOGIHtiN7db7AMwHiQCND8ZpIfetvJj03h7WFL2agaorU02GVnRBFt0AukGnXeDPIEw
3hbcDmtLVnp003Pqnt9S1uBcW5Y5D2EJHntljEl5qZVd/H3JcuaZGLaDLVcpx7/rHW1GXxcTcfrO
Sf03CnTnjHV+35Z2tAMUpDOo0vWDD5a5HKDfRyB+D/VIrHBBIjFTWay3wKyxcs2Ll35CLDX2Efvv
YK8zrmCnZ3BcNePdTRiYGENVnUyJ9xwQnS61Q4BYZjHJjjKiT5izNdSzfr5n+Fad7IL9RKmCY0Yf
rAub5WzvDztsTke7yphr5P1OONOrhi6P0BgSqrVEexEumkhWF48u/sQ1lDBAb1Y3nzbMlxCyXZI0
7ndWgtPE17rogeJ072XuIWdysWeHOjw08BCWfUOwdZDC+Y8x8SBj8Lz1LMWso/IdXIuFCriknzXA
TDO2LktyMsg4pI+o4yXdmhsHxPMkT6ibuoUYy3Lv+e0jmMUt4zd8Myy6SEqX9YIHsoLB6N/Gjrbd
JVPMt8uDMMj/wBZIrgkhmhViirbvdLLC8W4LBtM7nwHPuudKX8bsMFcBq/a13tCpgry51+6ECDZP
dgwxr5krtrnH3EZogCnC+oFm6I+wLJxU7OW8Mt1wZ6PbwT/LcVYtUh0H/ahmel+LltDsmw9GJfVd
mt05t0grAZDD05DMjSU+qO/CnkMZpAW9v7xrRXQ0bFbG6mxgCVpNlRehGGXp3/FUN7GQVkRG4XJH
6WWgJKOv1LgnNew3pvHtCt1Z4bDD9ZyDBJlb7rFDWxuJesAlMc5b4xfHRtuFSiBYSzb2prIQq2WE
CaHMKDZp6XY3EoW6GGlz0h/AY6zzWZ02xdLeU5Bka/6LGeXIELMYd6WP6r0r3gsdKDe/f+wLCCdW
KZGGlSLJIdCJrvP9fRrxXbdmgnpCIzoCfyU5FHG8paRMIRKIF+5nnUrWt/Jo24vEW+FNYBZP0a49
hoaOEw41E7d2th4MTrIwYwSO9HPVVNI56cPRgMV2Ciq/3HZwQqQjhu9MIGEPpfPWwvWGxuQFj2aN
HScm3/sMztTe9QyWYsGCZorYM1n4E5GN2Q9OH/Oe5liuiWXlFI9NPInzpz8vRtSmYIYwj9qTxjwr
wkPvWwh1TNcPtolDU0eKfY19dNc73UOhddkxiUv35rTyc8rc4FjkOYgr3TjizhyP5pRgBlflSzAj
90Wd5DuhbGdRuqe6zhmYTGoXROz1zGD8LfVk1Tdu9kRHgxGywgcnc7dFzVp7ODemcd2ZmY20uH2J
J8jksp14HPls04XGrVTFew326BYaZgqXXcd+afiPVl4iuU662NyABtJnni88MW1Kll6FJLRCKUMI
CIGzgu1k2gQCzCe9ZiJuDbO/DQpt55R6qC6JIaJ/G3IYOAqfAXvez5QMj8M0Z2OmIufvkMp2erXV
hcOiLaPCF+27YxnRc9v5y0alI7lBkLbb7jzVeYVVwavQCJKfijR4M+D53kQakVmaw68uKwOi7Uvr
s6pZKBMue7KG/tCN5sQSJYz51RCggOkhIdbOcwROC5qJkqN9gXj9iK/ot4cDaWGM/ef8/yPo7K71
6jXkw3e4Uw7EA8bNNiJLJO5aQlVIaBatBURIfArJoyfiI+X3aYwcfV+FDnXtRERMb/m8C7hSer9z
N2Mu8B+kwWeLBD0mucCPrYOfTyQQcq9zCibOY8LTfUGoLXePDL8bno1LDbjDQlTFVrjZXU+G4Bgk
3RYU4bAi1GFaxij8F4ycFmat/gBJnU4svjFHdvTiuJ3mya9deZhM0d54fn8ZR/J4XIMJEZw4LGni
F+0LsMYoeOkCMt4KOzAXCQD+RdaiGYjzR5ONHvfgHDSCVY+lZXlikFugaV7YatcE5GkUHqd3T8Ty
Iu7lg4/W0B7/lAYn3wRFmiUCM2Rf3vs2v5DUm556CjHEUqQv4uHCP9b1Xxleb0hc3hax4QZG+DKt
yyfXq8Wyh9IXJfm1s4p3IoA+bP0ltXRqPc3H12wHOzI3knXiOQ/U259JSH03eSDqrT7ScXESMR9E
Jz/x+ZUPFECdZhpEkyKfmeYBRGS/VFNn4o3V76J811PU54aasT1MCxnCe9Y9T7MPkw0tRSzvFNbp
S9eWPuwwY4M1lmZzICCv04Ydykh+TTaPeHcH+BAOIexHtPNIY/KI1a1VmQviG84aCKN9AK4ykDED
GjVASWWYrZd/+k48xp6/9bsUv4xz5uR+zlXEcRDmDH4b/d7pwT1xmGONI3nIKM9YBODsdgzmFvIh
mzRtLSRJULANF6M3C4fFS9kTS1cGW6HcXQYLENIprWL7Qgv/OHV1NKsK2chZFkYt1zpTJvOs6Yc3
wkhM1sDNAZL9sS5QfXc+WFhkuDvX8tv9GLGVybLwSn7uL2/MiAUd9p3rnQNDY4qeyatjwn2iVFkx
gB1i/zftJf6rpivQOaovytjvqGtYWrVrWTHMjRv7xekyqD9gF33C+mqPMp9cBiJPzHEj+tonDsL7
6Fvj1PjUTGihQ4xCC8bIn14ebss2kVQY49oPrUPZddrZ6q33XE4nW5Vny9WOtZaAfevFp+G4b5oV
IX0JTjzUgZjBW4Bkpr3rqtlXefhgjvZXECPw0drXpnZe4VtttSn8AI7xy/bQuI8ypq+GetJkVwsE
PNppgnHa7cR07jLrgBRvGVrtWdt4TGV2ReeGeRJZAMBmbDyhrCykkSwQpWbvpyzYN4z35UBipl+y
XlSUhem01fE+4EHJIc7k4+8REXYcUe8MVpERZ/lsVci4YnaNKwP4gSqz+qCX1YWbzlgrrX0IzWxY
S2XzPK00/WgoJCp4hIytxXbsWMSDQZ7BKFcMqul/dTxxgEj8wzQyyM+68sJvq1sVNR1ynpqYr6hK
6lKlG7z/7OxnJ4vrFeEvtKyPXRd9d2GcPWnu8GqRnsLJCWg/Fr65wv/EUeflijEJ6KlZ5aaFur4j
YdIYRm0vZf7bFuRfUBSxIAyqpexG53cBycWkFXCHQfviCbaP5FWUY3cpGv/U8mR3fe+CcpFOKiSZ
qX5PQFesO9cIFyx0kJ1nSPJV+8dz6nNmJe0e4LzY1JJCTQUUuugQiXCWxhvsYopWAGEakEU5+m8p
EIicbZ6f8vjwufJXeVR+45amZW3DLz9775L0IlI7PqpQbiMmYVAYZM8RgOQH/BABcRYnS5q5gC+D
4IVS1KRFAtzi6c26aRm1uXrwm3xdLm+h/JWZyIvuImyn7m7G4pDkmAW7OCQAIvw2BDItxzYAIw7j
Rhn6sfE6rHTK3tZFRcPkN8+Ta9/NGpndCJFasLWKrb1CmuLE04F8WbUyQpPZcky8TNbjQI4QT0NR
vRKTtLdrhgMwdUbkBXNyuTEl1u9MMN9xukPjwgasdAAcYAswiY7Ra54h3m6RGLpT8Ri1JkiP7irp
M0bdgilXdjR4XADAlt/IDqjPJL4d29wyHn5eNK8lls9F+JgyZPz7Z5ih3C0dO3uZUgmKKROBXq6N
+qpoK/1aT/QZU5NepJH1Z1kcw0AHdZd4wb7gcdqT1bUdGuMA2kdf1nb73E8huViqYsaNyDkQsfk0
OErdZVocmkEEr2UGUi12/Lnl4qucQmZci966tm1zV416de67rykZ4wuTk6VkEIjZgoiIwhQfely3
mwwPFKOlBb6P6OhjeT0m/eQHcBRQqDi9xdyGVaadcsL7XVhvUGd/+aZTbjSLg5ENwLb0cvuobBam
cCLk0oBF/2imS7b5BWld/KqU3DCo4coqRbUuqZC3ngpwVE7XPke61Fc4YqyuXvqh3h4rs69OtQ2P
3sVj8jS5CdN8mp9P9o4Ywor+D003JELhvE04Pqg8nOTGlgL3sS6bPRIu45JgJF9V2ID5d1EY1hVX
TWmKHadc/IKkrGGPFeSHKGjiva61rLVwL11c9KgEhnhHzzaep8R1HmqRuzNjGpUvT+7l//qzIvF6
ahcuNXYRm5Kr6trFWnv9+SiunfeEGC8JwnyNlE+/TqnRkgDHt5GUfXHmapmuPy8p6elneHJLd/4y
HPFUopXSDsIrsj25xSRAywKrpSHrY4SOdZHFXvqMd8M5E5nx6+cvh2Ycb67TH37+TuiKZ1mMarYw
TjIXDhOFSlFeidg+D4Gwz03vZKs2Ta5EVQBbHTXvMptGyM9K8ZWAxtFxDV3YNXmXhvaCgUM+LOtM
p5eyhnIzMnxcypTFO4rzNrjm8PF//lYqD8dI6D5k5BuzfFKnoAZIVii+wHCJuvEVoTcVxqYJ/is4
rAAsnM3b10H6XeDU1NiMoEs79s41jbKUeyPO1poY0JGW0XTiih1PEPyc3WSoo54n1bE1cM5rbcaw
0inc08/LVNhk1/XTJki9F6d1/Fn+7pb7Vmer2ehYDmJdbg2m76gMMgwpY2OeSiFxc2jZXvqlTA5d
Yb6GhJljIyupZVz/YJNdleqldfp5yUr9f3zkB9bJqKu5TQtKcheRiNb9iXGuOHVs7v6+IH7896fT
jRBr/WRkusm4XFCjxKzS4CjGKBTmrxJODdWR+w6dTitPPy/VgEddy5xxE3oeE4SfP3RoJstiwIrG
nezyze4zEhFXBGdiagCRjgYnPfIrRvRtwCIzJpvlQnJsEEE/6N0lZ0O29HJ+v6pCPqSRoseEWms3
ss0/FdSFbQZ4eyWCoEbT5TVkQFnDCpg+E2wIGiVW9RUm+RbbRktmYZRdK78ONyZyBYIT53zjgFzj
LjXw9aFrx2Y37AcvGZe9DNhxxTETgLzb6pmcmSxQvUAY59vM9LxT3zP+0l3maZVtjifErXSR5RPn
brciaYa5KX12VLD2ABZVbuLQLZZppIZVNhHHZNfOyMggIHyhZFTjOSyzGMStQzQ4G0MnhQhEXb2W
Hd46dLvHWuAyxamd83RpxEEbQASOk+0f8XXFADFFfmYwNuA38DsmVjmny+RgmjO87FZEplpXdeE8
jD7TEYKHwYAMFP4ccvVM705Ojs0Ewzac5jVoUNo0UTy8ewP+BZy34peTW08ocrxzYeI1StLwWGnK
+OMR8leOTFu5YPd9zKkFN/XF7zoeygXtrIkhou21b0gkZ83U8s+0sN5hp+gfavbv60GfvvEWe4sm
M7noGVLSgw35SjNjd2n7TXfPeDsYEVnltTT0dBs0AZkZdssGfnRgioj8jrrPOua9Z2JF8MdLEAOn
CJQQD4off5X2jnpmbu0wrsPc5NRMVETqfNqu1n2a4CIK1EwAje1jL9GwgtCCXc287tGSE3wTC9Sy
5Ua/6qlokKoY4oWwM31Jc+HcS99Ra5an1TUeURypjAl6OHMye34/ezvuq72IcriVOiwNkQRH0kNf
Qjj2tyzKbo0MjaPeEvsUJaCgzH44V7o73VCRTTcf2fZSEPa+IXyW/SkIm02K9/yWRwHWNYXwpWIH
QCc0f/VX1tXuZsiQ2skSiSlBo5jdTSj1exsL6e3npQxIeAMIiYA7Tm6GdGycBVPOUJJAkCkzzX//
2WQ+Nth4Gcl4Z2gK1q2dXzqYFTS6UNgbcGZ//4yl3idnUbj0arAv6PrEjWMyPLe+seNwas4hWysi
rhtWkQh3yc/wegZUJW7OcNS2zbzra4nnvpVpP3AouH9ac6xvkDFQtCjJ/lp69a2Q7TlF2XD8+ezn
JfOY0rsTKZMEWXjoVsZVkmjNrUMwdU1cnml8IvOyvf18pI3IHJIeJ9bkqEPZNP3JnKruNjVhsR/n
d8Togu5G5IzLuBGyV5VZXw7Lxy2PERzmGOW5R62iWFNJdDeUuf0NyIG2Zo9M1eDmF4lT4tbkWOLH
GKZFgT0EobkT0pVA9zhaj6WYHtOWqNGsEfGp09p/v/x8Om/xTpZpIV8wA31ZsB8/5fPLz0fOCPk/
a4J6paMjhzztziccBZlTo2YfiiI6/f0QnSwNt0sdEXuNsZO9feijJjz9vFSd+e+PMAXzUT9QOnb5
wZg/i5hDnAYg438/6iyBYYPmZIXInr3/hNcXklQUr/hZne0Qa1c4Lt3RDuYNDjmjpYkhtRmSDnQJ
f17PLz+fqqR6zAI/2da81xve+S/lovwtoBlMNmBLavPHrtGKC14PsnIthWcRL+O5nob8/PNRx6J/
S633/vNZgOtu2SaNhmG2U2c/k2RyY4jEeB+Kd1bO7rbJElrjBklqZuj6zJTnRSrj70fNWN8DM/NZ
EAlU3Sn+o3DIlmAzyBeD/0PARfuR+W588MxopFGAwPCT5fT/s64UdqtqvH8HkfqP3Crn/5p1VWWs
xX8RbQX0uxn3X//6B1//N+dK2P+0Ldptx3F0z7N1T/zjv/7mXAnrnwLmDYlVhi48l7Hl/8y5EsY/
Ld3AFss23CCNYA6nqlXbhP/6BxFY8AalSRXs/QRnWf8vOVdzYFbBJDRQ+c93aUkDgpRjm5YuIMvq
pv6fKVdAnrgNQ5Gtk9LAs4ZRxsjVi66mL8SaCKBDdKJFZocPSB9z+q5jQMPV6JkGNEBANtFIbi/s
5kEqJAYG5U1PF93CLthAPxlXgB62iYH2kD6pP/+8pHVPYkcFCs2vzev/9rb/O4Htv/I2u6kob+p/
/QNBnf1//kCC/2P+YRMGJVzhyv/8gcIeAqtRtJDnlXxLVPYGCive+k0LNuGtjYFN1VrlbSuws3TC
JbsodxeaenpQ7FKHXruSWIOUYZ7lztBXtlHD2jDsdSSixzHovvTBY6+NoEYbWlzBhrWosql+HEKI
923GQsXzjHNitu2xm5IPbxy/kz4cMB724UoLNOtoCnVDv3auFWVCkOv464v4A0zA0TSah7Z0s50C
O9EzJVjlbmctQ0jYS7KDcUA0yBMU00OijsnZQAmUlkzKCSJBx/dldNFrNTvxaum1K2cqn13KmUQ/
2NPwEPX1jVn4szblH1H4RyNaiGlSo/A80PgjzC5ZwBe6s+9hTJdt/CIrEACOvsN0dZW00sMU3yxV
g8H6YKxIW39m3vJphs2DGfVvVkFEat8sw1Ssmzh6qJ/jjGoObpSfUkUiBc4tAZVK/YkaRCRTuWPD
QLB8Zg1If8OP1hQrEuMf4awZPPLNu67aazuGd0tn/5/miznNmxpn27fiOFbjmTSXE/fbpdhpY8Ej
proqq4LSDZIbteDWISO0DM/4ubdxjvAm0e8lHGiAD08Ia5Jwb1rBlkHh0Q+MK+X+O7uVS1gbeyRH
exfAuheJJ9t8TJV7wUf/oE8suUIJoYWgiizd6VTD5vSrtYh8rK0t+zgg8N7djpvXckqv0j+2eBoy
wF1J3K3LstqO4TnA9AFQkB6TUbqeFJf5hzEdba9w9zbOwfHSrWLtP2raqXBRZ9T0WFNxZuENzACH
gEnXQdrAe+VZyDEr9AXkQoPQA1O1yZOrHmEMbSxgTOm7lNO7n3WPreICVeByc6wKaCjcTru0Bg82
W5yLuNvEGhghq9vRyrjhdB5itM6Q0H4FjLdQ0WhId4cv3yJOBcInAtaHhIFoia05mbSDNKNXxMQ3
t2YLgAr6FDJ1TQOu/wRem+XdzET7nVjDCQzWWoXOLzMaQmyrGsQxP4Y57L+XmvNhhUTlZsTJp6CT
sdUUA0zXcVcY4UlykKSZBq+fujpx9wMVDpUkJq9nzXd+xQSILvvcKxc94riuJnXE1Z/Awp3cofmk
ECKXd8ZudzqJsBlWFlATDwrZhqOKR8OkX40vaczVXz3HPUA0BjmeIB/DJQNEhu/CdT79NL6gLV6H
eHxoyC9RVr8EFaYb2Vh/hknASGM6sPHC4e/11Mjz/CWuifVjqEiGwPCLO/2sB8bddGZpKkQ933r2
5lB4+VGOICkr2qhw+lWL+Ffoycf2XNbmk+i6net3jwVPfa/yLlObn6ch3EeesSiCagb7oM7Lyuep
ZrFkMd3RM28XNgENfcEUUqxrS90DdmiUPf03zuBjMfUnvGDAn+EFI6NkrdoN3x2nPuu931HbvhX2
wRNb0dZfrj58BiRuE0FCMjCrilulLCbzvvwjETSEenPIRi6WJiPyyzAyAxfKKwKat9YzX+fCZYiT
a+2K77bUb/VcdivzKfVAD/dR+eaiVly4+W8o40d4O7t0yHaByj6GIn5Kc/sVbf9jKPK1L5HBafZ5
5G5B/4igrlh1sBmkKB+MwbyhMnsovOjJNB1U6aQFpBHzwdhZtwabGCLITm2G9Rrf2/wW+gVbmemj
S7HPlXo2T/zNXSEhy7k5p2H0y2uaR8uSFNYdQbIMQIPwTId6sTFZNxo6cetqV+5L2bggvNy3AGBp
QSwLI+otydePddBetWHazb8IkLaPJv85Z8Brrd2LGpylxg8n42tYFMFudk6xjkS0Q7x6AMhzoFln
obx3+nozluMVRfIWqd5Zr52n1E8BQxb2MmRUwAzjNay1K1p2auZ4R8aLqzCU5OlwRD93DgTujaI7
5l28w4+4LlsyHitqfAPC2HyAgWbYuj09w8zY9v6IIfVWIpouVbmFXrbRA5yUTX6VJQZUy7wAFEJk
wDnp+hpF8qbtknsbizdNTq+dO/4GL7OsZwWlpxeIhfLLUI0UnRFr+VJpD8gCIE3uAS6dXc+8DUpw
OgcvxGg+Yr7d5VW047JgkO0fnCE+DMYT0bong62jf8i79l1TNmaaDCz8S9RNj+AmbvPOV260bnzk
WzsTgIxO3MLbMwHl1HcezGnDt140aTwwAl17HFxF71yATL6ZUNJI11U4utQbcgIYC/GGSfUp67r5
gSit9LlCNYx36qy3T2mtdt7UoFrx9oPT7/q8pUgn3QGH7oMdNG+1Xb64Made7QhOqHHcNo0Jh0xV
zhLn8lCie3NjeqnQeOgVBFwPrGQWOdg/h/7VRvqJAZ6dnMZ/jfvvJWgsSFobs6ouVp68E8v8rdvh
705v7yICiJHJ7kpcIKnhamexaOiS9lqV4T2usw/pFK+lzSMjT/94XfgkB/Qu1kcfEh9mJR8DyfC0
Av0eLeUJUYSeMBe243PGpLkTzr1LxYtK3eNk6Ae0+vPzPjDGQ5CMn36hYMK0/REG+8LiLRo1bjT+
OVflv7OQeN1CgkZqcGK7vY+Uy+og0ITADadbmI/4wTHeTVH7MJntc5c7355TAQyY8pcyz3ZGivUN
4axh3tIovHtZ/UgS+r1iph2K8vUb0d1z9/ebT5hDoXDldkYUvor04JCQROUa8Bv4VyQPaCMSjBi3
jDi3rZtvlTSeAK3i9o2z85AHx8Fu77bQ3rV0eq7MmmeP3D1Zeg3nCj2BJreKJbs7LPTKeqya6NbW
SKRV9BGjc2chc4WfthwtfUck9kebEvHBegCwikn9oRDG+tKZkIv2wU0nPeYqoiPL/AMBTuO5mcO+
cwMte+7Z38rBRMaz/xK4NnLdABgK8LADuWGPWpnixaigOTfVPmv6h9EowttQkxGYTkwoLHGAECG2
Iedrwj68yQ1jj+fTb+oKv2dwE5qHFlj0L1ZSLicHzAvxhA13IKUrmXGAktgmX/Puqx96scNAeWuM
poXpTvaYTg6zo2FC0sPhOQFFzs5f28jBBdQna7XEV/CY9COecowyuBqslWCpyt7hVxKkOq2wtUtd
bdokWvhRN94rU4tqC2Dps0c4BfOTp5AzJm+yRi3lQnWg2KOLnkyMFGogMFclZMhSUh29gEK3jey1
armAyw60JTz8i9chRTRNgocUl5/uQ28OsUUP4V0wpl6Tt9ttwaiGOfekb5P2U0XyrvfZ1fOm3dQF
n4TanoouxlyuaVBe02Q9tNMfipMnFOcHFeF1UGSQzHwJ9EjsPa1mfAursz0QHDCV6NmJrPxl0Uis
vchdkBwxrTyRvSCJPmvgQOarcV2nPebTKDOJFYgWUQMdE+96sDTzR4DgcsV6ZlUVLN1AKv2BBH6B
l/6HPbFa90Ar3FBiTRjy35SvFi779DQNrK0wiXQ7Mk+QFSN6WGwinS22oCrCLpW8FBqmeiMyIbcR
hpLibodHg0euw74Zx4/ocoNFEhOsoufg+YbB+iVxQyfVADSALCef5WavRTc2ISPyo4kleWmH87bq
HQk7AEZmaZzqScXmyweasfKFd1f9VG5ngZ5Z2giVq+hkh3q9JkOQKTTK3Ks1GBvSAYZDSDgTyIXa
ubqD5VwJneLxn7i/a9zdK2yyZJi4BYoz4jXXIYEV6w5H20YAuGj9mi08g6hE0qVih1Lr1kZTE1dm
cUk4T1G1ZhVTVrRPQE6pDUvY4lNl/VGGq69SH0Ykbh724GQEQX3eZzIAd0W0wlrD9yeMqceEBWQr
H6tbYbNGRXL5VRcQsmMwMhIJK9uieA5ZOoTZh2Gm9rJwYntt6t22LYiHNttDyb3iAisuEY8UzgUj
I6Jli5w3PW9A8Bv2km0SyKqx0nHm4o1hG52v1WQ/mdI/hGkOUbeEBiZpIl2ZXKoZ0xjXjD89TveF
BEi2aP3wbmSAbu0ofXCh8L6OAl58cckLW79WARJvwCvsqSTVFKl8uE6PKWGwsWV8Sm26E7x3D2qM
Cw3/06nsh01Ud4gPeuiCgBnjZUFWEnpmmC+Wxb+MD2Ujq8h61ZX3gGO2wiESQQLo/PjJoxwn9G/s
K4KYcJGvmg4oaGF2Po87ngY9jLQOSxIYPmfryB7faLXqDRh7DbVqT3pbIodXEwP7shTNUWscQuIi
D/OugThY3MLSaDZ49rmG8YNAotxZLEZh6tn4BMwHF1OoSaI1u8hyrTxF6EKLFjwts0tUcm0o9Sss
i55Lgaa2GgiQJQjDScMKeZrLOe5iKXZTgkP+5LA0R0ysbiDloav1bG94+aPkd275xU3W+Ydmd7+F
fLe6zjjZWEt4FoplE7nZRmIrIymCB3ben4pee4tMU8fTlBOvyaJhkRM8uwDJO2/AvOweuXsz7014
khagGCe9KKu8Gax+FyHu2+VASiB0RIOwR7wXi0ijzZER5K5U9G9xcAam5lK5TTbKcd6TQH0MSXnw
RrWdoBOAvXpFjVDviiO8iB6Su5Xyfmi/RpqJXtDBk+VVPodTpJ/KYWQDi3Qq9mEmEN62CIGukF1U
ESxQIRvJbaIEFSuThtKe7Ar4KnxRa9vtUcod0T0v9vgmVQK5uLHMTTXLnEyGrUg4P9KquWF9oz7d
RhFQizDt+UZ6dYzsglFzJgW+HS9GL5Ie2bzEoYZQyTCeAm+6e4N7zMMMqzhktc3oi6fGZp9WabWx
KrHTIuznuxKDeCQ7znqqkvo1S7MtDvVFlkTnAYHkIiw02EyVeu/j8W4p58uozG2t5XSCvtuubG6l
kw2cAC5BhOOYh0IV9itvInZ3SOpvIFGveGExXE3fVti/RLUJckx+pFn35Q7anx6j7tYTSGkKzLZg
J7EJKsoFSWGEZ978yCr8Nk1QbvxyABQsyq/aaW91NPvzU3GBn7PT5xJZA9IYFBjPeVswfmHWpWFO
D92gW7vZlzR4wAnc1Fz5fX/zK3kTQNE2bs2BE0YzB2QaxnUG0WJR2vGL5Yp9YEffAz77IWgYr1NM
bFTGz573f/CkJWtGk595VCk0ypDTM0rsMa7OUcCN73hjs/FH8ac3iD/2kgdYxGrhNUS6ej5u1Pnh
qhMD5SLhTwPKsgbiHo6mbO1EtAaguQuEroCcYh7QYVpDvAC85ucH7hXsUyR96GEFeFpbt2Fya+P4
rpX4tOKsuoYdxtyx7UN0BS4GzBGbvCes58BEkYtl1RDNtIGFScDsuIoU7lF1GhCwLYrKPGtOxPLt
rU6MM1vc756opUWh1yUkeRPNctCwIjQI0FJEEXFeckCVRLOQ1MKx7pNx6xrlXXjyUBqYvuyCSjFA
V62ngCQC9xrP9qxuIGEuzgQTRLd+MszxSoAOAE+GDfHraMeSrhPh+ciErrNUcxqra6JqRceP4tNM
dY5umLkA5diKsfvoQO5m4QBfojd5BiR3sC0vndnOWvb5+Ca6KI6718AEg6zl2yHacMeid+F4W0yt
9jXYyDs7g8AOVZENY3coowYxV97hpVD+GWjJkdHpnOS6MDEnrFCXe0tJpIIS2jWwIXghtbkWTv9A
ZOw+nRVKU3jJHMJQlW0+CB1ODUfkEw3pVunpV+Lj3Qtz5t7Jc4xQYhzwuBeiLxY5SWAolrtP4yMN
HKScKZvQ2oNiCAUBsX9OV903+q7w1ZZdR7iYjLly6bhMCCPtUSZj1iojHt0W8BIttKantG83Zc36
TwOdvZ+QO6whef8p+cY8xUrWj74yyUrWC+XvweGb6cl/c4bvxMieDToevBUrNXjOGSsxmqThNUTo
tXRH/2YEnbGpEh6loRs8O4V1b6RPNqlEKQ9rss0E7HUPI23y3Or0Lll0om3aOW56BI6ar0p9uqaQ
U/IiQffLNZ+PuYMUk7IBV04vS8if0S4GDVd3IMbd/2bvTJbkRrbt+i8aXzzB4YA7IJM0iD4jIvue
E1iSmUTf9/h6LfA+mZFZFGlvrkmZVRVpEYHG/fg5e6/t3I1NVuwckbEVcIzxu+i+QAFRiPbelh8d
5NFVYFFedD+OjTCBMYgWq8FEIMGWaR2LsrhrTfqBNW4oneGCjVAicydhH2WzDxKBYizT4UU8VDFR
Da65TnCLnHM22q0UctwZFhhOuj+v7IjLRJ54tMoodjUZHuvOupobu8LUSxhB38K/NSkTcciBqAHN
sHKoDhBWeAaxwN55nAd0YYsjejQJAwogWa1bkRE7wqTAkSbikwEue5l0IDTbZufXLUluAtZCOME5
MiLn6CfWhZs7YocL4ZFDBy0x0mY3dG/Oeed7e/RHNwFAgZVEchwJuE5zww+MJBYLbXhbcsno0RSe
sYfBR3qug1CnQ3EfxQ1tWdffB5juEatxFxdsJWfT+ljkCadBCicPG9pGKnEcDRTtZCVBb/Gzt9Yj
u7UkOXATWXpfzt0H6vF+3fbyOe6ezJagIUX8dV1eisSg/UDWJKQi1NliTrecKKjmCUGNHe+lTk2L
ihIEZjmgWhrU1RhAEezZrGqPXtS6QjMDcz39mDLWt2C0903XHkU5v0CsrUGdchiyqTd02nwLWAU2
3ti9NLlJFkWKmswuoAZ0lNyojnDnUo970vrKAY3nMAxeDG+4y3r+JTARrEd1/27XQLeZx9TJYBwt
JPKYPhvQEdWN0VGaI3Av90lhtbuhS6g+B2OFiJT9HgoZkObxurZYLIk6QK4aJF8qWXcrqBmgAiuo
Zs18Y7faXI+lXa+DmYgnAhpPRP2QVZKAHHVqfn581CE+hKnii2AutoBEtg+VhnduluSigphtmyy7
ymX0kUYifdI/FHUA4hHfcaT00Ber8kMZSJMsq9hF7wpH5rqQU7sNBufZSAnQ6O9FPH9w/BFNceqV
vMBg9IA6/ktepXRqrHfkIuPKnof3xByPDY8X8J8vOsNbP3jD18TKy60eIQ+YHmqJcETQbbhfuiT8
wDgLbKGy9+0kFO6ucdOW7xVCSBAQCFq8Dp+d7LNzPaR3sHX3gVp0kOIUzsaeGQkdonEvaugrvVkl
G7QUiHc1JFdwrnAuJQLuaUEZLnok0cTnoU8R/Au4ZbUpOGZdO+rYSVylWXpftmjmdZ1k23qqvouK
jKzcPjZEmgP8dLaem0DP7Jry0BK3Ti4dJHVRXMqyRUdrw8CmJrkci/Y4FmvkvFeGld7MQbTLTAMw
g8X4KDS+ZYpdHif6RqVy2ow2VxAOgajWzATzbdRml8LBowJUayfwhXNB5En1NJrwuaUzC4vsdm1j
Yhqf4bABP0HEOp3CYV6A9d9zYSxyfWSjtuLQrJ8sRCLUnVxZLKFbgCDkZcTbUrTRs0nOG2kHRN1O
TdRiuUXYWvxgu91NE87JwtbtKiCKsRVvjv2qdPviFubzONSvKpHfp2T4kjQkM1XuqcLWdqBr460o
ysO4v+y8PXq/izh4UcF4zOSWCgP9+gr8z/MA7K1Aae+39Ss8ARzQxPi4HBPjdq9bjer45BBM11p0
EDuhETFa22hpdmb9RRaFWwRpy5Jn1Cu8QgAPYYTTw1PYItN465AYQJpJZV+UyUaZwtuwsB9Ic99m
2fBk8jaSTDJegauML0mIDZdtU++oVvcAAd/yXn/XNTrccgQLzhuwMYtqZSLq3YNSJ/Oo1Oyg/lVm
IySha0VKSrxGNzUjDMXoXuCIG5aGqDu+JyHsqanS6bZJ+neLdConZZMyI5L5RLYp/Lkn/IYKxi5B
hmJRHIt8Im5Q7bGxf6C0wZYDfd5MvGPvGszCxFE4lrPJguqxi5M3AvwekHjmR73s99r77kvgU5Zh
hvTwm1OJtBAhMkZFX76IgoGXdZs1lUCOT/PW1uZb17P2qTt161XhYiWCelpRjDW9MezDZngILWPa
q3niJ8Hh2zSi5LSyEMxzQ/GeDfGwSd0OEm3qYjn0CvYc4nuz2gGV0+a7PEayH0zmFQk4FWFfjKLE
cCPzEeMHbgj8Cx8tsHoQI5PaJ15/bxXua6uy2yCDb0n2k0Hbch206sIy45hvDGZnaLpupURM7Cxd
/rAd1LqeiQqLSu86DhCblMlUsHqyYMG8ZqIzzAflYT6dI6AoEd4p5dw2Yu7OfsRJ15XVq4jMCzPR
NgPkmQ5FOC5H3x6DUI5H0etEevJK8zuCH0zzLir2riDR8yRcJmp9ZZOK7ZCLMun+3Cf5t6aE6Vy3
vNxGZDIIqW+VVTCCpP2IB7d/mBqxjpo6XrV2sIZrmxG8OB0SWGR7tycjq2yBkjkJIfWT/dJMzCrm
sky2AzgGSomnaZoZNboX3QI7aKL+CBD82nfmdZ/dz3QRiKOLtxXnbQVpbJ+4LLKgALZBTNOZIfhL
Hs+Q52KPzhKOQjA15qYwH6xQP42ssX4cPjVzXe/clv6jZ3mEQNmnYIzdFTs4YvHyemBwCzgagnxh
rGlFXnMdwKaDo6ojbmVvpwheOY2uPe8JTGG+akrsGaTU4ieFkFpT31+G+DKces7PM+UljSWBSQ2V
5x6P5k2SoalTU3JLerja8fv7o91P5WHJO+saflwEexMihwWIOsd6G/X0A8nDVhsqLJDXw/haAQIy
bH/CN8ixqfCuGhkATJqAkE5Ttjc9SnkKeBiGKQ093ZgzY5uwJWiT/IqS5Bkm2coB+WwgZ1vuUhnL
24HlXV2zvpDV0joBzUDx5kkn3fP7iZpP8uG4dApRDLYH1/a/h5ouiZOV2FGociOGkmki6TJDKrYd
44mN572u6kcLEsEmK7x9mHrVxoDgurEwHGzmNHsaPLhLpgWcTuygMPfXIJxMfs+MQHaMv40mIjOK
13XZq++ZR9HRdYR/2c0VWpuNJVPzRL+X6j+X5l7O9nQEbfFa5xoOtrbytcAfoUi+G4323rIeCzrh
hNzc1bG5mUa7uGjDZusOdrR3G0hbOrqNmxbUbRA/Vw5+VR9yXNLjd+ixFAtPdTcRFD7ePIOSiZeO
fXkimci9qyNyM4PipkH8f4iokrzSWThVRbCjOCpPY+7sadrTtQiy7KiCbm+XxovPCfgYxSWm7x4C
W+4XG9law7k3jXtQL/VWzHPDEgTZ0H80IigDwezrK0a20m5XnT04m0aHtLuMjc18HYkZm+AgA4xL
lqKB6jM/wUKzVV5RMHWb8XmAqBFSf8fy1lyGmXXyPKs/W27uktT1RK82vU+AUIaxJmCyCcY1abxf
uMMJcEoKK+d7aZqMJoMuOkN6n2Bu4I1EkMuKIjm3wIQ+ZbyY4VB157J8THwQH6MJszXwZxCfVSRO
ozhRMBCtZbr1KRjAHGazQ0ulD29whlOtj8aDdDsHfnT11clqpuSj0rse3MQGvf3DuHBUMPza2Unr
+jKIVUUO0WVp2lgFe7IAw7OsUFkztKtooExWc688fGrz7F5DDrgqqSX9IN4S2Yx/yAIiMB0lnR8k
+Hdu2i6R9QcgEcWAGWH0r6B23OKDuXbd6GUIoJuBPNDJN3vuN1WRITrtkQM04/dMBk8SUScAo0uc
C2+qZg5Xp3QGB6xgTT+iiCittcoAO5UOImKdPGjm1gy0+yz4kov5hcy/50pArA4BOCQPYWJQMVFJ
lgw4R+/d9f3vcS9uqlfDmh7JCEnZd3z2b3KptEk8apLMFyILL7E2PoLofu+hx6V1zBTE8x/Jaj4Y
PGpIwiOUH9ltHrVfa9IaKGXwDsZj/m4y/FkKkXFmojkuItimugYKnp3cwriZEtHt0ti5K4AgngU6
qc2/5jwly64Q0daf2cxl92qPhKdW4myF/rcspZMEVe9J2N099KU3bairNLOg7wx02Z3Xf8Vm2hIm
y3hmVOlzEhmYD11Quk57q2viu0rTor1WzCTA8g4qubLpmm+t0H1OlP+OMiUdg5xRCMNOP9Ewo3oX
Mh7QZ5JrVrOkNxto/+uSB7o0IL/nVGxBuXRvh/AocMli2/T2kX2oOwd0YMoEV2e3RVO9xn7w8q+p
q0dtNRjOZDCiPVCkXKd0TgRoDs7kRnzTIw6a3I7MSRUioncPqkT5P+v6TssIFpBENQrSywDba3AO
3/pTlG7GAadXUVflhcXcPmgGcPwEvpq9amEjAAYwXFfjuoR5NNvDTeYqSPBx///FlnCE/td/+/b/
Elta8ifZ3+atfftPYeXVW8ZfW71BCn17/2jCnwWXy9/5t+LSs/5DacmhExwonii6Hf9Xcem6/2Fa
LgIORwvL9UzF/4F3vMgqrUWmKTwUg1qYiq49usL/VFxa5n/g+fdQW1I5eaZr/VcEl2IRVP4kuERq
63E6R5uocT3aSli/6hOzAItoaHgRoQSUMW0VPRKXTivH2ILuIGvRj8kvNsdx2y1bwuiG7uqni/Ub
jeTy83/5Bto0EZDaiEq1K/Cif/oG+DqSps9zdGYkCaHn87ZZVIe3TI9XkgwNTK2wBHDjGtvGA5qa
5PRRkVfYq7FxMOcJ4+ufv9AnCSqFPfeIAwt6V9f17B/f99vbXZQHKDzFv3BqDl1f2MHBIrRrl6ca
VFrkkZYiULtp/dWktcTKGXV/uxDoaz9fCNu0pGNJG7GhUssX++mD8x60Ywk99kD4EpkTPr17QiSQ
cEP/sVfekD1IwPX+wP5MJ+pQ9sNL7SsGoQWt6qo37p0wxrbS9Y/3f74i4tMlcbkaVFKgXYQrqFVc
NMM/fzMnoWuROi6cjqF/dEO2S2OwvbWikmKjasqLJKW0Hw6kthQA5masY/LL6LktSoJAX6EeVRhi
E3rql4QUY1V1d3/+htL79drxDS0pHGFrW2vFPz/phkGoIDRXojpUQ/+hdFfRYYMy63TZeBGU1oHD
ZHQyCJUZ5aQOGOfkjfaj7qIhfTt7wjXznEyd3leJTUekvoVF1HIu8hKmW2o400lgkBhpIiiYsQ9x
O27bCtUmL+gLM5O8AsTJETQ6zCXjIlVwGM2SBrMY4QUdmvortVTovbULBQEzHKbM+7hlqP7ni/D5
Xf5xEZjpsWxYjrTQ4P96m1AYIwfHoXbATAF/t6KjHUWIt94cug+71gKkmfYjCcfla5XO9vHPHy8/
vcjLx7uOSYqHZm1Cv/3pRTbq1m37FvIJgrJ4J9yeMxXeybns4mMdNPuwxlhYolgiSDEFHunaC6zw
FDToYZIwtA+DScoi/cp4yStm7QGsZpjddNHL5LEcpq+azPJ1k7/kMnb2Ln2cl6iq1hJUY4ut7tXB
2Cehhx4sTiF2TA8tb6s7SzKu+/MvVZ+fNseWJjMspVkdhKCO+fVCZ50uaqPzk0Pd5ukyN9cXQRHP
6CxWcAEmUVinwa7bo2X5UM2RY5AuOBE334b6MMUY4MREkoGpiMoiuDZP0RXgf4rO2m8wZJGdQ7rt
tnVeE1dsbBqtMoB0KyfIeCUDuGC6qe1MrIQNPi8d9m6XAJcsPeSyWfnCWPnkDaU8exoHlgUCf5+5
zWMZKoxtBWwsFywBGScFjhFZfB2RMWLBRCSmZkCZdGNI/Zx3DHPtG0brYDPystlLLatNMvtLSllr
n1yJa8+kdbqdBxq1MJSstenIa2lqcXLD3F95DL8P5RTBke+T1xBdBP5zJkLY0hoqzdba/vmW6OWS
/7SPucst8SxEWdaPJfTz4kmDUTBpirJD4snnXkMKAv9lnkvffpSRbrkBKHEqdDJL+6ljOobT0PF5
JWRGzuhcV9S74G7M0kBZbUwE5GEiRSSqGZwHSuyjJkXqCb5oYxixsalsfrKam8vObPOTCu99xnMn
AjkKmo0tvBBFnpjtRwoH/LZHZYUvakzvI3NKt4g6SL70OxOYJi0USn61cYiMsL0mIneVeJiY2B2N
JpbD15EIaPd2UK5Jv8ZkgE8IxUXSkDlMLId6kmWA2UbAHJWefjMJ1cCVCd2gTusrnVfhWjBuv1It
Muao7G9i7qDKi/TKiNz7mixXpANDRw5s6UG+QJ41ut7ZdkbzQFqqrskd/fNt+uSG+Pdd0o5SgurG
1O6nLY7qHSK/AbktqCM+gNQw1YEVNpdJQh+pw58/7TevqTBZBi0hlWdT6vz6mqJc0R2Y4PSAfxhR
WEc5biRLSxsVEmQty6bQh5/EN/XJoMAN/eeP/7SfLz9WmATOLBunFMoSv368HpuKB4uPl1kRXI7V
0zDZW74r3WYEPh3A6b9cXbGYST69BFQuri0tXgWlrU9mk2y0ONs1TXroc0I4RYS1wrvRA3qcirdh
M0I+3kdptGcW4uIeY9Ye+s3RG4pklxZLZybt72Y3/ZsL5nP5sFwIoWxlszWxLVmf7oPEQMtpDWkl
zMr4zMmEDt4iszOn7iLoIbX0I/5TJ6nIBwj9YB3ydO5AtRpr5TATtwzvMG/2ahD1sSRrM1Nje7Za
iDUqyX/kgizKTvh43li+ZvQ+7wqPJrZlktruezZwJrCUf761v73SDj9KS8eGB+AtD/pPtZoxKB33
eCawVKI/oOO1UbhpOX7a9tFH+oQsgTy/uMmJVGZFgXfgbSocsNtcpJdNNxm7oAYp4JHR/ZeVUCyP
1eeHgDdM2R6bk2l+LtZgZtGpwxSNNEneAkg568E424xoCKep97Nys9PqkE4OriJXpH/79KUU/Pzp
ighlziU02z31qVTM3ahqKmzHB0xJ/iXiHNjAtjxxF4DbEKXOIQPTNzfaQ6WKFDvQI3qvoaZ/y3F+
w4Q0/Mtr+OOp//yVNBhXhbWNqs/+9JUAuKczvk1MCFhl16UEYrHMC9LAdQG0vLhT556j4Ho5sl+y
nuRr1FD+ZRjfBm161jno9pRYhtIXxzkgJNrqhmhfDd50TkBHJKhmTq2cp3MpzK09dNii/b+8QOJ3
F5WxKMIIVztC25+WzblBD9m7TnmwQ9AlE4s43ujgMnfA56XlJThecMIYRZiHF0c7h8KvLBBiVk0G
m18j34pT8/Yvb8DvvpOnHIsNF62O/rEh//QGYBaUZtXwBtTa0CtDMrCgewluIDeKQ9F2LpcmjTYp
UT3roXSWI1zTrwUU10Pr2eltPQALnxn7/fl7/W6tofOoTWpQpTnU/vpilqLx3WQgWEDnEav62IQE
T2RIS6hQsvo579IXfwBf8l/+VHpdeCS1y4PvfrYt0l6uHQzvJSeg8nFSqcD4n5AHmBKHmaiYqg6J
iRGAQ/nz54rf7DGWyUJkCZuBmvf5LqQs4gaKLdah4SvNH3k2ywDxENO9owBrtgqJotxRYe9LBgaA
ySeEtA3gMJszClkzoHHM1gQsw/0x5+qDzKy/LQi/2YSpPTgV2NrDWvr5ZFZjHuzHsa0PjdHc+A3j
iETAZDAXpC0YS+9AUFP0YDfNyUOduu8M1lOrJSe1J8cjpQ+WKOcqQTx7UeQcxbVV99siI48HSjEW
2P/+v//nt/F/BB/Fzb+XhJ/tmr+pTixArWQDc0W1cD/tUwart2zZJA8k1Rh0+c1jWIrtVCT7oXf1
3zbr31SsVAYuJQLAcYv58q9Pai9jFPUQqQ81Zut1N031IR9IGzW6qzDXD1FiXGO6G+iB7Oa8HC8y
oiqqtOv/coOc3zxCUvIAWZxoqJZ+WHJ/epELPG1R5WU4Sxb63Wybj3xh0JjDdJ3yLE21ZbzAC6No
scVLPwBdQimu17ndvlRTOT6NS15XVL+PaZfvezLjr5DW075wk+BrKMNqZ88zAI2xsQ7SDsHA4MHv
hTjqIsTtYQYBMnxXr6A5aZwAC7OD2OiNi/Z0G1iJdYc/JN7Emfc1Qn3jpsJeqV75/IGYqmU56CZN
RPRJtfbS2TxaIXIz+Dz2zh6RhzCTvkxs9t2aocF2gWdbZ3tu9lNZ4XPU5UJl5MUkeMCIcdn9+Xn6
7ZV1bQvbNM09/ePK/3Rl0SlVqDoMGL8yt5nHGdZGiNxZT0OjDnFW7OM5T/5yCv9RVX7a7SQ+bqD9
mgHbP/aKIpw428MsYxgLZLOeFuOB75f3lYVgs6LOTtAecqDzF4Sa0bMN1oc5JpNxLp3nrhUEIpQY
pC142dj70ifDjupNE/f9srmRUlNZBb7K85+vlPPPZdvm4EYPh/1NSaqHX1+GLAroco9+fQirCQk9
XLB1BWOJKGCMs5A0e+C7u2hO3uyGIHjoyUjIgE+O6YCeMOCMDDMx2ZkmTmOwgybK+NQzPRqICJsZ
hBr8VrPZlxVzTEZz5lsgEG3asI3vpgT9QgPbc5Wppn+a4TvIbw4SOLXIYSH3BwejwdcRV9LfeqJO
tm6iXN4GgEpu5T87MRpaWqirlCfhJhmzG1iqhIQkeDyjDoCUHafbpDSZllpOdW6ioXymspUIxDMi
RFFaMjgfLFiLFoHixRKU1Mn3P1/e3z2IPBAeXePFx+8tnZufHsTOBJVl6DY/ZDannKz1jbNcvAKZ
sAUZygGAiNqe/7Kw/KNryGqJjM22XcouvbRKfv1UmdhqOQFlhwqcBX4BhtDAEPW29aaX2PmYgyq/
mkKXBM9KTRezYnVpy1cnNaPn0UTELzs/PeYlDY5ibo6WJPAugbH5ty30N4WMVI5HdSU8/c9SHspW
pUm3yw7aL51LnX1RdtWdknQK1xiiKaqI2ehtSbaoVya7KigeCkRp9/3cPZicUS5F4F38+Xb9rt6j
UPVsjjeCKv5zIw8RG1ZRrCKHvBXPadWIo/Sq2wZCy0pO2GxdsyLwsKfhaM/+KzXOiyuLmMl5ubOj
4p5xws2fv5Fe7tXnVYXGr1wmEgBDP29WgaNElsKQgmpskxSEcHQ7j1V+hzeLmA/hlZd9B7Yp8iWE
61Tpby0pP9SthzSc6vfc2yeZyXy4bs+tpC01aYfQe8+Xh97jFAq+7aoNsJqnEigsIdcYu6R2t/y6
dm33lGwMDx4FOMECt5Ag3XvPYaK+CB1trWehS3LUknGbtlAcAEHah3TxbcTVDEc1FZxyYVZvAb3Z
u9Gib6+sCok+0VHrMoySk2llz8JiTokJnPSHltwwoyo5LScDuF/+4fl1ug18ZO4icBlDF3ug2s41
4RzGblTwgmyO1+u6sUHkOpl1PdXRcRLjm5ur6ZroajBxiPbWST5egWQbLvrUQq/oVGT3hBlZFH9v
BPzmdkFMB5K1nMJM8fnAAI2igVxl4ulORmsL+vhoO/axlnW0BcIw4DYjuIvIrdcEA3tIs4qUCyCp
oO7lNghTsf7z4/PP1Z2dyHFZBuCHeLSGf10JNJMUd7KS9GBBWtqM/QzPFfPfLNCqeOoqDrxvuGKT
vxTlv6k8HR51DgGMZejDfFp/JrNq88maUlI6ISx37nyrJvl1ssvrmojutm3kShs4g8yRMufPP/jH
Bf71fQGhsvQHQJhQF6lPv7iyp8aZ6PYfjF4914yDafzEF2XoGQfOTCNsgLy7MUWJ84Hcwz677XO7
2BeRbW/cghl602ioTjlC3K6anWOIBDmNG/eEMf0mp8dykQgfgVHrABMYO72zIFKtCtKPdhiFzjS9
OI25zRdQEpdz3l3j/bNXdk8IdCZ6pCQeDfQw9uksY7YvKCo3uLhg5MG8DWn7Lao04uXCyTtgdkLN
bLxWtm2cCRG4xHgA9gKI1l8umUOP4h+LjHYAwGiGgaako7ms1D9tU95MwncQiAKdNCdbHXnlTYqf
tJi9YzZk997oRHeFyI3rCD1K3VTl0ewAiLZMzh49/3XyPBSSjX7CjDucWkRK67HwMT52oX+wsXtd
BcM1WUomRwq64ijyX2P3GCqJ4TehC+oNzlPiRSfHCNJTEL1UbS9vig+4KOV1WuVwvgKz3wZ1+h4P
dGszqNa6RHlsoUYptX/wtNBb2tRE4hXeJrUGtR08ImX6jgCR8JJw3+nUmdkXObhrYyxoARLiLEdM
aq0XX5ZhxeKV2tkecMBWT81D7c0z4IDksTLTh7GQN8yiMCXhKQwQayLbse5c9E1BnaHtcyW+IG/d
GIQxdcazX7rB2YeWGeTAtevO27X5YO9dGw9YKOlZiWRA0mUXq6SaP0oDf580yWqBDzusCh9r/6Da
r7NJMh7OmY2hqujQxBNUu1jdIciI1wRHIZGqPR9V/lh/n1Ljm1+jnXL8fRKm30sdfu+Dtl4PLJ7I
d5pNjmoUjbqVELsKOJDs8gJdW3auSgLKqjc0YsEW0OwHHOB7HzMPrKthbQ0+0ecFrL+8xWrEWXrd
mvK+c9DspykSh7Kmmd+oR+kWPdXaHG7nEO9A61Xbvpv1Sn9Im0McI8MCg+zJzY1xNQdLCnPr3Gu8
L37mXtlu95SUaknD6FyaJdTMrg3BrAB0sKnQqEQk0/aUjOshjbDkuMNLoCew8+5HyKZ4jgrrkVp/
24rw1PuzsWncmNRBBv4b1TMyAA70TtAn0iP0HHQtjY2JoJjNSFpk89Fcqo0qWU8clNAd56BFSdkL
QhdtIh7Fypu7zeCTuZvBiXAz2C3x7FwmbYHNFIGiMKpvTUNgtDVi79bujOMlgviItlDLYT20cXXs
gNrSp44gdVjbIg2G3SxFczOkNx54gTMYk/YCIel5iCPCvhCDbpoJljDh0DeT453nYMkCXUJ9jGzK
ifoUOIlVh2ggNI5FsaTzSMj+ofguETOcrXiKt6OsHALq4x7ZlolhsveOIh7l3s2rZ8PI1dZFcbDC
6T0vVId0nffioWrNfMthijgwEIhiHL7JonzpypCAu9YqNtRE6IgnsirKyTDR63QkwkbhYSLIC5zm
quwwHUcDUnEvq7AdWCc/ytXKDG6H0TQOWRBj+Zz6egv2JdBRdeW5X+CWRQyu3CuebkzltKZoTGI6
BmHvo6rXezdVuK3y90BSjCCe36Vga7fJAB9jyQm0tLqSJXczII6AwoYM8BkdtP2QKi9fRwEAUlTX
e29JZqcNQtDh2G/LKbSviqq5QfFob+EeQm/oPrRbndNmvKoI5hGhd2WIut11QVDsguGJQmrXVvGj
liUcufSMC5EHEJPZXuio3/kBeSQZzOAV0d+B9cboLroY0ulgWS9k+8iLfqLpasUd/kU6UyIKv2UT
/hMQCmINTsdKImtbu/61p2f+KzmwwdSxOpTNxdRgHGtAMdi6vA7dfEfx06yMShtrEyFk3fktmRVq
LbEWjaQ3nASFh2MjWUvSFDGV4dwDVdaX9GfPzBWjjRK8O16rb9ISQqyZRdcdfnaUVlY4k1LTgMyJ
WyLdgQdsclmv2GDtvd/gGHdM/2K2dEEE2XBjlcvjPTdnjGdXiIZf5AgcHu/A3IdbmQagtarum1Aj
LIveOZWjcaYmIEpPDXREl7s09zAh5xfTxW+W5PE3d4mTBT96gd77lmi6MCQp1gh2Wkc5OXb9Tpfp
0bEMfIBfyUnEvFilX2uLFTluspAAphbTIc2jtS5AZ5Pz+jpJ64w6O+WUlaQr3yZotLb6DSlvUH44
jMIUzbFV0446BHT3OCgWlwqdHXHNQUDquF0fzbB/mTKMi7hRHJu7FYniw3MIS15QjXN0w9Z0Y7uA
AjhIPBIfVgaP88RdT4u18qyrZma+ziGCLLKwfpjr4WQmnDbBgb3HGIstW0egDEpU+k5/QUIgBnUU
iqqu9Ep47ivgLzDK6oGj3nqqxE0wMODvqCynHogj1f2KkS5+IGcdmi56YtoaVfZtNiOyr11zBhFT
PFDbE2HRO7yhCTVIzNwAl7969AKrJ/Q8WafY8Dd6efJKnR9noDBp1mTnvirZEibvwsMWVdilZNep
xcqMOAg1CbGlvfzAo/8NDMIzLYMHo4q59ss6h/uuMOZxS54ajH0nOjO0BcORWIdYZqeGIGHPzV+A
OtzZ9NZWXXQbdr3J7oXqnbRRhvMk+oJ6eJhgIxL0ufBDJFFK3k3ho97P5LMjMGDlM5yCtBoeyi57
orrGehnFpwgal50bj8XIMY2x5jclADilUNf1WD84DvfQkHDPJr2rS31JF+jL4MX72kOJkvHNy8k8
uSz4QzVGuKIJsZCnesKiGY7NF99unifDvTAaiBONF74COd+o+Cbm1LSSZXJPjDKe9dK8cHR8Be9T
6WWPNWjAVTliSO2xE2BHrdTBJtB2iKz3SqtdLzOSmgXVVLSE6Qn5EIcJXWX02KXPGj4QWTW7Z2nz
aYFPIYC5ZoFBxivppuE+kskB7kd4thmtKsHsa4o7snqtS5JrnzoxPPIeLiHE4b6vxzMJBuusM28d
MR8amzSUOCKXJii+W/nEJkshVwp2Sg3IxoxJF57t/Tij1yQQ5DLE37OyAlKZs7Db6YEZ/uQbe9tK
ngBjoRdj312DlcIXatwGqkWQnt2PffjcMRXc+rxOq8GBlYmt787LR0DrYP3gDA7v5JecKkybzhg8
xipI91Ma0vHqOxSa2JSXgG185zPnQDhHzI4AeDkhzIIxkDGy7ZCg5yGCyIfsIfE17aqJ2Cb6bIlo
h31ZuDAmBuhx6mi1peDPQjPBZUwxMOpjUqdYkpGdOhAdVhW+8yWhfJW33brTOWY3RR84c90vtvdY
Gm6y1vYiyLZ0u/fnsFqTjxmK8Mp36+fZ7fBSjtzGaHrmFHiHb8NfY2IjUKilXyqWSKsEhJMnEMu3
bYavr0mvYQdhOUuKU6znoxu4Nwk27KFk6c3i6WublulFmIO9A4yxUFj6euPGhbfuLErwij1iV8zp
RVzqj66O4GS0ZOs6i6g8BxgeJRpwYORfwDIhFtMleDCAuOUAM1qNyGJ2ncsK23jRAEU5EpeEiJvn
yXmkRXzlquGySJZIq8W6Gk7cKwVHr+8RNwWESSpEVi5X58KUFAcJIgaCh8maFsAPwhHSKqGH6xHm
OG+CfzNkPmQoKaILNch1shS+lWhK1q1pA3aRbvJIAC5w8ps6L4u1zEqiVlyCZEfqrDXlxGWZmehu
Ka7a4pB5Ykn26tHLUOJQjEm3Km9rS7U0pMmmcmrrji7PsPk/HJ3HcqxKFkW/iAhI/LQKKC/vJ4Se
pIt3CSTm63vRg+7BG1xJVZB5zN5rM21LQtH21ACdf3CGHIIAJXWz4NA03S26gBySUtaszkr30uAU
sNsChU6u32nIMA2FLyVeiKXJW7RtFuNNJ3kYupXAXg7vaTmgf5MXcruuHa8t+Osvm8HzZW22te/A
PelvmEs9PliOmo+TKX5JhCi9PoeQhD9/dtz3It2aLkVGh5mYd0uh/XZzHJIj/h9wh0bh1dUzHBUD
zJgSRy3cafiCBHLFJlW1/abTY+5reErW9DhkSwqBXDuNQ/npq+98pFDSZPuailkPOVvxkZ/zhd+N
Tc+GbZgOepbe5/F8cn1wNcBjewQOO6rlPwsCmFlJ/Hu9EyYPIv2eLelf2MyMrNb0F75TYiW49Nbf
eCIhJ5lwYtUiJIPk4oPMLzEUoJUnzMyaqF3lKm7Kh71beN4Hbw9fyEW26Rlt8AXzqxYQHUjpkSwE
0pAp5uucYJq561r9hQEr1WVuAloCc9lNH6UXP+Wm/TsaNrBKkCJCcjHNlv2bgU2oYrgmsM50Rwv1
tSF9rjg2eXefIIYk1q7+TDy85b0FfMEpqDow0K3ZT2zUr3ycd9j+mD3D6Sma4S63uyfVEOrndOT+
cqFDQhh7a2eW+S0rAQquxDOB4TTQYpmsj0zx6Gn15h4DMuCnSyh8JlJx8qB6zjLm4etumcKuj/+Y
HaLRcoy3Prce9UQ7iJY60tHGZ5iqNZ6rHhtLhmmiLXSGRd7Zr+j8JbUI4XckvTgMNBT5p5r2Cvpj
jt37TmBaHr2UfSKJE3V7r2pUY9YKrwKl+pKd/C3uWTUwDmj1I4qCW58s2s5otPe1AEVPvkUg7eK/
dLKf1wnL7Oqyx/Db36XAhZ8QNeN4XA2a/xnbW5h2LHMImj4RG1kKM7F+Wk1vIw2Qg0J3MYWqwPPs
UOOA3InaeR0xtRw8hwOWF7pw+I+Gnz6NXoHtOKVbGAbnz3MJO5rd4m5NLSxi7nrxlZ3ts84h94DZ
jrYbUTIz0ffuV6d+RvR4csb+LzaQsJRGejNb799owRKaidfx7n3Hb5midNgSAM3Lto+vsgQpPaJB
K0x51ej1CuUAkSG212o6uEIJs0ROZX42bCFiLS9MZeu9leesDqo5vTgz0Zm9/b6S6bBrc+69CVtA
bRESWB+RixkYRelB4WJMG0bE+jahg4RYi86lkW2pVEgOlwSwYUF8ECyfHWedfB5igsN6cjn3du68
G3V21gb7pRAweTR2EztDLezUpPOjrfYvthorqBcCOgbX/ctbIyApTQugqeqBzEaKqN7/rNMtdoEs
TvBsYIT76KRpQ8Wat2OM3GonooXYrZQluz9O9CmRFIOuB4Uaz+4Rt+j75HIpyvKT6zJa1+bZrskQ
nu19m1lbkjcFiIF7fbfwKLXrG6oqQGyWRfPKabJrRAZikEMJ8ynHOH3tkKvXwho7+sXlm8EjwKBi
ibRagrYeCx3k017PhidQJQCuCcYrYz/eq2Idj51tA4MjVr4uyLlxhuFQUHak7bxlN4Z14X93tJFB
0g1GwOH02G6ZTy4jp3amSVsyGIv+bO0SzTUYOZLblaB0ko63y2AnZaBlIudabzxWhdsvdIv0x0m7
Pwb7EpFUS30nuZ4BeoGPellqkqUGS6BqW+C0t3Etotj/nLrpOrV0TWpb5TK86SOGLhX3YH4Siwc4
q8QLmdt2u+/6/Hlu0i0Gc5a7euZvIlCI6Mckf3JRWt2tov4oKukSoWCDMNHtC5cskWGmsZ+yqjnp
skBZAVVUjuJvNTG8+vTOaNXNe+45NJ5lkHhlEQ3sdLdCnYrAoyxIVXqQUnBryl4GNUUAZkVKIIOp
NPsNm1BF0V+8HqOVPd3ZHmdvWsIVgVROwuNcvmfx+A+fbIineCZ4AooLtlaiQyadTTEgkAqpQGQx
c0vy1bqMWUKZ6mKEl3J9GDmtac/NYBnWm8qWMB9Ki7Ep7xhMu1+o7SgER5rBPAPbYqInPRTzlS6o
PbdW91CubRIm/8dgeaK5M9PqWcimf8qaHzVAWLIk4d1JTaKebVfnVJuOtY5J39JWHL2peqjqsj7F
ihzcunee64meR9emIEVtvncyG9NUbpWXsuKPiGkIyet7ThkdMYES8BN6BLm2qRjB0AdCUXvCPgql
uAVFkRVtfoqTlAmZzjPrK897XobxoIuZZKjNnzzNDNXqAqOgpz1nPCG5YVLmI8dCAkj5iCK1UoKg
TDRR7JVgxVbGb5ol/3UrpMiywmpvEIOlt0h9UlLKBg+T6hd009MCdlNqR48s+aJxXj13wKNNvxeV
6binFVshJGEi93LjcSnll8dZFBXL5tIc+nTfJHPkcnC1E853F75jD/WuTd3PuMte0qwLoanZOKBc
HzMjPpAs4Q6PcWnuvM4k/8HYg8yq9luyD/Mx507pfA9IZv88rT0bsCl2frZwTeHMizXbupZNx2ed
Thj/q0I+Oj3Z2xhKz4Lq7oobWBFcE3bxGO91mViMdc0PTRchZNnqynWMPmXMP30NznKzLpc8JY8d
8ekLL958N5Uvyp+Zqm6Kqzn1X1dXZ6DsnwDesUkanEdm12XEQmhLtEizw2IAp5y6N5eNKF5/Bo7a
mBB7YtTI5/OvxuCwhwCKvwyiqIuYNdQa7I+enG5odQ1YNm12a7M7VRfDIa3zF+TFczhLSgmvNQ6z
oGM3fWNfuFkegbzDt92Tk9KXqNmsBHOJ1T+XmY+U2xUqShOTfqamE/bpsRvs6LayFjTPPQ5dPX3w
CEMdqpkMvxTvLtoJwtp1WgQzJsCIrcpTu3hxOIpEBDKNJwx2gxOJvHtP9aggsCkaXQhUIyVuZjoD
pxPiApLIznJQzDDYSiS4KXqSe6/piAiPIfWmXDec45zzcKB08p84gsNcj5FS0dCeSJQRMJlMWAkE
qb5qor5v8BBiPPiMqZWfvRqjCnx9gs7HS0IQKz6e7esar43CuGKLhbBobMB+MidR2Q0nBaAxmBZU
z3mpcST4pUfe7H1WZR+0AF00I9avkl5tL923Ng8c5iJe0Jb5PDjwNDIITpSO1cR+pMUAQUwlGI23
SZR3hrcRGcoZA2pjRDbSjDMnxhkhA+jswnhZV1zWVvOiD/dN2p9zZkGHhL6lcCf6McI8E+eRqow1
ujXVF0+WN52RbgaUwuP19gHL75Hom7i8s0uNZIMZLYAAQxI83ORpfyXN4Uze6tIyY5I9FVaLfifI
BbnaTb48C4zjFoxPvavffDlwOtvU6Wv5BkPPulojUhwD472qEdj2Hr5v1zxDI/oQ3RwtVK+x6QPX
g46pSGRdy7E8Di6u3SGVGHIs936kw3UbLYp1Pb562oFNlYEXGpzlxjjNWPDvRVPCXl1MRmUbEdFy
ly9JjF6Y16TDYujGysDU3s6qKaQQfO5GKuF5Gd5UM7ThrDPodMyHzrggqf+ayaeK3FLdx5+k3uaR
RBATGSMIWdz+I+RR66/Dg8KOpqS688z6rBhXacjT9/AiK+ZToW7yVAujbA9LZxNa6+47lSZHd+Td
9vXkrW2Yf/SqlZHRDcOx9fA5j8K7+TmhZIOzwE/NuuSEUYu7jYUqnVhCG2LF53zyjx0BHKG3Tp9W
72SXvPIiqMXMIyU7ySVZ+6gS3V0Sy7dlDHsbUm3WuO9tyhcTT829cGJ1lho8l9l9XSoCh2bPbIO0
IZK877qA1ThAnVQYYYdpQWoY98wuPamYtFHyTUKowYyK/JxxX3EZyUnbU7M+jvEq9qQtXnWrQ5df
acWFfvzglxo1T1VOu8xev1jwhn5DqZ/H4pYIYtrclGLRG9qgmxouvnSNCGy+axQbV1H3QLGoP7A+
xcepb96TjZxcA+res67UpIQIWoh279VjmIGWimwi1/YTHGSHoilIfBodCnSdQBsizHNwIUTrkI5S
DMYJAhyzCKRzkT17RHOiEUFPOpOzls3feln9oSbyIiCCzmkT7bi55t8cI1bXjbYNj7OPVlV+j+5i
3MAJEo2sc7NYGTUbYgf94LAHg47U3zIyJ26ycraM8wXqTYIAAbOMrWUHORtM7TLA91qfAHiAHaLR
UHZeW8E2oKAW5aM7d1fS+qKUSadrzMlZ+dsuzGEsyeplOmf8MYfUsh9A8DQH0RMa6PIgMizxndNQ
O32oMqsnwpnZukNrNoxrfaelm7Nj5CaliHnzb2sKOz2e8zq0p2VHohTG7XgkE9yuH8a4HSOICDIc
a8bpigniyqtcoIolVMx86av6W7orKH4xURjFOe0we1NP3QOnvLfHwQptrTm5pMJHy1qyh87uk7Rd
TiR1f6CUgYaUM3n0SlNGc6rDa0Mwndn1vzjNSPqCzE0Lwhg4FQtAC/eGECnGfoI4S/OaOdTTSV3X
lgoMF8V1xlqNABKqx9AND57JbTqN1bYCNqLBwjOdOakZJTkl2ipdxlC164RDQ8oT67v5Vtf2M1BX
2kZ7CQ3Hqe///3+LTtxdchgglMMeqTuO9zXg7TOeEs8lAmtcP9h8VDfbZ+LWpZUdlWQjblnBTOuh
Q2TaUO8dw96wXSjm0MmwGkwo4+kLWDOu3gtQStY8Tafvxx6eTj5AeVDGEi0NO3P6JrvS/DMsMxag
oxbDDSpQP7Q/3crOd501KqK45jblsdsk+RPERcT6rKOkYGhoNpVxYmW5JUUf/KY1TxRS+w62QSQt
0rFiXZLL13N0FIzntNF+zdgGsKbSngn22uDf5pkdkXiVvxZZiKHlzCD7DS0JcUH2wjs35cAavJhv
Xb5etvTrnW6lLtfdKh70Jf2CC7SnZHOjxe3Hi8bBt8b9dAbbxyJ7sonfcN551rmbPHkUxPRCn0Cl
hIZgXwYT1P9Z9wA+SCKXjIZLMe4Q+VfEXgL/hVBV+v/03gfNqQ6qGbe4Avsam4/QcXOQg4x/Pd8C
oKfF8mCZBROvDuoIHO+vLWRw7SmXTSl/+APiAGf9cVpaeSJV4A0WgHHOoUZ6NRIcNaElBvmb7xJr
tpi7dOYZ5fG5aAlKsjUgUZUJNk0RLAo4DOMIkh4+2Mto+m3YNwWzjJwfy+gn08Q1ZyXQZutjXtX/
BHcBFKhUBHB16KrLCzO1J6tLm/3Qj1cvMwCZ6tYXe4J9okNftysaVm9y3pwZFNNIOEo9JM+JC1Eh
kY2IJrmcgYJDemiGkC4Uj6r7llULUyJlabR8nKirqROyYLxMbSzCxPI/ULbBmPTnMAOMyJiLP2YA
ZxPZkEUPsi4QI4gIwJ7BP+/44dAP2L3ZA2mlux690byv4F7sjGHMGeSjjLEqBsS+mXAKm7+JMkLE
eS68ws4FyOJ8GDx1u4WadO+mI3h9Vj99XRGq5mQnPRNsSrv20yUqYLEoHjT4Tz68xjT1H91ynA+5
XYB0W+Ng9OObm+OqRSi97GXBw5VQtWt5/dyg2O297mwI/wnByb6pfJeUrj+z2YgWrHA/QVQwkPNu
VUtpQO1wc7PqjgRMBig1K4qSk4WGIfRz6yq19Z0vb92Tq/4h1uxJFjZdJSNDAn63pHMqv5SRTDWt
Z33onqAYN9eKfZ7cJGduV7xJszpzp/jnReVRYTYftLsveSY6it+URFWZ35DePulOoh7LlrWsqA8T
3s+d5vbLZt+GHpF7bsgebNwlJd18DeE8VoMHX4+mo6zf1ar/5XN513eC5kykOKYKJt1mE7aaYQT9
zO+TqSa7ymFLbnTv+e3blYw/E4CXm+jnbDug2RFe2UeBAbMWd5en8t2ZMD17VkY+A3LZnsqx0xDO
Nqv9KhMB89/TL4oCvVmrO5XZFwGg7NkENx9Pj7mcF2hsGYbVdn1VBSsi1S2PPdeWTFHYEvGwB0EJ
DC2/1uxud7ULVSR1pytMSvSKIwN0Qeqsww80h4mZeNl+Tq14j52cSZXr/colDpUAW22JSYYDAzlV
d9N5yfS3yZy2f91+QKyYAA2NL8lIPRG78Uu1YUUVEJOadNUohfxcmv/+/+vx7hN2z8HEvew/jDXS
irUt/Re2SJjTHYGOR0a+BkmlXbPnLsnsaHAfl24gwsHjCc6ZFnhT/r2aK01JrV10zVyjzvRYP1qt
figK95NNGQsmJz52sVp3+UuCjzFMY9IS8wYkmHBCFBn0yphrk/JHn/PvGOnrh16eKXorFOAW08OR
t8qga0aLALrEW90sUAjUBvHJ1e7ue1f9i0t/uJCaRQHnPS46Yzyzu0wTL0/VKWCZfLnz3NF/ta+q
QiZT6VBDY4KoD7IVrwUrShbzqq1u5pB8xh4k1Fjk53S1TzVg4nTomImU34bqLpVT/wkQbRdJMlSN
n/pclmRSaa33zRxzHVrgKtYHQE8/6isgyqvMnpgd9YwUeEFaK/uty8EGvFhuIwFEPlaNUcPDV8qw
C3I+NBp7YoI4Ogx6cjDGa3HOs1lGtVP+ma4lD9WG2J8AN5rbfnE1flqP1b1tWw98xsDIqucpVvcW
uPB8wElTgseixnQPTmu8N3P2CkjwBuzzL82ZwHk6qcWdeKjshX1fx2SraSiUyyVmq18/A3YhxNp2
wqox/2YtxHRbN7GKLFDikdGoU93qj2WpLuQhSC57+YKC7hXXNx5radO8doxaZmfP4PW7KjsSK0X9
wmRzN25o+FjMgRDMWn16djRaH1n1MvOasnT74ET7UmiKuG+cdac16mD34m5seV+zJP1nGF+6Qbvf
c27vmFZLlE/U0kqDA2sa543qsggMwn3YdLdMLV0wEWG6L8i6h8d/K+3+0MUljOVN5tfq4QRYc9/H
yXvurU3g0Zkw/ljWnS9QW3W4tBIJ/9Hp5rDyCkT3NczNjrxL7JNsaPNHrxqfXTuLHPO7Y4NxmUcI
CR4CHKJod/00fFgTpXzrwKlpcpCISjFSYhFOBeu4LppDBsassOke1uJYSJB7vcFnvQHbGt0gAYk9
ZFXk+zVfPzM3DWLKvIeVSrbUUhWgjn7o8ty4s4VxShtxnBd6cJW42gZj6852d8G7AFS3w5BeKLCJ
Vj4B6EoaUkbr+LnyY5ZR1odSWhE1z0oXPKqI0ajOYIggFZkW/dCYyZZk0j+ZG4MwL+HJmhi591UK
u1Vjaz3Bq4vWDL+mTqtHlMSWr1KwwsPKO4NxwGsHBnlToo0kSwWJrt1sFUeWnad0X0SJmXCe14kS
EU38tRKeYp27PjldycPBt0lj9aYs9ESlXyngV2RLmKQRUATHHJcpirmkRhAkwPOmEEnQvRAo4RPQ
wQ5PyzTChxOEfAnplkG/EkhRYejZwRpGWdB9MkE4cK2aIZt53qYCLNi6Vt9x7BztTcbT+G95e3ZJ
czwaL0tJOHs/mGD60xRVR5Md8RSuBzcXz3UDVtW3gYjO39CVkC31xdcwI4BIZ0px1P7sTpT23K6o
q/1xPHtN+d3MkoLDqV7tbnypOUzCLjf5XYT1V1r6sy07dMhD9mUaQ5CBRDkYFeBhitWDZS18r33y
qFT5JlsnD+akm6HQASocvJEo6OGwJPBkDQReKQF40lledcvZEnVWMmLt/qcvErA1TPjbEZWs/wBl
Owv8eBEXoQQfqBoCgj5fILlFoiBSo6SKqMgxJ7yKy9WzmOTZY8gQowI0mZ8sbjlMCeq+y4c7LvYL
ZigGNBvEb4WdzJUh4SF2f4vl57teVDeoxM2BXK4h6rq23afzwJFTUBI7/leXsrbLXJLi4WO/ysnP
As++02zTPqDN5p0oM+K0eh9xPMeEiAkBIrLLjrJUchro1PVpmew1yLr7BX7efsirXcLgjjf4vbSP
rYNIYhkHmyKrjvoamDpyvHxRzxbBsYRDFWyMh1fTXEKzAkIumBHgYmR0vAkKzf32PzZccidsX51r
jojYN350/LOd6lEHOmhscq4EFJTus72BrE0nPxMo8esN8aVzfPvYzzw91dWlHOe+6x4UXvNAB4gB
KG9+zkrjjrsyqAlz1l1m2Ck9VVXlN3P1PtLJeNfQhVAKgs512/8EsSByYOnY9Su1uetcM7IeIClK
qtUbCpiGvIbpIkeyPYz5zAur9n7O16kRrLNLFSe7ETtfIkb1bAHPsu4SuuMsfhTugCDMZeDZahpD
DffNgrG28/v0sbSZKS8iodZ8aTvob7l2wa0QtLl/Ny7mk5XH6De6GBrrdm+N7jUlvaUk50uf2Y+X
PQiF0eJuFHqBDiSL96KrkanI3xI54Y4cEU7RmrNkhMwQaW1Ko+27Qwg9be+YyR9ORHxv5tCHpde+
5oSP7GBVwHBphgTymLEXfCpcZi2vuZPuKwJhmQuZZEWlP8jLHWr5rovA9qHq1bxfQnZunqm5wZzx
03mps5MQf25hUGDVo9h9Z8Vgnjp18BMH6HX8U1Moe7Kh3NcJ0/CJFG+8jRxpa2GbV0GreqZ8yI11
rNA7P1/Jm2RGqnxG+6SzXwYN5PwI4PnERqxiEMBvZJXls0UGSKOBUY31ygqWWofdDo1VH+QUzjwP
BVkeVnrXtdt1Gkd1PLFh1vs7a4XB2lbzlzKXe7+xjiQaR2U83oRKfiG1OOzLSYabElYDGXMjO5df
ylVfVs8Sx61eS8qT7SOZyNkmi261YI3CRlZuQbjNUCGrS9wH2bsI7TSWP441cjjqNyunAye2Bj6F
oSIz93+7pY6STlBUou1rGqZGveWw2Kp2dm9/kLup77s2Pizwz8vEOjANI71I9QEpzC8U1+Hsw0Uk
eMA1aU3Lxf/JJx5/vernUKBtR1C9oe+W+0Ssr2hrFxISqpcFSWc3aoHtwvpnX2ZCbOJZqxmtt2UA
wf4w2gDZe8aqrtYFlMsfimKcIeTEd2rsEKE40WgDEq4ZnUe2KnBd1QcM21fDkbdm9gwWecmHDlem
1cxfo2fzZ+SsKHU/Ia7Afmmb6dkkayNvSQKx0DgMSn11OtdNa1wczQJh4l8ZxewHKZmQk4e1CvEW
W23o0xbB/k4ey9TRSAqRfKDK7HcVaqqlZGi4Ms6p7cXa64tcj7nD3+wi6+wToII5g5FhGF6WguGn
jW1hq9YHTxJm3thMsdAz2Yn9asUA+QyC6Sv7R5AITledMsNcHpyaa9seMQyU+cCtWAARtObkUcuR
BqHBuacC07i82rdudJgoj/O7TM0fsxzeuwIThNDIwEl9nzaurxfOb5OQSsWoUWS3pEgbllTrXZ8S
OiXRS+24Xv/JssOVEU8nBBwUJIAJIlcvr3blHEeBHDhn2XyNt60bpsPWKU8sfDgvuL9Oi0jfa7aq
BNKO0YyGrTMR5VuN8wv/l8C+gf9ERsPOS6Vxl/sK88Ywf/TrNa3dDGXd8DithoB643IqMblbOhMT
pd3ehrn/L8O/uZcReR0mngVw4IJEBt0toEAz1bAXjwEe12uIUeAD2hWg4iKP9LFuA+pBPgk4q8RZ
ztHQMuhzrMO0du9Kijqo0Fyl2/ytIH/vADNgr2L2E8sb3zdk8lg4gXJTbJtJ/WPlNvmkDgi1Bak4
6VQ13O7xYjkxERFLTjhsdjdnaHIBe8sWSIwZe15k7zoUdQdsmTRtg37R/eVYm+iYB7Vc2XDXPHDy
2TTIyygLg5p5rR5GcrL3mJkUSpQ+NGRphHNCYr258sM5GY1inI8z38NeW/lYLWf1AoLMIpFAa8a5
qMJlUW6Q2muU1u9eahJBQYAAQPOYshG9nV7UX6L2t6C/HI9Fi0rFUFkILpz5DLrCxsVrEPvqVav+
5R5Jhbqrv1eEn8L99ndxkydRsnSnIS80xr3anerNZ6nHr9X6f1NOR4ZHq/4tIzl4JJwChZL/cHLu
a5fvh7Z670j4XiYN6cxE4bgs3ZGBPB9YgZSsZiSyW7v235ggnRD5pRArSVkTQx9jsQ12ziBi9cw5
xTqy1Dbx28CY0uVcruV/jipfq0p8lClJXPK1edEUDg0tx1Ndb2ObpJ2R1smYtGANUJCL0I/cFuTh
5JTtIQw/iUa213z+LMdlDRI2d7tuNT4HIdeA1q7Y26v3nyL8hSlPywFmQ0i24xwHyiqJbpRE+Ezi
fk35jrvB+rP0ngUvKt3InIk/I1QJRfkAzWEGJdCszyg3S1y0AUO1bYMObtiNifG12ACBTN13mf1v
1ahok6UQVEINik4idwtnDNoxjno1/qvY8xwLLNAISd4Hk4oWjMRZ9RyUBsa2vavnZ5MlzhMl8A/m
ioRMLgzWSDpAZPUaErqSEGTOODxoYeU7l7XyP7Wi+Cn4QMZZq06JYfIPZswMpxH/4TKYxyXhzpF6
MkbL6L+yczjr03M+TQZnIu2EVn80g6XtUn2VJDQWgGOmh0GsJqQeRM49c6OowYcsbPL6MrDDe6dv
/sbFXYK8JbUTUP0xqytWO8rlbKlO+uozyZ7ka1alzEiBrA8OO76OJjPTviqd+MIVnBj5MAetHALN
ZPVEmNxJDrZFm6t/uIX6oPdFn9PFxGggNDiuKRSsiUFgpXenuFzx2SCED6jqv9K8/nRW8PlgAey9
kZfvo946gVMBf08gT1HLcBlMZnfS5vFdxDXqudrh3zUO4AKo/J20DmrzMbOK7QOz3oBR/0fbiPC1
J3ORj/yqMfK66Kb1j04ucnz0cANLqcm6AvyVh2xoEFjZIQHpxMCt/yYH14ZvV+9lzQgW99ErPJ55
v44A5tzKYjZngMfKnwflsHNC9gYjiZoYkJA9kLOlQMyFI/9o4OhEepEkNnFkiI+a3ahl0viOunyN
m/FjTdOra88FaSJkN9bTR2w0n3bcxzATtX2LDtHEC7lfMZWHdd9PQaalYWp+C1Etx3QVX9NoP03z
XGwKUH4+QTwT6TLBOi/HONXJ7RrsUzvPzPGG68RekJgFRwcLlwZ629/rzaLtjY79kL3yhiWNC1Wc
UvTc6vOLUSMjNWLjzQWA2w/8+YSlqR0biBemp4e2Z22tqY64L2Wf0rY6ZMtY7bwZ6Y2ZSHl2zebV
Kfpjzq0VziVY7vqiTHHDg9kdeDmWYK0dNqVmcZZGF/YTuwzHCATxZIjYaIQ1mInt+luW21uFE6Qp
M+rUeBwIEpwI7nkBV/BjeT3GGTUQJGObZ4s8AJD8g3cd9Sre7oEEr1B/p3l3KZrXiE1VExHx+otF
ekCQyxk1XqRp3/RcK7HCMCkyUtAOuUG3DP8kCzuTT50dkhP4dfOn8PS+1CtcxrVjKuBaipVu5iJN
ndZD5/L2jQtV8Sy/ZsI3Nxk3UqZYmzbD+rJvbYMbz+MRBW75WnvjzQ9GIv9wzY3eyQLidqnYaxUw
rC/miN8z7gqIgfquswhdMOaGdIBuWK9mkWxZQaTDmuav603ecS3Sm0rY2cvGt8ORMTFAtplVklaz
usRNhvNoneiMvZ/JlGboFPrNY3dCjgdODXtmQNCBC6Z1FM7BThI7iMcKIOcQYzyrAK127k1PiXgc
cp3iLVX6BeXYUS+QBSx+dVo0+8+IKZlKi/M5I58i3rLyJnZoTEkluwl03UWVWHu/KyHd4BhKW40G
K5GEfDbtIRamRrFhkTkX+w/kAH7a2Tbbq+6GFt2y25INYHr/EjbTbJs4tVWF/Yl16qEH7cWcGUWZ
dI2oTRBkMDciLUcem3mNIEbZVzyaT91WHKLi+JqaFogcNm3WydWlfRrHPjlV2+NiF/pdMXDhkYaB
2GDSqrDUCdICnhVM4HAwoVe32OK6yVamSJm13/y6zfJeJIQhj4rcAbFkH01p1od1ntF4dfqt1ZXc
+YnLt+Y/UkHgowVxNUruYyKD8XZUeA2b/ogZCuJ7UZ+oxOkQ+vm7tog3y5GiM388x71NtADCdqsk
08GdPoaKXRajtHqnWQP3bCUDWftRqSEB6nWy3UTfM0x5ae07SG5v5JzRwpE3EA+sec2anEeMzOi/
6VU01tQzFJAd58dHSuBNMrGGrJH/B7oXrUX22U+YfOaZZxz5R3xfDPI1bf1HVTh2MJoVfrNb53q3
vvhPtbhIbBQNZOTctyK9w8ULzcLT9aBThG8gHODoyE/VwAeele6PQOXPSIGgCX9K5b5pLSa9zrSj
NFMMzDxqJSfK5sMgrCMaKGiU+OTrhL47Xf3/eoOxIK72jKEMMXVp+lzzQgR1LgjuRUXZT40VILms
qG63WkLHiZG5Twu5qD5C2D2ohpLkBtKxh+6GrBwjc0Yiu7cKhpAiviDA18kDM3WW5bz+uosNtUWi
XKb/xaPG/cLrhC2brw6BbB4srrynVPyrzbQ8ZcP7KPBxkoGBDLLOtk3sZ5Vhu06hJufD+KPQ0xba
RIXsfpbz/OO3LYCLyjgudfujZ8yhkTPZlCDl3+wb0LI2jRLZUEAnIQsIdRBQ9wcrB4HB7LfntWQq
qB56Yvq0apd142vSVXBP6bNMda/R2tmzey+S/jTRI27C9Ucur8cqdvBMp1EK4LycqIppjZ2KrriD
82GL5EAuDuO69RMeHQ8HfxzNyMtkZ3dlK+AHOtq7I05Ny142tpC8NGb1r8hWpC1EB6velxfDnH+U
UfyPsTPbjVzJsuyvFO47s2kkjQNQWQ8+z3KXXEPohZBCCs6zcfz6XozMKmTebFT2ixABTS46aWbn
nL3X3jdor+g0q+8hjTkTmfSdpvQn1pBsnVBALvOMIb5FPlcsWxvwn9et25ZrO5w15Ov8as9eehE7
EeV1nrk0PLXMX+XOE4WHzYgTLJI94QfzgmssBVEic6s3mM0BLNnRIHeyYgKVZvmDX+XXdJDkpDVf
uGx9/ty4xwmit29ADxDC6Ox+rP2I8/gi3alOfRM+aTpn5polzknIywhaXCEmjatuDFaj1dI60D7T
MXvTMtoHUTTcKw9WiS7fI8t5zNHIM1BEX5+N31lLCS3To+0fMkJoki6Hlc9I18WIv6j08IfFXHFh
tDUeIzIYutA8BnGwpub9YXv2tbVtqDvefrSDr2mkPKYTK+coWT+Jj7bnLOshIUEyVGuSPyi+02Bh
91fbrg4+/p7FfOvQMeu3qYd0zeQ+pm+6IrzCWQ9z9l3TDnOx6FfIpccvqzJ01Fmob8PoqIKS8M2C
b7OHTzrci6pNXlCUJYwZol9tmDPvmBAZy3BfBwhrx+gBbysTb9p+AckbzAnYdtDYjgjRLXerZ86j
Qpm7MQ14tdWsAEEAagSTWPSkZhpd9tX7Kc6ELGf8bIU1uoINrg/Rv7FvkE6o6PPjUwitvtroKOZp
q//Cv/1LaNuSMGa6j7OETp59BJBzwOk7PqPbYNMn95HE9MW98m2y6c15LlXjWak0h4wXJvQLT0Mq
ZBTNN3mFYoW4ZadzTFwZ4FbgjJOsVxPTWe1x4nWghCdEXJ54MoPyOf3obAJhCmJAOHixjHW1xHNM
S4pw3YsIem09mv6NVKi3avIfuIvIFiqjbF1ShLZeRSSswXm3C0hNUcTrlgbzXBKp9omOzoDOJsm3
EdKIYZZ+hKLY27rznQxIHcuOFdTu0aS07mYGV2CqJQhNb0PU/OFHpCb8TO7YLfP+1ns18WdueyHo
/sdQ2d9elAAIKMhNnZx2pQz9VtsTZl6yoirb2tQhl2PCihNUgm5S3677BlX4ZCzchifduqEJuJFs
7S86HtUxZBkVFTFGargMmBR5q7z8TAnYMfpwNAcL8NAyk6b+tJz+y5cVBUVbu/zZZ63W7mTKJptw
mLD/lVddhsxoNJpBsfcWRUV9HFCjxw0DSFVTJ+ofyk6+yaK9ZoO10UmnWEwfROiYrXFmrSfWAyYB
lasM8SXX7ETcg17FE56avQeIk3RVYY9gBX7GtA7JmQpfMLfSn2QCP/9qxzZeiIc59bJx1iOrwXII
vCsxrbP0au+ElAShBy9MNN6RnS3EdBV+EqWYr+A5BSbCH1aEY5Nk5UamTHONXq1lne9Uo19a28Tq
lj874GOQrzd4XmiCMyKki92gEXV09RlTc+IyeXZ0YLC1NF7ATO8SQ6lVqoB084ZMOC83teKvpLzb
4Ste8Hf3a5kQHlYF1d8QVI3c1S3jf8tN4J5Vz2UnqlWBh4Vz5fAKRptr4U4k7g3LrOKs0PXqRmxr
uLZmYkg295iMnPLFVZG+6m3kF4mFzy/A4Z55awRFDA0t+1aYg1wVYWkuGqECDjTeW0bDbeHKOMBT
sWV8H23RpoLrwGeKMMpYuggvRwrxTEM5P8crgjMBTVicjTL6lRTjN7J9YsIw+RCWiGK8uaiufUyb
+MHN57wOXHMez/PCnNP/LPzcyJXmxx3hch9tSielLDVVtebPw3QiEaSZBTP78VyN3sHVs3JLQwcM
EUG709ovgu/RZy7sBMOLFYWkaOBfzFAN9GO8ZTm6phYkbre7oKpfoX18ILPxNZHONiiydIs/hXGc
yeufo3MpX6KtbkKW6ZKdqZVIz5tCrhsHq0iV5IiE5QdTHTI5gIBsSeUjMxMpUjTGalWNhbfrDA4t
AIjxgQkfFnSEQ8aWoPKyTCPOz3DArpBrmpuApg0Zr8Pqq7OnD5eZdZ3H34JYygVlDwIhCdfSrXg2
wGFy2KvxcoxOuKx7RTBaevcc3gyBXHdF9Z5Bg6QMKKX1LVSCBDi232wSFWflXb3VsTBeCrTudup0
bLekpYxA8DMNvJUZ5MyIU2RBYzP5+7RNLhUW2BVTs1PD0hUILTsXpYGIy3bDQ19b3WNIxjU+ZTJW
OSWvtUpvtrBD9mUFu8ArK281NoB4ZKu9TH1Ga7PKXlXWTc8mwh6WjCwiOk4rjZ40Jm3YGI16jeL4
oEWZ/+YdXfgO26T1rcN4cNNV8lSbZv2Rxu41arP46H920C5wLGMNRS4j9r1k3Ezk7ADtryRCK0K1
kK4x9pBlVQSntvKIEMV5YDVSIA8JxTqX8aVosxSGAiO5EK8tOJrXsAU1yIU3OaZrD6ak0y2K/CEw
YZ66bRfOsKpsS0tpSohmGyN2oHRCIxEOOkpW2wT/HqAOF6Lc407/RLPv8ZrkM7U6RBlGzUmlZ1yx
1trH8iaELE8B5rBVSwIBlE43Pko7vStJiT6g28+K5AEeGP8Zhsc6z/s7yDWbEER0P3C1kepHdnMk
+vKsU/mcEF4tCxlo59TjzEPr1DzWFSHnZftpAlMcfCxobkZHv+4y/VIbHEARPLEpBhjz8TAkS2TG
09nQKSm0aXxu+9uMsEli63WCQf9EiwCLcu+dsirjbre0LQ7TaFWDXlxpKhm2IRPowTCm5agydSqE
9TPoM2unmYlA4+lbpwIF0CJzratZQ015De2guTFMCdeVkXZrUiZgvLR6+hQimc8TiSkh8vLHgbK4
SkFbSGF7R2NglupUA5egacJjITJW0v4eUcU8EA9pXTAxHLTWu088hseJVlsq/F3KJBukPZro1kdn
jLuyvdb4i7GGMbjCmPQRx8ODJbsBknufrfoMic9MV4Y+5K+choYJ8m+GLZZ5sVOz4hhCbwsN0AVJ
hU8Hyv/ptu+S8Ns1ya2HgjpyUTSlt9ddmIWoJ4N1UqTM3e2mv+S2vEd17p8y0pyXThD+qGPGQ1DH
qNkmOISj4/IzG4umWoNks6nltpE0JkIyL5hCjm/gSa5e1JLNp9TS9GnkaJced3CRiH4rfKSXVhr/
7LLp1mbVdIoL1nkVZeTJj+Y6QkpdD2CeQpdb0tCckTRvmIEMbqGD/YJYWB3snN5uy0lxK4ohQ4k/
vNUFeXcSv9pmkHkDF6FI3bXp5mqHexbNs+FUj9St9F0tsL+Nnn/CJ+lZnj33spk0/RNyTn7MITnF
Vm4uIQo128xr5zQDD3Of8QY36sU3UIF0unXqeS+ufubTrghFvhqL2f3gssL6UWCtg+rEY6/3FHfJ
OGhXL8eQpTf1sUvCC6cw/5L6pwicwAkoY3KMOGzz/to7LLAroYfvfp8+BS2GIjIWIFxIGIBZZ/7S
UyqRSG9fTL3ujqF4I5E1g6nVt6+JCV4h0X2svXTkHZ+aRDfUWZkE6eE3XqJwU3vbi6nPivKQF7I9
d8oabjIPOc+A9goHjuO1R5WJc5ZZfdlDaLAYUea61Z260tmxHRpn0bvNIxb0Pdqpg0GP05xE8a6H
ZBv+cNyfeI+sB12DSgDaTOy6OSWMBmPcu8VaRrXH1HvgSc3lFwkF1c4z0zWmxuzRl3l+IjSbCqms
lhmtzRdPK2FuNiTMOkUybmU/OQ+uzg0JA4bIvWAaVl3dfHeWeGXg7u5lWhcr4dJlj+QsjCf+MptQ
ZJdIXNyxDB6Qm30pPxdbw07OpZqCB2f8qgnkvGmFWOVtaFL90mcIi1Yca42cn4wj8GLKZk9XUdxo
Dn6NmZk+DlpAleaN5INmPeJmY6MlAX4pFd9LD0pL5TUIwjWwAeyd7DiHPPnOpiTecfCLsQNq+SWZ
jsHsaHWlQgjD+XeRm0F/8eLymGjdC+Osbhe51laPM+9gzB5GD4k4FVu8NNMJyQF0YMWhruKW2/5K
1LDIa5MOYPxVNn1/tPWII7FynW3h09oLTa1/yKrwl27X6txLU79DeMB/Mpl0wwNjN2Mg9xLS0YLW
JedFu2bEaGbjXmjwu0Z9EpeAaqmTKQZB5qUr0k/HpYUAZpnQ1F91sWU+2OWqHbvwcXTyR/wxCEdR
M3MkT7YE+HC8/ltTk2bfLEgVTYBNl/BhYTDzpjl1wXyYbVwXYDRwgZ6AFu05mkepk1vV6ODYy5Sy
9JNyHxoHlAukKci50U05nffw+14RUML3v52cspUosbRno+EfIDU+2JE2EFPcZW5r5obx96dhslYJ
Jdq9ETn9QTfRUYYhialagbJ0DJHHmuxCXpDuEX2nnEKneXY1jAdygDYBWid0PuZLgf1p0mcBCljn
pxZRddeZj8HoGD85GpVG2R2sEpijDksMRBz39mR50weI4xkcHLTM9rPvxsOSX3cAhuxa1Ld0jF+q
ieTaSYdTxmR+aZftj9gcSOL2cUIWzlPvhvIwTUgT7P4nSsRPcFD6VjBjWaBwT9ZxKpr91Me7SWTy
gF9ZbFVv/hjiGkufUxw4MZDLWepPfYvJT1SyODkurVfRG2rtWsGrMQAbNQsaSEbG2CrDKuWADsHq
1TdLTpvNQiW0UabMjrdxqLlwVsp72JUoUgtf0Y7KavRjo3f8/QFT6rovQP4bXmA+k1nXYUbrolPm
F4cyNfAMaugwSHKv191AXI2uNyW/pbT3icY8zo+tOZjdQNqovOHQib2BOmXn2xHju5mHont4WQvI
LGiI6dASOpMt6BQ/22mMJnOIrm2jBLBXjXaIyN+GtHe3lvulbLYW1Ctg8wzv6vW1xFRA3lVFH3TM
lQ0OCbNMxfftkjx6UqlWgohOfox1q12rksXTH/xT2+VPtj/NwtzBgrcZKaZm1wh0WhBOydFQ+U/X
HfR9LgIQKvRdu6bbNYRsM8iHiWcGdOTzmoEeEVhbj+7yZWyMClWeO5DszAjL6oJjE6K9rpRID51R
/WLNbtMuebbaItzkA/WJsrzDEIhvy0Npz4hJLn2vVGtLDbRbi8vgu901QR+KM3tbeTGT6RHPLoxC
RC3I/cn7JMi0ku++CjKa1bp+DpFfk0e1ESm+V1ciOEGwHaYkzWDR8kbIfuSgox3Kj4ijXN7wh0T3
VsMQvivhvGoOQxio3ngUAw71KnCrh6zrXgH2USHIDTls3afjocNB05LeM6yeFL4iONh6cYpbiomg
yeybpQ5MlzHY1fEpa7ufdt9/5ClkZjrJ/RW199Cp7t5znh2reugxVYp7W+Y2wWXSPLV9d4wbdPMQ
UXsgM2Rlpt2hok2NVqFBZiX66cF32XOx7Yu1tCIQhaI2Vo5PkAEGSXT5g24/5HirlgNuk7hLTNq+
hoYu1XaPFKSfAtRIX7TePh8qavJWm8OktPCjcVHKoFPjeQ+dc4MsC8TOe5j5L7lS9dZq3W6fSkaB
wrHR/rukVaQmK4/twWcdnO2ADhQtVZXh4UsWyrzp40SeiKTR7da2vW3GfK1GJVcdDctLn5jXrI+s
JxJXGMf206kIGo6F0z6rHGflTWK4KukWGwMwIgIHJFxO8m5yVrhMwMo51cn2RQLvx0UBl6hhE14g
eHrodaS7xTiv413XH1z8YJylgoMnwg1wmGvfhwhK4vHCQJiuUI2zRfPt+sRw7VDbxOVy7CWquYIm
asgsWyY65W00clDFM1Kd2jgqtqbg11qloOvaVOkJrAdBlex7W+gJiGgGs7wCS6uuQ4K71gmMJ9Ei
67BinA9t5EdH6HfsnuNookZI9COaxha4prh2XZEdzPxG0CsJt/ps46raeYCvtrqVEVY55Qrh8t0J
ybhTCTosJ7XfZRHj+YqbA1zp1UizfW/jgZiyODtSCnO76Omr7sAIkEmyI0cmRw7PUGA+PNhTfqCU
1/egfs2N1WYfmZDpyZam2Gu92HY9E06QSwwg7YE8shL/Gc7OYZHmKGRM79S28OWk8i+Rx4OHyIO4
PfxxZwoqd1V7Qcu4QRBCbRJGSCGFU7CiuFDOR2tGT7SG2s0UqmXN+OmMpfUmLb24c6zETStOSGMQ
UZQ5oqu8LXeDKp/zloA5e/RY8YQfHsOi/IowxUPjgaDRDRgqEtO50TAIDpmt/2CKQCdVD0/xmFZ3
28A2gCy+GPV+l2rZIevgMQ9BeRl9cXEbZf8ck1OKktVIJgbKwdnKVEOIt7pizIYO0Ruv9AJ3OY2u
BI8n/X8I6rUt94PTP5A8diyqeD+NXrUNOPEu8R46VBBHk2koN0prHHTR7WJDtLeMQ6pyxFOTdvIg
xmRvthQxojcxvIfBKUsk+L6OU0Y2ZM3NRnqAj71FpuFj3is9mAiat25ZI8BKeeP59wfTSLQVRZ/a
WcnOzgC2DTa0J8jx4UFmAc9qRtslDvu77ddgLpp9EcOU1msxnu1Aj3EvRxW1IKODqkIW5ZvjCev4
1kiQq7l2MF5SU+/2ggtsoVvEtyR5lI0iOv/+4Nf11k/tfs9BJDvF+YQSKsYSj8eSgJ/Y2WcZfvts
zMal2wYDrff0ir3BP7Zx+6zbjUl+enceAYXvLFq1OyITfulW42zTgUyWScPSqfS4eqFxy0boHNug
9N7bthoXAd8ROdnRV7OwmAnsZsang7wHE18SRTFUnCz7udkMoGCNBpTOvOWKUyPJXhzT8mCUWU1r
GD6qhT0cTxZARI3DJh7pfhkxNwzr8eQjtej6oFihczbh5BCx7eUwdPzAu1uwVp8STaxxg78hGwBB
ivPqULtgTpwFKUv6hVhjgDOuayzGifAoH0Eoiw91uz2b4jvr0KV+8igGMwAl2TU0vAAfWEAMR8mX
cyIP6DSbpE1UWrzB2xCuhsS624V9H/FlL8PRCg7RXPzrfXH0ahEBJtDFJrPwThtZGazcoT56dl+Q
kRx9ReEhzkgrXeSQfZwUul3kNPqeY2u1mpWgMp/Wk7Tuk9ePT+5Incws2b46DeZ7v273PkrlbesO
41ujJ3ciOcTNNo5YepqDX8EepftX7RKbBSosh25p1ajH2JsGJGgCO7PthQeawwFWK2jSHr6HN12g
bRnYN9HDELdFc+KqMlxIq9KNLlk1hE9N3/Yg4ED9NuaI8thDpku39IuKX+w8HUtPI9t8ZVTxM81/
FHdZ2r6UqI3O/IidIYtfONySDUC3WXBQDJc0f6DBXK2IQOBBirupXrW2jgTXnl0gMm0WJrHjBXKk
w1hFmCKt2ROAeXyjj4xnusl/7dM58bUKSZPJcJIaDR90xxleKXT5gcU67Cy1NeIhu1uMlPqQW6vQ
ubhJy7QnLR0UnEEMi6cVsFrnkIsCJ1bgquLMGQAx+7YuFJoMgCtz4Pb03o0WlrXuPgkSNUP6eydF
tjr0abQsMeJmnzn2mtw2MkNHlazyUAbLFubkwScMfUemzjHGSnuYfIyHSM6JMPFrvLTebQxN8aMs
N01n1+/e1Nc4GHSCS8yiea8Bbbk47h0BnSYG2rYMY7BFgTkM+FqFfMfEDgaxc2/6BIXJmMAoDS1R
z5osDJK87BAxWGm/4T+rkrr6AQi33UsHbspA1p9JycFW60wUAxXScpexRCt4/JQ2cCor/W+DnA2H
IAw6AoO9T0MgX3qaXsc8Kx/IidFvQWBtaKNsPOmX96BXVN2z7qxCdxtXTvxIZLqTG34Mk4tprboj
+DN+gFg/MnJ37iLTXqxWf/UMrbkiYYKegucnbwxnrwqUpcL34mPZAO8MJAGzcqjOU2pqz7MIbqks
97seHf3seV27inNJGIgQwAn79inDY8J5lF1vjLVLFIUsEk18GvoYpyli8Iursy0Kt0bNN2Ens3DL
Tz+lYYilgJn0o6/xW0fsQ1FSwFkiiHVdgxtYYrRAaRH744sBYQRVVKOJ8OH3B2/0XnyBJpgJrL4y
dAL82Fx3GopWTjLuCrQgky2kC4eEAcKDD9qbRFx/3/fE5OBuilE8oIbQGAOvyy7p9+Rf7F0mUI88
FXRIKJ4YFzFwLzwEhIzwt8qEd6i1PB8dleDeHqHPGN03CqXmqQzh9DFvOgRWZKysvqx+gNlnZuc6
YOmUwQkRn1PVt+6hiSYNEPV368j0MwqJTScsgA20NfudTcbQpixi3JuNVq0jrfyizdEc+sQt12j3
umsApmgtMW1t0YFg+U+M4pnbHx6vvI9mphF5zsM4tO3Acx4me5EW1k3gIFrEhuVtERwZZwPYUmcV
3lF3D6Y1mmfmrOVpMsadF0lkWS57aKCZ59BUH5LwoTvzM9wt1Xgap9xbmaPw9pSV2GoH+3OMHXOj
B/2j03PZDLuiWZhhrHW69tOeGzp1DgDCjclhkSPYOAcWyFJV2XBtnLNpZNWxQyWNmpWTQ0iXDbnP
MwfpnxlOmm2dcUqEuCCYxD5ElQXIDXTQyqj1B6uiLc2hgSktKTrqQ31HskdQTrF3c9phbzOcPneA
iRZ6cy1CA5aSZqO9EPCumia6QZIYd0aZowXCDUyhehFjABWsqahGJPGlAtBUEXrf0srtx45FGMEY
00ckPQu99kE3cezcTLrqLpHR9EfRhde8iL/SAO76aLmcUKiYsQiOCAdqfR0jB11JM9pnRUnnPm7Y
hFEFmJXFBHVwt+gle9SkKTGxUxZsiqjdEVWLAs+M03Hzm8OPn6s6KdhEzOGwcqJZOJQu8cKjTwGI
X/Ixb+NnqQ/e3UMeSmu+tjguNy3TfENHQCEQr0G+RB8y0FlbYRib9WnYuJ06NK4oYXasruGq4X80
wstfYF/io0KOsrBbI7zTSxJ468En6iK5uI70qbvCbIPffd0yh/t9xnENAAJkujJ20yfzqNUV6qf5
X8B7X9u+iXebyWFF7wVwa01jv9JTkBgtlsiDzrGdQ4PPlAjvYhehZzEkY4nEB3Xrwa4TdXHGUdIc
PNPg7dT3UBOyR8MsyI2w1IMBIhSDHb7WyYx2rV5dyl9dGX+qAV6yY4UIjER91LoRazkv5ZDb3Ybu
7S4oteZNdkjptMmE+i9ZTcugzQ9tlq+Nou2uYR9pePxjzOOocSITBqY2HSYDBo0XFs5SlJN/KHz6
uY0Fjob8yekQtA4m14mur3JjepY13eAYO53BGeEjr5GaqKH4YISQn1CoVBuNxugp4rE5xrouN0ZX
l49Y0PduVn0q8Cw/q+ycsOTfdd2+gVyNHgbhv/soQfckC71qRalwLqlmH4PuX3UdXISorh16EnAR
ZK03l1Z41c0xzC8U7OKu+82e9ItiY+aVvY4K5d6773GS9s4J02ghtPy5yNvpGdkBzrFCnSctKTZ2
MwX/JgFE/GsYhyMptGxCiEyy+bw/hXFw8TRdd918Jw3sgZU1s+BKmvdJbVSrSo2v7hRAj7aCR5z6
nBqn5i3mPLxs50OqhxHgRNHMFLxMHaBhmAFbVDedgKvC2v47vOP//FMOXPM7F+5nUVJWBKH603//
a7d+XP/n/B3/8xX//PX/tf0uLh90Bv/XLzo/be5//oJ/+qH82r+/rNWH+vin/6xzFanx1rLfPn43
bar+O8hu/sr/30/+x/fvn3Ify++//vEThqmafxqx7Pkff//U/uuvf8yZfP+Tkzf/+L9/bv4D//rH
8iP7LL4isvT+9sP++zu+Pxr11z9I8f0L7kCCFnWSNamkeWP77799xviLSYyyZ5tk9XiEHfzxH3lR
q5Bvsv5CRiifs6Tnmq5rE1jVFO3vT+l/sXRPJ6pzHtZhEXb++O8//O8Jfn97q/7fiX7Wn8NQXWFZ
rgunguhpFJJ/zmExnDSeYnpUO+zyxSpCydZk1X1Apnlqa+D1bc9gHyqQTgcNnUbQkoYIewgHCwz7
upLuThOIcHy3z1B/F0gSGgLrSlJYZM0iMCgg8D71A5M+gHipC8MkakkxBxrxVjBRf27lJI+Altej
NXjHPqGGBX9s8wUdQqvYBkZT2HvTKaOthRB6Qecw3VqNn7HoIDasi13u0+/+hzfw75fpH4MO5ZwE
/4/xNFwWhz2VXEZDcnXkHBj2D0krbee1WVSFzU7pjMktu9pFjuuudEtn/mO2swcOF0RjWQhrelei
beVaoe+WR4HFZZtE1Vs3chDSywdHhDy3s4YjU8Vr1HeLpkkJ6o0GygthMBnUBcoOU60IQow2vgj1
mXh2CxXEncBFeBhn1EhGBX26UMZsNzRNhlBhjjefpFWzGz8pLQcyELS3ztNQD+jdaQAujDqcLlYk
VyC/4EwG3xNMpjiZij2q/WfbmZKTGpx/k2pm/DlLbb500hDcVDrIVUPOsY7/eOlqKD/E5dU7CzDm
EZ4dDCPsT+QbI1JxoDnP2kSbmmc/5gyopharJPAswv8+TEaHG4SlZxQZ+MWC7tkjzR3A9W5oIB7w
HCEDsfmbIWSlKw3iKv7V3IX6B4koEJZYsZuk/yYw9c8L85zM6fJkkM9GP8qUf4qhTPU2Rv4mmp0z
/2Z7iHaVDQZZpxXC0Uy8ZGDXtUymu6zuxOV/vw//JSKOX04OELsB10oKgrv++WIqo22Vo5UKUa8H
H3agO5+p9J7Pb/zvG2ec3rrYnDg20kYzoti6BortWfeLatfn4y+bN2CfGMOGLPPunFcIxNjPxL8J
cvyXTOX5daLOsKVnmAK9059epx8PMsgnXicXCsdLr037EDdmOON+Z2l/qFzk+S7T7Lwumo3IsqcR
48K/2URZTP91PZv3T8OGLCwcvEd/2kbtMrVyb0r7HZlVBz2/5KqhkcrkcdUONL24C6/oinDdtMPB
FhZugKn+rjuJK0jM9nL1BO4WkodtGWd7Aq6YoF6oDDSBdly/5c6eIeDGhL0XFnHGXArkT18TuQ2i
vNC6N603H1RinzoUleAOMe+3Dq0zwzgQl9cv6toKT0P+rE++PMIx6PYNSu+MY8eaGrMGCSmcfeg1
r3aHbCyaAkSeQfxcRV69iWPVHwgr7g/wO4BLQSpdjG7VrCVACnSU8EbWaAzLC72JVRMoFPFQaHFw
9itAqWJPAFC1MrPEfDUkZ+mAHAWMtc4WS2W6rjjXLBr6Iw9wZOQiwhWy9EMrOPZS7zakEtDDgso5
ZqhlPC++eXSTXki7WidsfZvRswuc/e6Z5ukv0zKeLDu8TqzzqDetG4Ldq4nBdG20qJdjHURiTdh6
Hg1vqR7IjfxEBE/15jXMrANUfAX36jJzkctOTHdn5S0kgBCXlUrIiaAKNdGxFsektKrNBEUFDGGy
hkqvke9int2wpCtLNGU8z/8MopsWTuOTCB1CJ7ca7K2BdJ+y2vhlIUNZ0Dy+1Uq9s7FB03JQIEcz
JSPVNUQt5ie0mjADZtJh5PJHOfBkabeIv85ynkbfu2me8eSYo9qmOnKzCLMPOgiWcmgVZ8XvRztj
PgQMSAdqhqLL1cLzyaeIc38X9/W3XrUfyOIQCqTtngFttTTKWebPuHGpfPz1zOQQnRXRCjnqKwEF
SIY98uBKpP4eBD5h1BdtKsu1yrQni8CoHOVbME5AuE3xbIjmmdTS05CWO199+ob8yMCSLPHZQOEI
wTz43aX29oCqH+DA7DoJSiFTE165Fpg8+ayw0NIjKQHROR7yD3hzzpb0iHfUVqzeagUJ8yQm8yoQ
vYda/QNjGsZDDZYNNLFniZlvi4Jby8NTKck8oH5x9mnz3o70bYoIj1vpIa9KrEdlt0B4A/oXdom4
Bu8NY8NJLQvabmc+FEcSdzZMzN/1HpmxjlaE+7MJr3S46Z2bsIEdExoPCe7i4If9e4/i8CEO2aRt
jAetneswKoUBuGB8HyM8ymTacpFC5ngwUq8VPiRHfHXsowvA7hMPBCQ+MAuY+j0wvZUW0KVK001i
iXqXpAF5EaaiddfIhwAB43oMnVWuVe7WDYGx2Kk6YdgHBAXCfyKCcNEZ48uAnno5aLC7M16Xl2FG
MSifYCQ4r1YHnIilh/5oh1aCl5T3dnexMxoUQxqcK1R8Yec8+PQk0EszJdep74tcfWoeKvAGujhg
TIgK4X5s8fYwEoUS6rIlkBlLH0QM8iUEhLGxuvJnHBbfTRwMT4KlKg17cGj69CaH4pWOeLZNtYQY
eFt279oe0+Quafx2n4P5XBngxzehJX4M5JRjeYtfEi/9JUN3pJeix7vWbXagPcWBWXrLi6ppo6b5
knYBWlG9fgObZawGCho9y+wtiWRnzUX3G+rZGjastlReVF5IdfsxFDWt+6n/UhW+0azQb3ZeFHRz
AN8mhNl0ZQ9LckoCCCjG2ce9nrgy2TlxfYJjjcj2jWTscBUBcNv4ESNA1nPwMIIZIKFJ+tLsCOOM
i+Q95hgL3SG8waD1RtEdzTzHECAxqt9QfaZQAPDfjGjyKcrpNdVJOGwm9HDKiRkn5EBpzKb7Knz8
I/SVtmnhvA8ZRGPzrRl7QrI9vcD57y5ohGW7Mrgh23x0Cu3ZEdGlib6D1Ia3oNXbLqKnFeAGMjrG
qYZez1p5JpbSn64MLjAbGHVU7odIFht0uenmXuBcXRsM1NaK0K08xcSlZz85eiLaKYqLrfDztQqm
YK/dVK7B2dBchRBG7Ei4mtXcOOa02jmDWJg2PtQwXY7ILmuz3jLdRLntocAwsNiaXnuJnSJYixjS
kp3OD3IvaQciMXcjiBTSWtVu8Dp4FatnUL1h2iDE5jCu4ckUW62j4wm+Y5dMdUJnGmeO/X/ZO4/e
yJk0W/+Xu2eDZATdNpNMnzIprw2hkqrovQvy18/Dmp7pHmBwgbu/mwb6UxmVkox4zTnPoVbRyZAx
+4015K/M0J+c+i+N6Ktp7/CYpIdwsT8zxzuydWH263VBN3adb0RO4/ctQ0cHokJ8n7TYPIZ6/nFr
7Cd5X3zkc0JfRp7LPGIiHyzHZN3tDjuj9H7DnWSkpWFdlGh+uipiNEjeOvLwS6Hc5vBQNIN49Fwe
tvFkTTCosBH4dSZfNZObB6nNvXCwLDc1VitX658tu7+CNgDdNYXvDc4EtxRXVWHAh1OyMOgGWmft
c04AZJLmERnLc68V0od7ofBRlUdtdJ6kmKcdhGLyZL77GgjaYpG1YljawUy6xY9BgXVL8iNS5siO
yY4ES/41sSGDuU58qxrV3pmub3mTAg+LTbjGCc28mOwf9unQsq25C2wmYlvIdAtbtNjqWO+XmFFN
eEK9MbUncG8VsI4IDi/6CCh23eyTH/3m1DgDpGW3jFAjFMyeYlVPdcckauqPlQH/prMLOK+VeU4b
0jrAx62H6H4aTTavBAVuR2O4KhhUl2nUcj5tm49WgqYxi8E6Az6Vl2Em6gnS3CW2x/CS13hIs4kE
BICWfpJiWikGceRc//Zi63Oo3JABLk9syVgR9SZV06Tq73zNBiPqbgNLpjKNP6jCUEPgId600jnO
uqqurTu8uAAitzBN88BaQmLFVlupPliMuogHbjKL53Ehq8ghJXOr5J9UccFltv3J/PE4rNv+MJmQ
6BRdRwRFCarRra41ajPeQDpk4iRnEsBg35PZkm/11vk01HBXaNq6v5z37UDyVIZSn0idaA9KyjqV
7ty9ep7z2bEfo+DSLkjKlgdMu8QdTZQVeDvIHnuyvezLi6A72LTJG2HHL60JlyP09J+at2eyzCFY
6ptGMCm8xvKz1VbdIhwCT5qHWp2dXL9J1U0HFEE4tq3oA0XSyWtz1qywAuG9AiMY0LvxSnpIY7ZF
6RIVZpBrGCXHJZ4tLGdVj3jLfI1oAbYuRGS34j2W83u6goB6Poz6jzuKt5ax83bl/egt7mBWOSSH
gynTG8LxzE/wzh+NS0h0ArNj+G3I8KP3BKuHGffCGot2Qg37Q5IF3QOC3byswDwRbq7a99Bm0Mti
hzAQs8SbP4Z/tKL91of+IwM/gceYH/wc9wQpTmj/yXXJLQuinz2fDVI3NlJNZAYaMpiaEZamS7Ha
xPdeEf8Ol3vkoPdFOfzCjhHipdXcgLk5wRwK9og1Sfp+/IK4LF8bwnXG8qVP0ZlJAkWsKv+m559d
i4nkarVQ7MGzPN40Ng9Wx3iHWs07V7CiDMa1IQN2J0NIpUOR1uyuPFqjvRqbGiQbS3avNyBfpgq7
f9Xu07q9sXxO8OkOTw0wrFQzf5ax8XNrOiHRe9Hn8F0tkKDoKAAFGQtkLYX7ixJjM7qets8i9WC5
y06vV5Acq3SYQ8Z5YJC44ba+S/D0GN5K7SgqKBG59RCHy3lUzmVu5l+hjthZ6U+5nH7pjnEaF6yS
Hgq3pghpNmzUDLTASCxY/ebxiFd/JpAWGzBhebrubHNcahGBACjKdwNhLo5wr0YqHmyPwPiq4hrl
HfhDTaqIpmyumS0fyPrp1/0/n3p2GbwUU24+3UcaAuTCdT6smbYnrd0uMBM88mg3SH1k2r3uaP1o
NF8GSc5oB5QHQx3RYUi6AK4hT+QHXPPyUFzGXflMQlPF/snoboOcrl6HTVQxEEbDx4DcnPjserPb
Jp2ID96EvgKR+cQ21M0kHQOOV2Y50jdkDm60LGxkCAC6Pe+b4FBxKH9mRD9jC6UVvfxvgoFokyZ7
X/DubKRLVFbDRp8MABTBZn9uSLS8zl6OcwUoggASl3DtdWmfgXUw0PpE5rkydaiRbKp6vrZLZwdx
Qj1uF2uBsgg0gOWBilw3cK3Q3hEEY21bYkgGnvu6KYClS+cPK/pzOALNk/hQQUloN72ul0NLeyCi
4WmOmjdgQXcp5ytuVPcedcW7OT/Llqm8C//YHCmMdHY7CetsO/2B6wly0sLg19cJSZaIUl3LagJt
wOJv5KwnELVAjMwvuSAErU5qn999klKeSDWEhprfRR7Ix3bB25DJlICdZfkFg/LH0E3kUTry8nCl
XE5ICyk9XAxlGt7rre2gsi8t9zqURg1cI3vtkxljCOsG5oukJrHROM7TNO8cM31w1fLWuxgW8hmH
6zTe9KxeHgowOhV3ipdsIydCbZ7V3Deg8QCOopN3jgaq0A0gCcrl0fVrjq/FhGNY9WyKB3Wn4R88
jTNVvER6A1ylR80Oe8cnweSMgOuHba3c8REeAZURoDNdNKt5sSxOf+9JWFW9jdIrxPDOL6LxyJnH
F2KGpyNuwVZ3TkbHUSumB1rtW+g4C4JxK8hNy3jCTYVhy4wGn+xH0BZdw8arNNVNLltITcl2Gct8
75m5ArO+CqUrl9FfDsvJqSCqA5fyWx0bClaG+myACqEBRkot0Csc6ryrH1Q1sPyKQuRlyRkDx2mq
8W66uo1UzsVdKDGVZMR5+Cnp9av+HFC4KGCq12YABu9EMvFy0GLnC9oYAlKU6PxUsba0NggosQyM
LrmmL4PkfhuEDVuA4rgZVY0/SHy3OedmZkBQQuZ4LfR+zdIsruiqiv0Ug/GD4nYjArIGgeNyjG8i
0S4nh8ECna9p3kMeeM6r98rDl4kcjDiIZI0WKdQT2TN3DG51H3oWwaFMQifl4ikyR+cmDP2iu+uU
rc9xglhXtNcK7R50L2BCh2Gi+edEIU2UIUewtOOOQQ229IlSuJ6NN1tx/ikuoIHRILE44YMZMuPu
PWPPrHzeiMTdFlpy1Ao+MishJjlKw2AiapFURJKjZPtT6k7oF327a4WGq6XZz3jjndImgY/d5eym
rv9sz4Q5tbnTcxdWw8410WO3yx/Z2heAosVmFAU/Xa6UDVpDQHQ1q1dBxZ6X2qepN49MpGFR1pj0
WGUrNJczkYJx9GxGh6maOzrBmMnscgqZlG0Mw3wyCyidGMaONeyGlQTLlLVZQ+qcct82AAnDunhy
QDVwy4SfLcPwyQWXjl5923TJB2/kAp4KkJAAN8CMDDehro0HAFsvbTFN/qKPYCG1+bl37DOdDKdp
z6Sso/DGoextulr3ttLR2sBGoQCBgB8xhz1lLIPijWokuKLVvrOKXjUaXG+UZIB6AD/7kpiaeM2i
IGUIA2XqF1Z2TUb0Y8tIeUW7xnUijrmeQRyOexTaYrkaNYj0Jkemg7P6vsSKNLrr3et2+j4k13Rr
G/ld1v4uMM8dXGZKZsy3MBsM65MHaIoNFAmYruFSf4lvyRobphocFK88qTVkZ9EFx69G3F6ZIteI
W/sjBul0MqLsczTBqDkVuV0OsxnopRjrRljm0Jn746Dg7neZGyBZGS7pRHJoHDWseOMx0GrWhRhh
yYINi30vqTvLKjkB+oaNVH80XkZOK6LWTXUaah2kzmrqyIuQNfudN+CUzk0KXtBTX0NPFBTiUypf
1R05G4ielM5zoRCfRuNXkhcw8QS4CPolEppMMs9IsPhjaikWhlE84oVOfYZlIw5C77vpFX6z2O7Z
DUHVUzCJZmkHqbqNRvseIfrb9hMENIBN/LeClC6gHKZFPFhylM5U7UCovgD6NTYsyb8LHb5q3qHn
C8s/VnWuwvkhmtV1EhEuDwO6U6MVh25cAMtR5QWu5t019owinnxTTbNOQq9LiENM4rh/0aE0gQ7y
GqQ5gm6V3cVG4wDn03+RHURDkEe+huIczyk3lUeR4c8pCE2c23jPWQD0rrzLZvMoyTdgpjpTq6IJ
Tsdhk0wGZryi+M5HUDu2hgGfqG6586glNgsw52ItYXOcrzb8ExAz2tL7dtI/k1lIKE0Vcv2BMSJl
yq25RkocNPk4E/xRjbVvWoFXq2k/N4+wCXTGEjyDtWY+N1b4ZDbyXi3Z735uOAo0vmzcQn3woHs0
87pGRkk0JYExOM9SIkElxfewTPHeNbtf+CV2bKbfndgKUfnvio7+uCd1LmimZdgwBLY2i+36AqoZ
dhX3RaZZtY0U1AUTnQTpZkT9epp3P87pr8lh+NrZnjyYCvuVM80fmYp3+ijJUZXFIwi1R8UkaBMD
g1D1XYYKj80WKcvu6n8I+VsJ59mSMYUJR+HL1hZMlJYTP1vCog6ZiTwtRu0Qt+g4ymphKlUeNFcQ
AkJIODUAn5tGp5R5/O2kaM+8Jxoy1F7/4NmxWHOGEScMU7mDK7L8UMf1nZmprW542UZAX4e5kYKn
L4Uv+vnYia7ym4hrRiPaN2dWtKlshzLQSZ3H3JmulSWXu2WVNsHEg6CeEwuueFi3cVTexpWo4zRz
uuu6KN4SLUV9QkLSMuVfUQx+DDX1hSkACp1K3hDZvph0bQGFBnN9AsLEys+zo5NWrfWo7XKkg+MH
GO9QwgDVnVqbLiEJ9+BZmZvS4m0ndlWJBT+Hw/FWwmBiYP57XtUqarxoKt6jLOSV1h4F0tQ1ofmp
LwF4DbBuN0aTfc/RaSqSs3VIBoNCLAX+TcqsbfW/mSxUW4BOAx1lB0XIPNdrK79Iqq7F5ukcXNIo
Oopaj28JbjH0TMZXeYFSbmIPkhf9KRuWZadM+WOjDwfeyt9poa1I0GrguxovsyFenCj59pxxV2Tu
JazR+7pH1Xq0dovH5EKnx8kRY2/b0AV1D1SaioahPjxzk+yhvPqdUJnt27iDGY9hSd7w84NYif+q
w5XpWycv7YnPaI0tenc/McjmGweXwQAQo7rQsURqBNy3+mNlzuNRLbaOTjElEmVMHWqY+thhStrb
rc5E0nk0wvmmtVjmiR5C9pJBTWx4Iudp3LcJ/oeJ5aI/AGVhaXKIJJDUAWcGOABwxQfT0/RzCkC6
UfN10F0+Of2lshCQ1Rq5TYIwbQf/zTZtDfICl6cIXmijYRntNMRiLnKcwGR7sbAnDDhLkYTCbq1T
P8oo7cyBRzdLxwOuukdBUM/GNOv5aJY3xrbsFjIYjoqnaXQdjqmWJ5+oMoAXvYDfkQ7PbesJZM0Y
7JiyR5S5FprSHNb5nD7Oy0JAZWY/wgL73fbmfeVClk0m+yNtVUCQwXgQYsKjAhhjCsFhzbmF9rZ7
IwL0FsqEeAOGU8o9L96YnlVLbDF4IOgutXlwVXNLo2FhI0VxXWndXaePQVrhdUqgxfnEe1WBqReQ
K3H0kZO44SAbV8cQEQVQ7tkPeGRXaMw0HZikFeSsc4xSruWMUBZDEaZZ7MhUApqlaV7IR/C99MfK
MFSME0FRAIXABGg5gNq5INZa598wruon1pxsgUDkR2EZHw/sFz5Hj3gwK4Ug4NaHMc1V0JIctCW+
4mxj2QjadsYM693zkEMXbzmbbXsEvJezIS0QuhkdCIyeFwdkHrzb0UGaSMRX7XiH2qCslJyCYbwU
MAo5/XE1HhcXtge69+2gYJYIyRNcFG5QmvYR09KDHru/qULmnTvjYgZ9NbMb7Axfc83BHzKKXwME
Xa/4gdcaBDzLBY1CLAbfUvosaGX8hE5BNPkUOMUhYaW1yyb9fjBe8YBF24R1OCoww1/CdDh5w+jL
RjJw4UFw7PK9Vz+5AXe40gC1ZsNDPRR/yFbS3/pysrYqjF6XCtgLvS40BgGNp2ibE9yrJ9NrH9Py
PZTquSwqL8ihDWBB0qE+VlsHMBm6keiZyD/fGprflMKgr5ygAXvzkAgWYFrCn8jchyk/kEdqc4Hh
wwNPJTGiO3P87hBcknko3fSJSUBvwW6dHIh4+uICjrbVsagZg2ieQO/cQJWjf9mWifvSiqMIh3E7
xU84psbdmIF8lk2+V8b0hNTBL73usWNqmUDwosRDQId5fWMs1aPdsm4w2fkZPfhwvbBMf14UiPLs
OVYOsQOU0LOD6zA2TCavLg+zoT3Imq641cEVLXeWwrvhDpl2WYnKGx1gDKMTsBgV484ifYhaGonW
2Au9D1+ZJZ07/uHA6ABf9vKAC5o9k4bhxEzNLx3nxwz32Bbd2zhiTTMdxJY2xH+ztiMGeEQrgh2q
+P75vjNFBqxOtfi2VnRmyI03De01fLBq/kFxAuUuL19IT4hhqT5b8RDum6R5miIWROzBANzbY1BA
Eci7qd3ygkASKAPeOV6Uahq2uBfPvSA0TOcGMYwhC0BRUYgm4WdZlPj8NWY2JcLBdpyrDy3+8HKU
4rgH3/MMwXkBL3dbDyVC7Ajm8fpt1NYKTjBzhEha/O7Wy3cFJM5SBQ2Yy6FVG6+45SffTdDmz+/I
kNmpTO2PrkUXs+z03UIRsqmKcUdtDcrcFCx+2IFgeIvWzjqZKItN+L4FA/id0Ehe1tyFEKRoAfQd
PtWu8YdhZ33y5nvCQK/ko8trKMj7i8C1GFiGfdmRtSFHVMUgyrQcHvxs+DkxBvtxYUJIuIlJLlSY
mIw52PZsa3c6JLnXskKN4JikmPj4s/zU9D7szv1lCcfvuv5NMiDRe6zpjTXuqzSMNpWhXj1Al3Ot
05kiMSPOOzlHjCBnaHzx2L7JglMsH69AVNljmj05f8jtmKUv40F1jN20gWd2WMxyCzG53dvmyr+q
oFuRbHQ/2+Mlwl5yzUrsKvp8X1lc8tS3GoLuA7hmhlP9rTG9Uz+iru9iUlfJE7rJENM+bnm5s93s
PQFVQaBunx28/taT2rIfKNy28KmfGgfX7wwh3TLIRGBfAiKE4My5UFbQzGzDhlHdGwJgY6i/4w3B
QwbInbkW9Mu2FR8Ao9xjMWAIlqKjv0xRQsS48xwAX3ZDeQe9isw1cVo6CrrBhFJeamnM+pntfyDZ
kJ2Z241B6H0Vk8PJXhdJIDWQaZIZswoL13c65MtmVbpAarqdzMDVR6FkROEkJ2a2/a42RrGXPSko
UUxsnYr03zFDk+1QTP2mxWSImKD5UOFdO6cf9eSeO7274XLmmm4QnkxgmsY2hpyOz2WwgFZilQfV
TQIkY8gpEMnSbVIABXxAxs5Rw9ei8wsraochgiaNZV4n+YpQWwIiAVnGHPxjHsQWZDFNPdq27Z0W
e2Q7XiQfPAViayFfBxQy+2Is2/0yuG/gNBmiSLPLHyMmvbRs4hLBjJXtY5nFb3b8nfeZdowT1qBa
8Zy61XsMWS+qd0UU+jYq1g1GNeBPusYVmqxt7KK/FCzWt/3iThc9vvMUPIiMeGp68e7suYq6Lvoa
2YBsEjljdbXn22peVKH1qBL+FSpgB3KVXvya3sahVrdYEejW4XABy7nPuX4hw5qtX/GibW20B141
EazmqNceNgZcoIIiIQt3E94YUoJyqPBFB5uTKk/XeSArEX8t5U+Xc1ZMPU994lIZe2G1KUio6TR+
2crPjzQiBpxCXJq2fG7K3oMwyj+3TZZdL4lzhFtxBMT2UTJ5ANyfunt6COOgFcieJggKZUySDHtD
uKOyuVsSFrQ6LZynEgBCLd2EOyIVLDt5TDSSD+Z2P3vr7dfob5EyGLpDB0/SPA1SE/KAO/Ya3BLj
Aa3g7zBFu4xW7BIlHkSvyfghOIFlSBEVqCa0lA0ig6Vljs6lUA+aWz1m/cjLTV6FRaOx6wgmxM7N
gjznxRfRr8yKeFNi53Wh5BWjGhCslzgsaoindQ7KzUj0X5U+7I0iBZFT4k3ObBp6BBq13qf4lFIQ
7546dg4TB6d0d6Xk3mmhFu07FBkVmSVCn4ZLwUivitjZCAaMQ/+jDyokE56cKVhFUHFYndE68vNc
VvsA3nJRWGdaFJCxxkNnE1KeuBqmPV0/WX8VThVkkWJ20SC4XMNW81ngjnIJI/cTSx0GghNRlVSX
QaRrejYD2khOrBx4mrKI7UnsMQIs7atm9yOxmp9zypHRDsSkNamjAzLC9uqA55DpJdcYEJnTCAgN
P+IR0Si9TxuUikC2kSiGbigDwxbmLnKMgcdxYOOVdA+a5DmnepgHm/FlmV/zsvXOXYIDFlsv0CmX
JiDuzgIdmlLpcc5Ef/DQ4/Fpj0+ePWr06IV+qZY7KRbyFafywUZwFjjAzDwWSrtOeH9ydsDEpv/m
Ndws8F7QbmTauYZixoO7HyXqSqQAHxEELcyMeZDn0WtJl2HHUDT0xeRnT3dgDem3G0GdROfMD8mB
9LV6pieeX5h2QKMX6OdV2uynZKbe7L5znvu9XAa0VECjDov1hEohBytcMn5rmF0QTY2S4xM3trHn
RvLos7Do0cd/CgwzXLuCSeAYNC47586wPvTZm7ZuPOiBXOB+9Qv5RQLdxwQOqQxb/GQd3weEoxfC
ctjAy9QHeML+UauDMCqZefLS8ey9eP1c+llJ2DVMBypk22GpRSwNOsWSmk0vPowu/tSz4mcJp+7Q
tY+EJN61U9FjFcup7ztxBI313BYQdHILR6EXF9Yxy5hLKgPv4T38HhvxL9NWx0BlG8YzuuC2x41C
hM+lHPl7YIhtuwzq96StYbp9hdcfI44zeJ7vfGqCRecsiYLXx+mZ8v3KQkFsPihiYQrTm3tghLZa
2txmBRKhGfZeTFvjMvDkgbM3mcbBWyYZfXQEdJTPLei09D4cIHNTk0XbudU8tqDooIY25OdDnbg4
o7HPYHolL9z3h74zxTXV2elVHAtO3HIVlN1B6+eKcnU81bXMA9GRUNt3zuc81fOmQBOzbeT3mGbd
ltWq2mbdkVX3Vzir7ISJ4UPADPCBspJQlB2oxZiGL+VrDcV3Q1cQxLNA6Wqr94khB5ro4jvq6VGz
pIRxO33ho865qCgwdMZSQYGEM8Lu4YYjJQF8nQltC+FC0ddBt+SHIA7kmDnpPWNo1tljPzAQbnes
aqKNJdPvak1J4mnGYahj7WTsCoKTQKAsIV2yrqiAvMKjoEzZOljI77i0kUIUa6QBKqO2JhEs69iA
xmX+Rat5JNEqPLR5gsEGIlwKBoG7A3UD2wKmPS/xatkFKaiziUEZJvHhb/UqfPKyJGDTvfgsWKMt
4jdIzPkTlRx5yRmIqFTsltk4Ub1/hGmV+pPFncIxMpxoFKMASZA+/sllBbZN1x9tj5EwUt0PVp6+
M0bpkyjgaGXtDS8MCx+neesWAOVM9I6yrbn7Qc7KCYsUUbo4nDDjFfPecGqBVliBuXOTa+lOJCyU
3tWIQD31a1Ej3VohQCAZLnbbbDs1xW/y1r48rzqyBkCa7TR/PBI8lireQ0kiadHWQwJ7sncn1JAu
oJln68V5/ptR6xNeoC80IVdYRt0eJTS6vHl5TVQ472sj+Yh142QXBTqnAjWbo5lBjPdqh70MyZGM
X5y6+QLEMENUan9NVfKqyySHjhUrvxLa/WLum3L6MO3lLOviDWL5RcEW91XMoEZYP+wN0avX+9Yh
LavT6TZzO6bzh7VMXJb16h66DuYcpMI7vUSAZcJ/ng0cajSiPFYGiCWTiJLO2LVZ3++dgpFixVGA
pRu7d2cciCuzfBw6e+LTF7+yrG8s3BdGmOpQlPh5hJUMgeTO7ebwV+Mqc7+03ntdgj9pvCJ/DYEA
dCSWYyR2AFenb95IMUCjh48zdLcTc+41j4qFaYqkT+Nrg/jyOmDhY9V8GskvtQLV4owp3NKcRF4Q
kRbzG8fE2Sye0u7slEnT2L30GDs2U1WU5IPbe1wbvKtulviksr30kcPzCi1BsrrjLGXhESP96ozX
vj2IEhpZHFF4kI7J2O1tSmBMDzP7PBwOO17j1I6PDrBjjgjaIBy64EroPWo2H4lFByqmtAiafp8K
PduBTqsOsdnvbbsOhsaEJBV2TOaI30lSeADwPXB9mUfrC1OvjiqJs3RSydfsMNJtNMVm1UzQ5SCr
CS3ayJpUijQnpSkbV8F0vGesZmF4AYPHf0Q+ZPppi/JDQbHJtfQ0ivp+YG/oeuQVFPpMXQwKODVa
wJRw8ydWZLU+QYUmJiiosS0nSzKT1mzceVab7paaaa8+pTlAe8bKo14SUquRa+CF+f2CiXVDIAMI
84pOxBm3qamvTFmb1daa/F7GiJHAcxHxdzZyl6E4iM4sYTeKrIu0VZOyD4kxw43yZJKfaU45LGey
7ZiBhUeyIlTgLPqXKsCTjAbMhCj60MWa+sh36/c2lPDcUvQYy0wLTNR0JGk0Vge3wWNUMsX2HM77
kGGgbIiC1ePDSMWAlhZucjXYX7MYXtH1ncX0LFozvbjWhDZSIna3ASv5SAbKgfxaMnsC5KKnzpOx
7wxAENhsEO4n41WxUbzpqOl9Vn3AkEJx4oxGfyW09sKnyb+yzcsATRUyMQaDIUj/oNJktkN4yeEk
oyfAlRX0Zw/ZCoSttkGp3Oj1TuYdNdjElAaNV3hmWf5nCREHrfYNr1H3xIZZ97ms+62G7CxgXY8t
FggZu4SecO/oUJnxXtMt87G/RsVg3DnJn7/e2MnpfWs0n7VKWOdUQeuW7oAgIDETxITHGsLWps/N
4tqK+rnBxUiMo9ns+4iEySTrreehNfFOnviY36yFiyly0T6ZAlZpTPs5xNX176/9+52GLDTJmUXH
NEr2aJCSGwRL0B2z6shWZEKtCcICydzWGEjEjWIUA/10NTsU4Y1S03H0olvMs3dx1bAvOkc7kr3O
KhCPksQcuEGzrZ8hM+Tl0N900Jx/7VgO0oYtlGDyMCKXAynujq0x/0R0EidtonOSThnAWNU3Wimd
3V+/loKqGHhm9Gavs+9kUKQ04BAPioypFppkivLZ6S5F1ABEpIDnJkZ4Xl6r6JnfJfcxgkdqnHR5
amHJvGeYVO5G8lHYgkDB7vskXSVh/LMjxq0KNPvSp496ntyKAUg+s04Wlcweke5RynREwF3QtpVb
vJ3balauXyH59FOGpH4WDw9Gb7x4tnxxUri1mjoLpezrHMYwnAgoDDrs9FtTduVOkbfgs7+Hkja+
G7w4D6grrV03pd/KJW2jEfFTni2fGv3XGWfEUS/Sp6zC2VFA339MiCnCuJk/1G2f7Gunr09ZWCAk
SHQCApiMVLKW+0iPjp7o8mNThh7LT3m0mlrehWrZDtpAnBziUo2eJABHXzA/wvdWShQa/PJrmZOM
vCa9eu1CMhnqIkOQiNdzBoHPvlQk2Po2oNwjzNGdRjbTrhyAHwM2gkeMuO5cmjrqXNAma8hcYSDS
qFgb/mWptqIknIKEAqTsJGSFbEb44XkPc9F+QTomj5GhX6vzeVDw9BKOUwuU8Tx24JlDV9wZBIES
Z2GfNCtZ9Yp5v9MhAuaG51AA5YSRxriaC8Qlm0SE6U5LcYa3LuNgGsrobLEk3FS9+L00I/zIcqqO
+P1JNLBYqRGLcGzUgBhFE3Ywe6r+aC10vEnOjrPh+CSzqEKwjgiY15fWz4IwaRdBv/5Ah/Vr8BHE
rkzGz7+eLm/1J2ppdOoWbphUhtFtAIKBxC45NgJiZos3E2LqUB9T/YHzElGMxelbGR0WAsP6/vsH
q5bhSWVXpGAZtQp6LGygLr15n5Rckv2Uf2c2peScckUWNQKwAuwGOyHeiESGhS+EOsDVUpt4jitW
qsC66ccHbbEvAMZxgrN9NJgaHVFcOhvwiyqwauNUwYO6ytUeuaQ1GrmZdIzSggoVqTBg1oFrn7q5
Sb6wLmY3y6x8TdFuRoSVBB1IsgfCIy5c5Wh+ZXvzKrb9fy2MmK3XQWR0aFvOY7cvdmr1ZoZdz/N9
XzHSB1FRAU82STXQmvqicw9vLdGMhKDKhiGch7swsg4G+uS0YF+mDSn/OVErXGfaLXbCBjPPbkTj
FVsLAPAqFpoBzY3GnWQ+WkXmcGcPrO+TTN4x6g2M3HYgYQKDW6d4M3CUnUotvqcm/Vkyh4Sr9ela
PIKOSLS0gUkVw9HJva8+nx6KVE/uIiNiSJYjCa9B8f19GBslEUbHZvCj8dCdh6HazxVh7Jbybpj5
6d6SVwKleEC0OCYNtuGOzYeVjWNeZNuzK0YaQ3JRj1Bvsk751JyTlPUjojSiazyeEJg006FNY2IP
pbpPBCqL3i3kzm3mZzF3v6qMpJ0p/MjYSv+nIe6fluj/4ff9/v9ObZzapvl/tWo/jV/5r6/259+t
2n9/y++/Xm2h/4ORuYvr1/Us0xar7fq/vNr/kBJ7qofQzTIQMlr/7dV2MWRL3bVsPNSWJxy+8k+r
tiP/wf9FsWli3Fy/8P9g1Hb/p7GRP1zyl/KdCZfoHV2slvR/t9XqoWVUmDrH3dQvUC0tHVUb/2NY
it2gHgFpmJmLnIAjGcTBpSSHYmu+K4qpus+KzICs23ibuZKSGPgBDEKUv5lFdqityrgOofseQ3s7
FMQKXMd5ptzNBxti86w/Lh0pzms3m4gmPBlYF4ExEreHSbvylT09Z8h1/HT0kgeLOUaQL2t8i+sy
hrWTVjs22qdjFpBFytkBhQEnxbC8x3DIkYoycDeKiHVmZpcrr/rUV+t51B8qSe1FwMk+KWiuGGsQ
zEjqKLEHafYgdERWscfLx3jBO4aIR4G8Cj9jUUEIdlOeK7Rm29a0FgLgM3FCMvrP/6kiFqFUWse/
lB/kM+l5MEE/telCNI9Anqc5RAc3Tt+eU5m1Z2ckj1hPRYiJ2o1u/+dfnID/xWYOK4lP7V8+czQw
0ubRkaYUkAEM++/X/80s7eJkWUar17E/AfJFuU14hKMHCBqNF7WJeglQw3bfF4KI9pZX4trBT7Tn
vjqHy7hp1Bi/dPUyXTtUPJsbmTJoFlhwP1oIHIO5JwoeP9o5bKiWE88mrqNUMa2NYRNWEd7J0VI3
N+2041IqPq7Og7rGFjDRXfWAYaQQYvwVIsZE6TBv2Nqc3DqeULwLFAEF+V1R6q7LymFydr0uXjNF
ncd5B2GodpDkldpWsIO9GE5b3RXOaAWZRpDMVOKyCbv7dBgkWlI4FcXwH4Sdx5LeOJdtn4gRtCA5
/bw3aeQmDKlUoidBEqB7+l781PfvuD3pCSKlqEqlIQGcc/ZeO3r0i0MyLIkvHzoGtL2TVg/PwrKB
goOueAmO0E/uc5i3h4oEQOLUbfdH0xV3XWXDhdmhRaXt2O9MEi0rkjCsGFaZ7lTu7Q6qfdECP0JK
tmDmY4+YKL/QZ2Dy404Mnyrx9SlSDhpYx9owVsei4yqkHQ1dz1B41XsTp7/wFmeEt9ToACfkzjz3
zknPAaxhZ4jOGC87Q6U3Rj9ylw4eWdcl4RETgE4gj4SZdiAdNpZk5vn6QSdmwo2y8REEuGCYFQpn
ODd05q89HpwHfE+rjvVFBwglhSO/OdziVsmYf3eCAW9wpGkDmRN0AEqv25XrW4ZJFCnarsF/sRrC
Dijk8nMfkYujNw1LOtXNd0Na4xFGA7wtrwPzkqQ5Mm67BIza+fqM93SiV3yjVjNWtGwh3/ofBXmR
t8aw1WWy6QaHeXNWburvCq//2eq+v40uRtrOMIgQGvsrCVf+Gftz2QdEptn9n7k0gr02qfwHEPoQ
DvD4gjqIUIPx2zFV8O+cF1wZfXHAmPo2Ro3ESUpDb1BV/aRy3rL5ZVs4vPVtUIv5wSCwNA+m6Z7A
AbKjGtEveNKUG+qWVtdMYuo2IPAbma8dv8UNVYmNCgftQjoRoeNOqzSLnk2OtOr1SW0TFm5vh2KP
9Fijx6ZO5yt9xtKXl4EY7EfkWN+a0PnyqnCshRHs23XMHGU9iSY4o/WMrqNVEuTZR1vIlOb9tQg9
lOvaYk43zlG9bbSX/UgjH1VafvNn2X3IBKR0ZCQafm+QrGNCWPf41tJbDzt5l0T+UhsyROAp+N4p
Y53K8CzHVr155ZjBLUrTWwIaivFMdLGH4V8ROWI1+K3ejzDiL15FnzPuYZ3mywwFS4/31aFsyYj0
cObkSc6kxQYfmXu/dx0YlhmBVI6RFOdACpyWtf70iEKpZXkxEne8hMuS11m+ZggMVwIi4kX0pEzy
AjNUPPaup5+mY3RvuB/E3vZs2k2Mo6OuqK++7OsrUzxwi6MPd3y55prLE2qE+jSW8WZwHUEZ75Zv
oTG8zUV/GHJbv/MtWVjhPGOT0tPbMKWydk5UdPdK+uM29FPsnsjVjNa75uDcruiFvWtz6ON+OI8D
7p1+HAT6Eh50B6HA1VRH1Ro4xHwOqrpj7oYlwtrzs543LhKyja3n7NHXs30KSnVTeTCf22WJWnPa
uV3xM2ks7xxoVPskfcRwe9HR6aZrlgapidu6ZKTqDMgbhv7/AJO4L/TL/39kLJggdyHAcA0Bt/C/
eBQOxiwM3jLaMksHUOT4V4Lj5TammUFfnCDTYTQ+yYLLnk4XZs9MRF85KolGm+IOoLoHu66R2LWP
nV2z/dLZ2FYRhxxs2j9NlQUHadvRDa8CdoQ5ACQEkewaYXfxAdYAY6kkttfAuLbJZFxRayHxhqNI
jqXSO9nl3Ul73rchI1420Fl/wnRKXZnS+fASKszIlbiAbDy7suCp7BMiX53AW0+6/YbMGot/7T0X
ZVR7KGLeiNZJExKXzHxvZDNzAbdFhhkFp7y2gtOIndyODPtOzWteDJDyq7bMNDjuXOyzBi+k848h
8+o6UVwDNUVVYU38CoNYbZx4zoC0gdyMlR9/iFh0bynBg4X3j5ZdxH7npA+OHfQ/HvkomfM9xJ38
bTQJFDVD8NVtDI2EiS3eb2bsO9vviw+bsU+eMGOBakknF3V4MgtUOkZEETr88VWSXK1uBGMeuObR
DzsMCpUtTypYskMSL7t65fDFUE12biJGhWaTE2+AovTQReLTDjp1Q23VkSTAZ8xE/IuvIdoC7mfg
EOtbTuf1TJjZeKnp6zNHVxQsKUI0ETzstnI+Uw1E3qgHf9VPebKjbZY+euGUu8K2sBam04SPVH+x
M3nUfuPBaE0tNIPTyJHqoleO6mJHUNWxwqF7StEzAY+ui6vXMqfrqgWQA9x4j2bLVM5HHIAUTlym
6CQhoU/vh9991Cc30DkY7bA3DTRAHi7atU00ZcY5LSfzFMfOdQ5VuYk78qGEkT+bwOA0adJfkeMc
R+ZrgjnttQrj4M3yU2LNJ3pwgelvfZKFqHprIjaz/IOEt/wagpFJJqyJWdjscnuYjtih4gv/m43S
MOd6AMYXYZh1Nkrm80HSHGZlhieSArHMo11cgGTpPbZMa4PKvKN/CkadOWG5Qj+SX1H+5te5OWYM
Ivdxhv9beYnzofTebUgzI91kPKVLaEHvDd224Op+n6TEBE1vE2f8O4kg43sny2EVuUvLulVAvjts
RYXhx2uCeLzbNDr+OvfE+CA9BaFjMo2nmJnlzsB4ktRFePRnNGBuiYzQJclwk6vCezfxgiZkopxo
ed9CJ5g/2honeJa28V5EiIRTJtv3Mg2h5/rhyndlfSzmNvgIM3om7XjzrexcIq5jLpCu+7n/KiYC
aHWIGryoiJ10uXk9GjKW08bb+W32QFfZ/i6WqMALfVL/Sqs4vE4UA7Qq8AoLs5fIACK9NSwKlmrJ
IfVJDd3XXhXcJmuG4kOHYiNGuXKqIIMnyAw1SavwAD4KO6nbINy1GnurnKJD3jriPc10870sPVLv
gDNe867IERbWYkMIXn7hvpdfaIC3ZkO0bMU/0IkMi2Ss00tMwOdlbvDXS3dcQBd2cjE9gv9WZSSn
rbCC8jyTkX4eQxVtBoFWUiw1DG1LApgNeekC8TlGGhqPHcfPom+O4eQbm5qYNnTkWffsIRA+fOM0
K7KnpNP6v3IRwKfzHbjcCJEB2/F1MkW81khGYdd1T5sogGbCxdbF2vjoS264ImRnUhMjQd2QwzMn
3R3D6xcVhtOa5oRaT2Y77poqwDpgM/eMGrP7jEBJdr38Y0s6M20YmmClcRCMBoPZKHRJC4zyPyQ3
mbhVStIypvJZRzp5kny7R23VnWOaea1C7dVk0FK8Ig33eQmiaeLGfQl5DrAATP9kCmNSJX8IV/hI
3sKaG1nmrExjYqg8RKh0YbYfxDzfgiZEabS8V0P1BWySdbHJcrnaUyAIuBgWj1PKvlV0v5LU9HdL
duhFs/NcekwCyC0L6JWSQL4gFiczTkBTZt2P2JbPcdLGge9+YDIOWx/wr942nY+nclk6qgIOkkdE
r5kkPsffWwPdotlK1IU8ri+EEhLMPjLhjuKcbhGmoF/sIat8cJO7Cn/Vvl6uPyYjKWvv4edo0deN
ISpiHizUXYmL/ZXfwmli+raIyvhhyaI8RE5MY537FU1hcc0il7xLEj3PTe/dR4ktug4Xyb2FyqMb
jaPkewwLgna92D61y9JHyJ4bCLdk0FXyIuJUHYgJukQ6xDw5m+4J0Wy3rTVmUqoKFA0WodoV/qgI
dZTrkzIL91sd6W+EF1Rt3S7vKf6btrcZaVnbXrT/OkmpDtk45QyH6nbkwRMoOoiA3rYJEjyjAZvc
m1qeKT9RQAYW1HF3WGGS9DYcaWQxzeMlXZaWvD5NBOStalx3V2a+jZh6+JEOHAySwuKKEeZbuLGW
ePWB4IGzVoQIU3hRKGi1svMCePPEO9qZ1gPuTbAuhsS61oH/ZhTJjGpJwS4lTn0HXl+tUQKhVr34
pA4z2aiqHUBFGnrG0E3HpHCC82uZaNwJkQz3asSKOzT5NauCkyTvGTXbrJs9sHQq1zy2jwWW5RQZ
BhDVTKHrUqLjnhBo0gKzwL68lqEKgx0UuAdhHzjbgeOvrFISIF0LCbQJCj+asLZiX0d/NoU9U8Ti
JhctBQ1gY3HtfpnoOx3ilqjQHtWl2VvlnUgAsO8edePsLfoRaWycFodDNYnuausvQg3dVXKWTQAt
DolkXBEE7tExCFFpZKq2fcWMme4yVGG5ivpu5kCqsRQFxlfZJfVBOy6OubkxFUYHDIlDruDZDONV
IfhZ2rw4zf5zC4+mhIhyWp/mXIsDrfXyvZLdpTUajKyquuF3AYcnO/uNzvI+SQBvw5+7ty1Coobe
9+ZVccAr2Qw5J/XcT8G5meQNGWFyCPp/0NLoG3ajOhXfm+R7EU3R1h7icYtAIf4U082ripsPIfU5
JFVzder6e2GYu2I5zhwdlu9YYuIl+tgoNZrUpQZLSLhbZ9P0M4fuvKa62RFdn/DI5jwGtkAT5gZf
gFs+RDA5D1KnlqushTb2aoOOS9LWQz8xkxbiNrAguDocWstKn3RM8rInRZGB9EoOpKfUhtUcTPpr
jC5jQL/xdPQdwgKCwHEPrp8f3HYsCFQvyqs5qV+kskz7fAQ2gyTZ3SaGNM9OW7mM8HC6p7VnoJxq
pmatsiTdhXb7lWibaPfa4FqJAa5n+wxNL7h4tSEIZeKwiscCrW+0aK9q/6R8YhCylP5CS1mI7r3V
tyJDgaorJJ4i811woA0y+LGe/m6cr09eV1gSsfARRGtzEwwY7xFBzS09nSzSyou2sQgL8pxbgkc0
TuK7YYsLrSE69Irbbp7G+VWFMmfCCZAErflO2QjjjFgFuE3Y4HGh60PY/OrahlpPx/W14kYHFmD5
9J0oqcEXFoRpIlCblAP6TxXOocix6wNK50DJynq+RKbfnQukE6JNeiYzvLnRHEOv84eLR0hVz7Xw
teB7pPYNZpgrdbkRugKTBoRmw3+gLiWjY0z1otu7Mn3rxWCcXaANZCIz+H9tabYtgNGovAURwbfo
sAkw80KT2mnoCJYL+MAYiYWdWkxTmfWzH+eOXdXrITyxGCDR6Kx0CH2ByTuRT46XyG3zBhsSDS79
ww2tzh/Kwt/DNxJf2wk/Dp5Aa90uuBW5LK+Pejww0Gd9g99u5JJkS4cks9LkWhEnstUMb7FpCILK
zNw/BhWzdjD4VyfgHQ36Mb37PleIjpcVavatyafxVon0bn4rsqL5pmbTPMc9wjlm13HDj1/1sfmk
bmKIqyZCRFLxdSI5+T2SdnpHH3GYXWTK0mz6oy5nSThMStJ0WN8ybmV3s2urO9fScwfjp3Wd4VpB
lHkiUFxSb8TOQ4/xQNpmEQFT/oJA3f9rU6GeAtH8kzblwQ6KcG90yUelRusRW9EDJI7cGLaRowUw
wyuj+aOggmU0zSdvCxXs28L+LGPuW41p2KeqGe1j7P2awEljbPXYv52Ct7SEcNf6EEgKgo5gzZCu
0KcjoSTLdcOShQDf6w87WVRk+UztcIHbvR/quX0CM88f5dCcJM7uJyr06cCTiDY/KAnFhKOErOfK
wIAOVx1yQoWDuQtqPn/Dl8JMNweAJ3yGp0I3ZQ1yPU/OTTKRxsjPdKN1w/EsSTdfOXPf7Gxzggrg
9n/cwfEvzrBwACxirtxJuzd7WYRfBztAhLhnffJyMNGfuPBQkNkSpgMh0GOWCVp7LEWEwWv0kz9N
bTTrqqFdVA5RNiG7IUyWNyaZOvfyurvNhb4xBrcOqPoZYhaF3uYLnbGwUURh9VdTSoNzqL8UkazP
r8VAOYxIKC3Qh6JJGtz28lqiKH+gB2z5ReqaXGNTX0if7I7NXLvXDDXHlXcCK+l8MwYF1BOb0zWZ
3aWFac+7wfBnrnh1s88gOq0aJFqoCykiA7M3po3A3ov4EyrDxjONNbKpb6NC2x2R9XVZLvyIF8xk
F0Zp9gAuXe6wFizqJQMsfdIpApwIYdla7ZDdzSH4M0SWedIII7aw7Ket9qfgrWv9YytneSa5BGjB
bJ+19N9wRcVPmmY9nR/sakadpN8DdFT8tvO8DL6Epv4heKdIyY2Ix+1yhs2l7R4q/NdzYznXyvH+
tXthf06k3V3t+QGgEc8Yc1tg2lTvwkzUrWgCBoxVE0C5b601BzdX0GwirT0Dj/v6TSXC/rZc/g5W
MNa7hCxATDp2cUVITUEe0rqIEPCsPWO2j0xNPyZwpNTaZvLutc7FV9EMube5uSmZydzykmNRTt+x
COQ/tDrFXhrszEK7aOLIdqzl1whJ5rVxr7gqjSuAoXCf6PErIgLnVC1LpltrZ7v2hzG70dmYQI1U
GT58SuTqREF0TROjv5l0kK+W8za2VEgUU80lDermApIwP5voaxRz1POcixZWX99vRYRgoFh8wC3H
iiPd9BaRO2h4+SPKW14Jg5n964+qUz6RQ18pxvpLFNfDpVCWi9aRZNe+xrOpdP6JOip+gsCas2ui
2uE3hrDlXjcyQOZGiyMmbz5UGgxvdovKiO2LgGTjmKZTeMnwGm/popE1aCpxS5fF4CLQhHMC4abZ
4U5Pjq9qaexDvpmRcOQ6lfWOhm6yteusvxAd+YRWM5yHOR7OiNCPr4QGG6/SwKN9qkZRcJSyxHFe
XpoRmEI7JKRYLN8UTC2xixr9bx6GP7H95XvbSqYLARcl34Jsdq2unaftDu16CbM3CjIBpjBpHwi6
SNTsqvnTi4e7HxfvigbvA9NFt4sA6IF5zELiZZp/XBVndxhl/nHOzM+hjOOHR3DtvhbKXnHv7ph/
sS3RdtFXAkj01UO6fp2tSxNV3jlJjEUu0N3zJGH60A4EN2qXXEmTZ6lPlPPFwLLQefGpycX4G5Lv
z1yU4m2S1jaJScwLhHC+OKrhfTGP3FnGNy+VNPkgFm04se4LBOXN5+q/chZfJrgN5zOzKnIKHOfn
XAb2p9lX0doiqZGxpO2tBCUalIPm2klczANdhpXhNOHBJPZlPcp7gDpjH0yY/G0CnfHXVqTCIRqs
KHN91HnfmF2+5wajQ2FJ2DUIbbOmxStWO+iJPbVr6z46zzW8G+CLDOe8zHo0y1L406ko9dfFs37k
Ia7fZ9DUW95gpG1V5uwnr3k0FJvn11JpSiuR2mKTuHN7SZEeUPGNCLpCQYjZ4qnqMqc5vwYrf5dh
35dR+fewex171YKQxQypKqnPQAFyKLI9M0BtHobI+GV0tbMbyj5eL+5xMljocYzYENje0TfWQpT3
EbvefcD5dHHDEetx9clh7v88CkZpl4Bmyz5OxMattfHN9Wfu/A6MtUBQX8va+2Ll4425Xg7MtY3O
MET/9KbXX1yc4EVXbBwecYJ9wuJMV9cGg9eb6b5u/fc6CPQFS62+eG5ibFybihWxBNyptN2EIuXX
qHONV4ZRD5jx+FsZD8lpxuaDVUwxXZkF7AOVxXcv8ImOsAtj09NNWQelnK+T4RwCtwmvr6XoSWNN
/eRcull77aNYvbnmBHA6JDWzlewTRuwNN/TDsDfKnMuZzP1zY4Q8E0HwRGzNWFz1RKwOwTMs0eIm
Sjt7bA7xFdJGfCWz9k+GEB6veUWk9PIDTYqhvNPs1OSGzaeGcOJ9Wwtu935hodNlmL/u6BdtAIU0
IB14fKB/m/M2JuLsbFH64vQIFripsy2W566UPdjQNGZnsrN+GT1KdwGVffUIeNmFMVuLvyxRrWI8
pkRIaM7M1j0nPtBvfmL95fURoJ/hkiPF2wzSIqtjab70QxueAj3TRCTmddsbur1MYmScNjWMv5Y/
2qL9GWPf2b+qXlOEPgyPnjYNEhtyqlUWXjCtBxe3UP/9UZKK5tgIEoKx2jKcWe7phRvGwG+dHwou
67lC1XXURjEB1CNyPm+MA/NdyKCDSxs1o410scEDrIO0C8l0dP41O1qh9H/Cd8OqIX/15ADW4znq
OCrQ6mFFHtvFcKnTk0Swf60MdW4n5y0x/Avi/vEMBDziIkbZ0E70ptIcnbLlyXerjYpjUYUfWeEJ
KipuHhzghGhWRfwmmAx20qPFl59lXqj31k0FbUct9jHz4ndzwEdJMEgx1wCL7V3QTfT5XYiasCPQ
P/BqweJipFsJxOk1zB0AZDV9+TqEeQv7uVhmU0THuNsioOVKTza9eiBEJm1ify/M8+ujRDh8ZNV/
cF5UO2vhRM/Lki4jp7bP7lZSl/tUAu8bM+HAup2n0/hWBwourBJZvpljej22QU7Y2rEBCbmjb1LM
tO4jS2jvzyEtFQsLJg1trhaE3hoH7XInDAfhLUJTmMb+MB0aOMXAhBgv1b33b5Eob//6k0/PFd8y
qmmp1DEt8uoQotR/iGq+hD6JeHngktGxLCEoG7Lakm+c1t21WhbVYb8krWJtTL7cmt4EEDPX9i5z
u3rL6ZxdZeuZF9rd717isWsAUXNGlX+354PIKWbqPGRGgyA+9gTpTg43/8RsL5HLn15/xYX8Ax2F
R4KAHUXbqDZJCfcr41IB1/dF156SNIouriszwqzdN4fWFcNrGU/n1+LpJR1MW+GOjaLr9lWWPoRB
IKE8xNkoL5BPGqxnfKSS9i6TOT0w/0suQeEnl9dHBSGk+0nYv0YDcKZ2rQ9m0ePttfnQhwY5nozR
rraL8Gq0Q8hxvOS68yeLXsTaV166KZbtXoE5RzDdcnrU2Dg3LbPps5nZLu715UMXrumKDCFzMy3t
sxdn/bUIGUbnEu6m60ZfSMJLdoNl9Ml2gG2Tthahw3N8ttoyfLfHvt2b1A2b0pdACVKYN75W5aVo
Qow1kVeKo411DHdBQI4bC2kNI32A7FdW4qLWVeqench1zkMIMmJoHDKROr5An5iLdaGgA2QqpnO5
XNyNIsTriF+Fuy9j0tcSTbN5yZcAAzp3r33jtchw0Mdct+8JWa4w26cnSKLiC+RGaqrmNGWAskI/
FyhTw/DGUw7wKa/3r+8+DDAMOEy317OwAuIsKwvTcgIx2bBiZOdC+PvMHrq7J6V/IRcLXGJqxiZi
yRiy439aiOyYftfbZw54SW9hXHSaAZeEaMw2viUlvGgWbnvs4bKIyH7L/9Rd3Jz/Z+lwSq4i0b81
JlOwusyHt9dCPOaHDhx/ZfmD9fTATE1u/8Qon64UY+R1OITyVxWhpcYXt+kKxKpYc6cP35vWBX3A
twA7cWCQqpsIog+1n2FUNhQJCZXyT06b+yc/JEa6HOU3k3/xFhDI83dpR8iqFhjtNvnhGlH7U7WM
Qf14/Kw8iA+2nTH7twt3PdoBZGJj7rdKTu6zwQywEUlvPHuOs1gg5pi1Z37HKWSvfdA2mE6crZmB
LNwQpsyX5jQeQZAckqvWB0+vpXecFk3Ca0EZVl8MRmSd4x3ZIU2m1ogmVNEuFxpAtXy7MKFN5CKd
JuVtitzuRPrtM1X+jqG3dSpmaZ9eH72WoZFr16A4icJTOrLTxFaX3YAeTQC1J7XrILpc5ym5EaE9
vJmBGe2ygCkuumx7Xw9MO8LGT5+F5RKsULcYCdX0381fLOVEPpVBid7BrI6TLMjV+n+HC6gn0kWH
+Zx+vi5KcVGJRwPM14tbiZrUw9+zjIjc8t8qaMTesBx7H08DTnNLxSc+T3t2E/DaIItvvb/yp95C
IRW05i2tsvCet0Z2jDIbd4KMsWSUotq/BkzofsuDnzHKNfvGuFvcLNKl/isxTTNKrhiKVW2EEwaA
xIwNBVVf+zvVv5RXRKewYOBf0Y8D2Ns7Z6fmDa6bHMA8ijGEtenjNRrG1nKMq58OtJP3UgAsoRXr
BwW0HXPp7to6+O01c3DLSygpM6XU0w6RkGkzfOoO3EZGKMRKdNyaRufaCz84t2PM/aOdKhPLC9jo
v1M+kb1jTe9O9IwpBKLWphk4J9sp1c1pbJ3sBJehC6YEL1a0VBC8qCvfp2ebvqTSi4YkJ34SxBMg
kNd97bU4sKMktyU64DNp6Ik9IeW2Irq1U/SeAuJKQfYk5VokRK7UU+wfe1v96rOgfLj9MrYOjfRk
MPH0jAaLFtr5I+Df4tmW0S/RKVocA7MoopU5/aknJVLilcck+2fWN3S5sH9qxf9tL32IXMfiGoAK
/M+Tww9+OoFIbGHMDln5ja4DN9LxnJiQaq1i6r9q7GubRPBgFMzz9ihn3nwaaVhkIuTRuQC4+Ps1
OXQjaEv0fPhhxx2BmyUoWHiS3XEcmaSrBWLUioS0NtV1V7+ha1z4RrRP6fJsqbSHD1Mupg/h8q4v
6TPA4t+7qf5FioJxCBi57ZPcwPi93AZsa4LaytBlAyjpezuM/dYzJKPlxO8u+Mq6lYxrTDbJeEPf
lz8tV/8zprk+0VvKn6FuaE9VlrXNtcQKYQRvo6Oqz1AiVrIR9uAVm5FHD/E9tH3jhlkeRhh6tg5/
fc6FVK7RCQJzKs0/lqW6jWyq2GUYb8fHKuz/HbT9FdpijD+M+t0rGqRJggn4Yi8y6cCfXh8h3Slw
YOJ+DW3cUhxGryXmHnTOyMux4rB4dqaE1se86yutju0858PZ5Vq/aQ2cZrGnhnOt/f7c+9RvLiL7
VWrY8joHcXO1lsXX1S7BNHxsQPCercgezmhnYRQO+F969vpttJy0r0W0bbVxDW5lWxTA0b4O2vZh
9qaCtCChCtrumwIEdCqTCvTfS7PXIP8lfbUkjDwfdr2axU04mtxUXYGacXN8R60pn9JAX2kVdYeh
rOelq6JFnJQW6WYQVBCRly+xA6RNNDSdP1sgvueZrQ+gEq0VRAzH1xX69dRCWF8H4STmbYU99oCr
u3XWcYAPghbDKbbyo+dFsAsGqhpFvt5fNSj3+G7T5cxbEG+t2MvnM2aQ8EJ6YHgJG94ROjD7SZXY
UYrCQ4mKUHERaQjLZDoBimbAMFj7ewo19hcD6Rco4KIx0kOsnO5L9aVnd6hSa3p21shUSxJy8JKH
zeQ177OFlqZt6rBUkbJSRP30QPJkwXhBKWcTH+XISXObTOiL+Q70pp5RUuJDuI5LZuFma0/ESmRo
7+rcIBahMZ2LsnvQKpGkosvz9mRLCqVtENXzSZWD+/dBy2Ymx11EbkRms8XayyWpwRLJ4Cd5074H
i8nz9TtaSEBq8wNbgzhNi5AnIwUCCUAQXB226buDKKoojdXL5gKd17g01nzSUSvfK7ucN2MR4UZf
PFyR5R9DG1q8at3kKnLX3ENl5X6JVOU28RRurOyfULvhw3Vtse+5IhzNmcu3mjleMuJYj0pn4Op1
oN9aj/QA1YqDadSKfSxVb0RirpDYFAdEqu5KmIQgSwgPu8KxsZLMrYW0iXavTS5lVXtYehbMD6rK
Hl3KMjwvGyYVXmS8awJY7kWdsM3ZnJ6vEaSvyAfhbMKWuuzpof4YpsECB0X7wmZ3DBYmGTHYX5nV
Kcwc+BBzlLbvQwGXIxuBJLbx74gzcd0K03zMJCFvJSofOzHtzxhTn+ub1hPut35jHrn30natlTl8
gIkHbdNaB92rgG5WJB6txinmjdzDZOUuwcgUKTljA5di+O93Qgne3LzlbUMV+SQNV11Dwye9psG0
ppWNv73V1b+erX7THsGOw3ikS/0AA9maK0F+kfGANgWMzd+POnz5q5HZzn4onN+OritOosi6v5Zc
8JnLijjGxkx+z1NtfaTSEW/SwvDXuhjk5s57FzYYH6qSAPABNzWTGJRWNfYBgfmCXANNiwr1U9Vs
Qv7s3QxHnnH6dcjctP9WKDrTzThugAgAeVx+ZCn60rXS3Y9JmOWB4ZD8hI/4Rnr8/GsIjUdtBr8h
K7HzLF9o62g+iVVfzAjHbj7zzMb8Yt5ojB6ckL4jSlCIFDJvtmLIqmuft3d3kXBqE01oA9tIGsxk
5nKwNy+hGtKlirHD1CKusD/7yk52RAlpjHPqQO4V7/Ui5Y0s/Y5M1N04I4r2mh4DFWxVcJ8+OJZb
b8lbn34YzHh8+Dvoojn/ZVui1zHQrodIqsSI2Gcq1VdHYpOzwqTfYPgStNRrSAKCmzn2v3CjilwQ
5eD5G2MY/KcNNHbVZ83ODFDrNUF1LQZ7eFPM0E6BMeZrh5x7XptHtfxj9WJbbXwywAN1GlWGNjUm
MpO5QPOUtvzd05wGFpK8O75RgMprmG7YTnkOK8WlBUnasaETe9QCJAXK3rVXGhFxlXSs6DaU50IZ
P2XqilNULrCvoao+jLL8Y3fOwD7lJqeKG89aGLgl0l64JzF04Rd6BF8KN4/uWYve3stZsq7/6kfM
jSerqt8jSpB15iPdxcOH/YNI1I/RatKnEUSbSfv1vQqtwwiQFzh+1Lp7if96lftAFHxbc7jCjYPk
EmDb/lsT8FQiaNcFXYnEGr4lkCSPCK71w2uAPCXNLA+TVu+YlI39a6/EEG4fAyOBsYoawLQAChA1
XvxwohTHf54ZOy/2OaARS79NyfykVSLfO0Pv/mf0HHKLxoO8wEMRHv59DWvbE3tzIXcjohvWZeB9
nZCuQTirk+BS4Z7bG3b6u0onEqoiCElDXmQ73tRjqodu83qVa2ncIQGS1LUI3ZJEf11engNo+pTL
/vSnIlLh3rRGdGcsRcqwLjAbLn8nGRAi3IDwJwNxl1D7M9QFjBOK8IM82IlLbV1+MgCa14Mo/O9Z
8yVonpN+cCjNPxMHDpSZSnmRI9nxk/Ej1KFAa1XaX9Aib1JCKE5Fb+bnODPucEzyg50N08Vclj7p
ygPBR+/8Y0tERB7oTV5S+8XZXO5prbGjLxuayH3/vwg7ryW3kS3KfhEiYBLuld6TZWVeELLw3uPr
Z2WWbmv6TsSdlwySrZaqSDCR55y919733HuBALv2w4a6OUoLjVps6aOp7VnsBabAgq4KA2oWJp3a
NYvSd5/bfDnN1T6R78yEzVFKj0grzdCIE/4U0uSeTj66p5NFn30XmoBl6RLphAxb6WselvnOYiSw
5RRYHcYFWr/QDfsx6NkXBkf6CQ+Q/VBLMgsMsHp/cJqL0Q2ABDxaEH6XxZ96KwdnR+b62ekrcw8y
ITrDPyoAlEUBAXRzx/FYmnvw9+/bNG6OqqmTFG4O2a53Dxm+dQxTU32MvO4ipJK0YwRfB3N7dOVR
slZDsbQuDoK/Ist84k/koh5po95RtNNNS/I9HtmmZ3auzxe1cNcM11OGXEaVrQxM/lSx1kR/nCh4
KvHWo6E7cGi5TkOxXGnnEbSOjioQTxYtlr3qUy0Dk2DawC+z35nHFicFQSrxsYMqf4/AjVjAMltO
1FcpBQerY/3I/G46qyVNrD+PyCmazkXt0he1BhIdUPitUfuKHsVUlpq7HpTzA+yD9+gMCwnb4sEq
4csCKvoxoOR4coeEXBMCkTDY1ButDu0L/zG5q2kTzS7B+Ur/IpyZQY5k5jvTckmlxkMt6qle/mih
YpwrbEdk+JTNcLHE/KRPlOe0zX86zTzKRAripftoOrhDdaizEBxvSwE1tyYYBfW8Ml6QGLSnytMj
BuThkDDXzVZRWbQQ0TsrvjhTkcuBB7cQd1mF8VSmxMj4Bq79zj0PcpFU33MC02Al7bm7yqq1k2Uu
dz9JzXuA4vMe0jzeAKXo6bQa5j7za6oTORnTrdS6Wc6hs7yZMXtrItC4O9U838CuT3Uh3pek8xkq
m1ij7eEdo6F9cEzXBh9Fl4csHduBWFF16WfiBEm5actvWWMkENDD6lPhM/ntKk9cCoFHBYAN0mZ7
LveiZTis5hBqzoOL94n609o7fc3IIRon3kRCA1s0N2QKLEHP5BKMXVwz1pTjfF0uqvsfBwVxgFOM
Oa9IUIz8ZyFnBRHdDFNMTDpFjRw1wN6B7WtyUuaJ+YImRDuDsEIYRwjL57SIgn2hVAidGVZbURF/
2hcglrDn7HGs6Ce1lIgCT0DE4Yy4TBU7QBzhyBBG6Be1TKLXL52UgpoTzRyrudadV9yEYURr00k8
pJk8zSohYB8gDPWtDgK8gAjJ/W84+0PtHb2EPrFUOai2qHqEZQR5RCfIg/z3V7dHtblmRouKWs4w
lOpILcmc/g6rUCC2xrLsMyE7mMBk22X0qdW9/hvEpC8eTeUX9FfvIRZr6EZw9tLGedZA9R6qQX6+
dQdoK9KpkohOxavNAfDveTBKlgNVu3FUt6LMwu4YSEBF04jvQWTHNyUsMDXnu6eL6zBCkugLd9k0
fmFuRmmRABSabtS5dKAKW1kNUYj22FSb2Mixv+d2tAftTyzt6FuHNHAt5FEkV0DvFrtwhD2mewGF
0mTrG9GYRPyF7hM9pe6m9U6yQ4QQQuWeXVjQbgj7EiceQCSj/5nRO64wVTxrZPXi/Wwwf/EGPtqp
9y9z8LsUpMUhvYnezNCe+I7Q4ecOrG44cYUZCb1HuIlc623Re/O7epAS1ZAVQcEhK+FNY9Y6bqYB
DqSp4WE3KvCC0zhO9iqbLrScnYkZncCOL0+VgpEk2b6QE1In3NYFoLugIZF2cuYT0+J028023lWP
fTqDkvuhCPHCJtrMbZDtFy/3nrvc3dKGLQ+zO8cbJ63C/UfpTlhEt1KN/iJYilOJ6guFUT9eEikb
UAteSLrZ07yzmKYYMo8kD+DdbDqOt/hWpS7Hp/jNuENpFd8h6HtnbFTUlPKfySZIPZmXaFej0MZX
K2p2M6xT6fpS1irRYZSsaAV3+I7Xnq0xjGxzyz0/JcmSHtUXR31nCliEWziiEMXKCqaCXNSjsQ7D
c5jV2a5d0MD7Egamg608LLWv499KqqtBZujBsKL5VJY/lIBxYnNOoAPTGZy/Em80rIFxwkUU5Yib
wPHRgLBMoRVuRAVfr5yKdgfFETwaAL7baATeqzelb9djTbTYs1qaOERr7KbU5Q3wzpKZMz1tCSha
xKGRIm61hCUWjtT1b1VApQFxSxTnUdeH2/zPkhnZeSQVReuiH+grcspGfp570LbL2vMmjS2ose+i
zLWTP9C9SOmkXqDR60fMOYeok4htlBhojehSqcWMqoCkTNTJWUbwn06o8aqP9OnR14Z/rcv0J/1r
59DadfCED097wlt9eKrrCnUmfpjr2NsWWfWCMEA0aEfVj44vgeEHV7P2uSy9FNE7JprVFAvQOkvr
0aitMb4Fwtxb4wQIc5T9b9W8kAOLtPbmQ6jXxc7GKMJsKyr8E7ECGUcmtAA0v2OD7a+vW9593Te2
Lgbgj/YDRgOqGH5vIQXratHpUU4/OajpL81SkyCaNuI2V0N2KElG80bPvfC6fm06+mNa8VZzjR+D
vr4wTIguiZx5qQVic4TQBw8LNoQBCTHIqrHUxsMIVXrLuU5uA/YPK7QflSDE2G+z+rXSylttjdWz
6yZA/5AvIN+1PIZ5jrFt6MppzuyeSqqhVaK6fpqIuC1H1gGg7bex1uwnD+H5NfWTi3qW8pOddSP8
XRgNtPUM8qppd9ZbneY8dX1r71rYZZg/5HKer8SVXQqCkpi8GVkmb+I8fZ+q28w/UZF350ce7CeM
827PXhGCmhRETBmreOR2pjdExbbDK3ziU5EI966e1YSe4JVpMM857lZ9lh3KtEe3SMCTMe+tApcC
DFPC5RowICf8xEio5Nl1XNr5yBZKqAHdsKApvy9pO8+rCb/rzqtQDVtjNBPx6WRszeiHAvnaPJse
XGNOGOrMUcYNo0L05mFiT2eP+8whc312m5lteGk0F3oPuNdl8kjmcn3a6qNNZJ8Xu1t8PcxP6GSs
+kwET1QBGFvn7j4Z4KSNEtpjWwzxTy/EwCm/BwSYHuzMSfkbK6JmQJoU1AwxqBoyE/sIPb4R2i8a
xF+3D4IvFuoL3moInLgyH2qhLetjRQrfei8+NJ5s7mv+c615AqOoABkimx71b60k10Opyzrta252
2jOKkmjVNkH+Yvnm58JFQjUNGANEg+Uaj/y4XaAyj5sKfuKqHCbYfl4dnvypiq4L4qYt4adL0jtn
8DLh81gSQSPSofnWlu7TkKXvdpSJQwqn+7mgnKVIkrdJKQUyLbPZjRWn3Ixr1qbuf6KWBnCixffO
LopDlIDwgSwzf5asntL6jX/C+TLgfdw52WAcEis/idZYnrA1/xBhR/xjWy9nrdfThy5deISizkTe
aulDvQYKmHyMUBzKwmfsEdkWWTVwuwmj1SXJvdxkVRO8kIXQgIhxf+lEiag2Yc/Qm6lSNtBRoyI3
m9q5msxbrt00pai+iQN367a6UHtXl4UYIGgKw7SzIqYFYPxDKvymvebeS1rjveilWji26GVVs8Xp
GgqMHcT6+q95rjZFTJwbt9Yt1299XOqZXKd0fkSFyTFk4LJE8pqeapegym5etIOZGsz+/hm6e5EH
IscYxrVvtPje4/mitlrDCdIL9rwLovN+E7dds1Wvp/0aW41+7VNLGlFzDSo/5wOOxyB/YrjXDoqt
M7LsDFu7CXVGfn5Gjv/QtpmmyaFkkRrcGfr5F3re64cgIgMbeSwK4AV0X7uN5tDIAPaOqoWhQuog
58YLZWxbmtsSfhpeiaOWEm0e6QIgge+SrKZKQ1UkQl9/ZoZN9OfoPxg/lnsH1lK1MsaZtCqFMPDm
ptqp0UAsBwpRKykUWi6t9UG6j7iC8YjByJ1oLx6Ad6B0pRDaQVInbt7hxltL+71u6aCh5mbaqKdg
MCGw9k2zipJuxlsXzzhDM0a4MDKKhLZrx7QNOp3Pz2HWTJaiOsth98FjxFHkXSh/nAuhx65J/1su
yutQdkx5FjN5CnP+IH1gmm1WjPQlw3SOubd7NbR6uM7xAoy6SyAVj7S91rGWZvui6t7zns6Lr6H5
gRRl3YZRtzmwsj0RDECYTCED/IiSEkecNce8pEe2av23sI1zWvcWICrXyd5SJPMMf0pUq3S5tggd
ks3gpfNZxP18dqNuXFsWvJJZamMiqZLJglicmjb74qeBvlM1XhBkiKxKsVAW70d0DhBbi5d4qIoX
NOPa2swzzmqdab7MKWxjD3LQtiV0QOsH8TzoiX6YYrqjM4aXZwJi0yfT+kq2dHyEOnQqLWhfod//
xBzlxHuS3FZ1heup1rv6ksz+L8PgkrClikQtufOUwVM5ebqJehlbkLEZXW1ACMAZLet77WTmxd1W
HXSYeuE+yUCTNbP+3iT+A2VLdiy5oJ5c4f9q0DHvdElo8fiSHYsA9mKoMW0icP3D6eMa1PTo5LQ5
bm+muqUgFECQNXKLqgie7Be84GtNuzSDYcIBn+ibaln2nrcBQpVufsrZ8x7hRCxK1r73HlNba/QQ
nMpFZGI41bjmKpNTdWCYGKFQ1D5in2aoY9bf2LiSU9EGb0Seacf5j4IOGZ1rHrshm89jML+hWR72
flKhbwy0/sxxuyBwAleH8uoMUkyYB8kP+JwvJdXHeSjci83xem1a1a2SZ0uETWzcFdnPKGx/gFlm
SNbVzdnANY3bTXxm4I2ucZg2VoHfbGyN4Ezmg4uQoYUtuCB/LCMH4TmWp6MJT+Pa4NHp6t4hvAAL
qGkO/hakBnL+HCgPAI++OPdjaW3Ji/0dlDPEMRGTscUNn/J7iRPAEIIwOOGap1jqwMgwQJMmgGvm
DlKfRsfVUMmlqMEr5zShIXy0Fvo4aXrARpwxmKKgIfZJnEiHYdRr6AOCY9/eYfuxT7S6bYhy5HXm
FVBVQxVNbmIj+/N+IeclVg1Bw0k9MiiQj7Oi3kzO89BazY5hp77pGgj6zHx1ui0o7hffecI0/ssg
Hp57TjAfSycAmt/BwalQBdit9TBBhMgQ2nKnJD5qYTZaE/igR7C8CB/K5uUCznowEfxp3tqF5bHB
Bmheu12+uN3Fsr8rGzUn1vQ64M07mZp4UOmgY0Xpx/XchrfASah3rB5KqzMdEtG5T8E420e6yA2n
jN1Q1daurZw3uMgQLEiicFBO6fmZpNlzY6/b1v5uGmG1H8O8Hla6O7/pec9cW+owMZRV549Hwa6z
aoswQAa4s1xIYMRihiR0DdsQgrKVTfsqNPg5+Ek5JqPgAdSGGSFGn4FqpGQ70QbvnT7BwegYOYFF
MZ5o7qVbx7F/M2WtV4Mc3vliTO9ENB69KnzU2khMsLyZ6xEOPNHofENzf8sUju2PnNa929A5/2il
W1UzEQaKO7mk+ehmpXjzAcJJPL2dXLS+/Oy67vjsy6VN7FO8wHUJnXNtuvFdJi7jfWEOCRISj9Q/
S+T0uGGbAYmWm4vz3yVDMbWqQ+Q4mr/kV7UMmPYvUQxMEy7WazhKVHSVWE/C45LQ8OG1E7K0RvYi
BxrfJzRQjylCIO6buvaMcpAuCInjKPi1a6e6PbLH08pFa7OfGqL2I/qj4rkhEno1uM60DXFhnQl6
aZi4i/nYy+we+cNXQdozTGZJlpmY29wgZMHHnMSg9lxOkQ2ED0ucgX3jUiNmoGmBI/+5G1KE+W0O
DVVa1XxMVduxbhtG1W771HfWBWBnKlmV/uHj6K1PnEW6Gj6iPy9nRQWJIsZRcxadGHtx95a3cJtY
BOJaHb4shM8fy5zsp5JZKeUoT3Ecd6fF6F02jtYGNBovd0UFMMTwjAFHG5P2mlji3ZkX4/R36VrP
OOWJHCW6xVVD/o/mwRjfwJWF22QY3nHXzyh49M9IcUcE7152icEC3BqjHZiNVr8YBXlnVFRwekl4
3Q0M/77AFgdl0bsn/JbZhsuP/myKkiRF0/tmfA2khVktTg/2Gkv3eoripUB+iUQBWf5KzwTdt2Go
3+u6uEQo73ZZXDJlF328dRC1v4zUqBxSkvkzPciVucAdyjqU8HbrE0WrJVV8G6uITDF7H8Wucyb0
IqaRmiGYkY+YHa4YZwYu26lBlrE002ZapZ0M8tqRH4Z9vibzB66JbNcZpS9j3+YiuhKKlJMJgVKQ
c0AfRc8k11m7KsSwpBvew7b8kQNniQGRy7vl8LQQeM70FzOOHd08uahHRvlKbhtmAt+/sn9SNMx2
9yj5OQ4cFmHrFPAqenNAtEaPVT0rUtO8MkPC1RRpJ0f5lOWCGx8VEwf7dZ0GP0ccYa/SFvYK8cgJ
UQ6BFwSBq3XF60AOy+z19nsWN4+6Ik4uL8rbDLUX65cN51I3qru5V03nMO6bW1k8annCpRN1ZAJC
XrFFCHJfjFgfS2aaSmrpSp0LfSz3JBjLNMyCVjFTZWjhXryh5QO5zUHgmQ4JaScZmkHpPlbLlNYv
6QDVxiyJMnZrQbw3zXFrxYdA7ke2WIAHfOuT36Kk9eJFu/4ZlDlRE7FTCXjLBW3pNhpB5Fj5hPXT
f4PlWz7rAlI2qFzsZdg9fV2nlxUG4WFouQ6bEI0/kfb1qZMQmcAUtEQKez7kSfHNSYL8m2hI+q3S
/WiSQUnBF3NDcv1D4wi8zLTsEV/xSR8aMd+yWbMPfW/dyrR1Vz3NjB0eC7ZsJ6+zw2SWOSWu6wET
doLvw4xbmrMDkjLZ2Ul6E1wUczK+8Ci+QsRgyA2QsM+a2wG356wrZ2e1AZ5vdrqHV1c/PkpaJjHD
cTHMhxJEDyIuwBP1+bVrJnM106haJZq94BoNi7snF5IrrGtL6kCH/rQoc7R6FdZ3kEv5E3Dy8gyK
QBb8eWRDKijw71CHzugl/OlGVlTIsQRfMeIF7kNwuKJN7eJk99qJ7sOcfioI0SEMMo6IHheN2FT5
YqH6iM+LrPgSdhkt9abjmNZ/ut92aIjz7P80ZB1gycWTxufJryUDpAqBqo4VuDF2gst/1A3jl0qj
3/5X5KD0DR+N0tZBd92RNkucqxnUVw3qCy7U5RXqF9+BzhZnTd5/1MKwqqPlQX279eKONjGt+Qsw
wPxCWspbDsp1b1VwLEqbgc3d7OxBCpTal34x4zPbNAkLpqGd7al6Lf7x8itrwzJgQAQsiJRLGGH8
usR0J5PhG5SCaVVKIHsGRuGWS1Vmt3CYHRIHuW6+cLSCr/u974qvvxdnueQSqKSWJMdJ5vrnMOAu
+XdpWpMIKWqjFOmakoZEI4WUF+HNyJHRXhpRgHvwfOOFxgCqG67o3IFoNDloZLCLwE89xUPx3Msp
nFq4TrNL2yQ3jinOw5YDUi1y0sckdlYWQboOhE8CWz3cCvI6DZrVLne5rD6q4fAktHeLcyJMMeMO
Zb2HtdxwH5cqZzcpaFqH5c8P/wAGc+MYUr0LiQRrgG+fHa1YSlgF2bsTcvqIpCm11DRxcRJSKnvX
2dGd5rSLtnqjM37G8F2On0aA0R91Lp8PNOrFesRmL6DfluQQ69NbDYJlJ8YhOyeSSYJOJca7VDRM
ToOYAOnM24aT4x0Axf3xzYx0FI6AqCA/4h4UEsQTNvGIAZVjPyYx2sRZE75QTR9nT6CrsyaM5sMw
X/Na+wmVujgZDlSLipOXExKJwfZbnQADDmLAawxKyo/yW6kNzA5Ro3M2MsbwQSqqa0CDy+g9I0FD
ODlhVx3g7ocd9LeeCeqLbU8dtMPwKuJ6i1EuuaZaPt75Acb7gkF712n4P9RrEzqYDzkfjSC0/v+I
z5UWHQUNAdfSZ8nV36xUzZbS0b5RGrS3Zrlm9HdPGnkabAXl8MVo7R4WD9PSGu+7jMXB9WXcUwP2
UIQ98hY0abXX87i+9otzL4WfvnLXp6e5xIw0Eo75i1/lt95qgjUnkRAqM9SGFQnQ3ZYzAIEXtVm/
DPnyU5CRu6KbhNRODie9Kb7hXNSfeqqzbZEbhEu4uN5NeyxXqT9pF6PCIKpkjVaVcLD1yOitLD6z
eEjPRpjtzBhNpu26zBfQb3MuySH/jP6n0ZyWbU9Zuvpb/oEtwrqTYFAbfIxzFTf4dYaWjKoD6BD0
Yf8KIWVXl7VD6HI33HCsWxv2KG+9xBPERVUL1QOmtdxLwm0qAYeCcIkmwt1m0Rdc92ZeE56FX08t
WeU3F+IrfsCesvY1SPKbnUnDah0jDSURK7WBFPkY/5/UkiX2MRn66bzJU2BibFXDlUAewqfRTRNy
7p+pJb1zydGM/Ca8l8mE9K8eW/R/8pFaPEmhWqxx2RhSTG/Jxec6OaRp6iJMI+gdezn3XBsROtEz
8sXBmj4OQ+oYFIfZdB5ku0pO1WcjwiMGienjEQOfaKvx8TsuVp9EnqD+OjAURdlL3Gx59wpG2erX
0IlFmgc7uChEHA4s0rtRHhBuwZ0r84h2MscAY2g6JXwo1rkrgvGmFlEN+hEFwXPsF816NkLB+G0M
L2rRJ5rfQ8qFIyd16EXCM1lU4VnIpfGa/pSah1AOjf2w1U+eC7Jo5SId2dA/wv82hMt56myXmXZD
dhlTVn6QgdicBa2mU3kJWIaGjY2dD/cRYCYMNDTijolMU5yn6OzKBTQZzv1Wa124i/Gr1UGvJEB1
4e2VD1HyGHKgbK4d9G3rTNblSLBNiGUMnsvGe4kdnbQyAYf/739Uj9zOyXcfx9hoMg/8Xx0SHYyc
E6aNs9+m97RriL2oBtpc4ySyMx1NlwgYSQWXenFyl7zTWKawuWpa0qJCLdFV05ULcjkOcEtuqYXT
JW8icDgh4VSOFcF2qDHCOvTP3hg7EMyApOhFawjRWxpm/wtZ9tuPsX8eaGeD6lIKASJLfEOO1OxM
rM38/ixGH2PvGwh2JEztRzIacNWVHDoBc4eBgLw5NbF2oCRjisoRUy1T+mkcYqpk6SEuOBDbCXCA
TnmLkzA6f9zUpzh6zNIsrpYMQ80lko7xGt7ZvpzjJ7ITswHLmFb1y7lM4HNnGPRdDdq5cjO6kiyl
HimHozY66QHT0oFBkXPyQBh/LOQj0l3uArQA/KqWpf9Z0CYA012MV2ky/Li/qZucut1pS7PGWu+c
DDeGppI07YkM7q16BttbYCA04bVyAExlZ0UpeYoFU4qDssiu6vGg1Nm67chvl+b8ngBuHGTG+c4w
6UnPnM8foAAGuuTdfA8JzyaOnWQEuHTCSKLLYPf0aGx4WSeIHqv/EkTUs8UlwmALOv1/5qR1CTTU
j5yvA9DDo2/PnyLVlWjoO+5wG4u9CQ95WzvgoUfXsh5WnIgHJOCIEQqhr7MLPZoJ4LFDmkDP3Vh2
FR+5kEancrKIXZfLIC1PaAGqMxcsOyhn2Q184/milqZZlsPUNTf2LUIkkLA3RHGc85IYAJvuDNEB
PB3rXtvqVN4rT+CDtI6pwU2i7PMGtXedleRdw0UF/FmtRFJ1Z9ShfFMALZ3MBKRWCHAJeTkrXNvv
nOc1y0YJM44pTU0WQ5qeSiOS3co2fG7jVkLSxmvoxRMcrLkiTgmBY01Q0i5hFPw6CKJO0jbKT4NN
wx8RvbWa5beTIFvsbJH8trJX9xtv4djyt8evHukNgrJlxlP0Jc8cRmFWOp25uU3nUaqWHLswjpij
sV+QLphq7T0BdoDMIsfmjxnxqcUgskcjPDFJqyU7CrxQA0cQtwz2M96vg3oWutbTFFYWY9tEXHs5
Y44qqz1DKNwoG1op5j+utKQo7uy2HRpp62sYPodxBZjZpx94SOsI5R7csk2TeuZ+aAfcx94J7b3z
XCf0A7Os/MEtu97UVfI1LXnjN2XNDMzy2Fw5yPXPNXFT3vwCM2C4ZrE1vZRDQlYuLaOD3tM71Qzk
bVj564dhkM1RsF9Crwrya07/VA061MhjkU0TP8EogeuF3NcS3CS6mdl9L3oGIGIxSC8migPv7Jgb
Y7kHVyjI9CyOpezpE3RknWQRc8K6Q6AWSQFJHoAel2TrTN51AzeccXDE9U5peDoRzRcZoO5ScS1m
3e7C1uxubQcPCvagtiv62bigg4kO86e+m7qtS9F79+Vi0KnDtE3kXOsGD+6XyaeiqadD6UHVqeJo
R/bLch+DtgGfyPANcnB0p0PDUoEiq8xch6zZ3ksp/G7gYXNzAxHhcou6+Qx2N0vevlW2ZvB39zaZ
Wdm0LqGAZuR7vZQQjLdVJZZLLEhfMMxPY8os2JCXgVIZKL3B1Pa/oziuj5pOVOjAAHNXd/CcYUI6
13REmOMauwHbLZOQ7rWd3eLZj2JAnxGB54jITm1iwI/nLAiwz4uZZmn2x2xFDViGUkM76eAbZgoA
91DudIpWp45VOVU/1TC+vEgB2+XSWVZ/mDx66YsDD6RieBUUJHfIZ7XRusdC87HCGAGFFgW2cSd7
knZM8lYOjfiClt5djVSLN3St3aEb0JrEWTYwZ7Scn338BTj662JIHzo66Ae5XRXDOuQ+s7RLc7lp
mGwQPUc1xulkNn+g/dT3VR2W8OkW/e43ooSE2LZr1WlC9hd/9JwyO6xWsWt7u3Bq9kkkstOy+DGK
GIfNSeBnBfssEXFKzOXqdoFSb3nV5S+v3pBKajqLxkhP83xsFw9ekEihtZWmgeldcefAldbnPq12
qdvdPw5uACzIyLQGutMkUzFIRW+OCxI0qVpEP1Nwh1PBQKuuDzYy5h2jhyfwG9MRFwIwvjCrjsgJ
v0bMze80custJzf9YAjaWk26cE6EcELMNJP3tZrzhWWN0qb29kan/Y5j1OsD+e9P9hy5myHXiYGD
qhs6Rv8p4DiiSHaZ7MCpR7lsw9UuiMuKmSjV6nBQkAoz8rXVGIxAkuTpiC+HTNvLzqpwUSUMo0/7
2JjpUza6dCIjzeCQ62nWKtJoEKc6JSfdpmIFPMBYVx1jlDnuEAZNgxiRPLqo4g0a0m34lMNWeLgO
B3/6rC4nysg+Rctin2jkulKaBnRsCfA0w1qxcnt+ZW87eyBQ1tTL3sscieRJa0l/inkW0j7A++gS
YiL90wqMpJbY/RKHMZO9dPgEB9g7QLkemYByMd6c/FiWspGfii+1h6tADe5DKnziGFpC/5wE8G0T
bclxibcxYLr3ynG+2Fm7bBOXcLm6SMcPmhiTK+8ip0lWg1Ss9RbEbHSPDxPndUcM2l0toiJRxG/q
ZId7092MluASF9D84C4irR9NqBjM3K7qUZnWMP/IXdc1g7vJ4i5HrE/Q33q9GGmmt3ii4fHtexsa
bcuYS+/y6q7r/qNLSkyeDJY/7ptk6mKQDZdl5wjP3OouFiyfztrjfRwDNDrlWJ0mBZ6srOaLHHnc
ltEwbkM3+BsifmzoZGtXNiDxYbfsq4hXFZ5JLQRUjQfqJ+JV+uhnpYfO7uN+Hzn56X8nLjjefwcu
QGazTYH9wzYNSgbx7xiNxELvO86Gv50LCmICibM7Lv3XPFjmHlsz0j6FJFcmJFI10J+gL6Fo8U4c
p21SruqfOSyck69nHXe76NlEDHKbDJiZo3C4hh0U8z5b+LVtzdvcezZqsKI69T0GvAykuk/0sXIi
zg12RKYjDI0IxdsgxCzPatGAsG/ckkA2FX6xkC8Ja5kN1biNRTBcVUgH06GWMxwJF4pF0HJsYRg1
a5uiBF1glfrnVo4TF7BBJxf25H5aUP1njfvQxbFzNP0E1Rmn5RQTciu3SHOsv5lUvXTUHOdS4789
8VF1a3heKseZAKohP6ovhGG8/O9PxSZX5d9Mc7RdrkV1LwxbuHw+//5UFm8QmgkkemtViNUzd9ii
+O+YtbMU9WjvwoCJKECGP68ZkEH56ozBSf0Rv436u/y/sgxQXZ6G8bprNfs161p4psOU7Qb5tGOb
OSSDRva0fGq5o3cJcyKFdWnxErOmX2HbP8cW81eSu1AWh0GC0ga9EnR0+aIKMlEvIpn/50WsaSvT
Bs1oBQ1fOGrtvWir9knN5f++pjbXTu6w6jWrGRqc54zu1R/+++fUa+oPq9ci3alW//v9FmTS/Ov9
JqfGdIRlMUPTURob/8WQJ/wJhTeBefuKNsnIgf7gAmdY97hQ+7lqH5nQfxZh89o5zQABU1JTFyQk
m8jLYHnW9Rkv1HxqS1x9/eCwww9Iwcjv3pku58woFUQxoijo6CzsbPbxVScKIDIRB3lCrR0iKKwR
Bz60T/Ti7O606TFpxVOx0TzcKcyI6dyHQ3ZKk0MpD9KprxOWHTkwTyEPnmRMlqpAGPC1W18HGOBD
Hf3/bBYm+9b/80bZvmEZNHF9Q/dMU24n/1c+izDjnmO0FZIHqIH0lL+1Wrya2iOytXCrzjvJNKEr
gisWeVinLRxNysWmB5/idhyf5QuRFYKh8EwiUQKzgRsRo0uMSZBHVLU8DJRVoJdhffY6WnZSsq/O
jO+6yKMfi9woGsQcx9Gb/jSweON+LQtnq7+YtZF2zqpx6KO2VN9TA4fKsZf8WIjsBy37+dnU43bt
Ycq88LWIgD4Mzz5XAixPoT1HmGiAbqrWQqiRi1Cb5UkdpQo5/7ViQhKJsALw1KTozkFumagcplVV
KVWP9bnMyV1ctYTVr3vbZHYvUXKgQPyNPtN3G4NuuuXliU4VTJ+ZOSB6Io/oi/lTHEbZveldwKpQ
SbccphaaxmUNmYx5cAqDXCER9bDApY+lbKXLTY2Tf3GMHZIV5YkVBpC79caYBJXYXE6GXEhX7IDI
2WykpKwUB28s+33jg81w8sU5JQ5ImTB1yMgDVAP6bjssuotLGZOioTnibnhGehs483GNDXd6M+S2
eZl54B8d7guuzKOnG78XjKxExQH/jvx4vpscQZRNJAa0A9xLn/Z5TRuPruu4r/CtMY+OK6iBSPIq
mz2EcNfhWkvemlvE2g7sV7qyHMDN/ZIBFex1/wglmnC3Pjx3XbQhJ6+9WVKUH6fG3oN0s5/qYNqR
G9pcDb/ZmoYx32q3zvdF9L3QiAK2S7slABmxaUDH5d5GV8KI1lbS9r+APf6wiipe8d2DLEwI7R2C
E5NxZLGtMAD2Wkb9CJwAW5f1aa70ZO/J9iqsMTq1lVH76yE1v5Vl2QG/keP4GgBwlZLm0TdMaC1R
6qey6uznsFzUOD0APqldIz4vpPN1eYfgdreBZx8dq9UuPcK3S+KPGX0QqoKIcDbcv8SsggWDgj6i
nZ+7lmY1PgTGRQGV3KgXy340GhhuKaOKNoyZAtr9sQu78aWPpHAjcN+RSexqtwhlCuUCB58vgM++
pJIsNF/MpItrxkaX6PamDfp9X5U/l5xWq/cfmlH6++OEA/kR6nY0k69RTESdgkz1qJeJCSabBanA
dJin9tRIrJdalLoEs/4XfxHOzpmy5FJbPt9o01kF0hVo3Q0+m8fI3Y/8p3dCaH8zVX44jbMwlqlo
2ji8DdEUvzo+pmSt8Mz1/2HsvJYcR7Zk+yvH+h1noAJibHoeqFWSqUpkvcBKQmuNr78rIut2CZvp
nra2MIJkskiQACL2dl8uutDae3z0FZfHHJB49pJKGVCObmq/GH79mQrYuFbMqc4h5yTGirpFu1kS
1QI0GxV4sqJNaV8d6hs7orY0JI101FurvqgJhhpcZ5iOJW0fiGHB6cdQQ2GJynI+qAJh5qbD3kA7
bUp5BkkuOOsS6vKa8yKBfz3VjS4z6xtcimkTxo3Mls6WdYAzYY1xIdoNshYe9OCo3Uj6gEVLHo+Z
x+D6bQxBp2j8Mqal+WgPz+WALhv+mnlnRMaTTbbRCmlXza+HBizETMLlR0Ji0JRc3TIYHgcDyA+K
xTsu9gwlNr4xtzryLBKbnBDtW9cQg/RjqCPjTalb847cXPyDfw2o4y0oiV6B6yuorO3ieS+Jjv/9
4Nuav/FMuCjY0EiySZvROug0oxd6wWj1Jy9D4A3m9m0Stf3ORHR3UsMiuBiMCculqcKOHUspUuy5
EQtxnd53iye74bTCUh8EnNwcFjLCbFyp5IRaRYkba8KoW87oDmPvNtfWAUtJfSlbGYNKKeLQO4H3
CHFtNSe5DxYkOXNWoiwvpTH05q2zxB8WQH+PLZgU1mrWcOrlrdpDX4XN/6CjKeEUDDocW/81SqJ3
ue33+0Fyn2yJNOhp1rJsNV/G3n9r5xCpqogqNoLN/JJQnd1DM9Gf+7h6sJJ5K2btUzTrNVnzz6Ef
9vuQpC90BvFZiNk6mpy/Gylk0yTp3olWI7/zs2+QxpBElU3RZgk2BqY+qEpTF3Ohy8oVgRoxZeMl
3hHTmYJUMojJQHLj4GLMoFJXzXxxOUeAUm3vfrDUMt1GumMU+yXaV8H43MRkKZctl/VB15qj15Cg
SpQKessU21MxGu8zI/g80/DDQUAsk1ZYCSp+CmZa5t15aT6vg24EStHY3bkswRbqnMC3hdZ6qw68
6LKMcPk58ZKX1kB0Ldxb1yTdvdP3CAacQxZHIMlBNe9imlr3gKOxECBM20B8HOlekvWq1bF46G2s
to5tnO0agn9n4IYOixe0czPR3GRVqoZ6Y4/JTvXXRV+/qyLkQktaNJeOnbWhJvu9U2V2MSdh+qtV
ebPH3ngJS+NDXRAaQN/i0uXUIf102WOK3hBsEB3VAnuqOnDhIQesHvr3wUK5FNAW8LsG001n5LiV
Rk4ipHKt1flGDUPavQ0svwo2ZfmsbIea67i7sjQ+I1hzj07e7nFGz7e6yK1LnNlM440UhN6IA8OL
ARnMwQQYcSQipIZRt8ZfPG1cuhJr+oYO0dGEfQvNyfZja86QS0R2tgHd+0Qf3sbYhmpPg3EXSijU
aMjKuY4foyPwFX+MlbxCHiuZtBUm2VFIPeeC9GE9yku0wlBTFpzoFnvv4gKFu7KZERrOpJRzOXOs
ztsvnE7WQ1g3QKfL7BjQ4xJhm9/PMx493ZQh10v2qe6wLSpEl08tvZ4QKlpzJO690f3SdnTqanP+
4OvWNcG/Dd1nIC4a/64Y0nvw48GhGEKIs9myo5JVHUoaBesEwPhDmUfLKe2KWz4t03ExzfA8ySFi
eW7qS3FRlmy99h4d3zH2BrmRR2yBxKTTyFKVm3aoPwPOxsXs4rJoUqTtkwwl7MkYYYkUrFzN5BgN
/ITfdzLsytH74DjpdAlk+ak2C0QJBhKCU+B3xh2lvua6YC7YlBm2AqX5zuH1HWh7SL793vbhpVR9
msCARMrdF8wrrWTU8MqCF1ErZy8DDJYm5Uq1fiw9/tJQLN6FHeKCvsZU2YiEMEQhHoaeqZGAxb1D
BBytNQ33oreU4cXT531OasE7zXKRmsdl+qaNii+gPMlOIgulKdwAT1FbbLHp0RqRGqLKwViKquxd
Thl55fUhIcbzeDRRQuCzAAzAtN3dOJOlP8yBoW2otu/jNpIwM2K/Vh7+jdzt8gctg6WUhxOCqzI9
KJwXWg0QkqZJ5rwZo8Af9autv+DPoF9ilgIh4TWBPCE1zi2SHxwhE0DchS6UNlhQ6+kpr6vAoNVJ
t+CQUu7ZCfCoZBHGA9U72kStIIEJFIZkR9Byz6rws4a6ad0wM2eGRKM2dQCt27WOk4h0lCzxxNvY
CB6jPDi2sjMdF8vS0JC27vwiTA9+WLxHemztEnIz95W1PAFOIR4gicR6osuV1ZTvW8k4KhxrN/ss
VhTNUC89XdKMFgAReQoAh9+NDVUarIDYVbK9QW8T1n2hfbTAAKEJnQ+6k4pL7jT3IhfmQZdl1xEJ
+snFm2ibxjCtJu29xRG78xvxSQU/6h2Cyxg0qCZjV1IZtYDwN2TV0SYrFoYZ4K/mYaEId+mIIUYW
SeDbVE9iP8z63heTd5eUFqRcyjNbZO0q3K8F9zKaKcQ4MqA2GSk8/VB8gxKXgtB9iNwhft/W/Ym+
YrzVUns49K02rYt8AckyOTqXtCLeidnclG5vUFlAdinafhtUhrHP+/zMGcy9s8v6K30YlizoMtZ5
g0EmH+xvSWHZl3pIqWaYwxN2bup1LHG29VhZbzxkazOrw4ud+/o2sfrP8aSFawM6HVcrcKJmSXEV
O92uLfXyLhRcME0NKk0c+odSIp5KPcQPMMFw9WFWoROM1zkFgHMxj8nGyvriYoHXRzMKR0IN+BQ3
fWTYHAT0gbOUjCVJVQVhhBtq6NsVfsUFQlB5I+VbJ+eMzEZaj/uOts4jyPzdYDX9rkbbs9W8tt72
Ff+QvxjzOgdnRAs/Hy6VxAQnFoJ2PQiPpEzFED/eYGyGaEZhnX8MZPsCssxIhuXQ6IV+ona8nIgV
y4aPForLw+hAbKvLKXlC8TZ8pcVJdgfxTQdcLsQ6SXqB8Kc3A2rgp3ykOIG9Ly/E+8h+xj55D6lk
o2QgpCHibLIS5Ck0K4ei+igQiiDajpc7jYrxxh48iOzBsJxNt0cOH1rPMUSaOyKaZphC6XDocqen
Vx5kW+q8aHHwceTO8CRmSnYlrDlY2P2nBvLN2mtgWoxxlD0lNQYyfS6G9ZrmY3LXyyFtyRRMkrbF
NKCHKy5e2iHzB2hNUy0+JYvN+6KXcRlas9+rc7g7QCZ3NKiptnSYdDLYJEqseBd4C4JXvVy26WKL
6yCTA9yJ0o1PJNiO9cOmqZz20grOuPJnotp3BNIl2Oa9m+W+1IMZ8XsCsyqk3wqfCr6SENNlJ4cQ
a97e0sUnOv+0MSYcysuQtutwjlN3NZPTiNDGpK+ShilXKXocKYqAjYflALhpTm8qEcVJbwn1Enld
P9lu/NkkIvCQD4N1Ef3wJtUIWeI9dvyR79Osdz6NpW8+xGGxazJEzzpk3ocAgwbRvvdC+MlutOhp
64LMDc7Q5bO1hN4mrsxHTdK9ko6guLaz7/DqGOcuSlwZb7fvI8pIuexwMXd/yw72d61sWNN/STZL
t0zrV+ewK+3DEYLDKau7Tc8fXKhzNBcyuWyMkGTD15wezYPmMBHWvLy9DOgupWlWDSS0zLs6ClFc
SeGlGkKLFLLQWvMT1oaORttijvdhhw9bzT24WoV0SBHDLXVOE56hokPC1ZMID88/AcNHxx6X1V3t
oXMZ3NjfUlYiXihOzeCYyyAFuc4AGcC02LGbj5PTSTCkZpA0DCfipMulibqV+fd8wOpeK3L84Dgu
Qi0d1wUTA/raeBRzJvQEsMO16U2kDOTpUbX1YqSARfagEyZwYHEHoqEh+g46w5da1qLVTEOTmOJ6
Wc62HdWnPtfPAhjDLet98gt883lx8a7Jrrnqnxs24WhJZYGrkOL6IcaKr1nes+6hua1RHG0Gh2gk
N030IxxxBLlYuBdH+s7d9CV1qw9ROaWX0mrid7YXn76iU++ulVezWGiggns2Ey1Li3dLHgCnEO07
dU0pNCDMzKy8R5v+6eK1Z6Cf6QnsRPWI8svFq0ruZXEemrS789y3uHDEMWqWJudwnO4J4ibOIsMM
xgUuOBnmUKxHAy/cDzKsWaYdMkjnPrIFi0OxjK+ajzRBeqfJCDU16QS6SfdRLeftJFj1sucfJPZ0
BH55Uwu0rqxe0iWCqdlM/Z5sqbuOiUUu5Wq6XH16hCTP0DkVc0/0IDfnFktFagwDE9bwjUJWNyma
yQE8NilmhOGMLSsEylLFtiHQeGf0qXdflgRdOsSdblByZBsEYJTKfPgHMReEQCZyCsPp4V6zxNgD
6Wy3i6wnAnnz+XjtdPS9NySE0rbK6IKoyQAUS0Q3TXXXo4PCZOGVFIwbfWP6IeJl3A74+9pCxNsK
xTThifz8Y8uRChlogINlN3eBRjmtq0Z2djfde5AttxFvjG/rQzxOn2qjm1kUoo6hoPyxawki4iec
ED7I37aOqV8nDx9k6KXaNupaLIgAoytteu/E+bGKJvcYf6NoE5wFWFMgouBEgY19TnyyhjyPwlY/
6nwgmC4oUZY71x8+11Z/jKQ4qDCcFQSE6pSkVrYL7W/AIZrLVBaFtq1zLXro9PRTM3ISHbkirRbX
CK8C/1MNYyv1nPhsLwnnNmsgIWG+FRbtcixRBlyjYuZYayCU6CJ6aAtpVaRfvkuz9OgEGvEqkHXr
imjjLh/KTeew22riK5tiafas/IfNoiWnfhbkdMbTJ96KuWNtuvXtiaiYMWrv9Kb0yLXO9wStllDN
Orzgekd8R9zZq+joyOPV1v12T9wHUyxVjKU6eEphoqHQaonIPCc1VYo4ncFz63BFkvbmQY1jdtRn
l4k5z0VvKEvEQR6zFOZvxwjA4mjTfGW1PZyL0mZJd1BuF5vl8JHJ87KuBaA/HCjD1nuVbNLNuwNB
/Ua04XxnmeP7wI+o0tSLufVkCHDZ90+a2WUHc+njYx0GZ7UIIrz6i1+O2tFodH1Da4hwd/LNsznV
XiKUcpD32VM2AlKdl1sidHdxS72s7TCxFV61oOBtvT0BZvd1MAT7OkVWC8LtTWtSG8H0+m32tPad
KPt3VFQphgix7BZZWgys5VairTmaKXMBSzKO8aMtJ780sHVHSBzoHPv7GInFVQ0F3+ACBIVwjXwd
JbV1m1rdhCoEuSvTabyPxvwVFFBy0rLaurIuX2OgKu+g/RjbcuJQy9FYrMJqHCh9M6XQa303D3N8
P2pYh3ya5+smkhJ8B1wlrZr5kprhnafp0wGOeXnJItvajrONjFcSsxrEEntP99+mVjfeaUtxiE1m
VuTkdAckpjkYCiN9zHObhWIYkeyjYwXPMBrtqLQ6rKQf3Ramm2bNRGVMjXg6EIT4GAZ4Stn9pFbl
VLhnKNNYg0gJdYAChHGCpIpbhXme3H68qnhmBAFHEAkGmsJB37NQoPdg8kWnQ/6MMxLBA27SJKHr
5EaVNG4jFKmN6kgC9DMwvHDb7CinRSgcpbixuAZ+jkyvyKv7zCnvPGJ7pPKKlFbTBYOlG9YmSE1W
eGUyPoRe/saDG7ArFr7YSSpgm67/qAR6yMX2gU5jRmYTwZYncEkD60zJozuZCEzXfgI8Qvoftp7p
P+tDZO9jYB54afA2oE7GuBXgMSyhwpO3jr71pFjLtNKouJAittdnViAC2dMMjRalXrl2fdu216Hm
Iqp14HAg2uaKNSIyUgPCoeaQQob5UY5Rt3SnIakqwArQuKRLjjSxDlmzEAiZPGa+Lt7P/HISlpeb
Yfwu24M7Thp4Tr8T5a19SjyPxgOZSDqZIiffFsceM8p6LJnG+h3oMjXUCamt1YBGW8k/TD8jlid0
aS3rCXP0RkuxSzXjLptOqpIhFmM64OfvVtjIJ6hHA4tcp8CMQZdG4VfRjJOU0Sb7uaAFxYn1borz
9kZVUuxt27jHMAlG2fOulTX5V9eLNb7RF92DAi0oIeFasO07oZmftBQ/T5HnAVQuzX4ihW1dwMHe
oE7BklFLjqdc2KZyiTtMwbM16LNY25lX7WZ9DK8+aQy7ogDE3YdPyK+ZWAntIRUokPJweSuBi3sr
TPkgUk+ZJG9wZgD18LX00jL/3/lzUFy8YIRZYQ8PaQLNc8g5NBY/hWaSMvvP8vJDJW1AtpxPqFvT
cNaVikO2SICkTZzbcVeB6Dy2zEhuZMxm0ESX+kzQz/BEUZ69XNCmQzE1EodLsPcUxEjyeyyQbQYy
werM8TJy7J2qxN0KdMKD7ev73jWDhnjQwKUzp79v5ig/d38NC1ZYjuGswqyWYiF7ddZaBUoRbdZ8
CnbWW8K4rHsyap3HJslWLRLQxSqbq9cG9VXd6gyx6ktM5D6Yyhqtmh2t0IyIXeDYFYCTKXW3jU8B
3Ib+xUo+aPck8gQcVDRQ/nJ+LrjsSbrN731oyQeTnLfJtIHYAJnvj6VFRKdnOOitZmpzcTSm+yke
n0dckic1tCPBKKk9vS3guexCacJQQ+RQt62zDBmPvM+X+QAJU9MoSahryxOHOnsYUiTti/zqFdSU
kZ4IZGJ2mOzsgGACzPwsBJjgrZWCXGnJZzBWrGjxLmOrFwhjBg+RlP2kAV9kD+s9JcQ+Tzcpy3FS
gIIkPig7ay0L9yj3iEO20nID2vi7b7nrMm/PFPXKhNPmX4/q/C7Kuo9NNrZ4s2oBibjwr7OPbLAX
46nTLcEPGscVop5ozQ9hXCsaZ2iXxs4ZwamozZ5fYNMuw6moPHJq1dJnWAMjEKfUuNhDmp/iKrBs
ZET0WrsYAYwpp30/BmNKQTfNGZQdelST3OeDMpEamDJHYbp7zXbnni+dyrvtM4sU2WH0u+jRxjlD
E2/xWN51H22iKPZTSzAqXEZ3Q3sFUKHkB1Ciyq9N/8JXvTVIyL4lRVc/0jz/VrSpvW+4jpxoGGzL
sMOtNfFpM4J+NomfFVBwOo9MGRY5Gwwt88lvIQr29UjwQazRRFBZRo0RY8DPsLel0bSZqGhuuXoN
JyNqs71y20QY/5lsp8eJGRFVBjrGZayThDH4p0k1zrJE4xA0WpKuvPhSysHpq60D8PIopL45lISr
3iANmOk9tiZqzXpiI3+zADdF0mkahMgXS1IiKyRALaEId1Sp13rSj+dXI11uGVTAU66rMu2ERT7/
dtsfJx1hdV94Ps5LuyE4b1ru3TG2zrGp31ov9jZQXknb02FNN1LKtoAO2aAp9tYKKaVIKsSR00nJ
kG5FZi48conc6gynUztO5jjkB9nGUSvSXp4eWNxy3Y54Gep940kNSe6MJ2cZH2toWD81wZg4+muc
c4id5PxCk8LIxKIyZ5TR+zFvOiJATLFGLLPgeNbs6+Dn0y5AFb+tBLw3kJB0U/jl7cIKz1YrqeJI
LWgiyyEz3WFj457hsK/2rpwTLgUgfseiVreqrPEt3uRgB2j05BhZeO/JAZwfjJJw0Q/FQgkvwya8
IWzIuyWp067pbWNinSz31gM9tlzKBVDmo23coXxQrnAPEi9dT+USD91xnzrzo2MW9iXJF4FCZohW
7oTHNdfMx5AV2dlPRwZ3cukJv1OJKMqwK+B2E4ha+1uB3vfA2mEVuWFyIaPL2meR9TSD4R9Ws/yC
RzkEExokkBX5lgALKsZ0zJR5yZBVlmY0R9pFUPERCZzSJdGOQQYNWqKDBxoPt7YOfDrqbrErLI5F
uh/FI5rI6FDkY4F2x3k3mM0D0P+GKIeLSb/srAz4BN2DGekJ//TK4H2secZuqdGLuiHmfRydgQcH
FaKgkL1UNRg277UoPdorCzJbU7pKFWcmtpCQvF5SGpOolarGHMkZ1Ou2c1iTsTzEWALHJTD2gTHe
Kyzdj7Rt25u/ZLK7QsGsh4sHfVyEHAZqQDDD+WsaMTD3XCm2tBYwGGUkxqcu0nysJwRGa5aFv8Py
zyPdzLNFGBc97K0Kp/6hCQ29hBJbsMTrQPkTmGM5m6CkjhtxgHABdxZoEHb2HtYSHRmBZIg1kJSj
dkDGA9RnadB8CLg27Cpp04O3NFKUKQ9Ta5GMx1mD6piHMZQ8Fa3PnK1pojZ166q7C3EnEWJCkLAz
2CR4eJxqAPhQBXQ9EiypKr8hWNPd5RVwkrXd41fowDoVBFBm0ecMGQuEkti5jmVsvqr+ohrpX9ri
7a5HKzwY0g+iafvYih8zdxluoy0oSI3mG5Ml5WVw+GGUgRne+Nm+6YL6fRPaxqMjzAKwkO5AaAYp
0KGNWHthbO3FUnyZZ36tA4HECNZrJNdzLS1vTbg3NM4Nyl+e9TphhTpHqZqIxFE4XcLIw18+mvZm
8Xsc8LSmt0uFaWuB6oaS2a3w0Q8TwCi9oDxkl81yCNx4V9l4INTgyHOUaIq3Ro/CIW8j+SFznrbE
7ZYunH9p4fwcgzg6qi2+pIfEhsqmwgNiUwL3qJR0C86QLuOgz7S+uje0Prh5JGMh5kR5Trm8IrBy
zQRqoqyLc8dMqAvI4i3U2PxA4OiDAvJ05oyITi+3LoSPa92jJw6rBAY7MPZmIAcA6GQEs4bOxSLn
EzaqibNbW+eQ+v9BkYIsWdGdjOn8D2JA/zeNmwPxgNKs8AGYeYb/u/gy6XRQ1YI1h04C0QoW6GaQ
+jM15GL4fkttMn+ayeU7cb4gi1CW4dXglGbHsTY8JJ0sxLZRdRODbR+oWHDa0mO8ThS7OfNVso1V
ZPC47Yr9jJqChjT5DAlqkTqHct6C+QkLFFG5NjaQpbgK0aHr72Yd9ZVPIsdWLX1aaQC5JIaWvHRM
Bgbt1LbJmSaMeIbzjPuW+i3fi09liitvp2q6mhus/37Pmfrv8kBHtwxdyJ1nOpymflcT2yycTJHk
w95Gj4p2br46cqhYBV0Xh2MBW4G+Uw+Urvvit8yDHM1tT2rojLR7vaU27b8eyLyFhTvF142B1fs1
VxxVKZYK0lnUXfZfeeM/NtUtVFRiM5V5u1abaljki7TJQafnexLkpTjrOJzisxoym8YAkFeuFdIT
P0lA84/hx33GrTWxj6qHjCTDGGCgqbD09hHtp3aDZOFuDEl9UZsxDEoXMXR2yi0Qjeo+Nfhd7h0n
o/oAfWflJBSCs1ZD20n7ybj0LTIPCjI4H0grqLeaH4fUyy9BCxRBNJiHLJyPKmJY3aVyhtXQNJDA
3dR499v9EbTu1zhi0yDkEJInQoW/7lN/qv5iSRomSJRGtwpJHKEcP9l+hrqsR1s/SQm2uk89+mMT
Oxa2bbX9evO3x9WmGvIF0rG69fo69VgeMz1bs8BJ7jwyQOWyvVk2On6ANZ0zOkBymE0qKxt1MzSl
7CWjKTzIv/nxHFPyyX9s4so8DoJ6YdjItBrJR+jp3VwAe9GsDHQAoXLTRdTbMqfLkNUFWGmzcpku
FBmmi4EMfg3PjpQVed+PB35sJvKBSJgDzEgzOyWaF13NrLmaZcHVpIluBWoXLloZszajY8El7EGW
v/X6NZs0lPMYLV4OxGfGx0WyuV8zS+UttcmsuABc6JG653xBylzfz1SCEOixLCp8qAGoYltklHMC
/kQOc5cxxw66aAeo8gxS3j6EADDOqnsjfGajklBoR5vg4FxrZHLbIEysTUb+4X0ucxpIiYQwI2Xc
6j6KPMPt788Xzu+ya8fwyWQXrjBc5qbCNX9VExvwmwyRsyoxsuY+B9z0TbstgAWfmLmFr81vrM0B
S1kOetkKVwNsTsCROXZzso/MYEOo3PdHqqHGEEVGYrKjyUuxJnWKAys1Wu6zbtyPbWXcg+Rfbrr5
pDZM/Pl3YxltDVm1VUMrWzOhrMH+r5sjzuFVbHGA1+nz5DnZ18hC7YYzXyrLaB9Gne9cCej6PlQR
EtYOFqC6C+b59/st9FqUM2lW5JVzcySxT1nLqHuYmD+oJoVMlsU5g8qSlwIxwyIXfH6dcTPICA34
++/D+h++D9tGeeO5tuUhhP/t+5jtLqHtIMQ+ZhZ1zT3PfAhHjIMpHJUMMcmDuisCDnQuRPPux11J
GRiHeEISmMo/anUX8ARTWjTs9N8G2XpX7biAX9xxWtqTWeTpRFY1D9S5PfWbBO71qrWZB/30EFfo
dkcUw7QX+Zhsa3BNNKWBU64imQXnN/727/eALY0VJR5pEmS+/PmHVPrwv2uahuU7lu8Zv+0BP+XC
pXuNvS+AdTbZF32AI6WG2s5SGZk4f99Wd7ppRFgEoqOVx7R5R3E7Qu2lZ29Q77l7BNfw49RmXGpH
cOjEgjFR1AO6yDKZsAxjenS5Gj11hzONmLXDnVzqoBZuSC5UD/z0HHXnT48HuR8Avyu8bWcV8b5G
irW38258yfIU40tkvclsU5zd+3/YVXJX/Lar4JUZtoEwTTdt5Sz6yQoQiDk1/MERe66QyZElTfYE
SoKEaD37EkaNUYLQZsf0AgtrUjT0/gv6bvBVmMwCAOAS52rM5Fw4r5ioPuJ2wLpQ0Hv0Mwvjr1MR
ozyFm2kiHIFjQ1w9OVhzIphUJFdzYiHVTijUO1FKdY981HiIYm/56ZnyFXwStQVz0VuRJW+iKHGO
UT5mBChzlxoM+vGrv987nnSM/Lx3XNPQWUibrq+TKku86q+ntqpDgDuEAQLnrki2Py7M6mI7s72O
NCrJfG/hQl4513P1nCiKcsrow4ueCPTULobfcP5AeBwyjmQZngmlhSwbJ+1FbQoUTxs7qvK92qyM
xgOGgTxVbRrVvFzlC2FSHJ7VXV34Ub0YRoj/+cWyZPz5xUDIfX8xYsGWK+3CB/U6ExnBsg8ZdEeT
5mTsxe1zDCx/P/p4ZqZ6aJ91vUf1Vhvv0toZUQHM11I4zZN6at966SptalK55VPDBCPxbIZoPeUL
5Vi2UKtJIbB81B6AjNejuX99ocL0D47pF/fquV6F7DTKJuOoNpdpJjde74ON2jS0AYQD/qfXV7I0
13yitase02mm7v/+W/d/P31w5nBdw7J118JKp1u/fevyn3OnKayJYyrgInsoKdSQSFVwq8UvHUsD
ii+IaVEhpqhWSYd/rNB3XssWPwA/JvhKTle+GaKANWOTvPcIFzthfnXWhbYcfLjAjgnYHVUueeOq
O69uDU5Lu5KECjNBZpYG2RNCgOGmBpg/440+nb0ujAwCvnyAaedwa+TQtdXn2K03Ma7UYy3jrxp+
Vtextk8+dS0Q1NxVmWXM5NtO9q68j5ik4i7WfIgm7nhJdVqltlQ+/tis0cNt+qSq1rW0/7769TQs
wWrTkLf09qVb6j17LMFpVVdv50Gg+zXaatNVyxOBLeVlKGv7iqCG1UQXNO+wPTWogih2ZRORX7U9
vEMtu5co9heqGN6up++xbxvSzIYCPZ4r0459OXhFRPXFq4EcxyM5iTHilFVskjq/+EXHShiszol0
n+9DEaPcVj+O//g8/Wf4tbx/Pfjb//4vtj+X1Qyqnx75r5v/fdg+bv9L/sVfz/jtCe/iNK6+fok/
/u2z7p52z78/4ZdX5d/9/r42H7uPv2xsC/rS80P/tZkfv7Z91ql3wCeQz/y/Pvivr+pVnufq659/
fC77opOvFsZl8cf3h+Tl1OaS8R8/v/z3x64fc/7sqYn/dflYpB9//5OvH9vuzz88498eeDndMZml
jF/lXa7/b8cGv6ebUDRtKi0sP1nmddGff/j/9jABubouuBp5JofhH/9qS0Suf/4h/k3IH6t51/IQ
iRuu7/7x/9/TL1/ajy/xX3CD78u46No//zCtX07sru2xvPVZ7rC4tWBE/n7Zy/JGCIqL05afFZPp
qDnAELGPrQDN2A+xsfI9MHtBGz17wewxOUUv7Y4ceulAsrrm7xBW+lTuCUf2e4HB7AYX8UVu92Uj
m89mc2rJKzK16p+u2L+6StVbl1ckEJ2OZXHJ/s1Vis51NpvFRnuGZm49h8YxHfpb2I/MNGpAPkVO
dGgkloR5po1kgey72gjfVqJBJddXCJHM7JkGoL/n9IttkVUaxg69WlU99wXB1yoapvtYi4v9SIyg
+vwmKsBVQPewKnIWO+Q40kIU+ZrOKUErC7J8imgOkqyyAgrvskufSBHBWSY6QlzyysOxNn3I8/DJ
7NKXpo+SjSH3tyUE3enx3mjh0PlJZ/5TLePXC/j3neXwA8TuyK/QkaWOn6Y3bVssfmL207bFA7Ri
iflkyZXk2HTPIy62s9+NZyoq3r6DoLCu/Pg64gDcBPKtjDAZKETKXRq5b0Jn/uZPkDk7rcepNPME
CRgovRdYgjapXv3nLpUZqLkhNpCNxT/MRcxfC1qvH8XnrfCfAZhTuY1/+ihpQq6O1qHpJQ9FnBf3
5DZCGoeJHlpyjS/KpOuT9zCiITMf9KB1AZTnwwPpp5JDKe6tYgvnDgEeduJNU2sSdQgQZqnah4nl
Zx4lxyqbTcSJ5IKU2Y6gUhhdWhoiBvC3g+sO56gHvv3T6eL7ofnzoahcuT/mWOpzWabAdmgzU3e4
+etXZKat53RNMG6ZDyYURzdpQ5daHnVRxb/fWhKxbF6Mek4vGhyT1RxX5V5z9ENj6zMIAr6ObkDc
knjD7h/eG2eY308UDiUwWrGcsjhhmWqu8NNeN5KE9pyZlNugYE4i8v7UwjVCueOdgsbZt2OYvZ3I
TfKcytgkbfIhSlENelRWjyEK3E/FYKSHOo7v7Ih1FVxzf980MUkZEH8KOoMKdwrP+DzNpXdzemdc
GbF427TEJAr4UBs9jR7zZOC4GsNTHtwT/Txc+wr5qD22D1lBzjKVa0torGMl6rxzA8hVA2ikyINd
6I7vqnz8VDiOhxibLpyg0n1oBW4iRDbaIRyR8qAliK8WwAJi5PKvVEfhcFtIkvtleN86tb8nuzWv
3fLqlNk6M/JPA9zKFap6AxnfN0yu1jF0ZzSzkLEjMka3MOLtdUYU0RryFiQKW2JqoQ+t7Qm4UVd1
27wzISZ4YMUceu0HPLHdptYWgBxm+Cnsnc3Y8O9iv12PTQj0vbGJfDZgcS5TsV3qurrvjf4jXpX7
NiM0V6vyr0nvayxVPUpJzUMSZTDuETFg9wA27figfFA5nPGZ1Os6D96HvQF+TcufSGmkDcU8wkP8
zQnB3HEB0jkX4CbrKx9a7/D6BdhV82TqbYWS8FFoDVeFbLyNHu81Ef0ETmDSgGRzauSnFJ14EYw+
KfASwjbXlnx+4DiX2OkeS6+0992MpiZd/FsxBfuo93CQdkiw6wYpX1rBNwYeoB98x4c8JLPJA2uC
1lKNj6UQ29m1abzZEaE3qNOhq4XNuhrej6JhwU87bKN+P2F9HcP3fe/THRuKO9yRwXk6qkOLcx4E
4w44JtD5NQ4c4zSL0d9O/gChCgRNnPcbdxjiHdJEKOfT/Rj3/h7oCh4JVC94ASbAsVb/ksX5R6cQ
5XopaHir/aLVd+rZMNevvWMn14RoWYLcjYNbEdxmk030kFbNnuWoe8lTGh/qPbl0OrX/R915Lbmt
ZFn0i9ABb15JgiDLG6mk0gtCFt67BL5+FupO9JTQBTKGEfMwL7e71VcAkZkn3dln7b4DdD615aEp
az6jNiU2edJ0LUm1h+PStImlSULaY/1Wobx6oz1iR2RQyV748o9GU/BvqTBsxWn6ytKHlOpEG/sQ
FXWJ5PzEgWa4Sqqm3WlZn2yVaRhwzxOgR+BRenJQ18+NIf/RE5KqERzOznKOPukUtq1dvY8mGzpR
l8xSEnQ7aNtSwP4cmyQMu9FQ32ZlZUOj6BFhUdOBxajEBSbgvRHBwjaiFMTruqygvCChtKVv4eTo
Ohq1VMb9GFKMq2dx4I2FeUPHigc1C76VmTJhsi2liM3H73qmG9cA8z6NQfQ6kqQ6Sh1tNgX4kJOr
oLxd765jpQIkm89acIpot40Gmj2mOnGbG/0XEUvD3qa1NwJN0/0kfuntuGttTT1GsmWiERx/vo1X
HvfJ0Ttk6fNEHI3z/DOP42aelwqZgsa2JQ9BMVzPuskcQVQoBT47tij3EPgwPDoWCA82hcVfCKYB
AknN4TLmRweDDW/Pn/+zuLfQnW4pGaQGJsf615bH4GGw3QkhBAu6f+ypOFJKe/KKukRXpiFqF85V
IdcdVJnweirrT0gTIOD3ebeNA5kc6PyLp6CT9n2BTDzpqP4cmhYxZvGid051HznlvRIGFgXzxlx4
LT7LpoG1tPWQMpKO7Ix+8svMrWkUyk50MH/eysgtWCKgu7Jn1AvDXqkdkDpy3F8PKrhAuvkWYc2+
zaXS4x8kTNHQcstxr9tDu8eqgip/Wfk8xFwicgr+5qvxPjHk6loxKD9L8uRbnQYha/Ng79ShLPfD
vLDjceoNkF1JBNGMaWU2buSgsaTGnot1MV6FSqNu43nbFUgRqAtUAG9dQME6ODMQVG1XlXvhRI7X
U2ixzxTWoN7eYdYHXZELly52viCIVQ6BpYCfdHzdRXiBEZShbXSz+zpSBndUmvpRKrWRwkVHciVZ
e3xrZDvUfvpVE9Jb7AVTbJp34xRaN6yiDkp9qNNDEbAFtfpjm1bWg9ooT3HWarOpOH6JpYnhvKNs
ID22d9TaQ+Po8F0IDL28HWNsQyIJ8+aSStXtpFi4ZYBDPuiFT7F4FNRuOeyyqQv2Pm5vhwnn5p2i
FdsgScVdIPIfaIdCLNKz/Lsf/TIUZUBWp2C6hN3H1qoLc9Mkqbz3uyl5gr18ryCf/VpoKY7EIKbi
JsCJd+ymOzXrmHN8xVWbdHxGxcvOFrxeKFtHZcjHpwzX3ZtUTPomyVTuypzZMtoCuVv1T9QhHyDU
w1yIqZX21azyUqAu22AyhIdZ8S+bGqIba9JGNGAC+na5ewuyiGzJfBkjveTqcGvFCYqqpP6Utu08
AWmwWyY29crA/5wgLt8g3PkSGpH5CgH7Vo7ijaFX9a8ia7tNkkqeRKX9FyCAuDxMCMRaPBQdqfpu
KXr0Qj9qbllEnwKbW0fDH1FM1FK+FfVk33GQx6Xd/KaOUvyTIsNq6xTJdsDV6y5vSmYfo4q9rqa9
LGow9lqrv+KymP2k8PE2rtqt6JCt6smkHNTazz07cL6rU2Jcc2OEqEQ2cWyGKiqIfeA2yYtp1BJg
nuy2DCTlWs2j4KCW0qZTyhZHizzxHFaIHTy3iqOKfqO3pcMlQVduOpJ/11kUbXSbMdxlhv8YwLrH
CwIfIrrZIh2uAoTN6uI6ZP1t20w6+JPhdUER3VFn3x8DHZIZqX5kP+WdNL2+lc/4Dbkk+in2kLxz
VFRJzJvU8e11vX/oUrBy2jat4Xa/xapQu+8t1Y2u6bTaoW9jJjhpVyT5dBRRh0/1hIOTZORMh3X+
qNpjeyxscg305SML1x6sFf/XgD1fraOXayOOo1Z+P8YIbc2QqZxV2MBOVnpQdB+8ktRsmbvw8VOp
fk7C8oViVPYvRncLYX7ntJxFIH4i6bOtb5WG74uThHeD5Oe7oPS/tPqgHfGyR74aN1dvmy1ABk9F
zR171aHYDERVPnX9eNQxKddb6zGvh+xo0JqcKec9eVK4RqJ1z4PR/JCc4ubNowahzcbUauM59ZLQ
xJfRmh7JzRfkfavaFdOAvsSmCpG5/RGgsuJWVfqnGKvobp7Ng9LYdwTvcxEa93aX5rtM7jE4nuc3
cj8oDsfSorAieTVz/JhQcYd7qnLzR7uq5+RctI3H0qRHleoO1kmx7cN4gymm/dmIAeQlBqpQzDfR
B1pjfw8Fl5qO0tqiZ56lN/W92U/5vrAyRPlAqDZTq9qk94Bg2bluYfpH8k+j1JFLimOu1AY8X0Gx
XkS1aI/MsxJ1+wQiud6BTqjL2UTAqh4CrUJNbeG5JWXbuukfyDcaW9/yXzp5oGy1RfKMw2Ygc2Ng
piGKdKtodqOe9y5J2l9sPyrPmphbJqX6Mo2F8ikp2t+D7DzVhtCvyp4CT8MKIq+EQ6Y6ymuqIFO3
2HtvUlW2XELId2UcWZxGCWCB9QwblfLzNuowd8Q7y9eDFwhPTCF691XWC3VTyjbZw0q60RIjh1kp
BVcixMyxKcqcHM6oH1SM5GW8uTbDvLL4CljiZALXAtkEbn1F/aho0UlL5FAyXPMCH/CfjMueSklo
yzEZnxkJuGiD57Ca85dTkCd7yxxQKgNwNRgI8m1T2mAcKFWKdcYuBFt2mLh8Rb1yrDAQptiH7+Q6
ws0H2WZPTk0cp9m3IAgiM8B9r1cwNOAUkcKJ22pRhEy97oJ708mpdE/q57hIEcMJUjxlJlHynsCu
z7XMVVqsmnRbesybtrrW7R8FYsCePOuz1vq3YyJnD60KI5SMZDWffXRSNxQ9x1cGXI9DA8DTHA3h
Wnn3I1LT6E4MAeS7ATTkgKNNUt4NcoGJU2vbHrD1tm4yz54X5T4xPuu2bB98ftmVCqHN1FIoPGZ5
DJXsKWutL3LTfBaiiu/8sIZeEP1mv2C4KmmAKPXlx2yKvtZT+MdCyHOrcMe/8SV9ct8eYfhIhZwi
mq4DK8STSzM0+FhGtIlN/6fUT7PtfHNfgzS7GZw/diEUDOaAjKHLs49pnrxOqEkpIqwQaOGD3Iqa
qsGBKoa3W5+3IyT1adscqdChN5zaS4qMHYma27fElge1uCA5/7VKY+16wqZDgiSBRYpT/uhxqaC6
AL+N2DefhzB6DPDccjEHwwJJd8KbLlGibST/rBVd4DyIMq/OKe9zMmfcU6QmzWx2qpgctK9UjXHZ
JLPpGQpRbs1ahV2ald/e7nHQgSFJB5jhpIWLnicETsx8RaKXw7Cq3SiskDdvlyJNwJFHEeYhAnV5
ozCIWXIqZu0C/aidH3Jhv1ZdKu8aYbz40VhzoaLLhwQm1rZODbHnMIpmjBuZZDJhWra58EgZU0Wo
PxkZlIzOdGsRJztclaB/UcOx9asRIWrSRnedThwIPUjRIqv+plK0yIW1CdVjzH2GW6s9qoi+D3qd
5NTNjzuFFOXDqMauniN7sZOSjXSURfgFzuf6iu0FJW7bxs/Mq4ZjJQulbimu3/iPaTslrjJF6hET
7H4zDM5eV7mjGAyrx24rLa/UKnzlYfuC66W9KthzUJmPLqpK0C6wT3UEW3oz1LFGjFu49M3BltoU
YriquG+72QK/hc0QFA2VqFX56s//ftoqx7wFqk9d1EOb5eoxkVmhDbt9ruv6wc465+ptK6T6Q7mn
TOsJH41uCysBlb/ZyZvCiLHYZPWjIFLFBurqnw1pkVbuEDyGfl66SUG9QgvWnB5z4FPBENtCQsKb
1GRGZ18PubmL4Vf712+n1dJUvsAwT+6ZR14AbGTbt70vxTPMKopeeJQ1NC4HWTotlo1nOa+nbZMk
E1LG8buM+YFA4LRLIyj+UWvclPhk7rMQP7C2L6ijxPZMg4C94fuVQytiFCl4XU+q/qPsHUy+5RSS
g91f8zklINDauu7D/jcw57f9e7gpU1iHiTMdhjDG50I4P4Ua515FMdgYkqbK1GqncKu9+WceRb/q
eJkt5c9SU5vXTVV2d2kVy3Ajmn2U1l+mLhFPlt5g55iROCpDjoywM1G5m+z9NS7svTbigJSGINXz
OKL4pRuQguV1z+mAzC89STFQoWQeqnd/o+ZdQzWAxRFlGLFAmP+BFhH4PBMHBpfI/waKiljN235r
4qfF1iou97aMxggHRqidSa3JGKGEyo3Fqp+YGh4kXAM8yBSThnpb4L1ewK1PKv/OVmFKhAh2dgMn
yC0V4Ome+x18VWy1PtS++SmbBfBwctAsS6Z2FIXUXUNGcYHh2F40H5veOgjzmowyAiO9NVILe6fC
fOib6ffQpf4DW4vOi9VAwgstm0Hm/QEJTHszDBDewujOUpi0R3VCcY/+e/8Wu7lJohjJGxaUXBwL
Ssa322Mi7HtfsJj79m/uEv9oKn+x4b59U5RhtafOiJt0G47O/Gn68OAHRvaH/PkBfWj+IKcBdzAO
YnCbs7Dep+irnAZgXICteSZzu5unpvPQcdu7DQD73lBPWAVtvzN0JjCBS91zERkHu1QwMYgRvRi+
Iz3Y2BA8cr7cVfmtLXOhIQVCe+QOPqRKy7hLBn7d2KBHFQMXrIGkPpBLEdu3BT8fje6Qy9YVNzgS
U8GYH98aU28syQvG9HcxDbg8QmbmXDSQrvukd1bMNZkkgQnRDmw5/X2MlSo1NjBxwMyVrykCXiHn
t0lYP1E6g5sFZlEsxeOw6Y1W2b+9QCixcDW7Ejea1D/+s/D43VUI8oXqUW43y46CuKyfKfW62IQK
lyypFP9pyhSnY6l8NEoD6k9Ou2DBSfNTn8YRv/0dI5Hfg9GnjLbRQBzr6TYylJCLKXIbDRcQu4RK
WYQjOQJk644pnpSB0GGPNAeoPOWewvtjrOTjF+4gjZ5K43mHszeEyvwbltfIq/2NSLrw0FSN7lVc
z2+bElPxMqDw843Lqlqvb+d0Di0Pah3/kmcvKgo6AKiRT97KZNt32nyJHGKIvKst6Owg4Op7blnw
XegzN5rXjsS3XlGRhDs5ZmHwKeQEparV3gSdli0krn8O9wT/BzlR73cxZwybZcbzrzTq/5OUqKKQ
T1zPiR5zUr/v86Fv//4/CVHH+pfmcLSWjVmZ5Zg27M1/8qKm/S/Smtqc2kFhP4uW/50X1Yx/8a/L
iqzphm6A1ibn9995UfNfFllU27EMbKo0Mk3G/yYv+rfyQVIVnXyMollzzvFdlsPWdZVCDdlw+1wO
sMAZQnRcXLZRiP6uIT7I9qy9YCGpaM2m6DVtMFzoW/7vTlWk51wKy+fLnr5IIeWqNokZB+HmdmyL
24ZjHFAJvCsOlz1/kXLtOuzMB9+w3CYNKeoSrUZ5vd2dSVautQ1j633j11Wu5pKiWDBktMHf2xSv
Olthhe3L6V//dyrrfzqXfP775yO86WbrRg6w7aDs21aTvRHrci9By787/Yq1T1ikWbNElbvKrCw3
FthIb6nBxEqWmg+A8pe9QP77G0aEHIiye8M1Y615quVAf9UDTeRnHr/SROace303/h2OAEGmD7or
kcnAeueHruPsKfWXjf6l2iAwYi3MKkd3tUESzxFIIHOL1WlgnWn+v1PE/+5hcxG+vtHYAaubjk1e
Kf1KhdC+RpaInhEAaF7sVNWT0k7RQSY4jI1cdVxrXdQt5iKsc18fgdrxYchNoTMFo8Y5LCm7WHFP
v0CZO/h/ssT//jR9ERyiq9ukhVfjlWM6xi5K44CCnLpx8v0gqZn9YtgVyW+dIk7tXgJmON3YGiKT
+RgszukB14bH/OfvhkcB6YbK9dh0U9/ERK8YSwjlU5Xi7VV2GBCe6ca/FR7//lZzjq53rykVRcZ7
TBiu1CpfJIPRWFb5Fr5IsB1M61CGxZkimbXvWTRqkJq2JjJdd4fY/NblKsL4BphgbAzjhQNjMecM
HdZ3FfwVF16tc+jx1vRylXvc06Ni7fcvppu6nWTdtnvdLbPkqxjDKymjwL9o+y+XPX8x26hqW9Ud
HoCuhhfkRigoWUdgm/saHfSZT1jpa2Mx43CaT5nETN0Nyc/N1DpVvZOr20A8xJV0WScYC8w3gJpg
VAZFd9Gh32GfspPq5LIVcSlGoZowDzpQIV7Z4xixLwGh46uuhJF6RoKxsqIslbepDWKwmW3XxrES
E3S/KQbhUEdiOvMFK2PoTfjxLtgA2eqTnOS2ZwzSeIvoR9xgwMXZkUPvmQqJtW9YxDNXVEGD1sby
kkELPxtWppBO6rXdRYPUWATxYDU4qshZuKe0O4JczklQ/uSLTO5g4nIr+Hz6NfNU/sEEbCwiWZiY
hIQN+JYYA3NobTDfom1H0vNTbk8Qh1EenH7RWocsgroHnsEViMF1suU7O6XiMHk16Kg3ngIpFec2
W2txtwhtYGAN9IDS9oK6JJPYqZKD3zmAgGhLkYpBNhKcHHQBAI3VZWGoL0IdFHqFtYrA+w1TAfxG
uO2KChgMp5ttZZDpiyDHrrNth1EKUYlk1bcxL+ahoLXm7enHr3S/PrfjuzCREc9R/R5antJ1MHQ2
IraH8aqKm0riK3pJemonSuCOp9+29jGL/YTclkNDBoV7CkXNc7dBDdJ7XAP79ZmoX+l+Tkt/fU5W
SNwI4TvoJXUYTzc+xjbiStEH1doYY1Uee82Uy+suKJFUX/ZJi0nA1wZzXtaDfV2M6bYfACX2eVCd
+Z61BltEJ1Uapp9lseXhjjT8bHXjVyVJVA6f/u1rnb8Iyc7kjiedOtNDFcQlmNb+Um17OnIUxecU
O5ozvb4S+foiJtXUGiVbbtErUmIS3IMvU/3nnPy9eQwkCgW+n/6albbSFnHYmJCQKX0gaUw2l5rm
AUAGepRQ3p9+/srY0haR6OD3Wgd5bXsdbD3niNTDGT4pVSnzGVXI3InWvw7+sK+gJvr0K1dablnk
nNQOvPpwYmMKHnQnhX56aJAek+calZvLXrFYZqhKnNBJKQbpCoQeQ3EY8Pq19OhM3691ymJ+SUDK
ilRDSVlNZfxZdeTsU17nw5n2WXv6Yj6hjsT3RYiJRl6kyrHroU4MdVGc+e0rrf9WiPd+bpQoSLMy
DtZVmFDsG1T+9OxjV2TtRGJmd6fbfyUGtfnT3r1kyoIsav3S4uyoF0/h2Ie3FdWN2zw3ymtVjNll
85S26OdCsw09R8bm2UlSb8Js2k1K9+v0N6x1w2KWCqAPxyFWGR4mD78GhBCIALTkTNitNdBiktJi
alIpKJ7g3ZdUuQLQNWbOb/7sOFH8ZBZZnpzZoay9aTFP5RyPcLEiFMJCutdT6UVqA1fImDPK45lo
W5lD3kTg73o7b/EmFhXUgthOoxfy+vGV3kr6Yyu1ZFrHzNbceEKnclG/LH2AzGYsZ0LcABOrtt3c
Ef2zlGqwyy97/CK2datT+6ni8UlSXQ2VeqzRd5x+9EroqXMXvWunBjH8UDTO4El1ehU4FarpuHpK
pezMiF17/vzn754fZXkQzvWvXo0yfeOPxtUQJndBWwxn2matoxchMYYdQlExIuXF0v6KqkrkGgIP
F+g3nxKb2zkKU8SFjbWMEFjGAzlwfN7CJyd+1e3PffrzdD+sRLa6CInU0X3bGlrD1bWxwOEAxWRX
2vWZuW+lF5TFih2VJegZJTXctPkaSH/8+hFR1OkfvvboxWJNWqlWsjAxAGKD4Ojw8+ZsE50ZPSut
oiwGPofXsizM0HANJ9tNeBXF6Zknr0xBS4szIKTWVCNFQKyWuU72OZkeZIjIavdwWbMsxn2hFkAi
nYqboTo65GZ02wPzLKPgwlafG+xdWIVYYVGzXqDCaFxA9Mcc5Fr2etlPXyxgvdMXCXkwzeW8AJTv
0MloFcszxfVrPboIV3XUoiYvBqCSZbzHrpAqCPXMlL/26EV0ymXbUEtfqm6k2tdNNHqGEGeae+3R
i+jEhNrWu0q0JNmppxYlvH2tBjl0usFXni47f3cmeDEND/RKuGYXdDtkBZNrZZ3lXfb0RYCO8DYq
7J2Eq4jBBl3VxrfQE4szv30ljuRFhLZ1ZEtKAjarsHqUHNFe7/uXXgaAiZLwsg9YLFFYOIrSz2cI
ZhO8FgjZrlTFrs8cy9fafhGnVY+foTTYPUrl+KEumm+lZn05/bvnJvjgwmdJ/8mrGiZ9zigJu2nv
V8Daoqh5iYroCpoNZg8wRk6/aO0bFgFbWkqaTQ3eeIVRuI4dHdACnGn7uRk++oZFuApKafARwGyC
S6Q/uJcfmiC/1ZT+wrG5CFlogBblS3Lndr55SKATy228O90oawNzGbIY/Ui22nduRaa/VgQ83+AK
hwcwBGd2Hh+3DYzvv8PWTCI1SnXeMNOYKwCpyQaLwTMPX8nXqM4ibJG7Z0Eo/NbFYu9OqNVeIBnv
soDiM7GNq3BL4oH3GV4GsPN0k62+cxHM1WgoSWi1nRv032X0K0n2Q0u+aCWJyPKXju6haLLdTMo7
/b6Pxy05/L8b0A8TW+oMu/MaXU/UjWYIxaHSFen4mcD4eAyoztxz71bJulZ7p8Mx3UPglT6HGrCt
ooIW1wZV8WOUpO6i5eE/ahsd0F+tn6adN+Ei92xrkAMwMA8eTzfT2jhbhLcVZHkep0hk0kh6xqP2
Fjr0b6s3vp1+/FojLUJcEhb0Cslv0ZkD3Bv8uzEBddq1j1V5zsh3HrP/OYugnf67H6KWk3DXRIh8
ghjkbY/VpUA9G+QPqog+Z+X4YGnVmbhfa61F3I9jCJBCM1rP1CxxkPsh2EiYTXjD2DVnhpWyMnDt
ReQHNhyosPFHzxLyJ5zTE0+PBhifWl9vrRjxV95ZG9S+N04b/MGrZziWUolTbmt1m1Ayk+0UKhdl
ILk1/Ltp7ajnfj/uOg8W79dJUv8MFay5vo/PLGIro8NeTglO0mhaXLdeivvkXYz2/mbCWeAbN2aF
K6NpPdNta++Z//xdqFqWrVV6ULSeCMnStiWWvbF6KHP8BER1ZrWZf/MHw9BeTAcpKnpnoG+83hQ7
ORBzARFZlwz+wc6QkbYW47lT0doImf/83efAF27rVO5aD8AF2XwKMJ3gzI5lraUW08EgDLtv/BJB
5WjfDD0WKqNS3mtlgBdJ4qSXzc32YlYI8kRGMJC1Xicb+7pvjp34eXq+WWuaxWQwOrMteRYzKRfS
w2x9ldjW4fSjV2LfXsR+peeN6WhB66Z1/YWqsntSU25V+N1ljWIt4p7KU32wdH56iJwzhdaZ5mJ7
+qevtIq1iGOJW4wOD0LieMKBIO33ZRV/Pv3olQGz1KQphZrVeoXkOqQqdpqoJkwy5UZqM7dHEnJh
0yzi1y7Dpk58h5cMuQtmHU+44vX071/pVWsRtvaAGWtl8WgSdBuKBz0K7wALnkuXrjXPIlQB/VYI
m1kwDIqK0m2BsJVC5zZyqAtpUmoOuZN+uuxLFqEbhc6IwZjceo3fD/djU1kbUZfKtYw39O70K9a+
ZhG3U8uQHEFpecAKPo2ZeqUM0q+887935TnFxdorFgHcm5oe+EXeeH5kfZbQizu98RwN3R1i6l+n
v2ItGhaBrMBeTEKVYpdaNqeNZU13TZufmT9XVoGlRC3vbCIXLpenSqPb6N0nI9Ffoq7aZ8L6MSrd
mahb+YSlVE0eKttOsQjxAkoXMFwQSngfJVn25XQLzSSfjxazpVQN4VRnoWdvvP6r/KL+br5Vn5vb
4rP2I/omDhA2r+O78g4695V1LHfaMXxMr8pv7bfiPnkuzvyGlcBcitYw+5jSOiwbb2z1Qygce2MZ
42vvhJeNgjde5rtFVHJaKY/iovGk+LNi3ibSj9Ntt9Z0c5e9e25t5mluSPzuuDWOfg/+2izR/1cb
WJibRns4/Za1AbAI9h4vTdXs+PVFRu1nQAX5oJ47Ha49exHlbaonrWzHsL2UNms3aFztTwa77P1l
P30R4Tbko4ynNV4513TftsHz6efO6+QHGzBzEdZZb0T6qOo1Yv/+UFFcK6iGv5O1I8WUMCD0DTux
y9bTpSxMLTA1teA7eY6Wf1JwCZOr8MwuY6Xxl2qwIfadsu1DIBRy1fhuNwyw3bR2HMvd6WZaGZ/L
/LdsN8oA4LryFHw3JvuppTwzAd2f/LYi7/QrVr5Bm1/9LgRiKzbDpOcVKhi8wHqpqfg7/eSVSWHJ
/FN1PKcbu6+op6p3XT1xoAc3OORn2mZl8Vnq5WIfQVYqpbWnC+debUZvVKpoU2v+d4rz/5z+hHnP
9cEwXUrm8iHWhyDKag/nkXCHzv6uEpLrJMrjOCVXUPyvrKiWN6dfttJeS/kcGdcI1wU+yDC1e60V
zyOlcJtUbn5e9vx5BLzr6cSxJj2mzteTOVLJTsCN/g8RWWd+/co4WmrnqICwgaYYNXWOyefA9F+c
okkufPZiktPaglIKEVPxGoDYsX7G9ffTTbISX8Zieos1eM95PdY4cX0qgzuJ8qkWXzdT+alFZxJu
b3m7j8bQYqoTSho1op3HqdFXGzkcbqWm+Zpm6gAbRFVwjBN7NW0OEKtwzNH8H1MxPPoYPw15d0MV
3qs21sbGQoOoN1O5UXpcx/BhMUzrnKTjTfjwwU9cqi7ivqnhJhCp9b7b4kC364/UCu8aD0vjXb7H
7XobuYmLa+pr4GlX6r7dFrtil7vFvvZCN33EBXIXuhiKnplYV0JhqdCIShHa1VhUnq2PcXVr2800
ewNWef0rKcb+srcsVYSDljUT1qqsDKH2AJU82MBLexwAYZweXSuL3H/oCAWljX3B8wu1CaAsUdIc
gSLeSlT37yoNFAM8JtAmn/NmOjOgV6JwqS0MVV3qyKfxSYEUUIXs1DgLdMWZKXelW/R5Kn43g2C6
N00O2AmPqf2gByPODBSVWufE1Ssz+lJJWFZjPZRzezWKhz/ZNqdK0myfG7DWpztk7QWLGTCNu2xM
hVN5cORir6a+d4N7zGuIAcgGU+PLVtRlfUUe6zBeE6PyOsdy2w4jVVm/bEmdOaLvO0AfzFoZqD7x
6v6rwBehte7S6evpxlkbOou5MMxNvQRqxbPHYALaLqyo2vgWfI/Tz1+LhsU8GIRmKFHMUiFJ1F0K
yXaQcfaKdB0WvyTZ9GQ8aGqAU6dftjJSl8LEDitvW574GHm6hVm60eScoulzm+61p2t/dwPuaJKa
9h1x4Jc4Ikf4kjxZ7TmJ6NrTF50c2X1pBdRLeM3M1QOqNYTfMjg+l7XMopsnDqFsiXn6ZP5K8u9G
8FhL5/JgK9slbdHFllJpWMNAV8k68cjaClkQekVA06vJFg3WoU21M6G8MlqXqi4zakIunpvKi+ou
/5LoPkDAshwuSnaqSxVXqmEdakNw8bJGh/f2PBesMzdd1gVvB/l302hQ5o40xWXljYPxyHSB23mT
PAE109zTfbzWOIt5uk3D1gx92FhqrKUzwy2Qfw9tSun9Zc+fR+67D0hNE5gPEDVvwifSDhM3ds7t
6td++vzn7x4d5lXBIMpLL82VgSUgB/O4aWMjrc8MnJXoesMYv3uBGig1h0Cj9OLJPjpW94QE8XOi
GA+XNc0ieEM7xoPThJ4XWtLPpAhVN8kd9Uxadu23L2LXB/xFZbwovS6GFBmrX2WRXlVgvC777Yvw
9bG0b/GZwpabEyHgNcuGi17+N+77L9r3ezrtSs8ulWd6nUdK56ulZ6j2XR5VV7l9LtO3lq5W5gnp
XadWCSnlqOlLL8DbZGZpHJNvlbqpQJ1Gu9lc4dzl9koPLGVogQWoqxUdo8c+GtY3u/0a22d2iytn
kaUOTcJfA36zXHq9dJtE01aBWGf00c7EeRyx75nhv9YLi9DF2bUrSLyUXhGa+lcw3oC5Qz9OtTNz
29rzF/GrdEDjOpuvwOPZj70mjrEpUguQ2Bd+wGLt1XKY6+AoMGnUSlfzNTeFIXJ6/K8sX0uPk0kS
EbaGPNqeGop8K/mgNvkP6BJi05na76FQbhtD+nX6ZWsNtYjlSZYNOx3b0qs0KFHSnJy2zumNVva5
b2HyLhxw7eyRCvAhafVI5bU0FgcbcovILysvUZc6NV2WGysFxO5Vo21uO5ECOGmvm669cJaWFwEt
oCIpcFUAf8bBbZYeTZ3kAmXKF7X9UqqGdYc1Bjb8oQaQYjOGN1p4buP5dm/2wVlaXqy91FXH8dBp
BVS3uM6eEdk18NDDaZI2GG8nWNCg94KpW9WDdQ04BDscw4zD4Tro01H5NrRjZ95AS67YIGMxKQFW
jwPIOmU0Jdve1gJ882IrsQ5KryZA2IMiS594aWDsKXbOixdfLTr1QY8nv/xeZZ3s3EF18/VHbUiC
I9qH/mqs1ML/3bfWUL9qEvyTm6qFKoovzhREt6MiF4qbxjKu7HEwmcoDJ71MvBajMuUXrZLKUjAV
URZR9L7ABimbHkOtvtKxcr1oglCWcindCuSgC5TCay0zelIMxYf3OUpnVBYfh62CZ8JfK82kxEPQ
51YD80lE4caIGgOj5Sw/c1v08RSE59Lfj48MMQ7Y7xC50MabJNrp6Q/4iIWaupbW7dLflwSAspRD
ZSXak5F7AU8v1WudIUje4Mwk+vEKqSzp7h0oaMXI+8KTJXNw614rf9lVObnktc9pwT+e3rBK+7uR
wjrQptIMIBRjkyRHXmjOeYQGf+L0zFq81suLXVw6h6vTVowhYSpAGq2HLux/nm77tV+/mPgHuW2C
xHZ4tg4LvCrzH/WUfmoK8UXCMOrMDLfWC4utXCCB90Alz2aiHrDXgNidfstFM30GXm1cVi6tyou9
RKvjAwGmi7W+ih+MEO+YUr5WxGUFKaCw/u5mo0iSPrBUjAlqh6uycQNdbRualXu6Hz5uIlVejKI8
L0EPYDTrDSUOCHZRuUaUsBTn0v70Cz4eRKq8GEQjDKvG7JzA7Ww7szwbxB2AtjQT2fGyFyxGUl22
ft53U+GpmdbsTCmlWpVLzMsevhhBtqPWXRSzXVelCXRy0sIXtvvHSx6O98aiawNVK82M+OrNaqbR
hlFw56gm//X081dibKmFgybkWHVmMwmNUfBDTjvxYqUNek+rz4w/mZFn5y5r1t60WA84dARNqNBM
iIwxbgE3H/6RjUT5WgQoMDaOEyTn5CkfD1jlzVnt3a5OKRvNGkU6Txy/Q9jo5Qucv4t6W1kK4gTc
3yrCU9XDxfaTPCnpbTqJ4vl0b6z98EUgF8mUNqb9X5ydyXLcOLOFnwgRAEGCwJasWZMlS5btDcOW
bZIgCM7g8PT3VK98+btUEYpedLfDUVUEMSQyT54P0MOx/WKTmyK98fwriZp/rzHgif//RNIAdYcw
GahQn76FXw4MCD+WpGFr2RsIBNK2Ap/cGPaJoC0udfAAFaG+MiiXfvlq8RpaqLQCD2evEi7/FLlo
+MYL0F9yZQlcGvTV+kUzUw5XdcwWlBRBG7grvd+29j42XdbyN7hhl7pUBdbXskR0vveDKwfvhV+9
Fr/5I8iWjuTY8/03Ze/8cd+FV/E4F4KrtfyNJAshMMis9tXWHuWe77LYbNJtftftlnjawiwybuNs
SzYyfn/iX9gcwvOf/7ViBUw+Ft/iHQMkEG5rN/RR6uuD6ovnxNprZ/2FmbRWxXFYE871NFb7BEWy
uaU3Yc2vZIQuvY7zV/71ALyXyjGK9zxk1oNLYvoZPae/iiK8snwvff5q+UKh3FQGaJI9fPHuayI2
jQ8TXxjevj/+lz5+dQJ3lZn64JwWCgiyWrV1LoaZKnxs5+lazuC/3Pb/3vdYuFrH2YzmjEzOdm+O
bgMGzaY9QlK8TU58523p1o/5ZtiXe5jsbmEMeiR7iv/qjv6ObYGwjJet+tiCD1cLfgE9GS0Bk92T
0kWkCje+KvYT7a7M5QuzbC2WS2pTjCLAkaq7BSAABr/On3q23sdkOux/VHJ84PXk49pG/Nqe0F03
3Umwwb++PxMu/frVMT1yMBFUiHh4njpvOYYa3m1pA1Xnx66FawEcFBthBs6exbUQBsoWevLMXRn4
80/8xwRba99MIVkBj2i7F6xkZQlDYyWS7axRrNsHTHO+83MK2DdIVbm6sg1fGq7VutTIEBSdRujt
l2fKVdv2AklUgPGu9U9f+IL11aGdkx64wp5sOpcX5qhyBrzrDNH6tWrjhS9YG7+FSqq+HTBd/Xkg
9W3azCHZhMC9BVf2lgt7u1jtLaiR1mHXcbvPE/KSsWHHrf6WGm/vLebKV1zYvtakvVH2OeybwhLQ
OUjMpH4BNu3H2ZPz/TVxaWKtNowqdX4NKJHdLxRQHoAY6PR1EgDeeU0siiuR/oVnWKvvqmSZgBIE
5CDXMKIGn2Ost2RqN+8/woW3vBbg2TYJK1VhGsEJA5bVrnTHGpz5jw3QWmE2tGTsBWvtnmpAyySD
8W+XtxneeCvgz7aUG4Qr9MqX/Zdl/sc6X2vNgIlAYV9Udg8Y4RSxCrCY0bZRgLSfLJofHveHSDT5
EcqCI0nUcSEc4Jjs5f2RvDCd1+Kzrk2Y8OGRvTfJjz4B8sWkG5G08QAvr/e/4dK7Ov/5X7FEVjWN
qhhH4SpIp5MHdIwXCZqG/pXPv/QEqz2rKJPeoZm/hDUG/WHFkMWNH+5gGzNHTlTVld340nxeLfsh
Ma03Lue7TEN7AurBDJjjIJq+3Q4w7GO/3x8sdg4f/jUbVmEFeuNFklYNARNEy3iuQjNGzUg7tC1W
Yj87ksT9ou0TkE/u5HCqvVLdjEHkhaahV5710htbbRB+H0hgzFJkab3xDGPhfTPHnZ3g933lKc+f
9I+nXCuw5kbBvibFNzj43peGAL0wIalqyYZwGIEKCofx9EGrrIjQU3LlWy881lqWRTW4OKmG9dLg
E/8E+1i9bYY5/dhCWiuw8raecq3BH0lTQNNKpPHnNHgZAjj10Ha8MtcvPcLqYuHDuBcob4Zh6rKH
NqgfOScfK3GytQprHhcI4FUPSkr40ADH3i8/SDB/bEqtSbv5wBZIE1qzH2rwgYTbDUt7pTh+aUxW
6x9CXVOClWSA2DV3IyS0kzMfnDGrRe9047UT/K72rQLjUc0C8ISFXfndF/Ytf7XSXT5UqjAYb1sC
Xuo7X+5LPi8H3oIXYn2ndu8vtkvjs1rNCmiHGugWsw+GFLVAqY7wY/xYkyBb6614wZxu09zstc3G
NuYj9zbDBDf/j034tdzHX9is6mAs9knbfwPq5E+Vz1cilAth0FrrkwVjC6zIhLtSNceqRAkzC5qd
TsV3O8/fug/2Y7G16gfAhZDmISv2iEG7cVMrN5NbN/kcfJyym+/rekBE//67lv/eV9d9Az4AQ2hm
68w+GfkuoMDFByb2+FMFPK03q4jo/GOzat0+4BtFAN0pzX5KAQZbrNg2xXRN933hsF13EKDv1PHF
YkmjTApP32Gk5AcQXXTfJlBCvz9Ul77j/Od/hSVEouyKGNLsQzd2T4U1xW4aFUM4z9Tn97/iwgpf
q5nh16WVZ/AYUxhMsUXL7nn5iQi+Dr/DRP54/1surO+125zwqtrAt1vvU5YFPfCpzgcUZq50eKXc
cGmkVrtgXtb1AmtEsyeuHnfg1JlbmINzOCMCL/X+M/xHqP5HQHAG2f/9NkoBk7aGDdgMuRjDB+Dl
PHZQ3dioQ5jYEhxgN4eHrB09nK0daN0YSo66wWcGilb3C/C/ULwUuhyzTenn6QzlYQsz8ZTV9pNb
Mn0qde2FeZQyK9qb3ihVnsbcd9mulnlDj2bOc+8wpXIY7wxmBvCCHKCu3+8/3qVXtNqCayVpU/hB
BlSzWA4pZ/0Rdfb85/uffmGarQ3cqJcocMgDkHaVEo951utdW/vNl6AR5TYRXH3sWvrfu/trxYwQ
MMCMyxV7r8g4YMdmnCIgBDI/6hvPXAkULky2tQ0n+BNJOY0m3dZDXXY7JAnbmEyp2II8VIXb90fs
0ta/ChnIpEbW67LYj9KgVlOwH6H1H1SArHORPEMqcc2G/tLTrJaOm4FbhOThPGRlDh43YJCcLQXo
ROTL+49yYWp5q4UzGyuy9CwFZCR/FCHwAchzfuyjV7MWp22eBx6o0X3Ixm/g5I4nK+Ag9/6nXxia
tSwQBFDRgqmgNsEYEvbgPDkdhOur+dhr+KJembMXhmctEKwhrnWh1+n9rPp6GzCDTDwvrjUuXPr0
8/z6a0UMWQbmUOpl+4Sr6Vg3pN8Nrr+W378wS9fCQMQMHLI0k2y64nXgX51XAkkagHqInpvu2u35
0ms4//lfjwCgCeRA7vwlDNBg+zUNfhXz7/df8YWN6T/zlL8+W/E8nbSfJxutexYRGJxtkwyO4HXp
AAJehiv734Wg5wwU+vsRYLUpwbYAKDTXw7PhjEedZA/eDPC5zU+tTb3IJeZK1H7pla9W9GRlCBub
FLDeQQB12JD0YKoPSgfYf1mBv0ZsgH4MnMJKbUJn0B5GK8wtTWHvtXn/jVx626slPQV1mwaJVRta
5Rs7drugrt7C6Vou68KbWMsDk6ZSBNYD2bYa/ek7yelDU8y7ofKL37POPicJMKeEzt7HnmYtFoSW
qWbWBGrT6NFHmSq14862HO1cqVddW+MXNMZsLRoErBRRRJOCuiHQNnYjcKKGNwi4xvFWiWqpHjml
VfiKyMR2mxJykPYn0gwp3Q1jRswVy4ILL26tLkyAnWDSTuEGfGz9mQKjVEeQ+oRFlCZFd+VLLmw4
a+ENtHM68SZUkBhAoyPPp5hRCJBrUby6tBk3uVd8rGyy1uBkg5X1mW++sRn7YlTfA0gb6CshxIUl
utbfdJ7gDZxTkw3ndfiUKGW+N64TTx9aQnR14A42AX5r6Ibt5PU39bjsiJy/zHT6/v7HX/rxqxWa
looS5dthq0Qz/PYIOOTR7A325SMfT9cCTAc5T5JS3iMHtvDlAIZvW9xUfggPoY99wXlr+GsH86Fv
TUPT4gsy8xh66Y+uFG8f++jVaUsaWaDFXvdoIpNDh75K5b73Gb123P575OlagplBVdWUQdDBzE83
e77w+sEpfa0u9e+zEFZS/39cuj6p4AcXDNsEVhn9pkBCLPjtqzYlDyFkSRJhaBZa+aGwh64lQ6Ey
fhOWvdoFgOdOseRBmN+WLhTi0/vv4t/7EV2rPU1Bq76ibbcdSnM/B/wzVM9vRbhsP/bxqyO9KkJN
FazOdj0n0j90Uy69fVaAn3Egru+KK6rbS698dZgjAc1aiKbb7Vg3LawUq68dv2ZndmmEVvtEGS7Z
QmfRbg0Bx1J6MKAAJro5LlZdQ4b9+7ilarVXME2NGQXQnoS0z6Ud4wzy20rNh46UL7Ztt7P7mJkx
XQv35rL05nYa2y1yY8D+dvZ7ADhpNND6yuL+L7fzvxkA+j/SPbgt4MqeyZ0Zstt8PnbF55rmEXZD
sI9hCjkvm8l98srPYmEATvwewc6RuC14QHwGTUS6R0+HUTu/Zmc+s8mBqj4zulmU5EWUa3YH1ech
X2ysW+9mHgBvS7OdSUFKRovobCR89EegP/iOX0swXjDooWvnvBaEw5xj2e9sZ+HXr3cChakGQFEj
li00FSfAhl+bSd0J9N/uKuieTNXGLp8fPFikRegmRjtuIGLfPiAqjBzgYjx96z21pQODLQXs1EXF
qwgUjAPrzbYsrjV8XzAvANP+/29X/gDmNURk/mYp8L4LXMO/ZZrxPdiE+mVpCKQuQ5UgWQYSfGUb
erI67Pc9658CUZsDRCmgLGfTt8Zgo4aPllVJGo26hYBEtd9KQ5Mr8fiFffWM8/z7vLHZVA82q8Id
98Z5S0YUF/3s3DUo5jn9PBFQq6+cbBcW9FpySBz6u4mXCEi3w3AnXEDRuxOkJs9vC8PJNVrXv9ul
6Vp/OI+FabKuM9tkMJFrX7v8i/UfSf9bNjAHwXTl14pJDLhUjNK/Ft1qk5IB2j+crM0WcNWum2Pe
FCystyGu/UhWdsRZ+Rk0d7gjwhLcpMfGWD/91UmVyDJWhLswjHM95tg8RTY1YjtAAquKOMgoLR9y
JhIAfn3MY+/YaDaBNg9FujM6QpaqVDesdOkY5zwLiIfIth/qQ1F4rPpBBk8v3yGUbOV3i+739HVi
zqiYETdMnzUVGjBsz/kjA4CdM2HLqGq10cXRdXbGBhvCzqao8a+A0l+q9U05xAiU/eBogVkDS162
Zl6+pVx3wxTPNqvlHa0Uem4gdxkVeWtx7pApQk9bNuVxMOfG3As4csjNSDrSPo7jSNTdwnDBeXRd
YdgTrJ4D+V1L6nHEzCary9Ochp23CcMWXg9w+A6bqOwXNTw1+VRXEWNV3kfwbWY/h85R7kUTUQFt
UfwBQ+2mnuW8vC5uJO3TjDxA/Tpo3aj2vqpBSvnJpyHPoxz3nz5C67jNoHGW6oce9CweZF5Rvk0H
f6rh7ZN6Ms7mCbDxvPTAotZSCL1Jctvm6M5GD++pSQHRY0COcz2SHRitnj1vsjkxZsvAhmbwZOgW
ON4gI6FZu1s0AFZ1zAWEYCc1cz7ntzxwWX6ilqFvKeLDPKk0bm2SLiCQkcT3222TuCWvjtymDsOS
Jhb+rBGZEl0daRKyvAJ9eyYQ+zM350NUh4XnRXjl3hNKZBJwetdsW1a1EGoGy/iYwXNXx3quvCeF
eRGcXE1VDbY6EFT1UbZteCyJlCjE8r7ODonfOLaRA0puN1TP6KfCXNRPAGpg423yoFTbvljGBWTq
Kem62PSl6/fIjdheRl7h2XGBoKDW2RsERvC+65qyYdvZb5Zqm1e8JDsvLce22QCB3pAyDsIg5a8Y
9wIm+haFseEGs3b5VRdpCeGKH/aoP3el0je8cFpuhnFBfxSKHYj+Y+na+WugWgJAHC2Xt2ZG+TTm
pUmSHXDbso38YZK33Eu83/0c2mYDOtYEar1vdRHDhA3U7yohKYt7MhsaAY3o5Kd28Knd9rpepk04
60Rv69lNI7xIBuXFQU8qc5SVKFOYfVNLIqx/BldmFk58i/JwEOxSv3YyJkuyoN7AYWK7mxgj9hMk
qAEwojrkn7MxK88n8FjXcVZA77EZ2yXQx9TQ4FV5g6mPqaNJu2lCBxGIU5C5bZDCdrgxB85iYoLp
VR5t2rn+LgOv+cQK2arPgXNt+9uXcEc6IrhZzDYVHmbw6NUsuBGL7fSBZGP4NalLbJ2ofs3jY1Ul
1W+xhJMfy9E380si2mE5MbR+zK/A7KoZWx9HlTFCjzXc1IgOpuJnySFVkdFcF3nyFOY2SUA1LGEK
ife1YOcJWZnA0J3MSfFSQqwxb3rFpP4Z6kn3B1gIZIcR1nWQ/yqS/hR9SlFQrCaeyUjwwBQ/lK2E
fwf38Ny7nThkDrjkwaU0+RPSZjQHLMxpOljVy+EwVmXJXk0A0N6b9u2I45iASZfcMrt44zHvu2on
2XIPx3fP3xlBB7JlXSIxpl5auM91UuTjfTJrkdw4Zsf8FhIjKuAsAQUJJva4tMBd9UTkEo2iqE0+
jIq67uc0js30VXh9WT8wI3Mxbnzr9XIrkypRD7DsaDUsJDASW0hts+GuKGbUNOOwHXSvoqEinQcG
A6PLC8T5tY7h9M0AZckA2H3NWPeoSrEEe6X8OkQh1H/pJBzyo2xGWIv1koxkGCPb9709VrJMybZI
FpafBjEldBeE9UBOOFEKs/PGMRnuMvQ1w8Qpy8igYxXaOapR3PN+2lLhTIKTgOBFGaGUZPSh810t
nxuN/hzEkMHAsesjHz0Zdlt5PoVxc968YMDrt0Cl5QLpJZ2n8gXIID+At85A9CdlII2BE3uZuHLc
mVnUydeqhI/oGNUydepWIc5XWZRqkkGhAaLGWPmRl4MfcyOFrsiOC9IVh8nPUnk76AWKLwmW+RKn
o9T8tl5seZwAISu+IKNcTfYsDJv9PWoicvzpTTxMTuS8p2x6a0kQD4xwsRsBIUo3Za6aczCoZUjh
9ZWgtBaJsc/zt3JhKr8HM9lVRxQNl+lTPUiIAaMqkDCeIknNvJe6opI/Txmm672FVLO4qSlsT+6J
a40D4MV2PbRhaTEl2V3XulF8zW09NLfp0oDFxycX9jfQeAKntSWBqczWYDr1v0zfeghYQ6da4CCr
cSHtIcGYWFpEYY6zD/YwMGFc4KSw/ID1bfZtgLLS/UTUG1IXtxDQ+5HBcTxGmUl7s4FXfNLFfeMc
kE7GDjrimFK3IceIbstKFObPMOsifWStJN4BfYgejMmqjgb+82xzig5goK3yTSrLgv/SAl5NL9WC
9uAu6gkmxZ8syybyBx9Ro8LddiSc9q0Vy/yDtAtc4MBmFuYJldCE3QtdcnoMvAW2+T3PB/q9LUCm
xlvL20T2UasD2S/YUPoh03FHFFV3DjZHOp4ImuS9eOnTqXtKqV+n38HSKQSqRSW1frcN59z3isgr
/RTnRc1NeQwRki1vxDKX/oFlRt18Cwe4S+9b4qHXN6pn3VaveaOoPPly8FsDI+2c2zZmnJfTQXNJ
0g6q/sRkX/sMl9IlGgZVQzBXB3hVnxDTUP8nRYtN9dk4G0h4G5YVbiAjkvbhCcxmL9y1TTqOXdxC
njiUsCnTGclBKgD15kfaTEN3Ar3NidvJL1h3F8AJq/hphVS4OeQj79qbgrQOtb0FAXT63WewzniW
lU77W2J0SV4KT/pJAaGlLngsRRl4rwgxZbiVYT9lSPGjki73c0nKtI6GNKF1GQVdOJFD3jhaHZDf
AUI7JolIxy1D8Uo8w0o0S3mUwKDQ7NOpEuSmLtEelhwAcSiXHTPJQuNAmyz5NEycW3MbFmh49yKy
lJ73rS/Shj+hBZ75w8ZVPS8PLaTAOF17C+bGMy96SJr7GUCINlJjVU/fpAk7TJ4hn0eI802iJ7YZ
KZ/S7flYFm8hbKTh+zfklN/ghpv4G48mUPNNM1cKFzszpfZuyCFdryFRadnys3Ia3gcSTW7B1g6B
l/8e5SQTnPlll3P8YJ6YmwwxDTssqphfBMR84DG5PBP5C4jv1MNaUnyEvccy8gFq+BC2YUBKhFn/
6Hyfdi8t4wn7Kknu1aiyL9LHnGKjyEYsDBz86c7g7u/tFyfb+ZuVDPkTnxc05VuB6LzFbuLEHKKr
Zgpn/F83DBNrY0+rLsQeBxUEjUkw9R1D+oDOPtysknkSr1WCKXtKoDSg9wwzBKidcaiKKoLsnfif
C9tXmJRd1Y5lhM26tr+k1zkNXVaW4i4aVapTfRZnSdix761mgB1j3k8wTonGvj47sdWcJ80RFbvS
+6l15SV9BFgtVnFUyaxqXdSX2hs3Xu0t3maEv657rIkORxm5APqgzXA++p4STGJ5m1uJE7FuQm8+
iZRS+1vboWgfgkrMA982MJlzDe7HUyk+DwVsf3EfbqBzfy0ETDejQg/L8pSPECDeLzqd1TOA0qH6
JoKJ7K2PSPBbmnti/LI4XDy3ZSs1efb6Khnj1ADvKCLXAQkXI9404Zem0K34MsssW742yH80+UYn
vmBThPCSkxsP7gLeWzc72KSwCpt9nE1AXQpgNBNSZVGC4SLbxadwKAYsTzS3qqQuOQSQ4SDbktF5
RHuJJ4X/rC0FsThqFw+xEIAtldYHr0dR4k6lHMb0BwbKqD3wXKfugbWeWGJpw7buIq7rtn5OkJLx
7F5NbOwxrXzVpSf4plEXdSWt5W5JVdiAUoZsb3dTD72uvmZT2af39STm/DFHDxJYMUSxEXjhJFc3
6DZP27saaeY6bpN2YYjbxsCrAInO6PAllzjSy+ickEg2bGkat0N+126EsoGt474Dt/1u6fOeHhQi
9qbcqakrA6jlUublfiRQTFiwTdcalZ2oxZFEDkWDg/SAg1+bB0FKqp77cC5zqKzC8wRM/bbb5Qzu
Uhv09PduK4PE/Sjb3uiHNIPsdSuJMqnbgviW+vB76YJlp10dqChRjTT3Uzqn+kUslLNbHx+6fBot
wtPYZSW5143vQWRK4YF170+4nARRRlOFd10NuMeaCDFcELwUyP2Ve+zU+ka6tM1+iNzJ+Vji7yRf
u1GMyz4fyDDcUzIt1TcfwafaZAmIj99xgyi6mMomUfcBBLPDHUE3W/LSWrL0u8xfhnxHhOrkK6YE
bCUUBBNZGfleAzdZksElB+PlQbr30IZQhuDYEITzm9Bn8/inILXkL62vS+/QdVUHWjDy4ip7rYG/
Wn7mIexDv6l8qoKTlLJFd0ilu7qXsQuqaryZWS7tfVCMA4PJibUZrEFzDX9ZqEMadEgwsOimHJeh
bOo+FWLw9Xa2YQYdsS50rmDfCqD3JljMDK07qXzwe7bEX+z4TFJeefeKZ2OhUfcK4KEYQzCcJceS
Y1f40lVkAlEevo64iNGWoZEvVsKO4s1KCotKWOr7nv/dhxg7f/I5ceRbE5i5+YSwuCy2+EuB+RSm
cF+At+uC2OsL2sTHZJdXJHM6Nsqy5aaDYQeh0RzoLozHeXYOOdyyqr8k0Oaz57RsLIIU9J5Nnwoq
nIBzss7rbZoV6WGkaVWYbeaZMEf8Y4oBDv++WE4dgoDxwRUNHXdjWEJd6jVKJvuCgYPKo4wXwfDV
uWmSnyVgq/KY5ai0nJqG4edG4YhU/xItgZuGU41bCILGPA8TEVnde82xmGhSfEJDSWHyLUuqnH+i
c1VqigCGTdUOeU+Rn0qYYXVHOlLLGzj4F665y9EDGO5YIENxW5WAcZgoGVTQehuV0aDboDU5rElU
FaLL93lW0RRdguFSg/CYuC7Ox9DqmJQsWZAFISV4WkJlctuornLInKUcbUsRmtldAGEDMTmOr3TI
EUlssOdZ4p9R5RY5oi4jGYU5Z1UtJTu2VSMTswkF0wjJNQQjnh8j9imCR0xAxV67doZrzKPkM15D
7KMa3J+40gEimtLU+Fh4iqUUia5c5KHYMBEo0qAi7VSebupswWNvKALfPgEfppTyt3VlBhqemTy7
nDBKFXmGQdDkPSadnvjDLOE18iYXv8m+VoFSwUPY4p8yMnXNxO3sCapwQav6DJaE3iIpSleuSFwU
IAMawlemskjPdQogsqegNh7cXTKHCOw55ST1n9FW4LlHS2rKH+eyaRZ0CwuvwTlc5NibWqQysE1P
OPKeO5sg4M0qXc4gGKfTgh5GAMHUbXVWAs4xCE4BRCTEuZCHGzqjWwYWKb033gYl8mi3YwHTi88+
TeU5VXNWacP3uG1tbBZ0Ft5PCywq4oo0Sfpc17JsgXqeKLNxkdBU7NxAPH5CV7BXg9jI+fJqCYjH
t20npwRl/7TCli/qrsqjbKKTxsT2ujB5Hfo+e26YWUoX8x6XojYqnZ97P+bMuuIRPceDiaEypjnd
oqHfeQKtF+MyIKqUjKG13MtL1+7zJZtAWYTfdBZ8SXV5zlPUngues7lL2j22zCF8bpBbMO22CIgP
tx5IUto723Wu/AQUKdgVjD2I2lbP56KN/DnMUm6XZkyX20wsNd21I2LpB9GUTh2ZPxd/EDOKcxNS
4lcPuFuO6rNJFaWnMUiD/lSEzdLeBWilSQGCmRCANkVB1IkI6YV32KZ8I2LZW4/h5j6Rpu82Hnra
h3zTCO6WJe6KOcjrzegYwstdRQu3ePGEu1XTwxKj98L+2A26rnDUpTAutLDIGIPOiwAzpvq3KPyQ
/oFrjacSLDPO2Jut8VNjB7r1cGP8zJJX5Vq3/JIzbj9bMVk933Z8lBhb8LK69qWA7lO/gIRh888Y
MjI/O1fObYlSB860b0vNC/6WlX0XWqxxi1Cj6GyZ3TQOpr3big8W9+0wHzwUQXI1wsQuQi0UdxxI
jAJG3yqjeHCqRKDJg8QNDbkTWDTN8MoArWmQD1VaTUjUyQq1iwRhBP0tR/jyHhPCwvnJtXl3Glou
fssZxmMng5i729olSfZsqVz5a8TeBSxO7nI4XlINIHYd6n6D85OeGtFy723yxZz8wlkzlt+8GZiJ
yA9t7x+HxU1wJUX0RDD50PuybCgxSrxRjTsGfqWYAvarprYrvvuGyhkb+tBVd3k4KpSzgj5lKD6M
eerzbVJYrGORVqA+4byR89c+DcIkRNFrceANgFPlowasoFzwhshHMsb7qmekWc47gPgdqrFEboy7
G5Yjr4RLtHP1UVR6dL8CBj3PbYbuU/Ot7NHIZaPzyRfGBfN79XP2Uy/43Ph53/pwWu1p3URw665b
5FsC0KgCpPmDmSC89lUlf6G7wQS7SemlVDHMsUPg6wZdsRx2zxSrnqItrNQd8t/DYFp0cXVCIH9p
BlOYeGiEAq6pwZ3H/ZyA7kaaMxldn+B21QK6N0XSBGKco6pJMt1GjqFYXGxr2FxBcRZMAgXYqFkw
VLB5QwKj4ZFFYk+Mcd1bXKxi5rFkrjaiyFTwvRqGrLnmXPef3u1fVZZVnXYQfQ35tAx3wainQ4NE
0z0u3x7MZ5AUvAvaRR4kQnukQzoepUsHnT7rO0RdHa7kEMQmN0ENk/58Od/u3y+wswvVrLWTA1lC
MwwOtckBBYQ6gk3O8FuhiclEPK9L8KWJ8sLtAneKr42BDXfUWQNkKAlwATjVBUEyTY2+rmPYqIdv
U43uxLOt9QfbzunaEIIPlPjo+Qh3iSumdBMg+ByigVT4ae+PwKUBWKlJkK8tgU0LxC6kLES0HSAd
BwglbcipxwFff6ijmq6tIJbQ8xtb+cHOTzIWQ9e+bIgarnkZ/VuxRdcWEKZKjCrnJNiV/slUTwH2
oFA8m+oPbKs+pKai/0fdeXRHcmRZ+q/M4d7ZrsU5XbVwFYEIBLTIzI2fBJjlWpvLXz+fgeQ0iakq
ds9uFiQTRKSHuYlnT9x7n/OpwIpSYaaBqLfjdZA4g8R3DP2vwKf/An/hfIJ5ZO2mN7bjMHxaPPtE
JbrvuN2Xf7/A/+rhn8AdM05YVSglC1ytpE2W59Yp/t/YoKrzqW6aGAPS7TnWbCGjpP4yGvQrOq+O
U443qqqZf9Xo7V+9wifDYa+K0qcpnd69rNpfFmtYkLSb/oqY+6+K/J+lHfLOnHvgYGY8i3p5K6xx
6IJcW0nIdoIWCalPDW+/LImZvw5qryILjrdH41pqRmVkKD05/GJKbtImtx6hr3Xv1eghrdKmVXLX
F4rdnsrGMUAs7yo9EX2bfjjLr7vyP/6kKjv+/T/5+b3ttiFPM/Hpx78ffrQ33+sf43/Kv/V/PvXn
v/P3Y/QQff7Anz7PU3/71vC7+P6nH6KG+H+7n34M28OPkQLhx7PTH6385H/3l//rx8dTnrbux99+
em9RK5VPS/O2+em3X1398refZGPM//jj43/7nXzBv/10GH4033/5/vkv/Pg+ir/9pNjaz4aDwIHt
qY5nkf5kGy0/fv8VdWdH8zQNLrLqSWJY0w4i+9tPmv6zBULV8lzNNC1Dk7SOsZ0+fqX97LmOZXj0
6zRcRJbsn34f2t2v99qvS8FM/PbzH/V/P1GaLQshL8MEoa7b/JvRSAjHH6CB7uKWiDsPBTqWxD7D
EO7OcbUGcCLWUcvMY1KoAQVU3/aeHLMI/zBR/+zbpS35r8v312+30FY1TJLJlvG5M6DWqs28W7jt
Nkl1+bULechE8XzNmEPEumLTgmRdrQdKr1FlJv4C3CbX3v79MP4M1fp1FLatMtG64SGS+OlEb41m
1fh+Rbi5dLPDmtbIXBsV7VCt4tTw8m2j/YXhNqSh+/zmjuaSnXM8Xv6zdKUME3OafBRhtVhA6fYg
d9VgpBugraiBqqrklRQ/6XBt0/dkUYO+v+6xlHgDkT4hzm+yLADplfKkW8NxVu6M+bsFy2EtuNCY
KHenq0U1xuWjYWdHZEr8uoG5w2+okf2Vv/LhmHx+G49VNEy5163PdDe3MSmHeTSJToz9Rs7Y3B01
LTuN4t0ezaNc3dQYI13bDpVFLKYB6KQemfQaTb7eBlULho2F1hN/83i5baJNw3LQnSn0LN6nmENC
T3/kpbW2uegsjbnVJ6dfD4nl7+S6a1sN5PfKF5X/jGoC7AwpKSUhf6cGKLDL0DPu+4GY525cx0gz
qNcPb0vpBaRzPj69VExcfmz25aHqQF6oU5g424tbvadT3/tye6TQSdCSJVc8h3I2KUac7c2+KaYB
KOFKx9kplksofy8H5Ki8JusnjDur5UfLPDYsxMgrlouIgeGcbIvKhdN8l2PdJ+pZjFGZ78aBrT6r
QQZuSh4LclJ+BejOYP3WjaPASg/F9CARaGyDhvK6PU6hJt5UhxfvwLMyvjznCV5xUqcxlmdZflrO
s5yIgq0+D4LuNQCzenb5RCMU5jLly5wh8oY9oFuUj9sbWczf6vSRfDR1BFAaHx+tzO2cl+txq4Jm
66OGVVBTPr0NcV3LvczD+bOHWmrm3RFlhq3OHhljNWOZ2Z66sG5GZUX2UQ2WXsR05b3IIcqdIYeP
RvkxBQMI6IgBZvPHvpDzrtZoPLQMljkehAhFtxxWlm9Y3+SkQXE5Fp151LOdsrAIJ8sC/zZGasPr
854fk2aq4d7dkE74i/Pw6e7+1aB4nmqotqNLWJY0OH8wqpOt2lULKgUEBROCiylNmzzM9EH1003E
A9OqjOx2pp2JoXjrm7hycmHAz4Q9lUzTfJPGbgQBlPFC/97ifdI1+X2EhmPqeNKG/QH4/MMIt9JN
6HuA+VG9npzbxIJowcYCaFwDm3a3LbIBCPUbuVVYp47eNf9+CB9U7k82w8SQ2ZrJ1aMan/3Mbms6
yzKYJDkEaSGkbRt3qKQPQ/JmjWM8GXdyebf8TZ7G36+Fdr/ryIDW88ciupwvazm2lRV65YvcRk7O
pdUHAEOkSR1GEf/7gX9oLnweuO2oNo3LTUdn9v68ultni0FxWga+VRc7vbcZSu9sB2mWdJtWqxJG
Q1P2ScSw6aJErjOWQ2MngomVxk4aB4uzunOMx2oKPzbuNIdyBtLsaCjLwVGMozyzSJOj2G4d5Tnu
LBOinB3Ic6wteWAYX9N6PZPbvFk74ziUYyRNJ+yBIMkJDcpLutxRGvqrW/uf3JfmHyfgU5SWOftM
EoJbu3fEh4WV23vAcsirRa5kCQRCGsEq5VBi0GllEC5yR9VAUZgtLDByYnHZ1H9Bkvln+5oMl8bG
IbflmJ8lLXbdM2xan/16lUtz3nF1j8kedGxkuVC0dPMLtY/kMCAdnnTHPP77/fFn2ObH0WIIJppW
umtZVFr/vD3SbKHtE7IjodwL8mvlYZc2f/JIuY/sccU8Asr5C9YOOcT/26WQHpzngE8FVvRZxitP
vLzqXCQSAAiePIxsZmqBs94x2/RG9DdjO1DfPgEiQU1EPfftFEtnp8Vo2+Ovm1IaH4vrqN/Wg1MW
J/as0VWnpdbuyC/ru0I3h8GXLsvWz2GHIqRTW0futnp/09m16CiEnnRauIIpdB88bj45DcPALcSm
SHqeLaeDTbmaHhAc2G7mW7qu17X3ZHLmjXIJSww38IqLvOGkMdd1z+9Zw5FeoJ4JyCOHblLUFwVH
cYMjYFC8M5yo0TFlbCsaUNyZ83LWcB9Ui/oN86265UkOzk2Kk3wFaVpJsh3wrjreNS+2g8aNIs/s
phtH6f1OxRgryno2BX8VF7Tguh6w3/OscY0rtNJ5dzoRqMYj5YzQ2UToLMtB4eKSp176LTpMM/r+
HqQf0CkPU1/F82gdez7ejeq51PEFmAj52tLi1/0Um616J10dZamiOYTQaKaxS9m538mvKwgKmcdp
Iz0WeM2b9Itt3iFDRo0CVbCx3RWchLbj3ixDurSF0pH88K6Y/4+bEmtI7jmwuJjrzrmR7yndEHlS
Ki5s+Y4WqWPpWclRg4WxnD4UxXr4uLocMn9FpCbnJk1ib7eO0q8aFdw1DBwT8vtqSTdHekYm6Fpp
7CCoXyrBPmNvdeSnvFu5AHJnyMHmuIPyQXIk0jGqXBFKX8/mKeSC/Q2sRDsCb0of5ReM2Dlzw7oo
cyg3llzPfWEDc0mALyRpjKlM8iBbbsxvIJwjuWrS7SxgOrqNF5g888M9YTTy7rN5mLTScrZWY3kC
VneQu3Nay9Mu3RlmRI5POicrPkeyirjA38u7c7WyGSbcKPwLuQXkscjbMZL/rVQOGq8yLyvlH/PG
Y2/mtL8yS8gaHtetsp0nazsAnjiAlohS3DTp/7X7GM05X1uzGFsZ7O97bx1pPRmP+nJw0/2QLcVJ
fgsIatCqE20p60tuV5c9t26MaZeu4/Xc1IExaUFf7OfOYdfxX/mSSjfH8uXktpeXrPQ85UmQa9zq
24NgtHIDS0dAn8t41oOPjWnOCBzyckVxordwTOXlIP1d+eIUUoIme5Pvw2GWHrDcwnJa5IkF+SHP
ijzEln1fV2uAGNMZRM6xSeaDdHs66h7S8ZROW+5Mh61xg/aLdGZlmEOtCrptH5WrJ+UlvszL/CT9
gU5kJ7tGdnF510cXfAshDhZAepMT76CpQywf6hQLOpPFRUaS8s+zUZwGYGG1OK4NFgufct2yi3zd
2nYOqRU5znb2sBMFt1drTRjL4kTaMxqTNzN9kzGhfC7Mm7M5F5fdnCKxfivYw/IrXVM/5gQagznE
gnDOdYDahvI3VY5HUohY2kBpkuRjpZttZhEFkYi6eiQ9U+lHy/FLD7UXInL7/ONjXml/EfRUzZIu
sOz0JD8jp0g6vmAzRqrxdkXcwYYzEtdfsKw1e55CJLH8jKPLiedEy1hAfhUIcF+OETdzxe2TfoP8
tTyk8pvl9SjdbBl8SF8dXB1HBUne7oZiedja3BOcCJ1fGYQwPKXdrRv5hfIpv0cROOPcVUdabl/b
7lE+V14Icl/LYPTDt1z2M2rXaOnVFzkhO74goiI3vVZcCg9++vDccstIU76x4zSrj/JMPS/4zXyn
NFGlVn7HX8xstnY5h9KdksEDlx55gmQRIQHdQv2C/yGnV+5K7itpQ2RcYHK0ZZwz7WcVltkk1rNc
H2mWE2ZJTu6sD3GabHeZLR7K4aq2q1jO++KxzwbjKLelmnE2iTjlxCrbrb4Tq6a5r7fX7nRocuco
kwnGXpyku0aXaFy1x3YtcLrzk8B6yk3zEQGxaHL95eKNDl23frXCVUlQhEGQi7PiRkmfUAa3U1me
1qQ8Sfsmp0J+Rk6yHEq1z4fgorLqMoqWdz21l3CeCYHcIeB/DR7RHNvSyZfwajKNozQgMgqQlk5+
gwyXCsytO5QnOf+NAPC+BYVYDhX/yK384Tj9j9KG/ywj+KcE4n8rr3h5jJ/+P8gralK3+F8nFs/U
PLd9FN//lIz8+Eu/Jhdd9WfdNTRJXrFdFCElAf3X3KLt/Uwqz0bLH3gUHUUMMpi/pRZN42fdcEl0
wdQ0yDHKIs5vqUXD+1lzgHCqmsa/XNmF4X+QWrQ0Xbq6/xUpOSTTNJ1IwXNwxklU6p8y8u2uAQZz
rOxYmO/DOjRhR5ci8kSmn89cQ6PHH0D+BSMAl1AB+uasi/DLrtHvvHJ5yPqcjltjaXNA8uUx1xzw
JE0tfFTas3AoDOGLdl+Oo7N5oUs/S3gr3g8oCuECj+g0T37WaxgpjyNbebdt457aahwvuuXDKXIB
yom3xrW0sAbswD53z/tG298pvYweeaXBdkmHFvO9PSzx2BQZrvJ6tfXGM5ZKEL8Dj0vbd1vJG9+e
eY0k2BLtvp0cOgQlq3Ws2+HWtqv70uvexCRccqtmpCo5WJ+2LzEu6sOiZFXUjLYRpEATwNLMX+oB
aLxN3Rso1hqJdFgiM6eIa2nXmd408abiDgEVfRJFroFv6QPAWF8AS1inAkzH44iK31nY63kwM9IK
7tNAlQuokMDRaoUVTulIRxuHiRGuHWeb91LBCjoIVblKNOuUNu5LmdVdSCX4vc/RJ6NY+61n9NNq
L0eE0XgoBfV6sgygvsk9UIUfNJxOrvBQwsqzQsVdHV8dC5dOiij5VE22BaogeTSgoMkVXVxX7bMN
1hRTvgu/K8SXfN5Sgg0t2O00v6XbgQ+OWTuUqjf5noADV0wZSPr9DZpNey3W7iggENCUGXyo0iUI
EZ2VFNSpMVhoTZ3xrmc8blchjFjacG+n+aCnIqhUM+rVFGHOlFIp+tztsU17rL4v9G6Px32xQ12U
bwnInLjrZzbZXME9clB6LbLhlx04VpDDjqsKW7lirBnibcnTPPbKPSFfZBdOHqTkB3wAoqE1d6jb
ULQP9AbWmtEPSWA1dBG3NATgNHNUzrbRnTikuW9qKaSJxOlir1T+sVZqH9AWi5sg6Z4p+mbnxMhB
6zrdtQqwu6otNXLKWQtmEwHfaQo2weT1tnoPsULW5fujRfkEZG/7YptrxhQkz2ufvXuzgDmqOnSx
Q6ID9EF5ysZlvK4KJ1ocbzxWTT+fnDI5dNASDnajfAF6msfNDn62gxbiw/JJAurA98bMulL4/7KL
ZD/Ivg9+3SvtwZ7Vx0zPn7VBbHedDayj29LAUEi5Fo1T+aVdxunklHdOybbXq+SCG1VCxc2yc/1g
KLcciSkY3NyNtJR+QlZz6haQoDUCoSAavP0rOAEwYS6uyaA31xPUlnh+rbFqkeJ1TaB7+lUjHDuC
B5L7ltfmp1UprrdcvK5urJWDdUUhKIPs+5hWuH0ziP7DuoKl0RY9iedShW2joe+bJe8JHujRSL0o
XxJxHG14wsWOU7BsaMftd6BvjVMhISzT2DxmkLQCSuO+LjbJxTXet8T8kS+b6tNUZWQn06BB99rL
0jveQYdbdzIzcItlm0POS8S5dFy/oAn2w9LdIGdDq6nWLSJjr7q4WDAw6wYkwgGrOAzKGxSv28yx
LYLoJAkUL2tx+GgAp5XWBt2kLKAkaEkw6YrfLYkbDcVoH/ZhPWq18io0c42ceS98S3GPWdabN4vT
3Q82wyzHQcK1Jk/mdIM6TUgs5/bo17AUMwzIoIko3YZHZe9hoBZLMClqEs6NEtkIa/nCrN/bon3M
d5rbLzB9jTQ7w7qHP4S+nt9rrhZjYgtczguR80tdipe+V2ekEQeinPRNWczFTzYgNbTkAn3ZkE3b
NygC432uA2EH1XW/GfZtKpTASdAYHtDPCKDorX7WmQ9m3xVkoWYtdrf0ZWjME7PU4km67a1y5c4g
ORyQLReIMV4wOR15Z2CvitWM8KO6FHVGXm92w9QuPCozHeWBroJQmxkX6KtX4AT8jSp2NNRLcwTJ
916L5FrtgSU72awda4WYZez+AeHxcdhqQr25S/1p10oc7PrUibKM1gnF4IEG9J1yGvO8utEUZtrS
1ypYy/wF+lcWjumI/ATxB/n4sgwQ1jhtZrKGQkcMuhEH9P+8c4JTJmpIgWux3LOrfqxaA25kSdih
QOZ0Q4TFZHckHXtyCCTdjCfV6P6hl8ar6pQcX/IL+PguvKxDbWZd5Dl6E7qDCcdfay2fLFdOqscH
41qFXWcdUYly41RsTyyEivZMuwRalzqnftXDrKvqE41ibzfA/75CmvDKsvXIEu2VbpXeNUb51d2t
RxWUzQFT+p73dmipNUPcrr3NAd4PHRHBz+F1n9rplHamRjIj93fb+Q5k6LtbrA+WPu/3aWne22Be
mIyUABDT7bY5yty1Auszzag9pY0KSMfZ76dOn67280zT2qtZKfZActdcLnTH2olo3Lj3YE222iSC
JIUkbVS0Jx2h05L/EOwIEnkwgMs3ZxaCLLhzC1WyI4RvAC6p3fsMQHuG/gYumEB/341wEc30NBS2
d0JYlEpXdd940OK8NX+DeBGX0xpuG4mPsqpvsmmdY6kefK10Ooisqkmvhmy9kpO4Ii8z5t5h8bo+
1sb+7OT7lQHqg6ie+NgzbiB2lCH6KACftyTIBtbZzQeMa17fqaPyy+C6Iqgr8VLmxVtdJO0BTOu3
XenvWgoXIUGx5i8J3FMu5yHIzW9TrSTXlju+KkK/BlSpHO0dIkKFkQ+9lY7LVAUC1uh+K4V35XKz
RW01h8k0fFMG8x/lviehbmZGIGqbnE+y4AbM1n2WL5KLm97hL/6Sum7PkeB6W9FbyMflWh3FFNdD
D+BkE6Wv9LAyZttRjtVqPxa6HanpvJ3c+xSGVaivw6PplqiIJYt7h4CBn2kJ8P45+wpQAqX2tSGA
G75NJUhxW+tMv8O5inuARGGDQj0y1sMr+s+EjJyn3Nuv63JpgnotvdhzIb0lqCHUTnvuE5HfLOuK
UsKWPEPqyoIC9+F6RyEJLsPyw3X0As8tM+FIOPapShr635E6rGx63gLrVsjBbcFcFt1VO2Z0wh01
NwBSW4SoPF+5+apfek0/7XPxai1zelihV9/pq0fGVtsJzcuXdc5kXct8bVLlF1DnQ7S71sAiKGh5
pSZAxfwVqAeZBWVHAn/5PpTqtTnmi4/OunabNvpjUiivK9QdVh+upz29w8nGGdgh43egc2kpCQPU
Tg9bgS7H5Op7aDnaFrSwdLKdLudlqXWHfs1Pnkoj8UErHzALjwbJvtUunyENRTiXX9rU+IaHys0D
4WHTc+8G4tuPRnHbs+Nd4IuvMY7ITeuOx24Y0oMKbVqmo5toXiUBFnUIoILeko+3arO1AYsXwyWi
ybfT+olw3Eid0yQwlYZCpdifUhXMpBClEjaT6oS0/ILbwNl1J+j6i2c8l1RujgoaEJXbx42lb2DG
e9tXkmdk1fIzviRQxxyuwaSij9ESc7i9/jDogqIhYEbuURW5hKal/JWloeiHhXZr9VvSj8MJQvIb
PKci1nVmYVl+yZ2+vFhaXz4ZfdgnEx2Mslg1d1yaQVjYEqumNK3ceWs3QP8djId0PFv5wRuwQqU5
vQmDaIKwAsH1zLruvccs6a27fSseVgKouIejfK12Wn2VuvOjVhUYYGg08VxT/t+K5co+9Lp+EWWD
6kfa6dBO87u998Uqngxj1A9d0ja+p6jqMVFwdSlcbPGgjMREuTkERWfg5RA6aSroe6rbO1jYs56J
Pe6Kegzn1ThZy2tplcbNnDktQk/rvSPw64x6W657/sktCK7mIHyj4Sw2GmQGI9/vFHuwD5m3xxn8
kHgRpkaBeFQPaZdy1NPpZCgQ/PJzj1zpOSmnZ8tsxiCFqufTAOG1cNY1zhWGNkOaBzewd5diRdxY
ab+SfKhODRL8vrI5Zey06kOLB091WO2CUTd/aRsDwMp0mNWl9FXPfWwcboS+6+5d4OC+a2UZ7TD1
+9mCZqxluECLeyns0Y7bubvRVY1OYGUa0lZ3D+wZQjx3OxQjywxKZTovMLKvFAuKaat90wxU8od+
UiMxt9mh3G9LT+tOC6ieMKunDl/UWkNjyI1XKNO4HG5TxoXT36ujVz+aeNeg0usrPBEc0FLBMx9X
EWh4QrcqXKRbYbrPfeW9jUmvhg0SHHdTp96A9W9DZXmckZSKtwEvJYdV5jtob1E8WHx86neE42/N
FeekarqruRCUR4puClKDLE8zDm8CACdWwdhwLKuvIsHhn4iX/IR015WwK/Fg5N+8wRMXCAyWadXY
wsyjS4z7CB52uxRQ5/uqgyaRExQWRMigD5wq7EvkShRarQfO3BiHvATlm6X6xbV69VWoZOEmFwGh
Btg6tDdcULxEhEsKgniVMmqn7FedB6O/UXeJ598iIVmB+0B3UTPdnzUBXKlL5xMlRchiQr2utb7z
IUi0viAYDLN5vVR4JPeF3TAlU72CpkkCoylx6uvCDtttX0Jvqp/zvGsDR8l+zMmoBxpi++GyJ9nN
7Ob4pI7i94q1YJm21R/RKWEnCjoiVFMTQFNuD4bobjtnuSprJTCt1jl1GUYjt3JEDzx0vvXeIiGr
TggmAZZfEc+O56RA+WhEQ0AFLZ+BDQ/TxjDDdBzGMC28lexkc2+7BT2p0tQI4NtUQZIkhIjj3Ppq
sj70OrpbSZ4inqIKePzqyyBc099L5cqhjWNIUvYJxZrXAVZ4hCNiQYjJ41Ktcgi6aFns5FBXonO9
b9aoSpgZZaynGFjGyVxd1gR1BvQw3JNhpvnj3OxXU1c9AR2vjjSB7iH/CAi7fVsHauPepDbOg5cb
JBVd3JF9JoED9T62UlkJPAxEdWmHp94VUiQBLivuoUdMk9aXTi1CYZnndUkfhVbddl4vjq2q4ZNZ
6nlvr9utzqLkQeTKfOiLPKf1Bk6xvVc3HbWVsfK6oJ9FB+N/PC+OfrHWybnJ+UPfveQ6mpM7tOYA
PjIEPLc0gdsD9pmisXeaUIGp4q9aRmqktOJyTJpoIVsU7oLwsEIKRYMCRLhZ3g6izmSxUCd9W3RE
Jqg6VQa6qVvatS+QCd8nfaxvXbe6gvH/bZ+gQHlrYsmLiXnPQdjQzLmLNqT+T5b7vDnCvZGHaNV/
aWHcgmOhNLDNmwkn2e4Oe+eSHajD1aPDR7YTw4LjTINtj2hv1gTmssq6pYU7ZqIrMJByoEVujStn
1hGSlBdrvqFYYB1bSj3UurrRV5v9u1GlfdQbUH6m0XhZm/rrOuGgkS7A1x9zSMWDSV7d232jtJ8m
fF/62WhxoWiPtJ7xTtVGgQYFuNCwLE7JkNGJhK5OkVkagnOu7ZGlU7vlIrzaGqO42cuZzFEBMmov
jpY9OfT2poBieOKoOMLX3XT11wzXncIJLIwvu9qq6ItMZ8hPslSne6epF2lUOTieUGl34u1aYlXG
8mIQ5q3JHLb9+wZT/aqrmyxO3BbTlUz6bWZb+m1jJI+k3iH5Nev3nO6frl487hMcfpMDFDjGHvaZ
sX0p4bgEK9Vloe+xsHgjUjoBJLnktIzZnTJ0j/Q4RjzIzeqgH3EWu7zswXb3UdZMl840UP512y60
8sm6cdeF19Y2lKKU8gahpV5gRcpd5tSF96zvR28bcAo0xbo2je6B5Do8CONsJPZbqlb6UV2NAVW0
/tiW5nDRuukGypeGQ6ylgQ4lJXAAdJ6LYf2x6+mjjksBgX2OcFt+rKNoT2hakLCqBdun4OoblvU0
JwTuzpw1rBWBWe82auR1gHqqQn/v6UjfIRngZjNuio336zh4q6ZhsH+L4ctUqwQ3i+FGEHuJeXQO
oNnRPs/tJUUXh1oyS3o7HcMhSR9npH5jtbTWW/jh511XsyitQ+Jz+JCroBBnrOetGdxrJ33v9Z6s
jmi+IL9wzLGIg9MRJznBoHPKANEofXtT2Jl2XrPijC+OHsWwfEuW4uwVTmDa2cnpyNNUu3eHgxsI
ohOuO39wV8Qd1jao3emadtfBgkA6ILjt1FQzsZX30PeSIK25L9z87+BB2bud6sQd5htVCFe5snON
2Nero6LA/JJ17U51bpsHY1BJjlE3WpGvCrQx08+5Ab2uh3kU5WZ3ytS7dMj3R9NRzvM86Uciyywu
imSN6YErQhIMvoJ4DV7AuPh1sT1YnHha0dsB8lk3k8n588aMeGlHBgqBV6K94TglvU3Rj8cZmwp/
EgkBwsPq4JJPGr1eiTebhISZjblfkDd6dfX87Jb8RMey0d9KbQvbZMNjs8FFoYACHxM6pTC95zxb
Opj4yg9jqafrAhgFMcF3HRmoSMm5S5SEWNJw3IPS9BdQzhRMNzc5qeqenMphJmk/G0EP0zmoVvpw
2e1UB3PrIehdQeqGHlRfLKsrSIV3X8emXG6WutJimkNxkjPLCaydWLay8X+oZZyhMdXH3soubZ1V
t1pivSY1lx7oOGuXnnw/XK/p0FJ7SrKwqfPndtQySl8Yqx5ZaxyX9NTWpMw6hErKkS8a0i+1WT8O
7ug3CE4E5WYX/ozscYOj7kMNbcNqOycwQAN6+HDAkxGwgvmUwNK6UpcNUaL1sVcLK9SXHvom4Q9O
nciDniJ46OhZwytQbhMUGyqlsOOmoJq5rEpytJsO52N3GbbGHZamGgU8/Vn2NwiqLb1W9SyPBUz3
UGl/0Z2eB1TKGoh2fkjQlYk6pp+L5VJn07Pp5NtlQeP6RF+rK9cob4SutgEMwPSqTryHHXmaO0t1
riB4juE+00oxcagrt9bsp95CWF5NEWplTWQNthpMtDypl1w/VR5CHmJOblc4zPdVN99Ckc5CGFHP
0yLuBS18jo5j3lRrrcUOUT2B55W1tGRH+gQVpP1LDif1UJnr16EXepz3DlIijktmqU9eWqN5bayn
kVIUC9i9ZPuGcTTMr2P21OYsYYls3URublxWG5Y4xD7IxnHTiBeK/BzFRmw4+Hvq12rynBiPdi9Z
bOuURdq0R0O2g6chdQq8YT4pnfK93gzKudXccX90eJM6kgxJ5WTX5mQ5YJJ1+Pj5fq8p2pn2qe03
1IheCjo6hht+L2HCFBM4uyfUF2AddZ0NrCSboUmTEm9aqkZTaTu+rugbbWNeql3NyDVvbbyTpwly
4d7Wk/mDS949W45XPpT8RPW+/V6uI2EDLWazHP6GlltttGtpH8+Ak5RxH28paHxNCx06/d5QZtHQ
QvOAdVhQzYIBSTtpadB1KoZXsXMCuiUoTNJvIn9CLw4kVU8vDspslMmyx7XIp2OXiBITfb1RbXCQ
UIKQb7tUf21F4sw5P8brNOwKBSlmWF2tByGTu8tSD6fecXe/BIJ4S94KsMqwPlPy/UogdaWgEUTS
1QhoRVtdI7QVJd7KF2iO56sLGg42WpdN066kX9NbY1f2k6Cwf7tKLnBJgV7MRRGkfTpcGa3xtSua
WF2TR6K+Z3uwpmMbGLmO4dGr/Ehrjg3ATZLG+EUC75oYeR+7NS7yAtJr3iLtryoPGt7R7hk7tEvr
kNP5FZA46RFIjQasSC8qhx4H2zRve4YTFjNmIK8v+4ppT8ol98tZWTj5KiHhrD65JJUCE0GO0N2m
fyjWnlOkK36s1aJdOXNxtqekOWSOR4tcBx8GTOYSDWI5FeWuR5Oj3CW9+1aMehmgTPa9gyIdKjt/
P10buj5Xk7/deXO6QMs0Ou7hUSWgxYtx1dtqqV4Q4vlmlvDXjXH+suSefRh1dGpcQymvWoUakFM3
t1o5j6cGV7oyx6t1TGrA1tDs10JBEScxLoaubv6+TXiOUqZF/98cnceSpMgWRL8IM3TANoHUmaXl
BqtWiEBDoL5+DrNpe/asp7u6KiFu+HU/XhQpn3W/3A3uZPJvRvWs5ICRw+zPpo5Bdhrb9smQLhJe
iYq4ggR1u+KU9lZ6mszpuXfiCz3q303Jnbc17Wceo400pfNRKPNjMYAIkDP5bc3g5jUx9ZGW5ZCy
W9BaToyYvRHFZ//FJfFwZIfITmg0Dho/vK6U9r7tR7zsXIcUBiFfWV3Y9yoN0QoRgLJT7FCfExdm
hZ3rtw/pA6xT/YN+WUAgMzfKD+oIxMuodmv08oVHPC4cjU6DZdpxLx0jLlwITbn+G2zYTc25IkDf
PJt9dTHbEWUIpM8o/PKyWMkL+JSeD2HF1jJDGEjsghJh33vlL3lum5WbGDpZu/0y8AQebFDvy++M
exrESBbHmgdJSGbiCUTGbS0HxhojKfdQRMDdVNYU9f5M6NfW/yR6/m8dyo72HNT3wRaBy/cndGwP
GEzLnot8akxhHRc9oy5IIszckMGRRMXINbS37WnfTtkCFOszgZTHFz/lBBm5UFXcmosdms9h4eu6
l628U06ZnrU5NUKQIGagQZmBJILpLSF/s2d99tcbJ3V3hn/2REgcn2TQJ8nvPsuDUTBHqRy6rYpH
5nBhdxE+oNek940zXPGnqoZYnrOJc8u44kPARmM7C81auXu0ZZQDgWkMQBbHJoFqgUx1psPkLjp3
iSRwoK0U8s9qFse2aw+C/xGKuuuY9Ar9Yi5KvyjprZdJtek+SaBGbPzSY99bD+Vi+BEwAgxDoGUf
Mhvh3ohddsE0/taF5Z0G297GbW3HK3Q/j5LVFVnkZRnao5Y3e8BS9hnh9yG1kuGQQl285M5ZpK0X
2eUkA1mPfIeqJurZNV7j3jsSWERUyhx0IS6CRdI7+1Wmz3XcTgHpZDSQSeS7OvGf4W5d8My/LEPm
XC0/eZJ4fTA1Rk6h/RUC1JyNu4qUKMoTMohoVhtdBlak8qcfTvXh0JbuHVNXyoS8DQx1igrw3eso
NgCYuiNv4Dt0L5ysxWJF1vS7Kbz8PkzXQsZi72v9V6XdGzf+FJpHMEMuyd2q/mVzEa1DgW+xFq86
9IXIUXbYeYBzdwkS5A1TPuPRijQNq2purRE3lr41X7AnFYn2a9bV24J1MNDh7wzKjsMsSw0elBqj
FQzXSGvFzbVVB2ymYlRCb9AHnaucNT6Yc49BvtNLDkPeswop87iM2YkrBUDiuXkZuLVePCvq0Wju
fE0yANDxyt6DpVArObY88QT70goappwgXsZgbOojIZMay2Z8mazpOa78eQ/s+OCMRXJbYNQBMx2m
8Q7X0NxVDs2ZyrI28Exp7nrpnei3Xp76FfFum06BNwwBRFqMpEI9VZ5nskDCVdY25XGFpnnMyhL8
kMaAaw5acypBF8JxYLqsTU61tmqzo9Hqw64mIY+rGu2E5X5u2L/atk5fcUhMu3FqfibpsE1iEjMN
8WkvAmhVnT0WeYc808P+XM0MgAqXjEMygWNtkpI39tSBj0S6OtCC9YkNdGHrVj4tfd8dawcrNKib
gfcGnJWkXqhBAJFxTsyPZYVYPevahchAu1tt41KBJLrFqbnXxkyHPmTeE7os2P2hFxufC1i1xz6Z
kiNQLwQCFHnSusYPJV09+xUYF4bJpcIu4si0djNXv6vjjlurXX0hAIQamaZsa6vlyo9qvmwfsCpl
gwM4AY+yHO3Abo3zVPuhzeXupLU0z3axFtRssBlt+x68q312xOyGZZK/e50jnlQqXabEnQYkJvQM
9SlpQJ0XdPtFtI/QdQLKthS1G1ooR8C4mYeQLrLDaNTyZMZODy2muI5ZBmuofSHFdkTKmSM/cZ8G
mByRUeYXMMqsfhbmAdvUEmhoxVPMZ2IHUgYzhf6H3Yy2M5BdRlyUD9rKOY4D+cMBmxQMonx2tTaY
DX+D30r09lp8jxXAbUxADYtGC5wC6Lu8qVqeOX6XafH/z0PyY3XmLmnaL1/j7LLTtYZfLf41XHRT
P4mEnmJXWac3Y7WzQ5lVB5VOrwPk2wNkAuZswtpBXMAEnzi1INouYeNTeAo8OMzBMwdrz/13So+O
k18MT7SnOtEosu2W0GPy4b98Qo8+JtRJHSzoooEotGtSSTNIMvnq+wt+ilEgy8saLlf75Bv10egY
DBXiDdt0pndrab7qVNU7AWaCh6p/qxU3cI7oMkw2z6LFRDnK5IFk/IMeu4zbdXboOU7WsmGSLlBT
de4NgJTR2q6i9dBxcqr/0qX6mUz7L3RWiAaeCGpLg2a4dBewPZQjlYOGn9X6XaYsODrpoeCKndvY
f0f5r8pdiM7Tw5SPawDAgoe/kX9A3+IxmlkfTegCiaMnzIOaPObQo3eJl5Q7iMsiEj4nHYz3zsLn
X2vqTMF7uZMtqqFTWbc0TR8fE9D4TA6zXVxseMSXegJyIznN9xnBocDbiHrW4rJazu+gBvkCD2uB
IWsccIYRUXGjlU/u4GpoO12BvEbAzyYxNE7gib+tlZTY2Pm/+/qBgfcHZ+2RJOWyHwp32vVQkfDu
S/tE4Bi1qP8lcZ1Fniu/i9w/15oNVAwVI18HtKkunIQcTrFkrocTd69z71diSuOpnezn3PYgMXkK
zL1Tjod5WH8NzG/h4PGmavPzwmXz6mcDI8GUP7e99sQMielXVxCXTcLopbwLo0gebQWebMOq2r4r
IxLpNle9wQ19y/yawLici6xRz+uohrOZJRwLEyKFxjJkZyrzB+LqnzSGktu0UJrR08qjyowsTE3A
gv4EcqqChPeIdfGul6l/SVxjODYDieRysPHu9ayqV2dXuYt1TMY18lLvMLdyDGpEvBNPkgI8hqy4
indK0LUPJJ08mHzMKUwcb0T4YH7Dk91nqz0cZTUeCGtcVYN3Gj7wUbBghMw8nfvW1y5YBSYL1o8h
13NaVszd9ZTdi1VGgKm8q6bzG5Z4aM4Nj3bok7Yneqo4bphQggxz48MqYoPb34zpcbL2PLT8iXVj
7x3trlErv5dz+QFh1qV2oMoikRpkS1chA4xPbhS3UOcSxM6wCcRgq/3Mj5t5SZchiAwzqqziai1k
Td08bi52jU1qtJsj0rnzAgidn7Y1v1Kx+mqv4NbyUYBzWVgdFWrb9acTt7ekEyQled1UIORaJWJs
7D9z31r31Pf26eR/OWrKdxWk542K85m0pcXDLBMyC9MlNysRsXN8heiWhUxiSdDAiD1paRraSXXk
8cDHUSUXr/Wmg7KWyKgRytJ5PdurSWw1z7wAQxB5z2plA8O9qeniU6alxrH2qOVNUAcIBzr/ptxp
SMi1DCBZ8sgNWxxmq0TVN6I6b+erPcwjfP5hifJ0dHfLyifW8XmmQdlcAM1oATcQTovW0Dhtqb3L
zdGiRqqg3aFV1968Cy0mX1TxMM512eKDLm4LBhBeaUgEueuGHLLGGcMjYMxu/l2yu2lN854VegfY
cCZsqvd/itX0j9ZYLtdO7JrM46EQ6FZxYo47tmwPUkvMp2LyL3RuqxIIDmg9Do5+wn9Upvh48BnK
2TIfvZS3qZFbBApsM6GyGZm596qzzrJ86solnGtfhArN7FIo8QzPEaKYjcmrYm9IeWPFndVPift0
HHC1DSzezLnC2gWpJC0p3rE0XPvFIP47AXCtFh1fIH90mqc6YqwBuQqzDx8wKQ5ZwlZ0yCZ2W4CU
jvHqzI8gf+od3XIwxGiD6eb0o0zqaJln7d4Nc1Rqqnmc5mFmDkvkcXKXFy3282sm0NLFgKd+tvm2
TJ177JyHasibyJv8vzIpDOIKNNalLL/48o9wa3dKt4sQ5poMYShooWWZJlYBP3Ig8+PmjHvQQ5j/
EUvm81Aw7OktmZS2czeUwbDL8YoUbvEBg6x90AeHt18t3+zkmPlOeenjocK6YSOlLQmIx8RmDebY
p3bmR6+6JI2GTBx84RZv1libtP/VCE3GXmqzfSzHo6lrSzSZ/CGp7ItQdt6Wyuz/LK5bnsuO+OYk
Ro38qkwOk1nlO2BPLdc8Y5x5i3M4yflCqguUNQjiABTgZgge+TMcAfO9yXC8JRnS9kmrcT6DE5wC
F3cQVxyBmoB83+hKwaF/zcpNeF6zSy6xp5aWlV5drsG8LcrrIPLf0J+1yMR/GACs5cNUDifSuCm9
9u0YZHPQpUNMLtcTZ1X4N97YRdDOcblnf/6g2eZ4KGdKhgr9gBx6XBw0TNjaeO0qSefl5NfRRjLf
xZ4yLg6JBJJ7RWg4rgU6cf6xB4cD01fnMVHthc2QfvZKxsjlrc6xNfYDy4gRFrRImvdGQQDXrbqM
/NU9AhydTtbYLzupvSVpclBjV73ouHvB5xpHV2D5GSJ/wsAH6kxHAls6siNTiO4NORth3FQT4bG+
9tm2v6Xdmu37DvOmv2qgZqXnkYXGjGf2eCLMsWaXUqugLXIA7eVbYjfumQPaPTvbL5iF32uHPEkd
Dzd/UDwRXQ9U1D/4Vcch0xBNQ8Q0w9bVfpYpfmrdwQznSup7C0SXqWN0zC3kPq+BFClzI74ksbha
c/+Ha8BpniRjBxBjaOjMWF7i/7VGbv+AM0ITaZel4J7CyN2ccRKBtwX5x6CAmHn2twRHSx0mHk5M
bFazfbAUq5WVQdsWURbb6sgVL2aCYzGOYnqdh0kEhVFmYTTw0TkB2sX3pISBwQWoGbDJIs2T25za
BoEyIADLiI2e73sFbvfc1fyHXuY0CFAYqadBBVoRq0vZV3cxDBwVfXfQ1uZRsbM22ot0bBt11Qmc
wSQhaZUedGEJpS6HDp2j34i1el+U/LJneznwbEyXonf7ENs3gv/qXjPfeGbPYJ0o9bsKnT1YESeA
SsfkGxtG4i4hgMfivFj1LV2cL6x16pROL3q2ajurx9WL2ck5xTPzuq3+yKFqgdX3epD7jU7S1Ca/
V/FseEuqroWuH1AF6/d6tK0TtgUVZdwPz9UsJwa9HBMFai3vVO5N/jv4MCTFqVOQLMuvZNa44CUI
ZRMvdlvFCyaB/NU0hs2+vhl/dO3sMex7TnEU2bZtJiSZ1dkbd54Ba+TNzsXHYml41N23MdficO4Q
cZaqOniNa9/TMYuKhGVUOya/xEQMjomtOmILYd+3RR8pfysOqw58AZfbd4ydHrvp8McrUCUaNuON
63bnOTdxyfkZjOsy/hyX5iydlA9fjeLqAn7fiyAGz3gavea9XXgV5uJJVLOCcjobAfcSOGWC87cY
B31zVBl77P8cYDAO1v5CjEXbkRGkY2VJi32XZjerwA6My2cq4xcWivgqc/wuI1k0nsw6rHOHUpoq
wyOIvj+bElVP/HaR9i4wKjiCElKGsXcojCI9QgtdmjbeGwghoCq4SSXNueKtRqwTa/pmQoOV+Zo6
/m/hq3mnq5EzcKitUEJU5SDk3pkt682dap2nZ4wj6jhLWBk4NLxUxxoDFP0weBZL/riIQDv+Hpus
Dxo7exhHD7+wn7JjSZiUhYfZDRHzOWm9IwV5u7HHkmE82Z2RH2Ecb2Yr+8/cxde12GZujbDJ4ndH
rVW/Y8soIG60iIIxiZPVZetENTU9ALWwg7Vxv4EGqWOcyjXMkQgr3Vv5OQiPTwQOxqJ5WfEVnc2y
x4hS7BNagXZUnKUP/CT3JkkV3VzbX/DP6jCf3pTt6ofeTr5a4LrhSGjG8Zc32zT+OLl0D02v9Ueb
3M0edetu5fKnqbFP2/r4lI0G2tAWi6yolEFXMu96FesYegZ8dRj8Ar9py8OPMeqnybsZpW4djZl5
twuYln6POHoCU3FfzLL81s6GtTNMv2Uo0CnO8MpLh5mE6gmUv+4SD8Y/TUMJHLcdjNucay6kVkpR
BizWKoob+w+3Ih12hUvkJ+7xzSfsP6YWzLLGZt+K/816PvCUyjlCnGqComM+69HcKWYuwoTLzBbA
YDOLlTpNGKvd/Oh/Jc4yHBerS4P+qGE5hsiEC4FfiW+7r7VszB311Lgth11KnvUyWnykTLt5HFNp
nZtaAVOn/GGni/rdVom4mPncwWyhcWGpU94PLtVzRlHdSyPFusr/MM0RXRL7KfHx7CHumVuyYbO8
G9qhF1AztWyvW0kdFBwYkVPrbzIurD3Czj8ihAB45ntZiht1FHvX6k9G3qSPkt7Hdoapm5UT71yX
M4edBTauxNbvRZ0vrEGB+mcxu4Te+2YR7z9qXmOFbqaBxK9MF1TkOJ0J4KzJ5zgb07nc8pd6i3s6
w7IQO11zqeeerBHKs9cDT3eL1w6RP5Wa81JFa+oPBxX3L8O4GiFF8eWJoqIoc/kdU430OuOgy3KJ
5SY+6ClX4kKv0JlI7NC5UO0J7dNaY7BUGIqYqHFnEUs3rnJ04RmDd07iQQtZjj7mg3xcKza3tpy5
DBoddjwzuzHLk7wx8VrXtbZyjBX5HumgR32Ohom3Y+KP2W1cte0Y6PL3urNfDIICIVoFL+iEszut
+a9t9T6lPi4oqEWYFnc0B935w9K9RvdT2I7/Zq/8g6hc3gvmWKl75Q6eoRFlmv044IFDZLNupcX7
VePQyzb1Fvncw1vNms4ztTfO8B83mf9Zg08oFLRxOGhD0Fvz49qU2XaX+PLT8lgl3GNgRXKUq+k6
6c0rzVB/k5L4pwGftWc1momvTOkfybyUl3mc31WGyDP1xnQtH9pNKUK/P3qV+T1p7OxqEtxYNsEk
u9584BxTp65C2KyMrbenOVr4er2kScMZxHRUXemZWbHjwun0mXadWPJparqS+6ddh3Jg/OhH7sDA
CYAauJAHvDekbpxjOQ9X32bBaM4dywifQRgnF9LmjDyY/cDi55re559YiQKgwu2FjU+QDwkVu9WY
7e2paz5jQPkjXpib0LK77EDnehvYmogKQo/vHVdj/dJVd6LshSuks87AArzzbBnygLJLhQdWpwYQ
CSrbRRgMPV3nfnjEAv2JH8OoUfdUDFq9T0jtwfSNRL98zw1zuCzjne0wDS4LB1c5guSb1Pra9K3H
2a/+EVkquem3zJtZTZlZrv14w/AuOMQ8V/8c4/Jvly5WaABGYH108bk676CxX8ZKXjzF7DSLdD2Y
Q6/DgQq48Ghc99LCNFj2tY+Ea55mBtE9l0dg6q578plgOlU7t8odx5BZwl3dgzmX+wyq70chYTiz
Hk2cUpxLRXWY7M19yjsKvVV/FJr7QKftWS5EYOZmjYNMx7AgfXnpfDe0i4n7jjny1+J2rHnBb/7F
W2XpX3aJCRDNisPpyLVDj5KkhcDQq3O74Nhke+PRwDXLg2/Ntw7W/xka+ddo+WexJC+5JEHi+lEK
QRboEQuC/G9jzSx7+zq+rO0ztE+8miaLlNyJv515ptE7b5agr6s3qm8OmGJX4iPtA04oFTRra14L
n9+9tpt8S5zFy0Mlqk+ztrVjbvg9xBFWqXJ5FxVLsll3UGGK6ghUGXWQ/rACWE9p4b7tRlI4smez
myJODsn2auyNDg/+tVOtxPhlSuC46peBxFi+FbnlX0ZlPVp1/8BCj3BajP3T75skHBujucRNk0W2
V5tB19LIlHfyMVsGZ888yl+jFdAfiJFo+oAzqdevjrXc7M3Emnh08pHilCHOdvZCmXWjJuBRUfuz
60m6UA0morntv0ZHkOvWY47e9gSyHCuCIy4DuSfSFyA8RovtmKNW/GGL85bNALvr7MGSYTM18/uk
zlNhliyHalKWszIPzlLw2Ar8ejhX94QiiGOsSuxxkzo70eX+7ieji+e+JP5ehzLUb2U/nXrVxmnT
qjJOQBARpk2IinZBnJLac5Gs+qOzoFRP7WZTGP/UGGWDorX/AXVgYIYhy9qPmyPlBLt5kPYBE8m3
O3EldFV7ZnfjH/Ep+xvFJzumZI1ZlLWYtoXL450THF6d3tr3Y/GM7IwnVnlZRKiNQrQMJ13nNOdB
d7/ShIGpRwlgR8wjNE15xI+fwy0wvC0y1fhnA67uruTuhs2L1cIwgmhv/TLd+81emXgIGrwmpC6r
cCD1wE+C90H/KknU8ZLBt+El3I5X9j1u1ry45mLfKueSAzLH8/hbjtkr37ojX7+G4Rk9NsPTyVtT
htgakTwdDJfMDrz2vfQQj/NAbkY7muC7d00zeZFbZkerTevnJk0H9vTp1WEixg3iBL03iu12SQKt
cW5DIvfYiT6aDL62mdvY+Fo9GmPJqFYzBTHfX3KA89Dx+XenfuDpqEh4klksM1s/Ab7mZeJ3jxIy
/XHBCa5P5GRn7bPx1i7UC2AKVtLspbSnkBc6Nh5qz0ctfkmr5g2o+RM2i/MaaxCzOUPGeN/oPLGj
pu2L1X4Ti3bjSiQm4gqm7e2FGGegCd3N0zqD1hKSyihdk8VC3h7oUmyOa4ujpq82E2OjPdM9lAcN
BvKQtIuXBy2c/2AybBnBi/vlCoWxcjP0menR9Uo4dA6+WijhvxZu1SeyoTV6Q/Xh0DK3I7A0RizP
auPW5+t+zUr9Vhtf+sSGdBM4IeT3+0EnOW3znbzTCKYfmgpHMfnM0pmrYKj2ZUHce6LvQbq8ccmv
9A+lmwVCXKU3quesSKow5nZU2VYA8PND9Kba15tAjZeTHcNaErRM6vzUi5VZsiGyORI1nnpESHfN
owz0eGhvnu3K4htvaxmmZLg46qFyzXOdJkMksk6P1nyydouLrJrMmCLF7Bzcpv2w3eaLXonlIZfa
pUgp25pbuBr8aDeFRRwbu+qeuLG7KGz87dlHTwMm/yjju+ZvP5ir/WOPTKA5dTJYj42TM9hPpShf
KVagTWil6Zu+4wUZJSdy0nWf+pC/DrPOGmo1ajyJb3NMr29F488RWzX7obUweNNWnOvv3LzwGxj6
I3H05ko7H9+3TFNRUXAHbkxyjp2Ll32pv9PKoEqMahNmLcEnqiawP4He6eHSpYl9HxT5csdf/253
r2LI2LQV9m9NrsmhVhbnaa3/XfqMfowGdb5HDQjksC5BFRsjaU8rFPqU7oW18E5wX5Mmtw5JfxI2
dgm2IQ94qPDv2tqu5DKNgOj9g1jwXXsnUyS/kKnNA6loDvPVfSMx6F4arZVEy+Ut7RDwt3cK++L8
00rLk67LbG9KixYKahbQY3l95FxJuJGwYkfMvG1Kn1iwqPdLds5XzaGlByxQgyMF31f5sOQFoqdt
XOlX26Pf1nSM8Q/WNZoCllx7woSB0aT/y7ZXH+blCoravJge8Y+0U29Grbl7QnYRcVukudFghZLY
EuGub+5Oy0zautNzRbL6WOrOwe7opOrNGU0keTdEupzshZ1FvUXfaZN/LFGVTEjxwWgR8cTCbNOe
1hOOzviB2ZbH7FDBl5QD/aOSlujdhH0AMwwfOd/ZlRNRlaRfQ6hxL/YCpX+ZH6bEIhY6MOijJwcD
tG6+S8XP1LXn2Sf1zzKFrmhxGmT7Ldj3uOn04Wf+i06NQjClRPVzxoG0KtywGjHWK/EnoTuHXC4Q
Qb3IUb7Lia8IHoKHd6FrmJXmmpwPr26vqDaXzvdMAcquJziG+4R6ZGJLELdmC35TOC1WhrsUsONE
yrHt5bwfaYesDftg+k+m7YR09X2i0ZAk977GbHuB+3YXpskXUPwh9IueL3Nke7VzKLoKddl2oR2z
BTUb8DaYtYuTMUxB3Ij+6Pvg/aVF7Jjl7IFIPzefOWP5yspH6h3RDpMQjmWsL7Ig+aJhBN2tjXbN
5Ga5S/fNar6M5V7iyzxqev1ChvFjnQZaGtsr+RJ77+vaqzVAphHAf8xuDZFo7cBFF8NO1pxpZfmO
q7i/5EZ9MIatztwnhMyPmQNEb81QddU/dxmCnNLUyIyxT1TIO4fRc9yTZRWvKXakg2E2/3hvCFz3
GicNVovQtP51hUN23FoR3eZehkIJoARb9Lzbq7ZZCGhzte9+Nb6phYLexF1qE1wyJ5+lCc3ObTpU
h9FXEXZzFeHOqI9zzdm/1DZDiUw+vO7okbHf+6X6kzXGdcjWvx5ACWC8jKuEqve6izqvioXFMXiC
oMyGPbPQt8t67phpQBRs7kR+4Rt3TT2rgepIygdZ1SLApPpbmQwZJmrkAfI1B0VH6C5b8CUWYn7K
+/Vi1XZ1klPJt6th1l208scyvpIK07amcNuLFXDr5GJ4dtv9XEjmjoZRK33TDPW69uTCDCIqBesT
pN/Y5dCzrvSGYtNfzLcuTqf92o79K4WbSeBurcU17XrYm+Zda4NsMKuigLwotsBcv8WnIHRQ94PV
jbZRbIeCSG90cK3uy7EzLazX9mB42ScZz1gV43UqMR7IOLf2PLOTxqezt3xsBR47aAeNm/KIna+P
Pwgbv/wimtzKIBJs8/GzIHlAWEuHGXJl94GRoj9NSvvI58EOrWpog0Ya+wTLUTq/ebH4Rdtk2JiW
fl8ArMne6o5+b2OjKKtoXgQvmlIdSgeDZ0cGhkrNCgR0vj45HX5UUpC8NuKTnzX6Dd+cyMf3nGIH
rrPS542DY9221K2t8XVgoP+d2c4/t/McxruCEHjTPdC1tXMtjWSEO97YK2DmJXZrk0vnSh7krucG
FVg57Ansgdl3JSsrwTz1EWGqAktKKf7hBB4fHGxzojOpj6m4ibCJOwscQp2Dez0z17+5r/7wL8qp
MtP4rmMaSQZcjXXKVbMgcL7LtUQnBgYiQXWFvTMapKB0dNRpLiGidn66HwyeDl/5yHdzCEZBXuwt
VdiV2HE+ZabVN01xKzTpfeb99D5TpAADOvk9tr59k1iYyrgAhzg7X0OJxyK3iOGC58U0NFDtNObq
b52zEl/ov+WC/wnUWQSoXxQ6aeKDVGZb1ng3qtUL8vqD0uLnhOv1mXd8aFB9x1xLPI4eoH5hG6mp
g5l2b023XwoDmx3NqZR5OayPGBtMv/waxeI9//9LhveaYq/hMPdqv5X0KNSTpS5+0zuth7YR20gM
vDdMSTCKCjpKVKT2ogwPRmMKtUMOQj/gB3gpEu2+lqQHJ1YpYA0sxsZMy4OOKziSnaWd4Y/c+lKO
qMX6c5x0T7OmTiaSYRRTiho46BKXIfWryKw1NuIMSViJjFDVvSAK4hCJ0YeTE9OWnNnbtM/6Oy+y
j87syodRDH+c+MOQhN1iXBMsk/BAZENDQjmHTUPF7nooueXuHB2ApWqqZ31c/vGq9W6pLr5l76C1
m4QmqUg60qFIqiT2TxYIsS5ncsnNMn+qaRpdB865MkcY67L04hhdDO/AjAlxDvgmgb0QVm0Pulb9
UivCl2ukR+JokVXCSqiNCS9BLZqQN4qK0lo8t1P/i/Pcw/OhxclV9nV6zYfGoVFAJ849WT8Y7suz
NcenmYWnOyc+CS6HbLteQuVjSxGQOGw5LpgnJq0eGdhnTISqDx2VDgcJ3x2fSAW+xNcZ1es6Cet6
JmnHYspy2ltyIlrUnM1KHcnyf1fJSuxsZeXJIEA/vIH/aR65uv4CPl4/gJzg/CsUgyjUtWIpfvIx
+9729eSVWawpHpRnE/MRyaSB8EWOtOxU5RpNRLLDeVQTKVbZRGnSVpuz83eXv0rdQnzh7h0SMdQ0
+2pCkNUN/F5ZXWghzkoo2NwJMjvrH8cY03faHay8Hk7UB11phIujgVQj+KbeR41y3pPh005dwjlJ
nzzRz+Rj3NvAD4n2fwnjqbOa1+3tY/V32uU+krKdQA5icVxW769vsm3XdT6X+YRm7lq4Fa3lVRtG
BD9hyUPqxXcupve0A1NkMceM/rJehNt9xv0y4TTIxTEv4k8livbWJOrDIny93+INdsUStCuRmlwz
k9eOjQnJMHZHCE+ITE/+VrdsF68s8p5ayoEDw7GYj62wGeq/ntY6d878p6XNRm5btD1qi3oAO6tH
KhfrTvB5F6sanrSCHE5KRqu1WjOa2EAqcmm7rtissxVnaqNp8r3QFxCMF5OS3WjwhGK4NZ5IFJhY
LYG6LPRAgyOJz637IqkTu1le/GA0HUTRVctuWUWEu5poNc/6OglUA7JFkL14NPWPgus88zrrri7H
UyGZpB59xYdh04nMPnEOpRWnZ0qtSX2YbDZaFoqKJukHM+uJHsy/VK0XR4/vIiZCRayRH/ElwXrM
p6S0MAnE5nFJo1L1WWjjCB3LlZ3VPMBZJPXw2NxmV8inQd4Z7fnwO9b6mrr1jwUSiA7kJBQNutMs
YcrnOEmI+JOXjv9j70x241jSLP1CaQkzn30bHnOQDDI4ido4KIr0eZ7t6evzWwV0oRu9qH3lIoHU
vSkFFe42nP+c76Q/hgTOFJX1tlHY7cIWfGdVsNFQX0pb5vLCaMtDmyrjbYJNKbLvvWGN4ios7EL6
8aU3R3Gn6uWaN6Gx83RyE075BjpXkGQZyofZpgLONz982/ZBzuLjZ6v6RnYAj+nOJw24oKVYEwxA
iWFvOeKcxTyNMebo6+Xb4pB0KBW55F2El3eDnS2hkZWaLytrFfCkTbOU+8zLP9lGoKwuzMw5onLj
xPTLBemUyDm9hFX9NZg8/CXHyzn3H0oMrnKKli0BOJzK5fios9zbrfiFGU4d4jP8INV1eNYQjqh/
T/dg098zM15HJZjsqkgeMZhxhCmWDX978x7IAj8Ae9k2lAaCVGQShA0VHaVR9RzTU7U2LYw7Q5Bb
mMMj06fxOCj9Qhlc+WSu0Zs0+h5lSll8OL3NdgddIHSZj3kgHuOE1cx+5DyCgbHa5JX5C/v2dOzJ
jW51233KkRWRV+7craiYwXF3cZEQAIDXtR8czvMg1uoLsdgtEO1HJqrFgzFbdzPOmwAnHi9y1O5n
bpabaORckE0jMWonfA/riS8MtwMYguEwCTxbCcUFzuSxVbmotI6b/AzKkScISEcdx+vEgMlJ1SLj
cCq4l6TES3Pby4H5P/PXYys0ttRK87iS7fQUBQ4AMhCUbKCQWX5t1BcksgUDnvCP1tJ8YtYUgR7Y
wmecHGjd9MSyXRIg7h/LKYLBbBVQ8Zj1L0P8SE3162SHu7pQ8zWdnzJuVcSYmzOG+/KU2PMS1NO0
DRNrX87QmZAXUpTfASxafmzJpm37fHWTdAxrxJj/5S2jKYSJBTOZ0T5R8Ik+RAVwONfLj4dIVCf5
iF3FSo6+yu7K8h9uDd3k2gJD5IBJTkzkVSnCZjerSnFVWNRmLqqOtmekm6nYMWBacBF2+QOjkEeY
UMzCB3c723gaDewEhveZVdLdjXV7n1uaw56F3Vi3uEnruArGJT+Q78rPbjv8kAGKT1hAIW2DSJU3
SoGd3UiJZZAkzt9BlunJ0GhnsD2yA9F/49035cGSTfzZKbIMcf/OtbhnkLHeBpshviQ+F/mZ3VVP
EW9J459IOGRSJYEabGL8Kkt2qoeEBC438RKawWL5y/XlFYTOLUuu+MXjIyMTGtfzQhxnY97G6eic
DMMOXJKIl8nA75dnH2jPkH81n2jAfaLDodohlPy4CtiER845sOqHPpmbvR1y8EgdZtaja/mcFjm5
Ug/MJKKPtp0BT5BtFH+h89IZkEASxvDb7uyaAyl8f8nwwKXQVVt8AgYVVqSq2zoI7XrchMUSB9Fg
EmtnSNoakYTsgqbs1YW/NVJmaH2bc1QcWzD4EptqP5/G1e0UKjAm43Ik5QHL1B2qren5QaFSxXdB
nERcilpS2ufAqUCQJcBReVTnwR+0PDAmRph8ZaEAPEF95zaxQXWgJIaAQTpg3z0m1i1uyea89IIj
GRlGuQhW6Y6PTCPVOs5mJ+2bsA0i5lME8RgpwB2iw9HHJhKF6aFJkHZitAhMA4hg5fSX9+Tb7Yri
ojIc5rFztCLVHI2Crudk+opput1jATywJeFpNhi81C1DnCoz1Z07YWswII1oSTFAd2l6v39uiuIn
XbluziD/RC533HZRWHmHjDpQB/jK6vfxXf23sH38S5V4TI1Gb4cFR3glXIq3TXmf+IiKIaZ25haJ
4Aw9w2uGQZ3bXoFRrf49sRUfYHVex2Eh0Mj/wHh035i9i9o2PLhUwgRGgym+9LrxkGOgKeHjxGTv
OY1BGVbAxT3qXIuBuUBRlyy6NnkUf3Q3U+e6IHk1vY6OA+GjGE/KJWEXq7sZJujZLCMY5ngWjqWt
/9RjbBySsMUbkLy2zPl2jWUY1OQwxtR9hVfVfeBUIc6GQHXyON+fFlPv+vi7BOL8R3ZrTSHhpa7i
LyjSlrkei698H2EQETxlSyd7X4zFRONOeTXrugVK53y7eVQfY2B3kd+T/jfIEwt87QBDGFbHTLsK
p1GI+7TiKqW2XmbkDxbYrdrc21AyVpsmQ5Gs+KXJXh9HyV8XkQacQfHyqmr5Oik0Ts1E2Mx7teHj
oFebGqNWFZ/SiR6VRJCfrqLxrlNfohhBuZjodBEtqYGb6W9B2nZL/pJbqQncuWmGXStnsB828f1q
/BlBmpJgsI8GvnvW4h8vxNCO9RpbhTawh0guySLpA3x2cp/HjRkQzyUXwQEMGsbO6MP+gP/co9+G
WKvMAJs4zHa28ORehqF88v2eBdWd/6gRpx9jjevQNunuX62b1p6beT5PdParmfkuSLR4vMctjpwJ
2QevEa5TZf9JFB6opMfTHVf+SYtoG/dc67WFIYvbjs1bFX1ObpQ8VSpCp9D2TZvYvmjdvqTWMHMR
41zZLI57tqOYf33FaOL0xAJJgm3A+Ibo6C7OH8/U2R4no2AEkmDvXPWn2CvZ+hqONRDTScSfc0IT
JYTaPdXV71p366TB3888sE0NXqpvQzPwctdDqcEFOE16PHIlGqyvqiVnnkwlCXvrpaWdGBz9COSr
XuLjv2rHyPxCldGRzDMjoaUEMIi5FshnhluNF7CbWasGa7pzqvmFYOZDYRTbOopQH+PqZ7QRz5Ic
loc9A0uSVk9EpvTvjTD7XdkcGTDGn4rZes6xkO/zgRQ8kMFTy5FmXwjvnRvzI75IH8B2mxP9Hm4O
ePFG2k+awf0G+YZBDtnFPmvlvnDdOaD4/gps4IuYGvkCEf924ta8OE5xFMzJtz48v50He4ZJG2sk
CNMNI1tmAXb2Jp0I66Mvj3niHe0551nKOn4pBZ0R5uRPeSi3miMv4VuyxFrDtUlLPl+FQ8qWR497
qa7Kne8Zt7DL3d2A4ZPrxHAuivJXHUHqskq/2NJHEBS9c5MGOg6OE5MPlALfLJfHDqV/AwRXXXTx
1kT2R9yFIcu96ILUfp6iMb7P8b9gzFuRYukaDO9X7ZxEsynF1kEMNXpiNlnUvnO3lZdCWi9uL8rz
POE/8ocPgbUf35s5Yxpv1M3o7tK5Uxs5lNd8JlsCsfWKAf8V6oAZzAP88v6ny/nWRPebskscvyGT
SIx1oIHL5L5Nu6cpbraIcahHrFigNu3jhAmAQEhCSl5dJ6bPrBXQM8QbokF6tgfx1rfz62whnCg7
EcB3jRrJ9ppLetcLo7UfY7e/lVV+bw2c4w0aZoMShtPuX6RtQwWONT22DrAG7Gl/3FU2T0ndbKBj
kLExHJhL8M9UJJxtPji4et4cZ0xgvHFgmiU0Gg+dRs2aUWVmrMHuCMIChhjVDkbgTCG0g1mxofpp
e3JkdKfr8SEUhnwYpH/xen3rzepjzEhyRv3exNuyQbaJUELKIDQm98QgoD6tM+6+F/Nt6eyHxedB
/VcXd+jfYRkfmYreAW3VG0xX+P/MAkcH+zqTw2NoWox+9Oo3TbGR28MdpNQ86KhH3P1D7P5fpjmu
j75d/t+uRLW2GP7/meZ3n1X335sS//nX/5NmrqT7b4fyGn7JtnxPWtQKTd9rU6KS8t9cS6Vtu4Yt
sdXDOf8vmrlBUaKUJuQR00ZdNuz/QzNX5r99/p+KtkSL/6NrW/8TmrljrD/If6eZe47vmHxIOOfK
obbR+r9qAnFLAbE0w/wknfC7861HN/dOTIi9Xcq+Htqsx5PC1igpFQ6dkGRla3MCB80UIfnnXUXb
ZpXSKMy9UVr3NeBWWjiiLIj7BtYtryKpBi5vQqMdDtgoc+ItXPvFlY/1hlRj7mZhgpVpiwDZkfhi
fXTS3t1Ofro8Z/H4+xTz4J/EsoREiGywPRzcxPrqFksxbLTI5bmg/Zutyay3DjvwNkz/Fgq2f9O8
9jMUC+CySLz2LDed2VFXke1rdywu7ITbjJ7f1aQJdkTyMsdL3e9ZSkfykDgCVE0mjDZ3etkqylxc
fGBV03HXxHtSie6hN+GCRaD3/Lm5aac2jlk/nBZUntVsC9EnJ26Fd7bI8vd68G4gKt87qqm3I2o7
NcdrYHI6G9hBjkk77+LJ+ajIoWygjlxl4n43mfOUZCi09pI+1XOe7PkQR9NbOYVDzsQlp403baaX
BZEk8P3W2XDtwMKciZrYOKSWdELU8iqcJeWNgdVyMhI2Cu20T2k6HhVN32Q4kOBkDslX7OiGnvcC
PXhNxv/mLyfddRXuF4fTDpaCZleJ57HjlkHWj1F+qDY+hfLYgTCQObH5OsTh0ePAd5+hCtNncrH4
vJZKDzoNL8IcoRejKUwSYZ1Zsbks9ha21KEmQNVlw3z0Jz5qiAK8leFygzlgt7LatAOihaHrFVfh
BlUFE9FfbblR6IwnIZ66CTJEVcCOcU2ipIO3zvoEzsvW3bYeQHE7G5/6uykxjW3lME+R3EA5ALGT
sjsQLU5JbB8Qy79R5kD15t+FwpaAHbBcQ31ZhSHIJBu+mTXh5all367yc6iWY5l5d6HLjxUlX1qZ
r4473qXjaG0NmwRaK0AxJMxN/N79KxkU8wYN/ZlzvhvULX/fj8LF7RITaNlkzYi1CnFpoT8cpxlw
hYpByL43VhdqfbPUAkukVFUAO+IbcsqDU/jhzkFetY7Miy5zdJZN9tWb5sLRIXMQHudnQ1e4q8RT
jg8URSE+uPN4N6sM6KX61px62rK/xXZqnEeFHZh4BnclzgxJEhLSjrsDOQTgLp2LUx0fXezQBRKS
VMJniLRNLIttdqCVjrRbMctd7tivWefcXICAm5yseqQbjbEk/yycjmgK/JK2AzrrNEu6HyZR4LIr
bzg3O/wW5EDahiD1sqBmE0zSD5k7QafGj091M2eqwSBeliHbRq0+tyaPLkjyk0T8EUUaHQybJ18r
Zj0qmwnNNg9Z0+HPoKmkEGZC5EBy/gcX6BuEJsQSeL27kGToM2ZozM7rATbHSlNkztFtgS0fi0rz
diisj8Uojmpc0gfLtM+WG7+kPsGrOUmWoIhJtbu4Ligo2/mxoMOlBWzImQ4jqX7IQXL0I/pRpvMn
aVVPHQ7ZfQZDj8fgI1QdxzGDDL5l8xEJF/8BohleUd369XM8xLPPfShFOCV88Wos2CmWFXpjc49B
biWJkfLH5t2QHbTB6mBzvTb8X21l75m4/GHwejC8wj1ORXGKDR/mR7rLgG6RThkXLsc0IcjbIGw6
WBSL86Szb0gdV0zSL31hvyQtzDB2L8JzxlM8W9OBaBXpZ66Gkd3uxYya3kX134IETzCTKRXRN/kN
APVJD26KgjzICXXudOv+4DYWac9lH4PXIgGBek8Qsebe36PbutVXU0B3GimSSEkwG8XC0tRYDcBB
PJt+YcMTT48Wb2vSuRXmTpc13XdSWn0W5K+2QYBuJzIWqAOqcTGSrU95dNZ17pN4GyggQmg0oi4w
ZI17SdjnuI2HQ01izxU+lDImxwSrCL6JYtVn16kOAWaroZjal4/+fAGP90PXhrUbbOt5rtyvOPWw
sfrW69Sa1X4y09MkDKhaKSGu2LyBgdzTePcWW3LAAzT84tccqC4Y1am5scsgH0jtLY4E/OuJr17K
kRM2lnFnsvFclDZOluYn9fj5QgxOhFFASiBhZOBx5s9ijna+8F8ofCKFNHenxmsvMa0CDNaTH2+8
RWIqUWlLvgwAuv4yQ2x3i8epnE9Dhzc9ZC7tdRbrUHKtNI7lDu3ci+1fojXESW04zXABSUAbuy1h
iWT5st3k3dE8M60kqFUOYBXonSBYuAfv3N8R4DZQy9gA9f1SUwviAUPnrIt0liFZ9Ey6qJCDqUzY
7N2uDc797VGhVBTafc8HtoicWm7k+/48okWAdSENVDFwn0AZdf2WaKm8uEDweDX6b0aM5B42duYT
0PC8v0PsEatkuyiRV/Uq5U7CxH2xWvvaTHxlbEukyp312fw9rtnxyvnhEZhPsfVDOQTkEky+Qd3o
PRC4n7H4nZgkG5ClgNA4Rh9o/2ZEhrk3LOLboeUfc3y6GIi96AFR5CjzCPV4xmNSRs6PuVrLMoOd
fS3hGFR9Khb/wIz0rS6c92n53UW5fxwymvB6+xpPXbMrKCwgwXVs+/c+ZZLBg0YdhbE3CvHmQVfB
5uXaANrb58FKLhrWcyCYIrTUTgVpAoO4yPMHVwIZlQa9MvVyaDzuJaFLW4jAW5+YPn/9dMGs/IPC
A2eqhBWIonwgd/M7zlhpcHhdowheaw1fdFNj/yG9pB49IHAwUSJQN6B8logn0y0tSv4S8xQO5jN0
eLaXcIAi4spragl4EliL0xTbeYEhbystuFpliS6MFH3tV1bmqFx7DwOZkWT8ZfqktgEKvdKG2/B3
wOPJ6JrA1xi9eAQHdl7e/wUxDqt1/IYx9co/HRnBhDudmcV6ibsbSra4Qedg0aD1hvYMc2ix9wCd
Z5q2LfOTqeWjh6Ud5EZp7zsne0vtid4pYVLdl7lX9nO5T/lGQJRxGM2UeDOz/sPHwrC1agDkhmrY
C52KWpZuY2Jb2vra+F2YxvtU2w+de5o93KrE8T6zwTyKGTKsGF6a2r/1RKUbyeRVhJD3sZszEdR4
ZQd8fvI2CVylPmn/rkbtW7K7FNJn6rZX2DPYonNrX5kQeoeF9AIsxRu2dWoJkDXD7K80cQ4ZjaJD
EgN9UHTpuQ81PHV/gOpsjXdqiq4MPjMsMtM5E23Ot4Iyb+nhx+uW+862N4mMslNtoOoozCKWWB5b
LM9g7NU7Pt9MRR9mQd6+zAe5JYj2MXHuKN0FFEd19K3psjq4SxcXJGHLcG+O0xxoQJuWZM5mtQKj
Vm1sR/klbAZqI2DabU8/0iZX0YhHFlp7nqrPgfTRhmMmjEUCMFkTOzsvBUcgvWxXtwsWXYhAxEvb
gAcPAIHuyPYDcM1DzWwYq1a29qvgL8iT7h3tjl2zVyCGjI6eh3Hmip/+GntGLSmhr9GJmrui5xxn
lUwLVverN0S71gT3YINRaeU3Naqrhj+Ee/9aM6+ANhCdczkAfuaAnsZ4jRYcQ2mqeZa0/+WU+YME
YUW5Ht641sIeOPgKCJIBsDStVLKpuN3fZtm+Wlkzn7uQR8IPdMwSaDSN4FMaF1avHRj2+W6se6Qn
7HBekuUXdtgbE+anfq46xv4joagxfTQj9WYWDBNm4q7wHdUe6PtP3dsG9Mae9k0pjrB8OSYPxbeV
VvnOVhYNvfZZRLygNu0xeDhfHbt4R8YHSyYeGEi229RkgEwFTdt5ks1NOsceMETgaO8L4e2KjsWg
vSTs4DDgoL6LI6N0HlzkzY/G3rokzcuCSU8Pyw2IH0WbljXuIzpIy6G8y2vbZDWY/EC6Bq5LOhzz
5lnWBSAVA5aXCfKL+WYOO27eKdU2fyOMTCF+ztSacopZl++Q4XNkNcy2dRFAMcb+GgItdKAW0bPw
scxFdEgm9tRxMvYpdzayG3AD6XTAyHaJgWK0HR7sqs4Z1DQpJHQw/mEYEWLqClRENzmH5ML9hD4L
XLYQx6AJ2pbc2ODW3MHPOaEyEBJYllp1jpI02ZpZd19lxinK0s8SwCmeQX0DxOEQdFmmXdWPH1Tl
XJKhJO/KbzelYOEg4+CqW95VbBwBWj9bWGtxLEN7WZT+xpjLgN7hFjG0FTLi/I5RfTMyFg8aPw+x
9kKUdpW95Qhi3pHfm+7nZeoDgKUXC6fcruv6F8ORu7geuIT0qj8ZGeY79m0LH4LBsYLIZhRP55Jg
PuIRQtoMInUnE+9twn+NX9x98EYM0Axh1kuZ77BVZfbODt2ASpPyhdnRd9+TiBiRkzHSrYlvDOva
+zXUM8F2ChTsAtH1usjhDOcc9NIgApnY5EsxgdhYGndgcZrtkrmPfj3tR0VepWrlcCy6Y18Vv6ge
wly1DOe5sCzc8jCfJoFc35A+Ln0D22b11iaSaYpmCb/PADMAqNsZfvhamyWI33VhNB0WsaWAm85h
AShDwwV107jpfkwm/CN8fXQN4ZNjrw3UekgyC4ErbSeke6dE/bciTxJ4tfdkrtg4YY2nKj4XnX8k
WVptVbI85u0AWN3+bVTJJSeHG4iBASLy3b6ZPxz+Q/taRnSBAKqIjQ1jhG3hq/oI7O2YpSlP/rbs
MwabDnTOIUmvWRqxKiqaXbupQ9KE9R4X1otQdhwMe00Dm1i3Vo4qN4UXc+3r+puYj+OMQ3ENIU3H
xYIeVPb+j4pcDhWIKUFnxR+1rE+Oz840Ni04wsTd2p76Tsnk5Z0n9qUoXrwJKlDDRztDkSgP/kRC
oeiB9IcvCYhHbnzVuC3SduvC7z1GE6iZje+r/hyPzIPckbbQxdsvlC0SnRfsEDOdndjSz0LqkVVh
XttAq584pRDWSEJva7dQ8Qnd6PM//xU2EdQAw70wdr40yj62ncCnmJv1CYACfbWMcxhKbLgAguQQ
zocxNocoU+xe3C921L69tzQve0l+mYXLODzD5ucQVTepgfar4UPaGXk50PTMNuWhsojeeUn9pYj5
sYPdnMqaTgl5LbJb0GkWmvm0ZYcPfc2xU/oRwlSJcu3jOAMbQ5452jaU9lRjTDswYMegKMSF4q2j
BbRj2zSKr0REPwmTWM8CxEe/ysxuSrHXWxfX1rnBqs3DaxwJY7y6NBHj0CZuHrrzV9Gaf1zLQfNy
yE5FlPqWmpSoz1nUrLneQj/exjiwCL1k+076d2Y4DCe/gi8we+ahnr1Xr/7Mnfq0ZILiVVnbW75c
pxUQq/KveUlP5OujnWl2gnNyy4RvOgND6Y5zvNAOTISMkS5mc8O86Mm9wSDWDHKCmkFtCbiX4VaU
XKZInlqf/Erj5sMF2Wozd8wh6pa3bIxJYmH/nrp+5zhgVTu3fchk+Wbaw01OfGmdStpD1Y0o3ek7
R+gowFiw8ZNk3MqBCKaovFepuJV16aORT+EVc89pWowp6ATJRDH5H4lXEJmrY87EI+JW0uKsVQ3D
DEtHdKWzRW+Ex52UVvMcErbxyzVWXKnPJtgV44Mz+DZ2LgadnTP/aSriieTRpqtDg+HGrNhaRhsn
Q9bQKmH1GBvs5m70jOuSsLhkUDl9LN8XxuuMMofkVhHeyOstUYf4Z8n1sx1pTh5j8hh7zQvUU+yW
HWol6OpqL8pTKpj6GWt6pcAiPg4NpUVVgZJQwaGQxnujz6q335dBZDsMiiiQ0mqPXMhumoQieQ/a
ZCALHuq8bx7czqHPnN/dHIp6nysisTKduHvOBGzciMGDU3RfppliOMTc6Bk4iJaYJ91r6p10xU8+
jeOJeQnnNdM6LI1zN8PivywzF4sYywudi1Y1PWmG2vvWRdkiJcHFaKKxsM9wLmaEYbYzYZ+ZXD5Z
m6CtdAlajJ9HEsWxar2RCb1O6ZK46C+cGy31npaNOM2D7R4m+EecrZqcFvTmoQcmItEEAobp4BHL
IyP2EpBSzezLM+lsin5jM+LBmkhaeywxtHIfmoWnYo4Fqi6mNRZ+/BiYH10WMftHGzOetKk526Xz
VHM4IhHqn3zBvtmD+N2Wtn0ZuBhtEBZXgZY/ivkgc7dVCudrAJqUkgnk7LvBQs31hBOdWaT7ts1X
axYOIsJXQCiSmw2voZtjKnm0j4mV41xbNSDv0vLAXoTTXFvnKYJ/2UQ4P93smbP6m+rSb79xp4A+
ptWJVpPLgqictLwq/M6sd+H8XCf6C9PIB+5U5v4zZ7wqzc5j1XnccvMjPxnWSVjZG23AX1Uhgzdm
WaALfbxUhnea+UMVodlzkXJFk/Bx2fB42xfNBq6muaYKLz4ndf6bdk3I60CG2t91I+4KMX3ojpXX
bghslFWDez76HoYW+6Prjzvwq66vtxPMyCD3YVItRHaSsNTbohw4V+FDGNfRnslOnzUVKqXz4XTL
iB2+JIG62Dezt8qD9MR7ODxNWHm3oclncsv+MreHhqqfVNCEOHqItWKW7xyyqW8cLbzkGteciTs2
rKMb2EUuYYbFFeqTZQYqw4zSRNZzAGsQRXV9KQefBEQv9b4Av5GYLPFTF705MSSJJloUh+Tso6Gi
FLY46LGIcXPS6lO1No7W4TEWdNbHLpa3GlBZ2GFk0qa31850VL0uuTH5PtegCKUhIsuYzL/iZvrM
K55Jl4q1IJvSu7AnYjjTb7gZKV45TD4FXEOGjF1apA2cEIKc1E9NaOf7eaFXD4zcIa1zphARu6HU
NYg4ohLZnZVwJmjJGFATO9wrQpEhVNrJQ5PGtnRKDC5nYMOYbs7okUb9y0mobordnZMOH0Zbv3eU
gieV/9iZwEJK95aCo6RpkfXQZJHxB/iYoYDIMrOwx6P3Ij2/D4aRb8OY5T6JsWw41XlowWa2Qkma
K7M3a+ke8omgkWxM3OIOvuiScnMq5glnup2/zw3OWRUTjNnz5isjyoULtd8S5J6vAvM1HWTTB3zJ
+6ztuF86V83KP5q8crUuj3aavxWmd4WkTSw8WvZzn8GoqOj/IbhFfaBFu51+xpt1nDy2tX9m/JND
2Lv505bGq8kTd1BcajYLy6GwCsYRPJ2eG9ItIdicvRVV0hmwcbwCLIu9fDJE49AAgWkZLHFq+W7r
2LhN2iSpg1/dGHBU03+7d3zd7LOY60/B6tgzkvBHda2QUwID282+812WQePZoQACVFdDhZLIqXAf
3o2W7OZiNZgJ3fGxm4cLoIyM8h0DI0n1XI+PuTLZBgUfBPOUu6F3E1vaiCgeiWpdcHZph6kjKq2b
F2HXodevPVmFONB68UyB52NTZtFdBTqZZUDuijxG7zaHtyqXGBoSKmEIbgWTTSUbuQZtosjYarag
TJMlqSYsnHVZ0QWRtJg5ucXhPfwcGpfsnMYOEPnZoa5o1mzTT4jvrEHYqBm88BzV9mdu8igicl1s
3T0brNqbMd6DRGIxUT7GHwMQI0sIJRJAn8mQFebMXTAi+E4lzEEXOd0udnqYrOW7VMUFPJJFXtzn
kOFje3UpdYMKDDP/vaop4O0J3vsmtkwiDkz4QaG6On9Lu/Bq6eLL1PJB27QgNKbxkI7DR/FLpjkE
CBNVqrDTcocJIt2HIdTLKY3OeAxWu4J6GCli3UgnfXKMotq5jfFbFeRPBvcYutQPlnx/kbl8FzjK
N5y66ZnLHkGncgTpCme7KE5SVmS13CMFLAf6wupl/RorWk3GAug3rm/h4uwwS3geALqiwMeTEOCu
UzHpSESE0yRXhhsqk1zw6DvdVUCYCFyrfgJMY2Gz6V5nE2tfWxIzyrFCwX75cqfsK/HgH8MWKVBO
IoM/C0PfgvfJdMGWOMWbGT5EnakOjY6uYxKOmFsW4hYZcmoCamMnKXrfRGt0a7JayFhYh4JoFtl+
vig1Uw7hpyStzOI0UorHO76ii3yspVSm7XMiVuM8fDU650g4EBu1TSYkKn3KBRkVH8xIGxY3Duso
VikD5uXDqwhSdWsSDpIfgx+LBN+Je9CnoePbABCBtgf4QnEjscemLdGEOwkPi8DH2QJJiGmUfS/L
ycwb7ZW7ztNS+hBf8pEZnuPtqELw1vPW73mI5p1Jxsy0DzRP/3Aag6tJH0gKzYD6Sv4RbAzCQ7jp
Vn4BmE04He7fiXAWVrL7wdEvFXlSvlzgqAA0ymg7DM506t3ngnu3tdQ4QXLzI8v0zoVGthEOlI6R
5TNwI4AnpHdvEXigIoWKs2AtU0b7rsYU/qbPna3pUdNpZcGUD2XVV/y6yd92LCQ+/9ze2wkHIoJx
2yiR/GZcn0U6voRFZQfVgiBcZ+iPOMemtH9hebuwwwGRTIKkAR9f1jl+VaywlkvmZ7YzgEOR3Jgx
QAmqUryEjHYqGfZVpXFv9U38hE33BYbVk+5nlFiywbUn/+E+/oWU2+29euL8MnEKYvlRcaE5Tyx8
ZfWH8rqaCs/RZJbQvHgL4fCpkHts7E4//hoN4n2VARWmUowbKakgZctJGBBt6aIFLoc4BJLeLP1r
HNkvJPq5PZJisfEHYHb1ujsM2tHOMmilmRm44QLoj4ofBn9CSkLPAce6RB7Wgt9tRUoOs1QTtOHY
MRM8uxHM6WyVN1MZOAKw89j1+6F3do54GTjYSpIksWS3xp1IYca9VRLjKRvI6W4Lg6uFMeXgkmJ6
hlvzWrnVfc/ABF05bR+q1kMcYgTT1/26fE2PBmApnAFWVty7PYqOSVZuO+Nl7GPsn75N8HV+zCs2
NZtuvGCO6SRoVynDIjmChR0eykTTQRebLz6QUpZQ2tdbBqhxLXlU1iBQowUYMfLHLMrnfo1qmhGy
90AXcEOrb2exseWxdz/mfOauqz6aqkrPdcKMxzTrS5QzJsED50rSL40YPyPDgCTuNLhux/sxKr46
PyW3rta5Cja1In6joZFVSEx/bcJVeeSsdQLyhC2EJ2QkCothARu1visla5w54oYTGisHXZlZu/Ia
tb0Fg9+d1i+pCSM42TQKhSMdzQgn4RGueRxoq3kY4pifwzU+KsoZobxyIi/CbtjWRGIDa5rueFMo
4IDhVTeYxg2afsxrTEccaKMaXTFj2mpMhr1fYd8e0bUtfuAP4YSPjqdpFFBfZet+mZG49lSGb+MG
XdRNzE9NHdKeV0cnxdtMj+wWDCiVbVMMjaYZdxSOPAmSqadqie1TJcKnZQ7fF4dXa5jaX50orlzw
n0fqL0CY6L1j0/rW1+0XHtmQu0b+q4LYvokz1HpHbnXU88BmPNnZgsQ66EofTF7prQ1uyaVY6zar
MIGB/R8cncdy40YURb8IVUAjb0kwkxIpUXGDUppGzqGBr/eBN66yPaMIdL9w77kSmkzJQEBBO2AI
/zg4MEWVN/BCy+sS6GR4CXZXJJR0JnXsF8Hidq9/oyGC6LJkSbgZ3RLYtWIbCd4w1kVPM8EkCvlm
0Kctsdkax1/byLups0O00xTLX6Fi2C/NXkpK0NBkKqBiayOKNmErjG+oF721CW3vmqWjWI6nZ1PZ
D7XV3ZU1/DmYqteujke8yeur72nvU++/t3URP5Mjy5oREc+UJSyCYUyQALRtvOlfhL0q8jVcpANh
saS9pglh43U2b6Qh5KqJsB/p8avKeP7TmqWaY6h9v1zTqTW/LykVnGiI9pg8hBiu12NTwXWxUxLX
E+qcRulLzAIzZVKMv1sOa5oe6knZMrxnhrj0ify3clI7g2hYp1ba2nT7uz5Yj7bW/9pt4RMMUblb
odXw22G8naSIlvyQ+NU25KvfjAiUDNqlBSKCLYP1FJIq6pVwPhM7FUDTfcbT+JSVw00tCw7otOwW
hY+1LMLpQr4N1m2+AhTR6K2IM/eJtplSmxAFRabckuhp9jzcDELttua1kG92pDEKW5iIzs2x5NXh
CdhSkQVGjc3LryayY6hzswyZsshawiAsQhbM8DFvInpV8JKaHi7qIcX4E2N4kmHQ1Otd4i9D6FS+
i1gdyo7/LMvG3uJOYitwctnJIyhmUpc1+bm3apbiyz/M0XzQhfxephwZX3xMigiX1BwYmfqE8iP4
nrx9D/16Rd0e5sbbXFMVORq3UT+9jzp+bLyrjHwUmfUWcRh1lYJpSvuDyVV8dBtUOkC1NEQ2MXYX
JreNKx5x9JKWEnherDa9i5xACaafceRt874KN5bhHPADHEuR/PIMzvBeq7WHkQ/BL1Iot1PHIRqu
Xgk/xIhntYI2i9d++BVd+QLaXpPebiQcN0FpCQ64P3gZBBSjP5eNeoAQHp9K0LdxAUdAM9huzboj
4FGXuLjHEHB4DSOLfPRIJ0AXcnaO7AxVforCfB4PVas/xY68xqiemV+EJB9U3d4k7Q+XnX5sc6kF
CLJNOluGoiZOXF1WeTDG8cWxHKK1KufglPqD7fh1kBTGAx2svbAnNry1M5uq9KR7LYHoUv/EvfWA
Ve0PhDX1aDhw2qDJYhe1dxd7UQMSpUsYXnupxBk4Q5xnr0sQRT7vonZw1x3tDYTepywziAKt0q0j
yHiL5+LHzy39kvEMjj50zVp5j3ACfwHYMJd23A9hvSWhhlCiQ040oP816+wr8sYG29hIiTe6UAvK
u6YDNBgs1e2QopFJUlv3umhOHuEXATQBVFpZjqDCfsyMyjo7GLJ2FD8ipaic2SEytW1/TZHaxwxZ
5TrJ4W/1GC6BDKL144fmznjyETsRQRyWnGGkBQQY5AkOnRgeSTxtdm3am17EkF3RkvRNvA4dIBdp
VZ4cZO7Y/PoYRxD0nR2gBu5hgAPrLq4wU2qQqXOICDuntB+GTMf/565T3B3wIdKY1Rp1YW+nRKX2
/kY6hJfac/+qiQr2iNiPRSf3Xknebm8iN2Lc3WIrrTRjpV0apMHgT0tYn4aLckbgRp+rUV97s/xZ
MpvsGMuR3ZB0n4+EW7RRup0jvdwn81Nom8l2gVFHMv8cffrjoWfensJ+A+Jhs612Ca+0fcDCo3ge
VfOWe8ZzaRrWGj0D5ibLq9dJjT+Anc3JgtO4rW3/bql5ybttjunykLioCibX+1Ie+2Vc8zxt/vwS
D5AeW4vdbAUXJlHJRxJOQVcwHiozj4/TqBMQTFNjj4sBCdiEpEaAOnIz+Q45SXXcRimR4kXvvCKn
mQ9tuNVGvIYRp+rKa2gEPKvaRQBfYpuToyILyghZ10W4fcxOvrmjsUc19k0T+jVDK1DYXNbsdgVS
GibOWQUs3sIBVqK34KDFTsvIYj30TJqhJEI7y2+MI9oNmlWN9SAL2GnwkMXZ+Srvh+lWTPm1JJrd
H+j45ni69b2L1ilxX/KFO6FBQsMWkrxkft8Ejm5+tSmHblhm3SHHhr9OGJdkdF+eUwMeacFDDKr1
4Ax2BGUruVWtYFmJzntSGLGzhjcg0pLHFmcmN5bWnH0kU6DNyfwgtAjw48LPLt6blr/S6oLaegZw
uTDW7ZqhD/qGzcQptPNV94EdC6cHG+W1mYzogKKlti0Ijo0qEEbMDL7qkTE2JaqrPdgyXMBU/bC2
x658wNcUpOZwm/L0hPduypsXp9ULAjjhiCTJrgsliBi6wC1X4Nk0fBMnWeehRnLvbbkgfbyfdnKu
qiEMEzTPQXWJx1QBGqGlfymdmkRUxS/SPWCETvTDmCk+5rQ2ibExG544U43eweiXZyvEnl2btGFo
eS02KoT0EAWGdCcOz7Fw7kSjFCWfu4yAAofKOiksrFwjyL+6+Dr4y1RbJhvMUeGe8bG2r5c6OqI6
h14T7c35JzUQlfmxwJs5t3hETXs6mTaKQSR9IzNN1GbVzB8nxwFv1BjrxGXwNQ3Qfxx4UifM1zFb
sOK7boZdFLP8CbOYbgaGnEj0TezKx0SQDsNAknE9fqjAr+ErZV76rfUUZLNLWuhjlFKbcv1Grs+h
ZCAbsDs+KbS8rzaeEG2YoYAzUyySB3TbjXgkKfnRsKdxjXJwF3LCBaZg2A0O/yBV9e7Rxuout6tW
GdlOsMzMU434grk1g4QUNCzGLCsp7EsbvGqoforQJEJxQCYQ1whsiFULamqtZsorqujwCQ94sUa+
BLAAslKOKHwy7F3UI2eQPDllrBHq431FZvve+tRNjtqlHg6annRB0S/HzRhwGFDZDtF7hYluWyk7
MF0yVBoE0ivaAaibPdVBC4x602RQulGtB+7gHGen/eIoOlLtfQ8tgsOyLX5ZvXEZz/IEkSaDIoFq
lAk0s8p8vmchhWbTMqhzOhQcltLjQ5t1N6TTfKYKrgYuLNZ7fY9iNpeBkSOTaglMjUzvve7v3eik
qypLog3rkD+nsg/wtZ4d6Qnw4RGD/YlMX3MijDmHsExuDztQgrq5vxlEmRcR+RbwFDb3JgIHbwQd
RidxpIpj+mmQwMcR1E6StEXTY+kgd5aWysPoVswA278+fBBRmW+VqT9hP2H4XhfP7D9PnkGKqdEM
DJTKOgx8s9/HPeJlKBAz9QMIuv7Sc/VzczKIYDXT9qQEjJMLctiyNo3R9RvfFLvZQheBI4pooaWy
eCotGKzyENMdVyChEX4x1rVSfGgNILhF/dwYswO3PvuuxvIZjcyNbQbkU6R2hBcLgUrn6udCbZRd
4881wpuyD640qm3sr7pRazF+lWfScgkbt0aKjzRyd3Yxs7TzSNjoRwruJQ6ieeu75KUDfLSTDMzW
rZoeC4p73+7mnW1N7z4hQeueJmOdUkJ2adIdCL1aXsTHNJ0W26P2U5RtFIwyP8+ee+b5DEHEmhjm
GwrWaRkoePoVDx/RG3O/0QQw6KQ+my2m5aYbIuQbzH2gZ0ILpyOWLTZtUs6rXVzcbG0YVgg2LIwT
I5M3Fb+lSTFv3WlTDCF2+gk9IYGbhDvHXX/8fzFjJZiOEPkfSjXbK/xvWEnzjYViY933JuP6PPn1
ShBvxYOGqRCa8a1s2KtTUCyts3PvXci62IC4WRaOu6tzN8Ia2XtpZKMvP7ZcDo9pyC7QqHuJjRNv
hYinvSzUjIMpadeK6Na168RvHXInJFnI87ScEs8vtW8aB0SJLdjkeso/nZhM5JC5YBdCSamEtUMG
kdK6ALhRSU0Z9lWBxNskrCtJWSsQFwE9AFfiMO7RfLG3LbPbk4n1kyjj2dJRaJuorLhff5hmTmf7
KTH3SGpTXtfapvkj79TqvCOEmb/M6iTzTPBq4eLbNbVFaQ7JaM23wAlU9md0taSqtcPerUJsFz7b
/HaYsXnWCTUvaAgbHplyeRh9KZPAC1Hc1akLzeWlYhvDSuVXOK2LdslJL172LTXjo3PydOc5KEjs
1CHlTtTPXNebVhMvLovAgwz7d2wlV8UsJseNzWom1fc1IPu0TPepgCvmuLJeNaXMqXZXUIs0VJL8
MMaZIsWZd82IUM5vQ3cHiJ3FXPY1wQZVRKDs8VkzjdZpZqsIQQeqjAcgQNytZvrPMCe+/yLbEpYl
VpjxGARbQDVs4V5EN+wHpzEu8TgFDN6IoTNpEmfc5W7MMFmV+Buhj0WbmT0X1TTw5WNR4xpNB4Ij
21T/FJVA924P/ta3gZZqjKaCYa8Z44V3LSH5eBiDuJAHA4QgjGYcPrIuD370YVrhBhvOBVm3ye0+
fnpeSMfvZ6sox++RQUYv4mRTp9N3mQwHAkhR+QE/ZN5iPCeDJQ7o55A6alwiSYg0yMIEMINBCUdr
q3r9t6my8VSZ2lOFx5fUSGftR8sVVAIGSxeLcs0gK72x8ecEDD157rwWvcwcZKQtrvJKfgIQsY5W
WULnX+BjXUKKNg5ZYptYIfsDKEawI5lWbVFb/8D1QK5BwDKChK0144USZrbppnE7JeUTZHIPQlN0
d4pqz++YwssHwZtScxm2bLfEi1fBiKWU3RCG9uco668hc401gVNYjzsOKrrJr3QSWOUXjpJqfBRc
zF3J1NGIIbOzM98V9y0mTEQaabIBuRPk1sj9Pu8HfmVugi+SfWlLnDArYQfuoeyOitAhMGdjTE9Q
kWJR/Wp18t0l8w7E4+PEMiuImTyzYdpnGBQZ8XHnDMaFnFFz0yM0oNky996QPoduzsg7fZPj4K8z
y/rVKA49O77KKN45fM8rftNTAIhA4wQCAzWSYYzUkXCNmlfNY1vqg6pddR1feJlY+KZifuc46dKN
Wxm3xOV/CtlVj6X/Kbr6RtLaEIQtNh23eghrxjN6SEQZo5yKd4nZC4wvyF0tKn497dhDT3Slgm1y
91n0qXmYkBo0YfovpwJLWf6vU6Dl6DHtdVW8sMKSKYkxvm+Zq1ctzFSQZ6m2Wnc2wqflyx88Td/O
S24JOn/tMvssLseRb7NoynEtNeupH9rHEdzSFr0kQUnezrM5XAoRfQ7mPdfHuzYhLZCldjEXNp7X
InqvmcR5qn2PJr7udrIObpTZm9qMP8dikOeWYAc7A2gkDONQd/nD7E5UkxBKmB4dNRNdEBxyQtWx
da2rp5RTE3Khcx6khgRrzVauWlPiZczK8LqA5KYX7DhXuoFFHz3U3E5HrQ8/HQ2kTm4Mf7E2oHjj
r3Yho6+2E69KL58cgy4TNngQ2XRx+p1BYcc2wsXMNS8u3NiBOFhr95i8WR5wZPBj/Vyg7ZI6Fjwr
TwIzsxPKMjhyWXOw05lw2ZC9a8jqcZ6WUA3q9cplNsK8EPx3dMo74EihHBaBGUaLcVixJP0zpg6P
On6yroeukp5YOJAtyOM77mBafdA18VQtug0oxvyh6D5YbbwDwXcjwLRliMDUTKqSssFduEuEP1a6
4WzczF6KASbJfdMKuqHoN8kWDMzY3KEH/wsXUYmY2DD7MnsfnKS6iBZ05ARQbqrB1Uz4P6lOnHNP
dFE3ScKy/mK3JqQnzf5VTvRQzCATYuqsMG/lDqWcFYFkzXt9PxE1tU40mhZvW+X8ltyxRgBdMIwc
RmQ1PAGpGH7jyrnpWhsGZeQTIQ2id+Q6dqcEYjcu4K60T2kpDkk0guVIDag4ff5ctWW5hHQTXjiw
J7BHFJxGdsji+d4jHDZ6FES8ebdhlux8cHuYkY4dq9mlrv1gTvOwrRp7WpWayvcqHp+FysQuESyN
R0+KdYqmcy7GK2Zoj3kPkxZk7HujTF7nJbUTR9F40tNsO881nald+vumQhTQSrHvllxKjO3ppmWi
KGvG21arP/pGv+7IvVl1BVriobu5dnuOo4EKjNkbe2IUBaxUKjzPEaX0tsJLtLJYJ9Wa36w5hsE0
WohjAN28Y9F6qgR0ERQpOLPaA6BWvCTx/6Hv+csgH90ItlrfUe3Hcf8vcvnajDF/l7x+aI6tN0Rq
7o7MlrPqK3aCGZuMGKxHTrsi+844xLEOlUF7FQoJR+cx5hfaW1/HlA/kNu+Vf7N8FkFJuXOSOtsV
DqCaCBHOqulsxLJMmbltkCYwCstSNjvmOLHLKNCWs5s9+p19mitm3lHFd6T6jokE3DpjcfszfjN0
lW6sHokiyTSQX5mrqk4jwcLoHvGefJawI9AEsoMHlaaST81WtwwF/IW3sZ0aWGPCvrqF99q6tRMM
DNOpivy7Y3eXKHMw4aL3W02hYWxHc7py7GhnHs9F24+2pqastMu3uIUD6sUFNzDqRKK6vhr68ZV3
hoUVYVJDca/rQW0DotXpiM+x1TssiySoyJx+V6+rq3azKI1YCIDBqHFEcv5K0NAcPkqPSLrwXsnu
vFYF5HmYadAT4mUf3quzRpthhBWIn5jp0iDJcWRSYBIhvspda6ZQa29GPxZ7PHnwLRO0EyCyCSrw
/wovx57gnabZInigPAPeWS4NJRBwdoTzMTuLZpPbI3PYWiOa4WHrCTW5jB1nFQei2kHC6Wh2EsBh
C83wTiuKb4dYR5jZbVVGV6q3OjBA5rm+ubFcrAJT2+JZ5owd0vA5Nrt71Of1qgWRno/qGhPsuZqb
4uaOGWAXenSiX+WiW80Y7vPg0wgHcMmyAGo7UcZKHaPJgs/TdaBf0h6wRQY5D53Qv6pt4FdPvIEJ
yDSY1j8Dhw5SPRJhQjMljUsgcSmzX/iwd73nHldzS2mdxux1SPeZIRqyWAJjX/i/08C+1ZClAj03
LTHDZ4mPMDP44fpy52amfdWamslK8uKJQu3AD9kM2QluR4EduGr0N6ZL7YEFais82viOj1JkFxD6
XAi19keQAeyEiVd0jNhxC/SBu8zucIR4o7cFOXvPTBpVzzUepFHaF8DtN7Iz2D4a1jcX9Sd+oCuZ
0/b6Db6xvUK6pnZm4T7YLVw3eGknk/EVlaa1zx0OCebM1Kn5uMtIWMdmWH5myjzYDu+f6zFRFVZ9
qZU4lD1eMoSp5EwWj1VtMJKwjWztq2Zhry1gFaN7JmYVf3ViIParsNsyhawoSo1DD60M0kj4zdWD
CQBdMJJMxieGiCnlDa5BppprYhibAIWwzXo/xaMY3sMBobR0xU6N4j6zpAwH/sYYGtFWS43xOnU6
idt4VC3YJ+jljfsGv0MSgPYvkTKzXjDIisnOKS8u3/xSLPO+sODPz26cZ2svN7/csjohyeN5tEnK
7Gg+qmQotvO0MnKLUSMbCEit2hwmey+h05H5tHViMrUU40hbZ6eRkUGQOZG8eR4xItjFDhGexrUx
RxK4UvTg4YINHPJ/mR6TYKln5IKmaQBh8azN5nYYy1segrHMGvHRzeGn3ljoUmY8MQP7xSmN/nB7
HwwbULCnGxyAuUZoVBR+h4pBSpw6z5yIAw05OoGQj7yqHesJ7bN7jB3A3TKJ1mrM3lu7fhqaknrR
snmEHQS3rLWBLphrPuFGuNOTR5+HHJhyzRiIGkRv7WXTRzrMzlpo858sjP2i+CF13i0fRt/tUa2y
3OniJwoMxCwLV6Vp7a+QKmOasLWI+SHvMAgUeBRWht695gmPt5lVV1JH4+Mg1XXRWKvICgxF0pH7
Gfs9eu6if/DKvNuL2mUFg7U1szHm6ngxZ5s/ahPhadflvqvxUg85dtWoOfVz+IpHmoyTSnUrd53M
Mt55YllDm3/NMomCp4KbTk6vKeRfZuZBCibukVkks4Qh21bY4dhvsNAfAfsZaF5YckD6xbnpzuYD
W+wzZizFOr44YCajli/NjRGlHMlHjWVXCOPp0HXNM/qpf6MwA2KxP3DxoAvp+z8NW8UqJcMjlRJG
LCV9Y4ZfYKExgcXydRG7ilZ9+dhrxnR6T+xp34GBfExK7o5h/OqgPaxQbS3kGowXNYJ96gvsnToW
w0oxsLt36DtX3QTwwTUSUHuYfkEkJ5cuSxkcu7O2tiLcf6F5NEVj4EL2r0II/6QlPcJdAYc3RaOF
DGnZmmqPcxGuyoIfmZci3JX5KZ3ZS1k1OrOCQzgi20LvYoA9LEXWYYzNCJXq3rUEE1OJQFRwKqVp
v4zWKWemad0w8dMXd01M6TVT7Mgw/hRokpTYhbra5maibfsk+mZpWp1Sv0ABYt7nZM4DnYkvz9di
pazx6eueWgFUtTdO213E6Dh7RoemkfxkJfKitBLw/ZgEN5J4LrZJqLcIqW2ZmAnoS74bQiYsRm5Y
r9UAaeuMiSe8R7odP1sItZjKt+wrOsfBptiTjS2IiWhcHDthG0QesAo2HFvaNQB3YflQZWFFAh/i
lcHIHxEpXKRPgc7EDYOXiUEpiX5yFUIIGuJfjtRc57EiQD1iQn1c9pyBqkS01lNF4YV72iMUnAo1
/J0iAx1os6mj5r3z5ydo71dV+ptJM42j24X6enZMa43/f1XX6S+wuJ8wd8ATy/qbCIXlDGUMqQiv
tuF2aRXvURXNZ9ujU+CUZeXMSMVEAUF4Z761s9c+0XB+p1T/TfoA2OkgM02uZl/PzwAXKCMnaDoI
f0ShcT8ZxpclLAr0homPrvp9q7QvF22YVeo/EvUdHtiRRYPPT83MHuxiJPKdg9Fu5+cMjgWLQbui
HhEoM0Z2Yi77bK4Y56WpPLVpwv4fC50QcHUL1kQkJ6z4G0oIVCZ9eqm94rmNMpevNLy7A6O5ZmBX
Q/EFG9wkg4LKnnBvz40D3c/9Q9/Ih7GOvSMKfSAVnnHAZs0AnOe3LIBBzxNcuiITFwnsi40vR4Gq
0eZVZozxbOjtjR/zr8or7IOJJgeOhHyYo3sDLDBxuQ1DS9uatY52IH51MGKsoZVAlWDxbJuFtxXM
5PiI/6ArVuz3dZK65HeS28eksCS9Zr1meojsfIoY27yCYbo7pf9SGUSS9H7LRJ1Lf+iWfs7DYgOD
8XGObgxtYcyzo9+RPhPNVw0IBTlDCJ1h/v/Uegk9tyt8zjBWul4Fqi1OyISmFBwHRKGVFaHcEuqo
MFfhMEZihjLi1S9raK2egz6z+QH4QBCVznwdNxqnoySlCwJdFpb3IUMmgiad+zZynvol7GjUhb8t
vLMrbRjfU+3CD+WjjuS5r6FkHAl3Z57j8IMpc7V1okEEbc2/pdHVglmbMKoIZo9qnCrodYTDymnE
tA7xGK5r/6OuXXkiR8gOc95/jNtQaxjrxTNpMq7ZBWwq0By0FPMdkIQBRR4+OBND3UaCWtyixxwr
cTSaWZG87FQ71ufOBAU2AcNAP/1M2MarjYVJ9+Qr7hp2E/qQByHCZH7x0UetFcaZKixyKV1RaZ+V
xiGmlS8Ksd7aZbJ+HFly7Uoxc1TAn0/LAidk+ggqEuBXyLLaIM17hwhkIDyHEMXSgcaHCGAXc8KM
aXI1xuLU2Oz+x9EYtm5bvE3sdC/UExmx9X1JRNbej3Fm02jh7Q+17sIp1SC/XdW0CjgUL/2EhCcT
87RBnxQMVTTsCjE8RU33CXQe2Wshr2bDbHjgr23c8RmHOF/A3N6Y8PA+ASSSQ8o+yk9wnRmnBCI3
oR/Oh7LYCSNwI9YDYQuZn9FGSIbXujleZgIu+OEy89Qwss8zsdZWHgVItCJizRnSeGW6qztAglOj
X+zRYSnNU6iZLbdyRoJC9QVcdDPb+t1cgou8qYtggwx/Wdx9TTbKfjNKG1wc9T5jLxPM55zZxIrA
7A9fgrgPQ+vkCvIFU+G9Vii1fKyCcO38ZJvl4QNAAlbahbGzQrklwo2jN61PleWPW63/RgPLzhcH
KFUOz0iUaZgm+4SFMtcYlwtr7wE+GzFsW3Nha2c51SVztl00NDtP/uht6Ww6hHxrM9/EGQnYAlUV
vv002vM5wqDCgYwfGG9zjTitB7q+KbNqWNd5dAbVirK4aY5o3C2+LB9QYWE/dmwsu/qV6nVDzOLJ
qTTKQZOQpNa29pSQZExWzEBhTF/9sjrSiA+7XJk3EvwiVv/0fkUff0A9CXkHlnBtuzx40iaoXFj8
WjHCKpRiWi0XQ1KYrzH7oODIBCDAEdsKtq/XPI38I/pcKABJeXD14tklDXXp90mARHebTeVbMgKp
pv61PFbEpNc9lKbS1/S1nMRsZXUxuWu4/0t4q3eaWXWg8KzaVdnj08usUe4qON2qZIVGCKDvwpVG
dkQTP2LiaeuJLECPtPHwZDNNlRW2+8gfIOHkKN0aAzHTCA7fgLUBqRv2RSyx3Nk0wFrBgpIEeDx0
7WFu5Bs5ofKQLZkXFM0ksYRMePxlt8zgFHm6/xJN8VaSbdSycsbK6kOyaspLPkFKhh8ICt2eLyDT
hyNzdWZqhL5Aq/ac4XdIGUpnWrEf6RAm4LuHjj27QeHE6HH+YY/BtJBO1K6+wgH4JnghUjTt9JHT
N967Y0BE4RyGR33Q1BqgxAkwx7dDuG4yEunlgQHq+tp6yM36rKbyoPXGUQz9bbmHopCQKTYVL1GD
J01EHVGOYXv0hTw4KJC3CvPqelSDHsCa3Ama3V1ddVEgO7jb4ZBcBnw1EI3IjEXgTn3T0vGt8DsE
9BkXTSY/bv0TUtBcdW3bqBhoJyOO1aDX3Vlm4jDOykK/mjxbYfTH28V7otovZfjxLY3NfWVMLYcD
57w77hdUsULoxKf+pQuuT2rAnh93bPM6r7xMNu7niisvYIZAKrCtPjHv5otjHV55sa8qi61l+SWc
Mie6XTEZH4znQkfjoWsQyUP9OfWdv7JMsUNMhF9lncObTC+IEgDhEJquAW3ArlhUUvA7EUksGk1y
B3QPRUTntt+OgyS2St/nxAFl0qKu045ajFyowyd8yHPgGsX0KFwnRJyG4hcxJGaiUb/oUQ9gSdon
RzwRxLflf2CyrT1kiXr6O4zaK9Y3yZKCSZYNcmZm+IgEIlzE9wf889D/De6hEht1MYAVotphlx47
6OtgRnhBX7LvZgtkb0hMYhxTfGi4xrfxYL+iVLN7YvPm8tSZ1MSegI3laUwNsc9upth+W2aeiL/1
Bw1M2IAqh8viwighPqCjOpBuuqBwmJR44Hl2LtkXOOuKty8kjmeDYOKgQPAFO8AFwF3222VONbaK
rtPH40GYKpev7mVnKG5tICvvMCDoXxfF5GAY4rdShk8WOBGwQF34gXiPYA3jWrQQPJFmHwxZ/wFM
Z5/mDjjW5jPuSE9KEj+FaaxHQI724lgv4Pln4yOqAfloMRh2kOTFy8IDyCe7uch/nLyowRuZ/o5k
IOYCV3tcTJ8iif40MZ5tY4e7g25jYYHlzS1tce1OjvNb+v2rASCfjJlDH4/Oprbyp8jg3h+N6GXM
cNRgLGaQTSagLfDAuhUAn3rQjE25oFRafoeo8lYEfjMm8zQYqCK+Y+mALmMpvKZ0boBSQ2alXDSD
DyjVYDiZqL5+YSEejBU2EC1Krk7RvU5LUDwaEOIHnfmmePBQDqcfPdlVMEX8VWhjMDPqhrEKHp+h
e6vAvILKp/6ZrC8M7hcEVvwyp3+ghq5TNPzopry70jz4HQP4vDL/2b6GK5L9ZIGFok+aRyvPtqMb
/wij/xpD9YKP6sWDtKdpCM2oxrduDKOsImWNOBJ724wfMHx3fV37CCMqhOwWnSLkL1PFm9hxNrNu
7EI5rfWMDOU6pLZxFigG9oLWFseMXanJyEpSIrmWQ8/Sg8TAsQj7I3oegShafsZYMnb/TWxL58ts
i12qkQOR+hmjBP3T1c2/QmQ/FjH1W1NXp9r13MCJw1/b085DBx6qRsikm8e28501iU3a6LJOQcTP
qUX/G8fkSc4/MM7fNKd0EV+4cG8ERhycYLy/8FqmKtroVYoNrzXe2kIcpylnDYwIEgMdGC9VSRCl
0TvPLN7leJ9yyIsb38bI54kJv9GJepQOwQpjne1Z3r8IVvNOCJhcG8h7U/YWgN5fo+QHtf7aJRzW
Gopnw6epaH3zzdNJTeJ3kFox5RwmaeQfYnH1FalR4FK9drL/F7v5+8Iu2WBcfs9zY6eQFhgRJvhB
P9bt+KAs8GdRfwMQ1q4BZMSWJ3dG63/YsYt0B2OArzOywDRCOE/0O6aopkmiQ8lD4z5D9yGGjPeS
qrh+SfqRSEtKIV+nBMO4gL07cZYRsfnIdv/R5GTml+eL8SVyxNmJAkHrvNUSVGUKdfcA6Z/iaeM5
0P565isZP1BYbLtmui3PaWsNUBooiYsufm1Kk74wZzwdm82pibRH33mF9jSsPd/U2Jlx5ZBZ9M8E
jMHmCUFZ2G+sZS07a+lBt7ikXBajOlF8E2IqIuIWCTT+9JHo0cGkAO1Fex4MRYba9Ja0FjYNC40E
xKm7k6IujmfOyBYUfWO9JhGAR9drE9pHVqs66qZwIMbJD8MrKWGbyKg2E3K7Jh0uvW6Q2uon/wx3
vlVe+By2AGl6mMyaTssn5vAL6yoKyQwtCZqIHbkXezK8jjab4CBNB4XTp2PPoTd7utJppzX+CwF2
t2FC5jy8K938TMR0a4ziBt0eU2P5FKl0n6D7XqGgM5j6my0OSf50jt5khXPsMih8xPGkrqXKLqFn
mGQaWU3g+Xpg5+knxC7c9h0/et4hIsopdgrPO0fInP1cRys6Fg903NRKI1GAmEZWIL35FPbeNM0J
vkJzZYN9Zm8Yh+KCdfBtasdzZ5XVzjROHnz5pELvJNhTlPWOQ2VBx2Q5to/6Pg9c0G2C+Mmjkh7m
7DGscLBn+PP1xnWPTi+/XMM5isq99zmPNkEViARNoHTe2an1h7Kzv2Yhnv22I+UvSdnE4iHJZk3f
m5YN8wCgK2Mn6k/yK0U78YSY6bCxOHYCuKZBFJOS6IP43DW6/mI304NyWdXM1r+eDno3LaHtLiTu
KNJf2izeJ8UWX8K9A+W+a1r4Q051slyToHmKEQuMoZ+Nr4ZD3viEFnv1H3tnthw3tl3bX6nws1EG
sIGNDYd9HpiJ7Ekme1IvCIoloe97fP0dqCrbEo8kXr87ojqxSAKJZjdrzTmm1MtunzbgwpdAy3jG
9zgDUw/J20lQWMArBbmY0CKhuHARaj16FdLTLUrauPS3rR4QepmLrROyY7bT7FBE1oMcvoyz8WBF
3Q7HT7rBD/woWv+qA/dwIt9cww/7aE5I9a0mVlsp50PhoL3WiAe/NoQGTZOuU6mddARqHgVagPhD
/tzoFILIFuwJaCQqUpomyn+3enV7NncZrE5jDlZGWvMRSudTChhvq1fpA0XABoqQ/TXtFJKRNtcO
ovQxkgzZkj4DMSTOrqAQXMZWRS0f+XNANPLFYsU5dvG9oy3J9ZSewEYY/GT7qhJIhxTa7ihrHGf8
YwcKWWFl4MuLCROZY4SQLn5gPJbuZcfEVAMNlJPVe1HWe1NvKYRm8rnOUDcDv6LPlDkX+I1eFn0+
+a1fTF6cC0sgO8EjQdMWHqoeEu5p5XfpjqYnxHV1OZ3iGVtlTVxSNBTPU8zqqzOhzs+YnPx83wui
a6D2ZD3spMalZ2r/AYFFu8776dKkVrgy9e6h6cdwo+vabTGgss+CTOOSHkVJTdOP6Z7koU1rLLqb
jOwujvvxFtromjAzbawOGAbwMxkq3EdljjzeNsA6BsMVXHK84gNBJCqjJN8mhMlmoja8JKSAToUi
2uh+eDlT3r5Ius/NECT3Tn0/YGKgp0VYwZxcS4m1vqK8hXuTqwdlboZCH99GWdx6YT6ieKPwAXIn
/WwrzIhOGW4MmitOqfd3AUIeDyBOsSEiejEjQ5GlGLYyu2yrlo5Pm5CHQQ3uxS7La2kJ4dkx4rQl
04u8PkYJoMBOk6A3l9aerq66WDuLZD5ATbKOOv0LjwuqEhJeYF8YG7zBG9qca3wVZ9QswEc6d1WO
SESTxfozTupK70g10hrURBZiY6YYsS9D9ySzWZxMOa4ihX82DuGaGUSYe3AqiXGATxUVby0Pjllu
JQWlOgfYN70ONB3ux44xEZnFBumQBoQ2SLdF9zYmtklCAZ1wN9vaXRMcRGfcU6CJV3hYplXUS5f4
WBI0oQbeTAM0PC6MVO5rlgEZ9afZP1vqSulEC4wY5ydeAqcOHWJukZhAFMTHijLkgtIQNva6PFtu
9wSrljQibgfq/11Y99cte7gNzjyKa8T/VFqFMy7C7TFXCSNF+jlCKkQGDfjSwd5AlD30pjjEBhoB
dNfiHCX9a1Z19kqj5pBCctyJpESCGqAiSrrbSCXtGfA7CzFsckRmg8ssDqLBIgQE9Iz5hAzgeExX
7UgbClDqQF88M6ZTQu/KZg1VhrfwC6t13V1SlG7OjZPeYH/DYES6jVHKuxTP3Th01T7EbEPY9zMM
UXejoBo69GemmbRcTA47VNf63eI56JKw8HIWKFKKionafBt1t4ayYbPag7ci0RJuCvNVM2wE87WV
EUx0JtPceq37FypfnxrwQE8oFLcsCiDLFf1nX2P+nZoSI040oZ20CGlsY4IAE+Jhgpxmmd3F6gCf
s9ZXNVrSY0tFa4pLJpKSspYobqsAN5ofGacmARVl5TG9aQ0aEO7CU8IuPoX2uclaZG4ybPZJ0JA2
P1t4fNvUi9v2GZb3OmlagjDS4Ckfi5yCdPCQ69gXzLD62qCLXCg+JccA/2w1806LOuxthr8VqS82
wxQectHT+KVaHzsvWZiHC/943mc2a7Uyg0sTgRhAeNjiP25rjUq4w1DYUmYeodb42F5g165rG9F+
7E7BhjnjmWJmceUo/wEhsrwfQpukG5UYuxSgImhePP0ZhoKulLBs6pZaLpEcRr4YsiJwemMJ75/s
nUtqcl9lQDq6SPcj+qGrTHPv+mA6OgVw3D87C7WtVpMvi8tar9i331j9HB1LZaHnjmqwmeV8Vd5U
bqdzckO4l4tQVSOTc6clhKMhy+qzS+rRPaDQMtkX0EnpEoy3gRY82rMb7iopHqMKejSq4YHiov45
9EOv0EkIj2C+kfQbnLoM/zKCCbRKC87ZPLnmPDwJpIhYAPvbPjWUNxmteaYufohjIGJTK8k6d9Rd
jm5nPUiWLnU3m8xY1GUch80K20MPdxIxDm53GSR9/BCVIW4Agub05laL3ipXa88Ut1YFEbTgVLBR
dUJfC0amvgcOEDndY+NnmRe65XyPSCOj4JqcQOCzdaiw381T/GTS+TT7KfNKk1ThxUI+LqHTJSDM
LcRoPIjypnZz86hDQYIIam6G2b/Gd+0fm2I6a4Urj1QXFm4HadB61l765AOuu8BFJ1ZRXW/C+cEN
KGCC6KzDWm1Jfm+8GgmECe3Sw4dDPaxF5o8cp/DKOh5XrmXfjnNytoXaMhdSTk2t7qLCMryNW3nC
26TtVS6gXkifTlP3BhAmvA6Rx/lGc9RCYh9Gt8d7u2t0MMyG+ILJc97FDqWzrJrPsmcCNvx8JzS9
OSIJeEW9KrDNyXava4j70U4PGwX1BsN1Qjo50+46HUqbKbcjVhCA11A1X4ocJvjcEAcWFUCDK6mW
CiGgGpmyI86yhwLrgSvSnoImjAM5u3i3xmqlg5zO6aAiiLOfok7rNqnqjnCDxQ3ZS550cIVVJSEp
kcjXBWAJ9u67wqwXtECbscjq3POoD+tWC8pN6Rp0xWKotDo2TFJVOZ1hJNYFcIY3D+0O43axx1XX
2DR421J/DYq23sYGk4vm05W2w3QDDSw+OYIME11JOviRxM3mOFdDh5e0YDPgEK0Y8JxOpF1hOEnq
PevkO1T12XZQOY3cUu7ClnsTtXjX3agB39Unt0LVQMZ7sQ8GjWpJUgbb1lmQ37ycaVZ5jh3ubH+G
hVRFNWWm/A/oTLQa4uGJckq1EXaKBjTHGN6pGzcQ6c5gd8jm0s3vYji54UvMDLTRC+ypIQa2KtUS
dACLE9m5mW0n2SaLrSImAVq6LYsli2rOGOUjzSH8nwhUKYWRDB/I/DR1jCPgFr+CcyHBPKIQ2w2K
VKnY8dSiR6JRyKq6I7QNU8iF3xIUAmRtrQ+dv3Utk4JPAAarJUpyFdXE8ehhdbQyyup1QIeljKqD
ahYZtzrVs2us64X8WBo21gqgNU50ZVA546MZOy1V81qVtX+aO/9Bznp994flNM1doLOXihH7bxHF
3Y21X+563LHw3W3TK+WpDQZM46aBbBaGNJyrOWnvizFxjqryCcocJZEC6WWsRuENBdEGQ8GwA5KM
2qBP06cYUNvWoX2bTCilDSHddV01zW4ywfo3860sq5sBwSMOPUCBdeBlbfEp0pNumwJXdReGZ2ZQ
CKnb6QVk02fY2JzXHDlbK/SasiGBB5IwCMqAvJ++2/t1Nni+mqyNMCbyiA2bMTAyb4yQnL5woC6c
BHd+C7/CdT71Uelyp5hcOzXsyDluT0KYp0ymu6Yw4PlCv1EjmyI1uKvMVV8JPaaEEC9lA3YWeP24
/dumxdE3hIp6o4G+r44x7/pvEWdVVkLt/TR5GKz0UzyBQc8R+VDArp9MYZ01rCxYabQ7A2clznfk
0km943lYzzi8aGfm64rBdcbwhc6F7mWguefI4D9ilOa7+NJ21WuJL2TbF+NEDk6wZS3frCo5e3ou
45swL25UPPIyg3Mgk3kpZ7OgS+lqYgq3tj7SBmIp8bPV0wPZcJdNGbtrGqIUrQWZe/T2EX1NcqJZ
zfC77Ggob6yEdB4jEQbMQbsmv49CSGkmTpq2JWK9zXSYFoJ6S8VmeGUbM+JkoF9W/ilg3wxduBG0
QNOvYeJ0UPSozA1r2VGtRA94k+tmjRCgY+NFFRe5PJ2hqFgqTFG091nWshLO3Ftjmc9b5yEOYXMB
NLki8/BxzGjzLHTAKSEHtM1vm7BiqVDVXtmFfwhM+j0XhMakBHVA6sUM7vvop84tp5Xs5gHBCjSi
rLaoXcRwrZQFDCc0rnczqrGdK+wBBfsCc0qZ9iVCJF3PXotKnVqnQt4Wzxuroy4eTBWZdeIlMNDh
wwlFllyB2UAc3bIGCQzPoApAUWjC74VoEdQMYRj0ilGumLRyL+dxrDd5k9YbZJ+HNMyYOXOaXL5+
FeejftLBkgr70fKpc+YPtil4nDHnmvgKDZAknQEaaWCVKI2spkeDrNGGhdBICrwQ/fMGyluto9E2
zX3kMEc68/hUIj9cEWvw0lg2z2gk1k2v+xdhTb0mlKeafqWJfXljtcOwq0oKQLqDzZW9H/dXrF3K
OxeW7L8o7hx6uJnWO8Jz+iNoFZkTo8qB/1ugx2XTCUMebgUr1MbLJx3JXIWq4s9/BEkDwjZ0P1FK
prqGUCzrnXrbkjhzERrPdVkQjABmbha0e1rw+cR2rpbeOTGuF7op+QikhOczwYvYNiuU1P5z2bRb
C7XCynaokOVt91a3FGrCqjnpNlZdlSOLiafaG1V6y5rBw4lXXghNppR8Zthb8DUxlqX7obfwcZgQ
7IMWoog/BLseFe6mHIjRkw3iy5GVAJmtbJIrT8GeBMwE5zgcjEffdj5ZdM0Qt4AAqZKHkR5donA+
DnGJ2zdNvrAGRPhQheGOOWEzjWwu48T6Y2rn68pcPEcjuRpzHD1TUqkOo27yFKCvXOW+9rW04U8x
cKGV9I2Nf6TE43qpegbdQYybFeznUtkvZL+jrqF1imszPJasLrB/l14WAUWbu/ZlIHJrj9qHTsHC
kRcuYvAiAJYICH1lhzOpYHjaDXSAXapaRhFrXikd04BLHkSpGSeDi28k/usQZ+NpsOId0c+k3PQO
ER193e/L9EuvE3Sr218XWtBa9rxuCHL5hXyJ9diSP0K7DS/7hTOl6PqN+jPMPtwtvaiI5EYTPUAA
STEbsq7VmGB47zQAl6xBtH7t4CHnHSsaU/Pqklog+bobePgoXfyqXVBCb+akPbHETVkEI4EIE7Td
JV7SbWuml2RQYzdMYroGbvKs0gyaHpKKfipewMFdRIxKF4S8oZuM/E9AsmLAsF3Cop3olwaVU9ZK
dhAgPGlEErOIusuKWxxOcNBNQ7tXHUL21kH42wekGkXVnRUyy2fZfb+cxuwmDwHJf9Bl0Bid+66+
NHxueToiMwZ4CRsJ659f1MjDaMh7YxvgyVjoHBrtGPQ5SHnigfKlaJ7GIn2emf0603qFFUQPDwMR
MoYdMBSyRnEbrKKgPDpK+o8shwsdukaTpGezJnpSsa5McEMFrDcwv3XaiXQngFHulTY6/TZAQdka
2pmG5RoNurEaHXvYUPC+CEbqSGEIxsqeNkZmo7JrqQNIkw+06M9LvbqB14BlVYfOEMrFSNNuYwCS
JV3QwRjuwEkQdo0SzBnTftOHd6aP47gS2OzVQz8D4mozskRH5J95ydAyl/N+ntWS/VoBGkEcuJkH
rHaxq2k7OcwHocXPFaxYL+ujZN1F9oHWN+M2FLsLP6JvFWIY94i/KM6141U17V9gVnDrUI90gHTK
Utvq7L9bRdeCtJxDlqFuo3V2H+XPhkunLjHukqyuDqYYthU75YtpgW0OfvDY0OFn1VzrT0WXfc2S
7pwUWvhEj2TTjH/ojsyxEMsbUVkHRV1v8mMyBGODA8eYxWuEumaEekG/DmFxbcg2NKt08CoqcHUl
8RTVKck2ZbVCEcHQSsRN2CETp99M2Q3YsK/Mbl2gbWZwzifPmQD09o4zbf4vX6788p//8vbTfDn1
y3y582v9+vYl/Q2X+SvW9O+i5paf/DtqzjB/Z+ujlCAIVtmGTaDc31FzhvG7oVzHJuKWnbph2v8d
NWc4vzO48mMk1EnHUA7/i0jYNiSgzv7dcSxduKZkUSKkbf5voubM74PmNNOwHEvpLoF1v5Vvr7f4
PxuO8a9lauCd7Ifm4FoonNj4owSLMStZbtkdfVfXN8LEZdlgs/TqmXpy7R8Mx7qikvaCbB0pMq1I
OhYmjeihRUJQM5/PvdOjuaUL4UPmuQjnsICh+pBa9HNSWrRMDxWbhqYAQBKzNu6tYvVNwt+5SKeg
yH/LOyAduIc4U2sJxvvry/s//vNf/ufziO8/jzXkU27VRXMY5gLdd4lOamK34MnWfk5N3VkJW5a7
tA/Ds+Oj1Hczep9lIOanKqED6JcGJdyaSqRRm+cpbQ7sY9ac+KXULdq01N5YKAQUoZzpc6xr1n1c
1tnRcnPLowAUeOFsjhtbFI9ux+YIEvoqpDK2bmaWsVoFe9l1mzf6io9AeO7AYH2qeuYysWSNdCHB
L7++DIb5k8uwfP2b2zo4g54Fed8cjMk4WcX8eRQahFZjY5kGxTDnceoiSFEATEIdhBKr3/Dtg0Pz
PP/wDhjfH9rvNd9xNKc++KS6206P4Hl4VEHFerW58YMEgZl1Mw5/iCrYh/2DKo2nPJ0PbYbNMqiL
OxMI3a9Pxf7Zw/AuPRH5GMHskyoOaI2/kATTAllnfReO2aOmw8Mf0uQRdJhG0zbX95KVrjf6tXh0
OprNNXDIo26ArYrLpNqqTg/WqVmkJxKuI5RHIJLJK0WnrGfdBrY6G6Kuo0vb9Y5Hdmi8xsT5WilW
OXmBLl+DOl5ouktZmGLljDoDl6N8oe7wXKY9LleHbXU66QFBHMuiq2BbYXa99SY6681oC/cVA3Nw
NmRTbgPZkyxqITlsmuomieuTXrMN94ei2P/60hkMMD+6i5b7/V1E9Nr3bhfWB5xZJyOersLaftSK
kAJ7lR4MPT/o1cbUw7eggzpZac42r+aTcKsNTaZ155tff30i5vLi/uCFtpaB65snWc6iUfaEFLEx
GvLWFDzqMt6XYPbSxYdNGtUyAwKKyEbjqkIeg9bCfp3ITSiVfGlD+750zT3GKeZ8+YK6dN2OV11l
7qRrsaQS+WeYfcdfn6xBbOgPT3b5+jcnmxOP3tTWOBxs1z9XyG1qjGQXsR4fbYUVvZC73t+zwLpo
Cd5r1KuYQb9M/iWZyLdTycpvCrYCzMMH52Mu79yPLt7yjn5zPn6X08Meu/6QJ9Nd4penTiW7MBDn
ClF432UgXYfJm5EVkwlcYduFKaDLYkdFD3NYSswwYIiBImAX7DCqbdtMPkxTuFlo5R9csp/d3+UB
/OYU7ZqoDA3i0EGBMZod8alhK10qtdGUeMwcxKVt/SZd8mQCdhdAEnFb7Y3Kf/jg+MsD/aNL9G4C
DNnKQeBNyoMdOn+gioBRI6mFmGlHoqofE71k0a6QWPGXs+voORLbbviEqkUWHnlnNkAPCpm8TmJ8
Rrd0hQd5IIMmC70wQwn669M0fzKgW8vl++YyERYQLBK16lDDMtRbA37LCEXEsaNk59YwTNrFjG3k
h9yqTki71wtanyYScHLmZlC3pjpBwytWaHqIJxFPVeY/6TVe8HQajZVsSUmXU/rBXf3ZNGy9n390
aeSzP/aHFjnyPppQ8ExIWHDkbwhxuchRRLJO8uqRIMsG+UsyXFh2fwC/e4XtbJctzX+T+lXe1Gx0
zKnyzAEyQkXj0I2uVCLuup4qf5tfUQVJd7BpdEodKL1iqySVWsORTSH8kIXwCmO/hB/bEn4+ZYSy
tYQaXPBefI6D6rrOmpc67mhZK9Avv75XP3ui3k2AWE/ipIw6YgzGijKOuTUBNybFtA7RwbYy3lsN
+eDV6P36cObPjvduliuA1ct6EWtTJujpGk3xegH34zjBSy1CAOd5iXZBRT3wCz6nN0nyW2LC/Cju
+zQF7Ou4W6RvSAdgdWOYYH+iUVpoqzA/E5FuYSrHaEwVtWNXleXHNOwkbYXaxEoITEMv08uh69/C
0bn74DP9ZPoR76YfyjnQbG1VHjodTUjenkYTYN6klmLVEZLCTTIWr24Bdiv0z2bAXQ4SWwK+IESU
nIVLbHYUL1xufGjZ14lb7nMxkwvbI4IZSnzMteYeVWyyl8X+qJTx0c34yYj7Z6DzN+9pBb3CT9j2
HgqAmmZd3YJlPBa0h/qFVFdE49UNqu1NBO8S0zlO8uEKEsVB65xdbfS7OizmC/bjMD0pQK3gRdIi
IJirlfkHA575k0WReDdHtZLCL+Z8end6cK2TS0uMHcWxjoyCVDBbCZzZF5BV2cG7doQdbmF5Okg8
RwWNDHLa1ZimN2MhPgfK0kjpxKYzB+h8/VToB10pe//BQ/CzM30/ezlWDnCULN968uHLgJxLF1dX
F1BmiOW1KMV1H9S34L/3SSSviJjTN6rqMejRw+yrxd4eV2hdWm9YdNn28GI4A5k61geDsvGzm708
vd/cbDegfFANDEzw2j13ftI7udP1fhXFwBTK0d217edCpA914H9yIvv219dF/GSFLd5NWWJq2jZo
3eoQIcVeBbHvnmdrni8LKF63cNWe4Zo/AqLbTfEjNckVhBFEvGDXqY+F9oDIwEQqQSLaZ9KcvvRd
iE+HqIbUcc4QerGka8OjX6AtKOpuK7vmOeoZFXpXYQDBuyjnRhECN7RrMyuwsgRwPqz+OuqhnWsp
LPZszs6//qjm8pF+MDuLd9Me5C0Zx7bAzpYO97ICGzkmZwfYcm/92YpGqUO0FUwgAl/2CevBILQv
/T7az0N/jTp3Wy3mAbd+pmW8tYw3iEQHJ4XO5thf0YIWdK3+GvX/7W389+BLcf7rpJp//Ad/fiMY
gsTTsH33x3/svFvvP5af+O/v+P77//EUJVH55Y/o9f13ffdD/Nq/D7t+bV+/+wNmsaidbrov9XT7
pQHq8+cBOMHlO/9//+dvX/78LffTL6sfJpWF3/7t29//989dvWZUTR7ufnuM6iDKf1T/+PNn/6p/
aNL63ZaWLRw2yoJCiMU9/qsAokn7d535FdiokML8vgKifrcMAbLYIoDLNu1lJvivCojzu8S4S9HC
tRxT2lL8byog3z9htq1sJXUaOrYlqcMo+92wqCnTHILcBDyV9HSepu2k/A8mhe93Bf98iPdbGZM0
DTFwCKzllwsYTuKoKDWvR8dB/MYHi/7vKzr/dTTpulgXpcsr/f3g1Gp9EpBZ7K/rSeJ+uC4sDLOs
QiBMk0l0rxXdB+O08aMjGtI1LGkgEnDf7xldm0q1Pk84dfr+iJVXx+QLICox4Iv4yJpympGiPxZs
cqwwOUTZdNVO1m4KBBg6H61kjjUVZJQmP1hG/PDEHKkbSrdtzvDdKGLEyLaKGc0eNP/bkvZ/OAQe
cNAjcpiNWauHIB2vvnkJ/h4Fvi1Avau8/HX5jW+O+W6Qtsxgkro++FxvzME2+qT0FQfqRY4OJAfl
1eJfJHgp7xYV0SJtd0+/PoMfPdDfnsC7yQmVFD0hKk5rWJerWA8PISjIXx/CWC7c/wzLf31I6SqT
V8dRQr5/xlDC4B4LWu64X5xnPYdTbe00jpXEV24/7WVmXfaSrBwEC25bnMlQmJ18+8FZLJ/k/Vk4
OiVVRcOPRsK7V7e2bEiGSe3TXfrUDgtBAV0soNupSXdJ7p5KMumwjE9BdIhtlwegW3fTY5Wph7Bp
r399MuL7tcBfl8SxpKCga1BPdBg8v1sT+BNIyj7z12I45r61SuEyuQ5IeMTZrM+9mjTO0kEWoaPe
Kec1/sALvRs8c7IOLqlVbTUSMTBeKcC5KiRS2CDOt6JYBJwr5p0lDOfUle1CIkBcT/9Zg7SAF4Lu
dU9/+defxvjRQ8SrDJFCKps3+90gUtVlLq2w8NetRbq0QN8LEgb/PaaiDmZ2j1WSzLskx/ULf9Sy
LyHs7Sb3BSnl6tensqz4399kHH5LodsVlpTvdjmZT8/aJ9hl7VRrfZw28BG3bp2dy6L3REwsjxlt
wg+e7z+3qf98UJxdjmlRiHffPVkCS75ftzEvsX4fk85jK97lITpUOduledgg6EXn/GyQU6vH2OZ7
AiODYKMn2mkZ0eICkP+knczJPXXwN6MuYEOICmHpeEbzenSCG5mgXXFJeL9Cs7KahLwTEyIssgxU
HKCoSnd0fK5LODNEu6/JMVmbFfQeF+gBjFPOa7LDD16oHwyXjq6EYdgGPQH1foeglZZTJGmF8JO4
H8rYksDBmCjQ0py2gkxMrf3063sr1I9eYeXourIcRzf19wPJzJYn0VrHXUs/2aE5XiP0ndNsp8Qn
c+yPadbuewR3sNVSguc6e0Ll5XvBBJBz6jYRZH9oCxt066c2eUUITV0/PsSCHOAiehlH5MSwLUsA
yMN4XfEm4XhfgQTfWGAqgdqcHIztfjx4ZMbscqffpLVgkpCIneLbqU7QR2FsTzTPSVCcoaGuacya
DoUHs6eGOK8pYoB7xcTEA7LcYZ3+eRN3qwlk0VLgGGBThCjWGz0+OA1l5orkVPJRrGJTKG0XusOV
CLUrLEj9RVGxrRmuwIns5EtwX4foQU2IheDedTxjbqjRZcYOOgnKjIx2sXlJuMQRZecqAY3rUnL3
ef2KiI8hpu2oAkCCpPKMJDVgbiad8NQtEU056lLzELfU/ni/ZfqCJf4o6nkbm81+ENqmacZtFcnV
FMaHeTQPGpUvX5HGN511Ye6WKw9M84IdznoKho1pRYcRNVdqT2tT9Juq5VHhVzEK4sOq131yaRvm
pQqmbS/DrWrp4buK3n26HbLgfqqLV2ZMDyU9SwCAb0SUXpkEmyWWesR7desk7bXTBLdkYRXEC5QE
1+K0zebw0JT9Zo7DG5iq5wCRDrQFxJ+BpwWh1wXtNeFQeziwnsSaVDlnRfAm64FtEZAdVPa8RGLn
a+7aNR9sYe2kVI/xMiVTEXIn18Nbi2hBdrBGt/aSebf4pX1cbtGhkF9D7u4y6y13vEqvWbuSEIah
59Nk+/dpWFOz1HB+xstjsA2T8DAG1g5Fr6fV3cZImQAAP8QXmZzXdsSQod/rEe8+Iz8YlIzFU3fU
huGYRridc+20HK7o520wN6TWhCTWkgkNccwi9i9Vd0mgeZmTAzAC/IVfa057L5XUKrkSfcCVYvZJ
SKdRylpVXb5HVsFjfIIotyeTj37MpVF3e9x8K63QUbVEWLpGUA3uKc7lDoYRvbtxu0wCWqRvE98+
1gM6tXBr8omq2N5RJKKfTlJKMyyyrZ2uBdsZHH33NWuGzaAlN0Tsmtg6MODuwFJtYrIQE2gQ2t3y
FbvnfnNLsOfvUe1vFBJG25Z4nULkD2TW9ppzJCphowC1h6ydY1p1JojE5ZRK2i+ZM3iZ0ewbAEk6
0y+C7/U4RyuNMByzn3dEDEmbUwXSt3Tx+CkBpsVopjXWwzXkuhXNGFCG09opwaJZEiIjkBnB54ew
QxyZby0HAsHKFVU8Y4U1rQUImqDK1jnM3jLoPZUyP4sZH8xM8h2jjJy2eQFpKUEXafoeOLCVYXab
AtS2pnFy/N01zP/8vpAPFqErjlkrpPa8xYRFQsvgGVWy09F/BOCIyDDfWsGIXMKBSOBCoDF5tnQw
Xs6hDr6y/TokRLcMDYcCo7E8zK2MDjaDEfKsc62jSUWTzJmkaKwdMyDwEBkKIlnd4vk37xWMx8KI
D7aB0oq7uyxaElp3Ro1cjEWKlXGSxPVa/tFnUOizbEeayuK02Zr8Zk1DgWm//HqS+NEU4eJ4xfMt
heO+X+XNSCDQIGFyQA187aBGCkDZdbb5wZwvvq82/bWAQ15vOQY7J4U37vsFHIldKT55111XgHCy
OCTdLL+ogYsHaXFexjbCaFY6Hbtoyna9iQK8xjXvJ+uKp6IAKsJa1+f1m5uZuAbf63VunO0/iT75
FBj3LSI5CtLX+LGlap+QvZyWRileso/Wbj9aMblKuizNFXvA97WTVuAwynzlkj4Xv/jDtV2hnrXR
Mo3uPQuXSwC76wFwB6kkh5F/w6knnvLFkN1n5KeXFhJCrHc7ZbRHNowfLOeEviyE362tWGW4LtM+
N9N23m3KUlmPWRuxyiixPCWMAh3nRjTIJgIu7BICk1qXg8+UW2ne8i3LthEf7IbcqFNQ2gd/SHak
Fa5QMa2yg1XZhwmOH8Y7VmXQyqeUgTw9DYC5Y+q9Imz3Sc5sSGbSHI2bsoBhhEGvGnoI+gU2zNXI
j2dj7zHHbNFaXyqZnTBQbefPAeyhMtPuxiT04qq5NqZ41SsXt664xHh4aOENRoGNXCgi9ofpuY5v
spj8rt7emYXu6X6yr53u2EHwV214ywXX0wqmJYrkDlyKp8gmbEcWMKQStKXYtQwGCkgjugBv4KDL
DnEZwSz6J8uSAwuSlzfdcbmlREvv+zy4XLA1kmC/rr22Jh47Fj3AM2nVzlvFWlk6mofPmaGOeHom
Ea1ELopS303RiDHJ86Kjx1gWCfqcngILTWPBzqONCWVJvvb0DQUbZasbb7XPeVFfV8wLPRfQjuZt
EvcbWbJKipq9YeB6ZMFgVIR66RuEnF6OZhg8rxfiPCSgaEvk1hagy0EDVdA65sEy26PEGl7Gx+X9
mmrr4JufIoIpUgTfAag37djg104BCanCPTUt70yvTiIGnzJejiQvp3Bw4U9dGOihfUbTlE13Sc1B
p9USNfeTE+8oWIBI+3M5tvXnFgQo1o7+VUOGgfKMLDF8n+3KKQIPn/5pcpBR1uFhEC3cGRbcbXWN
pOIWLfoqAMtXsjziF0Qzqe/ZcdnJC/cO7AXXXRDt9AnLwc5maZ85wZb4hIOWhKjtrUPYf46HcpOp
+7pnKCGuCE/dpoXsHjHQm7hEUqc5ZPJN5p/4K17gZqAOOiRuLZxcJPHbLk3BAqee5uwbJhGrPRpk
MEZENSMjeqs7bFe+uGy0ce0GzoPP/gNe1bWT4yXmNF0GGyth1I95jLh/AdxSF37ZiOzbluOVnV03
8h4l+CkGq5A3nyRy+mrIzkulSvnM9PawNUpxGIBwlZi+BEDPZXcYRsnNDBw3KNj4sqkt7OQmZ6O7
1NPs9sBK+jLvCf/Q7Z1Wcxv4VR2Zo4gsQZhZE1SJo2aNm4YA5aUcszy3cpy2QT2v+6GnbRj/OeJm
LpRgJzlNDK+WnmGrGth4khXhkFCEoQqWy4XJIjZSDKoD0sEloCOjAhY4R73BF1ZwmYGRiIgbxHrQ
AOw1DvdTeDXr7Qdl63+uj0gExRQ7haNc02WF/v1c4hp63HF9WFoG2t2yTMuscW1a3XFm5bM8assA
CznrznE4Y2vaLrGptXBvfz11ft8oYErjNKiqSsqakJSUvuzyv+lTFDq9J5g37rqh9N2wuPMDoAE8
odP/o+7Mlus2sqz9RHAAiQQSuD3zRB6OIsUbBCXKmMfE/PT9wfbfJctlK/6Kjo7om4oKWToEcYDM
3Huv9a28/cm6/m87Br6vxG/dGMv9cfIrnGzI7AzLB5inRaJx1GXLmAsFEjkfbZ5vZr/b2qBgQRis
YZC/xwpZjpKHQhrbf/61/+2J4btL+WGHGfvcyLXiUhx7vFU1eYxRWb0nWj3988+xxdIH+NNetvS/
XGULxluux4725xtsFb5RFIzXN9JJTsbsM0+b0DDHOnrIJybs7roT9fvSp9EyZQAYbWtq6chGVmN8
DFQXndNe6zp6mErvKe1ZrW1xMn1svyyq0bCrgQcZ4/DFlbQI/O4YuYg/LW84j6T84JUk1OrZLpO3
qUe1b7jGJUnj0zDpo+MwdJyIU0G1zfibh47qsMI/hTD2YE2c+mM0YGLYD/iBlx7k7Hpg4Lxpr6Z5
PwwS2maeHoKgO6M2x7hv35QpdSf1Jly7Bw6iD5olKW+GW59ADIGnC/vPuInaAfeA+eanuHHTRyMy
DmVGYmQcuSQyLJ61KHxBUYJW2J1vC2sC2MqmhGX+jAFpTNNb0/EfBX6asWA/m/OLbNybdMietLMr
7PjeSMu7tsFDjBV767TWV9cmJADAaEzqsc5PreY1J2BiEsHDCDBhOaaP1ZuZuoDvjS2bLSwK4zSH
wI7pDlB+xJb32Pblm8gjdqno5BLS4LKJTSbEFNl+MZro2zRiUUw9egPTY2v4J8+l8cCiadD40aHx
4LT6PRf8DkN+MPrgcaHVWnYNo7A2LnkavrQ2XAAwx5wJk0gDcquDj4CMUlbk0/BpwC44xMmJRJO7
Fp4gzE/ntNSMoijvMFntbK5jaQfpMHyoW3PHvrvgI0jJuhjCf0y5DDqh98wA4blklxroDO5JgDxQ
mGgJZAZePh4CDXXBLuRhtChzeNImOhtIWA5eLDYgYDqHzbSKTgvQKW3Ch2XXVJV6hgO4Um0HdaG4
RP6I6Nhay8og754f5SeHMEfqUchTRiNLMYtzYM0s+ychH5uUfDwSPVbugiPvqMKWg89k3C+Frqv8
TwE5kgSS7gadXdTwYUbmMU2weiacEYz5AZPvF4MFi2CiL11ofFoRZMzdk+5TaWSXAqZk6P2K/m1V
+MPeD+RBVzxbIMBOCprZFD9DKSCxDUCPN22WOqhxnjJPPibmxWrDa9yQIMdU+7cGgZ+fAKIuvYOE
LXk51TtNc63M9oukOo2G7lkSJ8PU/NWNOetFusSan7/HKXGYWPerKbtvUVjWNoHhY3zQwnuQTvh5
QEYbD8HnSZBbrVr15Hr5nWyzTbHYdLzbpYmwFIADD3GgvY9RURguPQKOMIJwO8NNOdKE0EhI3Cqx
rw3D1qvYUkqaYBVnAVftCWg++R1ZPz5KDxrg5bUx2i9LMJ9Mg5NNiHVMS3L5W8yhTkvpRnProjUp
9ZHb3IRfl6NZXDfvntVcm8745MmR45p1ivI7kmSp/UByCrE3JqsnfQ5zTFG8zwLPUY5t0nQ4sUts
4KzkxD38ZDX/N2usZ8L3B8ZuUTL8OF1qaYvmEx4kQDHguidCljkSLo0v0kYvS8/gnxd16y91oCsY
ZLE92La0mHAs5dV3m6YZu9FoAyrFxc37K9LtcsiO+ILImOcwSZAp7y1auckQP9tD/7pfS7rcqE4o
32i+uz903SePP3MlZuHKwxkMvQK85IYS87CU6ilTbVph69hK32zzPSL7YPBSEhjyQwzMc2kHhDy7
/3w3fpBf/lYVK1BCtu+gQ+dL+KETDlY1NkB9+Jt5yD5XprxZ6omyAdkHCYWfT5nIMKsPtvgNNktZ
ls/dmlCM8wTRi5u1dLz8oDmiu901vn8Jy2tZU6p1dDei7iejzx9Uq39creDEo1yqePHbuey7784N
pyZTjeWDqaPS4WQccYrUBr2xZw4nsMmgzTvAv6nc+4x00Y4yd07vl35OTqv0n+/dXx5chwOBbVHj
OtJ0eHj//CAZibKjGkTEJrfeRvikpQl+monP8ipmxR9T2P8l/cGfNAs3j7un/wMCBb7h776QRQDx
J4HC3Xsa6/a9+JMvY/knv+sSlPqFCYfFoY1pHV/T4r74XZbgmr94yjbRAyy2C2raxXZhq1+Wod5y
qjSXpcFhWfhDjyDsX/gA3ltmZUosp+7/XI/w3wYG84ejZJeRVxgUldzmtkvyYEDSrtD40r+7BXe/
H02/H0//ea73/z6d7sufn8Virni5u0luge3AzIrXZWX+5HHn3nx3Fv7XRy9Tpe/eOVRZAjooH52a
NzL41JJtkRc/ac793WX/8Ao5tqGT1hRyOwRsetCovOFnb+nfffSyFn932fjHwdRql/utCdwqwodW
9z/RAvzdHVn+/LuPhkmk5VCTtu7hq5atQN9dZw9zZv+k/vi7S1/+/LvPb2FOJlnRyi0ZVrsOIEzF
2vufPSc/lE5e7NWwUGqeE+kcitbbFKn3H3700hf87qptJB7KLUuJ1YIMY3rOGQzJf77qv7vhP+yb
RpWPnD0rZ4u2GfW6dL7Sw//PPvqH13Io26mxzRI2isTujZExGZ8HEgz++dOXb+xfdeR/vzveD69l
hR7FHXsskn6rS3Kh0joAhMOA8PWfP/9vbsziSvv+njt5EeeWUZNaljqYUWZZdSUkkaqB8J8zbP8P
f40fXtNeEVxOtJKzjZlfBlI9TlHzk3fp7+7QD69pF3WFHr0As6plTteg7CEjjG5488/3Ry0uvH/7
DfzwroIPLEjB1YD3aZbeCG+KamqYpEErNKm63seYVO1T0+cW3u0arDCa8xAgx+hX/XgqjDrAO2pO
E1zHTjdEBJm6a99HH2wPDgJpiG2khzE+D13XkPiax5130V4iQeRNQeOeHceZgjvQQf74KSLU2zvZ
KXoxhBV61ESiUB/pkHwfU/g3Y9lb4E3y0mrbDfIM0gV8rTO9Na2ktQ/m6BveU8R/RfRilGmMID5D
qHqaLD8bsS2kAKCiRATvcTUO30YfssehRmpc3BWpqZnwGEkiHsdRzDQ+PSOnstT4xp2cZAtfxG86
DhmPDFTsw1qTm9RYq5nmk3+N8XOrczgEPTa5yvF952rPhU/CiqnE/DExiq7ugM/06lp0zbAJRDza
j9w6xJsqcOb5WAVwiyQD3CwYNnOB0eEbzrmekVNmkESE/txshPlQ5N3YX7FBqZkeOkG99B27nPuF
0YeYoEtfmaF5CW3ZQPZtCRe9tcaikOeqmkyXMRvDzHRNlp2kEO2ZbsK5FCEcvoXUbYT2Cw097Vq7
3uarINk5Cs1814ZzF34tadzUw9Y09ZSwDdGXjZ+FBsJNFCYmb7/e+OSE5RYGQbezPoXBKMxyFxEH
KKAIKD37W+G2QXOnXRuqSRmBraEZVEI1hAfDjBHKWa+JMBp9QuJmBVQ6dv362rkJgD7cEECPonph
8TFPJTLab5z+7PpzJndyhkG97oyJPDLTJ28K40Q23xA5MATrAUex3tQjeXors5rY61Tm90+DAcH+
2Stm7W7w09MMwpgtc4YO9WLhR1hBnt7gcnIGb00ISd9rE7Og2yeY68c8g6U9WFpsQBjV4iZnfCCP
ZT5TC+g4mF4pwK0W8ELRlkAvonbaNL4zlTsAeIa5bcA/YfD3myA4eGOMRTCVqLz5gYwCHlijxoYU
A274AjrHYabdeYTLkuSiOdoyy6artLsWt3gfeM5GenrR1jlJEF/wnI/3ORiCett7UYrfIyi1DSEg
k9/aPF7MIuEwG8t4mb76SGJ8G4rxXS5kb+rLWMsttilJQwsTeb5eWF/DegjL0TsmQdN7j33XgvJv
fYdBaKRF4x6meEIvohKmWBseF6u+cYmCU7w/hArDAbTjbxXUn+dGWP2XsPDqh3lMkRCFQaCKq19Q
8p2KMku7i9F4Ic+749FGkVNmfDInX3gvETQ6a5MU9WDedzQbbwOMF3jHraCcrlYUmPFdB1fWeQbO
6YVPtOdonWhpGNxQpRTRe53JsKtKZ0/AqANIBNyucX1STQleRK++qLy3nR54tBnhG1y721UwfgN7
bi5JHDYpPMi+NFdQPg37sxtai+bLj3vCtpKMdBPT8EGiutEs5UPgd41Bhyh1wE2Z1ggYuwhJAuoq
RyY3SU5IyxvA7+xTMVh9edaWAGFYOE40LPA5O19ndecTYZW6OEyKgMDWE4veXL3XjRl4x4l0r2Jn
BylwA5VG03TSqQ0yo+bR0ycZJ6UHLLCBZ7cBcmsu45VcTT6bEmGIT1nGjvvBd9RTiPKmRMgCrKIh
zF2QqqMiCLSbtKpg8XQ1OUO7JJu69Mms6TLss9qd1EaEArQIHBdCby3Ake25dKOJjBOZqRYkMKoq
B7xjDlGCiKg6wLdgW51CbZD1mfMBUa4Kdj7Yj/6YSEA2WzvjZb0AEdLpB09YpS5O41rd1a4RChPn
ESsSa63Yjk+2Fso+NE5R2SSATtL9hPQp1+vUBie7MnL8kbRuavu5DYGBEHOC/YiEzgJoiqiKdLyJ
Cyt8rUGZ+gwziQ7e+iBOGl4UroTQx0n+GmeqiHZ1UxbutRWdN+90gY5xlzc+IAw6T3LAtNwkTqCu
kR3k4uK5jnE3w2/hPZxqaKg8LXgTUhX21QaN2RzfpJ0Gv5rldqBIlpuS+mA5XP/90ERj/OiWg/VM
kHdfLibDztrXASEUt7YdY0iY4ewVa6fEvrH1O89PT9bsy/qlGaIQrEQOXHDrID+eT2YzZ5Bth7mt
djAjW3HvWcPscWrwKgPthA6Tay/baNxlsYVysFjSkG9Dx12wTqZvAYoAndCCqi4VcFfcBDzudmSV
+yBuyRY2VMUYwZy6nJTBvqaZ+pg2hGisHNV1w6MQJHNCvwMjyIo7ZPW+LqXlrlMe2vSkKjEQ+msh
jOWbgQ3shjlcIQbhgbcVUNCIQCuVZR6stGvqfURWzhN8Y7JKV3NuYsoqNJS6jcbrIVY5rLinNmS5
XjMUnM+lzNr86DW6B4FXjUrRiCxjoDWQmtPjzBNIemkdalak1hHZGgpyY+0aw857zrOVcTv2BB9u
0nS0bRqrPcSmvo0qYhZkRjsH/ZEHjwXou3njt/1A91Y1Y70vYWxOu7AJLXX0tG2bPIejVT1FSaey
R4eQTR9v0ZwwPpB9eRi1Jz9XduAF+9iMvHlrEFlrbfhr7Ysl9BIl5DsNswpFQEW9q0mf8YXJluUq
4DBmHlvtS9rBNd1YSWlAz8mjoGbYryqSyqM+VneOGzb2TesnRX8C1kPyltX5bJdVT9bQsRICi6uw
aW9/mdQcE7AKOKnmS0a70h7ctvB+CwepO6CcplkiNZhmdzFbEvSxTjwz/DxqAng3EpiTfUsGCaaX
bGbcvKKVODdn3/Uydy3tgfjmRPQQ3kJPIZniyNhDhFJZRKQ12iGjgZ5bdeJb5eumOfQV28eByUA5
bhujqnJoUdGgtvVs56ST+znq4FGlnry4WFH9+86IekEqh02wcOepDvWE73hyo0GXfJknpyO+fY5a
+t2qLNLl0FyBOQimgKzfhKkfs3N0yofeNvMR8XbSAiW3qyy+zSDtVN9MSZD7Ho6wbD+XopicZTms
15Lx/3xDSnqGrapzqFRcQDKM84xC7o08yl+AJib7CDBcs+sMIGkrV4YApWyZWvXO6HM8h7U3GmAV
kIE+la3VqCf2lzF8mKt2wUTyKdlTUYRueGsZeWNDF5L1NUjcsT3R7zPIlRNt7T52XRKMt1PVluKF
R7yNXiZRheI6aDe3zqJ2ITMhOomvaqKzd/SdCg7rXDXdV3gaCqNSPSCDA1SDITucpeifoyHFr7eC
316u0jZ1IjJWu6A5512R+Cs5JGKEkCVJ2AzHbmzvRR3rHPB0CRlK8L45d3Y9FvNd14wkKMB6N/0v
2SjHAso0QbIZhJ0pbXeEe6fdoZvaCEQ80E9cz2QeFcVnATqqvFMNoGEAqjRHvwZ6dv0PMcg48q4Y
IBNwjCx1uVBMHYjWuuSwjxAm1Q0G26/OAAV+ZZaJAq7v8IatI9foh3xv2jqW9WPd46jOwCAqp8Ce
GAVN82CVIa69265pIoJSgA+p1OVU3gftSLruMJj8xoNMDkbWkZooaQ0HaCiChNcmGUygkBYk3ZXE
VVmuQ7dzLNIVRjfRJJEqyL50zP01Svw2/qQQIoEP6geX9QYEJ2r9oEpz50MzSep+nQMYOOvJKiSw
KLT82WUK5wIUXwNfzXpwqnGeXsokzpsnKFFztkGLCvAzIm/gPZp1MW6jCa7r2hyafN7afSVRaCNv
mM3LjCfTuxmhf+EdD1JRM6OalXeXYM8tNjNis2hlz53tX/0m9eGL+TWUeSfuQ7WJKj3Xrz2KdNJF
xqA+gSiPIK3HuSj4Lhrh5KQj9SRv1yJvDGKT8+AVeF5prW3H1N/MzCDasyFI3d7MQRk2jOIMWW+p
JTNvXQE3zG+wPpkjqXsCXq5k1Zw4V6gyTnd1H1YkjcTtAiaSG8xD1HEqabZSQqTYwARsCwQ7TZqg
jHH9ZFt7pLjch+SuozQeujKyScII+8J+nM2kIVLINzm2w5ovBRGsgzuRmKZKb9cblhFsJuow48sw
WwYtvEFDbyH4r8n2cdqZ+cn2QKyf5DhlwQYUO0wvNyeiaxWpPo/WcNLUF4gYI+JhkOv+YXZi9yNI
Wwk71dJpnEABEan3CHSuKvTGbzi2RNKzNHDMvG2eVSDN8oiXySCM2PVESziBL/sYIqiu9Q5oeBDf
5TEasBucTuLNrNToL5ojRlljkg48KUFUagYyypF6zUFBqbXvjDmu67BZYl56IJ1DXjWvLNbKvQw1
88GAwgkRqxkQ5zOjiyYdpWX8SiRB6KA9kuwS6yis2X9iSH4zVMIROmxg1N7wFNW5nX0pS2Ro7zZL
jEF0RAsQGj4Mzyl5XBC30r5NFLB+v8SOnUQZ0VXZ5CFYMZQRSLKjRGse8CTH5TYVIoRcLE3Oix5V
o38ja6pioYPZIjcosQKeh8JHuGwOXJXVTq+8wFS/Ms4Jc8F1F3yWVfOe1H1Kdepq+wA5mx9b5aEW
uxnuubvBQtF/QhxG1ifYaiCDBO2RPkw0IglKFrTXixzzkMaHbpW18hqAqOuKHBbYhnNkFg+DZYMy
jVlPIP6R/aCRLTdu82vYZFkCsc1bUhk6P6ZdEbuuOEbjWMkLtSRIcReiwheMAVa/4rBf1mzLIii3
ce3lNfZTk1dGiyLw0KwT4Amllwd3NZBFF+yUJ0WJp90gp0abfoV2BZ5d93tn7392cLL/Vi62R/1/
YCzCsf675tdfxiLP85dvfx2M/PaP/hiM2L9YthBoNKm9PDxedFN/H4w4zi++D9zcp6GySDg9mnR/
jEek8wtao2Xmho+Dv2T+azzC5MTyJPMRKllHCeH+f41HXMdcurn/apYqMMrKVi6WAcEcg3PVDy07
N8PROAd9vseCviJYczilnndH5a/YAOh+9D1DYtLXynXt1fa+sHwUkRLxXmSY05F8m0OZMlcPe3oc
WYVcx6s5HZuE7R4SF95BFnvhLYQroyCaCZuWdz8SmLwi//gFZSDjk3Q8sfDma1KKq11o1S+Rw7h8
Dq0ROxTxgqRiVoQRe+m+LcANC/Fe9y3wY6IV8P0RpTQs3ORlfu8l0R2dfJQ3xuStiti+twmnLAB5
ryy3IPyXqmCdQZde+0GO3Ibl8JpbW99LnUsz0vVPC7zmn4VJgoSXxP6a/GmIPGQqrVs0yJztZhfL
Q/DNzwfSoNMlZL2k31K2X2OOKw9hnab7wXaNleVE1U3nDG9eu0gBorY70zcKh8E9y1GPBzH0pzgx
5dk1An9XRt5L4Sf9mbMUZCUTSYE3noIT++KlsP3wtma+9GA4YPRCr03BIH4pbNN+xpGn+c1YRsyg
ywFF29FepykR5J6o36zGRkERnBOp7EvTxMEnhLQkkpcr1ymib7Olrs4ok6/LIqh4eKFzWtkt4YYJ
x6312BtkF4JvPHBmrLbW7CX7pKyifV+AcvL88tXr5XBqTdy3XTGUr6LxCeikjXKuStu7mDltQLu5
xz1pPM5+RbykI7OzzbEQwa7dzc6Fije58Xqhtxh64Uhz9LyYsn2AMknYSx5Ux8QGRtHC3BzeiOzq
SOLN2w0IEneLPthbxwohc8VOiKQxugvqOqcTV2bnrjWGjTD78+zW1d0wuvGmMLy30kqrQz7TpXQm
UW/1AwJ1bk/FFfm4h9IGp4rRT9VDJZtmV3dGttFOuOS9TY+c+X61SVkVZnZMQh3dsjuFB4phu/LM
A2V6su/H+a6BYa9xYK9qCZgxDRNO2Py6SYcydDCHe2f2IJciuiJBed45vc3Okw/WQ4vtgaYTsRjk
GODISPVadwbNwXLxetbwyH2ayF0YN7sQUahRzQ+E7VgPuuxPTRkSCOEk3iaJ3I/BWdJBgd3dBwU6
I5PeYkD3ZN9rUmZJqoCOlQcH5qGfG9OwThNB0DO+SlGNzkmIRuzyQdFhtZsVikselQGPk/Cia5d3
R7r0zi0M1x4vEyVZ2VTOJ6f1MAeFbwtp8yuN+5s4/VoMIK3bMfrSA37ft2HwnCQtKivBqTQJjlYH
zDhNzQ9q6h24juJQkHSxCucaalNhvVCfkKUAgjwMSmK+VZbu3NIuDgYJlbVN6NmUz2cCf+myhlm2
d3LzE3OlJ2GAMCWk7ylOy/S2IyaEJOYqfw+d7DqXfXQu6l7vTEJfaYntBjt2N0JXG9LW5V4pdzdV
aLgIWiMTJegvoKdzxz/GdpicsVSbu07JO7lny/W2AILmbZvmi4LJP+qYE/MubUV8EWQ+0ObF/D7T
RAmcY4OkKlVe99aXbb3zhvShVuKrKUhvNT0eDNe7jMQLvs4UKZv4ucyi8pOJcDgIMLt1g7MfyhBt
voO7LHSjd1J55p3Vdi4B7hlcvp7M1KCe3qVK54Mn46MK5ysriN46JextE72UXUTlTVDWNw3q9agp
upXEW7PGvD/tg4y33WQ8sBd2M9HGHTcjAPdcu2Lle60iKH0+Z2ZIj2YmiNSUCcJ0zAarPMnm82wn
oIcyGL5zQ2ZaakNQdiCMlB+SFB6zqGPY1zGtbWHc4KwfVuN66O033IX3Sai+NfS61qJsXwzHR43t
sypzTnK7wD1HjttsRsYgVLkEuBeSbNBI2Wt8q9U6nGO9EYZ8tLV5lXAAtkSpHOfM+uRnPigYH5Hy
kBmkE4uCzy/6bYKimiHHKu6a4Dl/a2k3rmxte4c5opr1G2PcG7HxFpKTcxg4slYlti7imxKMTPTa
eI0VhHO47rG1DUZH8RBWI2V93a6mKkNGOhmkmC8yu1KAVEU24z76xlnis/xCdC7xmwnLTpJRT26c
nkpmmLInpzXPUBv1pef2VB7gw8Eej3WUsFQbwZWKNF4GF/SeFS2njuQDPAb6w0wzUm7YR2glzW+6
re7ayHuLc6gzo8kuXFvVecjy/DYQ2ZEW4F3Q2tZTaLNY+ZycV7oqvqJt7F/ZzxDMg3HfF6qaiejz
L30o9pMfuvtuXEIJQyola3KoCWnP4cADHtusEeM3246W3+DDD08qA2Vnhjg3qN1XAp+yVQXaf+XS
xexwI9BbSwT9PmLe4erZ9JsA5a4mByZ/i1aAhFJega7EflU0LRWZ9sdVlOi9lHIk61R+IuNR08kx
qlVfCf9Ydr6/VRVSwdiWFfsxPPKEFKPGiQUHjQwLY8qemm+tYCHdWmThdQI8o4yG7DRabbJiTlRA
MGnvOnc6pWmmTsSePqW0avk3uUl5yamjsZPH6NmDlJ+xyT0QVLMxY+57EzbVZu6DpwH/3G706s1A
/hX7ZfLrlDbW2WxN6z6YUMfXvPtG+ZYacULGjPgYI8qScVJEFQ/ekz955jEx8q/sHfWa9n29yazu
4sBwO3UJyaMUVBie7HUJL5qXTbj73iBjvIuM6KxYzIPW8ba16V4KLIcY1GZCLINxHw8KRnrg1SSw
ZL/6kWKHUtN95Ij4kKc8UENOPA04opDM9/EyVUF/7BPy5hsuI6Hy5ogXbhP4Racqr/EU1MUpZj0v
HUJlGj2hTGN6oTu1hs4Wnh3CZS89A6aL+9a4rXXTGf1+SOPywtXel6Q0Y0DMDOjB1PXdC8NytQO3
n65VV9zAyMOUA4ZxOyflhVj6qmimO2uMNhmAtmPjZRNDIpiQomMvSlVhMgBhmlzSHl37qZSn3Khe
88hT+5lp44l6W59pjKH2s4dDG6OSZjL4rm3isAhwPxY08NYiRkaixnJT/pplmbdFqYt7ZZqPvajU
Pui6p8hpvmRJcxvDn9xxXz9sRBDNUAWHooOyPJK0VZW/mgOdjAwZa+EY0Zr0AB9baHyc6M7uHd/H
QhWMG9XijrbB0q7rErwxgqQcPqikdeeGwzFN669eXVx0FeRbx+L8ExndJa31TQo/YKV2lt05hwGg
y0ol0cF3JdnyotZbJmNqHXb5MVLGEk09AdnjLOTrKiaZhU5flftPdHDJt8xvEGARbEYw7mEs8VH7
kezwwvL5wxRMG5/GNrnnzcr16QvYBvc+s480isWrF82/Ueo/c7JRW3dIlw0oJQ5RWpAOTVGRIcp2
YQ85eTfo3EfeRxTwWQ5yM2BPRJ2TvxP9w/LdsmwgOSBJwTF3c0q3yBvDvfAIK6pYYibK/o2JM+qq
Vb6o0jtslbRtV9oOQPYTz7ORqg/XkVU/J1MQAKCwuLkkN64Meth4Xqxz3xOfQgOXba0Ojoxrb0fr
C+h2pnWDYGUYWDHUQPsxhkvLkB8XeVJYLFrGa4SOOiTHtxvzzZgGhEnkyRlrp4tgdVOQhGmn17pu
/FVRVYe6phc0NPLrbE/tGg62t4H9R83uROOhZvYChNt57TVEwyJxrfUyiVxNU4xH1XEHrAj93gxr
sgrUkqqaZwfO5jS9zBLjWOJWN0nUHSRhfbdmKmAzGQ/K6GEDNyTk2X37YKQDG5abgd6ddbL3xcSR
QxHuPKbAcS2Wd8OkWW0kM5moo5/f0vabz/Eod2WSWAR5DHt3qEHu04MakHDfSgY6F4f2WGnO1b3r
99dJTSsf5PwhHiJ947vsPUWYF9s+zoN1KSPw7BXrBIOs/MBW3T7VFnkmbd+thcF02lhCwZ100igM
HBu/1YcgDQ2YI//TDsnOKsYzfRkk1uXXuG/GG4gqIaHow1OZ+PeFbdVXlSIT/+3/NZaFbTRu5WrC
lYAsvryG5UeJUvy2by3QQmP4qSwMCge6lAY3aFVxElnNk++g4wImwauSHTC7GpvSypz9KMQ3xinJ
JQ8pCANpn3n9bUxEJbAuATcWjfhzHTn1rpRVfTINFgdWoM8+4tYrILCryZxvTyl8a0yV2LelAW4x
xijWrVUiUGB5QXj03Httz9YJzdqGHFZ361b+dYzdQ4LewRnt+kxY49EbI29fUNKcEEnitvarPaEG
Fdr64H4q3Xln0gPf8Cq/WJ6wjoUZ3JeV/5GlgcR5RL9KqM48JxBEitqLELXDu83IloxqktmDuLyP
cNvRna8/48PdtF3VAB+do7WOqDhmRBrY4dSr17rW1ZzAygt7Q8+0AcxQrRETI4/Xy/G46V/TPOgu
gUs/jZbYbQUslqN7IgkTbfZKBqSN1O8TEbgbp8g/ks5QWMQcAmM6oAJMwm8tP9W8WBnElpZgzmE+
YKe1dqkGu0+i5CY38LaMI1m9pnFoxzLFCh9guDH6Y8DBijMEXsrUtB4CwRBownCiR0pgv3oKa6lv
iYlIjRHPNJbFnWxmi4DiIL3YqfyVCMNw75qEEyeCPAyHZOOumA7FbOkV0L6GelefOfO5GycGd8MM
I2Hqmhq4Vjl+Akox9vWaCOSvmRv2e1LPSdrjpcZrSQBUUwSnXhbbGjXAxuvjR1OaFtGK9a61eoJl
yYa4ksvMWEnnr0lFgng+kWQCJJcZiEkJM0bnhCRdwguSrSGTe/aWpwQ9820QOsNtbFEAWJNd7Hzr
JcmSenn8Cbeos11wy4B6gPVpi1vN2XIX9kRuk1THxkmIjCFTaALmq4zr5wAn30vX5BsjxyHpdfYD
0E6UGXP30MSQDkCvYqkKwD8GvvfkFZzUoE0sboakBYVAOBVmftfi/F9ZFe4EC4FVqP1tnAx7ohNw
Fzr0EiODEx9SK5QLiuiEmZQf3v7Wo2dStesmEHcJ8mDSsj+1psQmNbkoRoyGh8Gs3tADvnjeC81b
2sg6+py7r6WWhHAX3VNeWaxMsBSxdtn0QntaNf29mm3vqSCREVzXbRPq4mp4e6bGXBZW832Vx894
eDH/dtmCXOaUDae6C1lrk4Ewv4JlYDI+6+wRFxYAnlA3m6Ib2UBbFZ7avPa30pjaHTOMB5Mh2z10
hxKwL0ChA4l53sEw71qbNpd2s3rtVybnyj5dE/VGMzd0P3B/6U0BOHnTBMtThe9648m5en4d+io9
MdM4eCV8jdgkLKmLz7Dh6UYb011C2kbno/iyrPqrZG2nL/VfNJ3XbtzItoafiAAzi7fNzkE53xCW
ZTHHKqZ6+vNxNs6NIBsej9XNrlrrj+mfHuRklwQWP44A11KlsxdVtqGMb9lmd0k6wClqiNRc2M+L
c0DvJU4ok/8rT8Fr3we/uBgiZ0qMAyDNPrDHEPinqHZlB2Ds2p9TbpDGMHWAAzaDnSclLZ2w+TiY
vvuMoq25t7KtpZirUNWRbdxe7a66T5w2P9QF4wh3CJYktk2FEGMTECeJbCqInwR3eqSIWMjndjl1
TXoKfTQLZYpRTCasXB0ytHxZTkAhazEKE0YVWv2zQHclfdrtHJilR6bCYL/AKjDVG98ZgNRZdgvV
TNZdIJ3xIacY1hMseRhRowB04F6n43NW34xAZUcwnG43GDFFNrN7GgKkLb1T3Q9zfZm9DZIDunxY
a3iBryRkPxsFcSCFR3svQjJybk37gLHlKMb6rphFsbcXWkNnQAN87vIyZO4YlWXCMXoXJOHHkPjG
JTHFnuxScc4bS5z/+y42WaQXt94G3cgHvq+/S+Mfzvg00jWmYFXH34UKOhjlIaYda4HkU3rfzQEt
IE2516ANnHlYmX2moII8Arp2KRiinXXHqngQ2G4oJpVvdgA1M8bUBViDuS0LPjx+H89QpfI2yuVl
pCQmpXw7CUZ7W8UatZNOznWekKMelgdaragWnbCuTeV0C85EmQ4fZdYDNsVkGHFenyrbWs3fPO3a
s7CDzZd5opTI8rz9aBopNaXVqSzZM1La3iKjpsOmp3nerdQGTGLZtLYLCeWZPQtZimfRrVs2g+m9
0I67R6y4oV5g3E5QjDuHOZ+z01Q7a7k3zCbdLvSZHsylp+Cm9ojpGV8rV847TlPae6g0Xze99gTC
udD+UXu5JHVmWCMQ7kITxEoxrqJK3XAva2Rr87w7msELFb/fclx7PX2vu5hJce/2z7pwYwhDbrFR
Ni+ux9mdturaDTZTHYInBAr7tqAqHMaRympcgDgrl6vt3DezPW2t3qIQvRz1o1U4CFP99qNZeyZJ
YNovaEq306x/bQd7PYO9OIbgpIXxaUuX0PLQICVF+Kckhn4r7YBs4RRRWWWQMZtOzqE9NLpoefPz
/Ez5Dd1ZCBVSI3hubNaIIdP1Xpd5xTTk3UxJr5byWFn50Q9JQZ2pwmOvlq/EIF1gTtNqj5uZ5KGm
Ude4y6KQs7NeaG2lHxRTTUzjTudNA7rc6egKXPfN4u+CXP7Xwz4/EuBfII8pOH0yoMKE7Ja7MCeU
C8r114eWjHKfwp4pNKl1TgwGz87lUe0UJk2ZyENHHgzgCnhIPvwblSe3/tKrTW2SPu9J4OciFZ/w
wvpSmPUxH2rvlvnZ39CMYdcH+60tRHbVFH/yZ9tb9qf2KDEPRuc9DePiEpMpMufJX+SCwIY9Xc6E
tjwpOx3x/VKLNuQwYElLdE9m0PteSKoH69RoaBwGOPKcNaAGbUemmaizcPhJbf2v8xTHp9GepoYl
j7x3/rFC7EqH9UPK8b5P49/Wbkh1gawkdjhgtbKmYeN0RxyEa8INFJ5Jx4x0wSHXO3ibT5SI3rBm
pMiTDJQehJrIsZz2Xg+MTOzyL2mef1tmTXbJ4cbMMB3sjCgOfE98YPLxjXiuNjX0LbBOA+PK1kVQ
ROlXrh9jh5qubtEk4GTegVH2MC30CtWSDxiBdJFAP3OcCZRqbMe8q8xiG8TBdxi+Tvh7VWfTPKe6
yEHYsW2C9CPxS3lymv49U3OUOrRujckFSRGp0eVknWhHJyLlm3P/jw7XT5pHH1YiaDSS1J+Ok1FH
tL/FucNzGCJhRG9zTb1HU2QfFI+B+WQMkU7/iQ53Rho8j1ufB/Ja2CQV9DFaLwZ8dDXVisESlVWk
+R4rI+tYsWzQGlCEaFlJVHuBfHGWZtrngfsadxUayNK7Cjv+L4PIoC17hpcg2l1DP+spfXXb/VKC
3/ee3+1Rw+NhW9uBNZnAPn3JAX7wuf2jqRrDRovOx25cZgLJUxnMj+nSzCfVoa5z4uwA3Q8ckKgM
7err3Bbj0SK32u4oXA38J8+s7buEhT4zl458oMoGs52+hhqQw5hlNJaLHdFMUW45iLhtQh4f2mY3
fKz/5a0FSDL9yLJtMCUfxzF7J6gAjt4gCWpEGXwUOYhKbxDGkpv1oUORwvYS486jn8BZ9auQ5sbW
DnGyclT0erlZa8cKnw6j5RKd54KKYrcDNkMzbdcIYpSkdhHonnOZyRK9wm9WkycRhPWLph3rRD90
elij/SI0PATx9EQiFN1vnXGL0CyNXpLCBHh7wq1qNpy4r9VlmPqvYOzP3WhDRoHxYm/EVWjQMJMj
7ptF+up5lbvPrO66kAmdleY7tPaz5H07EuVHOvVzVaT7FEHp0hLKATEFxJxTfeVbz46dop0xCcZQ
M9e4y7UAy06Pt0HLlChQ9oVdzfIQyKOpJtzT1NNZrdftnJi+XcCJfus2GfVPLNDjUZQyo2JZqG2S
fDYhWg6dAjugQvysKyLgMuODj9jWCR+pZXXRbBy7tKc4jeWF7g4TqXCZf+bmNkagtLfXHWos6AhT
SLEXEfARC79CasV3q8C0muE2ZZu/w8igOlPobtd4KMNcY0eVh0WcN5sl/IduevzCpb81MgQXyZif
Chfd/twYzwGyX7E4SH+6Lz1QiGwPdCB7xXWmZysPyz+DDuDhxERCDSBPNCfOtsmX+Z64mMCVzykk
hG1oYjAhAxH6bSDDlo2k8IbpvWKczEIfbjWhdTF1c76Tc2SgmWf6LcIrsbFYbKl6i4e0fKgT9EDL
5OzNIF0ISEveFmnPEek3aC+8QxCH9bH1pye3Q8NnZLK9I1GcvW5kQXHNnmueht05r9hv+uHVEqqj
D5EmcK3m5Zp2UHbyX2m0QF7pk2lyrzgmSmHHdprDLMd9u2T2NUuq7Wg291ZJqF/fWwydMvc3XFtn
w0qarTEMnDHCuhHsEW9QDbURMqoj/3e6KQreWb2WL+uxPtl++TF0Y76xUkWYu1veOoMkMUhs/4K8
7BV5/HoSDTYgYv7tIlKtxFdA7WldEh1hKtfY1FzLTW3fj6q3wVtO9M44kKn+i+8s9745pftkcAmI
JFnCjJ0lQq1B9IoNzrRQM8/V5PybMvr9ci7Vg+H7f2nOdQhm6+4UuAbFhD2bqXdn2Am3IBJYH0gx
98i70/w7aJXjDcvy/kujHHspgYvaCsVRnZFslyTr89Mb7ZVyxAeTtr7LiFqrpzu5aS1iBqh1DDqM
0eEaUoNxXw1BsyMKmrQ3DZPhqg/PZJvAo4EWqvI0X2Bw66B64eB49LgbCjXryMPZBK1g/wH2zQ+V
uXyZ5djs6WB/g7fKuPqgTet+tf0f/ZasjqULrU2VEjdTkF2EFm+59/z2M2i7dzF7B0SE9FCL2DiP
UjobmhTAiNNE7SrfPtfDPdKno+2Sud6FugfxbMEqaHUACM13iQUM3TU/ocLVIfpp2kw+8bY9tVoG
YZY88zpyt2JNBrK88H2sXScyGGjW9A1IgeFJBIDvWWTVi7wv/bKI5qxFB02R31Dva2/mNJnau1Da
EeIe85BYMr9LbXLf62yQ+3Gix2YQzaWpPwk80TfFrNYizb6dTMQYO8v1lk1uFe+oRxriNRhyqkp8
1x7UVSBoJ/VtuppNjU988K6kcn7PllvsyLwhIRiZscm0SmQZpa1o5VX6rGry5MivEdDdR+2iDJqd
6gJEZz/AK4RGbx0T3d9EMM47xxUwlYS6l+5H7YW3trNfezfeq94hK6gJkZFtzdggi5diLFcTTzP2
r/5K80vJLUgwdlkAfrnUYVulpIZc6H7bzsYHUEkDhHpigS2PQ9g/GDN0RBCnjzl9FBuDid0kTElE
9ULpWJEG7Py8Qk1O3ij1vjuFwngX2oBPqgjvnaB7HxgvRevdllS4/HhdgG3IjbBvFdcQBi5cL8gA
OeQTvMaxTKFu7Qa4NjTDIzJb9VgEIIxIk9vt2lk5JgwLRVuRQVcmEZi3OsWBY2z4y4/lmL3kevqL
wSDS2RVRmXvr6v55mbHzcN6VEQKbels4y9F8M30amQdeMzK3RpqIYexH23Xv4xbTfpXuMZiwAvUL
s27PJ8H2O+rOiWq1BflUc237UXofT7RHx5h8lCqrjTKB6wfT/8x7rz0neX/zDSGg1Gw6gBPCRAqV
PxlJ5TDAkJ+TEpBCQ2PHR56wePwNOjv6fR3iORjDI71c52Aaugv9Cl+LKtyDQ1eFUa3csDBiyNBq
oW/N+uWBBBEYf2aUFczmEEBVos0HYzGeprW0znGTq2ad3E5Zhl8NUlIOJPPR9WWhk9RJSLxw5d11
2OfqEK6UYykfrWDP/l3g06IyrgMDVwYwUYt8CqSACtXGCKodJkFl2vObW2ynJrtHDbsv8OT4AxFb
09pHTC0msYWCUdr0ggvOjQZsuYO7iO+QDrBodfKzUgE5Vg1+ZCkKLozpIWmtWxivvWCad9mNuYw9
G60hR/At4MLIuZrPo0dNdCmNEoa7iXKyZ4lvKR4kVT8ceo0dISznVQcSu8SyTfhrkNSk+L02uezu
+QEfUgbcS+C9pO0/e+y/VaqJrB069ub2WkmrpxAa/XM2tlEpAx6CcuiieCGFZ6aa1YXO20xlcp+W
9XEyCVMb2U2osR/flsI7FBb4ktO4tK0F9UcmICkwNhg+GtKQeSBsTPtqFCRzYaBkZ6zWlIvxIKf2
daaWHqHrHG4KL/7SNn/awFODr+bJd+b40jkkKBX/GATJ0QeP2dg+mfoIW40hRm0izlYhPhHuNGcs
brfO7YpDw28TAjqSLUbcGlpI9h1Dmjs+BYuPiycuuw2JaZ9Aorc6m8uNR3kkWsjxwSkn99SF/jYP
iwtAIGaJVse82kHLzVeffcO/x8HwEBIjuHFlae9tTncMk/65tWTGhRClc52/W/hpss47IIRi7Rm3
8D/ubQ7pNu+9UxpiH0CJX++7pn6cveYhK21rkwxmRBh1zYvu4cMqNbmikvZrrvvs4tTykiYOPDTO
gHlaLuMiUR1Xxb8CnZTRoHHN+7cwN/6IDKlOZuN6kAL5yuIPv53sBBVg+qUmrnKDxaxEEtA1AMQh
2jgCj41g/PJXs03YfleKZVPT8LTxJlgo0+xuRuy8j0AE11J68AQ0BzM0ICHDf+RYSMuS4Ny4amXk
C7pth/60WPqzDMURnTDiqwovZU7+9dZfgff5ZoFfu0T6INbCpZnhYvB9hLw1V5zsLopC1KI2so+l
CB6sLPljxOM58cYZuZJrcn2BjEo4A5gZppeFHtp6ImydRFj09Ci/RqJylaT3NXWbrWqBmUmdDrdx
NR49w2fkRz0S0Uhouv6uyLkWArAiG4HYMfF5JbuCar9uOMmFuUwrB4cHteXEONdbXJ5fKrSO/UTE
cH3vGvF0rUxCvJYRW++8VJd8MN9lFnyaKMt39idN37gjausfj9eL7WL+MzPkMR38nWBuqU35SdAQ
s7wzPyCrQtLcwCoqwpOCZP610B6bKnxFiE1DtgWpl6/GkoR0oHg2aqqpHfvmNdmGjJqHIl+snZwo
OPOKlDfNre4WUf30428ikEkbc5nui7K5szt0vQHFSGlIQt7whuiZeER6LVl1ePNSqNxtUtnPCSXR
b/1AwcOUVdmt1ZqLToYK2HLDX5YTsWnQu7mCR01Hw1ZpZ7fG6tODVwBhmvVoM1wVDyobHtIY/0mD
I1D4uGRLedW4E2n59uwoNCYL+tigKrQXFT40CSlOj5ZIbTbiMjz4FU2LJv1iGR79AzTHwUnaneq9
6jTgaELyL5/ruhgO7s6Svf9M7Rh/ooE0MO88Qf5gi8XWAGyiEcs+Wl0i9sT4QpbO1sQs9hGyLq16
wRRFM/JRgjeTsIV0Quf8oMRXHgNfVS3xr3ThLBuVuOadVFO4Jd+Uc7Wauks/A3yVvSL2uKV11JEn
JfA0VsEtVjmBi/YxaetfrAI2XTrLK9vTsBOj4Lgxsj2T8Vl0MSsaI2jloBZp0QrcIw+6DFXb7ue+
hEqK0SjxjWmN3amzyYMbNREFgJbwyKwDFwGTUMEvbbpmgEJPiXCD9n6YHIBZembcC84UAgFpJijQ
O3bouBo7tNgPLU3apfuojtoBIEg9PFLxJ+xbfszQ7FCkviExCszeHP4Kere2airfqt7s2crYSSCl
5t2C6SBy49/QiDXlkfmlTVSxy2JpHewca1XlTyYAtfXj2HONLIs9a8pkZLfNOUbFAzpnXWK9/M79
xei0vhjIm0xTV5fJ1HvbDkGoZsthI89vzkCHLcIqIjvr+C9WacCerc2nAAnQzR7NE43UpM4egjFO
o0lQLM5Wa21IK7Dv4HMRgcILpCMSdcccWY1lyKcKHV6LRRBvzN7KanUsp94/sPH8uOHyOiyaYx15
lKjI2E0z62CI10qM68mZ9d+DSaEDNzw3e3afBKkBQ7VnLcEkMFvhOU2W9rlc9oZKQ5g3yjUNCdCh
qIUoLTAYw2cXMxBjBLkDNdgM42b2q3SDAwp1jY/vv0/mv1lLvh/n6Mbo1XgIs+TWq+DHNxEsNaHI
j96zDtTwsqhykzjhEZ97+rRuX+M449wNarCXLAv5EBX3uYWRVM3lX3uAafG4iQajzw7FFISHKXBo
XhjWSZOanN1SSAztBRtAJdWhkCUiG4UjTA88U+NA4hx++B8xJK8MO/vCX8WqMdeKkybtGaUmpXEU
dbVdvEevAeSfHsmbPRBVRhFuax2ysl8usRP+7XHgYmM+ZxiBr0kOZkIXarMdxmXYenlyr0XH6FnF
z0tHeihJ4HCStzaBf8Ao1HDOraLmii7jNuTd5zeyEBJ3JEPGDshXVwisNqO5ViDW83DMgsd2aVs8
de1bWI+0P269ATIzVww5ZlDVRDD0ZOomnzojeVx1uOTVmMszmXMkEVcr4TT9DKypUUx4xNeonW2K
Zf6wZEbPlgW2QN1NfRw9j1L0JE6+sVFc+Bt2wiu8O+pUDmFO6HjgFMZW1m/dUNHAnAfvMlwClJAb
fyxenappIZmw3YzcESb1y1WKGEAY/D+hmTOjfElSTBjlxJhotej2mK3x9DSfIkTrLrWg4C1885I2
YdpZ+JjmS4S8aUIeLeyzL/Jh146uA9k7NJwb5iFc0uFa1U0WxQjcDvTpmewOwEKlYhjxhh9jpgNE
8HGl3BBNkZUxD4b5c+3TWKIy5xOh4U33fnF2A1x0zT1BdsmXN8Yfo4U6ek5JR+xG5+R7mo3HxZRd
y43rcqP3xdTxnumHXA/ek0w49YHF0RaiOAd9t49BmESzbJHqJSPKuXA5k6BwmYQh360ay7037SZy
UZH3tZeqIE9Zdwk7c/wbTN6D/VI6oPVB/y+PSXZs1+bdputf25jsfCPks6As87LwGdgNqLfy2Cou
KpkfYy8wD4tecqL/BQJwy/rbGRg72ymjH82rX1yzbA/VkGVbld3MRBkwoDVsr/TeRi5j/srmC8y1
fk4H1lU8oa/2xcx4EhqdsvyGj+2Un0kLon5Vo/kIlP706wppNK7OjTemmzJeJK5R4xtlzZ9a60ei
sevLOP/Ls8HZVCzaebIy67pKj2FTeSjPPgy/fF1c4D0KBmSROHfYY5/TJoPxHWzzHCateBUx9IYY
+wM0XM4K6u3zrn0aJc9NgM6NDvAh6trlOaFg3jDd7mAtpOAkAAmRSWYE6OEfUVo3l512N5GXsO9V
90sq1F6gznop9JxuOMuAcacHO4ZgsOdsVduqWzFaz5OHJGQeQjbGIj6YYvJBF52PYibbZHbbF39G
8GKI5jV39Hi2++HYjvjIOxQQmzHXrFXY1n2x1l7KQrKLBMtr6W8Sq/rntZl/1gYZjhQxA6nMf2Ad
5a7R0j+EpvWF1WujO1WeUyu8Z/4rr3j+N1Cs6KcLk7/eFQ/EKHuPYv0SE86fNRq2QqO0FvQ2CFyE
5gK6ZHupuZ+095LkmlgJvIxMnz1+SVQWSwWAiknkfXCMY7KklEcbRpQGAe4rQ8WH2DOIF72OjDOH
eAroKtXB3bxWWQrqOt9soOGDbzvZDl0G0rTCCiJ3NoaN1TXdQRvNv0JUNxQGiGgruLYKiqgz6gfH
d9csD28L7vYNuSl3o0TNH0KybvBUVewtMXOYWx0bGYjIyP00Et74FnJGb/H6LFez9hz+9Yqf0a7+
2OmACpw5YwPKxunJ/VMH3DbmDMVrGnEcgY5To26ixmJoq48y7r5ziMpLyYI6+/LRwBTM5ySbj9Pc
JzfLq7fzgPBCtBhmKit9Hnzr6o44GBqUKIRROjcP8RphEi9WXZmgXFV26VPyPuehfciNmrYxRYX3
WCPSggRAaU4SNFE6yMpMlkViedbhQovM/XSs5cUfeaKULKtTYSDRTZhn+qy6qKIB5K4RPGMteqoG
fJKoHEu8PcT6a36FpfquR/iyJatlY/ZUqS/wxSz//bYCELngR4yIqOx3dhn8TIoE0bh5rRAwHboh
apP0a3CkdzAUZ7MOvx2eHOQxJtIS0cfnxPJ+pbTezPCfwGtsW36zq1BzbFwD1mkxqz/DYtzS2DBP
ie0/2KrJjm7rvTQdHHyx4phLGuYHHZCgDbBzP2RmRDqQubPFFB+YGbh73QWhBFrP3A/ifZUF/qEa
US377XNTTVuyYNuzgYRnmxj5zWz5IT2b863UlOr2dfaSib7ezyM3bg9hNtly03XtsyWh4/nTzW5K
8+KOI7B3MrpThqzYelPwW1XFl2VmFiOX8iMkaPAFKQ3r7ZBZG3eVOtOlstM6cAjUda1otDLEsx/o
JlEiWYz4QbPtxux19NVPlrOruE7zm6tQnumKIJ94wRzRfk6tkCgjpoL0r945jRkbE7nkUS33hmun
r4VbzZGfIsauYvVcVkRXLnMZGdCqQpBBXSY2pOaga/57dCxJjRStK8jM77tHv9EeA9pWEfL9jlLy
tdR2BO6K0KpjKMMJZm3YNmFpbBTz8GhITdTXancgamR+4F2F0emf0P79dbolPUJQpfdIUAE7MxxR
YjoPXXCsguVzCAiY6mr3uaVj+4EEsE/BgR0r+GSR+NuHhMLpC93UnOdyPlEVjw/ALMBKQ6/cyGJ5
MUZyZyVOkIiqAxgN9a77bC0fEodJaywPhfqk7MaGNwMiLw005yRzPGGKXc1fYbBBpEXbj2BOSKa3
KrXtS++Lbrco58NuYEYtXWQnNx3oAdV6zw7/ULPkwRCU44Y76kpa1snxCvve9Ir3Ph74RORK8mq1
37hUs8Pse0DoBboJZ4xx2gkKc7KKP50/4fUHwPIRibiDg7UHllZlBvkOiladod36SinaHdDE5jnI
k0XYJvAjLqWsfKcMoDlUkM1DinLChuZGxv2EjqW/OVL+hbY2N0Te7JyWvNvwX734CLjtHKsRRM6n
RwHFdu1sllhwn+euv8kBK1NR0oJKMgfnjKcd7BNey4ng/3TM6ZFfTjapNhhFph+FDv+h8a4F2gEQ
83/FlJ6ESdc7kKiRYi0MMKz0qYqsAW2J2zTerajL57X1pzUYSAEWy71TFcteERuy8/D4b9zKQVCk
mJk7Vx9zE5Wl1eErI71a1ft4wWBPPGxRoWrAaC2Qwp2HADuiXJuDtW4vxRy84wiDsTbdcFWf8JCH
Kc2PtKhjn8YEnFnPHn7b7RLzb/SCAq3zkBZH7PZphPi3O4d6eugnIW6CHo3QORljOT4SNOC+zKtl
iyb7Dm0QzTJ5/YwAozpZDnvqhFbp2a0XNsDY1gzP/p80WOKvBdIQMwjYCHxgzxK1Lb1yuSVmUW/j
WbR/2k6RebyUP3p0eaRQubN4xt+DCnsCwceHwHDdU29MdwsmO+IykpHXJmHSqLFcszdDcQwrEqmp
+ArMwtsQZPM7W9y6dmC8IvIU9zmG6YOTjldiVwhGm4l/1WGwHccmPAFkkBoQePLVHyuWjrrfhdkE
1ZbW6JiHlpAkq8wg/IloJtBiOuKHRjDsMDXSBretZuBwoA/r6RQgXs+8f6RhR3g1O8DThykcXihS
BV93iw/V2ObdlP1kkln8CyaBKZpB1wvT5h7RsqzUXZ5icqvS+lKnPqkdxvIuZrWGutiHvhoZJatD
R0DQgJCUaPKTLNRdOC1EXyWvagwv5aVY8z1zbumgaXCtm+V9K/sEyUsYUdSBELNqtyjsP2obL2up
D6UBeVGOwJ/mBN6Q/lpz9tTjDKJXooKKBK1tU43bisX7GsQzKel7QU83cKv/XdjLbyPGN2idHUaT
P6SpYgxsRgcaG1iX4TpYJfdl1bRbtXTGhZfpG+68OIwuiJXZC8x6AaP+XP9ka+xG2aW/QVt+s/US
YZFX59bxMPvYVz4gf8SErM8p8iSSTvFEvR6g03QakTaIBrS6HcanrDHDKJyKX0FOzabLpfnYtneE
qmBMEv54M15rb+xucZW9S+kHjygSiUT0MNDoGXlMbnfWMVT6gpOY7iMjYPSdMnG0sNTirbTPgKr2
OY0zVINcj/ZZp5om01YctKysM0H2FuOm8//frb/33y8Fr8K+rsVbo0Pssl7KqaKQBXFQVPvGKdBl
la19bSB4Z49kfSxOqCxnp4Ubd1E8kWNOHtLsvpvE7u2r2fcvtAMHlzbIg4vXU9JV1PLoAMRPuTj3
Cr+x7NDXeXHKKWbFZn4RcU/RSjy5tP3Er6IN44tlVQbaW0q3CJra2XGYX/77QrZT8b/v/vul0NZL
Rr7cPmm6Gg36Wh/CKEU6EY9plimOlP++JY8N5UKJR8J03eXkG2htG6Pdq4mXcSYfbMckB1A92P2l
6K+eNV0mRzvHcBIMgxUkp5tnmA4oIRkpAL+2QZepTW8E3T4jXYEKPJOyrIXtIK75bK1f6gRGDXtA
y9rYnLw0qADp0/aKO6tFyZY9oBEuj9Lwu2sXB+c6WQALNT2D+Bexf6t84RAhwZ0gtcLf9yjrLpxa
JBqQJjIUB6vyvdM0oEiIE1oF7No51hnyYztAB7xxPLwaMg6Jwk8n4+Ksr+Z/r+t/35GXAs1iTRjl
1nfqvy8pLTG6w17hISeGCOp59KiET2LT4vcqxJpEfR/xP0XzNIQXJ5FfLWEy+2U45XUaX9pKKIaN
aQ21Nk5d/Vfgg8A+yMiHyB5kOzfPJjaFc7hv/ULvC9t6tGMRnPzhr5sjKQMV+Oui/z2IbrrZyrIw
P5hVNOn5MZQAcqwMCT4kB/uInu7dmPuOFKXHMBuMM9k72NFQPeINc6Opmej3qAg1GXk0czBEs0mg
6WAypy494OgnMUzVVVTHEpUovbeLbZ2nmFE/LMl4Stt+olhmch/DYCZWyqbzaS6AGnA0ySMC8y6O
M6ySg7NfZmvnFkodzbqYzrYkFcWfJt7yRgLKxD3RGe3qnhATjLedsJKUAy4CacV6/fT9BkYgdwi4
38qURbGx7O48NeSOJFA1XjKE0L7dLVUxaK8g1fN/362/tKuH1LT0yWuN7uysX6r1P+7tdIo8u2WD
0rE6U/woz0wDqVlckMy+Za6ZbBwCjXaBZVFqVXkjiX64paPRGLaThtdfpEJcURQhCjjf4qVnkrIz
jvPAHKxHJXFG+TK8a8L+JUAScaFBmJ0hZOYZ4U5Fe2370X3pZ2LOUR8G5zK4JXR1iDJGdymtDprb
M0GDQ4yKtO6cmjAXzzGasa6inj5plz1I8T70k7nD5pS+tYv7wtCsaK8onOeAxFUiybof0wXyblGK
c+wBQqWD7zzoOt8jSnzXiZ5vYeNymc/FsA8djBzMcAHaQxePWVBQl4adNt+iaOBJcUR/zI3A+FjC
t/8MxsLtsCT6sziQ6BCDDjT5nXGXsq9/KpGMR426BgiMujsgwfxY4xgxs3p6K0rL3pMDcAeiT+GI
9ronr9BPdTwUGMfd6pkAH8QBjCEHKguSV8JpPlRska+Vd9nZyCV4Onl2NIMwNkjSeXZgcimy2Dq/
l7FLbKXD6e8GN4jY/lBVDZcTaim8mxYXwljgKoB6j1mYxxoJuLZyzlHv3iuU8Ylm2DuUprD3xaMC
DzmZxSi2UHinKkjbqM2basfxhOgTdIY8rPt1lNRBD72CDu6p8COeL0EFSbdrVfvXIhuKKxqpgdnT
ryG1fqiDQR6spvlOFXWjvpV1+3geTbBsD8g5pRnLKY3g0esRUyf8CyLFM0Oj4l3m/AR43HjRy6uk
6pQwo6WJ+BBujakjVDZBv2sGOTERXqpTBliQuNZtisdMevGFBD2ExkO8zXgkyMYJD4vd5EVUdely
dGqw+9DLg6M2Z2MjMgHMjVMQ1eWekMpui9YNk+lCAuo3uJn9GNhORdCT+dSQjLmheYbGwdik5Cv5
P7LOo0l1ptvSf6XjjlsRklJ20BNAeFf+nJoojpX3qZT59fcRdaPft7+eEEVBAQVIuXPvtZ5lbh1X
/eJRA5yjRDf35g8bNb9r1PXJpfbgwI57mioXzc+qY8Lw9OuiIXb3WMcjGYg93f+0PAsmRZtG9NNK
SIrztq6YD1vxFifbSoXDNSeSfKuKwTp+XXixfUxMBpcJCt+tm36bmK0fBFqkVTSUJkXwZ8iQYq0X
+Ntrcy9TyziyjfIopwdJ0JmRHEsDuzcjCI3hN0o2GF0DBWZsA5mtEuT3Znyi5RmfOs/9xeLPtySs
dUZ/nJdNe+Gmk0/GiKDIrMBU9t+vtduMadACGzbJLonFyYlbcXr8ZP3fn+IofIqdmQSUIvvOgNDa
po7AbbVcSP2HNuTOsY3pY1T6pOHmJEuTEDIjisU5ZyvC1xoEQF7jF7KHtl77Qm499yZgGZ3avh/P
woin8+OnES4R3wGUVvrAJB/1GnNXg6oaLmKFcVBHzo3Fmu45NPugMBTWCZNhThiNP6qZgqyOM6wL
teN8XShzNA9abuyTBTYXS1hMMEX1s1KDtzHiRSRAFlghjQ52KK09RJzlluSe//lza3mgQjURK39+
qdjznGzEACE9GXYujbdnBsvMLPbO/1y0oarOU3MopzK+SOROEELTXSj6J9lQAtTCKxYFWXj+50Lm
dggiCSiMwbzSMb9NujylCenOoKirHeF1P/16Rg9bwi3p/ZlzrkRTTVR3fyRtEUYGcXHGPP3CX0S6
a6fxjhKIOxB+l8OAPMfLQ0VYdZty9KAXqvCUGBEb8SQ7W+K5DufoknF6RL0XA1di4uUt/yGT0+Ty
uBruM4uGSRyP35zc6te4QatdQnMeGQ8DPt/I4do2xRnXLjRIvHzv7OvqjS4a446JVdvCkEwWlEl/
9KumgvzeiqtRyCpQWe68AKhjCkIzUXPz6fss53civ9NPetUn4I6rJsZwhl0VBHCr0p90K8fVWJnJ
mz7C+GhgTQZOo01rM35kxybGCTggCikVw0sJ/V1aUGrElmVu6Li35xoZGew0xkSLDBAZ+o8irZCc
+usKyuvvtJEB8kj3Vwnjmj5nrd/GpvvmtwY6riZJnwh1fRwAb0kIgVkyp01nkra6gTXNXuRmitDL
1hyzmydJBerteo/iqjgJ77l23c+kJ4sZgUraad+9Prs2pJr+nWtOIanSf2nLybqzx+kV4OrFiMZi
zSrLR9NUHr3EjPiiLkLW2ZIsizQAlgP14avW5O0KWVT/W1CpymmxPsRVd2ki9QmoxWXiUqMl0dmS
d5VX3GqjR9WJT0MBGt55s3DXrol0WfPFe4Uq6Z2ny1ik2Fm5iWu9Z4LOveJ9DFxl2O86OkOm9qW3
f9yKHIOWdmhHl8ff6iFM3amKnyFfGm9Fen/cCchKchdifm2WxzfCHL+QTuzY4wGNIppQfQkZfN1X
M4nnbV0gZsudHQET2e4NcX787WxBqESB8JSkfNFMGJjLncAHdnemU8+PR3BAU+BoSrXV46rbuNau
iko+5uX1J7NucTJg6Py4FSEsPRy64+fH07lzfbGGsMUe3Mp3JlKPO6WDJe6k4d3/5zWwFaa4IRN6
eX8iFUf7VsI5/rovlCWiu3EEP55uVh5qHsR058etgxvfHL+KMbDyuh+/cv0meYItfH1cqyS5ZMji
2cIt97BG4gjTgdSZx62224DkGyZt97hKHeKu5sT3To/nsl373rim+fWmg+bIvaF7j71IPrlpgaaL
VwvqQJ0nhU7ncXV0MFk/3pLHVYbjVeDPnfX1vpoWw3i42tgGl78NW6ZlddV9Pb5W4tZpove6SMWT
wefyuI85TtZ5EpiBH6+/KFKDgC2k1H3VI4BwO3E2zNze1Ahu2KRlv5MWkSLz6OZZT3mX5rF/f1wT
unuuPcLFeq/nDrG62d3obitJG8bLS/PNaaJ7Imz/pvuReIPwcoji35lM3NvjZuHET0XbWl/XnEh/
Suh63kSsm29Mop9FPk9ft3X8W/B8+69rrupeoLJ0X/csZvfFZM35uq0ZxleMEsXXtXTK3wxVpF8v
QANBZetj9HWbU3fvyQAc2inQRRWiqrfQNXe+EuMNM0K0acK6wcDJVVK2cW+2cqdX4x8tk92dbNkn
tPjHXMDi5gywn6WpgS5NmNLHSofTTP44U1fJvmOxlpHqvqZwtIMxaqG64/g/OZF20K2Fo8JpaN02
bXeb9cqDA6MdTOOdVoBxS0JiyBh4hRuix0gIc66w4jmVOGGyjxtM0aDSzlXhv2kRY3lPz3xkoA2S
cXjo9TH052erUlXgsTnmNA1tf/lvmMdbB1G67/bUW9e8zOz9XKQ/H9ceF+ngpFu7QS1M9Op4Ak5L
ZeGzV7IY1Ud1pR+1yD7iutCvgIX1q0hVcinKWzEg8hCYXNn6AmyWGhsCH+fOwD9PbDQOgZr0KOmQ
gyj9xFuT7YnVPrGtq4H8czAm8+xX5GBbkVPuFMPXGQcvowhW3diXtAJp4Kza3kp2UZpZ1zmenJ3A
F7p6XG1nW1wt78bUaLjEGeChrIrEqsSgRIGDnQIAm3M1M8u5tpmx89Fmnoaw8fda7HyK5aU4SW9f
Hz89LmzeIgIbmoOkiqV/VkFiUji4ltDnx/vUOio8xhSO+vI/PH4VSWa+nd7KrZvw6rIWOVZXMCTM
xzlC3E0og+75hLhaWNhXlYWpoJpwtPimE28T6LBoKBKJYVkf1qrthlvmFuG201N07NFzR7fn4i2v
8vFdePyUebTWbJrym8dVMxp+MbcyCflL3Cvz8HM16P1+pqj1rQiZLibzmxnq+Fr7+ZjaWXUYZMUc
NMWV5kP+8C3M7IhwKdzM8DqO8bgmuHEncxPkeglOmLG2hYKj9c4Tlb6xRDLKg3Dd75pqIDbN6Kri
uUUO+rhYzBcUFtlWxzdFNdPvmL9CQlM1aQO198fxIVH0PZvdNMaYlfvovUGDnwsJ9T4hP7LGLzFJ
LQ5Mo9IQ9472hb0tW+kzPPN4J320H64Oe4aqj/2M50OCyyEVwbGJWm3FZuwll4RwFtY1ntJ86xfv
0CdWRe9Ae+n9XRjpx7SIjnRFoGZXzcmdn7BskHmQWteIfgsTufE6kx6wQvLkcZIPi6NuFOURkDVR
4P9ch9lVHv+5GllQk5k0l362qtNx/PddzeXvv375eKgO1iB6yOWh0YZhgFPSRAL8dY//eNzHHzwe
gDWXsuo/bv730379bJU5j/XP3f79DCbfkPb072f75+EfPxnIc9rTv/+Lx1M/bntcfL3G/3w9/35m
/fE+/fMXj3/z6ykfv/zXP//1PP/f+/D1aP95569H1MGJTMpADAQXvIUCcQBfFu2gMDz1dLNP/7oY
/XuiV8uY+s/QJpex0THoz8VvWtH9sTX6DGsVZre6MU5UQyGbV+8dOqJ7nMyb47j1qbam+tTXO/Y1
mJUKRFZuRULIHNUntVxUo6hORR39pbW5RGMvW8xc+5ssG7GuCN2tVpofoVtYJzcbrJOPLdBQPWXa
JPIjgitmDZ9DzCpRd0UCG8M8s6/1112DLXKIejyJy8wd/fQJahEi1Nw/e7kbneYsi09+XTN98FNE
sLqRBpWvkeJiG/n5cVGKsMHU0OTrHBXEKR0Eox5qoI2zbDf1MsbOUuIKqb3kPRs7iBMo8S9kF7+B
/p22ZkfW+dRZeZCSS+jN6W6a+hQbIK+aRsCxqRkVl1OLTlELWSubU+jWH7iMkReP2XjQPBLMHeNn
bmvuceC8fpvTkZxV/NWZnW1nSy/JlAGTlSpk8kK+dkl6MEfosE4xYUVO0Crm8ltnCf0w1RckAGKP
gTHIZPOCxTJDuHiyUYGSKlXm73F2a2mVrq3Z+0UGAT3KVk+Z8ODKjdnMXfwE9VS6vFpvIgM1Nq33
0karUPb6zjTNZ8v1yqUD99YUZbGzSXocNH/h43o1MWcarvbGPXsRSMGQumO0411Du+rcm8475rHu
aPb+b8l4jepgmekQCDo16aZuISZYmvDWlbioZT/vaUjTGnVmFu+ldEmGcqYTxjfSThIRmGYPxwt2
GgaR/JYCmAoWqPmKLhh+NqYaTPz6NWIC9Pmqf7XmKtv6NMoXosil7dGc+fYvfVDD1sVZ6rEBOkoW
8GZZJ3OiP8VYy8spjUV87xRSCtfwqwNIcdJp/afBMbKXzkXePWCfCdkZbRSiHFx94pBjQgx9coci
W9933cSKRygNpto/U2t10KzpEQs1H6hKxT2aXdrLM221UNuBmnyJotJdZ3Db3nBxY2TV1qB3YLe7
yO2tSH63ll+BbN5iKb9axYbiqEpm9Q5Q00cb2zg7nf6oGKDuYOVQFyMkeDxvo7uJXdId4n5nUjl5
XnZHYDPuyoq/sDQ2cuQtQGOG8LyAh3CgfpZtypALuf0+0aPtP0d4WDj0R+eUTnA6HjWMuJF1o5fd
v7oVG2tmSli9mPuIeiExZvbBKqFs5j36dGfig61p24ZOz6nZLNL1nCYeS7tmcKghEM3H8jBDzDng
2MBnPnLkZ51PcgaWrTUTA5EWFUeaN6660t9nEWMRbZrMnTcmfwoyKlZhOC/dffx7U1b5m8xITppD
QEBsBEmHNzr1o+RILNRL3eN0cXjHENXrqDBBFSyS7zXO+7Wr9Ux+2uxb2daYC3xm254kRkQATJXk
uCSO1+1CJ7vHjWuvyFPpwLfRUURnaE+ZuXP6jerp5KWhPJTWmG891OqD2zpYgW309JY8GLGd3LKl
a40zOfScN72hEpaYwmnQEfYcz7gBJY7yoV141VV5wQ+PjjM3Xtu2mk9l3WMI04Gx5SLeCpXzxaz0
P6pNP1NpfIDeyvPKW6cwQ9YGNDqiNmB3ak/h4N/bDi3v4oVTGNVXFBw/SXSVmxbk0GGA5eEtvQOb
N2s2JmT7BhvF2KGvnp2zOIclSwIH4kFkwGb0049CijRn+tUkRCdXjfEMKqA5j511SaJ6SdFIsdXh
DNvlTvUXC0577ZK5vZZul+3asuZUKk0LRTHPJOmP8/VexGWpAyrGOdEht0E0DRAYjPAWp803gjQ4
Fm2Hk0rd7mVhgT10bXAltBMD5Tnvfpe8ZA5mess06Rz61nPpxhLOlUkXckSMmBJKVSOUnArQJFHp
22dAZiY49wXtLtZe3BpY+5qV7EoBad+FVVXPP83691xhNZb1nqwmuSYzZqs6nHeYst2LX9NYaybp
rrtEHXUMBUHKwYDsDOPI6GrDduwda5m3nzOAkugTXAiFhimD1mjvpHvFe8YCAdTJNaNNd+fL0TwJ
mznRMH2WXr436wppeeGap46vNZ3lKKajq20iO3zzczAqUz+f49jflnmtnSRo3BUxQGyF80TuEru8
ONZdOe7IQmudRrjInkCgwGhYkQFw8Q70p8vn2ZlxdMUq8Ig02tG3YvpnzcydAPp3oXkgxCDGTTL4
bN7H33qPUtgPXY337aOfW9D4UUKZntCads1cblTKWRB54PDUpt1a82EVzql+A/C7M+NC3WEtFGgR
5njrdf6BTO3pMDusOq1QJApmbooaZK8cqvGwRZyhQYDmQx3ID++HfUbLbuWFrnPohLi4Coc9fP4e
FZR+Buqa7h1Oc1ZjmPthpknrViCZqnafR9U9Guv6UNj9DTILU33Y+oPjxIETht+cth/BUuo//GxA
OzIOyaoCP0c2XLevPf0McSWoIlQf3Wh1qyhml2gR7g7dpeOEjNPEL34iWqzWSZkKwtd+4Ulm/eo7
bkEOF2XsapKOmV7yrKLy1cvGaucp8TqW0FajzN4QAoFztMmLbdp9lnKoTnT5Y0oBuY6bFKi8S7El
dP1QjCgWdQs5TlK59X1iu3ew565j0m4wKNVEjlS0QKpWe9mVQ5cvFpyA8o+MF9qnNY50icbPnoSO
t7yhC5taMqV4cyOYqEtyw9ij0c75AMq+doI00Q9mBlFDz4x3LAufIPKiXR5zFPXDsRVhunOBoQMc
7/Fq5egoW81Z+4nzhsI7P0Uz3fNojtt16/cc7D0tMWk6aJztokdE+IQqZrGJzJjoU+yDaWZuafo0
oE7Y54Afgntq2RuZxsk29+QlFYs+VmusFRjGo3CBWEXanAS6fcHtGo6TFrhD6ePqBkEuImeZ9UXP
6EO/6XoZPUlV/dDJ+15l4q3BJEBTVYNohdDHC4n26hMEgxbygnUz4LMVTkV+OZOOEQjfa92nb5IZ
89rO6wxlPG5OzLMvht0ltE3B9RR2PgQF70Cj8nKbL1VHagdaCQCuxou7y6hYsmRGqTGl6woE8xIw
T3dcYRZNK+EuiXU/ooH0tRFSHy5qvwgEjkE7TXbhVD8lDcwP12ru5CqUp6kckfrSCySEpTqMtAxV
ARV91ua9tGpOgsXvqZ20vVk4uxkSA5hNLwLZjQcmzVJmg8Wedh8drrAOrF7vj04d1TvXUU+MzJzV
POff56XmdcQ7GqLn2RyRiSsXcmzLGUL6ztXJuk9FMBHKWYxlDlPBCfPADC/8ZTzLaZyCxPBedaNq
d6GmbIjo3QHbvrG3sRXBcKeQwPr4x6+6Bkt2e80m0b+oxNsAnt9meFe/d3DQDeis5qRwPwwYPKtF
bDn5mbGt2y4/26+e3WBNdDJzhXG52dBvKKN+2I1WpW0sGuZJ7ohNomUlqjhkvItQ1VIYhTSpvZmD
j+AdVclAHz8cOIfbZNdtqqRY+1atbUHrXc2o+BWqGR2d473mTflbztafdNEtuXasMb5mRUgKUqwl
c92sMIfVPOCsRdW1GYw+2mgeKmHaNdehHpH/whbOzdI7jIOubTjUZcdyweDTFIzQYbCNeLICr2+z
kz7Jk9DHW9XVjAnzpSbQkr3d2McwnV6WPfRWT4dmM3X49YoGRrZpG1TYdbUuyxsKsAXD3JOLIqCz
IJWZrAGfJLgl6p85C7SimgJdQImcQo4VGJbNRtPR64AfZrJrdMtssFx8ddMO1UAR1GNY7rKSrl4J
mN00dKRW3warcoM4L14MUjMJ+aH8r8xqLQCTjjELiIupYt2U3nARlro3i6Q/bvH6Wr116Ot5b4AU
IY0p9k6DM7yMcKlW9BudU0322Ab85UsimeaaqKp1Tz1rRbRt8jwMUGSPCyofKqBTHKnbL0r2qGXj
Hu+aarq1Y5PpoUJcWL0fkE3TvHFWBuQK3MSy0HXoznwPy/YCT1RsEDJd/JQCoK0XP72FAThpEZC7
5a9G0kTCgI/fc2hIJSRxUvxwojRZSTnZ7O4w3Uh33qIo+y4zfXEQ/AmRS+7rJQx1SIltMeB+iIEl
sO+tczjEHyqztQtxEUwVC1/fqJpI+Gp8n0uTM5tymKETCXetLPezntIksEP454z2FrrSbF7cEOiH
emv8EU2TgjDQO8OBBfvP2LDVmMJSremuYt9daG9+VtSHJjPirT8W57RAG27P5qEmRWvlLDulBoNB
20UhytmBYD4dY/HsiJ+D4ZKhSkgaHFC55Qgm8cWSfEMl2jNXMYysjR+YUH2AYz6a6c4/DRLnDBTq
/LkE/JHXenpMsnTEvOSpJ4lcqQvD4QWhCt9BVh42ieGzTHfjQMQnJtBVVPCf02rQYRyZW1pYLdAb
flVF/R2BHday9kW5Y3VgaukEWIDEp8N60RWefaet/eyFfXG1uvDW4MCMtCl5LZEJrCw3Dg8hMDlU
xiZkTWwK3jv9Lj1QDn0RdBbzmUrpI9VhOyRifMu60tlaOPZE6pUHBzHEqc62hedOdDtMBLhhlu/M
srih6JPHeCyeVEtPw3BVfSwFHE/bezaVgmsSkl050E9ZJa4QAcQt94jFpdgzjdwTd6OAUpRs7kt3
OG8aaI8ngTbNBn8UYdqpQsxakdCustVy3MF9oFQ07c3Z20pj3At3bA6DgO0Dis0mTiH9NobjyPZF
MfWwJNtj82ikAu4BFVmcHLMkpAWRtJfcJbcOygcDtQxrNNIKVdWgdhJ0wCmb3zFDMGiGIcIjisGG
2a3bEji5ZBgRDErgX4l92IXWw+PNFD4cbwD7UlACFDqlxlZ94IRoGvFeN96sIg23I/C7VXfSPLJN
daMmB8B9IyPq57gozdoQaaYHj3IA07Z2PPlcufOHXeLwtHmhuImuVaH/ySDFaZDYNloSYRifQD/p
c3OjkYm/axCv6JxAqC0dxTnPGFIm8IppmW+smDWDQi8MYCUC4YHbyqbOunBw+JtqssA+gFoI02xT
GwK8JtpdnzP+CsEeUKoS10XTsBbKTQlKZptl9bAOzU4emgn5NCorOh6difoD1dvJjOcth4S8GLCV
12ZG06gsqVFmiIHmDPmXiX3kz02QtPKigaXfaHbyp5FZHYC+qjB6YIApaxO+UgSdGr7dttLsH4XX
7Ct7lEFqthbNF+XvihClpzHCbu5C51tKquYWPc6GZL4Up0MqTp1C1EC/NNAbzriu/I47+E56hnyV
zYJVscOUyidhSRmM59Ird1NWXIvS687Y4GeidAX0WM+5zb0JdBmxVNYpfDloY7Poc7SBMiNNLTGw
bVB7GCuqxavUsc7n1TIzL8i7MBS5grApkmAYsLZ0I33IPPyDNqPac1A8FUn4BnFXBOE8v1a1rRAx
wlQXYok0WlT1blNBoK4Eankn24g+P6E97wjEM3605N3Osz8StEG2RGiCP5BZdGJFt0BjGcOGXT/U
Hw7BwSh24A6TNn3CUpJs14iMpo3Xd+ETQnWOzF4yPC+aTamwvIQx+pI4K0jQivQTi/CemKswcOfq
kPZOsZna8EkT4kfTAziYEXrjQ4ATGv9h6xKedChK6/SYpbOBALk/9G2vbckK5CXbagv4tEMqP9+G
MUQz35Ks55Ya0eauC0220z8jdNvbOe2++9W5jZAblbOYkeoP+QEpNkG3dQTwAAHFTkXVGxUQavyp
+2QBrO/S5KiH1HGxya3Zdoyw9loEn1zYdBlb1lSLhffeIdpdtXAUN51Mq7V0zj4E6KAnBG6dWBVF
veu851l9EamTXms+dd0ZjZOO1QQuttxBjXCYzAxMBCAvSgCoJOoBd2tdjI8ls52N21tHOYO/cv0s
RBa8IC9Ccxs7KAdUrOWcrcUdt7W2jce5Qpe4IqTA2oYLJMsyIfJ1EzuNSQ8he42JecdkwkgUjRBh
jx6htEvmiGOS02uGVrhRNk2XzLTMIEQGBKcM9buqHCQBnguovr2FFnufqo8g4xWQcCyIVoOLrayq
m7csYcxk2PV0LHScDuiCAz+l1i4mkGypMtFVuOjCaZwiaWdOXtfv1Fh75Y0/gbBQEjvWPlXLPLdv
vBOzqfnDLUgdyIrhFXW0fW8FxElPzR8Mq0iayVFUPO5V10W8McM6OZIIM33oBnJTqJjPtaHlL7mh
7x9/NJrI3XxG2uvHvbqPOScLZGichvV3Ht6JRZ3XpFxnR3O5qhAYrXqghpdZi8Z3odlnaQl5LhjN
U6Wm7yMDaT/KPqLZ066mrv/WaeN91C56nzjnPPK4kdFjGshQZPvHrU6Bnq9rZH8hMbx8E1O96n3W
t0GjVdgr/y1MBkafnvYClsV/YzHPI/0A36Z6niJnYETGV3smEypz5rdCKu8Q4sVkg0o6ToTdMmg7
eLK4MED7QPEC9osbwkIkiQRB/+kPLieVNIU2Jt1bks1v5MKb76mBaLIjp5fmF3UGxVO29qIM3lbO
uiUU56VEV8QHFbXcdgShojvruUvNoZd78CAnM6t/WSFGfVawT9p9BvjS4agxIXnXdWwBWkuCdfUj
IXp6a/cDMHla2Wkci+dC136wwhPg2oBb0nrn2jk25wa6vRRLjbmrWb+2tnvuVadvaFeeIqdpg7Gy
9A/hs+WpSpdTQgsc8lEDqYzaAzw7WS2Z2nqyq1+gMh+JvNIPDtGu7BP9eF96oMu6rNE+xvRaGf07
Gkzt3sE1fJ471vPQ/6NTXzJnpiLka9Hg5sbEa7Pn+JjsT8qyKijLwd1HXpZviTT3dzQi0Zt1yH57
dp/zyNaK4jthnbJHpHwusc5RwiS9FPEB0QF6paUNXGucGKV/9RfnqhPedb9h7pCEjA5gEsYNoF0V
0541h/BWYlr6JsIYFoVPo9ER0KakNPE39i6FCzjUtgMCVtVDTG6yOR5bZ0H/GhlU2wo72phMOzXE
yHGV8rcWtcBHWPY7wxyivTXB3SKdFIeGno6Bhojjo/OMbwl99hSny36YLOe1Q4O3bUG+BZnWjht8
bIjBbJSxflmsTKT9O2xP02tvwxYPndkj9yXGWFy6CeFdo3/gMK3XsDiYr/fnJnHQe28QT//ILRXe
4N0yauDEeCDB6B1+A1Ef7OdhWjnzU++pH7XLdKZs2hOCT/2M8kmnRcYusVWztSsAQuJcQHKFxFPt
G+wHqRUVl47jma8wPCRD7UViBzaL+a85M+xVqVCkCTLQ8dMgetK1adg6NEXeEln8dWrD/U2Ua6D8
0v80PcjurseRXzpwabIawMoQe6B81Px9QC2m5ZrxE8nC1mtZbeWwKI5iy3s1k9uUiM2Az/O9szR5
T3WLk6+E0Uu2F1CAIrmVTfoWkej21s6jvLWoT0Z7+kMBEl1IpJKv+bqd+5NWas1l8iUtC1Gf7GI0
zvA0mrI2bj4UN4xizf1xoTJSLzDIRggtqg+n0MvTQAIjA3AsSKlZEdOz+JcgFW9GS1gXTPjQumRY
bsleJeQuKzzI4D5sKUdf0irvpqCkNjxFSZaEl0rKnyXc5LH+hpmHbFomNpmdl4exOxpA1tcdy/0m
yuFLxpV7sJPd1NOri5e29BiKe2v3jPlS+0NFtFLHVtz0tmcrJId+26MaGnoG6XbHNiijw0Atm9yZ
CRIRGluvKs6XA94bjsq38AnXQWR3HpzaoKagWZd1dWjG4UInFIXQRJDThJTC5FSssDpQc9EOqWlm
Sc4RozUVZz9mB9jwrdwjaOd/VaR4A4QC+T0PNt0aEFm+b/6uU0oB24OukoXmDdNPD5pqAMA49Ppx
KTyN2LfpvZTjRRsV4XzVkwKCTgyFPR6Ese32OlKOnTMA3a0L9hI+rUkSs0RgIed2hrdBDfkuB4dA
gxzhiZc/WaVDOUdxYvuSg4r+TOEjSCqMbpNl7l+bKcPFMnhHXQv1B5YuTvczwiLGnmzk0QN7ro7s
u7UvJlPqNU5cJOZNu1ZsE2VBQaPr2c+oifZVO3f3Br9gHLIAjik+5BRknGB34T1VXtX9dj3iRqDg
hBu/m8pDlKgVC0rIfLdYhj1YgkNEM4E/+T+TVjGy1lnUtEJZV2RT70PKJO4K0sx7Y3ot5uo7hkDx
NNf2j5HOuzeVNTQgyegAecxWOJL9zQxW1yeEGUzlxe2VeXHUkZRwRCqJGyGN/EO7AhZ1jdB4qOwD
som1ZQ98KaoXvXEgstpo6Bgv5Xdj7AOtgwQNDSsiZqpiP+74uzkhyCCEfXoc8ro40Dsuz8VYGLvM
VsXVDjnE86ngeHKjLRNHyjSHz8YKnZXoNbVuC3ZIZISyJ+rIVXBc9+RYMxYdiSYlLK32ioYVCbnb
gONB6u4im1kVMpQXK9MORWZGa5de38ov+joY1fSbFj1UakUSFsr1v+TaQo8zMfw35aIoT/EzQlPd
OqRLrRqEd+z+0g/qePjLODNXRQYJhk0uC1XGNL+eNq1BR5i9w4UD3dxpBCfnndnt/SXCpAFrukTD
bFMPTJM/myC3WXRmWwVM796Nyi8AN9DoSms73lC9JPuESqeYc9DKlfYbemxdY2jsdEaoCG9vjTQq
ao+xp4k5TEEI1oYmWVPdWmtRZCPRBo4AlcYjxGGdp74XxKlaVfTFjwU97pyvONswBSyn082bRT+T
0baNDqojHA84UiadrT4BpwZofcMGxySJ1QPod0CkiGQQQqR36tZ/2TLjo7ULXIA6mwY0Q3dZtIes
nB0UNQQeCWghZPokUGkDuClBK7Nnz68HMgq2QgehmEGfY+5AtFJTAEoUGaSVbLzFy9wCt7m5x1Ly
HVyp4jMHwmwRirtCO6/t/pWRev9KF/1fZV/cyW2X3f/5L3CV//X/po56QEctNMiGaVs2ieMet//6
8ZyU0XL3/107ZuYXRskZHBYoVJDlHUU0vQG3ceFDfA59077XepZxnr8xwWMfmNYcgguNuAcq7/Ta
O1z69Aih611PjlZTcV4ujZsEhrtCrEVHQbP3YTv+zEM25QytNl3aPblhegEjmXNewmWqQjLTfK37
bOm7NvIvn8YPWYFVze3ize2HWzFSzht9eSs9DrEiBcwW6s9hO4zbVCOgNOy/o57vYbRp5bHUrdfc
LvVTHrUfQooJtmV3sgQtW6O50UNu+Hjo9LpgBdY2CcGrESXtJbNfSI5mLEOra9NG9ne9eFdRZ+A1
oMwR5XT3y5ReXmuLwDBpwZi19Uw6+HrIGef7QwFqrSi/NVp/RFlGogE2igBfyPNUlYFLedGkk065
QJcgz+/FPBP8a8/s+xdEeQfdxCV1BgqMfc1IjN8wfW5WGR5N5iH6HrrquhqSdxHOpAxjN0PiUTkU
PF3gpT3HQk3ZYDvF3l7sE5EWfxLxLAlV7H6BoLrlrjsC9Gn1rRJDENrkG5cN65kziSdE7Acr6qj6
C2Qzte1vROHfzcn5UP/N3ZktyW1sWfZXZHoHywE4prKueohAzBE5Rg7MF1iOmOcZT/0b9Xv1Jb3A
S+mSLF2q1NbdZrdfZJKRqchEOtyPn7P32igeCTD2d4EeG8xN1HhNEX+bxXInRQOb14ufLKY1gEyB
xc3uWNwvdKwMENamWX7QwumwyGRukxkXRj4wg5H9sRoSElgJhCAvPd4N81EEwn3BHMVf/nx5S/Hj
6rbRTqrSdAxVaILLzPerG1Ggp2Z2wGZn47Nk3sZ3UY038Lc2g1cXuzY2rF3Jrpfg9ttUxFxCWWnX
lRUsi7T6jGH2phPOQVGwN4uiu7CEf2yRIjHEU5ul1XsQX4DNULKkC8kQdanS4sR6CJJP+qigmQbj
h6OHNU5JeBGfB19V3aIzTLedrdamInF62hbHNGhSaqAIQY73UuJQWf/8Saj6j0/CcnRVVVGKq4aQ
qq59/yTqYN4dCZnfipKIvcFiRtLII3CmxKWDYq8BM43LtrO3ssfETzNtTcE09+CBe1R2d/zy7fy/
Cad+Hf71NaerHvpB8++n2/X5nyC9WjU08dP86l1DQ6n4hUC25+zt11/eM3rq4+6NPfhvX/m3EGtV
2p9sR7NUNmupCtUwf/0aYs0i/4RyQ5qmYUD6wnf4bYi1YRiWZRuCwY3FNO/XX+q8bYJ/+1XKT1Iz
JWsDoAatfvKt//1/8Hz99/zr6VH/8N/fnSaqxs/0bYi1oxuMDfgwgezVluDqvl9mBfDUKlcS864y
1DcQpScjMs6mQMKaIA90vZB/60ud18MOTpoZfQRl5u24D63njaNN9ipMpLUXpMdG5PoiHPy9D2VL
EMSSd851bWqKO6r5qlXy6VRNF5YHXM0ftNmbz9HUaNcmYuKF1qDJV8DHuCm6r8qAIElXMtiMk7JJ
pW0vuiolXSybtl5NJ7gbYeTZzOa1TakNdKoC6yLTi83g1+ORn/dYxDE6tPSIDokRbjLUnGGoECQp
frZ3BQ11PCQKlx9OBqTl11YRkZOCBVgUN2nArqnl8Yvh6YdozDY60Xl26FyNoD7ppnizH6i4TUef
4aoNoRVHQ0vWZctOAaq+YLzWbquUrrgkW7ntiyvqjms/iV7aPHmagMx0+XQ12uHsTeC+TzOvyi1m
MSoSbT/yXg2AGnC2BMDr4NTH9EmJFRPwLyMFkyKK9AhdLtEId5CXIj16RCUxLKzC3mmp8hyoFjFG
yUdUP8IaXbVedsu18gI611pT9Gqn9DX64Z2u1Q9jBXMKrw9Ec2numX+c8hxIU1rGL/McGfcSrGeB
HHq8FRrf7VCbF54kMNI3OMca47OeQZ9V4yMRN5uSznmJSxzUDRRlPfxwhuADNecTwRqXVn4ZqlO2
CbSeAhNOZxvw40XsvRiyxX04EvypTk9Yf84tIX0gXhyX0vnD8+3PQag/llny4WkFd3o7OaP/rKPg
KY/gqY5dXS9Ts3lN1VNAPbRIC1LFHHpMvYze/FAygI/vEsGTpTNfXKos28G5bOL0xbNw9lVGdlVP
g1iMM+akgoYZyFKsGy7zEfz7pYTJQC9BIJgo8QXR4o5no2U0o34iMlf2tVnclN5FG3bebiRLxAVJ
SXBvDKbZsUGmT9AsSi+llVEi+hN9+Jr1jrHEd3Etgqyn8NWunUFe50NCGtoUPtWdfVHCqdkWiJQ4
zqqd4wNoUiizYPfTN41XKqcnw3V+j2NDvI/s9YcccWgd0cKRXGkqY9EIAj2U2opXnRbu06pHPoGu
m46BWKCrWup6cFtOFbkxInzD2ItMRtn7443UHaKvA84aJQ8+MiX4qMrwHddP0aMmNGK3NSk3R0Cv
esrTBod3M8sIfQuJju3Nv7mgQyCGmRv56xU2NJSizfTSGyoCQwUlGEZ/Hk9YHslu/aA1fm2sLYon
ZhAge33hXPaqvxsnnPNtFUEPu89VhwBaBkYLhTFeqhprtqwA/3N3apIQmlmWSXy4EJuNQ8SU0dfG
ezIF5KbLFZu3YnwMznpd0AnKFOLG4UIAXiUWG/QE2tUbtBD0G/nrJIjMKqPkKe2sM578AKZxf+8p
YCUZ7k1E9ipldh1ua+nB4h6yMyOfTW6Eb0lI0IIwLzoDQWpQk42MuDYoAvPKsplcsxoyhWKpsCsy
JwqJnhW0elFoO2Gp15gpEX3vCJu/jkpfbPvavKHfzDiBWw3bgwtb617j4a/GSRy5L26aZpZ+zGmD
JaTZKTubJs3zaiwPWQRPzjL5mCLMrwL0G219Co3RWbN4ruwooC4oVPBZM1y5rMIL0BGrYlTxUGI4
yHzvTPIjOD9czsiAs5Z3Jo/4RVi5XS3AA++/LBghuJFV8p6j7lqZY4KRa0aLqAxQghdXiHxPnDhL
PUYKGarQjQfjM0ObkxfhmVb7DLmuhgsmY+epG/YAgzQCivQbfVQJt233EqDJwiD7xc2b9p00s6VV
pQWASXsn7PzKyPmuYKJfdUPer0rac+MI/DvIj6XsHqcIWw0Ll/K0eNzqsGC5OJsDCgdjmzf5LXYz
CqQmY0gz5U9lPd0zPlzHg7ggsOzeazgqxh6WOxdwOJeVA5o2OxoGn2AjasW4kM3oU/gHCBZUTFRL
BSKWI2eXU03uDzrvKsxLN5DpnZLS+iq4D3W9IdyhDcjEeSDXZ9w3EIRtxWyX5myLpXeykDYDZeic
tThpU8vpJ9oTlvnjVNgGBETnXGvFlcqdidvCXeq3b4AWLiDRCvYT8uoM7E0+AYgLraQ3r+WzpGPI
UFFADNOabhmjBIqr/Eop2lOZsN51Bq6ozrRuGZFGwPWIQC3fynGlAO/PO3xPVDi5qyeoGiorJ/eh
BkukpSDz+tZ2R6lejkBcl5XgDWPWVeX3ikkATxgW7ohV2u2q6S6skaeWtHRpF6wNf7gok8FZSsHW
RUVh9cXnau4l9kgIglU9NE8EErPMOuu2ZOSrkszI1Uwu8T60gOHwNaHPMqqrXFWwvisCQrRefeCp
2aUMf5ZqZZ3Lnq54EQbIYtqx3/oaOsFSOCi1bhutGnZFEaBfK9hR+Ooa1MNaeFizmn3msWRShjsL
q6weSfV9VPvmlQQj5mt8ryGO7N6k2zKM2a1VFTN0MaFtLrtLK5hhGB3Njix5yODALcLRQpZmMvAf
tBVxALZbd8jLBI24Tt5CM3ftmJD6jlJJTBx/MC0fmfi4qHBBTnjP0gw+YH8SiC7tyo3U64DBPfOB
ZhXQycNUYBxA7uy0eVmLydh1rXX24slfjUZ2WdeEpsdT/DLo9Qngo1iks6ZWc55rH2chXfANjXf6
rT0LuSEULQvGey+MPgh/fery8c6wHlEdDaskG++drseYMiH5p6HV00tf9HR/YRCsic86stSO5WxX
pFK9oJgF9kSCBV86VVjnFU+7NyyXbtdj62g1Glv74Bfptonje6FM90WNpa/oeOwiqbNliOxTFefR
KL0tzABP9etLs7XhUNIkZlJFQCxtyw1hRkRwjtj9S8G9z46aaFXDuKROBgfJXXGRChOiexxuC2yw
O5LSyIXk0ljSrBoGpL2SQUuCkoJsH8C0nj+uJMKOBci1ixl9MOb1MjMHHF6BsSJqSiD40Qh44UjW
C4rEyEAGr+yFX9w6aYZhWjJ7WEUll0okdTQBwXDEpcM0oGXG5kvG73OqXc+5ZxCN52JhvxCeSrys
1Ww5RJmcBfaSc0Yn0Y2NxIRMgShzqSnKSmjUVplm3MIU8B2USoGpfyBx+OjbYudX1QYSGL7fljAi
BzQlCowRxB2qNniRT8WH3nu+62tyWIWFss3DscK4GbkASlJXtcjHMZ07NcD9jrruOjbesLwEYEo8
zCzYOpP6pmWPwAnAA1H4iF5v3MEzz7G+6qr2UnKuD/SkEVtRFTIHpHhEBJnvGP/cTjK/Goz4CYGH
pIT9AqVyydN58Uf+dxWTcGECOizHe6UxKbO6UzSU9OKZGiOo6XVyHSjzkM1LLXaF9VKZj16S7Gky
siFHHG+NrbyLkmgspu+0CK1d5iRPACMeu+i6z+sXS1pnbKKvnhK8cel583WCumOirJHuJa+91hzy
sOd3GwG9NvOa2TdOKxTI2VUSj/ejNsdjgJZhNtRg50NZ0U6retQtOkolroOa/rdjKu9GHu3sXr/0
LsnLfVOE0hDKgY49SdMnXt5lT5xPqZOflJ/7wH9TfDZcfrtnT7GejALpSZgBE+6H+pGBJ5kw6WOT
ek8qv3tmasVSEBqHCm7EJEjoKR/h5nm7z9WUi48WPeJQeLMjAYKxJt0a3S0KLvjkHGHSqF47VsnG
NLorLWxIFRQOxAq4vUb8lgz+xzj4DAf9t6miIaqmC9KEr7WEPaFsoo808IgFA23bBDyV0hTGcvcg
B+9qfq88bhoeQ7RFHwYOhwP925oIusU2t7wXBps4uQ04jnrJ4k3GfdFnL8Lvpdu9e04IFkGJPr48
bKRFO0xDqJh7ytICYUxr3bU5eSJCfgbBH80TngTlONuXkyrn1pjLc4FPGn4YpB1+DUzjFm3EtqQW
YYxev2dr4pDIRi6LwkTu4RfDuR+zu4It1K1KEB6daUC/00VEzxjsUXafaIANixbrmEZmTCS2XQZJ
VAYdl041eiqP/RT3bq5QcpH4QjDfwKyacnsg+4VyAOa/VcQbZDXpNo4UwAkKLBwo7DCoHOfWIyat
xtJ4LIfUdxsluaIgkK4AxFvp0Bsc9FsLXRnuY7y9ODwgs1jqRZGBYKoc6+wnwGSDpyYknJF37QT8
cstDeUsa+SpLhh86KGlL31AypZzkmI/t2nb9hgLbkPE1uc7BqhAEEwy+fK0BAazm03/Z1sO9EbK+
Ry5DOSw2N4/BlHWmjZSrfkyz8tEKKIzt6N6nZYxKjJKxLD9GSEU2V7qWiQFFAU+azHb/udA44yiX
zQVmiXPfgg5nCMZ2vJ5Tg5G5dY+lNS9k4QOlTY5mOd0bYN5IZHGjLn+KBu88ogRhqkNES6yTZk2t
TWfxLYzrx2xOkbCBIPCcQCOVw00566VKn0t4FiJEyg0C3oyxildafR36RCRwZuhrIyzuR28ApmhS
vYUdhQ12twzLBf8oEaMuuBvQr13QTrNgPRQpSIvbYnBoJ5YFEXaGuBaRtfZM63FgfLQJrfipz8dH
A4i9mXl03rjXdz3CmVFg4kqq296xn2GeTyGMrbTmVAkR6yyEHr5MVvLoKxmImxpPcGOQi+QNZCGx
a9P9ppWsIrtMrOA2tasPmLgbVSqfx4qNoJEluPH6DR1kujR1/y0v4qe2Vk9jo7/DjtJcYcbdKq1I
LgI2fW1B+G30sFjmqcQ+InV+pSdo3mDTB6qowLPPoPhJiyqce6ztOS1QfZf5SBAMRpMvFI1VSO4U
s8iIFywiqA4Xzopx9zzxa9zJGmuUqEz1lL5hjRNymHiSymo+yTMf2wzumjvf0/ZpYHyY6rCPyDJY
0m8tF7IeYDqO9xLaLBU8BWU/UBkkCKal7Ss4ORW5hKCD8676TJJRs+QmRxjh6D84gcMVK6PYHMly
LBSxslqO+CC5nvzqlvsQKD7rrCaMMKZ4K1UKudhzkRBIN8S5yb6JcMpiI7D84aDX2CShW7Wr0qEe
CgVAbXvfKThK/i90TB/COCze38LnHzui/4wtU4vWvS5pcP7Lby1I97l5/toZvXhO3//t19Nz8jw+
/3JgS03+83/+Rx3P/3UTvvnv33ZQf/8f/dZDNT9JYRuajt+fTqWu/r2HanyaicwOY9S5hWoxLMP7
8qVRqn8yDUFn1fnad6W//lsPVf+kc44I27I1x+DXK/9KD3VukP5tTjc3e2lROMwrbNaKqZkOKvx5
ovHNPA5hYIXBQFR3pldujFIcUmm6FLguUgCXL14jCd9E+Xj5zXP77wwCv3yw46imxjjQ0W3th1GJ
yetfIqNr7gJl38MBZAbCiKlis8YZ5mA4SOjQYE1ffWn5Kdx6s6R2S5/DM+yoYfKakXGqG0jAjA3s
SbeW9V6SF4Zj7AlS0SoIi22mdTcR+VFJBA+UiWpLQQSclz7D5Pb5CyCRDR3kJclM12mC+bl4IUtg
bYJ4kjlVU2qeo7E7dUSSKpa6Efq4woe1MzPsmQ5tEh9/bmR+JjDpCZ+WIZ0zvHQKLWIloUX1xHVG
eClIr66TC4fkgVGGz93cO0Sq8lq2+mVX2WeKo5VfFZ9DvzlUxCoRvbSY+ARpACVMH8zuKhXBQ5B5
s0+V3BCgjdVw05lw+rKO2MKosi/YPc8FR4kzDpv5A+um2nUATBY1XNeYeRyGAhwoY4Afrcl39Ohd
JOUuc02LpFMlrtetaXDPV7CIk7JHC381wLl1wJJlwntNZ5R55sO1H6Zd1mP1UqI3kbHLqZa4gnFE
5GKCX6IvHklZA0UePyXIl6ndsOaQQp8M9xDt1hohbtag3glKbDY1q6B44x6sMBkyL4zUPhTVMVS4
0VbYUICDWAToLMLSdKs7JZtvwCZ3MuhbtrIyc2C43kWMwRBRe4KN9ufr88e5Aisb5hpvpS2kppu8
Y9+9FjLRSkxCU3OXafKuDI1rPSg2vdYi6u1pe3jRn3ye+ocfKA1DZxeQ4Gbmedo372GnVLpScE+5
k3mzN8i8Yazp6vQ6wRI0pXFHv/cwdsYRS+9y4Ece4genJw4SholKHM/C8rLVnzyCH0b1zFbk/JPb
qjOP8HT7h9mKbsQ+0OEODY8JmDYqd2DPF+Hk7SfErGVmHjHR0gpky0jkprIQuGqGW2e3fYOOgmj4
dKCBzLfaKA+VZRGOEq6AHB0yb9VQc/iUSBQvQYsFKCgfhyy7ijL/UHJJ1ghezZ2WyKH8ygatQD97
RSH3ICf/0JUG4aXanYwqFt7SbLhQZGP7kLbRRWqQCYQDtUrgx5Xm2o/8tzQtUUATMDS2JwGMaaL3
bNjPpGGdNXO4rCM+kt0O9SaIEXUVj1S2pQ+UFt0fGQywv0gfvUfIAATZKz77zEK4PmJ0SQgr1JRz
LbBg68EB3Uj/J2tiXmPfbs26YWpgAEB8CYaolsrR9O2SKFRPhkHA8zcVnUg00hqxMv38dzwfb999
xrzOVYNJLXu/YyHK+P4zIsuEzBsW9Z3pJ5izH9uGV883yMYkC1VmW12p17o+q3SMrTJ3hvGNJrgs
C8tZKVGBTxxC2oydRVnBKJr4DjJ/Kt7tbg3tdFCmC1lpOL7ybQEoddKrdSVJDiCD3HLkVq2Qyl0X
iAuGvEWUSd6urt+VXvgaJcOlxivHpWANHoiURGfXWsXO0h8qx1n8/Clgl/6jx6A7vHu6xqI3fnz7
4qpKsx5QRSUwbprOOZp/Hn/VzIzZtnqc1OQt7zio1OEyHFAiNdGp6QvisPIbr9sQDE6k4HAJ02NT
ldExtJ0VFF8owflCK7RTgYKpz4or01POyFFdFv6xmMpdS9QwxA7XliFSkOFQwf6fW8rS6k4pg4nR
4M5t9aukbDccCSuPs7mGOhDocpOxf0cWbfLgKbYvC3gKXlKhioEmWUUvRLgP4tDW+XYY2keBsLaE
+VrRfCpane9vWOFaXJnYoGMyAZwxJ9SNo3OgBhbaumu7ZdnQIB5SojO5KXTZNhr7Uxh3y6Ewj4wg
5t/2jtAQwKj1yde7y5S7TwQuIMU6TrD3KgKaagdXEYL11NE2tMwnxid0bvFtk5VMWetcBOW9NDsi
T4ttHr85CBMm7sDKQDiI/VppMxhT2fO72bd1sVUH5TTz17ElL5rc3BUMTFHgXf3vrAVhCabKtqQq
cn5YC2Vdpu1An/au75l0cTscjENg1GsHvOt8Ekig6DCPdLO/1KLw3Jn+IYBERRoReQfWRdh1rmYk
bhZnm6IB41sqZDeOD1NYP/ochNx/2dCKTYBKiag1NwOqWPvvgdq5BmAEK9WuI/S+UiuQczm7scR7
l+bJRWDt2rqnq27wry+zPivg/RAQIBBs7kd6hKpHFAR0xpZ7QomuVaFFxIg6Xk1UUaTpurnRXdYl
oIk5Alxtb0SLNM3XjaNio663ESGF5VUSdMsk4TIbsDYZKFmEYMWJcSzrvlumWbOeX+a+S5dpi8hO
tVq3HYvPpF3vpy6+oDe3bZjgJVO0dcz0iiCG4/wu+/DSirK8BQJBpgeZzmp4NXWXQZhvSTq+6yp/
rTbJEqLjlUXthsD4gnj4NZfcU+e/SouiJ53XYuRWAeoZJLwlYNRCbdY6KTRo9veUQceAw+nLcvhL
wpFT+Frldf7R/PSWs13drH76F/5JlCOW5lDWsej/8TXoTDZbpRzf6+b9u3vPb1/59d6jWZ/Qf6gq
QhDbtk2LTbfna5CYaPKT0BybzZzDTdNMTqWv9x7F/qTPJ5ED8t0ShrBsbktfLz6K80k6BM5xW3C4
LWkmRdRvV7WvV46fqke07w9Y+i6WaUn8jib/L9v+LxqlgZpJNkUJdaBJ+z2UWYNgH2WJpl+5yTAj
kdnQPVg2YtimRK1E1gGhGgMhHR1wIXz1U/RsYHQrsN1e9oHiuH1fvE9+jS4P0tSBTKvahYiFDv84
QEe34ijF1kjgWuBpFC+cAVbvH7KGYXYegYdj6MS4qxnxht1MXWFejh4pQcFjGTLMA928FkaSElLS
kSoM2Xe21zClyQnNbXeYkoNdkdM0C/ExLTtEY5hTVEZLmX7XTVsy7OFiaUynVWAvRN+iFzHzfe1X
BAGLChM9VIG8G6ZTrai3DTFloUiSG1wrClF19N8NCWVL4RZSBr2y7lshF00bVlvsJ1fCqyu6eYRf
Ezxwj7npQy1se9M4jHukw+nuD2Da4mp0Y57MwigThn/dQ5HEz5i25a4bq12TXMXVnJEto2FhyrFZ
2Y36bI/o9rJNE78WxJ4guvOujRGbAcOUk9CycM3jYsLRAbPuAvYokexQpUxoVzW6+mGMCtPc1tzJ
XWamoCgdFRRyIFBDMLLZFbZ1iFulXLR9XJ5k0t0pVV6uB7gInjAeSs7aVWN7Z8uwhlXUff7mpfmD
O7D1RwuQl42bt1ClbjCn+b76yrnkAE2Fya14UQnLZipJZKMfDfamXqNlnPYj6kts9g2J38lwwOLK
1KGjEgydOzge/VZjEB6XcGlFVearWjaGq06+f2Oxa6pNf8anTfKYXwk3Hzw36LDI2ba47trsIyzo
2xXRHA9Jh2JRkEzZ+CGE2LwKHpTLejDdiQbYeVQRjmlpsEmYXHClXTmqIm6hiG1Htl6WO71GxbxL
eoEee8D/HkRFAcAlJdebxgG6cnS+ia0/Bpk187+ZS5oBgY1a7rkWNigEMKWzCefE1RyLyjYbvHTD
2iQPJPChGuGdcS3lyWCh1lrE+otwwjhtkm5s4KbXE71yR2myLSEUJ0VoXFBNfmaTROWW2eoBBKmg
SJklFND4I6t0U3oubpOYW/Lt6Nz5udiC9V/AFVKudEGTQEFhGc01k8mce5xmcYjKtZ5AshbqCJNx
qJPJGikrkvshfB2yHAscyqZLf/BJR6rkxo+1zs28QbpSIfNQCYz7KhQ3E2PV68nBmMQ2sk2jjJAh
w2zXo6GlTL05YCdUeLTOgUBlKnhIK0jHXdzDAMtBItWetgXb2V8SI2QuabuuLbUc8fl01a6Vxjqo
h/ehCpxTQspzEsFG9TNS6mMGkuvIA5EezP8oc+KStQnjJ2qHoq3ro4Uf8KY1w9uoikHvgClfOpkF
PSkP9IopfQLLfNCYUExjuKsS48nTQ1zL7XCwzelWVKyemL7/fqqUrY0Rj9i0FMQIsrylwG++7ZKo
X/o4Zfh47yUGYja0ffKo9YToTQqK7UBVrqtgUFz6JVXq525tzis2I3OdGQk3/nVFfDL0rnswlczw
SkFNHB1tvnpP05yQwqE5Ro4+MP/nayYF7pg/Rmed8A56zDlzhfLWi3D897E0NuowexPrIb8WleK5
tGwuTb+yV52qFesid8aVTvgaqZ+wfmREqBQTPqBcTrSVte0BG7CPCjlhlz3m7AkTDgNn746ednjs
CVtwDST2C19T8eiRaoNjgyifQEmnXexBmqhIq59iczj6EhQsGi/yz5wyu0072itR5oVHj6QSSi4x
uLBssOVbaQpgN1yXRmmvmpoBaq8FPjM9gZjNJuJWV5tVViODGOu+XJkD3iIMgDhodBQsldVttFhH
e1sAREta4whqQrgF9r6VPRJxGHgm4zQdVogKPGOsHPvYG3JfldJgGq81QIxhPQrTimjs4M9vKwxH
ZkvWROXZ8oY1pa8TBRtPX/tiQ47MYrA947b17KeG8BJGu2gJ0sysFozhYLyhGY+w3+PP5h8OJvi8
18wTmgf63nSqQFinh4xrYGZl3dHwMK4aCdHYuN0PoZlFGIxhckdLIGfVNbljhJtn1Y7H/VrG9YC2
TVjbLsYpEthsMInC+J3IRvBGiO+JI/dA8+lYuTDXYjaO/a0t2UY7vMf8sBS0RR3FmyBttjbKQJkh
SmuIQ2i18UIyH+RuLNdV3hD5WTQqnuumvzRU6MbpfKLFVrADseHg3hCq22p+R8hFgaHVGZZKw68G
fLW94gnzGjvtc+F0p3gqwGb1PAUbQuGFZtxYRDssSvlgkFl58mClrGXrv+B0wjNZZ0c0Sy31gf48
moRc6Td2mxGqo5TEwfm8yHXNOKPzV9z5410WnYvooSzB5n7J3rQI8ISsR/VfTwwkYyu+ZbsZDzYa
MDNnXmvV6RNDvnoXivK6cXr9YGMTIG6+wUr1kEh5BeN/cie1TlbdzL0OAhJCNZudR44n0QXoMkA3
71q7OjthLPaISjLA7syHQ6kTW1hFJw8ShydpfYJyXVh2/yi0+zI2NqY6kd8cpNpS03DcaRrMd3Js
Xezf6L2iib0x4IiAK8TKQDugdlCHxtGoSSMLgGAo/on8jqzlBbQNqawIrakOyPmQTgIg6hotwQEO
FpL69xabkrNIfUusg5hQ95r0yEh8blKuv4oRl8iG0/RQxpwFYU4DhNS4VdDo9sp0mN/3ztgs49bk
upTrGMYmhMd0C+fgSt1tgVSsCwbaK1Q56WJG8jEtRTKn1Y8FnMY4H3YjjQwoGgonREv5SHhRq/vx
Semtm57J/qElfWkxRgFC3ci7bJN1HLGwC6B/5GM2awUvai8RVTb8jl0FJ84CCphc+ci9NriK4OHB
KwTGYyzavNKW/O4+U8AggKGc5fvoXdlpDxyI0x73OeZ4i1JSSdNwQZqCxhb32U5acw806hxohrKq
rHRPn5oGMHoY08YwFMXlmmsrkqKWxIcAOUTWIzeYyEvLe9oEQwFrgY1ux4D9bozjyc1MM1/aTX5J
llNyKjKCTshhQu0ZqiviX7CxehdZ3ROBguLEDBAwl/mxtpVyZ3ktUJxQm/YOsXmuqluohqOiPdCQ
VHCDUefFHhg1lDgmmBSn3tQ+bhAkS8yjJVm1DggxDgufgFDd0KhlATZ67dBuxGCT4gg3cJGro7cZ
SsITSzC9dFxyhSs3PFH6ZmI7tNoh7oGRaRVtZpUAbjcrhh7NHx6xngqXjAd4ssjWRk+eSFZGzDpv
SWaXo1oJnZtcjSCxaFdOqcUro6k1tix5WxjoV8tuk1FtunlA3aN6azMILst0PBWjdueRBCJaEkL0
d0Al10kLl1I1b8VYngxE5MsarVbcGPFylFW7CBQT6ze/c1P07aYA+j1UHtmRbXNA0jPuZYhbO2Pk
XBBBuOYAOuImnCBQmYfJa08D+NxLvJY8AfVKZMqbMsmTCS+KPoe5n/SW8L2UfmuPsQvhBHDruPN3
BUwgl4Dl2wxj0aI2PV4ftdlqsQ8rI/HesszoNykW2AlbzFFLYC+iefGDayV81iUSyC6w3tSeFJgg
WqpYVwtDlMu8rh/h2e1ECt2htTlBo2xwfb/tVmiIdfwiSx+rpkv7VAWqmJ2bOBv2vk3klDY6+xik
HfvA5Cxg2TlHSfCYn2u7CjPsopvqI41dfz2kxQ1hfPt0zh9Ez4wohaqZOGJuTUM1klKCrqsjvUuf
xaQg59oOEQR2URJxMnTSdXRnaSOXnjREoOL7a25lF1JlhIbx0CrwWBbZSiXTc+mj6z4kIU0V/0j4
WLkfGkb1JTx9xtTLYqXAzKwGfMVsJPORCstHUVsYwOwhltogG6PojsBimZGsVrjdgH71GimKhbPX
6yHimegbjerAnwEleQ2qu+MpkOPnUaw2zEaCt7QHMAdMh60sVV5TwwcAuQ1LuHZqbe4yOAnI02Ow
H2gfZxhwkT4rgHMNdYZhtQyu2zJb9Yb1FPv+MtVKCR1fee2HYAe17mP0DFSZYnoXoGQcwIo+ctEy
yGjUq7O3lFFbzB/gDGQHJlXl57co7fveLbd4W7VoFOg4TbhB/ZcJ5iSMKqnQ1BCuFN1GQKARo4XD
LM4tEsYl7RN8g3oxlmxltX8bUBX6UqyBm4PmnIuAulmMqh3j3EAfWC31fjmEAXdhgpZnxXP8t67+
X+oo/WmvaPOezxPn+v+HhpLD4aJZP20o3b5n8XPcfnUj1d82lX7/6t+aSvKTYZmq+aVvg8OOOdpv
TSX9E60cUzqWLfg8Sbfna1NJMz7hYTJ1mkeWYdoEZfzeU+KP+Kum/WX2oUl85X+lpfT9EE/RVBqR
4FDnj/52UuPkjkf7PNRPZTE9xFHyYEb6po3gGvl9hvYZY/HPF706T8f/Phv6+yfxWL/9pDIKcKZW
jjiFuQRBHWdwSRGMtHqOALw+yWK4m0wIh6XpkS1SblEe70QzJqvBWPO0iKeauq0q29t+dG578/pP
vi2ac3/4bc3v6DfTS6cJcyBThnUKVQBmpLcBFqxOmWDbo46ZC6grpoJHHWW/0JqrMBNvXz75/+xb
9Q/lKvPH/G7xo4f49WNn/cd3/7H64pK7bt/xbL7XBIP+1n6c/+Z/9w+/KkrOY4Gi5BXnQTP/3/ww
z75f9ybTYBbqP27Domx7y3/5l1/Oz/F7janl+Q+//ut7o6ufbPZIBxmuZjvCZOF8fW/mP0GEogmW
rj6bs39/b3TrE9MwhNnq3z1+X3ux8x/hvJNcZIRm8GaZf+W9+XH+ZuvYC206sbawkMkI+4dGmCac
CXZZkl/76Uck7wb0E/+LvTNZjhvJtu2v3B9AGhxwdJM3iL4hg8FGbDSBkWrQ9z2+/i4PZr6SmFmS
1R09s/sGlaVMkQEE4HC4n7P32nXSrJDNLMc0XxeA0wrE+A7xT2TLLHJIgz9cuX+oxX30q/7tDNTI
/mEEh9gnTK/mDKrSp3uhqOEBisF4NVyDy0WQ4Fa3UfcZs9ayhfLkaf+DAfy/q9GAnZSigccc+u+H
+P1rHvw4qv/1O+/D2qElIDzJIsDDci0cwQPzPqwd9w8PJTjlIKr77qWx/efbgPEu6S6gPRKIO3gi
mKz+GtX6H570eBu4Np+GAMT6j0a16lX843T4oXOPJ2Qy3IHI+HwK+70cWJaLnqRLkeclWlLq87UR
RCtYxz5hObO7KAfprPFMNrs8FdT/O6v+pPcq9LVsh0+aaOTOEGQRm1FvfckLPI9GFiAaZY+6TXoy
Kk0/x8YUkOk2UlFesz2ETuxRsEiDtiOMAMYGjOB+VRh0T4e8oPzf96dMwwE1msioramtcMTAYhQl
8Zh14NVLAqGggox6D+u24rwr95VMpmvgA9QT2Fwsstq8LnAnbCj+zcs+09+mpjzaAyX5NmZ12tds
g1MHUSTBo56d01emYtY20l22US/Pvk3opWaYi9FiC1radCGMNGp2ZkSlzQ+sm8xnuRg66Jh8Nqlr
O+vbg6hQcaA9ftHTHgVwhOg+aF0YNWMBrMbwNpVTfxkH7dWYclw4lO42lN+rFd2YB7TNFmy1+mkW
MoAPTZNBgvtaaEFC7aVWBJ4AbB77vJdiSm8I2fgKpGbcFnnp4VowMkgGgCMc5oc1fMhrKggZaOgM
HXRKoUTr4psSPc0G5P5dX6WPSVVRCe9zGFmdqCDWZ+QxNXj3bSyHbPpILbVD7b7FCrjoeG9fz6Po
19Gcy0fwNCUGZfgtGogbO9+3uvFi+tkXrNWbLIe8OehA9hx7uvY7o1uWo30i/wAhvt5qm0hS6uxQ
E2R4au06/OTbUBjy6ixyMW7qbJhpeVA1mXWU4HGJOUuEoBgrCQmsIyYAH4iC+SCGoyYHEz719Bm0
3GivvdH2cOvU2jbP7YRmcOcvJTUdoilljA6vvpplj8c3kHTtfUNfpeh4D1XFI+AGhG5QCBx2Dq0g
ICTluG0NvWKQO8lXsq4Ivm2GCUhYhmC6neTeaztlFUXxwAL9MAxkgVQtIXOeKllMIwje/3wV8T+f
hP8fXEUomdm/n10Xr2H9Gv207FC/8D61WvofrmFJiZoVELSHRuivqZW/IYbKRVfpuK5FB5UJ9K+V
tv2HSVHEcW0mUFsIJWP7c25lpW2p9bmHnYpVulqB/LV6+vP9/KvmraVWlP9aABPHxgJfIEqTuP5t
R7+8z394X+sNmShJB+sbsxt2igz3i0dNtDgFPqZPiBd0gHD4JMZIXSsCqPk8xPGXuLa2VZA/XbwJ
1L4giDEfZK90QCM43zyOor9uBvfgTPdjX+0NmqGUrfErVjSYguxzilIGBdMqGyLSSjYCcws8v9s8
bzZt1lwT9XXO6P9qGut/h6Qqq1vnWDtNSQl01iaavTla+fi7JIQmCazlTIeRFsyTLTKMo7q1/eF+
/sOy5oOE7/0qsTk2IHOrldyHdZUXpYMPFrlaySa5zUeKF3NDvDPg018fx1Qf9PF2GPAHAEWgoEJO
/PPyqR8tiEXgVYFwv9R0pYf0TPzxumJCHZYGVJ7KHjdO/Z3EvcUEUj6qhlNRe5mKwtjYZvoS+G8+
N0MjMN7vqZlqT2GDHsSkCC/fCo92aEueQkEzixKu6G+hL/z6K4ifX9bvI0pKg5GN3NFCn/DzV6jB
82VNYVbqHXmduMtJeHfdHJxkIr9ltrZJPPchcSGp2DE9tPj468PLfzy841DARCzhOuLDrRqQ4rlO
TspzhXDMlzH28rfIKL7YZNZXIsxJdnFAjtfA4cwIawwWPjj2LlvMWRD1EeDejY3DQpislQnTfsHa
vy5cNmMNDCUh/Du/y7ExRE8lzwjGIYCYHimAWzQDxjLvb+z6GjfNLpTxagwhGtBZpO4+qLRynEUV
tjlTk0ACKtLBRJP9RojIGuvvI4g1nKOmDcu1eKR/vvxdS2hmnEe0Z0lPSUxKNkmf03XHqUJAQnjn
xt5W2Dak5GyPUQmtc2ktZKrjaRZUZC3zBsciRNeoeU2t6rrSk8d5Evd1kG9tDy9WUQJtv/GnOqW3
H99eHEMp2NlkFJ9m3k6giuHUlTeOle3yCboXtixfwRYM9zE2VK6Kt3GJqF+4kt2HaPe93t/oUNix
NvKuBAN/JuULWg8tP7vv8RKLfSvqRyuwriGUKOOHvuxCuHIROQ1tJK9l791Gd97ESzYl03qdOMVW
R86xHAaICfT0e89f55p40ry7oYSbqbXP42jcqJRzMH7ylj72nR4tO2u+74YWsep0HqjKapGxpvy2
sFrvBlMoWGXFOhAl6o1wR9H06LOSNEjFzaqrPkFt5l8zcW7oXOxbjooIY51b/dfJ3OqQGheD8G46
X+F+wUO4S/dBJviEZH3T1unKkflJx6niBMNeVtlBCm1R19pLaJFJRdPVk3SmpHFbu+4p6oqTDLvD
lPcvYpR81/A6mqqdI/KHEAvl1I/f+4ab6tsvhls+5FWwrUw1QqtN3GkExJTrqhfrAGEmWoLD2AAG
1rynPAVsx8oVDsAxhMLF+2JT6+3KQ2mHNwrk2wSpskkgtKWfpUWutAyMQ504zzWwxBIDwUFhR8hQ
h2DOEmVuqj3h66c4MG+nMH7xGvMo42zdUHNmhGxbf1jX/tkI6LCCyacCfDUG1o5OLlBLDF8Q2eCs
4M7KpuGJ5j2xzTpMP/jPIEPxHJn8FYnlOyf1z7jwjh5qOzemZaMlazOsthoJEAbCx3KwtoiDaJ1V
28y6JxV75QCMG7S70Xir6juIRcfe1B8r09oTk7UCUbZ20E/y2Ye6exZwEf1gAWlyaZhky1Y50aek
qK9N49CGRO/kvndOic4A3nXsB+O2q9PPo/MNV/gNOabfNZMeYTx4MBCLtyQt7jWDzjUQ3SHSSXbw
vQWSoI0ll3SyDl316DS0IYi0CZdZCZoMWvrZrO3d1NhIJ73zOEPMNM0tcpAGL/fG0LyzmJlo6rw5
GGlAHqZ7VcrmmsznMyyA28YY9mnSfHIYboFNPTcq5xNRBHeNanm5PekkllHvqhg4m5a9pJiohjFO
t5ivQvL76DZkvLBjPSLH2yN6MdefyUWXKwvcxcJr4btpFaei3sLA76isD3tPczGWDCqBIdfjhRyQ
P9QaITfQMljjI8rJCK9Z1zp1iCAiowHf6EEnS8SwoMQFrnWtZOZKExnn3L+Mxhga6ZTXn6/p9YGj
XzT0JRzVsqzVRN4ve0UKK3V3nyKxTijH6x1ue6OMWCpjh6WpvI9s4gIX1N1RcFpXODixecs7MUeP
xWB+appgDRr0yifFh2kje3ECSCdJm171VrSOkZFZa4pvtwm6hqYiZl1iuEwmyLsyb760kta4Yz7q
XkzWAS/eMj3F0CMn9P4eW9EYB5xv2VfJNCyjgZ2fAZG9hziiljduTWuYYKLcs/dAPOntYpw1TZJe
e3SdOIcWHWGNKfQLw3kOUKSJ0VsBhw5I1JvXmopJD/EL9/GDPbebdDDRmJCGFx8KrjM8SHkb5vNR
w+2cy3sD2YGY3MMQddcgPLZos1VW0quWIsJ1rUOEQoWHepOE4a3DOq8su6e8kjslVm4zsTbkHXzJ
rKG2pJljtM6dsiN1p/kCsL1E/iy3ro7imJyogDkYb8O+MHhIrJLXDU+LTURZE7858bMJMU/ZZWIX
w5EwtiRDIBLXWPP0Sy1iXhtoWzUWO95uZaO0Ngs8NgGKBAKurjKpnT3lUrRryJMwzq3J3hO1dF8+
ySAms5qbFNL2tIodKJkIhoVtPuYZT/+TIHaxDEkzkQhxzemmhB+g4cElcA9DkZMA75OfZid7xtC1
q/xi5/na2h3nF3ZSdsfX81nx2qHFIqs92LCqXKTfSV8cfSW2sdp1aT977n1BPHljCQC+hL0RNYOx
0YR/k1btZhrKbZb7B40amVJqd7q1b4ynvGkBHb55VvFimu6p9st7c8TQpBU7KPf3tB63W5PHPfRR
Ehk194lSH9Ofs+m4BeoK62GHDKfYDsLesO64MrtiR393HQ/+uugfQicl44G5ImKlaNcAC7v4QYmB
8dEw7k8ReinBzC0dcPA1gIIqxDprrQIzw4lqraw5vxonvGwu3t7OiL7BDL2FoXM2gFJIxOvUkTY0
rF+kcoIql0uFXkTuhTniaLB5WfKwWvN1jEVh0XeAgojMI4aqIz+m9cOvoQ3WuzA/EQJ1VNMYyg96
pu5Zi+w7E+BOYVhXLS2+QISvg6a9FWxrWWcsKzU1hKncuca4hrtFqAE2bWJ67rQ53OZPrLiXc5Pf
T+SFpsSNpQIDvLUpanEfzASCuFgOgvYOD9qG/f8+q9Krgog5q3h1ecarXH4qJq5GSEOMi2m0oNCr
+pC3X+pZ4GsJmPrRecqlVXxPIv0mCQqYYNxmF71K1azpfQceuKrxEcP0PuuM20mHV9FUu9Q+BoNc
N232pIV3ht/trQICxah4DSAs5uht8ry1P4wl3V70lRa4ksaH4KnyXttlRT9yQVKQvpBoowSBbosK
6d66LJEpEF9MzlseoIiDQ9kKVlhGUr82bvQ9sb9iP1cRZM4jCyUDSQNhT6QHLwzpIMq96wredLA3
rlHh8Ax385cm0zD1ZMyMOb1UZbweZKQjgSAuM5HXhCmtw7J3VwK7gyuIzShr+RxM2mtemW+ASWvq
DELbO2Z2O3b6rtA/udS6Ctv5HDn8IW7xFk0m8tyanD2aqA1SL1C24ZyzNuEdE8CwIIKgWYc1M243
9V8DT2wIC94m3dxCTGrfaxg/QfJ+hOJ9cPSwz/Pg60EKwcpC8ZMS5k+FbMJpYjOoG7JMo4Sgy3Zj
YOeRbXBU3shf71nUpu6nTR+HcgXtV7b8ro5V/edD+ehKtYRYJFKO3ngFYPeAJ1SUqIfSZQAh4tdH
+7nlxf7M0nXaEWwRXIoH9gUF+MOOP3RGdy7bvloBHCMHkIY5PFIQF1jO4mVsbGXg/2b3/LdL+eGI
Hy2qEFwNIiWrVVpZp2k0DnGTXU0JGZBx9psvZ/xt+3c5FoUMiie68D6a7cIiLNxx5FiFgE/kzOPK
tfW1UZ9NxHdZYj8W+rQWhblJFNEwd6+7yFn01Va446f+UxnYW40Mm2lKqAx328CI1/Vg/uZ+qzbm
T/dbnSOLAfT5OsZOT/39D3fA8RoRDSi4IdQ9aZIEVdv4zWX424hSR7Dp0rIBtCxaVT8fodPrOoEt
whWP5rNhdqozfxebD8P8Jbr/9XD6x0NRsVCbTqLizQ/bfS0QObKtjuTAFDDjdvDBTInHFBQDCKHd
r4/1tzKM+lr/OtZHnTcVNLTYAymFblzjzyX0Tp+IDTF/c/X+6TB08GiIYFvSeTB/vnoTddi6jdFH
RkG75M5uUP8Ah01/c5h/GAZU3jBwUxsU9NM/zDCJHoapa7FT7/t0XVQs+smH+/UF+9iOUw877GhT
N2GMYgW3Pjx6op9ylCcMBBQArzWxZWQfrUrW15q30LR0lxAoCSR4Y5TArp3hjLz5cziId/fPv51L
/81pACzFksuo/GiP1L2OhoDNaUwivK6ydDPPBGAR6+NNt7rZvmZ1se8mgu+xBwLm8abm2I2/eyj+
YeIT0jaRKVjiUu38+bYamu20RkvqkBeKh3lCbaaNu4QcUO97h9TVP/362pv/MO39dLwP177JHDNE
kVyt9FYA5umYbbOvVF42LEWQLBafRWQRsxJdD1Z2VXAFsI1t1aRcONOO+qbmOLswGKFukpCFftWF
fBj2HqplYzMQSmanIDDa4d7qp91Ui0+pALdVoMTRQpKFqOz7UY4d339ypkIJjNZirP7zmR3qgalM
3uAPoIj9fEkJNmudUrB4KJBas1Asmr054RrJf/c2/sdn5YcDqWv9w5TpmgG54zYHcsZshcEUBGa2
+vX9+lvhjEeF/rzNm9hU//tQOPP7qYCr4+K7YJuIeO3kw5CbguBAbWaRivk5M8meD35Xr+TEP7wL
BBQKZi6p7OofH9DCtoK+GGuWX+1XOT6J7H8yy/x4gA/zsyVqHfz7+wHK5qqzfzdbfnDfXBYUP34F
+8OFQydER0pwBGRlx570N7A9MCi0sqawUFzZwfwQmME1AuQAUaBY286V9Klpa2+Vb51kLmOYThOg
2el5nJdIBBpgWK2l34hQ7BJn6xbT7a9vtXDVC/DjZXfAdHDRLVvAGv95PBml1QDxhmmPDnUhauAK
RTlfDQmZ4wXvkyltsALMkmqUYJumm5+0gsRNbcijBaJiTaS7XtrYRtwr26G7bFgnv6yhZXobMySG
oL+rm+JKRsTI2DDq7CE6ZqFzXdPHs5LxfmLLOXl4V3maS284C8u4IVT5FJjGUoPGU9WUmxCBz2HB
0z7tylS/a2t+Xub7zkPR2eWfR2mdvEa7mifKUDWFQmCrLNhz09sSVbnP/XnN7m9bM9lapF/YRb5S
H2eNQIMDxL8Ap3zhnCzN206efrbM4qo39Ac1I8+cWpvgjwURDzrwWsj4uq6sR0uTjxnzSFtwf6tk
2gULlFxX9qjfNEl4bWr5XqTltvKICOFjOmlsKoHuXgPJUzAQSGeqnPKK8XhH5tspBk4UAS+yHHYy
RQ33V39wc28L228rLIzhgP10/r7Wv5qIhIlHJ52bvW57S6rboiOJzSGwrzeTNa3q1zqb11CDNx5f
fpbeXibjrs2mc6tlG/xzeZR/7tPxNvbNkzb4zyBEnvyggE/sPzvsbxdZT/24s+dsAZD31c3c7Yg3
OAvkEgkqfBLCArWzkVFPsuA3lVoVcXvaYBHGLUECzTcTQJaoWCTwKGhLuGynJHavKJJ9nd3yqcVY
lSfFdUpEg0EiQycjcBDtZx2r4uVD24JzK5HIZseGslNLvyyP2NglGiq0dgq/eF2wbazP04CVq7NX
GK9p2JctUQBNcgi7ot9lHeFe0/Bom9U3N5lui9TV3pcsf+q0zu9PyHv/8Ecd14+yrv/zv0p0+Wvl
GLe+7pofhTXq59/7vqb8gwW40NlC4tAlqIO/eZfUmMYfMIIUKkKxgmgI09z9S1ODjBL2qUfMLpMS
qCPeg39pahBs2kqcq18awmhx/pO+LyqcD1OgYbG3dRGxwYlmmYjg8ucpsI9ClDFBDJ1wHdr1A4sU
rCGDYpNpNOgMfY3W4VPuxzfRHC/DEsdGEXUx+fPIXNCZP4+N8UxkDjnZnoI5dwTcQUv3h/iN9W6/
jFrzCrIFsMk3Jy/XdjSd3Dne1DmFcL26N+LgdrSMHfjO8wC0hU4I3RWnhICulc0N1Qa30qnHIX1e
OgaKFotOVtRWMLyaDqJOoR8Jvh3j/DzYVJ3nMINuVtagFnRmbqtvMN3zq3oK3htxPqXynIPYWXLw
7OaB9w1EiADmSarDGWxr7yEbkcdww6hg11QeAHrWoCKlz2FDEARW1b/Evf9gV1RIZbV2+Z5Gy0f6
+kTVQuDqin1/K0nxwP/BtyiD/jZy62lxgaZbCmtAywQ/NKcGYp4r5mNWBPm3Ux/VDLgYYgyDKOMT
ivJcQEGOz7KS02Yyp22UD99jpw62On0W9cXijKvQB9qT0xsetTSSpzzQNnbqZlTT5b3eGIfRAjlK
2NzK1+tySToVGFqtKBdKeBQA2a5IvV1WBke2RPDNGmkJX87frQf6ORAxIy16u1wX3e6otPPmG1zO
HPnQLdL5HVEc8aIaodLqsjyMhs374NkaInoQISaUznm2uZJaLNfkjPClKhPOfDJS+cLsvekr9bro
0O73XHOw4ciX8nVJTnKX8pFjWborm2oyPbN0lYQTtaUKpCKuwTucXOu+xvFVW+lMxufJqQyxudwJ
veIEHZf9e2LXADvQ5QQB7QfDGDaJmWDDdM2HicrPYuydY1MbKInSel9ro7Zt0ESj4CruUkxRW6Ml
HHbM7+bM3Gox5146yg7leZ8DbaSubeVbWOB03ofaXLkiHBf0fHeXsazIzHqGK0SGIVQoNXorkKB2
NnPPpvpb3fEbmn0icBAz2AwNSkOzE9MzUTTXy0PQ+voxGNNdLGkFjAYAE0cxvc2aVDqpHWvggOvE
s24dOd/mfuvSUWtw5VAu0+OuAc/DrSfrjfe09TkNg41HNHiti8eBHMKsalfqWa0ox2S2CRJ6pPAN
7t8xyIzt5yvRddtwYoDNIO5XPuTNoo3eyLRRpfcjQggscf6DwnoFyXxPBfMwUpCcsaUtFLA8lfCQ
Q2Eyhu2ZzplA/6b3MLcHCQ8RnyMAYyYRf5866WuQcGlTLXnTZ/sBbGe0hMOP2pf2UIpTpYPANeHQ
poxDRJcaE7SdTt380Dg05cMEqGGuntzW2uKw0ZepetZJREResehT78FV0FMjvxu5A8wG9qoa+Q/4
eYm4piG5qNvxZDepYnR2JmXUnJ5a/L22jHZdVel3vPE8Ltl4I2zCIy6zUQNcKus7iEUxyfOF/i1r
wzuhPFGGx0wJfYCUCcmYzdv1YLzgBXeWCqlO2rrCVesBjeTqGOJIigv7FNnMqXqgf9Ms5zlTX78U
ErQ4Sr+q677lduuR/xM85eQ6XQZGR+HqMnjQFgGwrnlU1L0rAp/sYDqiaVLgz8Eu1UfwftpIexqE
9WyB8d4aTWUeJsBXmsvUllvkxThEJjsE+G41gtjGIto2XmtsPSxwa9zOT2aHRJKMaexfVvBiB/Bm
yMoQ64xatGPN4ymp/SuzeS4ql0SNSvP3mAYO9WiZRxxUari7rQ1FvUYb6IBPrbLynObQxiJtIuET
S5RhMMHNTGiXWY2nijr5pJi4JuXgh8gWaImCsV7CGjiCtnsLgp4Xkcs1GOuHsbef2BiTvsUlt7GR
a862SwHsGsRikKu25R5R5zD46ziyT1MXfy3pfnUOLdWuI5ic45bBXJISQGhcmcgDueYbKA4qVLoE
wOI9zKQzL6qSqAMXjAVpKOFeZXi8T+rqoYYzrtN8u7w+PXVdL7Mic8rJaB5HSVgfk4E7ctYX1vrl
1A3c/HFpLU16kQuR0rAA3RkBNBf3g9Z/maeUyc4tEXyiO0myJQZkDHcQM0erg+cgk/vKsTei9tea
yXDXXc6j4WRdj2eW8L3GcF5NlQEdM5QmNRVgQm95HSwq03swc/fB9IkhT+LiNCBCWXQifBPFBJ+6
IAXJjd/Uj9DjJsWRR0v6w5ONZT+IwhtdP6sfjhsOK9VrjgRnCNvWA3YyekcRCcAmo9FME7SwFf/J
Vm/02eRftfybGUDj8UhWuHxuR5dhkWTpvY6JsNDvhJq6IYRxyuqkUvrBfQKmsIqtfamDv6V/erIH
DMrQpEaDH1anCehnYc/xOeEG52N2zEz7xe6zBiif/+Dp5qlupocJO6L6YfX159I9IXl+EHSEbdFc
NWG96tVr7XJS0Pm437yRWNQBoO/u1dcdW2Rnvc6Xw/yEKxR0Kc7pJo4+2T1fL3V5oV1OqHa7tUV7
lmU+flBO4vIdB/K0ycWg0JuOGPvrnOxL3gkhWS5Cm55Eor6K+kebDBuq8fd2igXUMacvBQigTCrK
m/sa+kSnVEEh1y27UPV1M6a/LW++q6xeBZ3x2o5gDHNHbY6gH5Rx5S0nNTQwd34anPA1NbmbTsIF
NpE4AcFfmmO2vtwmdUE0+pgLlMknfeK9rms6Kx/1tMHG98m4WjQ8fqxD6G0PoAQL/+ucK0OyR9xU
Rr4JENnbbCyeybyjEa9eZCbOa7zG58vN62oTQwA48hKy1/u1Tq2e1AanvNzHCaDnGv0g+LggBQHL
q6hyWZFEdnu8nMus4kBMXb55OhMJd8iXnIt6h13Oo4yydhHq1pqFNY+S+t69Xh5wIu77WuysXIIh
M9UFKvOb0SYKTv0c+HL0C0it11PETcrc4moypctKk8+GX/GoF9W1G/nHLkA/VUtEL4GxKErOLgn5
kctXu3zjbOK9RkTiAVOO4GHjc0kW++rMPbQtHm7YOaRj64p8M3wtM/5LY7MIjb/b6v6Olsi3jnpg
3v+EuX1p0CfLtDpbkkLfABq4Zua9uXxWoo7VaHmDCIaLWTXNowy93eV7kJr24PntzeVlHjn+g6ih
kJksT6qBUoV6CoBZekurHFcDsPZlb3EXa5UDUbIIWiMMfNCS4t7TnSu/075fDigb7woJ63m+PKI2
NGk018uwKt4mtMxOBI2qaG4S3fuW1N2ziYB66fZmoLyoKAU42QyN6cqCSG5FMJ7V7HAZ9QFG6T51
NzCVUXBkM6ZLYkzVL7Bg5gLG3V6brDdT0lC8nMjlBy8X3VGXqAxVclN3KmQFcJ0nl/HJyo3cj8Cw
tl1SEpgeVuNiYmmuJcnWhueytdVCymMukSEzI73XVzN4cnX+o5pD1bRXltpRl9Edede8faf0Le54
S8swp1FuoCkrWPIjuLw2XKjUVgQVwPQPCR3VReIxijwPYJgdtdquA3U9Uzo5YvpdtmUm91YNh6Gm
3mD2MPibbK4PoaSJoRco4txye3lqfQ9Eq4zqA5FOykUKyWZCnesbCaNiOrVuwGw8qxGqRu5lW2bP
TbEaoZmrGTv2+EcwQIIoCkKy07hYiVTHqq/ugij7h6DLNupxbtQ+CBMwSGydrIwSiwNwDMCRUNWD
7O7y15fndfYha7j5WSftCDzSXqJNYqPmPESsYdQUGWruQdRH9cdZvQWKjJtY2GdQdm9+xWw3qf1d
1lt7NXMJvH1e0e56mK201peXseySVZhi7abisbMi/6sIGZhyDFh48hsthFdWfurtMql9x1hwFI/T
ZryssjOiDLJ81TN8mQ1aF0xeXQSfZE64+Gwo+31MOC8hr2RTglYJrYhCYxFcp4A6tuxp0QtQwCIO
YLjx8aNvqooiVyGJoPHN2oUnZIORNhYVhpG1OzPrj4H/WsYtc9IQCwrExuESq5Lo1vcZlnRLLTMa
uN6RwT/q7hxpxH78tdBVX8khH8XPUwOVJnEssa+mhE5wJG6G9r4uDifG9OVuYuPql92UHyH3r62Q
HXrnnbrQW4fs0eqU+62mcIdNhdUSmqv+oMIW1P8HDitxpf2p8ICnBSPZn9CQCfuhE+7JRjdzGd5E
rbP3tpYjRHFWU9eO9D9dHhWfDKZF7yaPmgf2Kg7fSEdlJcsne+xc1Y2RaiGkACZE+rDV4NFiad0s
mHePIssBXnbE/Qby/H8fsrR5LMYcLYIq6QXXakkQewTD2Il9NDlVDZzpsutZ7Q8Gc4lhIFlBgbNo
ZcAunzX/ZVdq+Eh+eGTZsqRkoKMs5F9KQ3xFVI5X800/IsmHPWEAhEim8+UFrn5ECzg5MVjJISbM
IldVjaEcFZHi1mm0hxTZRcfWQc0EVUl9w8SGb+cpZPzxKQqbyzEvX/D9VymXtFGV8njil5f3uW2c
1FkZI7ycLJQbAVoX941BTUCFJHl+amHFP/XDrae2xOpneSfPm94l5sRkBVcP/FgO7HDhclZgoNig
q3WGWniOL9bcfb58vs8ESIeb9Rnkripa6BWX6n0/ERq7iaivte4TWE5i1o1EtlT3T4Uar+S+cIzK
ZZUsdu1EtpgxRMmCoI11yNNsp5w3FSNwstpVURzgZPH0mPGwiNmsIvpl8nNs/ZNVkaPGg6iu9JyY
0co0wK2p967a2rJidQ1WsA3pc+A3D5cNcGNi1feK28s62W6Y1FMEa2ubFWekmV/66Kos2XnnHrdR
/U9A5qTIVDMyLrvfapp2WkDAgscDg7uf89TsUvFc2ORjKIrUM0Q+MhWgeDpa+XhjOTlm/CGodpPO
pQxlclADN2PTnZd3VctqOubKum51coAHgElw9rVZ37lju1VfQ23cILuy9iwpyVw296ooUnkweI3y
64yocnMZ+JfCyWXr9utWxYemJaoo9CcYq4SHr5SSoWqM/dD4gkYn5Eh2OJOZIIddfjdciuWLMZNf
EhQNqDzeW8b/v8T77xzCwmJP8cNN+RutnmzPb/9VfP+v69efLT7vv/de7dXkHybce1fXueLcNNaI
f5V7+SuaiR5iD2mAQjUM1ej/s95rSXyXQM/QqZgEOl/o7X/We/krYNF8KL+kK6fPf1Tv/bkXTXNf
J5ENFR/dTQq/fOrPw6g2O9ikbaARlJOzhX9yNVR02ECsrvyNbkpdux9aa5dD0Vejk6okRrZuKsHI
DyO2M7Q2cRoONWgpk7nA0wfUZfLkOcD0Y0TZMSriLXPcwRuDx7iS9ylpGhlLzzm1jsKpdkNQf/Uq
/VsiJio8IF+ltqvMeV8nydEp43OpxYi0ixtb0+5+uLF/tjd+FH1JBej829kLD8kXX0G3/tYYnJFc
j1GqE/VZUVlxaV11I9M/IaIoDL1tmlfLLoNrclPS3JMVGhGFgUyiszlHd4NxrMr0SS8pfQ/1KU4Q
4H2W3ajRig/2ZqfSuFstZndS7kJn3lvORG9w2qXaQZrlHYambil0gE2GpjIsWxyUbK70KZ+WNnyp
gFyPIa/EQtPJZHVKwvZEtCEa7hin8bmaCFDP7c+TbyzdKrybMu8Y9O4xTHCOUmpfO2XmY0ex2Txq
EOsGLA0tqGNUd+kyBQ5FSHtKDatatqn5LcyZDYljPDoYK71afGukc5yK4bqmGoeYobgxKsRxSQFs
DbDZqvacV7j4YF+wmjLQbm0cqEtHjNdBMVGabVgfa1vNpIo0kz4fciqtXR3LxDn7c7BHIbuJG/zg
wbDWe2JlBMS5LGwOPSqRQSuAABLiOc5inxE7JCFdd45xpZnxOQzjW5FrOy+nSmyEp3RA48ngyCdQ
x4ULQc6aVPFQpZyEW69Ojn3OK6nxXxOdEg8WoKzD0ToC+Ct8Y100n3s9dLiC+je3YKvnrMI2vqvT
dCu8cRMF43pAtZ0F4X7MjHvy4k5xmq46S3sgnoVaaXuejeok9HEFlnM7pxD2GvtYkc02lParO4a3
ZVDcVaTzaGKfm8k2NqJziddg0Q4BJYIiILu92gRgkSNCTxk52i6vjM94aK4Sl3QvKa4Cig1UbFlW
DPN0XQ0vg2ldZynLeN6VxGCCmrEDugshedZFluB56mp92UvxNPVUJnqgjpRY5zcrDO/h/t0lcsBo
kLGeqHr27WQbfnInBBCmNaKeZ8AyvRAcG1AL9fRx67ZdyipiFuQtEYw2N+3W8jux6SZexECl/G2U
sNX04z5dpUZRbCxq4VrGpq9l7tzbcbGpfeIK56p9mZrgS2F9pQ/1vWbLXAfDPQQ+uZXzUzX5IUOJ
jWZfTS926+6E1wyLKNa3aDLHjW0TBdbN6TpXT6gXmfPiv9k7j93KlTVLv0q/AC8Y9Jxu75227CSg
VEr0ZNCbp+9v5+1zTTeqgAJqUkBPdFIppY60RQZ/s9a3ShxeqyqmvdIGE1BS/trk9t5vBHmepT73
A3XKGqZvQGL98uTlEeBnLoihm2Z6o11Trzi5o0MEu79kcQ+wuSU8yDYwBBiYGdoi2St2x0XIK6ET
0uBYkEEM/17wm26y9AhWB8CCwW0OfO6pdsKXSiIPN9RXOK61qX4naOkSu9m5HeO9FfWPWdJyFAON
mzrZyaZQ9jbQWRQl9uegkhcYlFcvjF4CkSw6NkV2CL/Jq998swSshZMge0Q1NnKT6dpVWvInNbSf
rpyWXpfuWhW9jJN3s93kQmbdp2MhdRLNgSGgng4zL/E+G6uFpefuJ9P61Izoa8zTXS2876ovN4Oy
P9H59wi1ZGgc4iy56I36PVZ4pF3jKrMKYb2+xVexT5l6KTt9LdU1tcGBdrQKnkvEaoNdR/toU/Xk
+WJbjc06mKzVmBNJgDDTlYTzcf9NXTmHuYFrTMCoksm+wHzl1+k5ScqNI+tLO56bvqHvbrnuNCNc
lU2wRVC2auqInIdsEaDyHvt47/faxe2bNw72zxYC/yO3cHAXGt+rJ+odgDRifsdVOSUX2AI3uput
5mg4jzSmI019yrJ4nzMOJrLgpMzp47FkGTHzDVJDuRA8MybeeWMw60njaxT4LT9+rX+lZg7Dd2gJ
zJPNkWnuzq2SdWDahIWD4iRVcTb5zdKUZACPOHpK3wHTWsDsJCjNi5xr1SJpJj3gVJXqJKWzVx0g
LGcgLFe5n6Oh//8U9/8cAgNb5V/qgP+nwFt/Tp//66mpIvWvq/w//+gfu3yEtCCRPEtQOxHX/ldx
x5bfECQIeSj9fNdwHsHuf+3yxd/IKeJSs4B3g1Ajo/0fu3zBv0KP6T9UmcSC/NdqO4Aa/1a08L/1
BTcQ3wL/eUifHyXZv5RcRPTZmG2DlnVxIGGTOcXCqaXPHIeAA1idgI1UAZsAkGX4gHu6Q2lg8ABr
PRqEcIfsmlW+wopGK782ITDEbv9rGjhjVe1PH3Iq+7NjREszCMlot+krq2amyfBgl+ZV2u+lU1QA
ftN7mgUnqgzyJEOzmdWNjZkiJajSe9Im/cW0tVVRKkKJy2NY2veiqwNcp4q4IRZLQkuLuTGZJ9dn
IJrImATpatiMVqDvkl58OC0B8dx4bQfxUeLTDB7PGDbYQCgHiK+k2tCoBecpsA91NOEpyBnqNJk9
LKwmZTRnFL/bJFh1SUfuMzcYOARHqE/JzWYnDI40A/CxxHxX6pROg1QcQskuM43XtmKUVlfMWWcG
0ZMfKGeNhifOZB+dIiEyvgbL10gCILx6GQwDpEmE0BkRsITPZuOuLoZT0I1zCx1opw4N/MrSxJhD
Sl5f/TJNbd35/qY17CeRJiHOLbd9dvx+2gR2CE9u8vxx18iUhwuCn5YhjjnZS8uo3Dmpu968LVsJ
cFWxSCvOvdu1Bh5Lqa2j2EJMUNrDlSecYEvi6Gr150b57+0W/yfxosTDUfAfox621Wf5b4fE49P/
fkhY3t+4lxmL08nhfCdT6R+HxIOhA8MBIjimbONfkWrwnzCqk0KGCsg1iMvg1v4L9OD/jU934Kwh
CPKdh03gvwB6AFnw740Z7/t0ZfSYLIYFoIf/+5SAbZr3JnCABZna88aS8tLVw0qbXPs4eRSwsyrt
mbNlYMqlpQ3Hqnav/dCg3ams5K6K0MX97O3dNizOnZTaSjdjcxtQ0l0MTOWEXaAqhCy+7HUGrC6O
lq2LLXI9Wnp583NhzUiRt34TDDSqJP22Eha9QnbPVeM5gCLdZh3b0tpOY0ueELNekjFa66kZi3Oa
jadJBu0bCc7LtuMuqoUTnoLpHGGp2UGxdzYkVZK6mBBmAW1qbzTwoIHUZyc36tYiMv0tmAvG434q
rmS3sooBvo1qydJWYjDi56y0P1lRk8OetcdJ6PZrWsl9UabOWqeOQebTBDeBgfFmwtNAloApOuF8
ONYEJotEdjsXNPOyKivzs6sZcvv2BxVfTkpH/uzg2VzUiZ1e7TZ9EkNi7FvDArzeEb1reF12hdyb
Xp2KmbcAxAqcfGc48NRBo1Px+eMC+o/zXsDOXFs9u6Rcil3IZbVMZELAVVaZW/Q6zoFx4yZnnLbo
Nbb0fgoaNK9cYqQKh8pXdupUciYCblgNVVCClrBxwCdOMO9yEXMqtregaJoNq7hm98832K2bXSfY
A2ZVXq7B2ezkyLe+cTSXqsrxdUZwSbrwmEDu8nKqdzCp37s4bbdoILurZpGPogedT2GFt8DLk99G
NPXXyaKXK9M82hpROVz//J2Uxo8WlvCJMDWcNC9e+hTI16Eon5hHDqAmaf5tvsyN3Glnlfpxyt6L
PeiQpsmyd/tuFnhtdQr06AkFQw5trppmfdSEh9S3DgYX3EYjrBjUdMM8GVjlwewnb94XMds0N5On
P2+o4Stouw3hMXHFkhIo8L30HHnThy9vEPV9KDGoO+BNRAowvjeNK8VA9exJ7YR7wTmTHteu/IKs
BA5k/9iblOwjqplVMLjecYxddzcmapUTCbf3guD/vJF1wP0yAjSHOLIm/jw6dm44YQ4tDQb77KjV
a2U1xsGoXZpOJU2ygtp2P0bZE8eIRqBBJBbk7vTIEIZxm6Jrmk/KQCqa2vnKwxLsDQHtSQt5PoQJ
PENIUC7LPqy526JqHYhRX4isWprdkJ0DY494kE7daNNNUE7auoIVoICXKsNaCq0bgZCocl16Tbp2
LEqMCtHJwtFebSjDuDAhrZrkVZlGXczjwd8XVkFEXqwObG+sve5q8b57JJzmZDDHJPsd6J/NfdVX
3YqWNHkKynGn1fpX58TyltT8Yw+KxgyybIEd0y/muReMOI/8ayBHSgiAHEiT8DczUYrZOAG2YMUH
nj2bxaF4AuaQkRE1J/9A7ZuIaj9yvC8n/er0eDigx60OzH/YAwzdui/rcu6WNFldV2XHNDqHDNwv
Ig23DyrZxivyctYPmNiE+Vuv2BmTQ7AYzCrDZtrxSsJSLmA8WREOn7zF7QoOr6926s8fqwEL7Zwe
hbVMZ9Em//NDUUEG0J/3A1/1m6RSzJj++qs/f5883v3zd3//YmNry7kHT2XrRKrY/XkjvAKy78Sc
wfQjOAZsI3YBddrf/9QmBmqz2rBIZCOBjOWg2tmPz+tcRankT1es6Wre12m5s4O2JHDaKHfhGKl0
9s/3/3zYcCb+0n180p+P/HmjZbW91DX/bcq6dwnSavnPj/351HZ6Nzts8v44jRi/Le2pNEBapJGm
s+ZIg3soW/+J+IhU6aTbGwErjiG4ezXPDNtsxI6XNribbBnXox60iz/vTo/Nm28fRRkcM4jug/sU
gfi/dyo/BsIKz3/em+jaFqOxLhh4rANlE5quN3JBFjfmW+HNTNWLX3UAb76BwzuC6MLlPyZz4hJv
wcOHU+XgsMOY4AlUsduml2eNKOG12U7eCaHl2SXNyoJauu7sUl+WnYJ+jrA/GOsXXY3uxona77qP
+LXmyYjZk+kJFpqnWBJYOEAe8xjBEH5BVoDrIdEaiuJ5cK+OY8r52G1V0uqz2mXXprGbrEjanTrr
nsXaM8Y4GEg+MJFau1TVdKYQmHkt5CSVHVtpJgjPWP90m0RL3mSVtXyZvJhHqPxzoxlnbrFgFH0a
1cAnBem32ZQ3YonWPQlbdUTHAI+aSWH3QgqCPhMFTvXQek4cnZRs506czKmZvDvgluWQePjBHXef
Y92AIr9zDOQyKW5wNXQ3UHPZrL1pBRIpYNxodNiWl9mbZ+tvQyyORjgv3ejc6vWJ+ByeyW8OmKp5
nunntKmuEACvAbw4BeJD1mrHGmmjufmqJIQm9Zy3SPNZZsnu23kULMW4ACBuLjAf/zbjOCH0OLvo
urVnjts0d9uYlq5VrdvY/hBdRDtSRd8NP/ww6yGMz6I6e3JIZFOpxZhpQkrcrtrJvqadtgny4dI5
+S0l4UQWRAsQUM6XwVn4AyX/WcX8ohppLpGe1bB+YIiUsTr7ljp0tVzIjo2acNqbWeysDJhsUW0a
YBF2Je5wONapVyJe6TkJhuWwJ6B6M1n8XgwsB66Wvlqld+0wX+usCgmu2Qx6fytI4giSHay+T2kA
+iDh7ZJZ92niLG61ETiE+RWU6q5PLdnJ1ZJxycEMupc0t16kZZz6zPlJnZ6S5lZDBGv0fhe57NfM
HvkYd1k/Zz/4u2FNqA/Lri+e7ECxEa/S6VDbhMP21TmKgh26SMSVjferFf37ZI43l89q6nw1qfHe
9NG5G8JjXyfnwIUDmOw9e7pMprhgd9ioQPvVR/XFQW6L2HdSw4fs3Z2rV9lKltF3UAc3uBwgSyw+
yZk2TZq9xTz44lZs9FbfF04DcK9GE22OLdPs8WdQ/crpeAykg4E1TRve4CpyrgjqoFTMapNWzsHz
2/nGe/7IMsmN10gfXjWkT/UQMSyMWrJojRT9jX8eERh15aaFdj71w7w1++cauhYgx3RLfOG3w5xK
JNlPJ7Q3o2Rf6rN2mQ0zmfQA/7vMnQUye48K95XMDMs8ETlBegmq75lZZuz63UwDl1TP87x87vt6
w5LvQ/qPBXIwoKwNnUs+pS9Z77wMzcwzE1woaGznkLBo662zoTDVFMwdZjlaIqWpa1U28dwxw42U
0a4xSX0jrwu4+oQyV434R7p6XkibnzUPUNg2Qp/xkB9m8AP6J6NWBCeMO08PvwqXny6O3sdgJzX7
2dDy5zFsCVTQoxvKH64kFxGYZmyjih81SkJ/xi3/DoQQiwssiiymdiW5tk80DZdXuLCL8nlKjDcj
Nt47FypV4P+QnBXPtaD67OLyVw8kDSzzuARIFcz9ENiBDoWnd5OPAuMRpCX/4JvZjWClDKkGpRr2
m8F28nleA3SOU7CUTn7qeTML/OzLK5JVVBV7WDa85v5IYpJ/y0IBwcVO8fm0yRGZ8A3x6BvyI2tG
BQsFaJycGZedYBWFliqc1yiFZzl9OFLfpJnlILTsIHweC/PJaTg6U6YDjPViTGRdNSvy6aDXxSvN
Accacv+ZEYDbzOovwnfQpqoE5Wu2kwYL/JbG7FEOHAxkhp1NhANd0VP1GjTk9w5GSnIzCDoMX/bS
cwaeIygEEB08CvffD/rUMHgYhiyMQcrrHDYx4T6i7IwAr0Whls9ZTLxOwJEY0S8Z4Mggf9cr/02P
eAVGgmIXgeJiIy4yjdqL3XGBdGR+zLCrfxse3oa6+PO1ykw+qwTJhZuGz5rPAyLhdY8QeKe5+Gy6
zpuHhgHmLNrkuZHMCfj8as3xm4iWNUGwpykiHZ4h8MJpktvYBGtWOteKFZM/treBFIYZeiXbM4vH
ZqZiBn+3GufdnEByTxC9eh8FpCc25JD9ZGpCItSWpygcvpWWUITh0WDGNPct/TMgv2mmR9FrHG2j
Ln5rvfC5n4zvLjZuj8BVL4LL0jvZ6yjsZ4c8iiy0b0M7ysc87KsPqeIqgnImL1jLpjz5if1VVfG3
ozuX8i0MwI0M+sYMqTW9Kj0Txnros2GOp2FdNdFbHfIYt6p3lAus3TBQhCiSZ4X9GKEhCGTTIz+m
DY/+lylqN4FLoe5+M9z78NBLAe1509umnw3cLL7V38NQ8DK4rCfEwQ3150jETx4ZMhrwMGfyoKXH
v3u2fpbW/Eb01ls3X5Rb1RFFYZMbs/ABEs3DilBgo7PBwJKJpBQTOgy7VX6wiZ3gXNm4bXlLJ9Jd
2nH4HaISVOBgF2ZNmpWrfyZkdBHKtEiz9NtLgY3IuP6auTpPttZ1rlBcbkac/9Kg0MxVPpI5nUfM
wPHYUGlwD44j6qQpOxZ2/5FKW83KKZo3pf1Tquaij+Z2qvwFQ8InoZpvRB/I+Wz1K4C4SI9MN8Hd
Ruf7rExjNYXxp8e3lI7G1zCV16D55H946qP0iE/4mBkYK1XwBUjpTq6Pnolra9PvGyXT+6nhyYIP
nl8KjpU41F7rx5wh43nhZHHJbZ+80U8xO/0Bf/ViduHSCI39xBqSGZr3aoT6IYmba5OGm9EbFwb7
Q70ojioCsiitZQmEyijto/u4nEtmFdEJZx5iKSJ4k3rDs5Hsw6HIcXhbB1vUZ5P9StV1F2d8ngaY
rY8vaBYem/PKfrbEhwW4zHbjS2yOWwfPukGXOhb1V/3w/PEECAedRmzQ10SVM3otdih2oPN1pYt/
Be9iGXRH1783Wr/yspoY9DdfDD+Z4f0q9Oo4DtGh4FEzY214IiqGtjdbm5wfwRR9M/l55xkXcAxq
+hz5/iF31FF31KZuBlTsSQpFD73jvPQ0+Eis+hLtYEzW2e3Edy5ZaDqOkc/DzF03upXNpqDcx1m8
cafwtRmyS6q0DMvNw6yYzrUUMp2c9GtTVfdcVOfch5vYufgYclO/4Td4q2o4CW3W3DD4RJ13JWy+
TCGYMST4rgLJ+tHTPaj949NE4OBMNQB+qxG6YyztX0OTPhcsmTuX5D4zs89pFb/zfFF8yrJvumbh
C3ijmIc2qkBl1ysIXJpnLSNMpjO8W0373FXWXRZ/+sBmru+GYGoO6RiYswjEyWs9VuY6D4Njn8TA
7SZig6Yy+60RrQ2oWI0hu6oyWVFVh4uY5946DVCudoStAe6J82U4ZkdSwpjk2u0rFOY3K3yA69aD
1LuDgbvTw86bJ8bHZGBSD8yYXzcLsI3lZUfdit+YTVZvVY95wh0+oC2aK7SmBzdoOG7G+lc4MlL2
0RqO4wn4ZbgfdX+AAzGdmQLM7UacLFsCHbacc+dSe5cudUk3WsQNSn+8izy7NL0XH7MeVZVpty9l
aagXwMwHJ3We2yQTH5FqUXM65eExQGF9inArGpds2bLFmNcOz+gOFlPFcEGYPCcZgJ4yUxoLXZFM
BXyLKCnAyfMgz0BnpoFOhGWY3QgZ2adlGX4WyRfzxmxumYMNAIGu1ey1F0XmlgdAGxFgVUF4EsiP
tY+YvBsGmPGq5WN0VTnICUusUZp4mzhKpvm2Lt16LZ0q3zO8uPMoTqTxMPE+kumPIkrTSzNCrouZ
mWkBkY4cLxnrStJOwm5YBRWRdmluXkskE0kh1qqvnuH2LUdDWw/l1RmlmJU1fgwm/PTN1Pu9rJBF
WngVhZQzP0mTjV6VZ/aGw7Jxiw+hnIcnsJpPOdiRaIhQH6ZlATRfI3SzI+ZTWtirfouaoVZkmxXe
i3Cu4rxd1Q6p4Vq9jGoLtW8HW9EZeTEjEq3wiGnzcYClWdA39TZlkFGb96oVxgEsGSrzwG04leyd
bb8YmmC/7tskxQfIHnLWvJF3KLwyvoxxgYmMgSYq2ZGtTenCa2MEFWSsz+223tZvacpwdmq17w7I
I6MzakUpTk2uEnqzgYC15NYIN9mL1Nkp43E7pAC964YJQUsrjiUqGKjj2dPW6mcoe2MGm9VeJVl9
MvJELUD+fDFEYtAU178T9NnzmI4gLTIA2SxmylAg4/RoNAMLxFjSp0cNjdKijx+ya1P+0CyOjxHM
zbfI1SF8DDm4iL6VyH6ANBWLNtv5Va8vxk+j8NKVFtdkMLfRq58QI2YBhqwHfOakc6D2rZhSdYYM
WQT1ITVTt+vjqDh4oprzoXBRMhqfxz0KgjT3V+TmQYxvsN2E1oU1o3tgqsHBpfyc7K92rZK8Pvui
O4yy4Urz+7fem5J5VrcILIjmzLPfgaXqOUl3P05Zby0dmB4Uk4LR5XBr2olLLzuZPHePRiu/o7QU
M1ElbP1wzxAFdfXN7ncu4L17RTS3/Iojpy6uYxKqlavKSybZYvvIlHlVdw7K+2XrindP0Re/TgYm
KN2AFTXFjTXn+rSBfwE3by52xPqsGU1ypzIQiIUhPy2DmqWJJsGkJiG0tpngpbnV3g365wTKIVl2
yWthjHsHS+ismgabegshc+mOK7DxKM/LL1KYrFkdTsHO1HSe1MTXOzFxmlE6LYa2rxZm+xRQMhzL
ad0E+S1Ox++kXil4S4tpMJFRGfWN4MLuhv3Owt8F/BLGKWFGfvYpCL6jT9Cnle1wOiQieYxawFYG
GFCzR4irnebXnPSnrMLd1hwTm1La16ud24fv5OPYD4UWmmBBwFnj6iVeEvOnVeplEoNHuTbaM+yT
fNudk62o2V90oe1ySZrVkJ34rzf42aLE2cVK1vis6vYpJ0ltofcU1X5Gj9D7qVrhitNm9WSc49Z4
bZyWh/A0PfrUc5vs0mHOz9rPrT6kBQwMhlRae6vc6qr+kO+hCRk8tLRk+DYVWmq/3xQmpP3srRyH
t9rmeE2Q1SxoIYouvPjKu3nd+FLDmMcjFMvy8dO9NqTRLJKhfaAAm7esz9jrWB1lRcP4CtYOKYBV
sSaeDnuvB2dh0AFYBIm39NrnoanytXhQk4uouTqtEAul97jFIv1A2ienycKlVOZIprzSPc7eISGP
FpW07v3U+Y2+8ph30/oBbs5968hTYpPakCfBhrPRDg13ofvd3rTFFurr0xC7ZxEP66BRW8Nqnk3n
oW/z1m3FQdBI/2dMNYahdvpe68cqRZXtfRDDDJ5VfAECwipBPv3UNUcr6S9kEhBKeCNube2z0o4e
Vlj+nLkjwdLmxvbNo6w9FCvV2Zc9nrYmu1EfDek4izPnOOBg8F2xLzX7BePVvqX+auWjMfZnif1L
S23Y0mTcNzBdk0huosQ8hlAzHHYJBnsIJ9Qfo8ZZWXqb1iQgtQwPj2/Ntc1FxM9nJ+bFStVJEEJR
KvvKbHMWc0MSqssRgoqvjTgc/uSfku/7odUMqMwrcwwWGfXGCa1XPXIYpIriw5XlfmzrSwkMs87H
Fbr9ZwprKgqcBT2KY/uJ6dsXK+i1MVxL5np1AILIY3nyeBUmrbx7Y3ExPWM91aiXJkIF1HtuZ4xp
ymnmgr1w4JRmPW2PsGqEnmSpmbhFnbzAyDmam2RI18zRecISbuQkH6PNU9vrLjGZrWXnvjIaWknD
PrLkPjmUV9P4ewq6m/VQpCMbYGF2fvzvatjQwCQvKsZgbkUnp7jlsrx1LTdqxA8kdUh6aWLh1HyE
hUQYUocPaAFfirBuWMPeOOva7lerPq0ies+w44zdKFhnKXPb9o9O3k+cLa6dcm5Y724NGBIG0TIa
FSI1sOYubsKp+oCLupWJsXCzZI1raWXlMj9WAwMKqVApjBqGENG1WL5tdKPcN4XtbzPJayFqOfcF
DzLbAgRD92QEhIjD4+/ilT4520HEYJ4XHR15xsuWBqD6MvXTWVvdEi9B3Wx4lNz7F1aFW90ENMoF
RfjiFmXeRWM1VerttsI9mDmLIRiOhSUeK8ulg/HLsgPcKNHH5Lc3p+/XQLg3QAGJC9xDsT571UQ4
s3bRPWztU7EvvYuemSc76t/p4JadwakZqmOXcKWH2UcF6iF00SHaGKYsFx5/GGYzC9XVjC3B2bfl
hYU3wtJZZw57o8w/iti6k/TszEqrf2pbsQ0eFkc37k4q6k6MOHfuRFYg0SwE4R1VmF8eQSOZwh9k
hOmF05rAzsBcJIF2CJz4KYtW6YRmzc2vhoOHVjjdOTQfaJd2PaHur4ATEbXsM5uwxMKIRwS+sbci
SWqfWfjagu5iJfFXN7pnaQfXyU6ees9cDoF1zXrvrjvYHd3CuQ8mjthCw3Re0EaXR6mThpiLo130
X6GJCpQWm+P/yx+rTeK774ldvqVCHEAHz0IuOBW0x7yNL7WiDfe7X/aImIOHFBmyRLMMu5G1W12m
Nwpi05rOOd9sxdPYIzfGGzl222NqxBsxhBtuyLvnSfzYK80NIAewpy/bHTb2DxlNuyjM9mEFTllf
+WH4XqUsZRlKc2stRt19iUlLfXwfDkerQw2J11pT2TwQ2FENsRNp/uM63GKmf2i0d1/kZ3yHh356
4+A9CT94rlxxJf3zKYZYMOXlt4xJmES1dO/y6aUjl7TpkeIRJWr0/R3u+JPjcOmXkbgPsnuTcDhs
470dGuaSMgId28Rrz9e++EEbN0vZGmj72g93YlTbUGUHNWJsndZWp54st7fWYVp8oaHbpMCq+6H+
9fi81un3gyiuzCFPvrXLSg08f2YTZYEwOItZFbe7yeVaKeIXr3df4c1eaq+4j7hQXCZ9TEW9oIEm
S0SnU28eryIM8r2hbErammAFOkLoyGNmL7sUM7G2enyHemvuGHCeaaxfKZUWrh8dPOVsaIvreVMT
uRM0dDxZc46HflNnw7oPja1hUop4p7R175bt7N0mWoXW9AmuF1FypJ46LbkMSKyqUd/6dnhE+XM1
hPPkh/ipG5Gdp04u6gXS7GAeJ/GvTvQXqzQOToWOvOoZUImGTMuBjWCl+aja0wl5OfnKie/Pi6Jb
uaHxE0hql0K3fvQ2Do9AuJtNWr4OnV/MiEE9gYgd5yK/1Dq4JquKdmnsxI/cbMTFQIxyU+CiE3RL
QfHVuCE4fcGMPCcSdq7l2grEQN1FAJlb5myooj/ynjDp8o/sIIovTTc8JmIeyLAGtaZM6qsGBRbs
VkbIUfZIlOz4E94+4pjxW6/YFB5lfEmNdlwWaYaSvFXvhKa/1CVl/EAzsBZo9Ru4zsEYkakuPUx/
ZX6UjVgOLnGUJU8JnGVFus57BlaNqjkfCh9Zah3M68J/6ydObrcmKzwLX+shuDUMqCcwAwvH44Gr
goGhffFaUxAucDwIfPjpMitNnA89b2zR84Bzoh3YccTgYfGlxB3fH+D4WkHLU+2TNzGKk1KfE9rd
smYpvqRs12Zckp888YJk5GPMu2pusYugPXcQkpLROouGbCB1OlC8YkIjRtgL551D2RNLct7GbMQN
BSavCw41QInZoFf6Srp9Pi9NUik4jFgGtOBl83REiEbilLTZQPfitWcHf8CgwUH4IXhBDsHkirkw
N8WkaRuTyXRlD4cW0Pcy1TMse326Tr/wmXOsatFbESgiZbly19BjKE2V8tcuKja3Nqa9kfyGDvkV
j009D6jE1wn4rBVL1ZSJFUsHQHjzLMYPEYp2gUgw7Yp8VVRlRwI19TRrlJkZZo+B30c6sQ2yMjJb
x7H4ROhwCQ1UIKb/nlUalmoytn2bphxJuE+Trdi75A4hdOyRNO9gOd0ejOitktQnqjfZn6npiWaN
iTi27E1PpNjcqOOXOuvyRdNq6Pssyp0WEXCqmlOggR6qPNiA0SiWMeHExlh1h3ZSy2x0OFALHnvK
rJe57Hra98BGKgn/mP4A9Z9JaEUfoxIEp5/4MbV87gKVUdCNNYcCRYNVz9Upluix3x5ViAYO7tbr
8juvpnDlTgYbJFdf1rV/NAf6hZZLdTeFbcIWAoxdn4+8fCxSnfaFuACME8I/oX5ZUxz8mKrFyq/M
XUrmwYKQ5znfD16D1DkXRWWsAXYcFHWFPphfA7NQlgmoFuW4bFDXEIEmMfYrCSopvRX0hMwUmgOx
9L+jTLjU2ozZplwWJHjTWCTlgRmvT8TLgMnHC+YjI+zjqPXmNkmb187GGJjTkVQOA38PtbcsdAlq
Pz7kpPtuMpLW5zFE9iGSxUzyBc51jvJcVOsC/kUYJNnBrg5JWGlbxJ4X3OHlTrrhktb1dbKnXdtq
xIinRbEcxI22LJtjXWD7ZNr9XFouehXOBRTbic6cIis2jSEVjX335MnpCW8hwiPRtEtkfuMuUtUP
hmK09xVL7kFualY2qu/0r7KYk1NKcBFpJjzCM5/rOFmZUFeUAUOFq+q7yqyXYKT4DKS/iiFznzvd
2AdmOK6UX35q7MZZf7/hKhmW5RivLA3XBXn33cJKtY6f9jR62nZKBv0OSGJfSvGOB+BmK8GYCuvx
QlMbvaYD8uPqU0bfrZfcCun+qDZmpWTp/aIfmUOAHgDAVZ/6uj6YWRWtiLoAl1WzCovxriFGQKHS
lJwx0cP/aHZoKOJuU/JoX9uxezQz9ybpCddup3ZS4Rt3THaOZRostCRj+i3bc+TZB6PEBILnKP3f
tJ3ZlqNKtmV/pX6AO8Dox6gnV9+6vJF3LwwPPxH0BkYPX18TeWZG5Kl761Y91EMoHIRQh8Bs77Xm
QsFOe9W3ElR6NJgGO3L25LD95aJsGuv+C6NafMEm8DH4JReLwVv5hAcsM0BMNM1TxqgrrS4pucfx
bmCmtmjr8gl55US/O5lp58B2qlazLpWNwA0ZxmFojV9WPZwyguL3I4PCVK/a8zDTrmzd3aWe4TAF
ZbxexsW7rBOAObp/rRYD40WhtPxkj9nOE/m5S6e9xgVbavU+jq36RSuTY48xo27V+AYDcOcmmb+q
Z6aSHPx9bcWfZR4WK5k7nzazcz9NdxWKg4BqHGNhVBOmSfKLCjWeKDhH4Ffu4j4w1uMLPPDHEJYa
DrgmpRiZSWAN7UNuNoxXTDy8KhIVbmC5C8nLoNHb/8pNPrGAnkmavXIBSDeKR20KXeUMsIHNQDI9
argNOlQl/I+YLAkPThyQYkiUrqLcfGfQuwN5ZOu70DJXQVx++XREjjglP3NhmswRs6s+hSn2hUjc
yUhsQt7p0pNOcam4Mt3+4Aii76qX3qZ2jQ5SB8pJaUjObdo4e1jUYoi9eFlUeN2HhuOkaomWaNyS
qyEjOGeIDirnJ1N0Y730p+YhMqtpq1NRzGUfbos2/FEVLSQ4M94zjPtr4hsxum2m19YD5kxaqS3j
bEZfnUENvIuIhghHOnBRMS34RNiNdh2DItp40qogYPHxTVG/b0VuABjhsJBaSeucecTSLJqr5d33
Vf6CFJZBU0H5u3QzMB+AJlfMvw557V+bUk8pcKgjRPsQJj3GFi3/iYK2R10wxge/8K4a1CMjjY1r
kXId9HqIK2/ONBE34NMRdDvhHnw/OBYCKpcMgweqKIWKEOEF8dUe2p+WRe4KmlAkIlp1P3nBIgga
+RyIr7QtI6bL6pDB886mxRTbnP/t8o1r965xE3ctxrZF02/Qi2qH7aAjZ+qCdsGbESvHz4sV/bM3
3TT1nSjBGxhetsTsl29eA3148guJxItJGpkXR3vsnwzDRXdls6eg4wCd7XFUY5EVxPziOk6ah8hv
HigNGAdXo9Esy6DZFGhCtx3R84XtNFu6thbFspCjSk4MczQAayUXPubfAdFS29qRzAdoUo7WsfNR
XJSiXTEL1FeMOT9kF58oIFWHOBsebVFPS0kq3HLwUxpO/osueCpR0gThiyIUoW7frL6VyzYtmmVc
496e6Skd8A90ouN94NEBKZmsKr06D7WrVi7lbUrYKBz9UlH40rqj3ZZUkm3Sjjp1MIwBUxf5WKYW
aYfGiP/SfOdo4110tVDb9TbTyKLGDZqEX3pAuUt32mLtJ5JODpqRQLbn3PXT1YjxCND38GCRNs3V
geHrwPTXVlF4jhCL0pW7oplyVnZsPhr9V1EDl0uL9EL1+FdVA0mI62nXgdLIdfqomeJX5RZiWDru
Jvb6g4UTMcRr0Pq1u9UYXKeyTxdJOfrLlnSOyWc4PkrX5A2X66pN3jVtDCFOBNUyGhZ1o1Fmx/KB
XzAqEBLe6da0Fj7p8+R2eDpneNI/a66aOJkEg0e4HO4q0SkGYNYfBEXB0LiEpkasj6AuWYjko69x
680+Tn1otcOk/I2DxGHVjMkPG23Zsp8YmaT+sAveYs5Xd6FG8bivu3ViO3MQZjxsGbFfNN1aNvkU
LfEm6mvbH0EIRaN/V3mcfXXefWPH27hzpn1giBXTo3aZyqhbqxx/SGw9RlZxzpDhLcP4PMq1hiJu
UbZjtfB6juweD+Js/atMPighjtiwcYQWfACDMzCBNPuNGo2vyoufLOizdw0eQvxgv/oCNFWceubS
GeJXwJSnGIzBwpuVWn26TQmniuSPAX/03RhR5qH7azCK8j/G6KCnk/hKUrBWUS8kw85ecZYoHOh5
2Ny6CgZKTRHlszbRZzn2IjY99zOoOM9hzeP/Vzh/KUCwTD2PpDlx2kz0S6y3zOGaeezKcLsxIoRY
OQPgWkPE2U3JeAwbNGAy0YZ3NxkgyURGtCJAw991BnDaKLUOadyY6w4RV4lQjqEACScvozt2H5np
kOLGjOap8HCJZkSdIG1rKeUTXVXHj1Pie1cjp39bjto+C0fnmKl8OHgZjRcPcPanMhzqF+P0NlgU
aVrdPEyNHm4xVhfLSNGkpAffET6jXwX8iF3Qzdeccgpr3NQ0Tip+hGUniH/pCpCPXevFG4eguqOC
xKK1+clDqWxV9dHNGq9ZQp3KT0yOKEDkNQgX3PpkPqXjpvLpG0lPTp9TD7yqiMbHIWhjrkFpQDNZ
TJ++IowGCcOdGfb6PdcBbd0HjtomExqAOqE21yfSos3zzxu/Qn5MYK9314oiPiVh/qx1ebnV+jE+
3VYhyLTu+m4cV4kyCn5imoqoofvYk4YEQrQd03tNNvqokBynOcS+ck1Sa/uqGVQXIyLCtqnRt69t
Rv3fT3T/7CV9+krjpBHNTxkW6X1f9MO5KIbkjjlT86rpTGIsu6eVTvW8VA6JcrXWHMzRNss7Ws3N
4bbszCtDyC14qQFn3A1GOezzPND2uiIuSMvb4jUb1H1uBGrTM7bdyab/iIOOWbllx9CV0n7nNQam
T2pr8M0QgeQ6F2W0UofbTdH7Jk4t21h0YGAeQn8bVIrKRGFfSeKoENbgfKgnUjXVO3Cl6Ch6Bu7o
Ek5u0fqnYCimnd6HJ09k6VF0frgHD7LU8HfQC4+W7vzWdMxkh8ko+dxC8b2ky7Q63NYPWN+//9IK
aC+A+ihEG/m+t+18f/sL8XyCNl6Pl52vI8ycb3wnIzkrVATU2ehFG7d+jC9G3+S/CpBvd74gocil
HGTPLCs/lbTeKyfYhwUlxKqovJWyEy6ZjPdL+6oKIa/So8/S77hcKWYKufdcmfuJoufVrcbpuU4e
UQda10EqiqbGrKfPP9pamNeYtlvHmIAMVveti6JnotAeEB1DCRsTe2l6er6WSRchU4pthguYPFRR
Polp7DHUIG4JhN5Qg3Omp8DdeQamPMaU4iVmnrxHGYAexWmfTZPzYGy6G+UGzkpMKn2uaD3uYkYl
CxsC8PMQZvFDOTDrtxhtkZuVPRdD84RlKT7fVgEBWga1Yo5lJc4m72v7mZHPcnDFuCob6fOljc5z
MxUDuvXevfPnxazpxdkxw6fbnbTA10VvJxdLvqNsc58rkXrPPi9S5CBjqJ57z0lAx7So+uDY98xW
kyR6CBTlKOKom51jz8A/0JUrZ4Caa5LL+RzlUtsgbCeggPfXWnb00EreO0EZ4i4xS+05sevmrEXu
9bbkmaJ6zEHjaDxvgc7kAXJgdB2Kv0QAt71jGsr4LjojSBP3t7vM3lrCTnvKDeZVrtbGVyr7mCGl
pe9aw40RagmPD8Jn4jTfqyj7knoEfi5gAKKaNr0OXNS3rQV0QJpReq18Pz/gBAYAPi82fIxSb072
UHLe0rPrEInxMjgkY81LjvKHp5Z6sqxC/6n2rnjQ8qtUX3bKcdHFTP/GYaquo0a2VZaLh0iF9TVt
7bObJAaizXzT6nlzFYZ6Fy029NuSaqhv0NJ3j4Nr11eXX8gd7UNt7Rj5Vdk23T3J9Ksx22Z/W1RF
pC9kwtfga3V7rTpc2Uoj/BxdcQNFvemvzcDJv5CUa2+LwzDKVRFo8SZz7P46tFgaK9e66ANI0rgM
x6uTd8U6ATa/HpJmvHoJmcMymK0la13rtFNYDSnfPze1Zz/ZUTEeGi1LH/jAWW8gBupU3qDgYd1t
M01PMvLNwn7ze13ZEQJQi95Z/d6dDmsTQ3tQL3/vD2FttekoJC1+rysyQjso2lKD/ddzqLJuDmKI
rr9XUfW1T6WRMYX65wsmQL29aJjIf7/e+X2UUw5yN4jvv9/CvErXGAIjnD6O5NmeOrtTqyHZOn3Z
n70yTO9vN+kUxvdOoWgCooX7vgk9/37O2wu64B+rTMa9l4qg5Xmj0m6d41DDD2h7IyPXM8Wf107M
4/vBQwNhs2i6KrufaGbc4WRpNrcNXQejF1I6tcq0UD40hb2C/cooa1663UiKPlBmxJHpzqul6cWy
toW6yLzlJ+eUxQ9m1g9TpZdXc0TBVkMj2FAdtRaDavydB/xbic76ymP3qwAH8Zxm0bTJkTRv5chZ
Dlo2UtxeTKeSWuLSai3kpvPi7YZW5oSiLdS/F4sSwTXZ0/bq97q/baeX6XuY1/n2j53Mj7/t6bYu
o8TMAR0f/rYPjSHDKXEr59jE5789+veiVWZiV2p8gf96Vb/vvK1L4cRssDlSfv79PuaNk9FvGZD0
psspgNC533cLNY3MxnMzAzLplujG5i1v938/CNPPJ1Iig9gH8nbs+lUfxzuraqpr7Vn9xXfk9ba6
ZhS0I1OxWN4WbS4pxAuAU7ktlsH0QX/evI+bonxR1r055s1r2XTBSWsl+s15z6OhGxunmfMm5nu1
DAAM2orwYM+LTW3tS9yCj1pcEM5o8xueH1QU+nRIDV7/7UEWxvU1bbV8c3sQNkOmzeh9ToqMxVdB
96Ky8/aaaaq9JI3x/dqrRva7oKSccHsQWV8TvFUz3N0eVDnaO/VA595Nm/ylkY+3502Lwjv5Bd2p
22N0hXEnS0pjdVuMJbi4omEif1ukvLnvqMY9RoPMnmSVbm97VoYaDki3oKXLLeJ/GJpN/OWw5UMm
teypSS0+i1p2q6Yy86emqGLSCx+LEmvYbQNHmM3SjTpnfVtXaqW4dzUfLdn86PkxSUyqRKTVFUgQ
HkV/uD/FMnjI56XbKs0rR9rZUby/rYvV1B0ytHJojdjJ7aYGUIYlOTjclgJ/0nflhMjntvi9p9w7
ux7Jkmrwjs1A54uWV0uSYuR/ZviWyqrO353INPEpRvY2Dab22vjR/eh0/ucUKxJx88A9Q31lyOYM
VF7mR/q+tovIW35RuYho/zv1Rg8D97XpQDXPG9QGJoc8nrRjFjfMfrPYnpvt3mePoDwdKvVseV2P
mc1K16lo2w+jvN7un3qqIiKSxSEnRZwTHUWu2x0I6KjZ1ElC4GODp9ALUeHNe7Sb+xBQzQcRj9Ha
anV9V9ED4aovX273hwUg8shxtXtzCl3wcyi5KMH7n7ExrbohTd4qh1TT3KMTK/A2vgSu2N82YFDR
IQaporOJGuzseH1OSYvPhTLeOUwj4+qRL7n1U98BgRpqb60vFkAUxjcb8SR5KYQ6gcM71Wk3nDt3
zpR0K/OHH6AMHabxndEvjYGkqPdejMSD3m+Fipot+ip4qO1muoaF7m7ImAq3QSnr+Yt5IgjF/BH5
eHYc5WgPM5dgX0YTlmyRoURv+2WEaucH8w96eGllnlMNgDesHE7St2fvtsmYu595r/wlNDoUMS6f
DVrv4PvJHQqbYxyJV0zw5loHG7HLYJM+CV39vO06kmRWgr18GrzO346IsAHfCJhYKenQ83NXqF/u
msRoLrXq2oMGomA1tF75GafPtw1CbYyXvG/a6VFFD70FpHl7cSMGJDy47junDHNV+8GwD+NqeHCZ
yCCqY99kFF/QRHhX3QlJSM6tdDsCR78ybP7ed+6aEiF5Lx9do4/2lpcma0RV0bsWMtmad1HwpIsk
KQLI+IZ5NOIZvhh44gdMDT6Z9EfpGCRVhq7GhCqy73UP983tkVOdbrHgoSZX/bSWRHzOJ6LsyaZE
/v3yfL/8CDyf4bXAp401HvgT3o4X/h1uu+hSV2BZ0/RLmHCQU0cqcEh12odBNur86soRN6LS/f5k
JlNyrksq+7fPRg/IDUrH7EPPHfwyRWjtdStTD6aGSub7jY3yvuMwwLWR2AQYMwvPbQnH/fYn9nwk
X9Hkm4fithYNcbRPiI34Y6M//rw9yHNz63D7ixob4fFpiGrFVI6//GN3ybzP20a3vX/fc1v+3h2V
tXSeRq7H2gGgdbvnP938+/7YQG6looZ43/kt3G6+n/32RH+8xO9n8r223Ca+/r3lbZu/v47vh9/2
ZPCroY6ZJL/qLJDr36/j9ldhE3Px/4GfsflZnD/zn/X/nLEc/8rlucEgfi+dntbPf9/g37Yn1ucf
WI8ZgPNvCyvZxA2BTD+r8fFn3WbNP0ET85b/t3f+j5+3vTz/NygeB3bOf83XuM//BlmcN//ma9g+
HEXXA65BZgNYxBmV8R2oY4v/0HWdmB3d+wcq418QHuH8B9GHAqmJY4Pk0J3ffA3D+Q/mWcQvCsOy
XKRz/v8LX8OakUJ/kANdiKgQglxemuDFeJY93/8HhKeqJ3/gEmEvYdigd4iyet0E3ioEFrZvoQ8v
qgH2RgnlnjHvIFYzvMqL7eE+jw0ioDWl3+saeAxNmZ+t7KkGZdscBe3jVCFp89zo3CQiP2jQCQH7
wLNBI/XQZ1X7kNSI/9+l5ug/AGHjjHXUzkqMGBnV+Di1SfUQ6BNOuti31rh/ElLd7R2NFZIJ1TAd
dNG+0olcx0VNAwclrl2i/ZgMrqO11x2NVPwMiwjtqCR6mwybFcVj5nTSiz+jnMCLhitiaHVAuHO8
PlTZ7lD066cWdcudbpYQ36POXHR9my1jJBeEw/V7kWbPbmXBH2hSxgKDJyEIolIvJ/M+0AqyabR+
NVhiW4fJ11CQG4La/jSEeYrpMGsZD2cXsyU3R0R/lVm1slTwZeFkWdoNmdUlFnhEhgPDkPLSkD65
CJth0XjxYzICLSwfGV9SDQ7shzamEO45+JACJ662TLR9emhoa0uAvlVjWsuO+POMgYgDA0mrLaK9
mNsgRBkhQNcheTTFtHTT9zES+bEp7aXvNdGubv4qR6zTNNvbpVlaiINRXgyVhqm7Z3plIJquE9Uu
24n4guEtYEywSKrjGGNFcCIsvEa3njxsdahXgyUR6zq5CgECQeIkvYB6BtO7jP77MTaHBP6Zii+a
WxDvSXzw5KfqUCO1O4SJ+BAixzrLQbBp4I5ZoxEeR89RJBigl7O48tiEUxBQQsEFhYjTEKmGMmqU
kVx3yj8hN+m4jt7hse2XWg+xIk1pzjpYsHGuICXHEFmnBgH0gOHCrqcWDX66T9u/KgNkHl+p39L6
88PWXJYzkyqocVNMQ/RYkQS/Eb7USEwr33V+w/f8hiAy+t2xzuml6ab1oAfDPVUud1ElDCB6kzlq
3QWQQxXFRNroYjCse2bqzx6m4w3fQbYA37v0Yu9BgmK5uCDdEDr7P9qiDI8mWl9YbzTNAnyDXdOo
dYUA4tjpNB0iK6L7TPDjdsTY5YfTggOLtDdgkZEDlVwvTlFRrs3qNbZMC6l5D+NN1yCS9N12LCb0
aAKXbJxgFm68PalxxMPkprfUNO0sycS1siLed8Shm4gJ7yxAoG92EJwymkIbBKRtGxMzlxXvvXZr
SNoCT4cA8WtzvLVG6qO6xlAyYZO/w/4DLzMIkzXAxwtKclDow6boR3eBHM+8Nu5RKwsU9EFnXj1k
HqlHgc7HamynzalKlb0JoyqFiNzo4xK/2iAeisrM9h4nyjttVMEmLU0k6J5brQeebYXDd+diFjlM
OSYvnZdK6Uo7yoYePzxw41zURLMXa17ntenMe4jYK7MniLQBJ47jqhQYhuJ1O+M70ZuYi/S5xSe8
aDo9WrTZ8BNXMrXExDhltnGIB88/TilOxSGLLMK29Od5tMuGL3nkWGvVI83R4uox7llbddUvOrm/
BPOyqtLqDaVt7S4y7YsP22WdtNOmB9wE8tJ/gZypUzk7p4EJeAJL/10CU2vRz5VRN5BHOGKEG4y0
Ydqm3gyNC226CFZziNren9B3h72fbNwWN25iABkzzAJP1WQvnVEB/aM23mX5LvMQF2SWKHaRa99H
BUDKppXmY5oGizis3mVbLe3yo0NlwZGGOjbAib2RDfEQRhjKXTIHppspCqekJwKhpSqd9MZKxVN2
kFaPTqXoMao159LpnXUEUvVu6vGAdWUvT3k65MccfaKp2WvTjVENqZIDxMgwfnnm2fJKk3IMxAEj
3KjK+9D0THDm5dkqe3Se7Dx+IhoRzfoLOOwWb7+gukb9ENgnw8rEEctiwIedDAt7nHMyiUoHl1va
W1FM+b4Oyc9JlftTafSEPQ9AJPqnTye6/2Ng8J+wev9OvUNSjtXLA9jluqT6Cu9vaGxcapklNXLj
+xr+Z6HAwtlMvfHkOerekUkOv1baTGnn8LLabQ5D/QvzAzkHnJVSZDvbVuuJA+A0f/e9WAGyDZHb
ukX83KtVmeOXTdwkP09jF/03mcgmOLA/xwsWymPdcnTHgwhtCXhd/z5eCO0on7BQRcty4DcUx8TY
SAv/h4s7tRCAP4vm52hHO9fN3hg/MBI358MjHRj/Zj/8dHov+3s3AyJnq4SEDxmc8jzEqTa7DfUS
GxRZJVKU9GM7NNhm9N5E8YHL/qIJO7DnuMuTBysFP/J//l6sOfT3j2zV+Y1hYGQMBPLMZ4D1t1Bg
RmqtCfY1Xva6sTWC7IeJ1BRGu7bsIafi3Ui8BarmRWHz0zGpLEeZECvUmPnaMMfHWZ4BiSleKWJ6
lzbM7a3MwAirplzWJlM98FAMhSZKC3EAq4oZu4dJGT6ZsdCavlpkQZ1Cx4UDAa8NkqCZHjNcYKeq
D185HQDXyDl29V9xZbirdrDsOyNit+1IKTwZgrUt0GmOI4USZ+BH5H4D1v/LMGwhnP/tqwfH4Lie
DwDSAhnn/n2oaOUpErXBWni25i3KAMVRJO19mVa+RgMbw4rFFXL7vVxZX07VtndpZgORDVQBwHXI
im1EwRsrrDZcqJiMF9mmlCl7vayOVNXJt0YSi03nws/eeZ4SsIZo6YdDKCQmujF+rT3oRlUEnXWg
fEcNclMoMX5Qtwcd0tFpg+xLDxh3Mirq+2hXlfFrAjUGk7auY+0iWu+MREHuyhBvAfaDcybIIZqI
XVomnW9ezIIujAZvFa9jCDJauvpRcQo9tintCj3UHmmwGIcmdBFeN5U4oNF4QFU/4ama140Lk97b
ReeUth8Qv/FdAhTzgGaVyi93XZHMmpwQapf0aeYHczczKVtQy+XR6dNqW2tBiFDHJdbSG8fFDUwW
62OrL2j4TkuPNCrOGrp5tM3uUukFJnwZtoimF6kbEMYbGT621JgfqCzDe5W5S8OaZg8SCjXoZ3Jd
RcHSMcBXcW5HmqLUuDboFmJpSJxtPiZ7gXD7Idecq2YTl+gMWXLkorsccWDub0u48KB4+DTbbl8T
1i7S45qNFaLLVqYePHZQhRBQyQ6pUJ9yqkXv75KzhoTGm44IZnquFS5JlOg0K8rjLwXngjsgJF8j
HOAj9uQB/yYtVi3qH5XgApcZ1Hqd0FmMCTX9AFhbCcd9S6sTWQFDyEUQmwIelYZWm8BL3CitfC5I
BiLlpvUfEAntUAnX9/iPiOm0oEV4EU2AHM4yV28b/Y/2nOspgF5PtTssvCSKYHxEB04jUnviJ5sf
jDEFjqky/KmjRuYM+ofFlNYEn3imczRsYhp70b+g0s9rLVykPem2XeUfZGgby6I0hvvUKz6pQ/d/
1XWtPcHqZGRTu/HJ6CdetvKPNVN9zqxG+tD18hBpePdtE+2169X5Lm6hEjMkeFSJACkfBTa4tAxN
NjLNPdCIcVEkFM5ae9opkW2mvo8Ooi05FkFipF715ANMuwsds3pGxfxRanATGaxHu9H3irvR42Bu
BsWuYkiLjiGLFxiw1dZoQJG3UyNf/DgVjCC7AOMM3A7b1veEKgX4kJK82VYqeK/4ZE7f6zDMEK4S
URCVtatvww47w1LvyvGgGeN4iAr9XSsbfe1Zhyot3UdqXADNhflqSlGf/FGJVVDEziI13ALZe+Xo
W0eax0FGw4kxwHC6/eW1qb6xsvQ9Qj0Vr3NOfRbMkRNjB+s8tLJejzERQrVOgyWq5ENkAfVqpHXO
8pS+dyfdtdk1bxmeti/DaKhSFwWkqBJ4HoiD7y0BKe5GFfqLIf3wrET/dFKkUlSZ9H0Sj/kT6U0f
EgPqR6RrSzPXCSLE0JgPef3Q241/0v1xE4ZZuMtKlIdlqxfnar5Rg+EfJd4z8qGPbN2fm9yvnowc
V4bUCW50ED5tSe3mA848/Zj7pQ5GoGmWBiLVZTJZEXGhyDHb0R/AcBsxYaESOU8XJuk5SRpnaw2Z
tcuJUTgGShTroMF23PQICTPh+q9BE/zlwv76cBsALdiHvGhsHgsvji9u2fzCiyjejDx3VqhOs20/
heZbmpY75brhcxvDkI/9AXPivJkM/HCFUy7f2Tkn7WCEmA6iyzplA/pkOvsXw/T7C5fe/lJBUrqr
AIkjgeaOVFgNnnb9TenxMFuGuVdwPsGTWFFzNb3x7JRY/+3QhOYVOl5ObBG+jdvKbr67GmdfuTfq
Ky6k1sHWAKOZ89C5zif9kGDl30yTuLRwJldAzfjRzcC52w1+VyYFaubMff95W3tbroxSrLgMfhUj
09yxyOxt01r9vegY4NMXunM4xxxSU1+Uw9DtELxr1MaJownxd7ZZ2PKJAQZHsq4CeL+RAJImlMDm
JGAZ2pV7asZmOtU5fXMR2KcRBPsan3qpI1drjN1E9/JK63avm1BnYqFPG6VPyX3eGPW5zg63hXZI
hoPdxnsjV/IS1facLka6iooZV7tpv2qrwT05euadwsj71Vsxcx6+hY3o85wyfDy9Swtqe9DdG2Hz
kZojuUa9F57INKVNVKhHdFImiklubDU1Owyz+wQ20YshkegajglrEdM4KQDboZbustSCLzC+cmM5
OQIcI2kOBjz/uEWhYidrkY3BfiyUtWmjMlxTAbsPKqE+/IALdwvi6akpU7Ji44ypTO8wHxppEy+K
kAwFZxxfKlMtVAHEK4gt+TQK/SezSPdwW8qxn+8IhHTuSBOTx1g6rrUFYd70bXuu5huTGfhaNzIX
exGLtzvsKrp3VOttEqw929uNX3OeJLVMO7X0iwv/itPKeK79J28ATRWrpLirmYtj8HLDjRSyWpde
s/WAeAZ+XPxoIgw1k0tumY+fMXa5FKrs0rayu3JQRitqYdXZiaTaVUkecVknd6120+QJc2+0LzAV
3eVQTzY9086t8jvgDZn+6FagV9KuGQ+3mw6d/LoKecmZOoW+Y12rOiRmNgyaRT0yMDRrvTv0ykAG
qmS2iKuwvDjB7BeXEi/LGBabQLU9gvruQ6RAJ6ukHTl9uQtHDx4wOzgnxZVl7SlwDipy7IPd7QZq
nS8eMCYR2tWHa0Oa9xmNWmVwwGyaHaks1WmbL+O+Lk623crTZFMvKiPRfmI2uqO+pWwNzOmwbjvC
ElpMS6aLxxoTkr2UenVS8D1P2LfEEnufWtBuK9fEEqJbgefEVLN76wd/O/VWdQR6p5bjVB48LvRc
J9voySTDjHht4LmCwSeaiojPwU8eCHeLdnY2K/ZtZ+WnR9q6Ll873uqOFtqn6Egz1eKSFN++B4OS
tmc6zi0CcMC2ZZEv6miAhehqAh2tn6+nqkQOlOjioeQysJP8ZoeiY3w4RNnLONli7yaIeLHTZy+R
5UU7zYdmJCOj3/WiQrzatj5yHrULivJs1SK4yKQKLkWsqaP0h5MFYTCqg/ALSPiu8+rmB26xuXpZ
ulcx8IkWAP7XXFJRaDa4Jx1qY1Ac+xppae+tO7ygd4OfacvOivpPiD5pOCxNPb6AB7TWVd9zzQ8w
VXbJypl0Esxojp/1LHE3vqtZC2lZDG3oy14ajoNt4EpjG8mqvNheb6LUTuUHAcV70LTDIg19+97R
ihckA/2b1fQuc/bKvuBYjVdp2O1iG1QTg05zW5d6fYjTqtvRSRv3mB7kPuhQkSL+CQ95rsc76ZjO
oQ/we6ORJITEleTjgRAnFKGWn7bLpCiVw9Uyq34X6ZW74lorPxMdM6qDj0dVHQK3AfQKZte1GjAP
6DmDRLJZmU1Km9+X5+Po0McEp2SI+dJMx6e5Lp2jVv/EEjWuMpS6TNa0VamK5lFDRz6307Y5YckL
GcXGOyPQCul19hSBfD+KgK+I63y2qYbaexA+zOYi2g5JIc5pZ2zGVnVPtdLQn/ioZguTr9/g4PrV
TNr40Be/prKr3gppPPARwTGrGgz+OkNJ+NWv1hAjXBdLW0YT/EXEdUXgbxNghm1Yxu+GwRVximT3
MsSMgVOtZ4ozNfbWRka2KpIck75rfdH1JGRYI7SRqfZLDcwLJ2wdkwVWacuJqxkRRuVboFMQ1Yvy
moflDx3i9luSDHghBf4psxrDowyIUzWnrl3W/4u781hunNm29Kt09BwdCSDhBn0H9E6UKENV1QRR
Ft4n7NP3B+jcX9UnouPGnfaEIYAkRAdk5t5rfSvjSkuQJ14gBZCOet8X5jHuqw1Qm4YDcZB9SkNR
f7Ja9zhm0fi03ARTP51kPzzX0+RelpsRCmtaMmAFg9WDP/EpzjmYm63aewzojtPZL/eumzOiTafR
tz3kLOo1syLjZtNmPmi+Vq4b6tqbsHemfdxYzSapXOuU1/60dk3VnEO3OjTuqM6x0TePZZlhHpgO
7WhPmMxH5wqaOad5Lcmky9V0doPeeqrDmC4Aha6D14j6Anj/le+DKvfsU2vSbvw2VPVjXPRq3wd9
vjWcoSP8JjfOSavHl8xyzlE984ESO7/0pR6fAgC/BwJUy23etmolYpcgOnNmG7S+/bU2APM5uHIp
6ZWQVXPRom30yx+aOW0nbydUaD+b+ai9NcM6Gr7WjjO8F30XnDKc15uyd37LKkZVgTPs0RiQ3St5
HMhOXlHB8F5kMIitYwG8Cgw93jR6570R8LFOmyl6RT5/MnSr31kRIwYex+FSdpRm7RkfoPKs2IdW
5t5tQGH4/810A0dpnA3ALHwm5usxQeQbiWNE9+cwu1QnSIDcxdusUaCL4a76fhhA+5fvQ46zzx+h
Y2tdUWwKFDJPQHbqPTKS8lxDPiKyfjLWWZ2ewzGIn9pRj54mFyZE1lJFRdIQh2irHRnAJ+sG/YSD
2FiBscV/YwxUD3AWKsQxX/KZ/WlhFb0HMYi6fuz2ls3vg+hUGJu5Gu1NriGFoerzaqat/rMTz1re
maeuFCGeSwlEZb6JFcn0JhhdgbD43CMVBsBg5HwiYbdJGzOg0tNnZ7/u5EroMtsSleM1uyoanUuW
4abFI3/rrPJWQHF9msEYlhPF1yJpHmOTuOwswEVAyTC+BnoTX6nn9qchCrnkp51a6YK2VY/RH3Oo
JY/GRGHat83htRqz5tHwMczU0MnGhCYEelokvJwDxyDui7NjFMbaiLemLuqXRh+9l9bUeL9hiyMt
Zani5e6JrGrnFGuF2AREhmKid9Jh7xLxLpAgkX3YEcFl44uFA6W2WomFGIm8eacT3W99Cn37dHpG
M2I+F1FBFoxX23sP99Yax0O9z4nDiTqtgd7QYXLL6BgljFrbOgeCEEiUC7HWi7VtW921k9RcS0Td
M4yienCL5i2nRTS73MeXrHTehygLHhqtTHFVyWpLqWJ4so99U+pP7Xyz/AVBh8woQqj/uoPId4J3
Opvmzvw4axT6E7Cm5jL41tlJ+R3VboACwvfqW9i58RU8yI6QsfrWmrQTpaTRhhODSqRj9M+k+lI5
yjDFtfzU7mjkbo0zVD/rErarAMH24vSMFwosXeAntFbmrHKpxcOWWJL8pfABF9cWqpqhn77qadT/
NmDx4LLK35n4k4BerO1qcn7mVVExZDXpUy7N4ETKAjRyoIhvY5b/pOlZ/xpEdeqx5n4JJeRiat/D
hflo7o0sp2CvkQJlfgXCiJ26T2FBMsre6zjdVmVpPVNDoHIrg+sQWNE7cSMKk5CfrNPIFFclwa57
8NI9E3BZUxp0hlGz7hMwrWNvRswMLdpApVI/Ld3fDiJqvqatr7awJjExExm4Mnsje4PHhPvd5JTK
Yy99kwMd1WTUJ0o2ZYYaGGctdrNNLpXcR2mZ36OGckpgVeOxyuPizlLVXgnVTGdckPVxKvViXZSK
uD2Zl0SXBD2u4fAFGYxCp8w8NaxT/9nTPPlMO1gmJssODYEfYl6gZHBwzJ9mSDsp0MgfacdqxSd0
iFR3Gxrf35RWczALvM007GjgSuzpQb/LO9zVsiIiKdPMb6r40yj3oZ2oDXqDzNejbC8JF5VpVinS
0gV0a8kf8JqO7bFSzbvpTwxpY/9TyqzZ9KjcZFnfExG8dAkoRXvqN+0Ao8e1gq9ZOCAqNJSxkgDf
u+pCm/jRDqRasdb6mScvwQRuIhjldjBZHwyJ3m36CNucP5DAncN9IGK4XoFDoTCHujd409X4VTM6
Z93U0IkMZsJjJe6w5h/bzv2SN3f02ywLEi1EsoeufH5EHlHqY+SlHd9BCiA8UCcdYxwI8jT7EhEx
WCQuehm22JpUioy41JFWQBap39L7XZjgaD3bFpgTe0m5n4txDMMaDILHIiixxoMlkpNMttkswmO1
Y28CL31sahh4U9/4VKngUM7mf7M0nlw+n9TvX5ucTDg70H9bBvnfvruTOv/Hb20wbCq6WBEAXxpe
yHRhKmfEANFQdzapenFqvMbWO11m+qGuuFtOdbUpVLl+iyEnxWgwMXIRedTS5orMXT9kf2AKQNnL
+40Vb8qaS+HkIEVygC0qo3qQCjFTdrOTu6xpmPaNPexxMfK5oKfvehtMxwTVTCQ0qVX6TU3ZlaLi
sLUhIkDjJVd4ch4ax7W2YQZvtm6Kel8GNHJKC3dEmBFI7kX5N4szOB6+9aMOzNCr3nSdmkcZw34l
t5xaHorBFcoYe0tEAIax2LqbxRM98mxr506y0XPgjqjsN3k0x4l00TqKGheWKmBqn99Ib2LrCYgf
zNQuM51fVRb+JpsCTRWaC1WzQGoiDSSDvWtC5wRmGxiDrhQQagLY+Nk+DJGdbwzOX3qufHVh8C6x
0a1zu/xDifqMkB0tfKAYbrJXsHByDXcXSqGhHgqbZPAMPG7eY7b3/R8RgFdml2ZC7db/pjfTi61L
7HkiAdQzeFAiiBEJBQtWa/gGoXpbFE3NsD3JFaKWL5GVnz0z2glrxITp09nMnGwDdQbrFkEcfu7c
9AapBi5xhJxwSXJwGQOekDUzQpiFkTz7wNRKEcBcTr8Ownq0ahcxZU5qE/5W8g4jiELGeC9a1Im1
BhxXbw1MgPW6N8LTFBEnmHigHaHTo8ZozXZb68Od4kGE+vQ8dEGwVdKDlollknpQUU3ARuQELqEy
NhogTZb+GoGAlcJfpQW4FNtjbJUkPWcEVljJddCqeoP6AjrHgC+By6Bn2DERqJhKqiCHuqbZQK8o
R3RB9Qq44lfV13eX9bGC5IeYhyaMZH22Wmdl84qPKjgETWSsLU2Ua2k73Yol25vpaUR+soKlfx7s
EGti28NBHVGpotPL8Kc2TVPTsJCy2whBLKVMgj08hgBWP/GWTBFx1lOpUSapFaRbEjFf0lDGylb2
dAu0+hAJ9ZPgJ2DmTSt3g1O/ayNOVMdxYFFMHusAhLoHTbRMBxGxOfKW9kfKc3zSaZahzgEaaIzu
dkrCa2SG71ELvQ44RthiKx08TNxceB1oDvRDvTWop2Y9NohiIsfbi7bKt4TV8KU5qBkGoLDFxEWi
Tnoy8BIoHODr0rHfKEyiq1TNOd66+ScB3tBE+g9SvPGaOkSAvpuybh9JpdW3djh+mZzppdMj5zrM
N1J18SUJQpZfdsSknEYhBPdqgy46PAQtLSYs9zNyLl5TNX8ZELmsgrJEsVzx8cGdInYB+hsv6CLM
xACxHZEdDunKL1h0uWG5HhUHKeAkkDme72uH00qO8RxaaR+G0Rq32IqDtQyQ/Rtip09FcSixFpVu
GW8LDVyyodS3IsVcHhuAhfuEEytLT1bHyNhRRCLJcrjp2EjjsUXmY/RcKUBJVW54zxrHO7j58D2o
Kc2783A0dPZzTx7vBrfMOW67l9jo/lSED22ldjNBBa/RJUbbYbbV2yyUaLT1Vn5Jehtpr99MawHR
DqGPTU93HY2jOhhBpraFUV0apmFTNCSwwHpqOPjeVxPtkm1uJQyzsbuJ6a2vYfWsqJlD2ogpXaXu
H2MoQe117YPVi3abzLnZIm5WPMFYhVb+yz6I5GuNB3flTKVHkCxNggREFL8rFDjgACt83toQH30H
f0cVGHIXPvcd1LSkn/qLDQmCn5dFxQvjECBMSEqp2KcUoA+Th+1OCyNaD+qQOG15GkK1je16PJh1
vZ/aISdRI+I0z4Ytkza0FUjs14MbUKGbpjkOsj4pTRB6I4xfxFJZm7ZKddgAw47mFjnmroh2LJ6Q
VjdbBxhbB9kEpZkx7CNvNu0zynkZ+AWq6NtWZV+1dvJWAKQ0Hp1MW8u1+EIcH54rJVCurD142TbS
HiUGuFYfGaooqMKRsO4BgmkuC4M4Zg789yzXtw1hBCzLwwttRfosc0/Mih8KlL8UpuFD5eQYdZP2
O52vN4FAWdJ2/caPeqJJivTmY63edA3lFRH7a1oGZ4KsvAfXxClT6PBk9RDPCGSIyRYuiRKd3Dl/
NEG1jC6Xoqyzjc3qsS3iW99lAXaoqFiHDlOQSq5yo4upjxcH01e/HcstV6IpEqY2xZ+MyjzGRlKi
Jjn9Mjt0MWbq/XAs/3fgZvqqNSsU9f67M8Qmpcnkj+5tuzmhvM+Ra5Xd78pO1hWl03XnQfnRLHl2
1fjUDeOGHCfAU2PwCBWDZW+BGTOT2g+HCwQZmcGrVfUU0kojW2Mo9VaO4kdnRRi6Xac69IX+VUv0
YV1RCi5Dwc9YRf2VoaEaoy2Ljmrds1ZZky5D6FU+PGduAj4GM9qDCvwKFTxEM5tRGapO0T0iCKqf
ZAc0O3IoheaGF5BpIZEvulTMXB7zGvTyUrm9/xXB97BNJTBvXWr6F4lD3tob+FC/9Vli7HXOzt2y
GZhQtgw7eh/GJD4lNPo2Eq4nmTSAmwgCejYiPcUKLrQLBiBwT/NrMg1w57039Y/9OAdpl+KW+i76
EFd5uJls88AoJ9bMYGqIOdEjwDvzGpFUFGWu8zUKp2nrEVt1NNIi+ep2OyWK74Lq8w02lrtXdWHs
vL6Jv7UISDzZpg9tXvxx535bK/w9RgvrYdmyRPexa4qERROKXtyyq/nPRy1by3768h9P/NxFZXBP
J9T+61jzowRFo4flUUbnZ0evR00Z9jrAlth7GFkQ8+PEMDcZZFqmSNAsQA7MOJP6lnoJSyAQTJ7X
bItRTPQfrY4SVtJTQQboo8OTmcRV6FpxGwrBDarQpEjdv3Y14YycdBTGIdgCn++ptYx9GzjOx0tb
9s+7HKd3HioQ3EzweZH9/Ii/Phsekae0hZb3s+y3aV0uuz4P/c8TQ58zMnfJ3myP/vxxx6G941oS
XZfnO/PHDVlszxybBvDylns0mVDXmP1yXNABOJiIRwrX8j83P16bTnd0uXd5DcuxhUAVOH+mH4+g
1kvni82P58/3Lpufb2Z+xDC3Wj+eEMTdx+bnIX1aAr5veg8RCTUAeAhRimxN3crA3Wpaq67Llgi8
4JjpaFBGWtx9u6djiFm6jsRTVr5mdVjfEJ9kOyaPMXAHNpP5hkpMuetJGP3Yl1pNfaNcyOzaCn1i
uyYIV8QZDLsmYfG5PK8k5+BGsJVOf6UBjj0/5eOAIrJ2Y01hf9lc7mgNj1WPgJ3y+T85J4J9kwnS
lOeXsNywMIJsNmnqr32RkZT7RDUIjOb/sfxf309Qa7gwrz7/R9FD9fPFmP21L8HOux9p9K2Xpy0P
HhPX2rOCoW/1z/91p9DfVwPSpXqswMAwy4uAr8DIWZ63/ONYM7MD+dJQDf55HtEE9SFtpfxrn+nV
HaEvEpTC/BEtDzZVLg5T3IjV5+dkGUIeuOyNH89d7nBLh4aZ0/V/PbeK6fw49Fv++h+qFtmxn5fF
f70WnCTH0oRQ8Pk/4snujrlBCPvyuOUOferEUfdYkH18rwl6iyMTajoI/7wvswaba2RN/Nc+qlvx
Cd0qne/lM1IDoo0m8P98HloYqTrRLfn9eSROsPGU997Pz12SNjwUr+LH5+tEaO6e2sn89rnLHMrw
DKoOthy/jmV/CSaIoCH//fNYRB0055aywOeuekyHM0y3t4/nzN8BZSHjLKT/8nn4xnecs53J58/D
T6GDVNkXH1/Z8uUZSZhfTK95+jx8UGE4z2rCMf/5xedYyS6xXVxNriJrJsWs0lHkcyq/pnqqveq9
ftK8eYCD1EFkBWlYiewmJEHcWSQd8Ik8bY7LvT5TLYI/hb5b7i0Rge/r1Os2y73SsYndFBpo8/m5
k/KSa6gZ78uduOTjZ50lQKsrr6NBSrkm65qX5aEGDs4IKuPj8lD6M4Cqm0GclztTg9SzrjCHw3Jv
GFGlovsXfLyG3MwHutCRtl7urX1WyNQs6AzPryGKivzRy8XTsuXZVf1CpXj18RoSVl2iBT5vzO/c
ysb32h/S63IcrNT2qoh947Q8syY1a1N6mM2Xe7s04CPoPGIFlo8QlccRgHK3Xjapl42XqURvuGya
rE+f+sz+OJJryOmVRJ6Pl0D7/TC5mfbx+qAqEBKWJ9CFeEGxMsnIAE92XA5TGWO49Vjx7ZdN4vNq
BOK0dZdNUab5ickRTYd/fW/TQ+9r35ctuKv9jbC23fJGl10OgcOIDpjpTSbJGFq0aWnZfkMMRaZz
QZM3Y/kKUglSUm6wmq0N6ApZeASFYF/GlBQijZPkRIdep0DeBGfh2ParDCDPxZhy90PR2hgq+UsD
5LhZNpfHLc9YNtVQNI863GUmp/ZrJUT/SnzmsrEczPHSS+HY7uPyaHwo8GCF1Z6n5dDTbMTXR2u/
PIGsk5hqpIE2bz6YXtrjqcaa83G4KdKdq6YHz8uRNE0gNUD4Ox/H6tR/oUDGyPxvUldTl46UhrDw
JWFMkuL/1vB6Kqi1MaUjPBK8+TS6rXWH6qIH37sWGOvKt8+1A44HSFqx77dkkJCkEiM1V3Yx/jLC
BjRx7Px0Va0uQVMYRLNk0SrQCWlwHYTrpVQHPE/IbPqhegej+SsuVPoYBrWzcUl9XLcdCGQ3Oflu
632zWhdsi+GaR10V4WuWjXc3qd3vKibcuscm9agxNkMCTyOWLyRZiD5xHiM/o49H7NJp6P94Yaxt
hAYRVho1pSdwq7s+qipao24FjXNMjkLnhXXOdHGdCHlC3FkAFtvH0VHjxTfLrbB7Ru84tHZySr3V
pM2ntAhOTFSjVZJZ9dWMpbgBiqRtwYotb31jXzW02TWKwpc0D8CtdX19pHTjHtsMxuDIdWg+pbyt
VuQzjQ6EBDLCY2rYhKxge6RgiWIr1Ot+42q19UCzl5QdSttPtuXCNpmLTKljGIcKjekaEZf27qHY
aubcjDQ3wBTFQYkOUM4ZkL6hnZzglFdZ/Asf1u9FHf0vZ92/ZOtY7f526v3b5n8cts/bf7fq/f34
//j/yfBnGKib/9+GvxcqW9//TtReHv+vRG1jNu8JrHZwV4Spz0ryD8efaf0vR5+dgJ/Z2P8jL2oV
/u//aZKorZPTQ3fcNKBTu+4/idomx9MR3AvTBfYnDc/57zj+DGPRaf+ldMeSZFsfAd26h4XQ/bfT
P7PjJkYVgQd3eCynyjxWk4tgjXwVTEgCGskYPuQ9vJuibB4kPuAXkzpqnegP+JPtF882tUs8zdTr
bhZT1u491hFN04Oqd4Uu3ftodVyRWxCtPv4Q34ydu1HInx2xyoy3vXOfSXhF1bD2T3T/2R7ifd4W
jwRPB7cmD80HPH8UEY3QusuJeqidzMT8eVP0Le08fFabKGkfU68x76VOP6bJZHVKYtu8j5n4HVvF
eF3u1JS3cTSA4FakAZDHbfWK0GpdZlK/F1HUPVpD8cUNav2eCVmeR5qz6+XGrUSBaXFCKBcP0bZn
snevW6egisZaSg2xuAurBDsXOe7JSP2VLYya0K76lzV54xVC13j3MJ/EknA2zZjwvSsGCxMQljN9
J28yvRlmwTiq+nvZIngFqUVR9WNzpGxF8WZGqjn7Gvf9thOTAuxUKPR8iU7JIbzb8+uaZKvtl/eN
Jpt6lpHjhJ5pj6YmsnNvuC+VDsWPC6Vxt7zviJ8ySD2lfKbEvLfr1LgDdsdYOUUXf+4dUfET9xJo
y6mU7rhe3metwTWfa7bbJlH9Y9no78AC6AWHE6aU2B3vSKKdlQwNeV7eN8lL9z6yIL+3ZnNAcWBs
YP8SSAwBqUh6NLR6+NZ6LzSUizuqzuDZrfTDsqViUm41Gy1pUrTvagzyexE37qW0MlDEswbZ7hzz
JEITSda8SbnnG6L8CZOGQ45x16R3om5KSnJps9XRON4LPcYbOiuXo95K73629+IE3bsVTHv4/NNb
FdNWYNGVlIGzG2dmDwy/cYtS1dwIZe/hAY9vptkGOxCVxccj3NTDtmHbT56wrG0pMiRJHlGRXi1J
FZjJQBLCxj4MMnCe82aWMqe1K9BbObx4+o3AiOIqREXupDTBx6x7K5WpTmlNJs2yaXvFmxR4cjtR
kMg6044aRCqXkQkhIuAJ+JHsyyv1lq/L1lTke002+kWUzlWPVPOWmvjjqszdRTM8qW4sytuxAXbL
+ukiJnxryrsjUDVmjMagecaXPA+zN68eTl4WTk8fW3HzXWfYekDCXs/YJ+CyuOX9LD8vm6ic0XvF
rn0YYwdkgRPW215DZzvS7OhmkpTyWYDarPxYHBfxmz0E+pFcrhq6GvcamYEDzxlenI6SIXOjt4AO
/qOj4us0M6zaZADxaf76uMsb1K0e5a5NvXXCaPls1gbz0Np7MxNTXZetsifWrE2Fdspi+F9FSERn
VFTMQjlVnJm2ZefauAsp12yjtge+VfA1ULpTa0O14Q19/L5AVn2BuEGwLmaYV38qylvJ/9VKcF7V
TPiS+tcCmeAT0LJd7Pr2q+1EL6VrG9dw3hrhTK7CehhOy50q4DrEdBYktT1QFLWsV1yaIMemNgMC
7G3AaKYgg2J0IEZHe5itZZcay63CcHjTZ76ZPSGuMH0nORqakbyOUepsI95fLEZtTVBE95ryIqOE
9+5wsXShvqs1XN+4pbTrp2H72iumZfDCKWU39QtehurambkF1mX+XdQOXiawHRtV0zRM8+5GkORr
pPwvdW4gSEKSYsz8t1F8Ky20bASOD5s29IhT7p5NCNSv2kyEy4Oz082ZyqWsbj2kHvjWI4LpN2kb
1hs4kaEeDh3AJpDilbtr6GyewnDIHlSKMrUT4hROuvkmS2aVlN2yP9EzgYDqedDAe/W0TMENx6d+
ht4tN+EMwot7THFYErJT0URYb+a/kNPSXwGhR3GZvJgZq7f8RUWj/virXfB7cPiW/e6M5jMm2kkz
ui+lC0zLE8Vg0iWXBFBiS3ftmLfSe6D+99CWkTj1bR9epPwqCHfSCie7GXncnOXgvLU9cQZBesQi
kN/QZenrXovkhmWLfl5u2sqCOziDaREw0QUMqlvbNP2xZpFCgctN3mJ//BZAez1mVlrvLYVoaHSK
90QY/rZN+JhTNQ6nbsYgkhEAEXFmipyt+aZfgIkLO3HZrua3pkFWtGbEIiXc6ACnDCrSDGAcFhTj
DGVsoTPSCPZmWKMfg23sZoBjOqMcAV3mXMzBO5L9A9mx3NE56db6CAKyi6hMGnH82GXppaNcNpv1
wrWGuhVX4CCppqUhoQEzX3ICTIqXF74F0rLXZVcck0NvIQ3fEH0lT583bleLTV5C/ZQTPnfDqLRd
7NjiEcw7uG5tpIObiu+RXdI4pw981rh8P+dF+DuewZio/5BS+zX2i4F4rAqN1EoD0bJidM0eTLvy
1AZxXnMRszVHzkXobYSUHAy17kXUWtEJeIWN047orQfwkjvPKCmYlAW2R8NMiqNdGW+mgmqmRw3I
P5EWtNEc0DaFBb+Ii//UBxgb0MQuxhGXOEqEihjaBtOxL8Szna054RSamwfd7jnhuwRvbLdv/YQ5
UtIgcO2YWPmcrg2ZZ/23Rqg7vM6VpUmNxFQYAMiVKiXPcdi807YllUfa4RYrZQccFwlIQYsC3DfL
HLeAvx31bbUuaeU+Fr2kPUlkTlTg2mc8Ek8YkCfEkWP1OihIvG5t9e+6OrXh9LNqWJJZEFFdyUIH
TTogpRI9bGaNjwoO3ZEwqGqPQ694yUfVrXCgmT856dqEVeUMkp1mpOw4w2Wj/EcKa3aEOethVomQ
AK3Tvn2wyfcGS/Nae4jCwykXdPUAhdV0n3urgd8gHFD6fRltaztWqJLsPdJj/NEVSzG413FHP0eD
xK/VBaBxEn8CO/qRmhB0jR6YuU0bb6V7TYO/3DrGUmX7Gcucd8LZaim6AL06QRpnOpSmXyACP+OE
Tm8U8WLHHFZE1RV7u8p2Y6n9sSuFw71Ln3HIfkub4E8QDW9glM6qtd9Z9uX7Js36lXSyR0q5fEqI
XGB5a1F7sewbLALSUo3hZQydn2HMA7VyJCm6Sx9A3XcnN89QN+R8Wxq5rX1niUeUOn2ly52wemvn
FBiH2wljSehO5F7CZApHnEJS4QpzsEL2dUiispW4Tyibt7ijN5nPVKCL5DochnHn9gB2hzYtjwi6
aMcb3wlSZT6mzJqlK43diaTfbQvafw1xMmaOESZXMd8sfw0ezTIbUQSZs0wdYk9LrmZTJ1faA8m1
8SWiaxd2BvbN5kS3c0OVEauUrJmJjP4T9ND+zCVk1+Fa1bSg2Tu4mUypa5t8LMWmgvB4k33/zkig
b6qWID0Zc3aFBZ6gUsn48nGTl+9lYma7ODAw7zQEyC43y2ZA2ihGMAcGtJVQBUL3nK5k6uanwD+g
QpNbs4prZEymvtKmCcP6GOIwnw4ZndiVEwgB1VPfdGMKYVb8pM3vr8su/zIZbQLK062fa3Udhpog
M6NtSVqF5QzHvW2z/iBs69InpvZgzaDsKsPHLZFdbV2VdegLAG6FeLoutX2r253TyvFhCOdYaruQ
h6CsCDIfvXDXOTSwo4kht5k9TYkfvZo9ZWUnUxu3xMGlImzXcYPim07+yQv0FsSi9mCEUU4FRzwS
dXHxVakO/QghQfonHNDVg9FAlsCY6K5sZYmtHOrDUCifXrv8GWa6scIySa73eKUU8r2UpnPykGs2
hDs/O0lztqyzr+PYDSryIQ3Nlo9YcBlsFJz/uPXBNnormGX0RRjrj8NI6RzZOZmDIzWIoNuNZlnv
VIfugeQZ/YJquN6gsSTfGRvKjqIpTVTiSlcktwAMVxm/UEq9NN7UUU49SSa0XPkhnTsfvYiPIOUp
5VIcjZ48cl03ViYxaXdLAWgw7OTJbQaCQzqG3yl/JjU7edA7JHlhHTYM/4wIoSC7Ufj91bByk+a9
Qzq7CTjSmGJ3O1Y0dEx6easOwKTTkR9VNSLcWbpWrdPUOAWTk62JNtmYdOMvUeD8bM1OBzUBE7SL
sJaEmcFCK6uBnAn9ZGO3W4053m7aA/LE2BSfqeferabTd+ZEwIOVAheFmlJAUGMybTKrtjB1h6na
Qyb8ahPoFVEowo9AisDUK1LhHKM7Y3r25zBg2q3RfPaPGv4mbQYBT/4D7mnr3LqSgE6mBUbsleBB
ffQMTWucSmJgdNUi3iRubZ0njX+FrPhFr4MICFrhXcLIt7DciWyrjwrlHLlmSUZSu5sLCoMlOIgp
lNAuJmQ2Ll4PJlwie0xIZDkvN/5AM8YpRLcraSdfQ4oliMF4l2rCy0yRoeNXREJWmdoPfuZNe20s
f0Dx/eK2XXLUioKzuJ3avUDL9Ci88GsElOGoZgmxEZpEsegoH40EDLdndIcELuRludGq/hAmpr/X
armZbKXgHGfNutIFMBotJCBPFtpOJtZVtYaZrnKkAycvojnN6idJGyoKLtVyL3DpxbUhRB51ZTmQ
H+2lUIfzEtkDmRdJqYitrdDJZ0n+nGmkzDAwzy1sGPGaw287qK7gJmxEqFAFucxXNAqHVy1EKh+X
pfPE4Ho1K3kZ+rY9tjOVMardH12VXUuk5Hs8/sh0VLYWYFWfbW3YRXZSE4FHaxeI21NZxecq0oqL
7pnb1lMhJZURj4vdPDAuouQSTrqBsBMim15j3SDnM1HXiQnMXlYmXtwGEUwVXjUhrjFRvYdqLHbU
QplGwgfe6JmNAopzxtA9oEGcOPvWAcNgDBYyXQbVJpd/+vma6Za3RC+9i+UVc/hJsWP6Xj2E0cRs
2AheWEbFL9hz8DcwLIUNdGgTjsQJzF1OHaM01FtG4MvKYeW2x0B3HeZ6LEFtvIT4WLE2R4MIOAbU
P6m9HRWJaBgr9BcKilJv0YuGq2jrj1YpXwzXsM+JcL8NGvooPcKGboQhvG1YOHrS2E+pGLFaJ8ax
8k96y8I3UFAeyiEBf1MT02aUhxBI7q7NUVsCh0s7rO5FQfREXjJWuC8+knsUWMwMtR7iUBjnySor
M0HgsP+CPq0ENsVSjQ8/PsZ6DjcRD4010pLTcamt4rh8cvhUnmIm/A/ZLDNEVcuVEuVhH9b9tRyg
ufs4xgarExeK0sIW5Pc2Uqx0laAGtCCLh0ikombAcRd2wUNMPIM+ONVJ61kgudN4IHOrPARWemoR
QWO5I1dVSbfdEfSQnJvs0as870TAp74vZHarUzJpkMs9pDZYFaHjVPYD+6CoITxUpj2Tor6rlLqe
j7aNEbL/4xZ6vzW78rerDZtuMuW5iq21YdFCDih6lUQjsABAf5wmu0ak9akbu3fLtfWDo1s/9ZjI
sByMh8ijr9kgQLsQWqwycjZRlOlXJ5+TfPoaiAk/bsO5MeV/VYH2owsJhuv1Ibi1ffFMOexQ6WG5
GcpMQ7mtfa8jJpo1ZxQ8c1JcsEW81MosD7AxhlUK1uCc1QlCYhCRJHeRjkWY0NWqtF9DNLrXYsj/
dfNsq2Q62DUCoBH4+bMMyv/D3nntSJJdWfZXiH63gmnx0C9u2lUIDw/1YgiRYVpr+/peXiyyi2wB
NDAzmAEGIJKVqIpMdxP3nnvO3mtLD716v4gsOXRiWje/MVYGEV10D+8rVEz1vppyNxlQ3WYEOtp6
n1wFuWAUnB+lbgn15tXszQ+WHemm7nfqzLjvanX4WDsnaofiuVUIJ0CRlVUWcHRpdZpRv1Z19EuS
8ZishbdIk+loRn8thw0AvonXb0D3pWKtlPNI3yuxaXgjIYOdi0lMeCXMSVj0lFjC7KlPF+S+qXiR
RjA9tdlgEBH7H3xqzxMJGGEjBXREAYl1Vhwg1+AkMdbQUwnriAngFg0pslsl7z2t4YTRYXPiOZqF
ir6WpVUUrEbtr/2ltlBXimMvuvSyuFM6FZNpjddGXofdNMdYfZU5EBCYMecKFK0mTFSX37eI/Joi
Z4i0yjMiyGwnkOVBUY/CFd/YAXYiYOyxcHuGsm7RjrfA5ZqGxiCxdirHBoIjyj3Ni7PkOuRZZZNx
rZIkTB8wVfLBZiOaCDODkTYVZEEXvwy9uvRRirlmWomupkwjE0T2ZsJjycb2e5yQu7Wc30pMtsAg
WFCtUJLVB92aT0K2HmiJjiGJCKacXrelpQWMv2XHKSZC608PSi/Ia24MYn+JEdi3q4r+a6NbLADF
wSVGLSBwteeR8LKt0l9K4bHdomf8dYYvFsNrbK2K3al6hkOP0BwZ6hGz8ecZ6HGkTG9Kkn1tHL+Q
l4h3m4joKifFCsE0yeWegLYffUaNOV8eUbrpHsMxfPGajP9IvLRmW3k4Sz1Tad57HCGZUDFjl6xL
W6m/ZoGlvhwmpKUZASPjRpSRySHV5KfBwv9iVH8QlPmYJAaK58JMPalb92TL3eh88aFXCKjbasEn
eWr0BJ57e0qlVzEaajfVMRloZG5ICglGqsEiYQLRRcZvk9IM9CYtZC+PNwIsb3q0tf0eB23cdd2i
7joU6EY7vKmjjmpWLohYSXnp6jR2EgqCXZvDHVi79rSKDbXpAhRp0wn92JToIuqQHySp2ecSLaSe
ITSG1o6ca6er8EsbZEZXCSoBGv5fBDqfb1YecsKlFeXU6A2AnQMddxpKILJwSaWRrIhzfFLcDyXo
hkYv95vR7DEqWCGLEZEvNxFi3MmerHfsMpZgd4wxJMXcQh1LOjL6eoopHdeCtgfSTPSZuOe67diL
qx0rXfniZ8vgrHp+sIpZsAWjUk6Es4diiqumR2vpdVYLua43XhaVFhJ1XYyIb7yIpTyFelfrZ7oI
086UJ/QQwlw4S4GpOwnMJDnxlBPk2rMAlyUhx5MkjZRCWCViJUOBrD1OqBJ3uZQVO5NSc5cJeUAG
Q33R01l2pA6NqVQrx6iYJGcTptiN5OIOns4HQYwKJN7kjNqa8KMmexgF89fQagY2X+OrSwe0GrDq
XFLvVoTL3qLJClyZFbyR1nQgSBqEkBORdWtqcELgv4QVWztDRRTFJjwWlY7ZJM95rRv4hfJWwJch
eUSmRYnmkzR6E9W0KJMcLlv9h2p0gNP494MwynatJL9n5DpajbcDy07v8jYmvlWqgakZH1WEQ22y
Gu0wA8tLIv061EwODJrnSBunB9I/bwrWOpz0GFmtJtArItzP7KiPluRcrca5XrmPK+xgoxK/zXyw
qKQqQAfaxB006h2e6ck3INZA4c5tfcPxkquskRCnJ3cpocly5e+FLK3pRMnFfSI8Jha+mjVnjZAB
5cfoNgQUNM/pd4bJ358rHF66DhyLkxRXdBsaW970KlDXvL2kxEu2BqameK3f1nrEy9sN6CPZGxmM
pwEI+5rugUYyl5zTZhbFXdqOpY8KTvXnrWx2Jc53ITctmpi3d21ocQECsDCDSTDBGBeQvRaxT7y8
fOLwfovFXrqZuEAm6n7cM0fvavaEYbUO1lyRRdlFaDkWvYZsNboS8oZdgRbcGy/N3EH/nsBFQqne
WyZ56xlWkfIG5MxpNJAodW/KMEQ4ZLdxa3kmOhN7GEvdi8jwZD0fS0hFNHHWqtUDOgu/IAXCXJJ5
yLZ6O+s6JJgaMXJsoNDElUrTRSUaLtaCVZTdxDRE3BQxOu1EpJrB7IMaeakP+pZ/wapfbVi/toLD
17vN/IutGB+pF7swVfv3DvmOUQkCoPdePs+y9daCB+W1MWCBqIq2b6FYCeJ8qepZ91ch9oZ01HY9
LoJLgRL3gX72Dc35si54cjeEck7bib9mXO9UNRBfeEQMUzZcSQH4Ts+4opNwhjTh4o9tadszaK3J
Zs1MrEgyVWGvRvFOHeQFRw9vbWW+pB+AhYhOR7cS0MKle6niOR+zza5661grQ3KIMUZXWrTurJZI
SRRKOBChwNrDNh3BS/pI19QgYtxDGrujjMVbfJuXtWn0QGTzeqpEi+N/Ty5qbm4fwgQPPJ0VV6Ax
xNFwCox8VDxjjk+SanlqSgDvOMmP9AQQ7kcm2Qi5xuxh3VNnLq5CJqinlOv3VJCjnCXzcaCoQyx+
arXVcGRsem5EiFOMz8/GYP+o9UblKvlCOHU2vCQ1IfYl/gIpxemY1Iyqk5bv099ERQpeLnoyJis5
sEOEkNokD6c8L3svj4qex5hBsnyT+QO0rmc8F8J31ahvyEiOzO7pT+jVASYoULslJorSqEGuddq7
ZGQ/lTUCeqnlR8JLyEbOB2gR7EFLtrWPcBr7YL619kaY6Bxo3/IspXidCprocg8yI3dkZchto59p
OE1Xqchv+BBzB1GURJE8xzrC4aGKAySiN4kneshq4I2agf7d3qOg0upjNRG1Zqb6fkrSoBtI/uj7
Og6RX2WA/43MaVdFsQWrrx2yOK9TFGWHdKLvU6OoSxOMoZbQkaFeORVbnkvS1E4Y1s2fNOzDpLyW
BQ1Yk7qjwLWu0NiGiwsiNbaO2coHYk2jtl10iWQlp4FLcgCSQ8pqlECMxLakJOSOEDsGCV3PMdWN
4k8hUMoSPh/7SoyxSEQ3pKahgEx+p3HnN2ywTHEUQgh5R5kdM4DY+FbIJRxLRuGGYnK0TbHa3DIm
kFeZiIebWj9Te3rxfXWfsyoJGkNGmWNWrJ5yUyn3VstpqCNFmM3JCFo0hziQmmBs2DPjOtq7oozQ
Gt1pxtoiPjKsm4H+ZW8EaBc2xJebnDRPaH/gTlfaCFgbOiC/Ytpuo2flwCK1O3UyPvHpBupMfj2S
7Zbu6wY3MLdkRulsuOUSPeXSAfmd/lBMhFW39eNMjKBPGuxONUmwk24RNuUQ3RdzdZOD4/FFIC4y
JDwjPup2jXVjy6EpL1aSlWRy+QpYhUUDKM3a5OlY8Ft8TcVT18jyUx/lPgYycMhQPLEDzlaVOxZn
QvrmWAksGk8TzrCcGe2dbAq4hThS43yOz3OtWEE+8mTkPA3+ogjhhOQ8QO0t2sTIPZV9O0KcNe4W
UXdGlY9mQK9xuiK+jhton9ogmb0jQIhuW1gPWXxMk0r26NcnzrI1J5y9r0nDDktsHg6WnFY+MCm7
lkcSVuLtWpZt5gmmcJXi8ha/pn2MFILAT6wn6Jm87ttwmMRK91ah28+belcV2ELlsnEq6ca7o+Mf
d7z5ykQFMwDPtYTlLqY/iMVxe5zWGyOAXBoaF7vYnPpbw/xMF+sJbq3dR9As1pW6TsLtEDIxOrUD
30lH3LeuM3BVI4c/ReSG2ygkdrbd+yTR1DBLK4Im25+you7cWC6fRXzY9LEj6E8bXKeNw24r4tjs
2+wpF29BVEIy3C0GLym1uymQJLKV9+NLVSFcHxQtWMbmPSliwJTx8mhZVb9fCT2LMx18j5YQ+bEm
ty0OLafK2FqX9wtBP3axogYV9BdlIDtYkIHuEYWjUIBUiPFlL97W2C21Wsf0ise0NVJaSYkZJgAH
aCzTqhFaAS3/4i0jHdLUzF4zVXmaUaJw+FkWHKWrxLmKyLhKS+5loYnuR/ZbuklgZqNPSUMjoGxk
Wuk04VhEOK0ms8ZctTHBzUqiJxRAfPQqNMV6fc9ApdTxZ5ljtpjBi2PATbxKBzCglPp8hMlMmSBm
LZUEJipLVqRgYHjnEsr9pltGj3NdsYk+VR1Zx6A80nwrOkM7MtMPZGuWEQdQB0z9DL68F8I11VZv
aLFyQNL4ArT3HGsc6YWkXmzqTj+tZJpIzHopibY3Bg7xfpGKnzwbFXrOzWUxCJaNRHQfa9O/jG1D
BJW5PakCRry061/jMb80KPMM0s1WjaamsUKS27ZoJ5vkj3W69gtR2I/CQXJGzSst0UmisX0csvG6
iSBO4mVwTSlXjkY3KtizY2Gvq6UfQ3y0aqm+dtKtkURIixQ/YY4f3aFRGUK0+YXEhZdEBZVcqtUW
dlOGml+GqcSU1s9ug6Ipg93FII0VPBWsV4HTACVlQHta/Bnxmm8bqCGx4B+SscV20j/f3LdWR9Ci
pDyWACx72a1KMSPonIiWXObCaR3GNaED4gN7jUeLoSDApLbNITaaH1HFfZlzAMb1VsF2tj6ASLUu
zfgHyzypkvpNIPq7AFeSJqMLwYuaXFGCNjJ/+mpg9pWvH6ZRXcp8ONFW9eqy/VQXjNeiRETXcrWi
mgw1XXblBDBM07V+0uEXqSMOn735s7DNgYeOz0PUOs3WhZEOaYHSGOcjvWYTu/EhJbednOimeVSj
HkCTXr7F1uyxaVHkTzoQzUbx0V++NYa43kgmROoK8nspb6Y/ttBFqKZ3tSU+dBmwJENCbyokNJ/H
LJPsVq+qcAbjrsjpumu37Ukr8gMpcsTdEozpYce/bxJGnvVNI9cm+YWYmiIc2ip9yhoMz6J+R+N5
emxTrcbURvCR2QN4YxbDbJhHyhjPLCurPREDaMdZbMJs2iaM4blv4cXeow3Vjol6UdHkO4bJDAwH
52FaWwheJcwQS5gpsRPxa86zhbGquk+N2EvGTmMaKWD9IAW+Umn/inRsDr//ApBJ/+s/DTjDQyDM
nFzTIFFHUs95yqQpV/aaIIeAoNQLpZpn3MQISTucrAsiqvJO0jL1xJGCpvp86a0YHHO1def/r2Ft
fv3rv3zVYzXcIjBivAL/oEnVUJ7+1xrWl1/98JfdR5X/h5/5q44VtSpiVEs2TUURRQMu8t91rOpv
JDCJGpNMCz2rfhOr/k3HKv+mabIuG5quYKfg13/XsUq/QT+E6qAQXCH//q/+FtjxDwLk+Ff9x+//
Uo0lzLNq6P/1XzTtn1TsyFjR2Iq6CpDaZBD5zzLWJKVB0BUmlpGMmWZRjAdQw6RDiyxL1qbHGSIE
ZfRBYXUHWLSdsR9l3YSaXFX7WruhVeWaXV5Yq/lW4xZFvGeTyphplYgn4AiW9x2c1x0xCtQg6fCT
tKqyWxJa+RDA5jMnFc0l25d8QE0akudNzyJfUovuOe0GdsVtnIgVzmOdCcKCYpMmDZZ9S9MvY5n+
qiwlIaNA/76lhtiCAnKVoFfSz/vmrdDLdZfj17MNjZJb1cyXaBu+E3H+uE136Jc4S6/vG0M6rzUu
fFF+hKh9n0kxFtHmK+NAbIy3WG00aNu8T1BXUmgfkmS7jvL6JLeyr6XxndgqR51UJynJbJPdf8yG
E3vci94m+3hOEfLInLvINOMo/d7OVb1rq+E1kcuXDo4wIKThPVaE+7JoX2cxObXxsO8SGBwkBICH
2Wex6EEUCBsMyuVgHXHkn+R49UcEKjSIO0SNht6ytU7P08ZsJbYG2Nj9tjNShlucC/PafEvm4UxE
SbCQOburJuEBT/xFlIaj2PZn0+IzFSmNw9VE8mYKh6YCStEnoitoQGrx3jLgtqOe0kWlNVVAtWuK
0ZeBrRXtbVHcPjPZfGJQ6IDfvU55xOkgSXbpQtk96KbXrPNjpmivLHGhOuYMy1S0Jl1PxyEuShrK
c4Dx2FeU5Seq2tnpLaCx0RoqDIxAAd6Md5dZhF/eiQ9c+gMNopMYz69dXH5Y+hYwVT1Z2vpgrOZJ
tqIDKmCvFoVHLNMbw/TsV9TFr2yXR1DqLylRlKFiIddTG5pSwoYGCjF5KNfxS5UxFUFjp0BRkH9g
Hr8mc7E3cgEClPUYdxwDBsSJK5ZugbkiUIbmq6ylh3SjLxkJDLLK4mLBVadmLoJlGBj+i096qSM1
NE4ZNHIazBJlU8qBUMyWknnzDMuNJtqYHNtO+ojjVtiJa+xbSsZxIwth1ABOm35QG2Gga8qD3muX
Gn4sIiF/jQB3GG0YL8aLUNXAtyzwMqNy7XV9v4Hh78sGpuNovRlCEo6NdtlQge/Erj0W5CeOdfcs
lNQME83dZvsa23raqTfKiFnnH2V1U5gBlS8UZXUEiTB6WUseqVvOetfWttLr30Mf3RMKEe/0aAxy
OWFntU4g4I9COYFRIBaavWw3mfNgx5ZwWIgqsaBEUONMEI1uOIKO4XnTbnf0X4IqJti1QSSXZaFZ
1CDH2djzFqFE1AEByETpgRyayFXTtDloZD2zcHTMNq2UIbPVE2gmyDv8ZdOxNYSfPgGhXQiuVpY5
3FjtpdPB/xXC9LgYrAzjIr6beTyjKBnE47bl+14Te69OxWd5pXPBGGHcayVsBxmfvjMBG25oiKuF
s5o5gHg9yYw7BMXtQ87kGCN7cjelVOeKRTO7Txm5KRSCalkovxB1X0qukJ8mvKEMZjDqawBygP/v
YLWjxDISxMgRR4RVmy+bSt9Mgj2ddKDAU+zwG2gc6JIJZLe0PGpt82sRjMu0EV2z6tL8Jq7GCUfl
sqNlB8gpnz4WYnSG1fiRC/mXLGlPKgipOlM6e0NbA3P/rgVzSHcazkMmqHed3v4oYi84Q927UaK0
rpqTLWTRCkDGkzPdAyuVGGbrTiOWpj5fJtssFmifyBmNuXxCt1q5mtp1jxL4pl2GLiPUdPE43ibe
Km0ht7JAfuuaDL636s65OAWtaV2QDSduiQsQz31bA73S7weFE+RNpSb3tCuyqn/IzOnC1OnZaElu
j7f4VBgIhw3EBFLkDxgA9DoLVoDgi9GBg8Hm06OyEUguhqWlWekBISHcNIMGvgA5zkmYNRxF6Ie7
AWm9OoAumTOdXEsOAY45NCZwQp5YsysAtEtZDAAA598E2e6AiauycSPRlwB0xiSwTYBXjMthnDBl
d0gxToNSnKROPwvWmOxhMY3BCofZBwYKkpneIDJTplXwr36sjtk/rIoem0emeHpyy4gaFDqAJWA/
hKOyk5AWFCrirB6M2niJM3pY0dwy1AeSzwIKG5REEuQ6LsRPaEE6xLT2tW+ik9UwFuFSXKwiCgyE
fdLavQnGhDJSWBjcdlwRJc+elQr1jcQ5vBXBZhVzj5Kfk2VNVDzYUxiLs4JIAf9iBL6jLfgB+UZX
IbjdsCo3HngHRfUhWkF9M4rIlMmeEHJoDJbokeyWpf1Z2BSLZgoGybBTJDbJTVTJY6pWdG81nmlR
WQ60KHnUuv6riHkBpumZAdKrPAlwEZNzBIh7LVW4ORzeY2bP6oA8y9SXb6Vr71rFuN96y1cEECQt
Si9JcA06vxwESDQwPqNbl6FOOTtEMuGI8lo+A2OfHm8DQUjOnxYS3t1SVourjWiY43Q80aiJYOrl
4t0ckWGrlem5EfLyqPRw4Ow2JVJOadDiD7wWoYYd+zNuFvU9k5LNVlpRDvskl691syR0BZXXiHm8
b6KXPJVizKIpqSzy5aAhGiYaUXGrKhZcBqYV/A2VPppJJqymzO81UQFjKXPyjoxu97+hjn9J87T5
9Z1+/LNj7f/CcDkVJ6b131Xqfl18VH8JfqVxMvR/rtb/+Mm/1+sEyVEIS8gh6Hzq/Jl/953pEilR
xJrQALmV3v9eryu/KYqqG5LIh/ijyO/r8XdLmvwbKS+SZCDVuyWLi8r/xHcmqbd4kH+wnZkWZwVZ
pkUraUxA+RB/TpprhnycLRUSLemOMWEvBPJEokbcyTz7UJ785SY+WAv1fu1vjp1GP2s6Lb4klhlx
ydel6ZHYIkUy2xExtGYF46K+IML5iFql3MkZIVxqGvRqGSpo2myCtM6j3hI7I2DtSGJSpIoJetKg
5ZiJyVgxBlcpreWDSqH0SI+YEbHS2o8rqXzulYqt3kytV3Uht2VTLWe1hJ/OzL3ppsNIO42g1QIJ
krMpixttxthAmJypCxpR0EA09QB6CJOvrrekpShu1bO8xnCGJXOZadhF0ita38SHcigyoAU2RlA5
qMJG0BXyycobTbM49eDcXK1DKsKbNYZM3R4qq13sdeUy5sp2RcQn7CSNvA4CnBjwNJLWgLcy0gel
kfc0q0xbVHvPBI7ToVjsp/S1iOlx59iLC00k56ZXgmYGHJ4Vm3aWi5s8MgbEsjYXEsIeQMIo/jqT
7UNyHOB+uXzraDYSRSbWw61jttRfvQL/B44cxU61dGGiGsVzTofWFvue+5L3nQec9T3CsXdd4f30
8SoGXCnh2Fd4gc35ojA7VUlaY+LhxVV3T4DNK545OvSxdpE06qZNvOH64sl4jeY8poE0wsco1Lu6
AhZvRZNvwij1ir4gImnsJSfZYOnLYoSlj3nP47ZU9FcsysI6paEci+pmW21v7MwhvkuI2mAOy7hT
JRjor7FC/2uNs/8vLVY4UVkSLA7jdBb+lMzp/p8L4zRwybKGsZxoJumZmqgZ/93q+TRWn38Je5bQ
739YPP/TP+aP0E7tN0Wmt2iy6tHoYEn921Kqab8h06CLAWRPlDXldiH+aH0Q2omyEJa2pP2e2SnT
ffljKb39K4WnhwVQ0xS8wv8jC69u3By6f1pKf//+rPKaxHKv0eH+pwyxFpX4EMWT6tDIDLVjf4re
ZLcLO3m3rvb6oDkorf0+GH+SJyK778qf+DnLHJw82h0SVjf3lrvNY8DwgI7EE5+r62rP7ubo+yFM
TrUruh3gCX8+YvDwta/RVbwyWN3u2H+UrvmA62lfvKLQkr6TfR8UIbwAZ3Fk3/QJGnSmw+hUjuko
zhDGjwPN8cbGRK++sxqIDjR5uwuhUb8JnumjUlqc6n7zSpf5FqkVtunXe6JWdD5Q9Yad/lAGsy15
olt5Taj75j5/XG0W4KB6WrzKKc8rJy77Fv3euDJgqRVcP3Fj3nqKOpeJjNDvxAqDj6/O9nht9ygv
g/TAwDScQixMwXg2Nzt+LA/at3UkrB4rpMilaJr3NOGMc5/pCwMDoJGH5HP9rj7bU+lH7+Y+QnEa
eepeOfdvoyOEKISe84BUlkvj5X4RIOp5yI/rnUyC6eKjebQRcPob/qCX6g59CaepNywuUw+ffKcd
toBd4Z0psI3o86E8Cs8I3FYBcCrCIIdJPgKRQPaiwKqC+iS7imO5i7fdlW7rb4fEKy5oVr04KLzM
GYLBRWy4p/ftkYZll750iK/ohpzcJ3/vijrGZT5oqzwyhRdfb2pBBmHeFqDaseU38Z6hcuNO0MKv
8NAzxzqTy7LZ+v3ojQ6qSd+wRWd24rcy5CNdtHfhXPxUgdi58vdIjlve7vL9dCQtymGW704uevz+
gAX1XgiMV6TFbnpaPkEJu+rz+Ixj2QYS+MBQy0He7HL8Qwi2Ux5QgTmNa3FVZqd1Ri8+MhnwF3ux
9V3K/6fe9KH4oN0CAu+D5nlxM3cMBz/ZR+fBBZHo5N7wTCBKsHq5g4fZRzHjUefaSmLTtPGzsxSu
Tuwpfvxt+QU/1B456tqJi/3jLvWsUD2NR8MZnM0Z3TEYnNpD7s2OsSON1mVa6ol+dAJEm4TLvfEt
fBsz2IYdfFBEwqApnc4hd8o23cSV9mhjHSOMHs0zAAqHJKm7xB18zt+crezqHVkKpg6Xj8jXlfaW
X3qT2z9tXECO5vsskNzua/V6R/DpaThisDo06l3LT7g3e5HvZ9q6O/OdFbfxjQtuSPf3Hw7AIh+h
X/AFCI0/afwQMpdrTdcskA/SFV3Ko+XzrHrmfXpkuBrkDkpPF6W+Aw/bnlyRTys4+hnuplP4Y0Df
w0cL4vZu9mbayi46Zw/TVfd0PjkMFJ/Tqc9s10m93KtOi8v1OGkh4jOubH4nerRUHNqdju43/MrN
4qOTl8VN2rzRVQ+xtzgMg1zZre9MF6WGHXsaC1LNn5T53IugyHd64+hk8CJYeN1+mQf4qWYwv60O
nntX3oF0c5KDehAeqP2ugEG5Bfia7en2VDjIWRlUvRF+4S1uFTTnwpV8jRXTdOsDkWSO8IRMoYHf
fgFbLTy1weRFzx0LBj2bsEB8su2ssL5AB3pogz9tTv9JY1uS5Vsl/M/LOygiyCwq5AcwyP9YKS8q
GCVxiUAKe0PYnhZ9L9BvQvt9KFjXVjd5I9fnQIa9J30BEip/kmN2YpKJdc0t9tB1u0f6fZmrORh6
qm8KTNtgodddg8cY1VAg+9kxCdegPCsezTS7PxC25TOP8zWvYDllW2ECGhqs6qPbupnPG8BtZmNA
Ss8u4vADPlk/vK/jXjjobn+IJfrwjnrOTtpbxx+pu22A2aK6NrxgmpP4E/sFrWTPPM82Zlx78vAi
OIh+nGgvni3mnU7/qYA+etHPWdjxxCb3ut/+dE5/e84RdVylN1D7fEfBk74Bu8BHZIb/jKLjZ30k
idau0ds6JrtF7Kj+5EEQdeLH+Ny98mb41VGSyHClmbIbvPjDuMw/9fP0KrOdoWPkiECGMud/fEe4
Dpmnb/fWUR29Onsq/NTjEXUrvw2EN7CggfyQuNEjlEg7smsXy5b+uN3HLzQCcAU5E4+xqXr5jxWk
n1loBfUBnym8T+QvT8NXzDp7NP38I+3YG1Svhyt5If6uJNPgY2NpeZM/4NVXbWApn7Aa+Z+8+brp
1A8FTQCIPIgjMQ2ymxw01oP6KDvWA0GIp+KuzncRUoZ9dB2c9NCjdj6Vr0agwTF+v/leP631mXgB
2jaBctSOcaC9iu7MXQderCEKvd94qJYguVO8zINDx/1G3nnS/SScufsVOy5EYq6ryWo6OTUJkG57
7s+Lw0UPthc8TF7kFA4JHm7vKw7nlfvVBarDwed14lsPoUKJQCadS47YebpTXbKE9ut5c9I9f74D
LTmMg+7J4O9gJwtldwssb3bb9/5k0D53ouSJGO95b91JHlKVAPeFNwSqk4b1kV5qygbpoIl74ce9
9hzvu0Ppap+tn7pR2NzlAabRc+SvfnkY91jRpB12E8VNiSkOl1D4Rcenu2/AKe7aPfYZsoQZ3AgO
7xKKfZsqJSRy2KW52L4wVY3vGEa8ZO/D1ahtVHh2G2JLi++leyEcbHqIujs8bC6qC8nl9wGC0QMP
qps9KV53T95tr7/NH7e8NHVHY7YRbHCmNNUiuFo4mt3ylYbM+EBwJc0bHXENaXWB5KDw89OAQGsX
41hAJ40CIN9rFEi9Gx+2cLpI3LzW50baFdVhHFQOvL4zAtkArpCL+1YLNoeC8R4smC/c5a5l87e5
t9d9C1jlXggrYtOrQv4av+B15rp6TLcciQuu8l/e7szyguzJKV3G83b7QCSwR3WBrN8GRkAxV/sW
xUfuGvzt8UPkJE5FmWfZOOSwwLySahVEx/XE+ZMPjiEziPfmvXlv2JpP8RjI/KByMALhpWRtoldN
nYJmKnaBJ/GK3R7Fwhuv3Utqd4fWL935SlDKmh9UN94LfETm8qp8EJr9tn1pOJyRa9W1TUdhwWLC
ivi4yFeDxeyx+BS/qzRMKWv6L/zMmoatfKedigMhNTw+KltEfipPlktGqLMd6pC75ZER7Wo+d8m+
1USZJ/nxkRhbO/enQ3fIr3KYeeZODYe9fmfxkTTbsAWXPK2wOKDXpTKjxevUp+bAG3ZMjwlvHe0/
l7wyt/eKc++oDpgKR7Bn71Z3qU4fxvvcXz2CpI+Ugy5X35b2ki2x2cKHvGfktK/ZRBtfe0DlZINQ
fKZKcrJHEjF4hA1/oG+4ctcWtjvRe4HRH9JMIIX4aDCD9HFT7rj0FSFQ5IzSDrXX15Zy0rCj1/wp
fjJOyYf8qr4SnMJIQGaAWoCPhvu+G9wY15fD35bw4WminNov9FqUIxJXVQ4B4l0IzOZiVS8wbL5U
CkOKVFt6pMCzRVYxaqhfhEF+DZSLBDGsHgg+vzxtBylond6JjswvP7pnCUsIBQGV+QMVd9i90B8J
RBfZ7GfuC9yi6oCshT+xO2t77LXhdoaW4Q0u9IBP8uddPqvNJX/ILlTtTslWMbEypH5y+2xudsev
wXyM7jGmH7PbTTr0/PWW3zubzS30RYcazWlDTjIelZgHfYNKjE7rT3tc9q2jhtin+aaEf1BuUyh7
VLP+cGgCtG/e6iz+6InO9Dw8glKlgkt1V9J3OEqNza17rqDhVteopgJ2YGBSPvutV1GSnlNb4AsN
bu7TyfYxbYWdS/fJRnbjm6HiEoh+WPnq7BO8sVpQ25IrBcsn7g0OY6ws1D3FHgq6p9nDSTx0iJAA
CJa7TPFTxUmBezPO3m8fI5K/Z4Jnutq9tdu5KI/Th/UwBPoxfxo9bL2u+hrdycEaNvv1guTuoh7/
jbzz6m0czdb1HzocMIebAxxl25It25KrSjeEK5g5Z/76/SxWY6a7uqcHG9gXGzg3jWpblkTyC+t7
1xuIKSJDtDumj8Zz+OoxehF9URCaK2uL+FJfZTv/Jd5bd+WJL7FPqSmlynWR7T9kTznfR900R3NV
3PFtdvlW2/KTAy88kVi+9tlKUOgdoAVq0YFoq0R5Xkq3R2Pvr9LHmsdCn5dyAN+eVfHJPTh3yInw
xb+bj+3Rf6b83c9farJJ7uIrxenKXfdH61vM6td3REeu9X24D09+jKKT+VP+qJNNl8Dr2cS3gDf2
t0m+an/kN3JqYDXlNKufzX43Y+IXvBa0Rd1tX1AxBQCL66rcpNt0n2+ZHTvKlAdEdc/6p2wT36f3
6VZ/IE16nZ+8L9N9skmeEMjoD+M12REpFG/LRy78qJy9C9Esn6sDqe0bWhj7Zls9FJ+GB6zjn8tT
uIdAc+wO8QFDwUftS/Sp3HiUiwVji/MMRVyBWoZivd13T+Opv06fhq8Wauh4Hf8PIVz/C4F2aCr/
ng7z//LvRV2//x5e5/U/8SDtH9BLsF+jIbSATto/8SDtH6auq0RimwK5gwzBd/kNDzLBzy0XZJ1f
OYZN1Ps/8SB+Be8fD0RN0/i5WMT9N6gwPw0bf3dg0FUIN0jP8AzxbJB88xc8SPdypTXJaAbrPiL0
KU65T4yWbWJBVdD7xKuUmKk6In1oVhF2NnVa3Fl4Myh99Ix+Yt87aXuI4fIpFsxRyy0e/ao8xjW8
/Lq08YOhGT2ZJspMxB9KVT7gw7bzYNg4JlTKrNSobDOo8hIYvR1rk7Xbmk9RPA40PbH4AfbPCS/v
v2VqfYOg/ZXs2Liy3noS8PwyRRRjZEwZD0tTdCkknq8K1UwOWE/4A7KrNMcwo7BG9VlRy++1Ft0U
aBgwCXdT5VHu1t+qYjgO9OOc+Fm1Q2NXhOZz37VMtKp+ID1FCqvifmixfrM1GHIDzAocBAiByFZF
YEKFhylKy90+JRXlje6g2FJIp/KQD611Utn33PZhYyPETpTOIf1q3E8YmSRQkvem0meH0Z3QJ31X
CyIgDCNaD8VQb71hJMjDVh6mBnPl9Eq2q/pIUF60yzQCS3wLkzf1++jTmZ3NYFOPQQcClSE7Q0SY
DO1DrZkPmmocamd00cl1rCmwJVuf7EVcRNbtUAecBoy3yL3g7wXjntuF8wcIzSTdPrV48ebirF21
qP7wE+VTPmDjVsUdq8oE5bCJrI/Op/UST2wnUP/WcTfSUNUpgWg6H7wCCVE8syMg2V2VWTmTuObm
D78Hh3878v7iJvnL//7/ZS4pcPK/X4h273Xx468Aa/mzn+uRAp5swa3DAIV1RYhwLDs/e32K8w+b
lQg9veGJKAi/xX+uSDZOkkLY8wCv4RQvjL7fEGobch7GlLYLo89Q+a/531mRhOX3OwTDMi3NhAVo
8h1dD0TcpRX5+16f3ZuJbZvENDWVKB4QFzQzZ9okaD8phUVrSEdD10XV1nDaZz3qUNbl0ORMzA6K
Ep1G7Jv2RsECYLREI5mZycbNi53LGZXMkGOYledS5VTbheN7TNxFqwe4WpnkU1YT0gMSfnam2cVC
f9hBBXz0fWVVdT8ms3yemuQjHNyjQ3TZqvayk2LwZ4ZTnYntRMxhY+ZQexds8FBeTA4WU4Q7I5W7
ESt+j0vkp84r7nS9X0UatRlZuBvHQgPgxvNudMIvrUqjkQlNWFFx01BwYqbGXj59Qwh1+t2w+Auk
aGE4/mvZl7sMK9JRTdszoZ94hnRcv73jZBJAmNT+j0ljs4k6SLtNEt852FUhDsrf8SbPMbA1rmOh
H53IPifhBFaiHvB2RMyJ0QQWTO65KNpgFc3xOxzQdejVgF1hihabEB642d2DOhUv1ouq8zTKJLkj
qvoYOuqxtogBjHvjpYxSFFeyMmg/WpOPVGv3LK9CFn+X5gaBK6SXkN/zxfL8bxkpdUMd5quhlPi0
Pnsaa2JP7D32G5s+GI+oH49dmb2HClbtimFvYih9dpLBXyUYNBl/YON5nVP9oocw0SMMuKcW9lbr
9gqeNTm8T2zjNS7JUfO3it7hjCEi9Mf4HcMxNJU1LWcnupOP0Qd/pXTNd1Out3ZQ+WoQMly3qlDF
ytXb1IR//6g0lebPLzOCzo9DD17zdI2xL7//3bPitunRHLnaOij1K7bV73KbWkU7ln4Rbh33OoTp
oSu0W2rio1/GUOYJ25DIxJNajhd5NR7oCkxSKlFyZ+88NN+Qhm4RjP0VNsHXuSIZQlN/KE7ybjvu
VlPM9yDnluP7xEki4W5pNY2XyXlukurdKMwrCntan/a0jqr866i0WL5C7yiLd83ywfCV8NVy0nfH
VjlMONl7azh3au3AT2UMeRV3bwwbZUV0wDoYyZslvqzRGf6Ozw1k4fHXsXmH8BNlPYHwEMP0axO2
MHT6szZYZ/QPys/fkObybOXNeTb0I0cScPEY224dOd9g194687jmIJkIgepJVmQU5oV2HkMFap67
rSwsCUwMM5SQlxEaftanCa+F+eAmzp64E3tlyxWoMTJOP3Y2dtBQbFfXBpYVUk7MEFSkaKw/0zq3
9K/OIAtQrM+7SqWkgpaJBXqobywTp6ekJD8oTX5S03FH/msyM5anfxoesCw8l+AElVWY/uYfh0de
R0ZaujmmWSw19NXTo+EOyc4vscT3iQnZeH6JO8rU0ruAxerM9Aqq/MP0DaA907vIqhbD39xEDt/e
K1AXVfqn3GONxD4bjwMOg4N7Qa+1NWrr1E4hIKiH70FWBlci6Jnb/F0XYURVewlcOyw1ZqOKNrX7
VEO4wJeEhdxyxT3SB4yWb1kq6bcUurDvXPoq/Ih7/9JFzlVzYQyQJ66FnIKL9jOJY1e/ctN1PSfl
NlLSbWLl18Q6dyoyiyae03U1liv8+xIxAANZD7AysQLOh7OKSC7EE8Loo3mX+8pjXZIm1QX6SbNu
dZGdcfBgRLjuu4cemyxSj4QrLsREdkmybvbgiVxNZ2KY5iEc3bek1IVcRrnUsUTPMMPkH2ausjLB
34XXmtwZI2K/xs0+dR1k1xQh4aq2ITwmVrfXkKCvDDO96a7KKCHP2Ee011p8d4x1vgzY0XZFcCr0
4qkb8rPFvWGK/DBy95J3mHSMxaUhV4lnxpPBJSFdqwnfaMi4P66Tbjk23MmLGyWnUGSEj9z4XV84
lxFQgHip87I/amF2I5RrHyvjtwCNo2bHH2rlXwpEWGu7VtadR6ohxmhr141skiqDD7vn2cLPweyI
YtxVWpIZxlVpMspkh8rr4qynHVrUlq3ZBmBLOTFOEOqmiAzfxtUOs1l82A1iZCIsP6a8OHTwdWu5
mi5hT4e8GLn1p8ZAgOoEzt4uzWid+C9Zk9witwKFqP01zfZ5pWhct1JEnydLO3kNt9YMog+0k8fO
UiCBRi+9Gn5W/NfGzjj+Z+qHXIBCyhVBYQPM7ED96GsVDlyMczu9khWm6R9VOSsrePSvKYwhZ0rr
NQelYtfU8QMmYfp2ssZzgnFayUGCtU0RH3oExUHxuoz9XufWGBXtjbEQn7IHN9Tel6sbreT299uB
Qw32p93ANNkMNMNzUTH8shuonRIFSkWajuEwrfMIsxr3nA3umThTGFFd8dU12M9UpGJtkEM0r8bd
sskW7GEBE1WCHKFtXVM2/CJRj8svNVhMdBlYnMnvaN1gC+PrqCbFu7yyy2kGjVP2Tpgv9wmjcUTg
+wBx3Srp0veyNa/RpF+jwTsbtXMmJBwvr7BBVeCydiYsjp3C2i5foJgQDuvq0QjZkJZslRHzFxwW
lN2MFnkc+KS2vyYVOeltBmNQIWw409/4O9rzmqpukmg85AaqrTa6I0+Zt/VgK4b08ofBIXKlX2O1
ypto/KfnLEtuI254tbJbNn3FIAHW7oikd882Bc5EsaO12vXvH5L3Vw/JsTQE6dTXcr7+45o8YXXM
ldT6OrbBdxSfpoChPbZafu7JnG+c4r3U2VfaySQZAa6tZrL/RPpD1qSkIhoUJqWRvkslJq/XcDLH
xhkMHNfdPSlk7opwtK8+AoxZYZ2DVILXKX8QlPMxiJR7NfjUFNqL54OpyzZsZ7SWl2eg+MmXohpf
5FlJgReEIE0jlku+dY6Fdd83Bz/HNYq7i8u5GOwMV1Iqr51US5A4z62PHQOBZv20J43mFNnAo7Si
Kny5iDYgD5HsNp0CIcTealXI0OBtc3wM8iG+ulQvmsWunhcBSZgpOHNKjTY1w4+8USYhZiHdpstX
sPH4IirMo54jO1p8JYBlXDd0z4jL2kSE8Q0ktXGEeJDn1+T2WQo0p5iLtdmJwZF6Bda4GwvKN8Kw
sAIRUbNrXetgKNbPVc8A/PunjhTpL+YmRErTAtTBfkZOXb+v1LiBweBpCopWszjPbXFDmHtr5vJs
ZsWZg8u1DsnD7ZWCPSA7lr2ytcurZc73OCkf/a48T2F5xtPgBOXGUllrcHWAgFy1V6zrdC/9KPWs
xFfEutO69pWVDgQ9QxdToCYMwvtCbd/jKj8qdnqmrmfd9l5ihPWsgIXtkWXI4ltVfAO3wHCgDj7M
MWbv1VfBSEBwAnsZM93QBygvYtpajlmfE9eFxBAOHhuIEm/SDCDIkGTPrsCpOojwC4sOqkvn8Odq
rpdvyejt9aZ8Upz0ucVmgaHxZLSchjBaVGI6dSQYLJWjSTb7BqtkIvzAgzqzLLfV1N10rAgij3gA
2edMLKFQnNQ9/irJ1raQvRYWvGDYrqs+pChoOUSs3e4yR2xyI7kxZhJclTb41imfRts6hIp1IFTK
ZdZTo06dmm0KG/p3QkVFagcmnXo+HnO/s+8nb7BWlUObaJRNxsmPtqpcww7X8/zMuYJNu4ouQWIf
l33Yx5RsbeTJfVWO35RckdCPYjupBsohLsUNER6gxt37eH2JSkslSzX+oHQt2SxC3q2VkqkqeO+Q
/vjsXxyN/axwww8jY3daqpEyKw5W7xyTidJkUviPkRavmIWs1LmkPtMPMmxkJFWyN2FddJOx55b5
zcbImjsTaxD+R7Kzkw8sBFJYlRrdo+bSBwS4d8FJU+JDopTHLKKkm+KHwk1uJJDftCz7QIvGlp1q
9xgWfCJ8psHAo/mMK/1dF+d7JOHfFAwyPMSu2F5xcIom7egTsRf1fJAUL8tJe05cvvtEoWg7ewQA
k0Kzi5yWTWZTEUyoa6cvhP/i1xk+4eP5YWNsz/Fbu8cQ+4XqLcVslaO8GmqnpGWkzAbyJ0NZBHl8
pSK0LmPz1SaNnuzFjHZVzZXoJikUbOA8bQhBg30jCPZW2w7qavMgNYHP8x3YwaZIOeXR94qK0Oau
KWZ6xPmA4HcaT11MZG73UbXxRyG3R9U+x22Gw497WcZDNENQKEnE7JA1O8F87tzsNkg1gPLVo9PF
bB6yt0qvDTJaESHV3vDQtsj2U4WJHFkPgRnccp54hIR33WXWy9DFn9qaax7kYbfmjAeD9lkKoWW8
ScE+4swyTsnXWl4mFd9kVMPKttaZWxzDJMJW2L2w9170lDtj7TodC1PcmgsFRoxgExZRUKu6Cl8g
ZiJPFDMQsoiwBaVcbcXZn9iFIUO1o9pf+0b7MLAfCWL+sMqoemV1cVC4raRqD03tnE/Q4Ca5aIwh
ysh+MBpsDPN2pxjJW+F5l8JPjjUHhWWJmHE82DVpjsUiF4ijDzngkI9qNrXR6F6BJKVFEnzkAShr
OpHSjd8qVSXXmkTJa9uRcN1QdWIcfnMzfqrE/N4oaFtN3xCMvWl9cVYKFQzI+VQED1HefJaPS835
POAiMaJpJiHTvcDWBpWeKhLamSg1z3jgrYPO0laFPutbzxkPMV4tpdLB7QDCwd6jY4qpyjm2hie7
lP9p+XHKHGZifGDRfcH+9F6rFRhAGZoXP3bZwJVXwYAqDgu4px0ye7oul+8xyp2RvUg1soc4iVgC
25WWMcxGduN1JU+3nsMPQYQSMG0AkSfPzEPMI15wUmU5F/PCbMYCgnXQnPJbGRXnrq7O1nSPA8YZ
NfQ2NawVmpVz0wM7VdZGRqwMS6XOz26UfiglkxF07+CktCibkk/iPRjFyQwXwUmvcvRrNdKEw1z9
1FcWGeEKzEJOj+dQT9/HsnNWSQ4Kh27lw7Knp1S+qm6w+Qd98x33a/l2mJPRXoycA36XPJxW335H
lkn170uCEVGVNsIxEARqdsOA1xk625QELHoO3CS3Vr+Rf3IaGuyWog150wHhyB72I3X+0A7W2i7l
rMEj9WWRlsFR0L/LyhMGmj/XjkhLbkOnsWdgcOARDLvuIu8iY3Jij5AR0+QYeltz6a6wd/KSm/7V
GkoSXVgploesa3ODOXKw+/uaQZi9fyrnsRrncAbqqYPH/bFkwHq/xu2g1dc9jh9BiOyMREtY9lA0
inFteOVu2bqxf7iRXnXDzIS8LBtu7TC7m2VSdoWzr/zurQ5INPOsFkvUYW3K5mkZM16IDNN2Ttjk
q/0UAjX+/QUYEKZ/vQBbBX0gFoxmlfYrXqsaQ8DhPNbXchRcNqN00nHo036eTMGJvtejc6ez9y34
bW8OJ7e3SatQn9xO/7mXDqgFNpigk4DFhhylx+WeF58i9CaooZ37REc7KHug2SP5GpMPkxcZwwiX
H9drGV3yILN2PBa+a+L31B5GD94wE/8/XK8reMov0Cl4C7ob2zNs1VN/yUAqjD4jqJtmbSbbRBJ/
70MHEzx2VYtJ58iysEALdehfer52M5kk1OS3uIs+ZBeWKSjF1xxAavO2g/7auxQHUgBUTGC5UZOG
57Zn3dVIs6keztiLXSsO44K2eJG3a5WN7qSbQNsrsbPOp3vZseT+LxuStbWq7uQF7Etp5l+MmK2h
r4vVMPMxSMbfrFL9hrvrUapOAyXXSg9RcXjVC+rxc4j8OaGvRUAmUTjUIZPrX/KYqm8gJNoCgcWm
c6X35ilurSd7iocNJZe3FJcFtk2r+GtgKlSrOXxOQd9T23roY/22/BKnBnQuEH4D5uCkpkf5xnJZ
aP+JBq7TPY6ePdZKPVMdR7iN+BGGARJdWQrNyB5WNfHlXTC6G2y8YuxoXvDSkoSYEgp0wjLFRqJH
8X2UTXuZ9svGHXR8XIOm3nNisOICuxgQAR8TDCANe5N59f1S02VU92szbLbDlGOjq0QfDSAeeVLN
dnRSJJJ6zy44O/syJQ1F9l4gKsh/BlhbETAEnLJ8dcbxFJss/53Gpq6QOW1hVB21wV0wAcfZDR7m
6AQeZLLIHirlBbbt4VSekBlyJOtPRfZVZrzU6ZY+nnPKKUJ+BRhjgcuwsFy+29zydgJCxcAaK201
J892N0MJAXzaR3V657HfpLJVBAlgnyaPukBjGtkZyGiO6+5sfcT2s99iKLKASZ7OWKXy0QGJFqDO
NvmyakwYqIkGl4A7ojPwvfPiZw6oB7D7YTNX8gFSHsheoSIq3mR0Vv3wGy5CKTt3sA/wyg1C5bJU
80uh6r2UVonBFxw0BoCb0uck5QVJEfWcHn+IPW6MCJm50Pj2QUZv2PMxvk4eUn/41/tomXm07fqL
77qHwJPKmmdizIwnpo3jWD8gGendeK+V/cUaj67mXAzm5c9Kmpc6lHyMks+cjmYBqxaIrK/Kcx6k
Z3kvqWJD1psJwRH+gE+GUWEwZQ/9uvZLf1UGaJQHuCm2QiQr65PsKRjsnrs0RGKUn9I5vIF+nVNF
zmPcP9mewpiYwWXXggSAmMItzF3qGY9pCiCFMvSk5863uKX9jtwtDAdKgwmzXKuocFhkHk5yy5dq
SsEffTbc71K2ykcrMXcwklvVJVUIzjMqW2knqRkgy2hMazkTyUpR2rwQ++czmp11IJMGW+HPudpt
lk00Y4Faqqul0lB2nFs3eiWq4Jq1dhkay3JsjzUOnLIwz1NH+xcRZybnOzmExOz1ZtU++pG2ybr4
K55mHhi+G9QHKb5znrMvx6JnICL+Is2Pgg4mFK9yj4YJ0s6k32QHJt3RWxWsoVEVPmkzzB6qlMCI
PhIWrHzKv+Zl9lromrpq1BdcnJG+Bn6ERQI9NKm9TAZE8TBIl2IpsLRM/2Lizb7sMqVWP8wpuXXA
mFI2KW7x7kTEvcit7Hw3JKiu3y9XO9cUOoHMU2N41Yfqh+nXTA+uVZ2bVy/HWocFbzl45Vr6NBNF
vqvd4IT9kITDlTtvmQ1KWa8rTidytFkepRVSkyL1x0zHP8tCV9CCGE13XbI0/P3+BcPkL/Yv6Bse
7HDD0YlN+WPFMVu6mXvwM+ikzkcC/YJV0+Q7RVevZgsuldIrIdOEiJ76Uo3PswYmaM30aoLBxfu5
EQNYaQQKelQgeKmUaiPIER78Z199jzsU+bNK+dcR9bY15vEiAFBqx8S4kb/b0M2i7FYIc/bdzYLz
zBrW9RSVZ2Mk8g+KhTqdYo8WkTYMSE1sAJwFeMzBdwSFraz22apoG5a5Ka4NVD70xDRQpaVTJf2u
SOeyfLy1V3EEsc5gHRp145q02pufsAsMWb2bSxA2AoqxLgNsQvKO47fZ0husXlU3fA0GsCYd01Zr
dG5hqxXrBMCuch+dloGTRGD9YJpzjLYyVT+CUnvFxqpVgnpH4NsHYdpjZ+9nm/4uvnKfce/IV5at
x2tiVaG8yNcfcCHm8jaY1JzxNgQ9VsyrtO8mv39VjDfpii49VTyOMA7uvi9e9r7Nxy4QoetCp7Yc
sUrlAoqWn48FFuR+AyqDh7HrFPdejh1AE3EpRRVfc+ukty9pMj7ITXJaaKiZfcauubewdNKN7PuC
MLbWvu/Rm0Qt60XcuVuzB0YKRwRZjkdfJ7AOAgu39FwnLdsJ5iujQRmNaxRoV7TkwZRf8UL8UrlP
DZgEjlgC5WnlBm8tyiO79daDNpzScbwULvEjg618t5NLxYO09OI9apM9tpxPgugpRoCBfrFqqmIn
/z+M7qOb06wZ6LnipcU1M0D65LG0PhWZ9Sm1GHsgORCWcuvsGfVriK9g1XPDmzgljKt+XvqKiqCL
PiYmVC48m6pUr7jHHxNwd9ApAcIN+LnS/1yg5LG/9GPIKmlzrwnyWgVF+oMOSLHKc9YNQNZiQXQF
do4sbTv1eIplLDoMu9TmsNRzSFzmRWxad2Y1rP9+Xlt/VZbCCnPR9FkOnfRfytKMvoAaZAg5woyt
EINpjSxCmAac6S1NocdeIfhQ1jn6VRg9tpcdx4sQImrHPNiCNZKluTTiamVG79zBta0qTnUUgJRp
C9whJehS78hPAle5i5TpsVRZxUy1e7DTToIdDnaVHWXjXkq81iNUCXszRP5E5KRQU9tce5IdCWuB
Te1UT6lOOyVwLQzoivNyznXk22SVs1cy4245yCw7UUyiDOyLZ89TfpD3kf4n9FYw+V/qekhweA2Y
uo0O89c2O5k4w4wAmO6obl6teuuUsDy6gjVEuiu+n372si+uZbNWxRxbwJZtaVbbOrI6+JdLG0Wa
pGXQ7lRZACf9dbKV1x4PSkw24LEOGJRitwcqzlTFNpMpAWhv01JeljNB6qXlwtiY0+S7QPBRJwml
Iy44sY93iDbRB8Bkgea9virEzdoMkcNIm9xtGJd/P6SMP+0UJmGvBoQezbNcKCMy5H5HPJiHro4g
+qEN8qf0zrD20axQhejFsSvYG+kG4IeiXPxkot3cd3gVjs8/oVFBmbQJM2nFPEoVxbKI0aoPU9p0
CPq2D6qUiqQQrkq3XMUzPdwqOsILeKReWxp1Q2BZK8zm8KF9nCMLqxg5JIUkaq4HdI0VtsfCL9FH
qBc0Yv7DYFgaNH8YDKblqHCkYMm4cGV+beB0WNKjoGWzUXMmkBxQbGd6acZsL2jdPGD5UZnaVQ0P
kb3z0vo5GIyDMXU7V2Exko19AeDkcCDFTJ3FT34wr0Yo2lV9CgsUPln6H46m2p+wBPnSPKaFUQq5
55euU6TWFt5j6PvdIf6qKdUFzgPATrFJMZZd5Rx2eofWi+Wdm27cp334gsUYy0PoR+vZRgOKZ9Df
DyHN+6PeGIye7wRNlfMyymZsdn9tiRAwWrpdSrR2n928pDgutaMg6q6BvX/DrivIqtAWMkrk5fi2
4NSjHTx5wUtftp8lM88RmLWY7IsxVecIkUU/mEdBRATsnHX7qXCPs8uKlxuAQZWS7vWo9Lc/T8Fp
9KFhKx3k8zqescIfl0a5L6NU/nxyp+fO/rocrpbTyUKH6BX9HiR245fKRc5EREzePAEcZcWUH7gd
jEndb5F9NQyS5Vhmw4BICyrvyPQvbQuwqLnNyVOcx0yC5MYE3DPLj2O3s6aafVHwjjQe3ulcUAIx
quSS5By1LKtRhCiVPqEJdrlArsvxpMtlfTTg3C4fufRT5HTVFLtAM5HicWxVNfM2o5sLmblQzEGl
Fci4jqu+L4QDwurOc+F9kWZDMIMCSJulttBiVuVTLr0iLIy+xPTAE05WdOuQASuUr4N9IAb2c1cr
d2UPE90bD1bSUDa7WyNC1cktsuVBLeBlzpFRGuDxhB99qN4FebW2BUabBir1bjRutn2gBXrQWtsh
5DzaLJiqDuUPG1GgZOlo0E4UiBcnWkr9Ykg/jKD4sAixCTnbt8b81CkkA8AXWQZNKI2H1AjfJnK6
BM4nJfo1b5ITMSQfuT68YDGykbVHF5zVVKHak2NaglFLu2c5uUxG8sMkyHE5Xg0ENWW+l6/sFiX8
bK6HEBRiYJFS1Ph9zHUsTZczq2yCle+fMCKOGAnVrpyplhdgKpv1W4dtBNF4LF6acEwqfEBc664P
fyPPOJzzQ+kY4EWM2XXzH9rRpvonkI6WpIp5im7YJkaK2i81P0hpapqA4mtZvOMYGQeLks/Hy+lb
QAc53kvvxUoAKwYsN80DvqD827ikYX6c0uRMruKRMFU4gflROlld+16hZbAAnkdB72WdrzTaf0gN
a2kcSdNC4GSZK9KYEvCrVP2neSXtUOkxmehX6EGiJ4GZvmnV59DH20/eqN2mcflDRs5An6qbXwW4
tY3wQxqn8g3cRr/A6JQ9YJm3OROVuS1v9/ETT7PDr10dIHqwdR61sJ3gRw8bvydAMgS1bvIMMVrU
vicxGsOE9pCPq8jKGzX8qJAOQmyxaI4L06mnMFz+EUxPihZ8maL6ZoLt4fQmiF9+k1GcmdB6AsAp
bWruF0hMMAi8S2gPOcoy0MsF26KKSmA2eATjDRYLx/Lkddln7BLnKpcmZArW9PYDBJiCU/oEguPJ
FHeN8tywdk4plEpo4LkwjIYCGSEzLwiLnQVba1mk5Kl1RJWtI4fAwlNVdRcNZ1XiB557Z8IFABQE
q/1sGREOsA+DmnifHhWKdlGH8uddXSCjZUmcIiTdLp75hZfenHKgoItfk0ZWLMGkFLe773O09xTB
LveP8Zw8Jh6ywtp9jJmqckheFuOMjqZhWsdM6j4qcRCJ5C5IgeVfadfRaaEzIdiXnsXvrhLiaAM6
RlNraSVq0kp0wvSViZdTBq9JC04x5sppqOMhXXO84lJ8B7ec5fW2aj6ZBquYwHGOG9xgPfOrh0Zp
nvAJg9C0NKMr2nhMjDyAgtZ2a7l3sSINCZY17pNsOwvtWJu0p0gyAX5jUnHhS2tSAKI4Vn5ovcWR
sVr5pA2xY6H5YSj3qv9Se69Sa8uXm1vaZ2Rac56KHzhkvmFFuUwRAyKTPaobjCi/lQPXJuSBliZd
OR1rMyB6B8Jw0hChUnNaw5GIS0rlulReOxSEtzMXeh1IsApS5UW+9NA617pG21pYX/D7vU1ss/CG
2CCtiHZbYb4Ieqhi3JOp3/5VuTlut3F95dtPbNMKnJV3kq+fejLkhTxtoXqHZbFb0BQYoMcxYAJM
1gWq9UKzTub41JrK/mfHkH6K9FvIpn42azwdMB6nEX+pFQpC1VpbkOJmLDir8SEXEHUZURrNdFLf
TtKYlQ5WK7ve0rlsCVbV1PiurCi5pA0s4JewI/wOl8Uyr7ZCaVywGlKsn11gZedewDHZEKRNJK8n
ZfZDjiEz++0QX2of+w6hkRG6fcHwcL00Q5cNQQaztBddHl6eI5MXkHwAuabDWtrlTdDGZbMI2vgm
Wy1JXhT/aKzjx6QZN3MUor3WAKpk5jQ5/sndaernK9XSNs7aJ62mVdpCMuRNpdKUN45rPrQtVhFr
texd0rm2x7yFFT+SKcyslxvnyxBeEKQFWuwM/d7Q+auF+znq5We7enXN76DD73mBQVLvPXy3LPyV
lnNWPhuH3iGnKUPBogmTfoj7r+PIG7ekTYut3ZjbF3IKKbyYgCX9JdsGAGdspGv5llFO0OmARSTo
JCJ4tMftwBIrGGNMcrcRus/ZwiOVFm3Zh98xfytL3lJ29obiSO5lwuzLEvOiKe5hqT7/Zx2U9j+K
x/fsR/Or2xsM3G9FOdXinPZ/T6+7y68v+F+oUpPq+9+rQ/bR1/o9bd/r3wvV5E9+U4bgXIQMzPRc
XQdDwD2C88NvyhB+BdFZpb+nE9eoGy6qjd+0aob9D05JOr/E6M3ipMivflOGyK9U14UJ5WiO42De
/N9RhoBk/PGEbvMOhooHHXWM+CgtoobfnUd7U+VrlMVHNa2cV/1dR8/dEaWEtP5beeyqFQefd0CG
TXbKnrWdc0hf48/qaXjMDuZ9DIZOaXhX32UvEdate+J41hha7vX1fOzeikf3GYjzkbRNc60gmsSN
LFuPCNeNHT8/OIfy1b3XNs3zsHd2/V2L7Bzd/NcEHxN9a953b+49Ia/7jIP9E+nqZ+pQHb8YCG7Q
dOBSQTT5cB7Ytkg3zi8cw4yje2+gxJ+xSvA4Ht0lp/h12upI4AvsGYL76Wq/p3fTbRrIk10pX80f
7QURy/h5eMN78tk4mm8GE/Ku2QeHwl6V57Zfs8++uxT8R+Oz8XnEDgGCMXJ7LCNeujc8DQ7TG/iU
hQcS69JOx02AVCFMFobTfIfz8ap/st/I4j5YD/Z9/QWpBVdL+3Fc2Wv1PngZ7jGC22LDh660vNR3
7VFH2D9u8GI6kRHK1UC15KunmI/MX0NWii/DvjzXh3iXP0Wn8LW/0z7pd/45eAhFBgCyvp1z6uWV
x576bFSHWTsCZlD8JyfnubUg1sCGWKdPI9YAOAL0G/dHJn6hW062EREs/Jm2hZmYX60nxPkNkXmY
j4Q7QrH9cWPeN49Uo/YHHhVwUtvX8Xl6VL6Fa+8wPGA78aye50u/U3b5URwIwh3S9Pvx8/wwboi1
3GqYI9hoorvH5rmCb/EdAHR6y2C1raxPuDt/h05bvFTOmuAN7kV1P5K4sE6e+zv/Pt4ld80luoJS
si0n+NJMEBW3Ja39d/3ZO6JJRvJbbMNmE8fb4CsUKuPivE4fI2aljBa2oxR38Gyn9fd6+NxCacT8
Yhfc+6jB8cLZEMQbONsOftCmfo2/mbCowZ1KjMFR8Kz9ZDOC1Pb3FmojzHWidXqxt926/8LNwn/h
EFwdda2fp2v7VH+P5c+wRz0R4lPdqhvPZHgU440CUtB/sXcmy42cS5Z+l95HWszDojdAYCABTiAJ
ZnITxmQyY57nePr+HCndTuWVdE2bsuq2KrtSUSQQwz+4++9+/Jxdv2nX3d64zSmNwjRhkAMlwlk3
9xF8g8/2dXxtnPoH5bP+vYMIo/kG8I7nb/2+vUOjl8Ymu6ko07PpLGSln+p797HWJ99AAzWt8AMv
KjXsaU2lv340zuHTFEEpEazDD/UzrR8T4BhtQ2A+RWujW8iire0vXUX/0Xp6croVdLWLeqT/PLpq
EDs8h+8tMgdbp1p3+bcB9ZDvuRqtnG/O45IltyBzvL2m+aTsJ5Lx1A+c6A7SUcgkotWwKjZ57Uf5
wUge3I+mvDFXw643yJ37mnVd7vhYBwkAfEtweBVXEAjSog4jEczhSHfN89cOcXnnCQqnlxbKHGgq
0gNHi737AcX0FXk9xSEUlZ76HZzp46or9hTEvoBEhfqWugscODvvyzUdnEioEsvuSC1chwhQPl9T
v2N9T98fYDnytun2Cx40SdfT9+8woN2Vj8VD9uBA29FRAlznV/na+Gyj3XtL91ryhLuO7rgCSck8
hVACoZdHOK6Tead84Szr7PhtqiPCaqx68z5BT69DzhpDUgDdwVBG/XXJTq23/FqBhKZWiVo3lXqu
knhn2FfW8lDS5Fk+eMFVXT505YMOTAO56lEx1u7NaHGw25sTpe21Hj90tY8s6fBK90zqoRS2svMV
ufSX9omEa4GU2Oy3ECFfUa10YKiCYjmP1hoyNE9N/G4O0QqtyzzkGOs7GsWVNezNU/JNA5l+r4xX
/WcVIhSaYlfQTyJaRFV8B6RhhNbIuVEVtsB38zCngBOCWHQAEUp7APdV9G+ja99NgF9zk642FLM2
hKndTQJ1ncbXZkjRAKX3EPKa72oHjz70Q+Z+GpaVhd3j/+kazBQwWycK7KS7oETwy17VzxaL46M5
BIf8PiOV0VCl4iiyQbQ8iq8h04zPXmZwf3AcT9Zji0oaYiddB274OO9q70glxs2eOpP51h7qoAEA
KwDSiCX3kFNbB+PjoqaIlIy2EEPe1PwEMQDHIZWUsQmzUnJE3HA/PY9Hb6EAml7F0wH1RTqm3fJJ
CERc0thQc6Rf9ZnjFGemPPgSGKTrKdauSHLBTpb4FQz46QoV1T3FUYsi9MvwDKjirjNX8V3x8Gwf
ABGs3FVzMg/JM80XcIWh1fXV6NY0Aanrr/pGfWAFdOODWkN30ft2i877nox3deqyr8rWuh92tM8c
xn3yPO4reNp6X4csbPkYr5obKNB3UMmvOBJClxDtKh8YPxRf02fjnjr7R3+IXnWO2bAsaO/2hgUQ
HLTzcD18Ha47i57o+/qrftM86+Dy9rQY1iuDqmb2kN1Y95RN2q8o39mBP3z0d9q5IsCG8RM5aqAa
voLYECxH5/EIfcpzh/r7PqoA761grvpAQRw53HFrgLZFLQ7+LJRffE076NN70NjIDP1XqpH8d4xa
ifP+JmrtP5qi/Zj/ELTyjd+CVp3ok0ZhepZphvFMQtN/Ba2QKDgm6ovkOsk/Ez3yp98JFrxPDtIk
noNqIUkmeqH/FbSaHu3M/J8DcFxzNf78T4LWf8P3OabjSOJNJfdGJ4iwNf9cQxkap/RoQpzQEkS2
HRk7R3+n/xXSlPuFU1yh1TTpndPx2Bv3oYsaUnCvW18H1LJr0LRG/MBJcGXO90uxbwp4SZAQadQz
TcHd7+zYf9lK+GvTyi+Pav9SQQxbpQNRj8KsPby2MHYur4PVwfGCZmp/1NgMP03j/Y9iys8yLLr1
pzc04cagYgEXqSr1jJ/i+WwO8mrOoglRlGQFIcHeRDdZfs7ATC36EfLNHOzPPm7SlVm8N9XDBOtW
Ohy96NhmL7iZuX7PMUqwmi2tRqXlmAN3VxR/pgf1PMYv40ieTT8GMaAYLlLoZ71DVNK7V2pI/abz
DHvOHL048TEf31M+gbw4nBB2+FDT7UB1GJ1AbcXtRlz8AquRXKWvzjqsQfmxzgAoNmDs0e3K99n0
PuUPiSCZpIXYjx7rbtvESAm/DxMkPfq7zinBgkdIf6dbZZykqUmuvURIECNDPAXjtgveebqU1rzg
ngdpIHCPnGSF7IWi3DAGmXHO+6ORHheyMEYLHgcpgWp41zhZq1wnMytO5tqKx6joacvKs+2e8bnU
6TY5LHspkP3w2PM7qtzj0VFvg+9Wdy6p3tN+Hb9nNd5knPykOkf95Hf2IZjpe4jfEQNY8UvHptk7
3qj5MSObz7o0IaCex3M4kfsMjwWTYTh4AdRZgvDY1ceGNLjgPjTlrLTbnt7kEZKgjKyl+1XrYJ7k
kzkgpWzpVsUhCw7J/D5WR9kbMo4DEPlozx0dkqtec26yF/mGGZyRhVQYGYNm81Wna0cTujANwhyT
zhV21KzdAzobqmOW+qUDcQmJQ96mqMgd5ZyX7mXEDJ6jKhORwVxrQbIz6NiagB9T01g5/HOJc0hZ
uIeme7eiB9mB8vzg4gvUvtjRinev8pjckNR3NyH7bTUrLXng9ihBcGGGy3hvzHvZ/hUfKR+Y+6Z/
l1tHNnLe5jlmxctz8SkEtVDMY86QBEdFpzryDqxMFk5XHVX7HSMRZ1C6WauRth1+nQaHYnyARrDC
WnBxGjuQKmZc2AvMGr/RQY+1hyI2VrQR/4fy3r+VScVkwAUBskqDHP5Hb/JPO9hQYjdz2g5HaMNM
SmpypjH8GOivSswpruMRCvYX1i45dhyeNMopQxHTR/BK6/VKbzjM0JDDTCQGq4IeKPc1Ba41/Cdb
82slW54TlDXJDQ3y5X+jO4hIJg8dpOurAYdetq/8b+pOYto6yF6HVzOy/oN1AzKA9fq5hHy5J9kP
mqYg94Ft+o/WrevqeBxZTStXvdaIpdGvW6lzTvyzCyrK6Em+9wBTaZxyc8TvApsTmAl3pktP8Elz
KCPNl5FAQmEVUFUCX0cTIZCEjizirklMv5xP8i3+K24PGUkKOGYun0bwyIMYxhtOot/ddZk/drm/
cNYwZrjSuXbdgnRCu8fprUsTPmk6upssmiVfY6OjuIpMaoZwDucr+upLDWDr68iRE6cw+RMcN9Fs
+UVwIk7VENvka3wgC8ivo8AIpabKe7rkY1xe0IbJK1DXOZpKEVHpHFord4DazCXBEr7JK8l4hMap
C3lATnph8sh9HO3UZG9WzNO4yl4e2rKOFksjMblora1t/jSrr0OlrVlqSxldBZFNZhifNZ2YYRnd
ZrnMN0OZ8FouA6T2GbHgcUQTnonnD7Qk+Gr/Kr+Qx2L8NV47r4+Wc+LPjcKLw4mnnij6MHdMjrAW
uNVrSVOjPI/aqVt5bEKRLaJLV0PDTEbfXI3sFMZRzfxq5sV4Li11rhamMeYoV80nrjYsl6kuzBOz
aMN7yWjAdgJ1rGyClBOmDAqPx6DWvAuf8uybBEHvfsrXP3ZcScXIYgFnmYBWuDpn+TBlFErhgiSA
5a0QzeToAuKGEcUVKOh38m4y7og/rBu68/SdQaQvz87DXBaoyiXpM06b7jJBOU0KrcKO4YHk9/Lf
E3iXDlmsYn6tJsCyYOCVN6oN6PS+BxWaXrvi26jS1xu+yaw1oGsY+xo5dYl4FOTueUt5E+Zb7iNL
ENGrlS8/yKcXFgsMIxtZp7IE2px3SRBYGI/McIMh5CcGkVmLYVwoGWgXrRp60eQPWrOj7ihjI+FL
ik9R2W1Joa1H3pNVwiRM9quNcMtin9hYsjhy2vU6HinVDD/gYJDCcmiIM983iLKApD0iEVxVOwOe
tHzgM6a3Cm8m1ohc+GLimNQX1L3lgYdWJqdHAAbaYOfkuKw+qh0mrRoanHW050xsTYyRPCEP2zHC
1A/WfEjnWfmNPHbonQodYRxmtoDoRqYH6TeV1wTOLcZLVlrGHparTH29KckUKmGwQaBNdlbRsqza
nTVkvhhe+VSVx3RWMPqcXmRUaUv0ZUfJymna3OdhM9rWGNiGNCNvrYx8gemYM1Y/3tQgbz/mKoIW
r4r7GupMGEZF3qpoaLJ0DZ+9rmIpmBfFhGvPveNJUmTCQfMb/UkeQK5ZqdlermfGrwGpspiZt2iG
atxg3xN/Rg3Dj1wslBv+xLAVbL7BAvkUvzI47Ax5iUw2yrgTd5NqwWUXyLv0LFX5c06SSKaS72jN
2gZ8OlK6kyuJUZJFrWjYwflUAgClynKxV0H4Neu2KY0eMpjytDy+GLJGvXH17ypJFfmD+DWWkUHW
gQW15I88VVTnfl8X66Y5irsTC8XiainKwSkvE8A6kqFE+9MDGoMP6vkIxXZf9k6/nCaMhjs04CIJ
vvBSBcm6lD0noxt4NJc6OR16UFUyNVgiHRMcVo/yqjJf7AoPvyB3EE9LMxdLSOYcziK4eplfonuK
OY5eQyyJOJovA58eR3SPZR4N3LSGD7HqHauAl6tMk2Nwu3O9t0S5jw0kiUkwykPJF/txR5/eZaAT
6CA5DwHcerKg8NQ18QweLyJjLQ7MRK1psSzQ3oYvL7ngEOs59xnajIO2jLb4C1lj4j8Evs6fxCou
9r0Z+AUKv7azbO0QCMZyQzdqjfaxW6IXyDqWtStDxBTIWMzcSIyghwGUkY9JsjbtSWykyziXeN06
z/zL/klJtsbdTtwnN7xMBwMlphMv0Zg/7LC4rh9OoydcFads0YEkfuZiX/mduMppwseyd8UbRc0r
+078NcaMryqZTvMhg66J6wwquEvZE2xljN/cHsUGAoRfy6X5Qzi98m/WpcOGkE0hv69YdFwW7XqG
hkdERHK0M18lNqWYuT6zfCxuVB5lLeG95M4SJlCsW8syFxctLyJ2Le1p+saOiQ/nZjI7TJjOcIvh
+Pvz3p+c9lwVbSGkPeEbRE/oj/FQOmbGEMC6JT6Mbcv/ZPHIZDAS4lT+/nZ/FpvCvGhbpkujvkqQ
+sf7mXWEHHf8437i3EOONowmZkImjIhBzHMHktjIIr9ur415XzYMC3vFLe+wUVgLiaJYDszWzM76
ztj8/UP+2RHYtYmddReAHDj0X47AE4wNKBuF06oIOtQ6cUq4SQnOeFKViEEoiBgpeWIJXWWfEYDI
j4wiqyAnOzCHj4t5FJcuNu5i72Z4tFVxaD9CDA9IVcsalq8bw/IqxkzsaR2+echkgCvAdLljtbFY
AJh62ZniAuu82UgMgqYK0CRujx1t8BVj8WoR3E8nWSnyyxqTw84KO7YvC4fWVf/vB8oQnOAv0bRr
28CbqSWqUNvL6vrppKFHAGTU0Bkh9Qm38v44ffaTBCIdSeih+UKFBF9uLUccErGBRBZim23CGLEJ
8rNKBHyx1wwwHsgDV5gnIDFwq2KkxBFI2MW4Oovus5H+/iU0+8/2gG27jmwCuO1+xRjrw2T0g21C
Zs9mY7Z51Fj7glS441xiWWYdvgEZUYIweUtFzLDzKt0/EsoR7kokxMeI3qpvinPqQ4I2Pki0LDGA
0xCY4dMkyOM8xW30GY5w/VWshtUaF4O7hGDioq0xtDviLvk4/fEyz2POPDM28o94Edk23Ag8hO/M
HE2wPkRVEn3IXyRqYH2Jmxl5Com9cBfwzV3CBPG9F7+EQ8lSuA02k/pVrlAQGZQO3fXYIwmM+1aF
nwmbb58kPr+8NR+TAJsIj1XHT4R8HJpgLeY/xQVLvCBxxWWkfhgsCd10kC2Kgtv4EfQZ9i3JXnF4
EkTIwpXAoctzX6Is8a3iFMWXkqYDWP2tQeaxtl7Z7nKUwnHGjLmcYYR2QPagknBA4B/P2SRlDlcO
g0/fLgctuTI2V6xHAMkYXg/rK67MMS/PQy+1D8V+7tzLPjFOEheIT6pwyTwuAWCZmKA60T29HKfa
RNmoNDM1R3lHQHbiSZX4UaITmcvRTffyVhJNcHtMqEy/+A++8vfL9s8WrYNgs00CE4qxS1n+p60X
Aasx08AYZU1KnN6FWwl+JILgVbnz5Xb/g9r4K7Ft4fD9mwT4NQJ+N2/zxx8Eui/f+S0F7nyCtVMT
jD55VCh2BWP9G27D+0SCmymDjwaqYPUC/PwtBe5on0h8X3jjYJEySJD/KwXuqJ9ceiCAkduG5koD
wD9JgaMr9Yvt5vImelicJG36I1zjF89fTLA5ZYO7+IZVf1MUcwETNRprr0lu2qUc/d6jyRSl5XVT
mxT5yZvhDaN1No8vsJ1sC928aYqJzt8peHJbcJoVrcl9va0NDUnXxd3HIRziNAFbA6S89E5Cls8Z
NmQvtlUDebw6H5b5Ns+g+6a5LvWyeyFVsOtdFiQPY5De1sCr9HA6JUp3LTDVBv5gVO4pfs2Pmo1V
SSrwjQFkDIK4Skn6rEKl2/ZtR2baWIApj/q4shqw6vW7udM67yk0cKlKe00TIHjYuEQRBFyHZ+7N
JQB0mZKivbEKlRiuJ74FLhKZ1rCO++xEe8kjkrY3uWkhNJSBdgsmRKEHDpsb+tVADWh2tsvhW9Jc
1F20zLFu1CAaN+VQodog/YluXMKWXoXwqBSR55dhB6YrBScY6vNL7ngbdbJzqCOnz05ldlsL1abR
nJDhcdqbrkUvtah46tFMv0bhhw4Zp22H8KaNL6mFzbHK4jS6FEJhtVOmkrdHHZ2EeJTvrCI/FzA0
HoBs7mgrn64A0pGWd2cVqvjp2ZqCGayeOh/t5lQtnrZ3m3JnowK9sRaGkIIvdGtLCmeBS5ZpdoEm
NEVxGAOt2FtdDo9nWu28ZPnM0fmbboMhrQz93s5Sxx+zOfJN7GLSKQg7efj4wFvXg/lNZyT8espf
9aav6YZ4VLTlGQ0VDuAd/7ICysHToe2A+kYewkVgQaPY2k/W8LSkir8sKjZc9eJNMr1klHj9qI6O
3gBwuRZQZl/0J1oS3qu5PAoUXatuhtB+MQeqC5kbUrggGF/marUQbIY9tPve2aVHOg+/wWG1N8bh
RU9RIAsj2kSnkv5Jx6w55Kalj0LkBdKpzQA88qbQ/aUZ4OWcskPc0no/x+GpmzrDz83Bgf1NQ9rC
CbaJE4M5FNCivfjppPgg0f1ohEpWUMuDqt4bWqD6jnntTDNBj07OY0it0g8H7db2hmFTG8N5Lll7
eQkx99ybN8D51e1ommg3KA34CxdevnTmjBpZ1ibQyM8jxEMae6ztx6mtBl/JeZXEHJutU+ZXS6tC
Dqklzr6ckq0dqqT7bOcqM9FMrqNmP6ve2bSCl3Kgt3pRabtaqDeoegpG3XtKdJZ2nXgii10/tNJ/
XRXvvTrcORgETh0UaaOGJoyAYBBiR2S4tc+Kkb8mS835v+OUoZkhuvcUf6O3QOP7qZeSshlBmaou
TX6ppCPi/gTMmphBs7byzxRDTNcvwb0Ru4U0xSVbHdNiDhXwB2M5VjnSmGP5MJiLdu2ga34wE3fv
qpOxG9Sec44VHow0ps9Sy18hFf/uoBjthN0dkNd7sw/fvYX3ygO2sTW6j4oDPrfOqeEUDZKeIDVL
f1HN+6IGwkL0xtaza4/Uz1WjJmRWimUiL1KhcmIPFCGG6K2mv3YbH+Ow9TZJ4L0NemaT4hMMsFk9
jUMHYGoBnqM46n3XNKgIRepzrQDqvACZZ7M/so9PVQ1zgVUpH8UILjWcn7VAO1TSJTsBHp3pF0qS
4M0Lp3iTt4wX6p2Psem8hTFx3ECwhEh77VcOUiqlCsouB11zwSerCU2F8L4B0bjWUlqT7AAEc5oI
V8UA019e7c0g8Ef9GUIbDv0m79EYxcdUvKUNXSOwBGMpZa/R1u2VbFi9yJ/KqPis5DSmB5Xx3MfV
l7gGYP3Pw5K/VNv8fxEsCs/234Udx/jjPUKXou0+4j+GHvK9H6GH9wkOccILh9KKg7ilTV/Jj8jD
+3SpDBGP6A6t5rroTP5ee3c+6Y5hmQgiIBIsh99/BR6m80lF3pdAhmCFg5n5j8QuvT+eGYlVbSIc
1QXRyn2IjECm/nxm7NXRs9WmBhup5wiL2XN76B1jayKNDc3tw+CaWKug67dzZbQbjpd+buUgQyxk
lTqznjbtVGo+1DYukowRnBmzh4AMPUErtXK8K6gkndRALSvRahI/M3zhZQtGhV5+vQu/xlmx9/ph
4+ah8InGx5Awmt5n686zU8T2Ahofu5TkNbuRkyL0FQs5sdi+pi/lZbpECJhkztLTdVo5OA9rvFHq
Qj3k6ujsQ8ovWdtuYw2YVZjqKYLx7spGJB5BMtPdFsPgnsK8/O4G5lbTxPMMNGrR7gSiLgtIuCvL
ugtMAFOD8rXO1CfL6eJTqjtXVYJopRANQ1tbVCTXWt9Ix53ropo717iEKLUBuJTTvXetKCRKXHXk
6IFNxdJgfksFdJDXA/gLFqqSShJQnlT2FsejuIAbZUZTIQtJnP3zDbrfnDa/4rT/sDf/f0J7a5Ly
+mvgzPVb/ha/v/2Mm7l84/dTA+BsV1N/4+y/BO2/ywC4oL05M9D8a0vXppwMftu7mvuJ5J0Hzw/E
L4iQuDzBb2BvzfkEmkbVKHTSa/aPNb/lTPBTvsfiGioaubaOabFsR4zEz3vXaZY2btoWGC0o5MWw
9oF7ayblF+L9ka5nPNcVSZETDa2nwARRZ6vDSLabOloy3upDRexYRf+pR/xXNI88Fbh4qDN0TlvY
p1/QPEqft/bkOsl2nIZHZEaSyVsh+XGbOSgoVdPJMMM3u6eP3o5vvOxhahFJtea3edLO+jSegzhb
Vp3ac2oPv+th+mYGnUHBIejoDEV1JXNJ/JC07qL9TzP/J1gbsqz/Pp4Y/Eszt2rrZNL+OJ7pzIuV
hZFsQ0LCjenWrxl9V1PWVvvcHb1NX44IEkXvqdrhcXOSEJlV3SaNvW6G2zAepUWU7kYQJEA8htY4
6A6aeL33edSECY7G2qIEl+0cQW0cnNEgTlJeFA1cfgVNa04Ddz4XxspJ4hkgSnE2gXBEKRjtsVRL
KPhqLFL4ROC7GytgMCO64p6lQ48lebqy22oeVEgJA6VqUw3MBV0vxXzIguugz26Uzl2bVBjqpLqO
quhR79/UstrOSMN3tn0dglDPpAh1NYUFkY76FfJLn5ZMexW64WdVGeivL/rbHI7SuJI4rzinnXml
debWsfUrqEG68BrmADIgrW9H5tqoh7USIUpas/TySFCSel2C4EBwMlzmZyurZvoNAg2yeD5hTtn3
uiaeDiBJTEIkLvv2pnCLp6Dtsg0MF6s5QkbysrbLPn+dzPoqD2Zh9k1u+3S+SyL1YFbxZ0vlFJwL
PFE9l04brIgf14NhXodqfzJH6oHzslftinh5lUb2t0qDgAJz2/cWso32fVcHYJUWMl9mTcjfL3lN
2WFY5074rdWLt96st25CR5K9b7vhEPMavg4hBNCbYac0XUOlbgb6Oc0BmdOh2ubN8hxBFgSfeffW
Jvg0OoRgmPJetCU6Olb3GqWuhRzlelzs2I9jXqAIYxCS2ms1Fm+jYSJZYyAAZALurxSnWzcJT4Zw
AJR4+XSgvei5mDzSXzEggJRiteW8O54SrC/XYrABW8Wcbtt2gd9/rLajOn8xqUHBWwrkn7aVfdfl
H1443iGHcu906roaCiQ5OefeON7ZAJQbplm0c5uh9mnC++AHb6NnH7VteSuzwd6M+kSLQkpcC4Ex
L62xPQJtOqrGsm5syGU0l1l2y6pGhCj73pjBYYrCU64GqBb2sDQO8qYg+9PSRnXHftBCpJM8Lzo4
cxnvwnG+KnWdkp+A/ZSII+nA0WvbBNNTMZVUf4NqV2dcrAeVG8Qg5ZKkBOQfzaU/ZeEpisgizuzV
pQSba2asQndp1s48LmuYXNJNj65eWBQbGGbOZtOdK63fwXmEsrQDUf/SqF8Wq9bXZcVSrGYz86OJ
P4b07jqJt5tCp14ZiBpth440jAG1J7Ty02ayC3sNRarVV3cdDRnlvJxLWsvXbgi3SkOTRg5Jc9Js
g07CqqS9i7J+5nY91eDaXbsmZBpFz5tMdvPgFc6LS4MdiYRkvSQdu7wBbWfY3u2oArHzCr4Gn855
NNKXNBtvh4qUT0zwsaq/OhDxbAZo3la2kr6lC20aQ02nglkgRlGg2jFl+n3kxjcwMd2xJU+KM5/V
hAbfoXVuGhXY8GTI1Bo3TdbSnWMU6ImwcEPOVBM6qmycQwMJUFOgFuAq2nmBQ2ivZ+5A78I5Se/C
hvJtDx3AOjdAaNQazF06p7KKJv61kWfeqknNbWAp9JtYd02Rv4WR9y2MSOrnbKk67pt9oc0NMpUx
PEhJGgGXgRAHwiCXzvgR6rrcWOUWn00tUtKcha8KHihrQBGS0gIRApsolF60PpJsj2KXktVoVFAo
B+cY2Pw6Gs31QMIDAoPEWHVe/TmiNtDgipx6ORcpuSxLrK22HLAZzF9ag0Kj+zjWxnNU7A0Aouu0
IztkpD3QTB4CrmcyXjpeIeTFyUU/DQsKpiEHv2S0PrSmessWNlA3N8EqoXAe9fF9ZTKbGpdfFVl/
ijwmEBLabWWymplOTrPawSrBEOiKvq0D8vkXu6pM1buRCLHcdzfHTvQ1rzup5n4YuEOaSYIwiZ/S
bHZWjtFDQtrdDUlir8OBDirxscXSEKhH5PFLmrIvw14FwL91DEVojCctH07GOB8im2x8PlyX6e3S
sqfNtDRWho5ajpV3NwukjMvcncTPl1N70vFMugJ55xR+1bL57Gb2rbmoZ8+I34vYXJcjT5aMLC7O
3R41ps0QIINZdS9LiGJtkhYb0lHnIG+B6A1wTljzsU9Ysp03LmAEKWurXCF0x2FX9sNt+RFW3s3k
MaJ6GhTXSXtQU3fwp3x51ji70MxrHMfA3AVxCXVhw0aq2JhE/u/wePGi6Zs2kc23+vyNWK9bl+l0
1igF0l63TejmaGAR2kbMYBOEftYCTIU32u/0+Qlquoi5Mo2rFGJrxWvpIUkZlgoJJVcFZKsTq9Bu
W8Ps4Wo70mr70XHu7YkHCWy3o02ZTjwj4lC1MP1zn2KzA+ma4GUWY0DRPC92YQdd0VJ4tPZd6cVd
YVJBCo229MuIJom2uIZVqwJ9UIY7LzLId1GMyELiinCCdqtVb7qEfeeUNKK7MH/Eqb5twupDEWsZ
x6G56rlgV7EILwvCKPGjFaIWXdJsVBNqHvLiHUatJoXGng6qttoqQ6Ks1EkBqUgGfjtW/edoFARI
Fr8Nc3XiZnul5i0ylU3yI/0ChyWtScrpcmO1Zskm+ptWlpTbWMNOlr0ZrXGbxwHYMzjza1vbQoYv
GN15F8DoPOghR6gyoQTthpCy5THtHAu2qQ/uulbz8LLfA/gxfszBlNTPGeo1sQQcZLNg58g+2qqK
b0Pvw+HzsGSwlh0vAPum7hSrgH7NpbdaNXa2Eb/FEYtcfkDYDlXSBiWQiYWUFjIZ3aTvxpFuPEK4
QatryYef85Y7zTZpwESpqKAb33JHCZFlqezNAKYzMBTjqm2hbDeriDaUetyYyexcz1N4O01Jux8A
44SGkDfa87ZsIKGET7K8QvnO2hghOWS9vwoVHJBGoVZLdGUXm6L1MGrZGn7FPVlx0t/lpG3JgRfA
YW8VqOR8OyT6b7CDCcFNVjnrkoMHM5s9hks/kP/i/WZveYi8Gk6YdkQgLEbCb4DO0Szhtk8N66QO
FnSN/SvqiOC+aO5JM/OUskN2ga0c56Qddrpx8pICpb7OAbRrtAmRS0NpLHU2Nk+ajZxZZM0746Bt
xzQsUDnKCVHgtcL36A2yLVVKKThvG7Si2cnboW1BPUPHXb0hT9AjMNS0Gy3j6N0nMySlrCAje4kR
00PRQKXPrw8yJBPq0lcn55v53oftB0YD+zzhJfSEGeM4wWyRgUT/wNyWqUsHzQTlJPxGa40DSBDy
hJfNOKLvMc71IS2670Yv1LR6cFWaDeaR9qRO9668bPxuQNdUyHnBmpD/MisDJneX4i7sTunIpmNR
mx1OSzUcwMfjeg6YC1gloQfutvmUIXkuIGtrcl/KiCwEW35I7RP54noVQ2sFmI29l9Ya7eLZoWjN
2B8HrLblGnClLp/ZujTf08dmEnvgP9x3XKYCqwpPglld14UOJaDEqF6svRC5Pk8VhAzKggUtFujf
chKy5MW9xX2YLNprDTZ/DKu1WdN74Na4oZ0V168gvb+nspWDZgBZD3wmRzJjY7REqQ5setlcZFt1
Ma6mmMZgTxs2igsHa6ukN5ZRNhzwGJkY0z7r3gQL0QDN4PiiiwfNeq3aZPF5mup5bSz3LYB18ugI
aMOTeWnDhyiG81MPwDsrZrr0AP4kUHn4LiX2je3262rJik3QiSx15Y8ckVZVzSvDpBIA4Fo2sPKu
qKC9XK6mKiOYGyc9XI5PXgJs04VmDBD5ixsAxDQrZEp6edS2QOYnGV4dpQ5WFC0wixFBlAsSQIEw
4tCXfbUOk/wFNqtLIOzClrB2h/dR4TyOiudMhQ/T291E0ApDBx9+b1tS2PCA3HspIPVxggmuSsKn
KFSe7GGCTwZnTOqO3eSxWk3lRs3H3i+VlHLFoN+EefI57FQNii3lZIdIyKvxWzhwojHgJrJ682BK
NglaNwIZZ34ckh7oAwezdozfTBxcYHXX+ELKixRnfDfNEPJT013ooImMtMzGg8kOdQttFaQsBMUh
uGmzZINPy8z5wMgRCLSfyxbsgywj+dcydbjV8smscSOX3wy9dCcCS/Od6fM04KnyzsB8zhx8g5cq
wEJS/ONkaFDi1+ckgvcJCSJ1dP1G/xhsw1nVBpkyNeM3k4FgQ07ZMyMeVlUOu7ZHY6HrpPG+dFKa
O3upeBIs5Eg23XUKItgpQMXFJGDM6IWYwfNl5Dp9x5u2KcSbvtbTPKiX3Ledxvm6U6JNjtbdNbxl
JPtSoHOFgz5Gpm2bzjyQ+3GPEZBYPOT9hCjD2oH3A/6n5Qle/m0bO8ACTXximA9PVgw9k5eBdtPa
lpxLWjqsSVghPG81uQU0xIPabBW34+hUTZ89raXhBhjqJtFngyM/fqUthiczDg+o/YzEx/+pR+FX
HP4lZ0Nl3BCtQ9jR3F+QQxk6JJWnp8k27yl3aNXLHEArbVi8f8LaKUPlpXUpYUVhN23nJttVS/qW
pzncLvoEyTap03JgQfxPtrL6+N//6/0vUQ6CffvrbOVNWby9l39IVsoXfiQrnU+wDyKi7AD/AsdA
Pv/3OgN/UeGYIyMpUwzSj7zX73UG4xP4BTJeqg2lBaxXJOt+y1Wa/Ek3uJAO4470g7j/BOCgW5KM
/L/JStCFMF8YhKG6QemaZsNf6LUmxZ2TpJqRBNTrQ40gnAKqbOwCH/E3f3jMHpV5WtNLbUAQMcKS
dustkp+gNu33qJ2FL7pKOnBNCmmNLIjRPwzVW5jdOM3nDqPYPqb2g2ajx3SlwqBWgbqndOA+z+bO
eocAtXOvdHQz373pkFgbmsJbDebkiga0/8PeeezYjbRp+lYKs2eBPkhgehZ5vE+rlLQhUo7e2+DV
z0OmSmm6fxWqZzNo/BuCYXiUOicY5vte00fDjYkZQBhsVeCBWrTQtaUsUJ7ZRxIbAXjE447zeYNq
bOmuVWfVautxPKbDqoKX7ZIvMfdmAiF9RUJtw94zHk92AUwXtbPVQYGkGH0POXogMmsLMMOcFZ1F
CsqVTSkIiE9Jv7Y+Zso+vCFpMrYLVaKc4IcLcuBoC5Q+Z48rdgXo2ZarMXoAOpgWmwSVzYOiLfun
fBMes834w7vr26uOdAuZxmDjVjtlq0db83Mrj3BYgjVWyHiXBxgAYUwM9nxz223x51wIQLj50cbr
hTlwo2Znrd9zUJ5yGqyTV2JVL81tuHbvALqjMPuEtNIOB8Hogk31NiSxoWyJQnSbgugn5yU4O0sQ
iBYqC2m4ZkGOlN3gnjr+Hvx4qgfxxU7O+vCJNSdM7jwYfM1tqN+b1iH3MAFb2+mugfUcL8wvCalc
6HmrEnkGEPp4kKIRgtZFsJT6Js6WSndFvolkjoG6gH7VPqGENcUD46NWnrLxrKOgZK9Bfw8YtO6Z
xxu5rvU9nkYNmMYReNjCYCm8K76ZPyST89f0JM/JdR4Ux868uCOigrrpf3eQfl56Ir3xmOLWyBha
yyI2Psh2D4zBGlHeKup+pVrpv32b5W9nP137ba7mbsZ4TTbqr2fA+aHnGVDT/2TpItU6KeCQndHI
lzyna2iZpkDESoF64eTrkp19mQEBfrkseUxMTIDTtPkyA8KaVtHRgXj7j6V5xNtsjeAPnfNF4BnJ
2eLa/G4CbCIr0+0ehDF51UOiyQBDG2sn7C+j5e57UWur1EGzMlLHhQt/N5LfFRMP2gyw7WAHKsLO
Pkdsi0gokaEMSH7UFOv7yjcuXQhbc4iOafVdlOqqdYvH0nW/lmKotvG4yE3iUikgWWGhB6FW7nLI
8q+p/9Tb5VcOeDijx3eydth36S5n07E6NrE9RSOIZCCbwGFoss4CbZYVTL4ttAQ91VdCEYK5cVvY
GqhiVfx45lW56VYrwkNeIp7GkTW2QuLA7DsXVYqchaJt3Xvgm6fBb34AaQLSUKsoOIRrWZ/dvkX9
x15bNrKdqYHOnlXc2JCGRKgu/721+P3LNWX2//XW4sNTQx40+2OBXvmb12t67NfrRdjGBCcJXAC6
gP3m9TKRsGWLSxrS1l/tL7Q/SQQy8IUgnQa/4NXbNTXxctHf0dAdoOn//O83PPxnE/v/2uLXnJii
r7cXqAYAo+CIq3EUsHnN3+bumkLR/X46F7jAgKr2JkT/qXny4LiLBqkUoFMbMdypNjHh7WWdFgDb
L7rhr7zJetiIiRwVawNkv+KSn6jus/KDUXywJBaND+p4DsrrFkkWlGdK5GaGje0Bu7ux86+OOPvD
UXi3lnb37xH6+xE67Uv/9QglF1219R8P5z/O39sGkbY/PufZ9zdjdfqA57FqGH8yTtGmcEDQMCQQ
qPi5FBgsEhheAtyd97vOBMT9uRQY1p+6qrM1ZUCSWHcmHYqfS4Fh8nmmgeONpT6vBf9ksE5vypvB
Sr5+WgWghKjwwR2bv+F14j60O0vvtJ6Aj6otQ/hFgY8ru+MuHHaulYG5uBEthzL6qGTDvkJA2OHI
h0MqvKkoe/TluLfHWIKT7OqFCnZnxO/F884EuqsWvc/Q/+gG9rKxkGSKtIPqxSdVkJ3rBwBxjsme
J1gFTbfrNOSDEub0qDeX7uhuRme4bjEm0mQHAjT8WITKMtG1VajpUBlQqCrJtGkN+6oAuae+spa+
N266siFhNqxDwvaBs1aKBZnpXW18HRBWqqTuLd3BPwo/fTR7+MqWvpTk2mrFOHlpuENP8fbVuCA4
Lv08ey2awfnl99+vYF/x+vuti0Sg1eey9Gn1DcwMIuFOhhGqGU3BTH9f1vVdHZnrQld+JCkGvnV3
yPNgEt1ttr2r7obIxf4ViI8Vd4TS/W2ldQ9GWFeLgAUX0SD7ZAo8XlVLuUcu+clJ809Ago5F0/wQ
Fe5o5uRpofLVJqO4IFV7VpyxWNaOsesnmwcUtZ+aTDuBre6X2ZidajneY3LrrT2DfaoCcGlA2yMo
xCnp06+OM2WPtdRYaH1OiBmLWTsvvmIb8cHWu1MSJXdDGA1bXSO3H4hy0XNK6gb8AhR0qzXnmI/G
Sm/E5CSL0dnjWFpAtyf2Tr6pwXSaDQpOWBJg4HOQ5ng3aP5ZRxQiJUOUSh2XckC6YE2ggtUPssCk
qfaWUcL+PhvI+do7A7Ye5hwe+pgZKoIKIeR0nJx3yWKocqFhb5cEnw3zu4HEMEFQwl1shHJVv7hd
cSExuZxQA+7Y3Ti2c98PHkeZGDyXGDtQ1O1q0Lxrsjnk3mr2J+Uj9uVHyUapd9Q7g8g/EDUViRM1
zJD0EF+0UjmlmQgRYA2Izt8VdnPATocdELHuq8wIUAcZDoOBoJhv5VeTXQUa/8h1R3vPrib2XbfU
+n5bKio8cvXUZt66V7yNndsQmInsh6wUtVpsAjSNHeRpfB/rjNghKObB6udsrpKQRs8GTbs8aVc1
ZO48Gh4K1JIBLgMtL/gVI0yaZCvXmkg5tUjwYa0I93lmcoRMsnqvKtq6dMfbyiTjXMbOx7JHay+J
x2U/lp8U0/2KKSoktab/OkTdrg/F2gkCpgUnQYTFwD1mDD50WE21JhZSmn2ulckQcPiQmpGNdke1
LTOslN2++BYUOtpcVX9fRN6xth00WofbsoAbp+jWmr0xMme5/5h2+eeq0dB6E+sMjd7G6hgSqCZw
wjLsoN6kocbUggn9srBsvB9KH/qpR+jfb+EvyT1uFYSl6+jkpM4utLJTNAT4gNnfEWU/ESq/zbts
FZNmRHu9i7xraVjYfrUYJWCbENTGY82BLOyznZ/WX3JvuKqH8qBGHoaPoXLHcPvcpGQUM1RwOg96
nvrRRaNGKbXvEoHtiGVc71oiz0U3iUwSSw59WOqB5d4lwvmhgsg9gG6JmOfEWuccapXyPhDOUjMB
6VSAGBzsOTDVBeXrm09eagDYFwA84i2gmZ0VDeewkietcu5bE7i/AkF74eN2kHn1XTtDZDRgA98s
PWNXrmzi3l/bebjoBQowcVWtsSdkRzI5gvfjY1wsDAh5juYvps9xvHbf182dFiRgUIyLWZgr4NNu
b36UibmqYgsylDzHvXMWOoodA55KRbpXBhDpibouCqQgQQ64vE69rB602N60VfkgPXwBFPUYj+Gp
8iJSYnHRLOwakSBdJf83uLCy0hTUglY+DVJUBycvyU91sOTtJyXKsW8blR+Faiqr0CnOtZk0K91g
UdOhNaz+Zmo3p6n79T4PT3VVZy0mgGSagO/YUL6e2puyrdQQ/uPCMr75rfHJDBAXrPx7U2suef7k
t+omUL+o/ErClJcMZnPp5fvSuy3Tdh+ad1kV/HDdsSSXNe7qEl2CZNBRbSsJzyDquslT3CjU/tR0
fbUwtf42Rs5dlMg5eMGNhsWvJZtmMlI8MhWvFNIYEeI/ZKLWA9wHBZOTdogXhdOfMsqphZy9rSu7
CKIKGgfeNyNMMFb3YUXY/l2CcXvUuLsuJqDhfgtT2C8YJ9i5clBiAvI2B8TKgEEemDeDiy0FIPyh
64D9G1hAte4+j9KV0hdfZY5EchPii43vlsBfEJHPulE/WJW/Sj1w8bkxLgFBrHPFuHaE+wMzGXKE
7eMgxrOtA5yIjGUUVO5VL7BpaZttR3QlQDRhtMDeA3QXU2KeKXEIyqVa1JAmUB6sFe0qAKXTtOMJ
roN+1bc1M3m+8VvnlBnN0SDLNsGEL2YskDbHHq9HwFVm10nlfAI9eVKyemc1ynepRJ9xTvgcFlN8
2XsoWjBmgUn+qiTK7qgBWkTDNnDrdYPtbCLJw4q63jQaIb0EVJOeTbTduv9KjnEdBPDqpXOog+Zc
O6pAHjV8AgeytxO0nMZVXRwlOx87CZfsnrZ8Bx9A5628FmdJYEFxHh6GJC1QEiBJmdh4KeGtIC1l
Jy3tKq/Y/tTyW69kN3plMHnohygx9rUCEMexMhyBQTAiMqhfezGUocx8FGq+7y2L8K6CAQK65NbY
7UDOrDhvIe+iXWlImQ0xEJUJD1X+6Er9mwQ6XMJEqPrgIetwDGpyhQwJcbBQuxTS2zBlHEfNu4kz
4y7kP+xI+3osia8WDoKW5Y3qsY5ErbV3vebWHcd1C/ljqffGzmczV0k00WEkL+sywNpOBmvhaeOV
YfZA+xpJNLPYNaHzJWtSvk79BGTlVh8DGKCOWwLCwzvECbqvRQ60mS1RvLR89bOdm58q6AZWYIMa
09pl7UGCgqp1RT42hfRgICucfHJZGpeoK8cwNKyLzLT70dBv67ReOtaw4ZuHkW1dPL1Z6HG3qaA9
2TnSjEBI/RgOmGPfWnaBfYa+bsxw3aAC3pXyCafddZmCNQPnCOxwBw6DbHGY780Ua40MxeEIOkmg
rXG2JRGUrdTcSFadcPSFkYcfkpJkcUW+itR2JfdazjYvBerFev8VcNHGtb51TaBu9DR4qE37pm5Z
SzRUknvXJRarb6rMO7k9ueYefZ3KPblW5m6k3W+M4dHSH4Nonxnog39RYvuBLRNbG0hCoB9KPTyp
yUUbTmGHTsQ4sGGD89+Q9Bvx21Iz5bNmd5coHVC1CesdY2XtjPU1bopIznbB2jVJquH6tXVcuGNu
dN1nyaNWIpUj+03dN+fMsHGaA4SfauOmKB/yLjro4XCVNuE5V3AsserbuETvMfNuMiI/V2EV7AV4
0gnCmhQOkLd9rjbLJrhzMXV28OhTQLPVUff4+9ldJ7bwdnK3hUoAz9DAXAtECd5Bh4UWpQybAdXa
RF8VjXGIFXdVTqIeg2ezXHXBZ8yYF2Zp3kaD+ShNgPI+8TEtEA+oxrfYPLRbF6xcZiHHiYtNE4Et
ktamBpSEz55+FOjhz3/0/zMV9/9DEUloJq9+kOVT8/THd+zLGzmJu//H/7p7+vIGCT93fz5PK7bx
JwFMsko652YXKbNfwZ+5iYyTPUWE4GCAhfl1ogbvPqHjHRw6IfNrxoS4/nminpr4QAuyNMxNazJ1
/ifhHz7o1ciBDwPO1OEwTeB3UqaczvtvtgV+nZtp4BIqBPtT9V9GR7+ujA7ce71XCJa63UcrRZc2
0+K9Y8Vb5aopsxtBIsAMmOMb/WIE/hn85qZJII2HX8zscfLwcyoy8mp169oEfixAvthF77E3OSay
QbEs3oZFCLDYrkiOV+vYtEnaApZ2N6lsdvg5XgIj3qpD9cX17LMaOJji7sLY2pqACAcbAHRl9v8d
Ftbfkjz+R9G0hOEa8Jh+N7hv86/xU5K8jhf9eurnGNcMqFqaaaCyObE2XtM9aBKYbsK1IJhk6Y5B
dvNn1MhiIJMfhbVNAJQxCB/rrzFOk+liBgDbXFhoAEKV+Adj/D2xwoQjxvsFtYIAFnHT93QPp09z
keOvuNAEAp1u4YTt2qtz5zAag3NAyeqhdlxl6SY6ACQll92hczUf7ADhBCR+/A34c7QqhEKOLy7z
83xXtmp+7ke4hY0SBqc+TIOLXyD4LW2mU8ijJ0Prg0uTPgdp/tG0+T9qDLpMe/86ermpvn/Pkqfs
2+sBOD3y19jT/jRhHk0SiKi3IN5C019UIx0dXgR6IfwxxLB2YJz/HHuO8adFKgnzGog2hBQnFtLP
+dVCvdeZAqCujbjPNJb/wdBzp4X35dQFuBfXR1WdPshUNZ146tvpNbcbLPOsCFf68VNS+yVEHqM4
jHrUrVqlSK+yssxwOJkq54sqQ8Mhoks5yNri8PLMXNf/6vjySGHba51YxhFWXrHNVeKV+ZDh6mAg
cnV4vq0JKh2iDDXT2C/l6rmoFOpBKBY95/Kr2+eHEhuSfG955TIsS1jViYt4kSrFcb5YVtBN7DzK
adm2iPET9UsBSB+SGNbNXqsdcUTCE0CZxGp97lg2hsz3GS/8Tg9sqMw8/Opzmqwn8hoO9icbGOUm
RtiAOBNAtk5pq2NoSzLPobufS/NFbzo0tJ5bi6JF5aZHD0BJfnZUpxI4fhrmPlYZrtumHQ5WIeUZ
X79jxGuq+hxjW/jgnz0zusg4DO4HeEwHAQZ4CbQ1/2y3w2dc1KLbBtm0zaB4PWJgXQqCK3L2Cd4I
YZoe5prYGrP9q+F+/Z+DsjON7t0YEuwOkHmedg/MoO/GkLCsqGavqp3sWB8gEXjNPp4udasTXkoC
vdkXTdbu55a5ON+F6ShxQPKRwbKcYj9f9EQt9kmMvexz5avbud3NC4TbBzjlqT+oZyteh3iVX+ZL
CzL2kus5P0Lh7HoUmRGYb2NrEYUIHPuCnb6CcK8/wcClujTTducMqvU5Ii6ohZr6EQZ7vK0T1Vq3
np092Pq4jvr2STaxuQkiN1r4qeMt9Th1jpbTOUePVMPxpTjXEaGyNoAKH+fSS+NLX8XSOct5oY/h
ULXLRCrXltrKve4kcq9aqKKBsfirrLU9urJz+blp7oVTvNzjDflXV2Pq//LQfPeqT4PbJmc+c6Eq
tnmp6y49EaZe8tablyaLI3HV2nGzidhaXRU9qhVRR6qN6Alrxdh/tyutumkKk5PySFQyGWz78HJJ
RSReFYXgWBHKeljMXfrRICATQNK3zW7ERD5rPmetj/87Dl57NvHevpsuumJWC0/EmLZHTrESmYhv
AgkWcfBbeWOZhJ+dMFaufj90TRb3tyPXAbgEmROmNkov1nt0XEdy2xssIzlpOu+t3fuoRCIqXHXm
yhax2S1E9NkH2XkXoye9LXokRQzfw37ZxsGkN57KRM/PFmpGyG9Pt1Cg0+3otd+e69xiI8JKu9O0
Gx863p2KUOpSqqqHJJ3mEjDuA5IQDfyVqwE5l1Wmd8PVUFm3pM+bk+EPASxB/2OdpOfM7Lv1oEWN
v0mF6Z/C1Ih3cRue5hID9PffjPVu283WxuCNFawL6rREvV8X8BnN5eAkyamT1dZzFYS6AZka4KOv
mvkaC+iNXaUUx+fyfOt3xmMcx9XGNwrMgfKwXwjFhIUjw/ZcRu2XOAT2NEj125DbTGNKjS+9qC/+
aKD73ZGLcKWyTzkK7is79TDsmG4HTNvQ/5hua0/Fj3Lu9Xz7qoORdf1ClwNKOShDgLqszrmMqnOn
9winY3hiLeDKHdq67NYoA2F0YGU2wrWu/5BhDkYM6ntcDqgkDpGZHYMiVn7ehmqbHbVCrddqDmOp
qPx89/uve/KdejMQwc5POD2LRCQbQeO9wJsXNRHns97dqz08pdTW9f3LpVAxY52LQz6peb+U58pu
rnzX/bnnXGlY9jocUJB56TLfvfsYia3x879S88e+/leKCg0gtTGMlQ2/7YjsD7HRuIxWZtshfNK3
ALN6rWBe1VKIQ3WFAptS1/FybokkQQ0g7GHys9OgZBnomHD7XDc/PV1M0hI/n3lpaXyQv0phX4L5
YwjY8DFTbyUigmC6SJuYbj6ymiO3hmybP+7nsj1VzkVeSR2hAJXofjM2D3qSI3LUHOxSglszcuLz
IgmtnaON2bLVfP1xvpvr2mL84OgQH7tQXlrbWJVN5B6rHFkQSP+XuaRMi8B8V4fRuPibcTEtna+3
Z4wLh8WVzLXN+ZcM9dvt2eBavtdP3t99hU5oNhJ7hNClXfkwk7bCzzD/mOq0UcOCw2iBAmbjpPxq
kC0K3IENj1UW59ZhHxMobK6mUoPGk/bckJs5ZgLsabLOL859rBebMfd/pG2r7NvSB5Y83SWW56I0
VBu8mm9bOrPjJY0AB4ogGHda6hNltPNUXQY6WEHX6R0THdja2VfSFntIY85eKgOduvzR1St3H6ej
e1Dswj3UtQanS4/U5Vx8uVSD87PLSx17B/dQhehJ79QulUer6It9aTvorzrDMckNQkbzLYBwhXSw
V1+GkRBS0Rt+sOdINxwztY43BU7BCGtFG7Mm91i43iH2RsxqPJ+D/0t5kOXPlpe6KEDEQUCStRLE
vVSpYTEEyvvKLbz0Biohfl+D161Jn0DNM3VykDoTT1nC3vr9IJmPh68HiYXImWmAtuGwrKE29k5r
PTFkSGLVELvWrhOQ9kkbVCtJzH+T132Kdq0B9ntwlONQxKDA8vHcgGL7MGqtdajlxLWbipFo2k1D
9H/13JqVKIMHagnIszNx7Bjx3qmc6nYsgz0zanaeSySEmRvd4sNcGuK8vpVW4a9QLNJXc9184Wyz
kqiEnEVptgE5tmVVpe51ypHgX5XqzKxuyulC714d8BrojWUnRxf/ow0etsGXsM78ldb02cHxY+1G
m5hMeLMHXxy1/5b0jXKb6tl9kIVHu2+KUxrFG3e0UO6YLp4Zy2snHT8JJB33L/V2plsr0TfQThUt
+rs0l87B7c0bzRnQAdJEtltwFnTfb5ahRowVWnXjrgClvPIQfzvmvsMEO98qAAPQW2v87GjleEoX
OUeiYCrOde+7O5Fuo6nsFBmyYiGWrX4QrN93mp+cP6OD58MmsGYhnE4e8DSN7TiCqp2PKXPdfEn7
sEc7eupjB2F9DMyaPHORHl+6zPXGy3Nz+fmJ6VMhpz13hmRYH5V0yr8XBqJMdX1OM13i4gBasdU6
3rW5OLeA7IhPMvkxF0pkac71dJmLSuKau9jqrw10TJ+rXhrjFtmvdECD5aXu5XnOltqSbEKwnFvn
hvkz56LUob5Zgj3p3JB3KPCZfgQBttONZSUqZzsWiJTJ0PmUd5BOyJOLBz/7MdcKva1O6I31xPTp
FKYu3kwjTh9zsTIbLFjiDNPlznT2aa+La6QwlCu4uOqmY3OrXMWiE6vQylHInJrnPkVtEpTMgr1t
5uLkJB1Od3qstTuU9i7PxbmlcSX87ekyNuTfQ8Dltte2Ky9z1eN8caY70WsiX1otSd8+dex1BPUw
8+L+kOoegGo1r04YCABl71MzXHQcNVdzy3xpcnbzV/PtIDV7Y+Xi83OdNES1BUAE6iVUgxtdivWo
Bfr9KHPtvrPCpcMCfDuXChv9Yf7PCGxNjYmCRriHRvF2LnpMXButqcGVTK16+wkGaHIxc/tM7Lk/
8KYg71NUJkersSUzqQbZdacqU2VjPvdJtTq7nhte9WvDs5K6ePWlinesira/sgNH+cB5KdnC2A1W
c9HtgnHZsTHbzkUN+jvLo2me5iLne+SEu34Ht5D/6bQ8zJdyns/rlJyiEty32siKEer9rYGr6vgh
BBwiEytpoaRq1sHoszwAEGYJvEtA3hah+iUKRligmagubd//vMCbj7UkvryrFukOLpR+Ht72HopH
veTYMT+f9P0eHY1mL/VInODuilOk7SOTVyoxe7wD56q50c8QIqhySywC0QBEmptz5AlGsEh7c8yS
09zvZ9XUR0bKzSQxx95hOI2WjWfmdPFtiqZV4ZTJe6uHxrZkPOxCwo7tDk6LdYhYkoJlgtz0Ui/G
a5CAEl1n9JnnizqQ4i2qnoz9VOf1ZJRblsm6bIDbeB6mkW0paxT9XQnc37fXZAeHnSnwb8vj+7Ax
ve9Z23y3TM5KmtLjlTBU4cmLtOwQVY5c61Y+3uWO/RGO38LwkvoyX7qGUweA03YRmIm3muv48TiJ
TJeXhrlubp0bzJxw0csTeab7e9dVclwt3TpflLU9JReTwFojcwzFAuVyZ4NK877PgqdQJeAUyCA/
q6LKz/hCLZH9tA9mbhS4W07nx6luLHP7kIdaZSznzlNdO/WbS8A0fj4fxL37N+dhzXp3DjHwBdMs
AuUoD4FghB/0dr+pWJGbVjhUr4dkxhupxWPuF4c4aPLbtu7EHa5Q2Dbb+WPshPIoKs+4qoeseMwa
2984IovXQRcgLUqqfWVOXzf77cfQ981dTtjLwor+Z51b5eYumL7tuSqa7jIbgi9kx/XYk0afaubq
X8/Mn9NPP91c9ateTJ/10vVXvW305m4ugU6T2wRABVxO8juoIuP0p6b5rRN32a3b4cgp0yFez8W5
wRLDNTBK94jwW3Zb6ENzjkd1O5fmXghAx5sIwaLFyweNQUWuH/2g3dzFy+L7Kfy7USGAHuYLKh3l
oZkubdz55JStdDk31JFRHpzaC+A5Tb3TwB6Z7vFINdXgznQggSNvqMHZzSmOkNObQH6IZDF5Y8oU
ijj70d3cWW08ZU0qBBps3cBgDUPlhk2+d2O1sbsstFGu5roIwY4bEbWTxkNp7ebi3NC3gF3itLrM
T6XBEJ9z09wKUSbrvktRdPHc6qZFTvRYDMSQSGOjM/tXcW5sph4JzKa5h29F9Ij+KubAlG7mbnOV
M+oXKJX1zcBOrRIk8lSUQdEk4TNQWkN2zupUKFtGlg6n56baNH82zZVVVgwAHqfKusfUVh0/J5G0
i7PbsqW32ht/tLVsD0Ks/ptAyWSj93o/Z4CBZ0sHK4VwCYlU7d0JrbCMkJOz3q3b1BrXFv+Xg/h1
AUJzat0w2Ke+4Z7btPewu/AvdTOOUNcT+zYdRbb27SC+ym34TFozfDe6OPygQPLOB2SDQAKkHW4x
CVgtXSFe4hbItaIibh5do7WRGUWPwes99HQs7ZFQ8bd4EBeEtUKAPN0A6pKLDyNkLIrrYuRYlDHs
nzPlbzD7r3G578MXfAlYBoKsJiUG2QbK8ttpw+IvEDmpjbUBQhe9VQe+nZyCW4FttnvVQJcny4gp
RLkJwrlPjW2Qq0zVanvqioxdlj1sRNLamP0a9n4QzqlC72XTObE8oCTChiwv8KJNg51ljc4K907I
ezjGYWzd9Hsffjh+q5q3sPP4AVUWuRt1/7tve/1mKHL3CATkUx+1ycoPRHcbOTUSAoBfPVFjdwRU
cMBWVZC6OBLoMbd1wJFI1w6dXxmXwpW3ZqboF0tXnJ1Iso9BVBoXPdMe3KEe9rUw82vNHIOFOiTH
JMADtx4K/VIEqL6ig/u57IbxJHoxnqzp4hHkQK8D/Q+d4xB+E57yGHQePy47R9Bslf/RrIdN1zLX
GpzhroGDf5qr+8rUNoZeIt40PUQsDrPPWh9OqVSyx7jdpHavPLaR56w5eGy7wvLvmnIEsgvb3VD0
T0kixIrzVPQ358/3RxqmPATxSPmbhChMTqDvwR1OUqMiIpu1jNR03TtCHuSvi53VqCNHbrtIdD+5
inSkIogLVit7epv1QWQngM+lrYjDy0UPBD/d4H4tSrM4eBqqa5nhfWhiydeblMF59BT/DP7AP1dm
9HdCd3Nw89WBmv8Qb/QEV0Gqk8TwlJd7gzlIjEERfdCuqxGdaS/VIwDtXILQB3DvIzTGQLPXc90Q
t/4BFu4K5Ex2V9pAscqg9dYVist3Rhe0wDnDrVq76R3RD8DNWRfvnDKSWHSzsoehK07v9vJ2itqb
ZngbTRl97ap1zPCUdN/GUDpnNhHOeb5rvVDZsDEmjDw1zJcMoSaErxDoR+CSR4NotBdhPzJP9FZw
7r/WZqQohPsnS83EOfCT+De92+Zrr0C6oOzS8s7E0C5qGDSd1qW71sg5oHrSBmw83c6XDrw9Xsa6
fFU37SiwRcog4f5NeONdKJpfg6Ao9HUmMHwjkJ95+2t4SHnEPY6B6xEy80Ukt5FM42Mau/Dipksx
uVfkAL9Q4qn9mw4g21EUwz6d/nOqTPKtgPGJLAnJ/gUHUGNrOliFYAyeBcL7oPemc3CaEPx5afNC
ozC2CgoP8HGBmlwaulcSte/OQFtIgjgGNbt0hiTdRNYg7qPIl5ug4fzgOqW29WtXuSqmuT4vhNgG
WvOl8RXDeK6bGyxkuzq3bY9zSdFybxmXKGwQwahXflS3qzzW9VOiFN1KqGW0CFnVkCXOFgMoaFYD
1JOQSggXlWbKUwYuLk/j/nYwoBSz6USFS6K22pdde9sU7SoTAZ7LakxaAsuyVZVleEBoXr7uJNix
PGS5nDJ0gMWbTt3EsiWWFU1jMpHKp9//kP/Fa0XiFLY48pEktK33PElNlmbv5jVgaKfcRFMET/Nt
vWIDSYBvLjdphWmZqd+XXVRs+zg6uE0PlbCG+rAXL7eBHlX7ubJwsortSyWXCiDwfW4W5X6+my/g
4sXac7BKCmxSis8NTWBtXBLR0gQgbhf61q9YatF9w2vZcYZL5aUdEV2JgZ1kwE+XAST/sc8RbkZk
85BIdRfq9pdBNvjW5HnVHRUUOI+B4DIX7WrV6NLew05NDy+X0TOaXeGbpH8UkSMR1DU7NyKK2HvG
vtQ1gzypB1CXHxzhwvyIjPe41fXC+pv1Wrzf5vNKsbmfqFDMc46lTa/cK1MLEz9tpRz9kryAHu5b
fyReYXnZsmgDpFoQc7nxDKfjMGjp29C165Mig41v2fHZRJnmrNQeb4sflCt7JHt0NVdWAWSYPK0g
UvSdtWiNbFxYCL5t0ecKL42Luk/NnPvAccgqjuRJw33Z8o1qTmavO6f3L810EalWnKeoY+vnJ2Ds
+SkdfXnIdFFeClxONFb1ex3Bl3sDTgWMIpTmWjtbNVO4Op9i1O0clB7VAO2mZIpXz7VlwmAy7BDY
QuReTFltnDrTjkVouZe5yg2SeB9pw2P1fyk7z+W4ca1dXxGrmMDwt3NWK0v+w7LlMXMmwXD15yHl
zxprZnvq7KqNIcAgdzcJYq31Bp3C2GIe6xtK7DIxmBGmsz4O/nW+zYoB07122A6iya+QfM9/fmr+
sbbitxIqKBB+LwG9eAIo/f23wjSyjZB4B5opwMhaLpku9PC7hzYf/b1Sqt1ynLqR759zx9nN2SCm
Cn2tDD7+XVW+aANhHnonEAfdKMVB4c106N3Xid35rSqatarFyj2YaWU312LnJgVqTeEtNTehRdoD
3IN7h6y1e0xk/S1Qw309qPneGHu57wsC2Qm/AWB5w0qxgl3p5yxomlWi4EVgSeoXTqDU62Fo5QHW
wd8blPcof34Mzsd4TbiHVzpuw2n92M9l0qmZux9jcdrZaIr+OuZjd9LEP4K6aPdBjxhF1PNOA2fd
bBI3bBBJcLs1dMEYXzoN5r8brrSY28BGsmiVE1atnSBS903SBMgqEccQXnobkssD2H5WepoaWXtb
zbyL0owvJHnw3Rsae68WjnZnxSWyC9l/WGUh3c3P/PuaBKwlinRYdk/M2s+VoLYakPZrnHaTRnA9
7LA1do1NEhxJKeeYCrU++hD+FgOByjJCfhQMTUuoLsu3eY2cO2G1iZzwobaQgdDyoGfai9CerfH9
i+DH1UN5CJHrPARIeU2z6NyEet5u7DJ+JVHUX5qCrzDutRYKxEhackyZu6afE9fKQ4Ioodmoy3CS
C5VWj6Nymv9s5m5qdFc5jukuqLv6NFhpfeKleg2UMNxafVamiy5J7noInotYxQhsUAztkGhujD2y
/q1x1X5N3rLUx4j5uFo1RefufValO5r1WNs7fggwO8xgSZlYUAKIJ5pO8w/+qB3CvgLuHEt5MFIw
NZ7AoIPy3sFPHNQzPC1dknyGjibDCm+//AG+VX7EVSw5QdOIT+/jVEy2mgnryUsjJNXDaXE23R9a
qIA5qhC4iJs+XZVTztttsXXJDBW0dl4a8EH1aoPYUXZsmppKHAHrWct8/SSRAyrzNtoM8AegPch9
iuLpIfPteiPJZ8ISSrMD/8CMX8ZLD5o7WLuRFUnIW+9oxn6DRwiwwWM89aU9GPuqCUmY2fVDUCpf
FA8zlLlXjXqFyGw2bn0P9TGF1Q+qtqyvu2oSRqsJwZdRXd2Tm2zOQAKq+xEayFYkEbj7kQLK0unu
VcxJqt4v730L+n8T1OPeNeSwKVnHaJVSHoypCYlTDnPX7dLbMAvkeTCSr32la5cstpuHJnii5AhD
bkT1RKmi8WQaKD+yrLePiLyPQWCVC4RmdZYINHnkKf+xrPxEJaXSbvHmEzb/o2FdOQX2f3sHktbF
yMMR9caqh/qtMMe7AbTPQZ2aaoIrzV2/v7Fli+Rj7Z+gpK3VodEx/ZIDxDVnUmukupfriXsOpqi1
t6V7nrva2ARHBb19qavGEc7nSqfivMntioVcg3BeGQkK6Go0PoTQ14N2dHfhKMJTzFKbWgLhfqFO
Xl//UVH+bCX3/rGhLVgCIQ1AB8AR//6xGwcdPimNdoP4idxYo9ndww8JT5Fd/YUUGVUHLMkBv2wj
c7CWAD+0w9zY09aomExz+nOFCh6G7ARwQaJ+0zzWDw5ixIfMk9oeuUTncQxgtCB1fQh4LR6aaRGF
40V2gnH0NdLCaKtPZdu5dutTnf2PT2l+qrLNn9Km0jZhamc69u+f0s70xoPV0m5KJC62RmKGFzE1
0GjsbVfy3vNQcR3igOyL5EGdu5rvICvmGJcir9Qlakf+0VeVYdliMt7pXXuJfEPZpbbGt0TtbO+O
MDvzunFu5oai+1GYhcMqhKGiHby9XWjY1ydl+twhMhBWjXsx8HtaeBUl82Aso8eOUOQyqjd1uGHZ
DXVYH56CGr4pNR9eKxMdVSv401VKejiYpADR+vvzCuPfbgnqkBo3BPR5TLE+1Y9hy/im4nTNpvOB
fKWZX7w3uocRKZqSxSZrHXkougDpRLeytgzrOckECM/WUe3RV0P2FY57GnkouEnnisatc2UnYKEa
G77Ag02pIRwr/OoakcAH5MSvYop8WajtixO9zE9/G9f52pC8TtHP/PNn/Iz0mm6IieEvphwFvpjO
pwyVVvYg25yi2XhkslCvbAtBIr/sloAU0c9uE6RRpibyMaci+i02H2MdioxLVWBe6ndpcjR6V1vD
jOBlSz7xLNDPzUoSUjL0tmV6AbUmqJdbFapIoxuei17nAQjHjRf2xYkMOVQ8vdfWSV7Ki+7jp4Qd
l4VzVRefKivPMBhvm3VsucXKLZt2p0tLfwz8ZJfH5cU3vXWkQD38j6/nX54X1+JLNgX5GxzLPsXY
eRy3WT9Awus7vgTZDPrJzLV4XZeahMSq3YxKSR3O7eG925Z/EX2j7xovfY5tO1AXRtr2K2GkAEnK
8QaBhGxB0gbmdJNIcQideIVPjnmb4onzIPq3PCrs+x4sThdMhKxyOIwyxlAs1B7r2O+PihM0sK8V
LM3rdTkk3mrMQL7bgdSuWde/RqUgg90kb6aWbbrcMf+ScX5Bidn6Utj5QWlekSN2bITy/yPVZfxL
LgL+ErOmPnFUwf//Pq9Edc6nCrp64/SscsDPDwfTNPuDOn2IeWseo36BpvukmdnGB8t3o/u2TeFM
6u7qZvSnxVk8jrsMnvrRsZK1RwBxKLwRXq9z8X1HORhqqR9Hifxql5gHdMhtDIiCZGvm2YMYiSw1
QdrRxikyqexxOSrFTnfc8abKHW5xq2HB4RHz/8ddMnFtfl+DEqsaINVVUrzUQz+FIkXA8s3svJL6
jL4jfRUcVXxZdgEA7yHHvMmtNfK4qB0sNOSqG9uRN6FhLAvL2bgxNwsapOWqzDVC/sL+Whi5Mb0Z
yEhL+KIjWGEP9vimG+AyixJYsIeqsaIOewn2I/TMowKj1hi0aI90NxzaVm0PICqXpcwNDFZ6Ywmb
F/MdF6gJsAgjSeWerM+qrKxsJ/vg7c9fx6R+8/nrUFVXJekNf8NmVf77zTAWmVpUgsSU9HXYxkNq
b+x6EJO/3U1u+9094pe3QRyzIjT1HGXpPDgohvqde6UF++ChK9f05smsHWXf5f0WGbLgEoRJcCmA
Sah++6MDtIidZit3ATc0RgWIyo5Jp66tPlUujhirzZ8/0yxQ8uknVjWDH5nXJhyuSdbn78sDCrdh
pY9FvRF+bS4bE5FQRUtB0gnjVKPzjCw4JD5Sj6fJKY+6hPjZuEmP6poI9nAaKAalSn8F5DBg+Bnq
ZwUEdoTUbDi4p4/GacWaqnm7RDKF6tgJafv2GAV+j4ltmcBxnTbR2uhP3dSMXbWN+rCnmkZM2Arj
rOSKf5oqaGkXJQdZtKgj+O1ZkKzbKZ7SHuuktlctVnBLqzJzSs6brKjAu+R2uXZJ/C0wBZFHraYQ
7jXd9FERHpjQlgqycKtaM5Q9euLBJVa0tReX1L8DrfOvOmj896ZqgzdNRQn6zz+DMa3CPv8MOoku
QJ+Ow38+/QwtnIBCYfbbxHxd/SpOQYFXleLdFNjS7+WbPsqXwK6US9foygV4s3dQWudEOs84Bm1/
loC59yNrn70thm8jmavT3PS/tlpybYtSLe210I3oMML0bZU2OnVTE1XDQ4ZfyllNh/aMNDFeEhnV
B4HKICIBt3/+tNa/fFqIA3jL2CzXpunl95sOfp/dugM3c2eM2hJ2XrFoXbs7KaoTb/wj8vUo87rp
j8EPbodsK1LKilHZrbSBOwGNAmMfVS2GsEFP3WjfKXl6GS1Lbhq9zdHg5reTyAX4qdVuqYCTa+z6
ZztKKKmXkMGpW1XLUUp36xpptAptC+iyVGNSHTRU/pqlUSbDcvAVcJhT00rTxdbPfnBDgqu5yWfj
yaI8D5PVoWbAdje6ZrgxhmGTyiq+Q46CGpMjr3FYW7uMCtAqn0Ioy+2alZWNT5oOiTwcoeRWps7E
FSjQEtCQmFLJ1jorydvHHoaQ///f/VTpt8E0aHz1n/MKehPLoijSamNaVI1E/ZJVafs1NktEnfUh
PiSqc/I9H1sUL8HEvXecLRy76B5lnfZU1e7KVzOU2fMYikAZ7Ox0Bk5a1ql2iafHEQ8tLN8XZWHl
j2Iy34tT11/1qlxBTv/WUIjZzcsAyt/JwVa3QzgYB9vIb12IGIhcF1G1yN3a3Btxch26ViOSpAIO
MabelnW0LmrkNhVPp1I2rS67wfjideBE5nyXnJJeSMKnW7NXzkgQGAdgKxikashJuqWCb6KuDdu8
I1OeVgLOkz04d5XlOXdjtK7JtxEw6Ec5DNU5xw/mP5ZdYlp1fnrMBTVjDdDm9KB/Xna5RTSQWFNK
/IIKSpt9emf71fcUbe5j2BZMT4Gtb+CRVmdTC9W94anHKjHbXQ3HekF+J7yKSj6kZXQCeAYDPEw3
CZjDndpZ3S6MR0ptTvkiGiS+mcBHKp2v4MyN+4y7UmbmtzQX4Tn21SuAxXA1OEm7ZdJ9rig3H2Ri
R2CGijZd+iVk9MLcEST7pA+RLLF8hGLs9BvmUz3m6OQ77FirT87gu8cxk/eBH2gnlySJHZn61vTS
+Dg3OoLppIwMcznqpGf+fC/PX9enr9OmiGNQkWf9zZP5+zxCybUtqcKzPmkswmlKXusWT862Lcel
EhOFhaXyV++Ur3mnRcQfCFLn0m425IblFkzCWe/chzA2mYPw9SAN9OQnEWVn1IsqHWiLxvn3pldh
02iu8ZoEw1ZV3ktKWIWwfskyLMQFTusDXk/c6WHTW1j01ufGkP658jV+VVm8hVX0Lij6P+vvkzbw
7/cRxXe8zIRBlcy0/6GRx9OUFz2Gq8TzYqNlQ3vsu9LYl7hDNWWIlIKCoRB4IbkE72udDCh5zPGO
SpE+jFdl3yRLgYj8fTw8jL1jbku1SHeNb1ybuIMmPbgQ6bqkPwOCsnalG8Pf8YJNbyfJTZlVxQVM
9yaiPABwMhSboS0BsbAobKh1ILrH9AM8YXjjD+rPPd7yVQ+niW/nra7sWzXEboVfGWhJHMp1oHTZ
PU7sSNSQT3BEisyDDVXK3QxjZi/0Mlh7fU7I2Vc4gqJJta8cV5J7yh+qKc8NyMI8NCXIxD/fXI74
x3es4fM4P65Q36l4/35z6cOILoJi4Wnmku0wS/dcQEY5Wy1rCa9DQm3u8ipGbYMqq3sejcE867fz
sIrwPEC36YS58USdLClQdOv3MUT01wXLpWUoouw201V76Smi3RiJzG7nMXDsKnZhTMus871zq4GG
WCnmYMMAbmCkt9l4jV3kh1hoqW+4vYocdaWqlObVTVDcDH1cyASh+EJtVDiKHeD7eQtVhpvYsaLt
x7hueDo2j9Nxg1X/0KXZ3Qy8QpCKStP7gDhy06SKe2g8vzkHIkjWGcInT5nffsubGvUPeIfBlTUz
i/CwGkDZD+1aMSL7aZASh2Aw3Lsq9eyn0ZH4M0i9Psugz08IOjzByzcoNWXREu3y/pCNFukSMIRn
GNSHwnU0kioyP8fOGMdbfqViE6GDAq6zCfoFqzbtPyYV7Z8xn02NzNImm0/WxWge/P7Dm0VWKIaF
5vEwmMHZN+2NbMrk2WixQOoVxd4MBCevVvmIhVL11bXSkUJH5e2LxBwflNC71oZRfTVrnDERy1TP
ejpeip6inhcFmCrktXvXlzYC1WnbvRI5PgzIroA0LfmlE9vHdWu8+FITX8BY4yug6v6D3yQgHRW3
OGqiWZGoK+6DyDybaVhe5l7Wojjkag36CF0OttRlvkdkQ0MN0wzX2HHgAzbxwzXS5Tvuah91A4y8
wsJ/IO1lPE494oP4rNUgn0slfJBa/M3pEcd/73Ua4mexx5cy7VR66R5VA52cuds5ZMzKFN2lbDCu
LpQ5NGedr6IN5I0P95PlnFNUyDm4uBMXinVQycKfhqkRwFjXboBGFV5E6ilxSRAtcCBxxhZ1FKiX
t7XRwROzhfyihMqx4b7+0SoewtKK880gQ7BoHLILEYL8a2Dhw6nxyMuZXhtubbP/fDqlc3M+PYha
95tZA99zUi/Z4XSoLPFJgOYXZ/61CkOQp4BcTpab+XsdMOmhG5EcZ063t5Hbw24DkroWtanf8qwn
K6Nui8dElDav6QHjRrN4C8CwvcET2XM7ICbU8o9XamTAjI6qZlxZf3lWeVcPGqB7o/2W1gF8ZaSn
+kOoVT0FO7biX1u9j4nCn2c4hD0+T3HwykkBqQR+robWxqd1eGYFo7RNFRmkEpcAEYgMvyPD3qbY
Q1ww2LMAe4bxsLFYJXGzkAhbJaCPABDfzYd01hDsy9J5qEuS3h9NOXVd16gPoIQWH+PB6BpHEVQ/
j527uh4i7TofM/c/ju4KPBwcrW5Wn3aohQuF1QeO0kyAsRk1Njdm2P69+zGWKL5+KNoHSQamXKR+
yC8g9K+Jh7B6VYTxRkYDq4SiuTq67mGXllQXy8SbZh4XZDsxNdMGYN1+f8Eyrlz4mSatTV4hHyWN
A2w7HSIh99RbYPj5do4656Zrrb5mVUsUCt60XxS1Xq+Tqdv3UJ/DmrXVlFdvYFouUzAJK0xpK3GI
+6rBpNwnFTZjI/GqRneJkKbeZE6Ng4c/POW6m52kmjR3HppS595s4G/1zd081Gidsx4anOKjQtO3
cjDdk98Zu0F4+hcPKZllrJbalZCn3tXE03ujKrUbGcX+SlGZaGBvfg2ytN6VofqkStsiFFKR8vLN
AsSexfs5acJ+GaBitWzCOH1Lqwenzc2vTVOqK69r/J2ERL2OjJxsJstTaG9Gx+PVQPKtQPI7RlMf
50adcI65b/fFwrD1+oiJ8s89dtZM0dXUl0lw6LBt2s2naNXoLdoUei3/TndZBDiQGL1lFBds78xT
ic9OkrmbxuC1i9hNSRI9xTprodpaVy1QXLKP75tagAZh1MJkSCP2WDH5/Hn3346ZN5EL9AIc6ikG
9KZfrudB0eOX/Oen8p+vHwd1ZW2SCEH+2GJh+/vrh3dlqNe+iumQUMe1FlSEYqOszQU6gCs10zFl
rsm+jpOcHQizFMQgWx2gdt3TN0lptDvROaBgpyZWhngbKwoLhrAgUzp6LI3nTcP3cYwF50yyWvoo
qk37560ei1I5CnuVmMmWqIza5tTkIjvxDfv3amTHiwDvkicVUtfKErK/anXnb//8RWgmUKHfJyiT
aQkxIpZQGspCk3DF798FUR7ebW4abQFu4cZQUGIbtW9+FYrb90brtK1vshiLTAO3GMfTlFVsIhfg
uG0SLc0O34HcN9Pd+37SH091V+nHj0tUvGO73LWxNOSqZoTJVkbkhvR5fhPVmnkwAr2+EVNTkxC6
SdPyJu1r85ALnO3noV/jYeZN40kvmNB+HjuPDYbctTLU9qhqeje6qNybVs3spWmWyLlO3Y8dgxJv
MGlVKETr7o0e52LvF/JelQZJs6mRhq8f6y6LgKpMmyYKA/hcD+1VqYFQzGOxSnosuirS81+HwBjW
OG6pu7mLLuJS4bl44lOXp0xHCnfkTfDq6gNuNazNTr7Zh08yj1Z6VQevel8Mu6IPVGC4XA0fp5Nt
fVeHoLlX9Ka571V7JXW9vwYGPcdS+jWvHJXKKUfoftpcA1Gs553zUIbT27Lo22w/j9lJD98AtMNi
3vvepMFt06X2ef4DYlDSreHi3TDv9CyzvEcD0ZMquZw4TVZCD8vtfLEwiIzz0AlggPxxVsdrq6jM
qyOULyM0P0jEqrhXs6jb+LBPV13tW/dWb1Y3idYfqpxk2xI6ydd/O3Y+1dArBKk0m1BRTkFBqj+Z
QXunjm30nbTeo+kO4ZOPTdBGQFQ/VDgYXQHWoQI6HcFnlFpnvqkpFuMW6fM0da5j0o87fBLH3dwN
8dNaetmQfLN0H3C70/zladG3Hpnop9yS4zqjUH8qpoZ/yIgrKTvAW3+L1AgRjNBX8QAIm32mJajW
KihcgGHBeQWf9oQ5ro3vPBnGd6zEnjMv945zD9ypvLawvH1fW3Yol8auM96qrUjv4WztlcY0nqlS
kIXNRns5d9WYNKWlRVj3+sEFOZDyaEqml6sjFRXXw7qMfvT8I7VRxxLGanNk1hNrN3ebuK6PRQiO
txOVVyzrrLjgulpdCCRJJZDB3BR2ZiIuTVeP0etSU9Ai8yM1P4iAi7St3SOL2BNgBMB3fu8HUMC3
Lfw5BAz/77mNldxYV8jir5xUHBuvFFfe4Prj1EPX07yKTDUeQYa879OrzJj3FRDF3vc1g/H/cd58
TXW6yp/Om/76/Bd+/b35XwbzrLhRrfbrKO6cNiu+oZWQrMYqF+cQdRLEClJjRSxvfmnsbkkFVHvz
QwpgMnKcazMo4cELNbnxVMt4EnF1nY+o+/y7bZTVQ18q5nYoxQBgNQjxj46yxXxE7sqDDUDlxTRH
sTaK6nEMO6CbpqRGV0XKRmUiuxWxSzQBuPPFHJsnXiCYSL54Tl77k4r2o9VL64VSq4p4Y9/fRopw
N4qbjsf5MlbreO+XKZFw/LgMtGkuc/64TF5NlUg8Lo5pkqpo/zl/uJaLTfT7tRwlf5qeIa5VK4QJ
acS6wUoM45y41n0Q8/zPTzLVY2qcVgU3KxP3ehSOyJGwNFrkpEAwc3ODUxlGxmNFaLOgAvOzO++d
u7XdOxPDUe4zt/b3A67tC10MaoKjrwStG6DkXpR5czc35rg0OtJnLhgQfMvvBfPTwRpg6WHfaN5X
iIDcq+DuVDRu7zrXC++rMH2NpD5+lTW+tU4aq1e3CnRSsBjhzTviLiSU05WncbYNsfp4C+3RfcE1
ZDkfYCoh66OOIIbw+vxObdNwcbNLdcrs/KTG/RpnSaIyeXa8vWYGHGW0hegGuWyUKNshvcBMrkRQ
KpHb+KqoKAXLLL9TXNzOgrFDO4Cb5T6uI4wbuvhRmZqoA+rvGNm95UX0RHl2MFq8mQ9oM1gYdRD5
53lnPqBf6qVOdZi7+NVVqw4x3RxNllq/8v4iH+6r1puCp5EZGNrXLOsLUMC1Dt++tMxVUojqS9T0
q8yKrTdBzAu6Qxq3gV5Ve8+EvQV4OH/Uo+x1PsIKsLDH4ha2oHwcRxRA8zbUv/S/tnyh/JiHfm3M
RwWi07/8GnrfuInN2roZUyd47E2yVrYPRa4oUB/OqEyaUxeQJKLE44wtbYvnprVJipW+u4+RfB6F
cWmzBn/N0iF3KcuJR4jNYBZLEAWZXu7jBKfRi1r4lA7gGqawjpvqnGrRz6aIcuhgWoNs+v+NJwZf
+HzEx1htjSdLLbAMSJ2J5vvr/LBLlW0Rqz+YVpDrnhqCJW2NG3W1UkTzcwzvAmWX2Uhvz4fMO1ze
8iifBvuPoXmriL9hBKzdUFlyr/ORmeU9lUnpA8q1nyVJPjRt9RcHmdmD2fLyKJLcu4Yw1JaZqoTb
noqhsqggsK+bCIjpvHs+MNFt5HBKiWltYZrKInWU+hx68Y66rft+GQAMLPuSxiQVcVFd2V6zWX2A
nj71kt96epR23H/OxRVxe1W1qL6l8FzfyuHijCwyY0WHSmTFjntTGjK7xlkrFm0HjynS4+w6N7Vw
raMn3JM64uJcGEuztrUHP7LqO9FnS2vqFXarMQGnOzvodQzH6flBRExRlbwTpy5Wv9YqcROs+aau
bkNoUBGiWWVa+er5xFClSDF1jOv+ocD2wFKK6nuOBnyvyxpJXsOifDgqJ7dOxSlGTHCV+ln8qvsZ
xXEOrdzsr1ZJxYMjbWWThLG1d8KyubrKBMTJ/Ox7tk0cWEOmZugb3Y27g13r24BCMYDiqVuirt1n
FN/CvOrP81aA/eOw+HVwCQ5SHLQUFJHCu2Y+BEjOxiwH+1gRYl+KqfFkik+sWljLOZ0wj81bWdk6
yMOF75mIj/F5pzCDpz5W+72sPUFcNyUrPq405IFymcfed1A9+LjS0PrmpgyEvqGY/TXNe++vQUPv
P/TE28hXx+yfRvfUUVHFLwLnUGS2JK4GuSf7cnz6dVKTYT3JzfnmpaC75pMc5OU2LdX8NTPSd6NS
9acoz3H2qIaXMInyg0rhbZWb5vDiFqyAw6QWp385TJ8OS38/rOsDg2gflvo0buNEf0AC9VloDf7X
o1k/jQbYGzKs3VsZeWuco0kjIhy88uIs/957aOFEce8/M2mHq7YwBMxAJ9raqhiPYAaTY5+hUCbG
EPfiIXXaa1Qm13BKBSMQvir9BmsrxJYX0kmi+15XcF+rUnk01bQ96UVJkF8Z1QNlcUBucVB/D3Ik
xvWy/mH59bMa5Ppzh3nCSqZhcBNFprKxsn4XCTJLWakPXxzxplJ2pG6l5bsh8nqAafnwJSq+z8Ne
4H4ahimGcno/Nne4Y9Vrxerqneap2Us1yYIrfkVazUpv/T58LHSRvrho4G99XfqbuYt2TAFiWekv
MpXlIxDv1Xy29Oe3jxau6jLLXtx0MvCSUX6UsZHd1SFpH1PrgdZHhfGcmx0S77V6j5xZetso3Z2g
kvSMpUGwD4sWEXY7e9TAvJE3obaYZmQoTLKYeHNpWnQT5omxw+z7r7lXV7I1F5lM5NkguTOPfTTo
q8Q3SiAQUaLSM4/b09A8Tl6ENJWywXDWHkq8+NpweCmC7z4T9ZNR98OpTBpYRdNw6wf4zOdjQ7Gv
G17i4e1/HjV69s9rhcOboQXKU6YH5Fiq2t/pZOpvfdsJthbxIha0LX+g8BMgrKA/N+99AMz4P6OJ
jW/BaN+WXmbfhkO1AYahXdxpSBqtdtM1Lbr+7MtGVBJs7BgVeyy2GuHzsbFkc8w6I9/yAh2uTdCC
rOEpffI0QQaizN03qwsB1nnc7kSQ66Kr7LeUKtVC1jtUctLHKuqVVajmOUwVX91Luy52I+u1qzW2
0UqkXfKSaOoThDzzR1TcCEJuLB4i/Goz0KCZrjV7JVf/sTX82vs/j1Ok+YIwWX0flu1za43lnUwj
/RzkWFz0OmSrLEKlDO9b81KORXxrDM5fMUWf10EfKPQk6nD02sh/HDR3Px9vOWgSG7Vj8eSY+WtD
Ycr2fQBwVOH9jJAT+IJz3+bdBcbuuhdD/DSMoXIwwxCW9Djar7navOH1Ut1ChRC8El1EkPXAee3a
LoOT5CS42EBiZC18W07H88ZL1/xTx32DN/OLXr4hsWy+kqXOQ+fSJw0/h+ebq9YwbKTwprGp8YzQ
PPpeibQUvXmnJeqfW3VBDSCsRbKbx961ipJwbLZpUzfvV/44bz5ZN9DyhPVeIO68M4uhPn40zDnN
/+5qjV0fx6mZz8ijROzHLlunbvjmdJ165v/JoyPQQUSIKj4OU7fKTEwS9MrZzXv9fsjW4ThQj5z2
CkSsNlWF6vzc1c3I2TmKYy0DK0se+eYjBG5wC5j3zn8DStHbe6/sWpRJ4uN86CBAYvtTBWW6bJIF
6WNM7drXC7Hx/LhYmX0LIj+V2lJhOt/N3bLOg3Mr8qe5p09HJAKwjmxd9TiPuUGd7DMzYS0zQ/iF
UW8qCkzX9zPKNthQ3U/WYYXRpnBj9SZUrTvTC92XtHOtpc/Nf7XTzNlGSjtRxVodS6OmgIScY6Ua
48aexfn43SBmnJ8awGV/O53F2HhF9uXn6YrLLQ9pplgL3Lm3mKG7GIUH4gSeAcEukFRPuqy6vR/G
ylJMXfBHJuYpmr+Z9xqV6FeR8MfdvFeair2oEg3O/XRwUTcveRZUN3qf9U89qj+FWYNvx1/6gUUp
et9EgDD7yt0I0PYCAQZf1km2RyvhVqeeArCOteBzVOK0BEasPM57x6DY+ajH3iOJUN3ppATm4TDU
tEMQE2nOJ/l+lkG7VWBaTpfMEUOD2ybXftInd3EUUDFScNWYo825GcfnNiv7u7nTp1mPJIDT7eYA
1C+Gn8eHIkgrOJ7Pfaj3dyIO7rtALxWqx3awd11fXYcZVFJIwMK8YLmlnjJw+38bw4jdhDaM6cJ8
NMZE5kWfmnlHBdDzVBtiOY9rslSPNSCPrgyyh74Rl7bFHrcymuzBL9JwhdWPu513luqI7W5PtnDe
O8Sp2EvLCRZm20VH6JH2JlHy+7EV0XEeUtrs59Y89tH1XKfJ30+bB//tFLiX6o4iO7d29aCHnfZa
xU0BRjiPN+BstVdfk0cZWcVD0GcqxMmxWWZBqL22PvzEcsA+pyw87zbJlef5dM3tk2URWzUxFEnr
vPC7ZdFEyTEedeNZja11V+jJA1UX4zrE4+P8MreHUN9pMX4d81HzSU5tYS4/ver/edJ8VAq4O5zU
8eCd/oQntBMs6aM7b83ghXlLD/x4Z2kawBOgDKLMuUs/Dv7zuZ8u9Q6GmP7ux+Vt3irr/8fYmzW3
rTNd27+IVZyHU82yLMl2nDjJCSvD3pznmb/+vdhKouw8ub/6TlBAowE7ikwC3avXKjO03L0etI6V
o1F+67qjOy8SSsF2zkr9aPM2jDa+GG9Tvy3IjCle51XfQsDPLtLMgzkX59uGwFuHfV64L2WpbEh8
BsG0tSCqXDURRHiryRvUSxa68wXVkT2PypGwV/bDJPbGLKaDHRTf7vbb0rDjb35weI4ZbUZle9mV
w4WSNhnIUscIl/pm6ASp3uOH1b92JjPwpdMSkEyL6bafocN9OwX6S4SmV123fF8ST0ku5CFmFE+A
tE++cb6NZEKauq2O1G8Z1Mzhe7c7FFNest78TvYWkWbZ4+5i8+GuqwgOh99+hHSbzu83pglp1t37
tpo7DTBQo0XQQHaTn9BT4nZpcvtlsMt+1QGm2UqWT/J9SeNdY9+Bu3XJBRoOWl2mGTzfc4HA38qt
LGrDVEvXdedcCUBnfyxol+WyB+q25RY8d7O9b/Lrp9gxh5mYx+pUHGNNNXdx6bXnKvU/RgCFD7dR
kXdnQ49MuAWW2cjh61Mk7NosM2KTJqMGclzNagZZh6pnayMff58W72pZAomsu49i5fNtV7HJDuIS
hW51CtMYtPmvHyxdmW3MyViBzne2LUQApuF0p3D5rXzFVwGREB05u0tjTdO/5cTXw4O142yYrtlv
ZBZYo7tuwdZRosGM2Gwno7BFxhDfLigo2AhvRpn/sXkEG9TM1VcchyD5QOEvQFTgo++iwn+kcLe9
+G5avmtzeJQ0ZeEcyDOgh335Os8ASW+To0Nxhq8GaLxYxbvWyoeFBHQjk7KZj2LKmjwr7L3Lbm4S
BpAGJx9kUhb5CoW3CirrkDsdJKvl5Q7BPsrGPk2N3R//yGj1jXWzi+89+v7L/7c92p++dzfp/bLf
A/Fiz1zntreMbr+HTsFhl12jKosfOYTVzxKFGezm+S+m2XUj0jl98yyulMY+i0lGErnh+vq3hbKX
7PxrYdZTD/eXvWSbX1737cXVsqrb9v/dC7xs9PhfkyyUvX79g/rZ+OxWy5lyiTH9MounjH79C/6y
3//6NP6y11/+Uf/rA+pHFeoCO/xi98Xeah3zqrRQWPtenu3swAy2coBEttpDqOofmROLVSjm2g4H
B8gtx9E+qYtzMU2vMprJU72r8ymGECPsbifUirDfNmvDcM3bGEFpAnclwfRxpagtWnR6TuFBwrdR
ZqTi6jbRtjDCcWzlZSbuaav9XAmn/LwjbYR8/WLMl8YdAY3NWg/431bPqWY/RHrrPTthRAPe/qBk
SETdbWPKmb4stWwrLjJBHYkBmzn47duyZa3pFafSK6ezmEKXaGGVRyu91d1nWaS33CQgPfh6N43Q
2e2iCvE1scnKrsng5kxKd3e3zeaLH4D1c4P8Kukoc55eZSSpql8jmVMaOAEWT0kdLaMq1/Prfz1v
Ka4+fWkBUGZUg6f99DlyjWhTKbN70qjN4Y4Rvaa997s9iRP4SefkDIAtvjSZmlMZSsFEoDXxRRo1
CZNbL2iLdktdbLn+c2JxLuuI07dlfvltwWKXIfA+4MNhsvnrvoub1+jrpudPSn6Rm1uQ9ieFlGZB
wiIDh+upD3MDDpBn9GRvqXb92RVrHGcKmp2LV9Qqsw1zDN2bVRwCo/b1NXiBA/9Cdz8uW0VicwLU
P50mNjc9OI2TNE2aeqcJsGpHdfdPY54pxFuonPf7Vh2OUc6DG3RKxHEqmL0CtKQ6gBharLc52eXW
TX3YscN2OLTcFi51SWnVQAV0ZdSxs8nqudt3oVOturZx7H3iZN+pDh0Ot+mxhdtOCdVzX6BNvB+D
YuGVCVDaktVtlfjnuT6VED3rqMIs+1eeuTWNEQHZpf6w0Ido5zt9CmYajm2xUbr7o6eYOoqIhZp8
TOLBOtS1Fh50tSCsE2SZSSwMORmK48DEUoB3N4WL6ExVj69dPllH8RozhwU9spxAMpYSnQDKHbvd
otLQrlWKOS5Bw3vQMoLu1pgIKq4ayjlI1P9nQpxdTTkndpQ+6BD+aSuxeXphQltylD3Ect+tsWzq
lFzzw+CAVE5C9b3SqJQTLU1QKP60Kp3pqx4hDPubTbr1BGVtghCkjLxfy2SoFC74lwaZsq7hAO0Q
k5aqPgpIg3NiegHgX4r87o246TFkwP+1O21mbXnKdmu7dWtShntN+KUzJC62Kse1LRDB8J1MDuOP
ST6BaeUEzZe0mda3/IWOYsF1Gd5SHTJE6+r3ISwOvw//WOszq6FNsmr5+34gtze/I1msr6usiw+q
Ec7vdD3TTg7vaATWmRXbkDanBGWYq5iC2Ta3amtDouLjEYZGd+2H6nj3z5BOXnWxWoAhZcvB9FrA
sVyR2v6TRQBfW9kEfC5Z5RQX2/fSDaAzwsfByPA+sfRkNg0AGdsz+bKNTPdBnG1iMS4+f67774YJ
+ah1qI9zt0kixdhpZuq54ApaMOZjl2xv48CqputcIr5rZdC/LS5gTX+4SPLHyt1ga0DLhKhTyA2z
Uppv4eC6uyoOm8d4Mqg1XprAKOIVCKqJEp8hJFZnVSvdrsy3Oc+dXaK7ww5oqfHmU/e3MptgOrvR
oB5dN65XqUs0KNYDk/RtaiH5p2QLg0P0NVhYpYuS1Pe8KJkFSrMfdDN59fxv/z/QkX9z6Yxx2MEd
8EW14Q8DpWQ1XH7+PCHqM1IspXHDSMlRThrS1r/ZySogLIy6w0NeeOfYdssvMPipZAi05L0GN/QG
EIrNd6ca9/pUozGUNvmJYN+0bxvduGqZr28yn9QqgqkwcNRG9oVs9CWM9VcVKo7nrtYouspbayeR
eds3SYt0vX9Ga3h4c55ut3W4zc+DDZmi3NJlTcuf3S5aAgD3NUWpDG/uhYjYvNL60r/EaTY/WhHl
vzAz9tDw9M07lYj/Mrg1RvVOiYJmySYwXwX6etJrinIIiz/UAfUPiVc+B67RPvfQipIiLw7yi8aE
uinsDa21/ErmCCFy05vpUYYWRCOyKJrS9l1plAcxw7zzY5HGnfuxixM4TlPdOoXG+Ba2bvAyRUX4
Uln9vKuQJ9qITZoo1WLYntGxu9sgnngwvNE9y6rYha0SGACi8j838oFWHvQg1KElxyaN7obapi55
0dxtbar+O/ceKcKgRAWkD7JtlUGiQdwOGgGqeINHGRN4hzsvJoGGdnwEmfni5JgZxCJ3J6OMqPeF
hWf7m5MaBgV/HIu/eIYZr+KCw4W3ycbPjVF2p8Hsh3DrRclJhsjKcL8xu/fUloB2z6r8SRo/1/Kn
zMi2BHOGs5jm2mofgnF4Lq2oss52Xli7EJybayTuJmm0Q2ShwJCFaJVSKjR9dtz30Eyln8oclUGC
lD/Mefy+czqefqhSR45KZDTTXqAoQAh8Vn10tBn2neJewGUexKPtr21N6Uura6Wz7sae3/2PBorH
g5X02wHlt65HxLsx/rGHDy3PfmKcc3718zr/bOdBBkmc/qgqY74dtX/U0ajP0iicYW+90AuijaVl
C2lh2p6GFCQcRJS/P3Brj3g5Gkm7uO5jipH99eTAcgKVIQfVlPIPoMj7PFeGdQWj7VYmS9MA9KtG
Wgfd03wUmxLYS/FLRB2MS53Go9N5G85B5ufOrY2133v8pnodvJCN+V4Eivl59DhDQkGNrlSWAxiI
4HqSBbHaechDpdDndiZoraBVEXjyzulQwjL7azg1ASn8tIlvs7HMytAqlfNt+Ms5IjX5HAxxAOFM
8E+hRh7KDUOwpVpMe+18MzxNcT6vIFbVXt3GKZ481TnKJFrV5OybblWOrf0ipiyJvldGnpxl5LZw
ubPklKdqhIylMZIcswN1F3Zp8ej0DSqW0qWicVZT43SbDeIexaVI5cWQ8Moe69imOiLJQdhUX+R8
rgP2W/eLve4hOU9BVqe5MfA5+LDl5tKGLaGh2C+jtUzljmYNHF/nxxRavDV/e92xDSLqJv2sWdt9
5n0l5b/StM7+7jUI4JiGXZCyqkhu/vLNq7oBXW244gvA2HxfqgQp86Z9zJccOkCmIwGU/jPJA6Ba
/tQ/qWVCRWLu+gc7Rpe8MUlQp0PeP/sUkp4NUFkrwVcZtt6f9RzC2NbvjfcylNk20/Xb0Ie5aDU2
RoWuLkiJSkefU4ls2CK6QXueCQciIhXl3wq/ebAM33j7m0cWWpA0zn1O/oH4eDq88QEsheoMpJF4
uKVnARoMIMr/mJAA+qh9kEUckkLjto8ehj8WWBH5ztaOFVgjl/RwzdvXsigGonjhXZ/PO0itjDeT
0hhKbBGOiZehMlLPBQGlQ9r790WGkXnvmlb9bdGINo2S1tdy4VK2GtiTPRvkUOJl/Sa0FrrlKqj/
71hJm34ja4aFuYogqbEVmxBZie2+D0oAATWjuEBymoL+asxL2aj+Q1jl49WDFwwV76ADylYMZ6XE
dptQSuOSjo+3Rf7gDtfBcMLHEfXsKKztaDuNjXZsvPBTSwVgtDU0ZdzXCQXP4nxbZyMVsjU66BFl
Z1Bq/DSXTNuGephwm8XTeBV3aYJO+zBmEHamakYVMx+H/CNVNXJYBF5NhvKPNPrMWWmmk91s4ix+
YpOPQJyhP/3hd/s8ZWws6+6f1X2dLJG98q+URiuU30aPpl7bj2Gn2Y/BNBGovY+lpxd2sYrcqdrJ
cAyy6odPtB4zGMc51vVHMB4cqytyRybY+ou9NKkSKpsMTuX1JDNilKYBdIOskWfs6zwZLnXX95fb
asP5VMLCuEZIDu0JVY8+1t1TAzMtAMlaPc8tn7+YZ5LQ26as3JsXUfz3XZIqpAFn5UUN0pN49XGZ
w7OsonRbu+Um7NNmPdu28WSHmfnUN55GOTBX78VkLiax1162H5q0O4tdmhK6l7U3ju2erDBlqlE3
75C9gDC4qRPUDEe+2lAQPN9tyZg1z9nSiK1pKGoQF2mSNOnXbuJDSOQGlX1ZlAJfq6iFF05rVNiG
R/1khKO19eJi+DCl5oeqMOzvZUp5EnJ8n/6naznYHxQ0w75zBSWG2/5wDQyK+u67ZoHTf1hci2XX
+v/uWraDh7RksbZAPTzpFEhvnLrPt1VZcDZdbMUUtQeItCeSMT9t8AQ0aGI7qI7jIW7SRNVIGahS
Xirbd56MLAxOY5G8jLPh7OIE7c6UqvFzZhXauamqeVpJ15sGb22oebupO/+nMYMa6CzuUwz6kVjA
uBdvsf22uluYAGJPOzUTmTWA2Mu+6VLQ3Wv6jqyOdrIJKf3AjjrWY+FAlzUG/YPqQqZPyU/+QhWf
T1pD89YylAlNV+dVZ5TlUWyccfKXVDtxPWyenWUAFQKc3whkrGROvNLA0zZ6lypbcZGJTFVeNNXj
EbT8KK+AqhF27N39pyPXOu21MRluP10W+SY1REXQTof7T4dgezVodfygeuFrOOjzWZraBC+zqgD3
VuOizLBM6HwI/Fc4i1IUpMG34TQG6m1J3Cj2wZvDd+ifqufGRkiSUkJoAg3kyCBJmsN5vEhjd954
iQryBChnEg77j92ugq0aJQ4qg8QiJZyXx2Z/omzQWEnkL/K7/uRnvLuNIE4fRyW0H/XlOUQxlvXb
0M97b+NEyFqKy9/87raadIM+L7wry3bS9EvPpVIKWTX7gt7HsLIIM8FeYYfvwiEqHttq/HyLUyzB
innxCDgoPIjtlwdl3MjPB157jMIMMj1kDJ7M3MhWXpjNn6sWGLCu6eklbRvlUPVK61JMSmR8BUIT
vU/Dcc+O948MmpGCdOm5tp1eYX3eocFVPN5N0puL+N++Co3DH3Z3qLq14hvPFJmD3aYKh7xkyfNy
GHalFN8ADTtMBeTPtldX6xoqiV1qJdaTHQzWkwcx187MvGoNYStalS6qCo9+Bf384iINQMIYvZ1h
r6cBxTgGvIJ6yR1WdCSjRRrEiCMqL3rj2KV6ZWw0pC0uKs5iE7cQpCTqDJW7llBa39b2MfKb1z8j
blH1eVb5lsdQQr4A1oAmspn1D2jM+usBxeFnb+E+hZE/P1P8Cj2R3wR7Va2p+Zm5oGem9X3ieboc
OdrHe5OlQfcI0s/Td3FzdX1DPckk51N1F+lQesDy+9AvTeA3/DdK157g4JRelqU6SPeFklOmJ6gv
dk6afXAGg1Ml4f9TU0MqAHwxt390vfoTWV/UARZBGaRLg31UDWjR8HlpfZN8cLvA3ruR4e0NIsjv
XS29OnXQf/VKrqlZk4xPFQKvJ99F/sKh8vhrsJX5ADK7jTO31qkg4UC2CUZKUAoDRZQWTM7tp7xH
a9sbiHXzZsTU282Pybubr4xUpIZJsxaX+wQF2eWsdg+pEsUn14f1AVRhfLoPxWYvE9KTJvNnwBBA
iAmPRka7KWT8h9Mw189+VucnQinBi59G/6gTnKEympfbPpUUWt7Pz2IZ+l49RbH3UaZuTjEXvXhq
0s19TWTk4XqoA4Jay67SxFpzJGceXWSk2p598bVid9+IGhnngFDWW+Y0+5ZM5rVeGulZy4GOfJZ5
m3BHn2roOfkI9k0nUFfb18gMnSuqbO2RYiX4wv6zfEIDa+PkE9Kxi+9tuWsYTyEs4g8/dnPQY4xi
MCBGgFhrFaGpsCkaZEr8RfdKmeYfMliKm2m/DUkovY5QHUY5Ik9uYM6bXP1uxqr2mJFMOs/EOOdN
4RbaxuJFthVIjtdY/iWfpx9FY0uZiOu7b3Pop+eEK/ie595S50E9dNIVHBKb4quMpEkdWDJX0p38
HnSYHiIF4Crnu4v0Yj3M0EydISjWECyt5uajqbTWu3RyV1PtGs/2MurD1FlDBgEMbBnWrWKhmjqc
835s1rD5VLuMI0QMfh21VN583rG2LMZNpgBktvtLZLbO8xhEzrXi+Xpz9riEndwk+ZbIZBI5z1xC
UgS/qne9H31IHFScVmrSgS6AJlv4sqdlJNzYwqad8y2gniLPSLvAscxXOdjclolPFqp/XbawaTu5
z83X0o+Vr3tcdFtg836tQ7W5dHVTAaWfW4ffbTIt7o7G49jLPX0j3tL4Aej22xiiNuIxXcGxYdlM
GodSGZAT5C8QSnuInC45u5SbHJwJCNwyMpQkAadAL1iaiQwG76+R7E9IvSfkABjvjj3h1d+GMZRP
lKTHDqDM//jJihxuJ950PBwrx7dOSrGoc80IAFOiRGGRuVNCc3xEtHx81LWQb9yvYR7mSg7o1Y5X
wCP7m6O3TIsPDMhZB1z45xrLN61tOiFi0apQ2q5kS/SVKr8qrojQeNdWV19tyDsebIR2rtJMTQxP
pZ4cQSTyHy623szQhOt4L/xmbDz9NSQq9AAt4N/Xgr3dKBA5JNElbtRyM1Ob8d4Jc6gyEPryrVp5
T03tue+s+aksc84tU+QD18qgzqRA0h4yG5q/tHmGxqQ+VuNQ7Dsn1l7rUv8uHlQinkijZR/DzOu3
qCkYJzsLGyINtmMeat9rDn+lNbkxnPQLCUpNTjFfOSDHfyNFkZnfaFBspyHcHnq8P/7rOMfQv1Re
DK0BeZx93FpflYWtRBp3YSq5D6XXNx3VCshE/2G/+3rUZO8Rrf4qpogYO7lwYUD5tZ2uD0A+IXgU
e+4Pl2bs0FJuSu2ppSZ40xR+spUhJWjaU4a6DUWY1Ze7SXr1OKFEzuk4RGoN0Zti5vMGvLIvM199
Ehf4OngEcLtby1Am1IxXgqsYG9ncmLJ9hmYwML9cOUZx/GQt8vVIL42Xys1B3i0ND7ZkgzywtlGr
ttRXMi2OxlQ+5CPUgqETfJ7CBPUw0WB13OqgehORKiT3pkWBtRLJvSzzeyqTFujeGFrjY1eGHxuy
SmcLdOyrX4bBxpiH7FDFc/8ajZO9LzIn38hsjizBWU/9LzJZ8Xh81JToiwZjzVVX7PhqLs3ApYzH
v11CK/RzQnpjPeWHeOJvW4bejFSf9MJRsR9n3qeyCdo8wPdlq24O92g9hI+gC6xzF38s8yk4ufC6
nOylkd7fbH9zGdOOysJ43vx/Lx07eB1yXd+K+sFdGOE+lN5NJ0GmZUz8+odWQvard5/I1LpHgFjT
YDzG775XrE7wprnQPYejYaE1pLrFMewL0GzwSK9Hdc44s1mxcujmKjtBqpqdpDcvM0h17UwHDLen
2c1GU1Eeq5wOsoE8T/ULlWZLQC6rE+cRbQp0+sr8ZdKmV4UE4qfE0YztkCx1qwNDgvGrLvUqCu36
4AQXTrJBocl7yWdr38IXdKqXJs7yqTzK2BpU6Ic6fdhFgx4dHRmKkxbaPgzAi/+tWzf5B8NOpqOm
VeT60tInDz8kDnADBHk41UC5UDUZoq2WfxqXkZjufjK0OitdK3ZfnsrMPTal1X0AsNgflGgpMGrM
/pMO5t3lIPJlAAW6bdVaWShBjBc+928eaiBfsrbgXRGO6RO5ppWaN+HT7PgU2qt6nq+h5Jg3QRA/
3rKm7ZIhlXRnXHD8H2H9kpHYA65oK2qWinVjONrasKEYDhJ/eleozXyiXhf+btX7GEdjcgXSYZ0m
pK5XiGK1HwguRKRvg4wcLMMEGpddTRUIGPjUXFvuZOxSqcJSVYoo86w9ZFPoX8QmvSzT3gLTQzQ1
BFTsLK8ea2kq03Ovlj9+SLMhf7jbEbMcHhXf3YsDtKrDsdfRtzNrxXsOfECFMez3BAqDYeU2AxqW
S1FtG4UJ4gDKJwrKr1Bymc5mLiP7UUNGgCyDP+94YYQbIVguC6NeqSEFTNbc6u8nH2yGDO+zfe+2
jzKUWRmqLdU2XWEn8b/UUFRUTeT+wVL0eRPmFHW6bjZAm5HHKFZS8llExtcxcuurlnfJW38Yh7l4
szVT2aock3m1fpsd8EPCPAE4lXokc97dqSlakgEP+gCufJgC2C3QJitRIEQBxPFa68aAkQYDxHVB
jNauMGCEdW1x7Bxm5B7gs7BSnn9BaD6NsRdSjku1eGCV0XvwWjDLLrYgCEb4t3/OSk9sha9QAeFQ
+pjohc/HrA/raZzHnYuEG6xiAYqfdThHKCwqjN3vvYleVGjONbJqrX5sO23n+2bfrsSWUbvUwv7k
1TcfMWqWph97HP+wD7UD0yNCeFW16hGP3RsLjUDZzM+QEEPd6GcqUk1OeAY8lGwDVOHXSpBGZ7tR
yJqrhhY9tElEgDGv+12eqem7OS/slUp+4qunRFsf8rB/Pcc4t6MXgzMwTV4h/ITKpeic3GR7iEki
nmO9SNd9G+Yb5OVRUC2T0tpPZHZMDsoPUxqBILOXd5/LN+KBynaEtt3pMrhZfpgiI5mHFTU8A7cs
U7nGbatcRyf8GOUxwjPLSOxhntgPMTdX9PEKdEE9K34BzJDASIlWvTaCoZmbqk/WkftqwGHzVOf9
JVAt7RBWKM0mVs3lWbq/NWHxlnvcm++maebkCVzMWUobTohlz9cm5Nnixsqwt9Soi7ehOz03cEE8
xMusuHC3IsCnhmASOnDOrescUaC4EAKdVJJjoUrpxvwKNxHJtHbHw1J5NgPFf0b2CUiIrn2Wkdiz
KjKhjXb8NSIS/s3N6sd+rVZ5vxe/vmr8a09tMw9z951poasZh5m2Mye//BhP3a4gw/41VNAPsCNz
viieV5+pHlbWcr1PeneV8G381Cxk9QYqRw9dmnUnak8+BgrSQ5k5Gl+KWD02kjpNZxiPYYb83kYp
2Sm/Cj5osaltJmA916SzusPclyYKnBEEwaPxvjFNaLxE/BLBmPihBemxuuUKvIlI2J/jfplXzCU3
kyTEwWQ98GV7W85+dpS8c6SlF5dbySnXEl4sdufr+7omvdQ5Edxk7hg83NJNWqC/s6lEPrZVZzsb
G0qmvVHZyKZUA9A9bcg2KFIiP8mBjChjWwDY1I2PZmxAkJvF33uDIFcbZMlrrQTTPgCQecziOdiU
FpcLUXswCTBzEkdc5kHG0svJp/4wylgapJzjLXiea0XB+VSYbn0DTpmlWmwULY43+bjwc03uFZol
H3LIvgUVMSbzw7A00pPGMxBOtuOwX930YiuNoGWHzI3IuA7Ubt20X9uGB3nuLLx1EBeMwlLwy3Z3
k1ViX/YAKuACFex25XKEyTq0oVSRiZKxNLdxaDeoTCbtN+Far+CFyFf6wnl1417nOPKg8wH+MPLR
2w9+1fPZTYgdgnaZNinSDxtzCodrXzcDelP0kNjg5m90ylZsQaWi7pCr0wS5cjTs747i7YXFt7xJ
8uMfdiJN58rszX3gzU+FXX5utLzlchwY750y/1yMSYRmjCgQeogCxcG4h1xTv5IdszZKGBmv4AlA
QcBvtR96Td0FXYzKDPmFz9LLKSS/9e628m4zGijtLAVt2a7Unr1kvAR23bx5Prn+3kHbTIaQsaBc
m8TQqWVW8waIYuEGzXp0LBgaPqCoxP3gtVl5JYD3XdbUhs0zrHbtjThBxxijzMPjToaN1r3LANyH
eqlc2lGPn+JJzYBJNB9lJE3e5D5IQMM8BErvPeSu6T2kS+ORU+TF0u8pUiCBT5hr58XlAjzRtFdz
EW9yjTRZy2weqtYlD9RnGd0WXFK36V9DLyu2yJUNWxMRs6cOSM4uo9p58sMrIKOzosbevgbZfy2X
Rp+j8ADhXrEa7S6xVgQ9y6uhxuOx6dWPorMhpir3vGOqGZ/tKi02kxlBbJlVFfA+dbikmvbYkMB/
J6ben6ARdd3wwWvTCDjJI3Ujib511ap5kAZed3vPXRqalDx+cOvybajVfgdKqLmxssMsACv7lL3P
S82DLhWidml4cXXbANp3nhs/bWWNznCZ6EdZNC8rZbJk+ZD5/2c56ZJ6QyySa3KMwmUbo2ksjasC
5FpV4dysMv7DoW9gBtQbSqxOFzB1cxCzQ3Sz18FPSj1BZ6E45MN4wSX0J3fPHxN9QK20C1f7kDWI
mMkNY26iqn+Uy4fcM2ajcnkS2f1qaomrlVmyiqx8eqqcmqK/XCfgbVM4vEKCOjxbZX5oJydCd9zv
3+qZE9EtlVjMFA1bqWK82RxeQrO03ueUgV8nXflHzOpMIBC4hLGdzXHaankYb9Qlhp/D9nWgWPQT
ouTAa8JfMuAygVbVJ3ETu0iBS08mYWX+JKNJkgFLc5+EBmUdTO0BXc7hgdLo4aENgh89rRt/H3r9
QIQ+jl7cenY8CPKBFiFT8jGsp+qY+v30VPav5LB6FI+WE50dAQ+bq5nX7+TyNrOb16bMoaEm8Fgf
4yogFVkYw64DlMObyYwfKFM9gj8ITgNMoqsWVeCnovM/uhRafgQpOe0pSuEPr/UiyOv1doU0Qkhp
YtJ+qIB0kDeNPrqFN53GMGwBLrPKg6dg07sAaacofDXQtNhM+tif5rEg57X01KW52+7DtM69cnUf
s941c3016+/LJm+viVKWvO6r7FszomZqTuNnglnxtrBcwDZqwsGOP/m0U0yOrQAO4iboX5MWZF2X
wYh3m0X49iWzvZVMikkbokuSWtnFB8SEpqoV19WeIve8flbctl3pBmSB7kCKVBoHXCHSwQ4/c6r+
jUGqfgO49tqo7fC+KIDdjLHT7h3dqB/8hXarjL/Prp18iB0v4LU3LziZyngz5m7YZ0bubVstjrYe
BHabfnaCp7rYNEgCXu3GS0iZ2ZO2S5Q2X3dTFj45XY5R7eO3alQKwngskEZLTeUBBv3n5T8y3+Yx
77K6zh+8NXg6JXyBhrHYD1n7JQBkdNJqc9+4y9daUljS/JqY5dtf+j+zXDEHrNPMCkltzalaH3rX
+n5725dN+Y2fkxwHDYwahR3/HVb5Q1uZDeSNOVXNjlJbZ2tppJe4oXX2pkzdQD9jrdNhTueVGO+O
vZsd6hCUpdh/c/Ggft6DnfyuxroFuTBb/ebSawiL1Ham7+4zgUkGZZx5xLbp3K0IPkNeO5aHsUC3
XUZGP7nF5jZhmPgswtsNiK4jD/wYYYt9e5O3BE+N6GUHO0cMh7EYYZ6iC9PT+DhGj7eRTETm9AZJ
BtAt6Ls45ifdP0Vycuyq/h46NUGn2BlfnEEb9r4fWcfJdIurz8NrA2Vx+NlwmqOsSePqOSkr/t6g
20395J+qm3oS5X7/khju95xYyklMFtHVi2u7RxlNqC68+DY0QE1vRdtqbOJnhFDB4arPet37W438
7EaGNqfKlWIYyTFaZOajMwd06zlZ+uOQKyetNffK6G8zo47ehnh2Hqxm4K++7Lu1F2jWAzljVEjM
MYTTTuGk2lVohCTVqddq8q+Je/WhlHjwij5/KNt6Z8HcffQzFBVUzS+PGuSD66JHexsaE3QsoHSd
vENjRx8m06m32ZLUBD/bIjnnOotgedSCrPERblouUdLMyw3pPrzbguY6lUl4m9MWr//p+sfyyiOn
WYZLPCU8eYpzcTzF5QlOACzZTrGZP8ZzWDxKLy8McvgyBl9WPHK3nk9Ojiwdbn7rgRq8T97Wwkh/
1Czly0AFfR8k37Sh1QD3T8k1qNzoVIewiLaZnb8BtrzKLQCavY8OX7X3UZwDcA1i/wgRQftYo1O1
0dKpf5sCnu4wzVVnf1L6t9wKVl0/2O97qPquXT99Ei/DbLxD7MBCJ0OLS/XGpZznKMM+ATzkaOXz
5LRUMU7ezYt0a72z2xClsAhqJqKOR7s140teBdFWmQvrPYcyMJ/lmP8zVq+8Mq1/3f9H2Xk1x21k
bfgXoQo53E4kZxgk2ZLDDcor7yLnjF//PTigiPEs7drvpqtP6MZIJDHdJ7xvPH2tarf+tY7APVPK
LF1Xq6NqPBK+iV84Zr6trvUo5T0dFMvqLAXSI7J35lz+kuRZ/DPNytDJZ7F1qi2+kLIZVFF6l/9V
djT/O1VvvWhgTj4nQGRTUIeh4S9SzYPi99lSTVA6y/riuLX3MI4J3VGprh+qyexf065Xzgt6LQGA
pHyyk0I9eRSIfM4834ARV/d/cZL6O1VY1b9Dyt5XdJ5RJbfVGdHFCKYFVqXgjGzX03DtR2e4Ktyg
SATPjyJZ1G6BOByUcbXbfFZ5tWVGMl7F1Gga0DMhAAEirk6yi1+Cj9AM0Db5PdzgMvDXFL7Y46vi
RvmzCJs6pDThJZxBl2gyVz/fGcQZ7jf9MHqVs3eXLR2rylSyUVH4WCdxD7Wx3kbGnm+TZzglrW9B
ETdPUUDHzkQc8ltqVNWDbfQAzS5WD0ivYxnP3lmsUVu7u4D3xFWsjePCwOPqnxqvIz0dFslD4vBL
U0JwmzR6CKD8qbUA5aE0KHSOXks3aZ7k/VNQ1s8eAFfBvjNK/dX3KAWpos+dpkUEOxgSiC5j0C1f
Vq/cKj8THHSuUd7QvD0rwGIqjRE/irOs5RIEcH9rmqdtF4Mk1nHodftgQ/ER8CoK8zNcE+WeDGD7
TK6V+qMlxDQPqXuEpr0++gAZ/OTAVftpCvoj6Xtw+yaLDFg6uPqjOCtc9S6GCopeCXzhk1/SQA1e
xp+tU4WPW7+FnJQXvWnzfy/67fD8rs+Grr56sftgwnhxlWFuQtI4H4iBGetcetxst/pZrQH40eI4
b9ObhZsydkv9SLVdtpPN1QL0lgo2i8OWQeBaZe/jMc72Wwrinr75Y1n8JVuxJjNEVjPzke5797GI
AtK+UHzuhoUtyuoarz5Po9PutIFiFY1c7rOfaLR7yVSckt0Y5DqVxXV6tbno0Qb+BqgXfNOpL/ov
/DxQ4UcadiyYx4BgO20AettK0dGwP5+KkT9cMdRqDQuiV2iPBafd1y5yvkr1Vp00fD1Y5iqJ7V0S
2+IpZV+gpq6e0v357llHmX2kwsI7Sk8uDEcPUxONr9J/a6RDdfKM0DuI0c6y7AugWGJbh4Xs1dCB
S5VWXdvv4cq1o5/EKGsSB5623DPzKxSrv/Ny/alLDIXC/uZt4GhHkLx5FnWu+LZKPFpTd7HfNidx
0wsDqCGxgzY8nFqItzk6AVb+14DMvXwToBGTyPkSyumF8vvGLlPaPfw3jHSrBWKMUFQFXiWI8uSl
YovrTKTZgMv02RUyJ6IpMvWijASVOi2luaS/ndZuQVsh4w4ta60v8OPvAEICJbSJ5oJFtCEQKRrF
VGkSOntxEWeq2XxqBv3pIG3dBuRinwzz+9qeJ5Jaft+6tCW/ExR/rtiE1pu3tGz/Zf2dhj3W/j/Z
kbRCp7nAYKi9e4qc1qG0wXAoVmDWJZH73MMnmAdpdtn0Q2V1827Qu+FkqMm425y3DbRll2Ut8ZOM
CoofG+de5+5MlShn5mT+C7QB5Z5sFk3ei5i3I8WYyyzzJvWhtpN/0+kGk4DoUlDvqRUOYZINoiGB
MSUMXoLOVL+kkAfuuMSD218l2pd6MYRq9VQvkni45qQf0twHCGtZIAMpjV3Zkcvux9Td12k/rkEQ
u9G/JgG85EUZllQcZHp/VCujOrgqvN47anXASvTqR5IUhHgLfTz1fkVhlmDTrFP+b+IV2Ubgbe5R
bER5h3Qj8DY2zUz7oqNRrd0HJf1Y4EK2vFgKY8FI/CHN7mwPByegiSAk47i+V9LGPHK1tC7yCvkI
ztOLp3bfUpB5kJfO3TtIdDMppgcf8jKRcC0fOpvygunghHqyu8EBldXz9MmgYulJvD/aFKRbbZdM
vbe+Kxt5IYpjsoCJ0hVwAeHoGUpdevKc5GUrsF9UxaJaY+iLGCpD8qJmAEr6UdzSHp+0T1Pb/Lnm
97R8fug03XqV9J7Jd8kBVELu4jl1zqRRvNd5qUfKJurUcu2raDa1bXbeKaZ3AHQkXGXI2umPWVXc
sxTgJ8vPXoXT4yiiFO7LTIa1PD8NKqL/8I/f6GAr/ForpsZ5MChfQA7jIGDz+y9iWKSnNej/Lq45
Aod22HOgjoAxtvzUJlOJv8hghWYDuggsDenCHCc6m0Yd06uTF5FCAy5jeo8faaTwX7xijPlboaGc
I7AAb/K1r14Ng5Ys+aV6F5208w89YFB7mL3DVxmMKYhek4CQcOHo1unOkKdhdgoN8l53hgH0E0IY
ZDHed1LoXtp5I4RfEp+SgJbdtBcS7vNFpEziABLHcjHEJGAei+F7qvvVswxEVup1JmKgdt8LhXKY
O72ImalWz7Cx0wg3ULn90fp6KuL9lBDRoWwo2C/HkO+OD6nLmE6/ZXDNHDUdzCear9NPmpP/zx6u
D+FMYQ2fysCFudSkPgXun/7UN+1w8XV1V+YtvV7xmJJir8EYNRfcBBms2jKudWsdVLobVpXoAYvt
WUdnea0p5dMqbsvs0vrV7wwaXP66TFtwF8CNTyj4tNTjtmDzK8ygPA5kM/ZiFUOjuZ9cCicfN8jW
YrDJUmfxZUV2XUSr8qPL+iYSyNZgwXfl2roaMmkwE51Yfc8E9rfcezBoUMVYQaIZ6s+13WrPddYa
026uQBcDA3cP1QW6xaCDvTrtRNZ6LTxnI2TcVU/w+CB22cJUVWNfuzEdhctCGcYijaYF7ubXcC5q
vkbYTAzrjqtc7jUOMEejGr1HrR2DL7br/+yWQ/pbYcISq49jQQVVlP42QbuskWwhDhnFT7wLydFC
FHDK1DI9V0XQ7It2VK7Quti/zACgL+CZIOMqwBUb3zoz/zw6FKbqUQy3QFrNj25eRTvRyeCHavvJ
BJq2BVJg1Wu2/90bSBKKgza1B9dyLRpQCCO5EksqQhq1Fmr0TSczAv/EkqSgVWRrcfRd683xrtL1
brE4y646wcJHuAnPEq7LtwDdlP0x9GNMszSBZjFKCE/EH7Y12rd5pNofY0Vpu7hvalmITfbbbP+9
36Dm5BKM/KyZ7ltgVKKjIiaqEwUHmfqtc/IbP3wcKUWtTlsY9aN1m9VS3dtl1phwexFzWxu0uMnU
N6Px6JL/2JW1S3Sf1tT6aVoG8A/qp6gsUYpsJsQVqMMsTuIj5s1RxHWwFQjPQuM0EjMlqM2gB0W0
zoAW/y/d/+oXBjDTczA9y3ZB6/45O5Z7oqIle+4aDg47mcpgUkhYaBkkbLaXPW96mYlurn3O31nw
IKr79eLSRjbw/aQvScjxjG2tzAZ5JMepXRqb6tXizkEqDOw6d5oPlZFyVaA0EAgTZhSueMVOpjKQ
VQBjBfDgYrFu+g+dZRtvKSAT87br3+r0wAh3akQt3OYsa2VFYWjZxeq/cwhVlT2QN/MVGrkdN9H+
oksJGDz28zUttbl8lKn46HzLH6yKCpx6gFyBFtxUva5miMF2NNAWx6Up++IMvnGpdO12KP4qivVO
ty2TXcTlTpd2kC1acQY60fIM1aeTfPfRM7etFbcujmAXDDtnQcGwFOMhyEBcr1o3f6HKY4FSWOrF
qllfDbe6xadrrIemGV1AQBe3RSU7yWwxauEIkg6kSX1CCGjoPQLTid1GCxJtcq1ivXmbpsE4A4Vd
LrlGI6SHtIEyvFWBF1eVCfj+sFA0ynZyh+v2OE5n20j/Bco0FqPmpGwtw5tnEyo0FYX1cV0jdsfM
QXZeEPPk8ynRbNPW09rAzPz3Bxcr6Ig2wKD8i2QwpwVzxKSwgnp+LKu8/Yu3He8tqRJnu5h64BOI
1e21bhzgaAdorWUWl4pe7kRep6Kd7dgsd5s/vI9/tlacnsQq+tVF5HqAjGK/Tpfd6Vdor6MbP07T
GF2gTQ4OgetXh3EJefSjRxOhIjGOWtNhSyeRJ5au7gE1XCIgIoLWOD26KUfxRV9EdJOAnHmstMG6
boPlW1Sr98kvFMME5zv934qUuFtXWSouHutDCtjW9Zte8RzwI3S6ZIc5ARY7Mnt+BxyrPtd1Tzmt
HsJ8Rd+7d4j4HzzcKDVSDw+pCci4+EAeFb8ay6CTW3wOxorr58KatahsxVWvQZKf1/e5W1nki8g4
7bfXNnBczfrOF936bSBTj1bKwxQr8f7uy2EuuMxpRV8dhK7c4AHgAVT2ziMrfAEXauRQMY/kfOAx
tzgv5geRqSpwd0WXxMd4MYvuxizuoxqU5zQefxcrZPCnsgRNVLCZ8gW0SWbUdcIrBzQPCE0z9JN7
sBZ5iOYUCacmWn124iaDIDrRS5bvXVMPD6miUQlKRwiUHZoSXGU263pwJb+1gJculptp4eYxZb6y
ShYogdnsGpV27dih2cFcGicWuJl1Jro5i/zLSOv5nT5cFmyrytHIaCKD+/3OIC7b2oncCHmBvjxu
DxusMn6gCfl3qflp1CUNZw+/Sn0QjS4DHFyLTi3mX8Vjlpqhd7+/1ckG4VJlREz3Zk9ZMKWge0xa
DMcVcGgc++afW3UaAC1U/yNd0jCk+Kc+GeaTGpbRrz4IDrtSI7pM4CGneCA8NHkS/6oEgXkJu8Ym
FhArX/viFy9dmAi4PCxjyPHIXwb6EP6tNqlxFGn1ccgrWntRbIMtC0Um0f+2ejOLbt1881ES310f
s+li8BjOCs38orLqVvOP62MhvVTz3ToXY6p0/cME7a9SOhCQBV6nXY0lRCwzGWD7+R0Gnvkk+sEu
fvjdLPmv6fui1V+WWn/dd3vMjY88sfWs30lVUUa7fJybvT9csq4euyCgRfEn3aH4SlHGn/NaD55D
cnR7N9PL38DNIYFua9aTOeb2zzRZP4g+9xX61d3RPUDYQy3Q7wO0JnQNU1jtcGFfkFXK3/zY/VS5
AOMC59C8qBVswaK3mw7O33IYrlbzU+oYyUHJY/UigwvZ5yXKxiHb3cti2jw3cwLIx9uazWfdY5PF
3TGi8W3jbfm2ZbA998a9SgJ3H9LBsA/00YGtJXbp9zTyQ2A3Fqjl6GQoJ9u5DG7VwRS5KEWWWb1Y
ZBZqcFrdrxGLDGbbAdOxyX+/pfjAzEI1kUq4ZFu3PXXb5uap8lHufFbzbHv9I4k3OEI7/ZLaun4x
uWoZe5m2qm5nsAUWTrY6iFe+eIl9E2VWqYp+kZkM6zrx9rXxYHaN8SDLRNUAuMFV+H2JKJ3Gqqmy
g9dQpQjTU0JCTssgM6nElFlhVdplE1fvUgo3tzW+7LHa7n23/WSrTdyWO7Nxrvo6oO6a+tDNLdBt
sviO2e8nymmK3UC0lFTc0ERXP1ZKgL57LbrayyBKLRqrYgfqLSj7otCJJp9ys//9ZuW2hjod481x
3f9m55IuxSulKQYlLuOvbUBqq3GqT/w5F8/0FBfPWc3X5G6Tc/5IiRtGymnT3fjIDrD1rDuIiycl
GjKVYfYpluWt4sOAwgPSpvs3fL/V2W2b9JmsHo1CSxOgiL02z+2BpGP6bNR824/Zowjaopkcl+Ot
+NHundGLaCggIJcTx2TMKmVVoG3q7q4t1OJ5jAhVD9Zo7bcPLrP108tnWcIXbmo8bR/25sP7OaWU
cdRa+xvl1FRVd8iz8zRM+pMOyU+Tj0NVnuij9Q9kP6drVncQ5spUBgqip2uxKUUWy66MjfG6Od2t
EXFdCCb2tDqK0jCCstrdLL/R3m2yrg+0jpCM2v+qA914NpaenmSmRkMGcykatIABWg2lkHHWABjd
KMWxXXR3hk0nLtv+Yaod25mugtJxc4olGOx6fhvoRQ4gJF9kQv0zTUtQWPtVVqw+U9ZTurG5A1Q5
HlpbS/a6nNM+PK3RzxfwNp9ouFnOeXKM67q/QHRuIs1w1iPBe9t8GHIoLmpSOLBr+wm/CzarZRoM
LUfDvgTmNK/T1YcYZgLN6A9vma1LTOC9m93i3aTxm/f9jlFWlXBD03IpPm6SVXT8LVsCND3ShNd+
9eyOxrBcoyQ2qgESDnpnhl609MKXuevmvZ7SYRoaoKnukqyYn/opsKwTkZaWQK1Jc0Vgwz0/wjj3
lHUhXmrdkqoc+m/rJmJpc6u75Ma4oESysTxDDGX2mwnaDoBhyy7RwtI3pdVjbI8AHCxD7xkJlXFU
bjeQLLQ7Ud5MtabT0Pp0zmgq0fllTVEUb6sTbmIAA/YWdAKL0hhfOO5pV3ET49v6Zdn2UBNqtYc2
SK6yaF0v3nfb9y0Y0bAbnCgUJJuezaV+gQKXb5S/DiQT9EttQXAthipzf3j/8xKxUgFl8q0ja9a5
bHez06odE/NqO712NpYXeZG2vNib5R0vssy2YdM58g0glnXNZrKWjSavdKkBynab/qNtRPc/uNw8
7qNt3BSU1aFL/iPGG+ePpx9tcb9SlW8z0dZDCs/90KX8Mv34j/n7/6ibRw41nbK5Wzq7PAVxhc7n
7mJBqJGCXAichP0+0IeCcpPFc+oJm+xkKsvFHOnA+6/biSxmmW2P2Pa52ffuieJzp7t7lNaVzsmq
QXhYPuf2Ef72keKyfkBZcvP07XHrv//uUQ2ZejAG1MYMop2hmNUDJMX21V7iDbM69o+2NQAegbQN
RqTRHiWyOLfvK9Q+wvLXdau3OhOGP632VSNejtGvuwd6XtQ7LgnUgPhadFx/lQON049MZSiWw0m1
DLr8jog8yxFps1NnFx71FOLx+z2KNmrCk2hrrbDs/bZIZutOsunN/j0FMDYsWHujcqgljMlOyVDZ
2tvsn3VaFQK8KT7G6P9PS/7Xre/87sT/16e8W3snblupcPjto0hVD3YcnAh00+6s9oBjZRbfFoBT
F8C05TsqgEHQ9mJ642UqPgnYVA/z4P08J4Be7fopJaW9LJbBtiATbhpgnzbduiu56B6mKt09yF5K
4OgQGMkTmvw/hKTyQx5B9rCcHmVolvPdWgnMMaymDkf/t+i6xVDFnHkOlvUvjs3WNTYiGnKJaW6N
vvYS263n3ieLBEbEYhQPVQK8DRgmTzYGcRODzARZWVb9dcu1jfjdMHT5fDaG7Dv4KAR0l0FL1ObU
NPavwP7Dg6PkBHbFUOZDH52kyWDVGkqYrmvE7ldXv4LkqKuM8CfircrjqPTTAi0MelRoOecEVIsz
gEnZU0fA6ilQKmKSabaj2I7fZdGJla66NxfRrebB8ZKjP9j6Tny8SYF2ddtM1myiLJzn8l9Nkron
0ScqQajOoMh7iB0qFA0v7V4s0mVdOZdXFdD1F5dKshfRB83QPymgdd/pxahaLoRsEfRT24La6S1t
gWrVDw0NJ4fVcdnUsayLGoQgAv81Z7Sli+7ySCK6Jii31HwBzEt+afPd0k1321lZ/goXYXsO+7K6
QtVcXZXux2y0A9CiIEP62a4y/yRW8dtcbnQtx2AXGmFj1Ez6WRvlpOu9v4pqG1ivYrCLJgNJPJ9O
Im4GozIfh1QPnjaV6sTzkwulI2nRXVJo7kUCYDKTQQJV3hKtktlmuPMLTHcG4HNxFJ+7Jds2264c
UEISgGFJk4G0kxuuUp6Ej3kAOuu5tDUAjAaI4XUfQArK7l67Sk+JOOTDSek885JUFOjoBe1XO5nK
AEcHdanvgzhSjfSm29YVNcQydT2Ge9HlClmx3Wbe9qK3+odF9qH+oLiU0WPNV8BVBn8pS7Dd9E0U
nW7o9akYpv9ok2HVwKjhIobN7yPd+7J/9l2fSNibL9jluVDXdQevidyTwLoHWdk+lXnwXSRBf6cr
5dUGzw+ESnDfM26P3MTVcAWKT2hC+ES3+7pa/AON6lFVscaLLKiqOHqs4hZsksSef0pneO2ctDxD
YZd89umnfY18nXg4HUq/gVdr7Jug4WPBp/PVrYEGGHLttyRxp1NvglIlbtwMdkUx1r+YTdtRZ3XQ
rB667fd+HUk0F9FE4FKUQ2j8yCXfpJWpFw4OaqZWe3G6sfzXlHvOo9/YwaMF0cqTDMb7TNeaqN1R
MA2Ha0DZxWLQBr1NwaV6nzpZC+FA6ar7FiyTdhfUXDVv7DIN6Ye4QOq+D3UrbHeiq4KZ06m4qxVf
fqKc6VDf6Z1WAjzAPquP2qXzozXUFXXuMBM+e5VHJUqk87u64F3lvR2dqPKxV4Ar0a2AV4mV+k+0
DYhKhjvQK7pEYvh2aX+9Qcj6/2zqkkBWD60W/tF7GeVb5jB8zdu0uFa+F0JOuExlqG3+qm/kpO+K
Kzmzdg/nMVXp745iELH0gWhK6VdY+0XsdPDoE1y6Rig4iml/q/5QrMryHssFFK+tRoP+rtmHLbSM
o9UxXyyTpTu0Y9PY9SSrZXDpPK2ozj/PgrcnjrJPDNbkSYOudLdSkcxCZrIMK8PJnDYE/4TXpHTo
HgNtPKcdCLtwlaxmkVfuE3F/Wyq7vDOkiD+QGj9oU/7B33bA+UstsHm0erzIYFq9R3tJQ601hZlJ
xn/VYrMb9c1hcxUdBAl4bj6rvJBMagPIXut21Oe9rfYs3TCPq9Pf7nn3iE1cPxAAhiM4g50KU8rw
mMuVebkey0yGQS7Tm5y8m5vlCl3LTXgzyyxd9pEZqERcrqf0DyC2jHV/WSbGbau7VSJuLvEMtYJS
dDCNei3BtaXkQNXL+SrFBjJzooiolm1q3tlWu+c7l2Sy+7fyBSPTB2W/btQu9QxzN5m7JgYZLTZC
iz9qre/A0FhMt77ylOE3d1xS1fIxxEW22D7GNGU2sDjLYlFOMRCikRlR3C2bi/LuwxlWph/rCuSD
2spD41hGMaDwJlwar1ljtxffi6PhT9HSJkRtuWHRJWna6XiAQrzVg1exUZfVXTSz9x4npQn7jDIq
UG8uflkZzxElEM9tCVROSWP0SuCiUB0J9BYDoGVgz+r6s5C1RELvsvp0oRFCq8prawgsOKij+AI+
8s4ihFzuDEdvrnA0NFdtmW3ivVl8Ii0dYXQyIspoVTJ79++ZOO5/SQIHguvlNbO9YW7eTJm8j3Qr
KHeb3TPKr+DWZ2ew0oMnkLSDJ5ndiVHKd27cdvMxjXzoFTYfmfkDOcbDtsajwNWcJlA/2HRd0XHm
Yd22euAody2nh7Yd1AuZPhWQhlY5N555Fkn0/btx08nsI5E4LcBum/kjnzud7L99gm3tP+vWj6V1
cDoYKgWmlKHANCnRXAnkSpiXciMQQdQX0cggseI4v9IpO6/qLQDMJi6kMC99UVMvoNUXuSU4aUQr
JDTbO0VuGNtdZLtc3N01WjKBuzTnUHlzkbm5uWwXm9oNjaurnkQjg56k4JWB5+ZEXMTuguFhnNWP
eZXQrfs3gXdZIBF63i68tmhmOMs/PLWKr/4IeJv8e81qIFlehfWq2/5/xPruK/rt//Rdv6lgE63P
egdBFGD66lVPoevdr9NKDapHmQ5t+hQCZ/MwOvVIT9HiOTqVpezB2KdUo/J/aP1ymQKVYe+NqRjW
nUIbANpxKcCSlXAUR9UjkcmF4X72H7jtx1/gK1bARk67h3GpsRZdZ7THpKjTV5GSxoqeU8V/EQnq
7fI57Omd9ybnme5p51lmpmJMF+iZ2dVznmE7ftO7aU+zhJYWMCire+ezZ6ikdhYK4qyjunVQpvZJ
W0TeuF9M3Uk/6bAhfdMsdZfWdvezpo/+T0GowqmAU9qmcNwo41dZkg5O8KQls8GFCiP1PeCtDmN9
EKvpzw9uR79/AbJjv9Ma13kCScF5smNupFFMOwOCqC3bbm89xNJRBQayjN8ft6Vi2NbJTLeU4iFL
rC8i2cumm9udr5Y4kPro7sPdlmakXRITkq5KjoxOrjzPEUgwVkVnVgg4ar6oZBg0SO8NigNO4guU
Kf1CMgVqmPRU24C8Mp4MI25f3cgBLsILq8+w2IZ+F+5bBd5sS63+SIJZg1ricwZ7mHV2Q7c9ZSkI
h3QWTC8ypCApwYSWEPPu9EY7K1M3XYdCu4C7bn2zi/oxUP3iC1gz/DF0ULFH9jc3Da3Xbta+iY9C
GeBVmUII03vN+ja6XnluTZ3SqWUH+E8p7G0V/0G11NcxmJPHfEmIyABeVQKemPak8j36IKpB8jN3
LtTwv60QQ2jNT6XjdHC+vev1qAfT2SYAaal9TR9jkVvPrs2fWA0ARZ+azWEFAJDu/lZvH2xfH54E
BKBZkADSKncfJnqXwGVcMAFEmbmAnJsunfEbMoCRz85zoRnwTBXqmXJACMujgppu+h+SqwzlMvPT
utKhcIGC1c6UYN+OFEJV3yfHAuGVHJDrzjoHSk+/0jXVBQeZxossMzE3TuhC4ShOBVfJJNWU3Y1S
nLY1VtVDjHcv52bwc2PkxXnb9+5ZXR17j1Vm7Kc2KaaTGQ/TcUo8DiHpSBc070XyQWsidFC0RwOy
r4xaInL53BOZzl1hXO7l1STamwU3UzHJUkub6iMYCOHuZr+b9Q2A8G8PNNKjBVUAReP+fDM0y9fz
6Oh9RnE5ljf5I58fun92MWHpWff/Zz/Pt6hJWZ8J/MDB0+HI+egjyIaFBvKskfo/GY2TntIoMx5s
4l1HN7KsvcpFmMI896WMrDdI4XBp0+nTXKOZCSystg8f0tTM8KJjT9r0ZAa5ND1AMk0Sg1a2+Gwt
gPOR236uaA95Fkmr+uiRbyTqxhbju4dRmP8ezWE+0MUdXjckTpmJTqeaBwifd3NfdT/Fpcm9sW+n
q1sk03VuTWvf+Q9BQ+SK5qS228lUa6Nn1+ytByCZg+gCK01Lb3deHOqFtWqKmu6iG95OpG0wF3Ks
vxXFwO8gEJlpT4VhtPREgUMByOEIU2tj0EU/OFc7z8ZnvW+DCx3P156T46taZsFrWo362RxULgHv
OpkpMNZAev10p851NzxqKeBI0lO5dloW7WDvs5GO3VWWdkyYzqggXHo4xXMMmlPocUYHmLp79C1q
wslJP+sUJoJnu0xXmcc+W7/fqJOFijlaBnFIOdg7mW49birxEKPo9FIpIawsNCrPfmwrhrZqw6c6
Db7Z8R/Eu+gMcwPv1Zg1/6D43Ly9bnLAsR3UfTKk7dFJ286gr95zXtSSLq+x9J5EEr+oj+IHQLS8
A7B03rkd+/lSmSkPeMiUlmRBM1cq33ycnVLNco/awvOQLpQaYhi01t9bpg9jSxhq17istKvMbFpL
eMua0XHTiSFKC35KiYyiyJzx3JbmxTRHG/6pBij0sxJ49qdghhth5xbpNz90g6voYFSwKTSjg5UA
1sGxVe3YC6iKYxOg0H1bo21qgA7NJl8ELqBj8UdEjyN/iRPQC8+1eybZDEf3PE+/wOX2t4mimxyR
+NzIyQjb9f5uJZidySEtjACWO2AtKEHOnxQ9KU60KSdUbvzQiaEGC6KlIB8fGayoLp4MLaDSZkwf
hsH3q53hAwI9yVRbpmZpgL4+Amq41Gw1zcwVXabbkCwlWkRQqdNafEQ0JsACOo8CIbcfzN3ghinv
hCDec2Y09kUa8ON+Hwygq8iTv8syM7xivoANwCGx0X+YSxh3otKwHkLNaC6KypBQ0w4whdI1l4l/
3kVmq1Ls4inK0I3oel2nd8vFKZKdNn/Zjr9ytt8eF4QntSBI79fJcJHkmMzkxyKz8D0vuBn+Vicu
hduHb3nBuyWb+KHj9vgPzUHjevvKrFyKez3tQXGoUAng8dzLj8k0q8I5yrSSyrvtB3rjJT9MsdRS
QvehTPKP3woxZVKut/waEM2pjP0m2yHFJZybHldvMaw+dwvz5NT4sXMd7KyB7QPehcAIHqhRHo1f
3kUlCaL2i6KZv+t+TbOOpcYEHV0qwhzDI77A0Kt0S6xykIf+qpwiHWjaMSGE4zd8DW7uOfgW9Sor
dYyTLFr99T42T+5Q/ZHX/r6dOuiu6XDvd8YCgL9OqxbyBBtMohQ8w0eRFJJVT5ObaD3s20xFGfdl
sne8wT+MvlKdgGlMO3KYg6/spalT2jlllvPjO1kjXHibYWsF3awbwBn0LOVD7zgl+MPQp45jVx1D
1R0/ZZrnE8enJTD3ddDG7OkXQQ4eGt+ikW6BE9YA9dFoYXmqi/KHjjczva0d/SACNmyE5ne3rcsT
Fb3DZVzg0fplkJno7sTNRdHZm44Y1ukLjtq2w6YLmvSpr+dvECF3T6DNQCe5MI40wxj9K8ran6fe
HH+2Qfc7dX3s7EFsL8C7UX4b+K69AsxIQUBcUP0YLwwhIm+D+EzvjiY0u0CrxOO+qorw81nl6+Wz
TB11Dj/TcfBI5zsJ4sXqLaqobv7kmz9r6+LMId7wvrS2C/UbcbSmMHSKneLaOYFmnxyrkKg1XzVA
ba737dgPDmGT0U4s12u5mXNIglD97X6+XNVXm3elAb9ewTTlBCBf/tsxwGzUs6Gn1cOdfgXa3Pzu
Tg8C63C3RHRddM5bAzg6x8j1vVFU0wXckZJTZDBPwEjkFdHoRSuyvShXuyi3IYtAp1k9V7u4OrLe
mczxIamtg+hko4nOFChIl+1Elo1uPoNYVKs295MKfTHB+7aZqTZYspf2Uhzd1s3bbNP5ZtYdXE1R
SQ1znwf6Cx+QPBVzL2tutCKvJvHSzJgFfsahk+OFcjRc7Xfb9eKzXrn1E7UHe12hMZjENzU4VfCY
U3YgUu04CogNlZLvZNoq+UnRgvHqQmOTUDDwxK3HBb2fo5EMsaEt7G6jehDRz6Pe2MW16V2jhLL6
5bS0HpxIVVGjWkzOPqH2JrMpcSVjUn2SIXW96DTmwINvurygOjcfKSNW9VdR6+Uvfeh1T2MDgIg9
B+4xgt+DstiheSYK2jyLQWaiI5MxUkPu8leFx52b3o7jCLFDfx6U9AUGRfscLG0ckfRy+CkoXk32
hYNfzRYf63MlnchsL74g2vMHxG+6SDLIRsseooe3rt9nTWceGsUPnsCg12YabD1yD9b0RXQUginN
s0z9wobzPMkvTQfjkZkRZ5ZBxDoHKoVD2L/WTEHuUMu35CUqu6UmvF0r+haFpBhuZCij9csqr76y
THYZ8onvUfAa50Ov+N9T0/416xLtGwju5bVSzWgflob6rVdH9zw7VXxM3O53Exzrp7wD8W/UvhoD
TeMilIC7ka/3v4rUAKT1JYnL+eS0A2HmxV10wagoQMXEzUOgFj/bVL1APT9BOplo2c6HIPBRRGFT
BJ0r2+WR9qYTkAi4qd50G2bEVFhfisTpQTbQKH7JgvraLVii/YIPZwuU6CaLWSwf6byiq8p1i0QZ
NPru9X7vCVDptmbd8u9lsZRwPTt68GjqAywEjZKAVqwGx76Km8MqV44TQXBt2FAGL3ZXoattSF51
yyXqGvuvIU0gtBKEiXGJZWotDaQiy7CK9YLAdCMv7iLeLNcU3X6gBfWw+UFkS1dO7X/xFVM9ah25
pDVX/9fqgI90pqTz81hRj03WVDupALh3tIv5MNfAgHiWCfskmfec0yZ8KHuZegtGH+0zMJSIHLlG
fnEV15iPN66TO5gHD7SYfRtrcLck6nCoytz8ZhOGOk5c3041wFifAsJ+n6G4CHapR1G0UTfxZxmy
YVZ2lW+b502nVGF5MKCZOuZT6Bz+j7EvW3IbB5b9IkYQ3Pkqidq3Xmx3+wXhZQYkwX0nv/4kih6z
R+N7z3lBAIUCpZZaJFCVlQl8qQ9hD5vf7EgrUeIeBo0jtRuZqAFHVBOAIgB8a73woO+gnEeL3XMP
lH3kbPtZt7cc310NXamvQF7TnQsV7asT7cxSp31ihZt/nhB9VSHBZurBtxvqTw6N3Cw5+hn/lAon
sEx7PDe52jB96ArBK+CfW76qPI8foUg4nZlZwoZd3nT2VUPuNKx67X1wWxBu/7Z/uOJ8rbgFBY9d
u4BE07UfrjP7u+CfCOI+QshveVuzPxnodSdNw1eToLRv8Vney4cXNq7gJkNOnP645a0ljkx3Ejyb
iDf2l2p0x02rDwYKRiTobsi4zEDlx1jbFMfosfHtG8PcgmmyuSMa0Rxqh4UrcKQzHxg4GJ2+P2ap
2ZwjP2/uOHw39zrFEwmY8nxDNmrMNJquRejOiwqGjeZq6EEGL4D+3i1+zahDxFj04SoCYep9mVhe
57fdTbN/vY6a0DJgmioQY6DgukdUP+N/ZVA0fok1Nu6dUA67yQy7T2NjvYKDJ/2Rtu4fHWLwNtse
WC31bJ0MnfNTREjXg7VSvDrWGO3CSYD4uOzZzeWQfasHU1+FCSgh7EjFsj1Ep9oqbLZRWn+n0WKn
ITUhL1BzQV0E1/NN4XAQJSleLz66/aYKU22t6RWC9AvPlw95+6Nn2SiM/xf/F3mQbTLGm2Hk48HK
s3yNPUa8pUAyBZdRnQOIjg3RpQmss2TKw6g8GrHzmUxLcBrVyNmaeSZSYSpWTbMi5/qt7tdzuHpw
wXig4nD/puykYTlV76qUG+nZf5g9iYZzGVLvYeliU+urBERhi2mIXL4LNaRmlYZyaky20tndzKQ/
Q8rta9+3j8OZ9IdD85ec6dFnxVNzYpH5TNmISon6FhIbqMcMRRSbL31i9ofIQjnQnMBokgQJWg2b
mhGcIQ4YYOYIYJaFMkgGLwcMAL8xCUaoTdYlI3QVgPExVMNNcKlgCw/aYzVcwD80JBiQXce7zinj
MxCA+i20QVxYl6BZpeHoTuxGvayDhI2N0KYrCnbzVZMVtQ8MUjXW/joKI5ARA/1aAIOAumQzP9U1
4JAolX7VMyZetWyQ15CVz7jthrOpr/KDzKFMhwBXtY663AkgNN+fBwfai6SuGMoEEloJsJhKq5Hs
1EigEKB+hv0sWNKPZtq3KzOy+tPQ5Z///wljSiyPqpCtLJpwred5vfnAs7LoCI4uBEG9NJ02RNJC
7CrUSDAP77A7fRN5maEgAmHqKQ2RYv738INNAz2x0DJzQzZqZN/Lre/1IEVXG+c+TtTuueoDGzW+
KCrBdpkmkInzb76+7pwQRP5+LUEjBSWqpWmiKvBDB2yXv+22BmGr0lTi0AMkrB8mqlppV7WAc9CE
m4TNLtPcfuVXfXmzQAcdOC6gUtyQJYjsI7e8xUXCtlGXabMPOXpuXQaoRh7x6Bv15ylLmnXZVlNQ
qYdYVQj9zKIKdTvLmHrtAExy3UF+c6JpRzfg/nuNUYQ/+tHMtnRc9HKLQUIhjVoU9SLHhi2DvZYq
7mwZFjIJdEwcq9bfh/q4sREtPYqwH47m7x4NaYJsfdQAvLSMaXpZslxhsVGvkdAh0vW/HsyL/8Mr
6n04zm+FVizLlhVgRP7nrTz40PBP75Fshtc6B726mdLHH6oavWurFZSYHY5D6KCvGdObNdQtkTCG
tsFLmOW49Q6sWhWhPr2QrbIMEFVpEvWOtf7ST6Bert2x2NKkLrJkVXUeOLU1PXmRrP7Kmnj85mHD
tapBenQDN58OGM7ZSg0dgM7i+2S12t5kfQg2hn+anhstqs5QybbYqBeanbM3LP5jsYvCDW9W4flX
RA8gLrZXQgug4In4XbMbfm/6TgNLiM6QETZMdCu3CPCMZZtCNJaGkpC03zt5CgYM5U4LISU6nqss
OmfkQjalOJfip9bH3qcsTpM9hZqXSHT0OyZte7gFdwb4h1REmuzkFhcSXM00TnNF22wLz8b2Dlyx
Q5Nw1AoCTiz0MLtT04DY92gm9Wd/NNLZRHZLHUgsxOr3HA85kCiCtgBKM9nnhNXZPXHi4dhn+IRR
4YMCQ3eojrijAi6PavNTMvrf47FI87XVAQS6zOYjJMla1wtcXmLbCvFm8DqRdPDS+BaPkNJELG6x
herT79UtIc+0ePMwUWd4GtUW/0z2fjDDrVVKACB+7zqW3QVkZCQ4jevE2SQlcO/kUxjuMG9PRodN
24lH7+0YpqexhFwWVDWqeDWExhgIEpWjqYHkHRqlItepBj+nMygqgXqP1Q0b1PBXVwEPMtcS4G2O
wgvU4FqxUxOlzZHgZnEjdsu0l0DPtk5uhQHaiQncGc7GdIrhNIXFzhaVD924Fjsp37LLjYOUKFgV
HWO65lOxz0acN8fWHJyNjnTB3u0BAqRhlof6lfWgHoWwbLZt+qmDCLFaR411aF27u34wxwhuAu7d
r02WJwd8C+MNv91wA2pO0AXo9mVkOf9L9DXe/+B85V4+rOPOxoMD6mKrD3Tg1CWu8KQB8TK3oTTw
x2kyEnl41yHIx4Xcmlm6ccevnlVMn2XJPaTS0uJg55r+bBsFKCgm8MGNYZKv3TpS9azt2AJWBTLw
xtLPA2rCzk0UMYQ9DHDv+wm+7670QJgVAojSOJZYDeDE2Ppt2p1LzwMmVk3MPq4y0kzrNPnR802E
mmBa7LTiTzZoxYFOrgQXwf/BmV4St4PNOITl8eGtLC9BPa0F1tUzqr9Y3UF4MHS010gfViYYC0/x
kKevJrjcAr/O9MAAfvZ18kV0HjKGXY5ROKBvHFcO4msvzs3SV1HkGntNE/ItLjUAiiHQ5CB/tIXE
7gc71Ih7gKT8DMhxKym+TGkD0do6BI0ghDZ2CLhXe5yRP89D5jXZqZ6gmh5P6Q+ozKyEkpCxAMtS
sW//5EYdGI8Kc4JmGvght0Pttqd2kN0JoI1u7i22ytdzjnwEmBYMA+rDy8zkju4+Nusy/jsZwP6u
a5DQMhubv9ixc4em2fi1N1i5Ibut7Ah3znYo5v6yczPRoGBj7HlV7iqtbi+OysK3jRYdagOkeKQa
T7aYD0/kQSZDpe1x9tFWNEmN8LsnC8+Rx2uM0F+2HOiEjip8mLuiB4Oem9QrJ+TdVo8bMHSWbZwF
k49qawSr6ouvGnMOFKpuF4HipXX4KTQ5Vjt9Ve+6pPw7NQFTokaqXhZFxRalUt0KdVvgf16mqedP
WXjJ/UdzovhQ61YxP0NmLF/5use2ZCzsrrx8uFSirp+o69P1yId682rRDuGlsR+vP8gwBKwCGjtz
gcIDKZ49SJQqxEO4A+OAADu2KmJ4rGeYnR7qHWgIXaJdWUBGiZZkqQR0N/QOXgm+LhBynXFAYxeh
hcalJbbHemqrA6Jdt6QKLVBsq+lfXS4EImTgiYiU+4c15BQpeBe3K7GjIQrUoIyRAr79Gzo7EkrW
KaY6YA0Y1xa87OJDPWoIWPvg8uA3X3Dx+dOl6TIP62gouuIr5IaLrZ9KBsHTwUpOczcO2xTRrMLH
WbrQ3XWnpuZurZ51H6xOaXIEyJWD1XfJqcinbpfp+XUx/efyNFXTleeuuuYAFWygVdSF5peDwGo8
MQaZgn+unUauvRairtYj15pTgtK9YhXGRXtinptkW7IimSD42u+KY4EixX0+DHaxohlqPoxnT7LG
6iIxXQ/ilNMam/lpPY+X+cf1Hy7ltqD/sjQQgBR6rIG9E+IFktf1VQNW5mrggc9WPJTtyjZEuFtm
IuVDQ9mbt2qy3QOtqArz11qaZPp70aKKkuaW1f6kOSfE94PFNL+UVqdsj/Po12WCXonbKLYKkeeP
DKCoFaHRKbHe0gKgqclzEYZQzfC7V0IPr1zNboAelyuapzH1ogFkAuEQ3ZYly2U+uKkXG5IOUdhl
enkHZlPJjfSKdE2zsyNN05iuM7+TZU1r98kaECw84CZUCfsMCHJSa56FmaHgaSDsFm4cXtVnss3i
zTpKKvZNGn+PTbvYcVmyi9VbYju63D04lZe9mML8AW6j7LtW9QrT7wB3a9rs2PEYhFkIkH0zYzDA
wQGqz9gXSsZOeZGB0d4HJj/Vf0z2aL8mQCQ+93a0qWvNfiVTYdQbPQSXK43kpCOUaCYXGrnTMKxN
r5OHSqscPJMrLdC02g9atRwbp+wgSm3dYOt/pIe4lFkS6GEL5t4yzF67OHJQfekAj6Oe6TaYNZ9t
+40G5B+l/Q/DypwzPfOHKkyCiUFdjTwQUYZAYGcMK7oYnqfQsnX9FTLgxRfTyxAR0qB3h8SjvY9Q
p3noipxfrdxEMEHvnc+1rf/Mx6H/27/nsrf+bjvnmwOm43kt5FqKW6wJ58Na5g3TxnX9eS3+KfkK
iBBELBXqOULyOeh5KoIF9Ww5QD3gcJ2iDNyAhGhZB5afjk+0oBlQdx5X9jfWxRPQc/lXEJWF36GM
AzJUf4iecCA3cH8JTTB4YKISb3Fdaa+gVjTXbNKrF1B++CdRWH+lvVLRGOL6LRtz6+wBNf+im9DO
DhH4/OWrbEbjrdK2L5+S2itfNDEhegAerIAWMOwe7rGsAps3cp3rnAd2MbVnVzW9KqbK1UaSemTj
TsbWoyq9oonY86HKYInBaVZzn7yQ9z6M6VAclutQb7m2HtrjIULeEO+4APErkqMd7j4RR6gsiXD0
om6XdLKBevpQnGlsK2fTyMQqbmuAk9WQbP9ZQ1OoJsUuy0aI5cNqtaYdOqi0NcaeePeIhw/VK+JE
PbItLH3MagtI+7lvD3by/dPSB5uVvKtd6qkBkXePYLqFsBHQ76teljhBWb64GLkfQW0EDNnzePEh
GwsTHPmBt/rfmNWIfq1t/c/Il/ItNOUjQAd1EL5bOpCa6SiPInYhzqfOs9RoufYV+Mj0nJieAFzT
kUcwhP7ycLVkpzt5Kb/p0MtZ5cCNQjixiLG7qpz9choxEhOBXxr/nqVjCrSrIQERmh7+//FLh1zr
1kAS9E6/XKE1CJ4OLAfjOibj3rR2QiYJgH+4SRi8Z1egaG4dUNj1+vdS8s3w/76WTZMf5nsAfsc7
TZbJJmcORA+15phHRmpfsGcI4qpzd7k37XzX8+/U6GYF4q6Gv+vj8MtkAvF2S6xuRQ6QBUNgQ+ua
nW9p4OJWK8l3gDQMNJn9/JBDxnC+2shlAhptw0PyC9QEqRe1ARUzUckSVTT5tl1iJ6hvFhP1yM2l
Qiga67iNztVQeoxbWOcIcM+IGgp0PA4QQ45x+gZ/Etmoumb6PTGXk1BtjWNZcVA5UK4O+2xdOmV2
86XIbmCwyG59D5mDRoCH3nRj31rlatoswFGeZfF38kOEFhNaWhknrRGHZS31UlWfI73dYp4vBG3i
TWpP9pmuuLyqpqUvEcTvIA6K97DYxymrVyazgQ/9PRF2XO60FKqGzNS1UyoLPxCySVFWUmlg2oeN
Jmi4NGSjWbLRsNWKcW2J1l+TDSVYWjVfhsYVdJJ+jZeFJUq2q6ast3+6NNiV2qBIGfjaJUDkVuE0
b4anR2s+JeNrE/ktYv0iejKxAdw6le9dIJWdQet9AhcJilj2nFW3nHF3VZhddg+Znd7Bx5Ldndo5
mTi6n8lu42YbQA0JglykZucrlnJh6ig4huJnMBtlY9dBpQMwRuCIFoUyV/kP8hRPe++KgqkRZKrA
FKtR4QbAd7qzxgrUW4Oon76RjsqimfJh+KC/QjP1hHgM/mpor6DCPAdyZvI2UZSNoIuSiER2xVCv
TRvJ5s6o9CvZqLHULN5O5zpyNpNDBibkK6gBQEQKhpDVYpuvpq5RhggUSqhmki9Ai9HaRdYDkSCw
oVEzlb4stvUxHumobcXFtstxAvCcIgGdcGtdUd2EqJTg31gM6mQtktZ1sU8c6EdpRj/IRJPkT71m
Et9NtWgxkVtemFvXdSCroEJfqQqCVWEn5h7Z8OXscgkKYJqkZvGloV8YX4y8+4kHUXaY2jSHNJ+5
yfVYvoBq6wj6AOcskOc6I1Lb7WvG7mRa7NTThhH7ePKbUih7xg44gWimF2kJEKK6zLLGFWa3d3Xz
f7tWXUpUkYLhdqNp2WnGU042ipecMX6rLKS4xMARNu1iL70P4Hs2OFhaRpll9xYUl3fpuvmW/IpJ
R0KZ/PLWnv1Ai2BvuDaqWNw/TBgLOwbueODEeGDBKPuiDDjnEGJUNBrLOqLHAK3vs+So3fosJMCT
wqhvhhhKcxPquQ05UdYeHNxSDh6EJ1DOxKwbNZPizKhMpF1LpAI3DxOa6X0zdDEeyO6y0rrlKWpp
W/x6R/NbLzVtV1rYwbLeq5+BBmyedUtWQJ7bfEc2aoT2aZRCPoFfUIIIbUcfBX1SoehA9uqGBzLR
50b2sucRYLjTf3zBLzj79ihoA65e+pDBcNOgakW9d6rI/OIy/Q0q6/m9Mlz2ClVURGU680tWZdoO
xfSQPhnvbQ/RC5uIvRHdvsxs3iBoSC6ADIjd1EAmZTbOxN/kSk0acmS8B6i/zfPa1LfHKqtPhm2G
51RCETJEPeBbzn17EwopD3keRW/lpEDjhfusG3301HTyE3kBCcR3MYOkMg3NMp9AVdf2l04OeCZp
CT+4LLMAbCnkbt5nq802oEOXEBvZC+21Pcv0rmlTbqXBW6hKF02+L0V2zfz+CvZoUJ87JWgtlr1k
VZWTvqWNoISw65bpfrZadpCN1KLieWWPOmQgyRVQu1UmHPvw/2R4IcIXYoJZXEZoJmh9qc/kMov9
T75k66BNxwvQnYN5vWDWyW0Q4jUHUIzbNVCACPS418403asNIZoVZErb3ZhH3pUmqCkbKfcINcWz
87KiUcvAvYkiDEdJ6uJK1NB6Lvwrjk9Tbax1QC7RGFGAmgEUMBYSEmoWKSC6Sh8xKgcGOXEytwO0
Esk6jyEHuXXbMTqQrUyLX7PzGvImow5F3QBhOcTpVXTPd6L4UFXpDWx0k34kW5fFB9eYwuOHKN3c
NRQNZ49szoYc3TxC1FX3Xgwc4jbS1aoD2H7ML37r34a8Y09dx+SLGxezuXT1+thbA5g0lFcyFh8X
pYN786vUeOJNMS8SWh6tIECQJv4OPEprhrD6OwrX2pVTWx7IDvviOY7D13rSi3cIa9mBg3jzflJu
9tiuIJ+rPwkkGUfsbgezuUp32vZAbX7lYCAOetdmkCJv+s8ZG3/ZXZBXoYhX39ShbR1b1XQp1B3m
nhfaH4dqonuwPQx/uzxc6v9weXJBtrbGS+7suLdu1OiaY92aBrsziWPV/mFCmD+LtuyuixlCSeVx
qNxXMrWIht6ccv8g4SETWeyqzH5b+OBnzvjFr6qUUEgGbNDOjPkbccR/oIunsdF0XbOiLjn2zJ0d
G/WrqrWu3U1aEz7h07ev1sTWEZ7eT4MyUS8Ct7pA0OO2mDwzesJzCpKUv12lbiEnIz1EFpSNmjGy
/DWOMvmWhvQq5dh7Qd6aKZIKXSLWqG6t9q2DclurPtadc+riNt95vScuS+OWaYhIeYsj4hRZP0XK
8h3ZcsfB4ZAcq1x+ofQlpSoprxnXAJXqlQyBTkDmkyYGDUgOt0lQVwtTq2t4DNcF9qpxWYXQFFVZ
T2cECBmEKQf8GDDNJ3gu10Juqro0wtgwmXpnX1UpWF7nncOoaCEC3D+3eb7PHCe9IYya3ag3Dkly
+7kYRdKn84w++bupBpZ5MZEbUCA/XJsDN62uRA15DA1SzqATApGDmlhWRSIcNtC1GDeLjd6ATMZ+
WzWdWC+XStRa3TH4ntf2jz61kUInZwCLnBPERvYPF5n/AKttUck2jIdaVe5NqprPM1zt2pUS5e65
X+5N2Xn7wqpfuxDIUGpE5E/YZBOmtCP8qKWQpYvDaBwGJ8wTHYEhhloAK5dPPdTn9lBrwKkz1uUT
2RwjUaoz5ZvPkuYopfUjV64oQRkuksu9XfvxUx2O8VMn3PbeVHuIrrYCuEPYU5cDFR7LdVp3iJkB
sdZZIyjVw/y6FINQ0Yg0f81x8ymNqs9O6TlPhR2593K6W0nbxIAy4H8feJZP87DnpbOrzCxbk2/F
M/epqoS54UVnBjSkCVTODkiXesnBBNkywNdJvsnblt1MB/TATVs3kGLAUMttdgsLNF7fTpuaJebG
ziCqw2oQe1SqdiLlwkQa0/GAZFFj7KHSfWj2z8DueofIm0pINMkkNVZlJOoTsE3Dng3VXkuK+gR+
EyB8DHVgoTE15Nd4w1DMS/40vdhS/alIUYqQQAqk5Yjrc2TMLkKhy7OG/eqJKBkw0a61FBQzKEjF
LHB56JJPBWE+nLbdg1EDYgiNrHeUhoYvRSS/iMl3j77actmTRHUA6uSmwawutmu2w4q6TI37kom1
Z8o6QFESZsiInCSyXKoBq5O2hQaYRGnkP7baUt8CjUMdWbIsXNMAQEsg43+70TC2QiTRozHBqRCB
gwLC96uJhd05zavuTL2lWWyg1cu2kUxREAlIYGYkfwN/gI2JqO1TrxrqaU6rlHwLYAIzM7JRNSit
wEaAB/sqPQGdpzLODY3n5U2IKerSVIPPBvwObRFQfaDQ4l2WKbq/skdxCdmYzVE4QlWBvioNpJ6l
t+Mxxu/USFF3vyBePBlNW4geAkCn0Bc0oXDzASS34w0rp2QdF5Gxxw4/fMHhjl+ARb5SLXPNoK+J
zAm4u/i4B+9WDNhp5Jz8DPynxWA3weSYUMJVNivVgEvPLvTc9w2UcHd+x+6Ga+AgHIJCAYzp41ea
cLOug9pStGtqDzR3UlH2hAiuo2RWdfPI7tyXCrjo1WS2Aof5UAP7LAIGx6UZo9YDPaYqpSIjjo3R
KmOsQ8KlyE+FJz42jRWBp2sxPvikasnUuR7w7cC5oBptOia2Ox7DspnAUYPhYoN2Bz4RGucyvzUh
SkX+5LfYZFWah9z7VmRue2nyrL3ow4jjFI2rGAF2pwL1cTYg+6waPJmzC+hngamPR5SoCyB0qhBN
OFwyEshLgJS5cNO1d4OTP9VRt/X8ERIPkVa/dNgtQHAy7g9kA0pcOyJLnaPArQgSCJ1eZKNBIMmM
oJvttwDh+9LWo4BL7L4HqDVW6VBdgcAC+K/tklVjusleZxxhxfF5CXdQmAKVc9XRmczLQwSEhqUC
AA2Dvh89xHJK0KEgu5z2+Q21Nv2mLkN9048uvmB/iO0Az/1+XeUO6vw0KzskqWY/25knNjyPEkQY
KufZjoXxNHWvNCCHGMDuQAJ6EVRdiQe8D9Y/BdeNUzvFb0p1Q4XQ9bBH2Flmc19MqV2BmjeBDu8B
Z7Et8YdSE0rw4s7juvBeM1/IY2ykMQAEqHmCgnitaEN+PZZk5gG44FWv9JAiO8vCcR/50GzSRY9D
TMmhI4Sotxxxa6JekxjfbLO2DgAd+IHpg6/V6DT5BElTPBfz1Fgbov+KuG0BGIocnphj9U+unZkg
f0yuDfPNPeoC+3WmO+nWq/UUaATRsx1Y3vnB1/gxrUZ97Vj+q++mnQKxf/csV3/LSlAkdIbGdhD3
TJ55JE/QE2abDHw4GyXKcgtVM4Z1d4OwAyrhWMUAU4Et1sziJDXUD3QxO6QaT9/GCRAjN3TkRY/S
5KkWrlyFBvbMIDRB1UpmnfNSNz80DbQ8zhwfum251WmZJF8mGG9Xae+W0H0QAd1TfW/6W084ksfq
Dks3R7q3jnTHXG6zj9PKu5LO1erkBlqlbGcIL75OeSqv1KMGJ12UkshOBLqaNfsKKFbHznZIRg2X
vE977HOBzmroRyjVD45kKasKpXAma/mtyFKV3p34iRpvAHDoQF1oNINvXp/tkfLgyySqkPmpFNif
tkP81ujFK5WV1thuQ+xOQnt1zPlOth07UUkqNWQvuemvPdSEBmTLlC9NoDbVPFhO9Ur2oTZ7f9Pj
Iqm6CHksV1ouUnrdptT95tnOGYo8ewgQQh9W+xQCYX2OsnxcpWqIKmT/mGmgD63teEJaAxQ7gGYM
qqGeBeQ2iMLiNFhskZ4l5xxVGGDK/O1IxnRwknNpjU/Y47g7mlzs1LN03C61CqXMiMu1a1TOdxuQ
cNhnGaPgVQdBYlb4Ffhu0FB1NPXw2//b8zS2fbDjv7lvVtgJoKWpNG7fPWlku2XtsiRyzGBgqGym
ihExdjjBZPkeSLbhQqYPDSiTLuRReOl+tgNTtUHGvtosj1r8YyFhLMYCwsx4/Gpaklor3ULhT6sb
px4K1RYSA/2vB7PmxkGvQNaLqU+Hr/YQVQd7gM4TZ327XyoFqcgQcr+/JihATrM0QSvQ+7Virjwk
o8/z/1yGJjw3TQAF6HyoMCm2HXNhX6a740DEPF6JGCMw+iDxcFzce02JswJr6wN00M1TOPnmiXo4
aznVtkBkFWxc1Z5sDvgkqq2Nf9nZp8sifGgIbKypEBOQcj1A+MNdzbWWD9WZRVZAF1yCn4QXEb8O
pR8gHmgfoRqEfxOq1qS6zTSyplVSA0KKXdOzMIxib3YjMnqA8UMNNayBN4xcc1uhsvZAaQfupew8
z5IaKo1p5t9+HzIVNLvp1MamdIcD6md0/HrS9Jh96VB7u229LE+DBqCVAhn6C1NC0qQmHXtmcoB+
GaCO5MJN0a11CWgn+SQuRNZWo4XgMx6bf1xXVr7c9BXYLKleJHGt5pI07DBXhNAQt6LDXD5CQ2zQ
D7NmNMCq/3FWa+lKwN6uwIu7mlSI20nG7K4juVZObn4lEzVpXnqB3tjumoYA56V36vVF8sGX7HFu
QtgKTE2uSu7QRzZ/3uqLoA85rpANL7Qf9OEvHzsNZ1f11Tg1GHpcG3kun38Poat4GcecvY4l4PlC
c6c9DV1oVEGjZooCGjJecYCNBkRzgQZ5tTVd3vu+gXo4RuQxlRm0IvmN2RXi51X0PUmKdY4n1PvU
Ff1WJElywJc7vXKWvJIDCFBwBjNK/2ZlV7sDR+6SZKFkCjUCGE0rwW5ryagMWQokkuRa4FlDeI7r
PEQpjAUw4TIOOSjJ6/YnTWpaiWc7dR/HOa2L8yRbD7q9Ao4TPM321N9RjViswzhJfkzGO8Ot7KeL
G9oq5yUIJ21NAFLthy8Ts4AUwAYloANanAh29n0tl7i3JigLUUDqjuq8sKUKE83e0YgaQYVdy9hS
8GwahnoPznvUCq0p8cM67M4b38Ih4r95I7Itbj1uvEveaIh8sQOBNoptOq0+t3x6GX9LmaPyoAPn
UwqW+77p5RrlgwYCZhWkV5QP6ZsjHgEhQvnE9Dw59yrF7k1JudZrmR5aNTSN3N0x4cfgSUc+Pspt
+xqm9Y1GBnu3I8PbxVKON1NY4aYwWfE+NN7F1YT2V+ZV+8nL3K95FQ1rBEm1rQ91alwPfJcF6I33
A0r1cAuNomHvITy6Kkcb9YNkdCcUH+nYTowphw8UnJxNxBJvY7dtcweKtL2XBs4IGUrbUlYHtYZs
gUqdfmhauRt0rp0Lo0M0y/tSsPgLBCfjt7iJOiReqniLp0v0Fk3IA0+A0FzttEk/h0hqAocevSlu
+FMKONea3JJkbDfMQ/E0zcb+sO+EdrITz9qwKXrCuZydwYLIzgAAIwrhEFybDCKJyr3yAbcFbqnz
PPlzEEMnOCxB8caHCtckz75MIIGa9EZ0BWmSZv20THarLUPcnRwgZ09vsgt0M81PRYHYPg3tTP84
pNnFWVfOyzDkptxh5zhtiqFqngt96FGzMOkH3dTqZ79HUS+3vtIcuAHrZ9kLDtI4UTpXJ0UcKgrz
AAyl3avNzfYkOoBeaRi2mv/Up86aRlFld69RCaqCCZVpSHR1r4MZJesWN539r6yzzRz8s/3O3FKP
laDSi0AmEaBmaTxB0QnlkSjcRDgBmC8NwnfeGGQ+b1YhFF0v1BROWV4QCujWIegaN2TT8YYvo2qW
oZ0x95CZ2oHs5EGTD0OU5rxDQZdDtxnXJY/lGuTbgEttO9X44B4maMjTAiSeEGcbgCNtingtMju7
iqg1NhqLpy9pGCIvafO/XAdCfjitffcjgWhdlre3UUZfe6t8HdVDkFjYdNXLZZFBknzMA7ItE2C2
PuAulZ1nu64HMunZAbwa7DTZDVDH1J3HdWicTN0BBHpKFDUHXJRJlEo08nHJ4+q+REk2L5MjrbGY
SAJV4r3Oa1BPAOTwtQYmZyuBzNjTUCCJ3/F3URvlXtO1fJsYbfRVOmIb92H+GVQX4xHEvzhXKXtu
T69i1MprNI27yo7ZveQAH5Yukou61rK7ljjsboM34DBmtsTp9x8b9XBSbiFgdaeVumPhbJjrKOaQ
xaapBCSO44YdFeHKN+ybEDgDB9yLCdq7LQNc8QziRnEqIA27M6UsnlLh6uuMZd1GRxngmj4YbA/v
skqR4XWhOFYaLfYro4dHnhpBbibZ+EpmbCKFsVR0aQBOONTkkCAZedF8g68J9cBhuvFiq9m0qSmu
baJXp4pzsUUGRXwuW+vdqQ3np1NO2FF75vtQ+b9ck6iqoNeWYLumXG3O3itZ1BuvbOqgUSRwiSrG
Y3oIjpG0NqGyoprW6vjH8UTz5GoYdroDAPlGjssSmpz97AFq62kcfvI1/69E67LnYYrYaWhxMPJ8
WX8b6mY7+G7xBZQg+V74g5Jdtaz36X+Y+5LtxnUty1+5K8bFmyAIAmCtfG8gqrUlWZJ7T7hsh4N9
D7ZfX5uQb8gRed/LyhrVhEtoSFm0BB6cs5vqRY+3FniUuBZ0sMJW3fmVdxTNWL+O8A9w42pcRZmt
QLwZ3zk0Lq+SPq2PWkwzjOn74HHk4KqKrJjdSSTPQ/hKRE4mr3Q7KMgTpVE7h6TnJq6r4GYUbePN
nWE91kAgn1uDAjRzyFKFryaWDzydql0+jA+UxN5J9Vm2zeHH7RrUMve1HN91NkQf7DjF15Qik3VJ
mISJpeYFCqi48QD8T0bAnnb/1S/V5A2nX2Glz6+H4lY3iqJNNp1t3avcZPdDYkBjvqXhj+5R2WH9
I2rIjxJOFg8o2AZY3wa5axs7uVJqHFcVnPSOQYO7ZcYhfelaAPKmk8AAWY+wo3jF/cjdsvX50fIC
8PYyivJtYcCslskalCUJFvqo+uqgD7INresMjtu54zXOTPeBaBQia1qWm7qTn/Mg/V5BOw0SCZc+
PTnyUtj9jmJ76c+KjkBr3ITyQplWBz3Q5eRtrArAwqAfsLFb4JYjCK7eOjWIC7adTkJ9RJVzVEnv
m8qmswKAXuw8gvQmKuOJTDYaa8A0gpu0ilHdIcJ7aBV7t1hOfoxuJnPjIWhMqLNDFRoZobo+jioB
GHxIrw3br4+6n/LsSxc4ZwUKLdCm1mWGejDnTpvA9DGK6Y03HeLAGLYmEnyOnTM+09Mgc4jEHkc1
Uc/TfedDgqJxkNgcv2ece56c2AE+adeu8g5MOofF2BPH3b5sWiSMORhoUGEwN3kWnpBJ+ey6DFYE
ntQCUiLuaJUGxHh/zjFbpMgJ0oSrxk4hsOzFH/opbTd4rzIF01Q/wfUhhvcn0GE8vNLNFrKRB0Kt
mW7ps0oYeqzA4/h6VpFCxtVAAgFay6FcgQYuVoUZZ5seBaWZ4HZ90ocRlRk3L4GtaEiizn1dtY5E
Qo96Aqrq6YaOWAE5KIaJmw524iqafJ6QDNFHVMB0nrJgEoObJOC+vCwmecBzm1cE3FfrGfq94ylV
DPtdQZL3oAtdEAXAzSPqKUAcgUdTcqABnIugB1dQJMoVrMenZogynIvHOXPPP0rt9JhOP9pSposk
gwAbzOmBodA/XFMPFxHkQfvMcove80Dlyr6TBrEm/tnmfuCJucfX3dwjg9AsPT5iDzr1nedmIbkX
sjzI2oTHIRYKUDBRQCtycSiCYkD1lUIi+WefHRfJqnL8I5WjWnVIKj8yBVHIRgRvFvh9LgsI20FB
2tr7RQ1RSKsO3gppXJeQ0nUDpZwroyTYTpA6vPGogd/YuInaJFxgwWGxCzcUuB/xHipY2HGf0hy5
U684VlND98A+q4JidgymbkkKF44C5GT9GCkbPiIL4gFxwLs7KGeHSwc/LtdjQ9rtTZFBHTi3mqUy
unRTG0OHvQG7G0MCcHpBTWQl2g78jfDpnE0JbSiG+DbotWclTGRAg5npDf+1jQ9y8mwAZXgk2JZP
CdKxLkDHylTPthTqaKnjWVfF1BLY9hZzPUfPjiTCQjG+2vjpIj1Di/JqoG22UQl4YsLANrSs8gWh
PdSipmbZgOWjX+kDSXrEV7lqXSsu873pWdD6HisQcLkc1sgoZXPT8a17OEx+baoAsiKX0QD070XU
DK9NW7WzTljWwQwjdkjj3r/poTxw6bKm/rK0b5Ho6tcqkXxnciu4L9NlSSS9D7s4vM/TZT01YJ86
nvr2vq6za27E8mCPit6PRn5u0ZbT+8xOvrR+jhmxFd8NYEHkQE9VlvFQDIW44R3yLyT2H9s2aK6k
2SLROw12eZRD7CVkS7CK32gj+RwwS+MITvc7Ef7wYjNjykJ1/k738zJ+j1vna//ogPXX9U6HhQzF
s+mmZX5mnAA2n9OA0PvBF55ugbyJncs09nOmHptaFPHrPUEKbDsOctX2wnSVRADkA4f2RNZVpdTT
2GTDdQE1YAz1wxNTsQnZA7sGrh5NFDziuH0aadhfx1k8un4SD0/UwJZFmr6/smoDGzy4boBfBYTQ
tW6P+H5cFzChhhPFNP6lrWhwl+DpB+ee6tkK43x3ORDgPb40QYh4Vn6ARfTXfuyoQjws4FWoH1hI
wLVgE48W8nN/PcQufZen2NhD2FhkvcugB/JcOZPnBK1eO+g3Lpqwqa5gUW/cBnZ+p0OuoOxyl3Ce
7CFgXQHg7fOZHqCB8QZHWXLiuK/XxANj35tiOPilLyLPOqgRmEKFVOWua+zPgwnK/S6qsKMFHWRY
JlVhwJ9PH/Wk/DoffHI+QZ9aWQiBjLo9L6l62W3pGG2v9ctLgPRl3f3ysowdTE2G9DOMusy3oQcj
CINHiy+f07Brd3mEQlcasAjEJOKvy6np9LUPtgtyFnqUh7JBuTV40YORGWU7NhAER242RvASE3C/
mkoE+tBqjcuxQtY3G7H77FC5nekRT8HqiYVRsNDNvFUCGEMDjCpGerdjbbT2aZvc5jIL9iwje9Do
klsHVcFbL1ZiFuJxudF99hio7ejHLygGzO06kKfOAXwxa2FYYJSO9chTr1oKfIqVboKKD8KqPwCv
waInaBaHcDGR5TYkzpqbuXNDHE4ElpW2XADHCIPjqfNyAKP13jcom4cR1PktwxK7UCgBQEIoz6+S
bCQQvonFvCtt+CnoYT0x6aKnFBrHbpSOybaG0N5141O2BLO+PtmQAXUT245ebW5tBMvZDy9tlxUt
87dhspLNyp6AAm21UF3WgBN9iC1iblq7PVzUSy9olCbK7XVntD+4n2dRPOsJ3LLbWlZ8DzBIBJom
0m2gLLdHb5xAPGNR2lcjH4+NiZAo951kXY4j9AEmNouHhSw2E3ajiSyG49SrYYAo64XqYuawPcNf
fxNMZBg9I7NSzz3LOfw8/3w1RuvVb6Mi4iDwoUjmXmC8homiWJ5a1VJDeM8Do93u/L5YXKC9+lUJ
iZnzXN00gkatgb1oXfiDgT6DaHEWdiG55UjjHzqz3cgmuu5YXjw0YqzXnp8Eq0567Ek6wi17br9y
XzVzxB3+doSE7NEXVTWDBJG/5MjQzespO6UzUvog02gTlEG7uaSu1CQqoAd136U5zU2Q0thcuvQ0
fcmuMn9UKbZ/KGVPvI4ihPUcvFzEzBOgONgggtmzwPHLVW3HBPHP1HbiqrqBlStbwYdTnZtymq4H
ciPN1goeRjPdJ/Qp4WBSbOy4//USMibpBsvZm56o31BfQdWcbpB2fbxcVPdnFsuu7NG/PV9T97VD
BC2L7gZJkfQlKJC8AGjoe8MQR7S2Z9/aqulXiAOSTd8O+RH1H2dmlmH1nagrs7HLd2TqGtDuMvvG
gl7plQEFHXDJSHsv0urFny6Gjd22S8fyybsxllq7RKuWjFKWa4Uc+UX15Iv0tp6C9TcD8gbpuVkA
VPWssyBSeW7rIUD5SncYHXtdJsOtwmc4CRV4u7xHvCyMkTxDUSlxjUykO1sO/W0AhVHdP1DAQ4I6
ZWsogJnPCAFyM0MIWvGbqkbSXK/vzfQkOK/6ug1hmpcwwC/t8og4Pw3y2DGvW1OeTzv38ZwvC5t4
26KaYgLDaF2tGadV3cxcQFdpbg+clcgmOcoNjBz3TUvLjWNlXwFzcq8F5fR8L0vCrRGAtTnhiy6H
ix2A7vuteenrqygAXjS5l94KIohuaquaHHiRJ3uEkvCDExBowf8Jwd/PV93guxwcve1v/WVC832e
QB1hGtTzk8LzzZl+aQuIMzl2ex6oWG8sUsZNF1j2eB969ra1Epq5cakosHMlXfV26ZwqYWIXk5D5
ebSArNw8t7MaaxRGE+jmngYB6iIa556iZ4tcVsHCeNXSLt1UjNCHc7OHWO5ZXO63YT1HWHYN+oOT
L1oDdtx4/l8Hk6gsFEbE3jAkUOIm1KEMAYyh7ksnfVr9KvSTBjZIDr6R0xl6sh7QzSw3XAFxmW1c
WoDL6IHGiLJ5JEMLFBJcmTXJzaC43BZlSoAqKt5Z2pknv2HkFBOojMpIiJVu+kHFjwE4RtOYPlhA
Zy/hIJPMAdQxT8SBlncbQGc3YGO1VQE0UlEoTafSt+7RB89j2MAHYrj3UWIzoYNJoGvlRUV7bXiI
8/QreDtOwSCFiaQDRWJXd8ppzllL7dLmJn0zaQHYmS7bUPj+gB+XrztYVm/gkwYoC/DAcNVBUedy
0H0/pwUR8A2sN8sFlPhGlzQocmivtIuHmn6l+yoYUpEIKAPdpZ3XtAebbkol+Hps5e2lnxQKeHJA
cAyS+tDKHId9B5vKhx6QBZN03p2ExM6pR75wmLpTCsYnYiRojE3NArTulexluzAKQKNCz+g21cQv
hufMFgxRdjvQWi5ZYpF52Vf2bZd1xg0PxEq3wPqyb3+dHwg4/Or5etCvuIcoxTnP1ydN8+Pp+rp1
mS/GOFymbQ6rmykjnzlN0c8AGHzHXLLSfSkjkPGYRhkDx2DWUICpIB5kzlpC0dZDlwPvQKT6DANz
+0plGUMBKBo+03k6Tv3SPmcFwGeGaOk0VY+fQ9YRkJ8YhXnooSroygBUk284gzi8b0dtgB3Vr23V
BcUGq3Q1UybH+GW+14YIsC2Dr60pO1CbfrjzGYSAplaf4P80m5I1iQOOnE4nlNwThyQCx39MIcqp
+/RkR6X9nPS9Wui+Xpq7HDC9g1J4vOXyHjcoO/ZAWSDYMx4aUgKr2uOLqJtkgMx3wgcP3FKMBknP
IevWBVdDygCgHVTxqTBfQQwRYf/2ojef6uWv9YGPcyAi9xu6WMd406CdlmTbejRZAbmKzHwfQYy9
qyHLPr3SBw+w6HNfn5F+FXbB7jL4L+f+3RTp5P0yaOIUABkHsXtTgOwSknpdhCayXBCA3HYkq5Zx
UQSnhgGrlTpZ9RRUsC3pFf1gExuoTOGIDATyZqyluWJBTa+cTkJEhgzPZSvhwg0lZygnWvVdWJX3
xI/Dt0jBY8zKnPKQe225TSKjmusBD5FDTtLh2YLRw7K2eA52S6QuZ0pmElgsImtW1aS8MuzJvpn4
6UtWqBsl/NqHccg9mLJwz8my7zUl6rF2eDQPvLw+VEyZq743yBX2A1CSC4wrP3VQUIwyCh3hgFxH
HdiQrIYBuB+qblP4sJoqJrZaGBMcbKvEUwpcNt2nD0l9pzKsI+D7oAzXqCNEpf1FFQ4V1LBCBOAZ
xGkWSPL+1b6MjzYHIozH/Y50QMsIE6tKSbsebpg8WzGUtJ4iWpyGvPeOBTSS8YWWz7r7MktB+vGJ
supkjIl35OGwD6KSvFfQyrvhFnEOtnvreZX/AKGkckcd7HX17t9EbmCO4oy9IZ3VzRPSjdeqIx8B
+J+3zBuQcqmdfhUZRN1zwwFfN07f/2ZCytlklEqQQ0eebzskEuzbDqmMrPWgejA19YDVDWSbpM6j
QSKY4nn9sCCI4MFWJvZt2qZiB335Uz0KdjuKzL7lZXuwCL6PhVaKIjDqWsMUN4DzjYzrGbTkAuDH
cGBmFGxp5UkI4vZs/tuAbuopenJrN4BK6Db0PfIr3wJgtORQSwapphdxsHS6LLtTqKNf+xR5vDgW
6V3JU3Ybma4e0z1pRKHy7UTJVvcZJBgWNK0ClPgw/3L6+WoDt25H2F1YTXpnRk17G0YLxI3xtg3q
JaTFhk06bejxZYu3ul83AUnAkpv2YAiDf9POyimr19e0nWOdbFzY87CtaQB3fh4RU0rw3K6ldQRI
rFzrPn3eoNOEYsoY6nbi5OGVDVS3vozuCvpJCA+2DfNizAAGKw0PEn4FEOrUy1ERCJLjoIDebLBN
/G5lkK9ru3dBGuVmA4AsPgNoaQw9c+kHZnU/WvGrAYzU96Kur5H+bJ94X6YLSGZVW9QbFaQGooPH
seEcmQkwahmrZ2i9JdBgebaJE62HApUz3QzrYBkhq/fQ1ooBmAr+WjRNgzrmUxeKBODDwd5JW/mu
ng+aKZ381sa9ATrZEUj/77q/KuA2GtGMLE0zwmY/6wGTqcd2A6+Lz1f21Ad5xHYDVcD/btSe5umr
EJvtkpJCpGXKZ9UZPDGiqIdy3s8sGFjyAWTaLu3uTYGDudU9TQSgT8YLf5uq3Jo5RaIOuVDsGrsa
Po9i3rw9C+HVb4qkco6dDkUomgOVm4BMrodZ7QCcWhn3ELmUq4QqwLRHhURlJK+zQd0MyJEf9MEO
UnaQcTk3hSqQr/+rH78yC+FqF6wvfUghl9B9bZnbVnRXJMOzpvUlif8Y5dw+UtQUbxzDhIruROtz
uqYAibylV2k72o8JfdbdLK3FOqG8W+jmdHYqEn7ELqy6KcHc/3K2wN9/5ZRdtY3p+GwXZn2fiHYJ
tHb53BcRLBPili6NxCmeu0xdQxzBh0w1A9698qE/MfVHtalcYaFyrU8HtRmpWpxeRrL5cjpw9NcQ
XvDvRrNGVIzEQW4IaJaQeBUPlv8sK+eaJTa5rVNa7LOwBCN56m8bK5/XltdfGaJjT/Wb7k3FkF45
SADMdTP0BCgATmntR3yvoaQCTTGd0YSjptxFxQBJXtxqFzGL3KXDuLrkMvWMSpCVPQ5gPJhsVuay
gE4kPXAoBV0D2/MoSjaRIaK2uJaseqwzVh0zu66OustDVzl1jaLwZmD8AMbUgJwguiG/duwALAb9
Mhk9LNpm/fylT0/80j6/1L12GlfSlYPIr+16nOUMhApn5PQ9aOakG8L3yCqlG6Livvchj7T1UhAC
SJ3az7UJQf2mou+5J4aZg6LfkadKAShUByuQr4w7xV3YfFUAC9vREWg5HztAwImSRNmvKUQUh9C3
n2KCfE6EQh4AGsGqccz0npLwBEW84s2RULz3Amc4ZHnJr2MOGUo9gG9LAODtq+iTCmyziT+EGPUY
KdwFPSGJ6bNgQt7iD6k2IX6Uy6hujSdlNucrpF7NXa9Nhx0coCEg65UVOLHVXmDlXQGGD+K8DYuz
1VCgqMjTIoGvzNS2fZQLz+0BVdSVNbXPUSD8zQBI78HMa0oJ/pY3jjcdSZMbcKdMRJAoI1wGAJVI
biKvMWdV0n4OsLgYb5Jp4Lcz9IDvCQwUlQkBOlQe9KVkqMx5Bc2JTULN+8Ew+LMJDP0cqjdISKFo
88iAsrHCRjw3XVGtoi4PV2EqxXM7ICcI67aHCgLJV5VyyFz3s7J/KpTnn+oyS/YgH/BZVQzgpRlG
tyYWM9YgvA1uJ0vzzhAO3TEvftYtT9n9LQEcahrSh8Jytrj95MZQlnmXQXR/lkcOXMHwkNw0VA7T
6tjvzFY411wC4j61znqToAzAkAq8hnPz13nMNrodLE4f62FU+74L2TqceCoEZJ4nE1/hWVq13ZZO
TZTBPOVAZgJerSD3e0BYT92AWNQLpKrKtW72nTwGXFRLuLS1q1QzaTSmH4qrLrbu3XWbml2+CnPQ
Dzk0R4E+w1bDK64zAjwQQXru1IF7Bfl/ke+wNTc32EqzdVN69R5rcLEAejO5szn8YLk1ei91ZOyE
A2jyrBpWSVHUh2RAChQUQBAjW686pI4stl0R1/PRGsI3jwvEN+H4bEjzM/b268g6THdh8MGXygMT
6BDcl8vBj8phW9jA3+U97m/fg1DPE3x7p5fckvjqdUmFonOmZiZtjKOiPdt4DhikDoAFj5QDhS4r
6y2Cym8KNA1U09ldA3X+BYXHwrYy/HTb0NFZREEq7pwkz2b9JB77o4eM8odTBfmMGhzG6AEAWH1h
PCS+ZzyA+9de5Qm+RLoJ5xpoGXaRtdTN2Gqg/R425RJ5k8SlJOkWhiPD58iQr2kZeYeodcaDiLLv
FmXRc6RUuRDIsa3x1EATVSLRptEjxRcZvvYjc/XZTlfIGVTCul0jsuauF5/zVWWpVV/EZKlPN0ly
U+Khc5t1FYVoCopm/DQg4XgK2padWhjLGG3Nt7pV+jloMiNEonXTaDCjl0zigdUGG31W3wnomTOJ
ZeGvayBed+aGgsT5UAt2vngPt4YqLZc0CCAVx8anaOyGFxJmtst53m6hIEhOyV/9w9Qvf/ZP8z3p
DS890O5ur4bP+Q1+yQm8ka4QrFfzvlXwJWMSmttWZzxEeIq4gc2C62z6n8Cd74Sy/3hoqnJ4KBBx
Tb05RJJuBk+e/2/90O7NDL9hG+oxj40kMQhoFBgAYg4PWQQNVmo9UrPytlETgpA0NcPCA/YLmjlw
/kazckAH+BcnNZY36Tnj0voku+E5niLF352Ekge/9UyxzuRgrFo7gP5VlBo3belbbocH4Esh6DLs
o+YDyqf3RdOnj00UQnQhjpNdmofjdZSwaFnHNLx3+jKcWSj0f8RWMmsKw1jYWYASiSFsqFfjYKuW
bwHuAikNFBN3oAnfOn5VlnM9TKa2QQSg/ADchYzypYP81mmsOvBJAfB8Y0O/IICdQNE23ldAIj5X
BqypmrTrD4WdJWvLsntg7Gtz3+UdnTledJRJVt2kwvI3ULQ31zkyqTdQxg7mQcHpU2zCSooM9Y/O
RIFXpPn7EOFEj9LmFiUurBBIIs/MBlpEQ+3LwBVJ745Ym2BCNTVjAQ28soG5RdcebVrlR+j+Ebs5
hnHSHi2YsB4yz8fWa2pN/RGBnY5VKgRpfM2IrO7A1KvuaqbWEI8pD+euEfhuA5CujR4MJPz5ALIS
cz3KRIaNJPF/6EEO3svddz0As9YKF0ivPeVtoCKqHgIz69a1EYlJ2wUmR10NNoQaXzP42kIhxPSu
sLFgJ4Ydse53xhTuBr2fAK/I4g1AFlDuUf3dOd9ECCPXKRk/m4Vqz81ztiqQqNRNk20JdZu+6+aW
7XlXCRnMbUSVs4hpb9wqjkiElSZ4+imdcwuCiYWDHxqrqhdHwjnCDPIP2E/ns1pi5xwwCxIXpvlo
tIZ1mqguW92fN8XwMjT80cmYvRR1l86HxMHmJ+IvDbwbYFfmxdjzt86yg4vJNcLfCsLv+BFZRA63
jvLZjBmEnvqIwO49c6DgTVV7bULrC6SS6aWa5JaHFPRylRjNrM29Z12zupSwvmC09UhMiJqDsNq4
unmZ/VuFTDfTabJFo6+Tv1TYaF1CdzKqXc1204S2ooWq8lRBR1LcqI15D97jmf+mh/28a+DJPlHf
smmOnOZ0ZgrDYd7HLrIy1jgLAu7s9KFU8AY2YtEvsLf2dhGpMKxfNqaoNxDMPnzpO79UrDshKx9v
fr8YAloGmkPmu/raSTF0uzZaGJN+vwWhHTirlh9atF8fRgUn90oGIDJYzlngX/eXMlzkYZTtL1O7
AFY+RRbxjb6YPiG1kM0ViV0sdR+tGZKoKaTkwe/n4D5OtwA/Kg9xEHaawiqdT9KgHmGJMYbzy/iX
k6DEbLu5rBm4gY2F+Lr2rgsSpAfmMHsGakn7xs1iZ0H14sHgKLwMkMlas6qx7u0iPugJCrTOmcTC
ffCyFMI10jPmdfvDN2u6oFYsl31FUeaLCAye+XhFAFK70k07YNI1nehHUQ7xrAgj674nWbzTTQ8/
mTuzPyLtA6osrLXmZpgFz6Pv1TMoQvG9sDooMIbm3gNn7LmrCr5UlKQr3YzbDlUSRD7Egz3p+ebC
C8WP8/p8q/VtZRnIUsiOeZtwjOxJL0Myd3QmEyLdxt9um9Dq6wcTvOXMT2Bb4QmXxyYw/VOfPpii
TG78KB6WQe94s8uAPgOhbXyFHehJ93sqs2dNlQ3LFjuePbftKxBHzKt+auku/WpM4VSU5nPdCNNe
7UMkTve62aWRsSlQD9L95xk/B3Fn6BI+ipBy/9mnX+nJWOviuZNBWP7Sp18lNexcDfwhc1gDZDMO
cdaVRlISD9LGM6TlAMMU2czhTrjT4MvzABirdIPy43EiVdpzPYLLxAubRYDUOtA8+fbHf/zzP//j
vf/f/kd+yFFaz7P6n/+J9nteDBXUSNRvzX+uPvL9a/pR67N+zvr1nH/ubpd3/3bCenFa/D5h+jN+
XhBv+/lnzV/V6y+NRaZCNRybj2o4fdRNovSb4wNMM/9vB//40Fe5G4qPf3x7z5sMZhqnDz/Ms2+f
Q5vv//hGCdd36HyDput/Dk634B/fbl/hxP7HIfyoqo8/XrPvf+zCsvlAuPxfrvHxWqt/fDNs/ieR
DLJeFrUcwThxvv3Rffw1xAiXnEDe2MZO5NsfWV6p4B/fmPjTRIzCHS4AqCPSxjl13ugh/qewCbbD
XBLOMcf69te9+OWfefnn/pE16SHHX13jw3G8CcrF0z99+rC2RSmEPAn0W1BSNKEJSjH+/noKMx/T
zf/FjMYKwqzFtj7PigXNu73owke877KsUxCFFJgX1khmFUqxYz4Ro4IG+ZIQSp1tyGeiIi32feWO
wD9myTjwfeZwNxqOj7oclMjsDpNQwlkwUOyRhYH3UUj3SHlA9StPXtKEEFSr2l0PrkqPjIGPgsq8
RcF0hpDwexPRTeewBxnkkAYEWAAb0WbuWeGMQfrUCcYHx4SEes6GW3OYR74dz+sIezzW+2+qKFZO
QCA/OX5PSI06OJPQX7bEG979I40dY+GPyd6LUEWtESl7NjXmNA6xKDkQQ2XmEbdmDyjGSww6sEe/
V4FA3UPkuwhciDl0EFBbRjDRDfK9t6DakI353OgsAkJe7M3GYRzXEezwqh5QUgj6+ICaKLC/CsQC
3+EduEQ1dQf9Pbi/2OVTUqQveIQYSQVmh3elmkmQI/KuhlYszcDoF6mK3wKefPeEf4T60EcKsumi
i30DgpYuZCE8jklj0/8QFsBLHxJO7kmbgf4S+SBG3PSFdRhBIVu0EG/uBr7vRO8GvvED69D3wJN3
JeRwV7wRV1Il8xFIGTzSUVvqOjyBumyBnyR1E8aMeTtRTiC1NDOQfnKxGUeJXjRzqKXA60PMvR6+
6Hn8VqV+6lIlsKWHPwogPsBbc/9NMPsoW+R808k9D+oZQxq8daPYoJpZuGC1gz8LHczQTMGGDH/U
Ht/XIxQDKV1YSnlumiUHwxkfxw4eYtTG10KAfwWBW5QLjm0dzccSFCNS1oBI4dN7cLoE0aTbg72B
G1KkH0Wv8IUBNHyTt/ZcSQNhcgbxyBHPu8rfQUcyW3TEgbBcHAewtxtdbFiBBU4gVmnlIVLGQbBg
wQAveKjzLEbrCLsategDp19UdfkS5ECU1VU6sU/hlzh+2JOyJILwWWgaFkLV+t5S2XeVhKCJSGOS
6Gg3LLLUMust6sbzgXJsA71hp+o4n4u6YnNgnBFCjdDCyHqYhKTRrTnyFTa8mA8qBkLB6mBbGKKV
Az221pynJXy4sStwvUmhJCuterH1IRXoVkNy4k56rDmDssV1xhA9+/EbpcnC7xmYNtU+76FI6iTQ
5kyKWwC9lyF4c07gHyDeKmeKAVndGUBLjcYVxGMmCbLsoD6syNmY+B4wM3sZi7abZzaHsKc3AT/X
cEycJVF1EAQU3jLuHvpBLLEtePmyEn+ubl9XMyzUv65lEkhCwigiJWpyoOp/Xcs4TBGgniv8lYRA
ykzk9mqI+Br7VAtf1uT8YPzlufj1zUzz797NktzGLpFg/fzt3drGNA0j8PyVkPkkg36wIdVh4bYy
MBGb8B3btV1N4ptI5Niq1U///rOa08L8y8I9fVhHEG5L06b4xL9+WBQ4rDyH2QFEVeK3rBLS9dUW
AhUuxIgHLAn6f5FChdpLtjJLt8Yolv/+TxB/8xeYBFmr6bkBiDf59S9gls1SmDaB4tu2O0bTrR/w
TVmm7sCSRe7F/80Nl9P1fvvEglI8/UxKhI3P/Ov7ZRABqVqsfytrxEMlEOmqim9UgZWk6lQEuy9o
mQYjuIUlmAd29yBq85hZzbykwVUjXwbE3LaCA99DU4aulPZL2sBlvX2QucR2LF5bRQmgEFuxGNzx
MlFwPSqgRYylLmusYzaAozt2YlOy6K02Q8TWLzn0dm3hQd6KhJ1rO3KB2OWlTww5A9V4O5Q5bAqH
EXSM9L5xEvDkgwr7o+4Vbnt3qQ/VJFDVIUSPf+ECSki2G4a1m1LvAFCkKCuI6MsMa4hVr4rGPIKk
Mq+qZMfMHga3FWAQPgCzmidWyjtf0od4kHdYaRxlg1Af5pAnlXv4CA/gZYlN7Y1LA4+wpKncHEs7
hEoSV38j/kfB4t+FeV+jvP/3aPL/x2AR30FE0/8iVpx9wFLn45fAEPM/40Ip/oTuO9YPBzLrDiT9
EJl9xoXS+RO8RsGdaS3jUlwCQ1PiJJzmUAnhHweMqJ+BoWn/KaWAa7g0iXAg+MP/J4Hhb2EhlirH
kXgbagGZ6xAhf/2tNTQEAAI/uBVEpjZe1/0f0s5rt24s2LZfRIDkIhfJV3Lnra0cLL8Qkmwx58yv
v4Nu4ELeFiSccx7aDbflZlqpqmaNuZZldwiq+ZslhHPsxyn932U01jHiPJOFjMf5ePqcgGEjxZma
bacoxw4wim2Em1zLDpW1M3zU70u+wNh/+AjX/60YH1du/dOrmipXNG3B6zy7asKjab4+N1vLdNhP
ySKETffDaUb0QzCeneggZRu4AVZgnQ0EBty7bQJQDa/5AqqbVZPnxN0DBZcrPdNfoj6lhyT62XXK
FS1Dt2gFNS15IgF0X4hqr/ixZ1kN8ivl8esHEcuK92FF/O/1kaWGOM+X0qyzFVEbyMOO9BOgsY5/
L6cwE/qD2+rjpg23fdb6rkgxYpM2v1CgX/msY1rCohE60YXR5d5S4J87eY8M+7aa7iqk8/C4i9g4
zvA+DGVA5XEkD7auR2rN8S1t5ctr0OsmcltsrGsSvxJ5s9tCUP7m4ZavcP5wjuZoLPiSKMlctp8P
kUlomMWcyKrZytS6bIvhyqf02tUbIeP7MhU3dhH/SlBqCt5xkabrLCYh1Fp40wJVRZiW2XJTW846
UsqdTiecnUjcSbILg065uSz3dOtqUpIDSPELN6vniPOPneA8OJmX0Thc0aHxrA755deP9ecQ8s9j
EQkyiVXB9r0cKz48lgIp0UrpntjquQ5zkrjAbKBpJXIm3a51l4pJGGbqyLoQn1mpOOkZbS94v/sh
0YhKjxFN4N6g9+uvb+yzscSJgsiOINXS5TJpPtyX2tmlBKjXbFN2llz6eztUnr++xLJofHx0k2OS
qi+zTgqpCeP8ElPsFAl8+m2UrzPVPnZTs9PL+4aiNeyKTaJq7tcXFOfL2J8rUlsi720Lmzj874eS
rZZNcR42W5MYJtPvZ7Tmlpnc1Vl8O4TzRpvU50C76QhuQll7c3wjUucoZshVRfogo+jOr9td0Uyr
Ishu8Z65aqP02kw1zyrwHvPjWycz905xkUwcLqruAB534wTOUVOmRxwPYtcgJkXy9MOPqrevH06z
lxPm+fvUWHHYElQ0Xsby5x8+mZnBQ08TpYbqoiAAzOzSzfX55ySMJxjN1n7o/IsI4dkqI6hbDyCS
UnsAcyhtBexAgdr/ThmPeHyI69DoA1eLnbVOfOOFMxgDdQ5XfWL89OcouojTGAZqXKeraQpiKLoU
0lQaUHMSUm5blxbUxvoXDWWESsxHiH+xK/PuFoXus+yb1M2Rh63rOqfjXbsAlcl4du5DxyTLKAbL
bcPgcrRa9CB1CoQq2s6a/RPS0+/UL3b+SIN7bVabUNgPpengPRbdFvnSvZGjr8ial3gW4KyXuo6E
tTjRDetC7n40w4rANKFBMoMxtiE99M7hh0Aezocfx16fyZ+JIptVn5PIxi1lO8f9S5KFrSfa28HK
GtRY/ehWwk6oWSjmhtLfT1XZJllyyqW+MouGQLgbr+2hgawWWW9mb69U1ASuXvgIrm1av+a1xshx
cTlfoV8mQd40dOZb0a+4gxwXgXfAjjqNQpBItHNU2uMYKz8pvp8aWRxyxzDcelnT0rF8GMI1Kp5f
4+jK0r+Ttdg0tNlC+3jozA7nACu7Sq5B9pbrqORKsVWT3S9L1VUTRD7Ca9oYvo1yR4gyU+kZGQzJ
cKrGWHfB/AhPp4Eq6+h9Mfoed6pFotWEN36aP0rFhuGY2Z6kFTlor0CDjitAPTkpgAqJr9pusXg7
tj7c2cEq9mNZVV4ipL3py4dceXLimnZqBpisu5Oi57kHFGA39ePsZmryGgRjs6pg4cS8gc6EAoUS
qChext55wzrqVKjtHhrAWtOTzagD4ZUzmAxrLaInIcfbucAZRYsK9DwMr6nGq3LQq1u0eKevJ51z
FvWRK1NRZXBgMSyNGPN8DSuyzk77rKm3aeWH62LIfyeDPECEXfAETJHUuA7K23IEV1OhsLWm6DZP
w9S1ad7nGEBzfxjsCgAIq46W73oqfmgWsPY5BBuhOG5O+1+WssDnWAGMubmidns3j921rywoUcN+
bmBS07gYXwScz9wih4ot0mfqpxszCzRSN32xQtiXe2pElYYW3KETjtsY4YseUptrGrYVtafiOC4c
WFHsrCh+zkmDSKV6gyoJf7UYTlaQ/IbqDdmstL1W0Z/rgXc6pfMdwoZdlETvzmxeTcO4S0ra3W47
KXdljvYIBNe44153NKtdJrI/UVl9NlH44ve6Ib8UeGONwJ+6fQWbDrxVFN8mERMvCm47Ux+xROge
YrqCNALpVN8ObNNzM9teKXmdWd09fP1BtbMo9r8PapmChCvfVhdnUSwS8dGkU6PeVkb5lA3TbYK9
YGUf8VUms4mjNTnMead09qHhXevOaUiAsKJ3QMJlYk1FGrACrl516e+v7+zPlc+Xd1rBHaHq/GOI
swPQAMqpJilcb6mb3tfk2Ypald7e7BKxshyzdo3G35icBXqVRNys6Z7lQEENGZo5az41D0/M8SE3
0tOYt7teYFuQyB++aAq+cbLScrv05gBokdr/6OCxrcmDShbO5KDG5CXThqb4r59J+2xDlrowNDZj
YbEl/71lqaKotbJF3US/LZ4bpborYnv0ugHiMj1gW2WecHqayfFaqUsNnCprkfxUnB8VSVfgTIzB
sL/6+qY+GQGGrqrCodqriX/uiY5ns01xuN7OuXVtwhVzy9S4Cwh+jNm4jvzy19fX084SGcuQk7DB
TItEhq05S+T3cd/WnErJWmeuod8XoNJJZwOyOJCjvukQsKYieaBuTm4YuTMi368v/snDcm1LVS2N
jA0D6+9rK0UTp2M0MKiUadfK/oH2mR3q/AsDC01XN8b8f/HJpa7zxS3V1HSOfX9f0RwU26mSik9u
lb8bJLhqE17X8bBO5lauHbPz4tG65MCQuiWlvzndNvgesqH/bjX+QpZ8c2769A0IY4mjLbjV59NK
Aky1aochCBVUzREoczLMl44D5zIOp28C3PM03X/fGtWQSpBvMPDPnt7pUtn64HK3pak+J1QWkPVd
gE0i4az8ms3slpa6p2HInmwS4XDVd2Xg297X31wsH/VsJZEkzjjVky0EcHI+4LSqnkfAx9ukHnIO
Motyvut/JRSWi1LzhGw7L0n1fSUR2cOJ7pr4EdXWS67A3rV1yFp9HM+uOhLJTuq+pOiyqnrtLrHT
J0OjAGA68cHoB6xjC0pF00nOsCVmNNQimqwtYo9NG1HRqFIFBbbCtmLz2b9+yM+WFqk72GtKU7f+
jeplp5R2Ti/eFpvJOytkI8N0+64S4CH6i6FL4OIOESn5MnwDsn7N2eBeTgx5P1i3IdbtGpKOr2/p
PM/wZ547Uhj6nxypPEvRWr6IzXpwKqKP+LZ1hq3pNHDD9H2cFM8DlbURytIoo/ab6y5j6vxzC8u2
CXpYYuX5HJ+kEnCIwaU8nR3UN8UTWc5vLvFJKCcFKxdzSDok289CuUDGXerPQ7VVE+XSLrRgZWAQ
7lWh1a4ame+7iOmc4iD/9Rs1Pls6P1zXOts/AifMRza2ahvkyUtgQD8I7OLJ7v3WM+eLtqfrpVFV
aksSqF/cvdXSvGwizXQtMyJy1sVGomEBzhtd9YISEl0R7Ku0ua9NO9lkpWjdrFNuanJSbuxXiHPT
2GMH3StZAEEufoOExxgy2gbn26vOzB51UFdu6dnFdJNodoDtTnOiZXRX+MW0McL0+es38MkGKunG
4OgptSU7d5Y+mBotV/O+YyorzNF0PA2iwr8mvPn6Mp8N3Y+XORu6aFNCKSHXb0nN3GZ5XGEcfjfO
j6Dk1xHwQzlJ+rw7/bsDwmfj6uN1xd+bRZHWTsRxlynT99c5iafRXyN/3lhlvPdzWuXs+psX+um6
8Wf/p6bgONqf3fpDFD1Yqh5Cb622RZGwkjWHog3vKZGGrr3VkFx2RLv5FaUH+sSKH+MgtkD4dr1N
Vckyg9uv37v+SXwhJQcRKhwGDGLz7AVgwhANaskAzxB9dn3QEnBzGh5ONXk+lHXAtTL/qMjSow5L
qbGGs8CRjdP0JLA4XlY2LJ9ysnP57zKmcVDPliIHmb7m4etb/WyV+XinZzsbnI9RDwO12k5275Eu
Xk/BdzW2fzK1ywpqGw4vgu0TXscyTD98m1x2OHeWVrntDXOXl73btCoZg6TCZjW/kYq8bWufHiv0
54P4HWKo4U64VTcwOEr7VMXBuqzGVRHKjDL04Dl0pwmjujNrSLQNE7kODfpDjKfFepCd6m2ZSJUa
H2vj+uuX9U/a78+TWCy7qiZ0oo2zXA3ePGQxxozvWmo/WXCeTKXclHq+CQPtAurCrlPCt7zByHiu
vcREeehgBx4IEjsYgV0IRGf0dX5TUvsvQ3y2VZCDdAwB54w8qzxbT3FkMyTszpJWR14WdNSrMCBf
PQ6N5SmNdVVn04VtFfoqQMhNKzFrQEPpm+Zf17aH97iOwOrNzsbscSs2sDrIq75fhaGYPTTSSY+8
wwJa44YG6QCNvlIUFOVj0ACjVrF9cPu690y/+Kl0zV0e18VqqPmvUJf3ka7imkneZGwpGjsi8ABH
vFhl9GJrxhs9ZGuqy7tBJ63RHqpa+2maWUxcww+X+CXQroDzEZK6AhBo2tHEmoBE7xVMdCZlU9S0
AxXqgATC3Mt+JokUl5cyJuWV1JssnU9pMOmbTLGPcauue7YBuiqKZGMCV8Ll75hHSEshbRdbp+03
Spc9+11LlS6/D5cW9cQcTLeVvMmqiIcdHcXX81ieVEl2Ds7iCHxMp/21NBymd83hCDhxOoKkKdON
iTV15OsXQrG3dLkgJKgycgOIA7AIeg9Mc20W2ErW1a8mcZM8vtS75DLO5aullRs17PlW3S5Vwtt8
CJeGyY5G6O5HNkss8kIeMJL877pJxN7cpxg4W92edcgLBh44jUn59ANSHRrwY3dGilZXzp6eVn0j
cB1f5bdDWrz7s7hiU1hVtf5qQaNeTahG/bQ0H+xucPPmUZsdHPOs6jmIcj6nzB5xyb1EeH1sh6b0
LCN01gMtgrOwgFotQtnKvsT6GTie8hr08nUccJ3yjQBHHQZFYXfPdDW9J3X+Tn/xJT7JXtQkl6JH
3WFD/9F/pJVVkAkxVPhH/XNl9o4XSdrErNC1wl+aEVeeHcaXmmL33wU4nyyEoBiYPlTlACapZ3sl
EkQ6RypRbiP6CcpCX0+xwnEvo89qvkXpdK1m/Ul0j+SF72wzvn5pk4xKDVPo6zXmT7nnbDKTCTZt
x7Z1UlTq2TE/YZg2ix4eoKX5SAAk3aicrgh9r/uaXJHRmK+U9B5kc+cEPwK92zVlvzFn4U4mWdxR
6SNymTdTOVpea701EnxSlTb6Qvt4xEorXY8YbTlyMD2xK0NHpzvcIUeimTT36/rG7hv6uJiMRli5
uWm9hmRb4EMyrM2YJlOpe1GpPQHpYFT+Kuv5cfSdXdkGG8zJXugBvLMSEzvn9rlUzRhg2vR+p1vK
jwxmTdItpKHGdMssLlar2WEUFRMZLPh5JRpjyKvdQ2AZe1UFG73F8oOJ3hclDh6mSWaXG8pHZyW6
7gkX5V+mKtYR0hh6lau7r7/CZxGfrRLuahasbA7hZ/uiHyM4ztSp3BYa0qwMD3WC8WNR35S1eaSz
6aD1z0WB2L8rENCUrjL++OYOPjkkswYaCESIPJasxt+7pmVboxKHVbnVB/MmtOOfhR1clvQDaSC4
wtzf0HZwK6Ly19Dm38S7xifRta3bOl0QgiAM8OPf1zaAYE/4PxXbYq701ZiQxCDVV+OCpF6r3fgc
iPIdO2K31pv3KNI9DQR3KvmQzcuk4sw1oS571ps22co+cdZpaPZU84aabsfgdurle6ymyWo069vC
xESNhNKGXowHmgAvtEl3VmbavdtKeafOqTj6Utz60JMPRiPrFQrvFRq0i7oiwa0pOKTazjZSfVox
/HXb0xJaAZITypRtTNBe9pKb/ubLfPZ2hM4RgKMMxcU/Y+fDeWays2RynKAETZNd4Dv/q1YVrxcm
qfqm+CmRfGRmdaebVGSn+cccSEBNSJnCbO2UxwhAuRel4WvKS/smnvvsxkyVgMIiS7MoQc8+21AJ
q+2sYpvpmWemxKZldwkIG1zW1RCI6ZsX8UkUg+x1OQY5vA0EAH9fTjRl2Q3FWGyVwIYPnq4hAGws
R3xXbF1Oy2cros3BRuoGVAqpn0fgbehUXVz3xVYVmRd00bHQkgf4sXdJohyAbD/Mc3/qhJnTAmWc
sho7WP2I+/d356zPZqRcTrGsNiiB/znHJvTCi1EttrSEpq4PfKyGdhwZB+AZ1xMullMxrXvajSgA
9N+ULD5LN6JSo4K+JEaktM6+bWLXeNW2OHPGDbDaEJcOXRa0M2frXtOuCgNLe1x3cjzvDX/45uKf
xJF0DlHSNhadyz857G6ifjfaTrmFQXytxFgeG1221IWOJV3MimHdiUrexaH6jRTw04dGtyJtXWoW
sdTZCDMHqmCKoZVbCz2qZqiPUeqDPUWKG4mtUSAcLSttbdIg5sLgfPp6notPHnvJ9qGbIfuiW8bZ
kcBMDVnCGWc6WYFGaq2F/YG9BN3W0O7sgCRUWq6UONvMYPwL+hdXZWru4zLrPU1pnlsSdi6amaNa
trVn18rebEsqq6r5Ws/54gpbnHQquUHLSqZ2HbEB3X+RWe+klVwRL72M5XKULfV2Y1PiiYxX+Ix4
DfYx3m0gQSbb63OOBVpreZ1VW9+sJp9FO46NrskWZDwF2p6/5zc+5VGY1CXmt1H2itX0ITFiIBn1
A5WnZIW4Bsuf6FI1pp8ldDxyYPK2hMEW1tR2xSUe8JPXZJnyzW19UlHR0JIgmHGklGgnz5InaTrS
PzebzITM4sTbiMtu5LDjczyHzqF5gWa8VkOQe5qJqlDnRJIPBZ2+FIgw6/Lf50SczKx47Acq2tN9
yI/PY3MXG9oGmT+GKx2vUk3srd4Mz7NqpIe+b581SapgfKwmumXxJXVWXw+2TxIYyzlDCEmGF5u5
86GOhieorM7Iye6228zsFC8qEB5mswW9Poo3yRA/yRTQWs8711Ki6LBnNCE2eWpT8RgZ2Ux/o//N
y/5kBmqawfnH4W2j4zlf84pOVq1jD/m2I8+W6njMR4tUG7chiMQMfnUfFAgFJrhO/XdppH8PYUJV
bdokqOoYDuv+kmf6sNGi5QpNs48wLD6kXUmBZZrWmnoYVFQOIXFHK/dNZV5kJsD7JTFgD98Ulf5J
ZJ3dwFnmoiLpGGZqWqBR7Q5Iv5e+CbcZWXYy35WhuU8M/3+6qf59yfNKpt3raWhVCUcvp6c1nw6z
nKW+aL454mn/LG7LdTSY2kQaLG/y7IAbqJnsRMy7bf1qbxssWSMOFrgJHMylUcEANu+PT/Zg3sft
9JhF8UvbGzvDtlZxtXUUvBbSAlx05EFV7o3s+Zvp8Omb120U2SANOIqenUD12e6krcXs+bhV2Yq8
aOpukahsmzDzUmyb1EhZ945zPS+a/HjHUrCq6cGaMDHGNXJjNBcZSEOnef3mxv459CzvbekDsiyN
w/EfsdKHMVmCfURtERTbqlQOi6S4hNGLlHkVjtXeEDib1gfMQzytie6rtto7TfxcNDejTB5qMqLf
3M0/UevZ3Zy9plhRojCkXrPF+GVjOhzB5HgigQ794FBMciWkeCBTcI1s8UDf2CaMil0Vldvq+PWN
fDqaDM1CEkZpilr33zM1yK1xHhInR8T0Gk662zVi12rrIrhMtZImC6raCB6+vubybH8dC5dn/3DN
5dj44Uu0Wp5ZQ2/l28oB92njAtB3qwGHB3ja/8dLnU0WH1gJuSs73zZqTgGKUygMeK2/1b8tgC3a
30+eytQcdjfNIIv891MJoysriQhmO4/sXiPMybgewYUgb61eRKRdGcV88tmDMnz+wgslq95g6uAH
Grqdj91amj2rffBrtMyNmJ851nlWHMBQmI5NW30XCunLqfOfb4AWkES3rTuWfbYXZzXBPqLDfIuQ
ZDfqsL/oAlKSZlM2tHyziMB69nqpHkNla/XWvgz99ZQSuGX0Obb5n2mbhiAm8v4p6DzBnJpMlGQz
sz4dQkwMlHij+P5adCTauu6bXffTVebD7Z8NWwsKUqdnDCFpUjsk3dwsXarHvs93uZrgdjz/b+YJ
Ky5tFZzl/ymjxxNlONju+baYlMOiRy5t47L2m0MpxAUK4VVGfaBI4u9W+38KEstc+dNkgmLasM9H
VYNWC00XDxpNRApSZmv4tlrQXcy0mBWQmGjhW5XmDxLcXtSF+69n6idrJjVGQ6Xxg/CNCObvMQ31
ukLEyWI+mHKPB4AXJKh3le/Exp98zaVSj5aOnI0A8P33ZcI4UvOmYOr0TXdAK7du9E2CE+7S/jiN
DU3J30lT/z21LZknVD1sVEtsai3r4oc1yCjg8rYWlxyCbuPQ/ujTaNJ3hatAoQ4BHpWzxOY3u7Zx
VRn64TYq7AsrocusfwUzs/76PX92YPp4O+fCnCKr/TxqedEEB8eyIsFXkexP8svWL+H/WJrrLGG0
aq16h+Zzcoxls/v6Hj7/CP//jZyvCI0yKnWG9xaar+pK+Fdh/GzPBG9jval00txje/j6gksi4N9V
iPKSTVRAoKLxA39/hZ5cZ67EBGpjkxWuraM+zYurUaHsAkKQcyOaFpS12lZkEFg1fuktfdewPwJ2
3wVGda+IO7+vo80w9U9aadqruqHyUGriSIeBsXQPzNiqyRQc936Q+lVb2Vf67K9oEkU4MTcDqghq
jdlECb2jd9MKH5Q0WPWjeTKcqtgBZ9wUoOG9RaPWTncYwqxVkeYbnHcPmgn9ba4fwnDkuGOvQNBf
lp2+Xch1kfBviuyepBtrYakdGtxe10GXnmw/oaUpMQ7kIqgg1Cz9dXRvZMhEQQxegqp9yXT9cQyL
cKtrBknhQOzlqL6W8XGkyLCd4IQ1orP3KqSxotMf8fgU+26y78CfJ+tSzS+GYcJ1AHORbTCe0jif
TkkTnuahLeHmgW7p0vDAG/9VDzF66fAO3sLsKpOIdmkn1VM6j7/lVtPjn0Ixw5u+uklB/XlThSdd
62xYZwqIZPU2VNI324yWsCJcqvKcYvKhQT3WBmQN17mfvVjJsG4Xy2trLOJNXQt8bgwQfmn9Ci9U
X1UhQFEAXQezbvdmoylXmVI8Rf6Ig5NOFhDQ7UqOdJiWgHkK39xMyVM1GK9o6e8ELnO7SsTPtC97
aGU0ryHgcTFxf58JsPDDUcAQas5E/6sxej5/CCRDOsA11m0MU3zsnN/4R7xX3a2l2OsuWTLnI33T
sqMDd4ae3Rc0cFZFRK+qP+66GU9HQ7622qNfcd9tkm79kfCpsx2w3ZTpo7mfvHKgBzVFV8YYeMVi
HDnau6+M46kR6quTyYeYI3E+GYdOKX6XiX/Z9vFL6levyk6b+uu6pau4kD+tKHoOh/uQCo2Lb3nl
YVVEPc+aeAfWwfK1fWcljBUuazT8Eo/NfSxNrHb4jUpTrZK3d5HiX5pRZqzKsn/WSkoktKtOYA8Q
uU6JCa9RRelLhVqU5MJLvpHjo0QToqbv30god09UgRLKvtnsU8GjE5I2PIpCgRHeTpVxl/gXrVxM
8wJtWLW4X46DCrSzAFSpkhhBM+maRQttJnkjaFncOBkvVYYaR+018qnRs29qF/gToZusmxX2lshh
F8/IltkSzsSLCEFVO3wrF1l3n5pgc4wrmSELCDwM3OsVvwcbTCHQJdK/63zIOn29Fg7qHvQMSEKU
/Ekqce2WyfDY5t31pIFenZJ7zJjk2ppzD3cXjHccQDBmlg77KvIvita+G8R4mwsN11T57Fx2/QiC
jAFlOqFHu36Np4Z5NZT5W24R1INBf3VUUDJ28pbnxUFW9D5PRLwrWLwPhRTb1nzr0mwtSHlrVUYp
toN9u4jBhE9dNMgJz7tmEdUnb2GddwTmiDC1dviBIhONZpVpnqxv+uBHie7ZDapxZwb2gSTcQ9Tc
Ym2Drp821DCHLRKkDIExS/Cs6LcSM/ml/fmSYyal3DTtvDoJrwrNPliWtSt7NceZJj9qQZ2v9Am/
ktzvwFtd1hh6ehTJY5JU6opVfFdmE8MSlY+dCXszpxjH4kzh8pTTqcJHCOixT5kJDYBqW5tGgy83
1Nd6bLRefy92squg6oNHCuxmbYF6zdKXdByCFX5gkGbn7VwHKrL5TNtYaXYTmO6IDHdFnkNzC30f
2ni+DExizemv1ViXLsjKy8FkCFW/x147MfvgqlVsALS29f8tHnqQvBQsoH4wrdS5fOLfTwrLp6vo
iOSCUbxSL9hpEWuxwNiTvnvtlXLolZyUtTRKZ6/72qNox+Q0OGurUu+hx6SbkpjRcuRb7di3GbkG
DqCCFYZefZdWGiuidSGRDhGVsbYQ8qz0xs5WJRo9t2n66zJqnA0o892Iz/m6tfC2i9pltXLcLkye
EwukbWnW/aZfbFg7ydnadi563P0oTS9fdjRg0xU5mHOHc7lJ3TMEbGfZD001DStbwzFe760V+ckA
PwV8Y2JY4gU/B/L7OFvdtCuHEXw/jAAxDcz25C0IAnMVN/UadcGwHTKgBqZjdCulwxh4EFkNnaIC
G4F/GuRdTSNOdtSDEhmDS/cZgzgDtNBMbXICMaTgM2o5C7fGvuqcyncHfI22UNMAGyWhvjQ4VRtJ
9hdz22hcV2LQqXnGJ41d5WCDIYDH9z5r9bBtMkr5tN7OO1unlN4K6xdEMLYfi5lF+pO6av8Y40hb
KOlTkaCfFeaEm+VArUnH9ZLhF/D+wiB/y4LuoZT8RMpapGdMPlH+tpyVPS5dKep4VQzSE854KnNN
ukC7H0pfRXKZR+nKniJn0xjLdFt1ozwlcXPdaNMpLuILPUGbqeU3jjlla99huap1QDzFdAIvYq+l
Eq5tuv1cXVqrAHk+wvUImVtDF0zzUjgGho5k4smD3yqJ8ViSq93FIlwnfflbddiReo0FWevWpdZ1
uOTpe4zIVhDSb0D/MYLZK4FoRe84doAFECUrTOGz0cErKNrkhX6J0KXKrG00EZ9kb3CUtJN0h1Ld
HUol3g2O9nMUo32M2oYx/YZwGgTuBKCjaUBFd04zbZE1vPYWxmhQEHvoyL7YD6DhaIaYLuRkszmq
JFxxIKDEhbi1rm9ioEIipoc0BYfo2Yl1MfCXONQ/TFNLkqW2f4dZtBci5NgDAdTRlh12HSgT6ILH
wlau5QC21YY6205cONElM4osdi3U5yz3Z9oTlHFlyeQKmCErZ1reqE0MwEGoswef4qlu68fWyHZR
kMOTzx6ViFWkKbKjNjT3AeBVPRmr9TT5q3Qwd1kWMZvmPtrUPqAGx4rvra54h43Reao51Rc95ZNt
ppa0deOLns8srGhLLnwlvbDMTD3M3VHLw+lQ28Y+p/gB99L5LdMQN1nco0PoJH6LVqKe+vsQ5DoK
uy2thWzURiY3eMthDJIri47R8AyIp8xJZfSssHh3svEOUF/HLMgib2Q/N8psR/gnvLDQpJd046aZ
S20b0Zm4rq3yAsIK24icAMDN9e+MoNHDE8ZeQScp2/aSvioUQX6S7IyIeQfN6UALDSxazoXRXpnY
xCwIFwiQOk/O6XNdvqVNonh+BJpZ18ejlvYodshvF316bdg06bLm/tAHevbLMiEHEDRHEHHN2gk5
Wod6zylDQmbPxCqZ019O1ZekPMJ308z7TaceW/a2FXbO12bcMDuxiVyBHztSh8X+Qo7dwTfj97Ex
Bs9X381Shpdpnp1aOPUZOiLMZ4f93EUoDggXoWZo7tDKDoGUs+rjP2IEnI3KjGbcvuXY1V1S7+lk
2noz6j13zlNtNToPFnMONQu8zXgsLwG8du7cYL+Erua6K/x2Z3PgbefEYfHKjxGSJCyJ8pMMfSoV
1rtw/LsSB861jH+pQwNjPiDfGYTjQm49OHVyGLL+oJuD4waB8kClO6YTCIUdQSeQpOt6pxrXZf+u
WDd+fMyS1TyvzID+L1fv3LG4rsr73H+aWFPFL8G09J0WIMrj5Fxlw10gX2eQ8FaG8Vr5po/gCwCv
dtR6yjFYaXTCBSDLxPDTj7AjfpQCOslMK+9srbUAd9Muxza53UeY5AbS2qbqPm6aE/16K0HFLG/s
I7v8Qo910asfCsc6Nrp+oYz51ag/JHN5BW/7IH1lH0YJ7hDdnn7lqyBlqWspnVPSHm/GZKBeBsbc
iMlT6ydNhCct1XZNjF+IpmwFg43KMOUbfa8p110frherCYuoi2TPKlKtQ6pP+1xzZ8BqpeYcm2I6
FAsRJ3lnO3VZMjZGba0UdlS7HTgVjmsjSjZlDhfInNd1QcudHxwzAVkd51bcW++inn7bvF1lnHMI
v3e+PRK8GJuuX5a9ja6ZuwRbJj9o7lvnzuqqd6X36dURV4EZ3LX9fNIKh8jPx0izP9qLbXYV3iVW
/P+YO6/ttpV06z4ReiCHWxIgmCVRsmT5BsPbAaGQM/D0/wR3n7ZNq63TfW7+G5kSaYIACxW+Wmuu
syVny7LHm4JhPbHnJzLj5EzThfr0sVXpvSRSwGZJ/aBp/QEy9Fenhf7u9I9MbU4YN8u+OWlRsMui
FF2TWDtxd9HN6rDgNiNdPcdGsS7DXctNZojwoTeara2xIjbti9CqU6IaH/M221l2uQ/14HWus48p
N6uShR9INnqRcaGqH7LmJDSq8JhBimncB5EEpbzxAlV+xhazl+XhCU2CRcejew7xXrP13QnkXW1o
fiXmh6CQiEgglYRxx5wKeiN7LWxqgZSqg1j9Usq2WyaaBzXqPDmzC8P6BNEbBFX0QCmRoQygkHU3
Fiy3B3ltStKG5J5VMtu+iDSyRMlDy3BuQC2s6AtHE51rah0qoLp9S9YuAUBE9KxrXGuq1XuyQySG
QZ9ZpWtZ/2ao+8Ko1uzI71AZsR2XbNNZ8pWaVzH71Fsd9qj0Qe7Wur2w4hctymJxorMm9GpQFkRo
dRAlY6+T5o+Rrd/3pINAQ6rQKnSRtBuGEq0ZSUPpvIclAa1xetId9hBGP3BKwkRk0ExIb/D/Ldhv
2/wrrHKf5BXwCpafdQRuSGIXYatskdKIQkeZgGfMktyceh+7ja4h8SGHcK33AFfUbp0zaKRFuK8t
axPYza5lQKipDesR2KzIdeKcxHLrDNx/b4IXULV8lxTqoQYh3dZ7Yj42jVRv2YTxAyu/aJoF+z3H
2uvshkbaQjZ3DWZjbQh9XEL+rCfegINVA7uax9OdCX94xWCL/MtYpYpMlQ79P71YwBhZlSYlgXZn
im5r1uDJlHxrNNpmwulaTlQ+lMjt+n3nbDvyEmwcOAE7crb0WZ6/dRklABYVC2i7HowNWk4vmUk1
tDI0w6qLvM8dJkbSWiX3tdosEcjy0Y6WZazkAhh12djxM2QOC4FmX9csbPRyT50eL6rkYmZc9f2X
iMmB4LhcaC+GlyCjCGgl1rXlazNQV7NDb25Dj0gIj70SGDD2RtU6fwyAmCYJbLHsmOivDTd7wJce
yypT7HBrWdraplABxNMr+ETZwhU8RemwZsW+UsPXyYYHZW2txvTrctiUTJ8DDdoteZHZEpOsXtIu
pSTTSDs7trxJzZ6DPvC7IF33LRvc/bTP0gmZQcsXQr9BOVIXxlq1JWjbkGgSrKxMUOdK24jKXiWE
DTZ0Z2FMjiiE9+TJKMLNvNaSed/jrZNM2as6L8C+0eZ+IhwybLnyMXElpcoitloFmepJAZWjSf1M
SdiDHOdBXOaaWT5antcMBK28IX/CC+UzHQ01n9atgU1qWKC7XN3xxpAiAC9WEtMdIBgFMDX2v7uI
amKY+XgJtJhPYiO3IY+ykRUXU5jbOfnBxt/gcKySQU+qTIq/Yl0XLVNDiGKFso3LYgP4C16QG8yV
i7lmVc/qGlK5lrld8GVJVKY9MNxR18P2G0wXJf9sjwo0EbcP8WwGEj77Q685fFTHla9sggsm35Sl
aj/ErviaddEmnoxtnTMhKqi6aMKV4wzYZemKDEKaxQKUU0Not8qjAQWy7lb40FNRerQCXy7zxXvl
WaiMZ711Qy0GtiWv7VHfl43kFXK3Csb6kjZkqvdESzRCdqMMJzdaPFHFRxHODzHoURWwSaf3viHi
JyWbt5qq7KCSr7tyfJ1t8w4M2C5ui1VJjjjNYANfG6MxU9sY4Z/sVwqBYHLJ5iJe0o4Bj52ooI39
WiENlMRcIESuMjFH4vzMYj6mc7o1NWVVwQ6wKq+byRVCd53qgokV/nknWC8dKLPMo9ITdqrQWzoC
D36AYBz9NMpeoFMz2OF8mjajpUFB2fTTsJeDb6PdgZUll0OG7x0ork7WJVNFGK3cml3s9hY5OPTr
XgkfVurNB0N6xR+0V7JkW6rWrqnnJV70kFGwDzv6e32x7INe67EHSbGbb0h43pbzwgWv0COLfV8X
j8PIqksIGRdCuiYk+HtqUTBOxjNF5ENVyGBjWClK41bTYzTUn8rIPouOxHZ8AGEQ7BI536a5vQli
xIoD+Fv1ASCdTQUaNornDOmpkqNDOasH1jj3xG6ABs22ffs9Qw1S9tmdJIwHJrq7mHJ03xO6Lbgr
unwbNG6blpuAOYawqgOpw7sykc/ml6QazjKXLWQsHEq26im+B1Z0xyJbdkYmSzBX72BkrILeS8IT
oq+/mmp4mttx3eKrIonL76B/aQ3ER3v261RHVNnD4YOklYSIkS7S1K0GVvRd1/i9FntqW2xaeOcJ
zj0N/GQysW5Phu7S1GW9aYa63P/4UQu5JBdPPPZKUW3wgTX72InYA1se/fg1irKRQv6/e/r6xM1/
ub7NlM//fMNJlQckPv/6/fr0j//3ztPXF1p43WEAmjsKZP3BCcVwuD768ePmb2UQY+O5Po0SkJ1O
Mo3dH6/R54Eq3Y/f/+373LxEV+edja9pe/P3nw5381Z/H+n6x+v/icHbEhZv0/P8ciZ/v446eFuE
LaqGlNHOjI6Vbjwrg9H5Riq1R7WrHxoN+29VinFVBu23Seqf1IEK/Z93c97Y1GcHi41kBJ82du4b
meM4G2IscwQNUj55aRt4AZu/VBShLXfviHvePJSigOFByWsjuf911yhUWfbOCTtVVWNC+zAQNWrb
qBGekKz3pKNv7YBiBTOVxUCtyrdmTh2FsNwG7JOzGqHMErFhQ849HiMX+/5Oq5DhEOrUSWxX5AQ0
64QkRlDyw3Sifm49pn39jqj2vQ90o2jo9FIf5BHBRhWbzIdBzMOwByxz+fPX+faOJJQ/JDMABn/D
C6YgSsAiMxHtBbRYJ4ZXWRgJCzECSi0GHrQrQLCzV1stPs7ZWa1y6kXBe/uib2x/L4g2DRyaZRuG
frMzrFgScdcTSsawD451DKnInljqvdZMB8eq3QsAVRPIplAftrmTvHf4N/YnIREufEXwtIj8lj3T
n3aJZYgZKllUhR/UmYf2e2XKPdiq9CUxho2Vz89xR/Oba/R8kYWsvrEZUUzrPRP/GyIdjo6k39Y1
h4+zfMyfPkbOpDvP4bH4sho7VDcoL1SV81muUwIk8sfOSFeaPX9MZWJE/twMfjdEwj9GK48wSMVV
ITs3++RkkPXxWNPM0zH1OqP1VeDCzKYUsUb6HTI6uaLAZqalxrYhR1Fog7xShM2G3VKO6afycZ5b
pvDUjjI9ue/IxyzTHBVtJhLyZqJ3dBpv6Kp++rzwMX+9VKWUIzGwuFRWY+8WsXNg6+9ot97ofhYd
CK3CcSAL3DaKcDarFG5K4RN3echNFt5nTdJdcsLfOdAbGh1sl9gCFdTMunU1HP30tWcmuTDBwJTH
FjWbPjCkhP5QsFFZNeGBBcU7Yo83DwcM0EQ7DI3jVgAws5yohY5mErjWekxPU5G7zgQ5c7uwaf/c
rt64hg5AbvKjLV1HJr70cj+dWh2n80SEy+JTYZ44BxQU0pUBgNzQH/58pDcahKOilkSPCMIL0cev
RxqX9PqSG8MfY8AIGftMams//d+OsZztT2cTqiNELoexL8EZl7L9gMXsna5o+Zg3ei1Og7HVwLOB
TuamC8BqxHywlwgddGSQqfHXvtS3kTzJ79zwb34xaDIWfwzQCufmcvXsxI2yyXFya37us+QvdC/k
WKceIJH/6pR+HOrmqll62FfkNTBVTm3Sa0XvDjYk7Cz8z7sELtmP4yzt/qdvRxombbQqTkmGfi1b
2oOURe9JGt9sZQYMOA2GjWOoN5etm8zadIJl9mMFHiEBW7yZ/803g5+MXHBKW1gdfz2N0p5sNCGc
RjUs4XOTG+TGRpm+sIR8Rwn0xnCDaBunCmBLg1O66UPl3slTOgi0bnP6PZp6d8bATf4RlM7MMh8r
yPSz855x782GZyFn1phyKL/JmglDSk3aQw6DqHysZnaXF1uQlnpJ37/jinnrUJiBNHglXE/rlmQ8
pSoQHkHAbDk7Z0eiNBEqKByhOxHq+M507Q1VlbOIzIAuWoB/rNv7dmhTwynk3B9SyPPKYWWHF2sO
70X4zkz1rQ5CRwAGwn3xwv6mIFPqwgyNfhEoZkdA5WQNimNmxe84e946DA5X4Lf4K/mubtoGmzOZ
HbIT5GsWdMViXFd1uDYB8f+5R31L5Q4NAvOQbDD5ws75a2uv8pHOLuc4TbNYcChociwzeCzS4Ywz
BERYegjleBNQtDWbigKc+Y1CQa9rPknlW7vCsK5Yh8HoXTgo79yKV//CbW/s6BaKReSgQH9vupS5
aWc7SGmsHbXsGdZiWHpE+fhWaWwkioUoNkE8GgiaTHZYwKg1rwJVgpQYyAHQLaVr0dorvcpWs+r4
oihdFIB7UlBXoxbuc6oLkiWIi8KzQI3V1svNO5d3+Zr+dAI3E9smagy7WfBWYY9VhYktW6Wqr6tf
Rw2jkKYuNAFPV+t3hv3luvx2WAPnoUwwFtOMm25SUjOyyiruPC2yV/ZMkQ+8hsQe91h8t1Bn//ks
32qrzJ/+dbSbASabgDuVyRIk3anc2hg5O2vF9f/zUd4+J41qMpNkrLc3LTWPRNvYI5dyNKbVQo8a
5cgP9SNch3VhWu80vbf6LoAc/zraTX/SI0JKyoKjGcb3id1lS5t8Q3qO1HfO6u1rh4NHXUyLYGZ+
vf+Cnm2UrKSOZUuTJ+UPslPAZqj+q7P5cZSb+yjtZ7mxTDVH6PiKC35Fdi6gTcNT9P/j6dy09xK7
fz9pHKhHMm1nX4jmNSr1nfb2ZkvA4KZRz5Hx99+slRi07Z4+fpnQNL40fNdMqDYSW5LKiGjNeafD
f7Ml/DjaLYsJ80jcNQNHC/XGG0MHnRnsVVulldvvfE1vnxjzAVw9VANuGwOBbqUmmxPdnfbaRTA2
XqLn5V4iHfWdS/hms1tmHv880k2DgI5JDCAby/5kqW487O1iCaH9r5odAFHm0wzKAFh+bdxNrsVB
3tEa2uJhGV9goXha9Rw12TsX7s3viBHZZqyEsX5bFAv1ycpNi9E/DQe3LGzqh+wHR8ymsneWIL9/
RbCdFWoEi+0TZcRNz9okLOjgCuR+QIjzwuRuYIu3WCUDt7by/3iCyMGgj5E6oV0Bmb9ev14tI6VT
6ViXgyHRee7T0o+U6CyJyM+0o9occoDFf+5nf28aHBQzgknmhQpE4aZHErND2FuO/7YQsydbL9B6
z2TLvNMA36h7cRiD0cmUmQOz1Pr13BwF0amV8ZVZJCK1Xlag6QJAHX+Sj0hMAmc3MsUQbGtZafOO
IP7NM6RMAKKAHJXf8AQVTDEjrLjNWmnBg+Laxq1H8qX3X1xIk4NgzrRxstz0hYNeSGGI5sMPAwRd
7LTNbD5J0JX/fJg3r6QBBMPRKBxBUL25kkKogRP0KYO92iIeYndRAnMyX4r6lGu+3EfuTN3M+i6/
FNV/fooK5g66KlwluHNvDp2oRSqiZMqYDIMWL6Qj3zRg4/ydLlj9fRqFaYGdeB1QLJ7C22WfPOtS
Ews786swk9Fm6aQ+lewVj8WdJCN9wPx00ue53GKt6MESURHT4yZCRoMeXU1UJMb4yNt4/hJrcFqE
fac57UvacF0a/T0L0++dER+WmaeDqhdK463LJsz7NG4dPfPJ9broD7pRuuwT3KtB/M6aZ7m6v87y
FqaEpiIg0BfP0k33yoZyqqWWloGkxjVgG5xwLBnvjOi/L1IVQ0HTwgYAuB2mk7/ep61N+PvYzpmv
OhN36ctUGchFPmUyQtmp8lTUI7me//XnNr286c2Z/XLQmzOj3IKKEW0Pa3CA+WBTNGNAmIpWhGWI
U8VuXTSvfz7kGx07nkLuVdoz/P5bVgdSQlntzZ5DlvWauBA/MGY/Iu47jdntn5v3+r9lunp7iuQZ
QSSDDELV5GY6OzlNNNRylvnDnK0axdoga1nJ4L6NufIwra4t8hmmadtNFqDp99Z9b53tz0dXf/1W
O7MUM3VHKOnasC5j5P/96MUoRUJcHCIz/+4n/qPEnP8qOfF/Fanz/2FizlK///eJOX73uf2WfU4/
/xyas/yX/wnNsf/BRIaZhIV/lwHS4c7/Z2iOoxKaYxp0LVSnlv0S7V9xior1D3YFKbboBGY5C+n5
R2qO9g8QqbyeUAoGCRNSxf/E+dz/3Sj/DsP8N3GKlsxRfm69AG1YLiCk5sNRJGXP5Nf2IwbwY9qc
C59Mc1S6pYLXRG63WjRcJOd7FqDaXMz1W0xGGRLWJYMYuGiSfxiYne2CyjgnYXdnmvU5/pQTRbMD
FH0XpOcxsLZLYUUS2V96aj/aEoT4qotf+7sgtF9yJVn0YqgJRPvMXs05EcjACws9kcQeh9uxAohw
964i9hI9a9T2BX7LlT7YuIwOgSA2XP2WZsppUoNN1OleFqFFKcYY+lKKzrdC51AXJfgY7EnrUf/A
7ts2DXlDJx4J4NKDaK31BmLG4smcjPtZeUw6oO+CFcIK9ySQjXb+iqyYW/aDbuZfkLp/EnEwuLLf
qiCEJcIE1Ta42CVcNJQi1WrI0hcZIW9lDnjSy8HHqmCs2Hv9ayL+a27CdTA6mWvr08UgmpcIAr2g
omGtdIt8LwqLbhdqBdWPqUF3IB2qsfvWIQ0NylZzJ0PZVrb+VcoBHabgild1YlxQ+6A8rl7jon8J
kgj0ojNdOojHmNLPTh4Zd3pOKKNCZtccs9COevk7Bf8DvigH/YP8pJ+ltsUkJMDDK539tdM2qoWC
fEyiYWdDbclRbdmpOSK5ZI/c3pJ9oBxxfMBGJmLDDWyAn2EfK6ty1qr7ChLTOrHZWtat77jhNimm
JKxhwm+wIGwV/FFrUlsUt0MHsrLl16IrMSE1iFI7tUABltoVloo82rSlQu61M7Q7aNzRGoTsvCpR
zmvSukzGg0SwRACh2R2ocYlA4NxynA/kBQwuUn59lanTaUzV2G2a6mP71NuY0hrF+ZjqmIEjs38Z
+/Ag4RVJYnxF5CNIG/Q0NcaaARkZifU7s8Z1EVRkCw5ZeYnl8gwgkVqGP+RfCSV2OvI/B22Nuswn
ZjQ6gi4nPbzeDEnsbIcKgfmiqreST0pqwd7th6ODWDgK+satHYPI9wlizoj7yoh7T8/aeJ0o9XnM
mdBE97PkKk2BDLC5qwdt3+iGV9TzukLiYWiMMrOdrgZM8+dQbg133lTPRoCHDIAQmTyhGnu4AfEs
6UQqWrROuRXrWHO+ZvBWmjq6BF2CEDZQ9hoQeZwQtVcpZAcFGJOqQJzqQtxjCTo/Iic/dkadrNrO
9tkCWzyK4zYAR7DXS2nTBfKjXa8ltT2QOvMaZvGp1+tlcTjI+yrbihz7S4tBMbYlIF1tu0tAl5gN
JT+R9OhFNAH0MIzSY59c8PICjVTbDBpkDFU8qV+Dhf5I3ftEvUvx1amtXL2cX7KydSMaL+rNhTLZ
bs0Qn3Uhl5dMwSJi1ouitm6Sh1oJwQalerweYuNQA0unHmqEBxOd2GYgAR6IWZht4sFMgAlmA42O
+wrXDJQ+KA/bWaAcNBZsrj0Gx5Nogf7NxWOTjjtWqGzkUhUpZwz1PYFNVrynpvW1T5UVTb3FyRN1
a1sL8wNKZE/tnM/z1KLxEXq8U5YAFZ0cAU+tx94P4UZAC0jWUTtVd9C4/FiNWDmNQeA2tdVtk6z3
7Q49aRg+B6YzYsPVKjSWZeA6gTJsZDDtVYNcfIouhiEVa62TdjW67H0tYCTGoCbRVIfHwtF6L4jI
mdT0aQfxmiCplLJq7ohv02h/oR8Ckxqi/MtbenpbKJ2LbkDjDu0uCXIVd0wjG6tB5+n6DIYemqI9
B3RymPoIHZT3MafYFfaMUygiEFQWJyNS+nMEwUQx9eGhjEEPTDBXd7hmdbTiZbieggDYGbuZLd15
pwfja1/j3CtR/d+XstD8qVxkunb42CUOoNOMjfFwNC9SFRvPsZjpdKXyWzuMm1iVaBUsiFcDyvPa
CMShdhaXurUNwjr5GBTOdChwceCZXEuj2pykUBBiTr++tlpTOwz2EDxVdY3ObULnNuvfckshVDs3
72SBRzWMJmllGGn+wjipUnqWxXasU0KGusBln8v0pM4A8jeqGHHMbjOXZn3kOm+5O+H5Edp4NDOE
GIAv40uoyThicmdtQF3f9nI9bWDP4WzDj4XtqXVemjF9auLR+TYit3XU4tM02OVFRNgxgkboR6kx
rFMc63QGEqZmQ46P4PCONcuJPWz5p7j8HtnAUwsJdurYp8DxutbFB7i4E2immC/G0vEm6DFdPD3M
fRniuaJrxdu3D/LBN7NqjylSIXtF9wYJ9JFMjJDYaaSUr1U1wdGZVbkbRxpjV+QWNdcIEQPGEsUg
fdx5DAGeGrWa4UzVnjFcz+4dvMl9JGUP0tRfml7V3SwBHhZpaE1nG/0ymV77UhiPFKKaAyIpe1Mm
mUBTrWqHSSKMRrOi8VjlfBFBELmJKexnXGw2mnD5pTKjxFWscPqE5gLTXfGpCOQZV/zY4DUki1l1
Qu2Dak/5dqyI2sR7/om8SufSR+KxVdolzmH4rNmN5gmHZd7cONMWTvSwTtmzIknPnh5TO3wGyHLf
c5+fDKKWtmTWESRLsnvo1FB7GNalWQr2ozTEm2gOz7EaHsupb09JW58ma0q2zoS9BKMFYl7HmXzG
LGBDkoUBrbaDdR/byBKxX1RR4PdFpO2qInseNYpuaUQLkczxtUZ76+XdTL9Y3s26BmTWGZStaTSf
I2FlBzsG0mgrsQw7mJ6lCsUTBl+Mrk3fAKMGQ1zXdb9rQ8wCLNOZRxTSfCBC+osUl+M9EzFOAtCf
aU3ncY6/z6byYtVzt4vteiP1NoTYFu40uUduj8jmY60GWFuVnHRQzSgXT3TyoLZyuTLGefycTyhu
qFMOD0HFRp7CqEI/b1xqSbQnGTvZfRc/t800bMxBidZ5WWPObRhw0jqMD9ygT9w7zS7MpmIbJtUn
Zo36sQgdbWvPylcnTXahgKnaJtgcFZg/ycHoGWC51muCdCC/T1LgW1N0zoEFxEAD6g7VjRjFUwpO
oFm4ArKT3BuKhbMuiE71wh5I9XlvxVigpqz1daNft7F5cITil05EOyFpEYqBUZcfZKgG5UI3uGIO
4B3kjrFJwo/MSZp1mTOnGvncA4SEEhn0ZFZ/FdVicw3W5YJS6EQ5sJsPXiGYyUPGSjvCXYjZ8EkS
/a9M4a6R1FLz5Flz1V6OV+qCbSC3mS5TzSLPqvFwN08KV0PMWFJ7ZZtNMz6v6cziwoXsxw1s1fGS
l0bsWtG4c1G8pnlSrFSlClcQo5/irvg2GPhj20X62PXtg4D/dlQXWaTTBs/zIpQ0g+w4tnnrx9GT
vehDrz8c0hQQwbddyi2GZeCnP14fRoU+BLjdef1PD//+X+QWnJG9qP5vz9y+vriKTTFLdvvZ/np9
9u8/lVn7yxv/9Nfrq2ocJzuFTrdY5LXV8iNZJLjXX6+P5kU1++NvNy+Jr9rc69M3r7m+w3wV3t78
nx9v+796eljEwYgGYfEBBd/3TZzvxVzQ37bLw+vvP565/g1ngDSHwa5GhSnAQFX5/scrro+uf+tS
QvQoVhIP5hAW4OQtATbJl+s7Xn8Uah/PjEccxswGXkOXDIUajznis4BMDCraX6u6rDxha/m+7cNi
TxYKSAxJ/RQOYbnrp/mfH7FbPsX1rQLHfOmrvmK3kpuvGAhIxZSZ7a+PpDjgURAaa1Hg6yBlXNlf
f+i5A5akr1+uhwLwgnEEoeqqXg4qFT0XZfkM0EYIwJNamN8jYuuoyZe5g1XiCTGcGPtWRQzd9dH1
eXUmHxnzP3+8/m51VKDAT6x/vOTvt7j+/tP7/Hi+aOZxRw5R4FVmz+iEpHTPPna1T+phr84hmy8m
FIOVWC5Aa0MtB31uWeA/ZFLhl6+0DiWez5fLfP39+qiWwt51ZryJ179df+iLc0Cjl8dit3wdeoEb
RkNfgqdM7bc1nt7lGlx/xP96dP31eplwbappO666WqTu9du6/rg+9+PX6+t1vCF/f6GoOhgZrr9f
n7m+MMHqsA4U8t41NwgxzeMeNteZBvynJpsks1cgf0HWD9qj0zZHU2SnoQrudOVz7CjbfO6PFV5N
OVd27E34YTPBmVK3iI+9QkgLO9fNGV8nDKHCPkdDTxegXJSuwUZS3LOhAbL+2cLoIWTHtyTQ01G4
K/Xic/IgSzi04mlLHds37cCL6nbbGlDpdZR4Cq4hedjg4K7EpkbwI8reoxu8q/XKtdTvYf69meNN
poe7ySAQ0eDshuFchrbfh+nyRfpT1G0qAVGB+VzeJV7q3GH6d9OFz++l9bTGNRokrSeN/kJBCr2o
C++nXPrY1tUrBcKHfvxIeXMTs+QVaX7UyKTPi8anwODmfbU29exQwEfGmtUeRnzxbcdEUKt9Ies7
K0s4CVYw+csQ6nsL9sOAT3EGnAUVZVvo9tFsxi2Iim2QKF/GbHrqAv11iKPjXH/WunEnwugI1ubM
gHbXZTMrgvHQNzr3twWxVV9p+eDlln7spnYLgnpbFyMT1XHTtVhuIXak6bnvGUqk9aiIizxIG6kp
mAdYl2C2P/RZ8WBnqVdGRECwfly1cf/IPPgksvluOQF9fG6FV5jpdqay3I3WrsiGbyJVHtnH+VA7
8h0UEWroKkwNVmCihe3WXrocZaimfR3DcCcj1kxFx7/5XWl3pzLGVt1iLLaU+87eyEW0G1uSfAba
ZGzwNXktxZjC0zJ7m6jzxj6NvbYnI+2Inn+XSqpfWhXQ1HDb41WBtbO3WjIdOqJE58RDAenqSuyr
6Cum8VyZySFO1C0m83WL9b9yxodALc9CnveKne5nKT85I0dnt8F+seF+F8wC2LPcS8YLKJFNIqlY
SYKTlBkbHNfEBWiPwmx2RVH6ImCNG04HVjynSfsAgWcb2+qhDeV7/KF3XZKwL21ysqrXxsom/xzF
g59MOMZkEF8dLsnZNUe+GLlZM20kPBnDVLDvDOto2Pmp1tJjbqs7s4tPwjYOhfU06dNdgN3JDC1f
W2AvTfwRltELjCVLpqtpp3TX6epB6Oq+LOpjZWsb2wIoo7ncg+RT6NWwZP3u64FagLRuA+uweGfR
Il4K5EOie9bHv9RJ28VNe7Ti0I9GdROVdD5N54YTZrCA2JfmXs5D+sz4SxFr5z5nuLPNXRt8EHW2
kweb24Cp5jgdjKW617f7QaNCoR/kwbokXecRzLibk/DTqPbAebQz5YM97/xqjOmFFTXRk4AFqAIy
eVmLaH6QGntB+OLcB7WQYPet5A2iyW1ZI3jCIY5iwlCqs123z3IJtriyLnOp7xOcXGWh71urfpDs
6LEjmWIecuZamKpizyzprfLQp4diUdrdR5M4i3z4bEXf51Y5JFXxoBTNHmg0l3Yr0fhI/XyIOvId
RHNQLWK3K8ktW5V3APCsq6+pOm7lWD4N84zJlqKeUlyI9vtQRdNDkRgvTpa/JsR0AuDatsX0IvfC
p2y57kcZqGCxq63xIPJwm8pU6EZKjhAM7PZOqouVCIeVFXyJxv7ZztoPrBu2Shn4bHnvc+WI3R06
THFsh+nUW+ElaI1dQy1Er495yBprEBskjTth4NQt6d0T/UlI7T25tgSrHceASyznH0oWB4IKjGMQ
tsIlLlRakqTcW0niB0pIAo4JXqIlIjDapqSixlL70BGmLHDXaVriRpU4N6N5Z/bWhenrfaDYBG8E
TzpqeCvMt8XcbkNJ2QZScOqF9GQIsSJd5FQFDtIrtkO7xSMv7Uhc9RBcbAKsX/RvEFWCtXmx5Ghb
tNG+kMb7KuopjCq7KA8vcW6fzVzdzmnsdvgZM/x1nbGFruHJSbiu5hGXZg/sxQYAFJ+SQWxT2/AH
p1sVRnwahuQw6eadJOUftCihKp7qG/xxBcnJuVq60QVlRDyQxWWy0CPnV5bTja6G2yBIt/JcbMlb
OKbjq1T32yF7qIJ5X6q2H/Qz45O8uTZxTTxPcXSXsoPVpP26I/LNqndq0dHLNJ7ZJ26qkIQuTyeF
VhD0005OwB80r4EdPcVQCiZj3FFIX6VzfinifqcV8oIkxCDd7NrHBO9BkmdrQgfWBeSNLMy9wCuy
9jA0j1mH8cuwLlWkn0xzwPbYbkUBpAt+YkvclJKyLu+zY5qHGyHivU5UddIGH4HffNVD8dGMrH3Q
5Dt824cMIFOtYOC1ssscFx8SKorC1jeyXZ3y1HdwFSZPsuHHODGd4cH+y6o/DOKuCjCtro3BM2Bz
hJqntJ8qZ2MNpKhxG511sPBs19/lzoX4BAq7UOE78yKc4qFq0qd4DHeQS1mSqK6SnNkXc7QS9h32
1mSpuPbRh5IQtqIM8GtG6yBSj3iY94YNQWNKTjb9yTR1zVIWPumFsS5yy1u2MAcpYk9PWykzPUIw
byKjoCXjsY9Vj0+Mg/qTPed3YRVvlJRMckEJUdqo5rgLmE0EvtEWx5g4nHaXW6ZXhae0Y3fb7C6K
ZTEsMcXU+72pxXeGfqlVaAd2gwRGeKnQfX1UvUFNvUjK3bEZd6zHtqbMzoLhVjqVy4hev82OcnCf
CsOfxD4ezV3RlxdNxXySLdSRRweETOLc6a1xJzXyXpfFBtS+W5VrtRy9IP04jcFKBi/jABGwo4Ew
ufFAYXrKJjrgeU1u8AiapiUQMO+mU1nr+2rACx5Un1k1p/p+BOtkxNAWfQJm4G8tffhEzJa5Br6x
MftwH/0/ys6rOXLl2tJ/5YbeoYA3EaN5KKBQnp5N84Igm014l0iYxK+/X7WkGelIoZn7cg7JrmaX
ATJz773Wt5rmpHq2+F77oJrc5t59WQ1xjzV/7Br64EsMBKMyoMTlNv102pWkrbaIZPoKAoxdxI3N
8Ss9jPiIu7GNDLPbB8x0m+bTTxvYdfm2pnvuYjeD0XTRE2I8QRsFfhK31XpHKhA60865d4G2esxo
Wic5NA1PNKFwTtsYt3XiDXdOVp6WluGDWn6Oxfrgai2xDz+Yzh9VZuzKUT3l7np2fRqz9DHdAg5S
cUW/lkcB0cCwnEOVIpFavXgGr0EHjDbzTbLaZ1u+NLI7e1bKelRSS8xb5LahTYmk6HJDvTu0bI3C
Y00R916jbxri5ieRYFB3mOJI8qVu5xU4kd3GWqb2TDG2UHt3eVLuTJjutsbyXT4uMCBTLTnoaXOp
eg7fmYhoOD2Pttg5UFmbGQhJy92fPa+tvF3s7hUZ5qOfePQ7M7y0qP48j1SN98GcoskGSkjB07Mv
ihlMrToCDthOV/OxzkmZlcMwcPM6xrMoVAjdbOOtHf9wsicw2hwPgET2OHZ2rvVNNy+ydOJEiuxk
Feohw0y7psuZX8goJT3qKbfKlTxQsn1eeVaMBAnJRBihTUOctelu8cjdCoDnLczMXCfOMnJZqhKU
lIxWRBpDsG7rgqgqv4v78a6il1+Xfdi4WuRYy0n3h1Ppz/FYOpEjNWIfcbF3+tYyHI7ypEzYOVO4
/rllM1rWbT5MxH64Gxf7/9LAOiiWqPNKriT3XCz5ycR+zB9N81WjPMSTjot89Ti9Zo9gFmMxs0cN
qKPmYpe33Qa26p32XBXUKL5x9GudtvW4Gx0mUBZn/OHA8k2zN8GtYKGLOcpW28hp2q2WDlkAVM/S
A9TCTUny8JWLZbZvpdltrcXaev7JGWD4afq2bLpt4oDeAQCaOQiymiOdynhhvmZju3d5glnVHY25
PaS+PILLC4IktiqAF5Zxzu01vr7sChuTTxZZpctj/Sufa7JrbpMAjqNp7Qbyw7R+Z3tin2nTI2q2
12tMUNLpt73PsYHDbduxilM1dvDNemVtk4mz+rDEiyG3lQOHYakwZDwt0Dl6k1nQQNrEwByt0CDd
UeAIXgRUNo0h4+hVW9VXOzu4KMCXNudFg/U5sddbTy/wXOLGrrxzogDUOE9ps3wCT/tRjsFRF+Kl
q+/Ga3mkW48VB/hR0tcOwCTp6nYOrqQUQZ/SJlukuE1zl0R6kCK9toHHxcZaXNqJuE5oBvWQsbQP
J9uy3kHEHXAV0j8XhvVXjclS7LTA2jFx3izJtCHtK24yd1fO12UM461Q+8LXL1egpgBVAGJxl0jW
dlbAa9ZPgbtckTrOGeUs7BP+hC0JCBenY+JrTBtlGIwF3G3bT7shGLDR7rLc3E9ozjtb7ruhPBpK
7JbAjFbVRfhNd2mV7nxzoXBxH2ii7G1oQBMIlIal2cqAr/R2bEA9gKcRj3BbG7BANdAjD8GeuRtL
d0N+JiMB62Zm+W20y7jaUVG9o3I8wHoEImXH0lRh3vShcOnKmNberpACNG1cdHRQxbK9fng1gM42
mENS9+IOqRax3pxNae9MZA3A/7Q0QujNwzVlrQRl0o167ODbMTjpJ3OS7H43fyrRQ0kZGCG20qIB
xUCqPeZNXejb31/+/k92/SG8KT/yhVWiki9bxrDgilACXP8IKcJ1/JBo69atCaXMcx2UCvkqjObS
3Nyp2dv9bn/8oRvyf3/277oo+ZR9DCNPRMPcuykZ1kfJMsANGcp3YZrlwZnpDv2fBlpPXz4sUxZK
Z6KVZKjuwJFmwblhx5M2eru/dtjsAdzNX7tfwZhBzmt9yqa/d39+t3Qmh+Id+6yI9BZEq9MtjJWc
G6lq7msxgBOS9fyakiwCJaxbL/NUuM/posJA66fXrA38w9xWUySqqb63HPmjbuF9MEckzq/Th5ei
Az7UJud19uCganl/apNMhyI2ide81rgw4eEff3+bMTwqM9f40Y9Lfbn6JbgBAvGaIbSNnL6qDr8f
JlN75y7Jzu7aLlyycYyFfkthbdwC231DbOdHWmWUhyHxi13NGSpemEK9equ7U8I/ZFSDtx4ez2fN
SiOvA3PoDWa7JWIK6MW0HoKO2kJYmvVQDhXnFTePZDonhwkKQ+ga8Ly6YjooOgGPetNUd1XafQJF
ZX6zBtwU8Jyv6OSFLe7GcQhQpNtY7gy6FFUOhqTnFd4bff1Yzo61FbQITNeIy2XRniwlf5mzGi6Z
Qfxk7dRwQ5LkDcLoBNe++DFXPiG7lbGelnrymLiXUZpQrkqjiwA7nUfb5pyaRJ3L62bhc2hwZgat
0fJniV5YLGEaMKs6w0PU0iOx1X16xsyYQ6XID7iY6BQ01DvXTmk4tdvEYHh66/toEbbSgAuqxWo+
Ow2IF2qcNm+imeYHoXZhCzrDsVkwApMoanxXrfm4uiomlB1Kk2R+yeuenIPerndYNGiVqYMSlwlF
RiWK0wqssrnKcop1a48w0Wr4GKgPGvKaUs8mDXLadX1/rIp7spUYHBeRDTJ2rJqomrgWAtItJ2D0
1QjGzGZABzBkyLa6IO3P3K7gtRTK28bYBwvlWtNsK+b/6ZrFpWcd5yHba3Rucs/frrqIJ2YqNGtp
Bap9DavM++VSjTNbuWnnHyhqOYMPd74Nom1ttx6cwYThbVsGMYmRUSPSqCDxM9Pyw1Jm4dgNUZu+
2xLeSd/Cax7EvjSCcGiYBNcxQER+d/OOJ0kKBAvvlnVHk8N5q5O3kvG8AYgxP5IFbOkHF4zrqE6p
QRcwr6PZ7COtezbMU2ddkkDw0R5xjZBTvOSsTlls1zTZ4tYvYv2pUFGRPQn3jufC2zCUz0vwaoon
NkQUnNlMEw32lBofZcPKbrwW+VXB4mx9eAOV68VStWB9vpiwhqRsRqb9wVfGM2fpCtgkOFj72XSO
HkIvkb443FfHvM1AwwwnpfvnxlSRBdLMGF1tQ+xTAQUw8Dip27CG5GHp7M/FV2DcJDF5iQVqwDjj
Y36ubmbLPzu2tiu723kptoMhXzkj0V+hxdgPmwF1xZA8S+O2Y48heWfjiTuFLEj6yKLq9yt9o9o7
cxva7WvLm3k95mdlzptqxZ5mUgXaNTekFUph7CWppSvTK5RmwuNfaWnVapUd+cVIzPXKhNXCy0yI
ZMOdrd3Z3rvOWaWdTuUwUBnMG9WV4UgVegUtNbn35CvzUKcCRt1y9N3+XjX5bs28/VQgMcvUuG3p
yvr2oWX6rqObHh3rErjtk91aFNy4fwkarlb9PjXnvT6cWjvYraV+WLn8x748BHXwUgiDputCTp68
ZK3aCxhVMnLTALz+tPFm8kGpjLuIZaa09wVHPjcU2T5HI8MMvV6prgG+r4/T+NmZu9Xcwe+cWEzT
++utbZi7ipSYCWjUhA5Af0LtkcLL7W487SaxF0TsN5UL+GiT/3TLcH7s8NzMW7vbO1CTrJMGACmN
xuo599/84m0qfxXcH4NubjvUprj8bslCihpVI1VO96qiNTMH5WHi/K2M6UlxRi8Af1TjszXNx3zg
xtWTGCFXPEmTKYlNstutWNYLtLtz5cI4CHaTlsRDnu+urQbNdl7rBi4urLCmdG+mbtw6eJA2hlhZ
wxAmaVBF3Etqyksyw3b32tsg7z+Os60/G554R43JfHS46bz1xir1c2vrJ7o1DbvFNIpHATrfmrUd
5cdlsZqoXzjbpTOSGYerubgZ0TJM6BGY+0ddbuy9vItH/6EqLuM1LR0oMVAgbfKeOwV90wqeRmLC
rlDOr0SJ4MG35gFaNGLcFe/TB95PF6Lx3tZGRZFnzlElavKcRlrLtbvanAS86mfgnWs/zz+Dzp/Z
NHjAbHB6Wlr7pNVuFrEM02ytLsHqmj8NjaPLHGgEx2ciPSVt4SJa8LJXvwyOvx/h9shxRGB3j+3C
veLj6g9nGyJgPSLG8sy0O1aT520lUzpK9MTl9J14Tz1skxsrUI/unN9UuIIfAjHAjgHyxni+699a
mRxUEYgnmuXVJdV11p3J6t9KoqvCummN8zqY6bO36rtJed1bJvtH33VH4JT+T+DA6UMqHe2exq27
rZtDqzKdK1qrHkXRVI/5cNKXrH/4/RNHt+R2MXxSm69/Vk2uf+6q9E5nR0kMrz8qbwoujVlRFly/
olALLoOrTaHSnA8mUJ9jthQyrtaiu6761//qSJZOg/LyXeHnT76GCGyTiBLv1PU/v79KNcJ6nT7Y
j1ozL+zm07dQKdPJwrWOrpENod0RxUOcyK+OrABDEYspCDg44zQ0z7+/Um1ibqq0amMHozG1v4Mo
UAqNZU6gDcmDC9cFnQUbXh2HXJayVU516CcDp9yqXpgMMCwYFvXgjal9KBn8h1M9C6imKVHzqbbj
aCeefv+IA+ABcqu4LYpTV3TD02J5FQ2D7IrJ4lsTUHZcL3hsf38LO/vpt+r5fyQL328ftv/rnxTc
v5XJP1vSllDxyf+9+9XefNS/hv/4oH8nLv+nX4q++W9PK/qQH//0zRbAqlT3QC/Uw69hrOTfpdHX
R/7//uF//fr9W55U9+svf/rZjo28/rY0b5t/1Hgjvf5PuvB923yN4mP4l7/yd1249Wd8RJ7lgFax
caF5yK7/pgv3gz9bDlgoG/MCRhn8Rv+oC7cJnsLqR8i8g5Ybq8HQjjL7y58M88+Bj+UBGTcRZ3jM
7P+JLtxGYP6PqnDHMek5EjloOr5l43z5g2kd4ABDotJ1Y0ieOwaDWxurhgkte6ZKWYJ9kwYcz/It
uYTxBJA2ScRpChKmZicogbdSL+67sbwdjfw2z9WPrCY+GE7rBPO797donxy9Zbcr7siX3aZr/jLO
0xtSmgfLbTiTjVu/Tt47Y2WcSkJbKT5hYu2QH23XsYkHYO1G8yNHmgJtlFmmE5NCcB/k9P6gdsvs
l1j+HwAE/1/eEPKBAcoguieoitTCP9gsc2+YTWlP6S5XAnm58Krzyla3QRecp7r5lSacIZzZflBS
Ty8oRxtm2NSr6MlvtMLwQPKn+aPD8fGwTO1t1ogfi6m0t0J33qqVJjO/0WDNkhmQcsR5ymFKRDj6
yiHMoOBZqr1wUm9T2r14MMoY1ex8tLL2bBnfVq2mg28Yd1VB697M7VAZzHsXFTwtLuNBUTLXbNoc
D9MRzGKWddohcac8XAer2AmHZ95MzXUuPzOUD4hrqshdZqUgGQS0eaTsxL62tsYwnZripAtyZuTo
Gg+1i17UKbSAgYweXKzmGtwCbJrnch6Y4IZWKoNjr1srAwGB16dnC11tceOBpj1Qh2QotCa49lDV
w7FK69vVWJl5Dv7ZdFW3FQF05LScjFuKjS9n0d4tNzE+WiVf09egQciu9WfNtsXhH+7Vv9kk/qsZ
6zvKHDn85U+/IVn/bOkhCBrrpHU1fUH0+oMpYsiEVZM7m1AWkNu9lO9tllMPJAysO71e6V/VkWr7
JaT0hOc1i01Z1O8BXHFZzd1DwFHjwMQ/XPU5PQWN9lhX3vNQjcMdyng00bLxNr1Yf03XL9rclzcG
Ol1lDgSuz7q9NeqgZwBmuuj13Ic8YbEfVcBEyaQ5kmWkKaycxnufoIkB0CYoBPwb0MYiecXTug0C
hf/8jvwbfgOuPexNLAvX//3Rs5/5PcqzIM92GnaPrT8jwWmsId0xjoo1n1DMJcg5vwWKenEgDABv
y0/iZvMbfBFxUXjVrh2ByWNfoNWqUA0sTradHHN4sTNpUPwiNKnFs9AMOHh1DV/X/+krPSHlhivZ
FV30n1/Qv+IyeA3YcaFy6E6AffQPHzFwDLfyl4LoOAJTqxJLgSnSAwfJdVtaiFIDZe1XK5eRqRVm
OC6Mz5jnLFXRhWlR+luzWNpYBep1AMVxNqSJ1g4KttHzsf/np8q2/y9GRBqKEHkwAvF88f/8YTkm
6gtRs0ituE4hlNPdl2VW7/K8v3W5Y3arZ04npOngFn9/iU2n485aFsrJxD7VBbqFrHMQl0p5JFYn
3c5OAeqW2Jgto8AGbrfC8GByyclbXc5kJCirwp/hbfM2uLc18+qd0fdjptrIaW45OT7Obo05p+oG
uCbTQ5F8p3pBgVhVT/o67QIDsT9ZrtuO4OJm0B/ImtFb8xkdTdz0Q3osqudE9SDpjKs3ZgFQjsoD
k2DhE79erSSL9GBJCyCQhfmarv6n7nqPHVEYYbe0LvTW5TEr5meRw7xFUPY0uV9djUPDGF7xf0TZ
qM5+zkizrJ4Kz7uM2DJoKy/Pw6+VEWjokvWek8K8EdIK+xqrRlHPzT6fPy27D5mon3n3ik222mvY
Tdln6vdtOHhaGgVc04s+fWYDYN0aaW3bOPfDPJRAz+XdmCUXP7eNvS/zZJPnNBg0+0MH8bpM+XxA
IAqIti7C3u3yUC5Yooq6K5iXb1SxvPb5aH7S/MbXUFqftDu/p9ZjThZsMz3JGUzf0s5DigHDWXnW
dFsO/a3d6x+Mf6Km9dINtpccj1SKZ2da8tAq/bPltFS+gdRD3Vqeuokkp6wa3rsC6Q6i0NDXAjfW
UDdEtvx0bNkcan+VdB1R2SOUKK4cbnTRW1vkj3bdAT4GCT+vgiGECRCWwGdzQ+OamqpI/XOvD4xu
M6RSVpaG5jrVm4r95VSa4mSv+odkKEIUhTiWjWHdEV4jY6QMF5zH93pKl4q65pjAop/MjMH4vIaL
qb0Ok/GAKlFuWm5MOTg729bqB+V24PD02zq7R91N/qlsbvx+uZM1klZbkmmYVX11UKN18cvD3Dgp
CHOdQn9ZCBNx4JWWXB96imnKl18y70tGeSRcFfocjk7C0MLVvJPjBjV0e7TfYtX4y1IW0eTm9z2+
PvBrKXqfvHim0P1qLBrgBEkbh0T230mdxqobrLA7tILZuD5bBGW9dl03hQ1eEddksmU19XZILD0C
bOxsnOpzEgh7laJBpxNFSyyEwjDr917YUJzhW6qjgLYqEdBpXKtgB034U01aLCz4uKsMPsgMuAfh
dEKej8TNezOu8rNOqq3donpJmlbfQ0oP+6xlL0YWumb6PRk5C9558oOGloI3Cy7OdU13Kio1IpsG
QcXrOEXsD7i85kGobW5QGi8Jbrm+vDargy60BkIJqvXeHnERu8GAUKS7M7QqCF3Hfpw81G9q0TEO
jnz0nhqPM1MALqA01mfx2BtDcFKdwbhDHNNyXxsyP8H1ZvxQ9faGnforZziJfdB4negFgFchGTct
Xqh77oyZ/l9GlDCc8tKLRCbu3PmZVCU/lEq9i0Tdly1Vep3d+h5WFNrMoSe6NyepPpY5O1Z9ILir
dS8uBom1Ctp9QxCImIxxnwdaElkknSCg1S5aYh/GkmBevcTzJ9L04nFojJMuj9t+Flw1Zh97oOaQ
I6VvqGcfSyt/T03N3NRTeegt2aFo0Z+lWWg3pbTu7MZ1ybXR6aap0PZnEtPRKnnWgEbQq9tLrmhh
JE063tmBbtDOSY7dWlvbIEnqWO86GZscCjdT45O3Yw36PqAJ0/vU8Y2XXnoXe0QzdhKnh/2uqp3L
7Nkceep9MX5lDspAU0tDoqjejXl5rC0d04GzNIA5jU2W0yqhTpGsDQ0s/WnluNmZkWqSbLsga4Mg
eDQRgNIhJfV2QfeP2Afcr9bgoSM3LmLyv9r5vZZ5XxJXxqav0R6DBx7oE02I+Wa0cHRbA/Kd+KDh
Nh8Ti1yFRKtJP5b6Jcndg9VMIppE10SjLL4DH4mk0/6sYF2F4yg5Da/6Y7nIO228sptXyPr61NI9
bHUSY4txOycI983ACJvCw3+TZD/02XnNCIDfGKqfUYp6H2kD87cNPtcFZnSmMWgr68zfBtU0Ebo3
PFULN2HAOzgbuIQs94u29Kkk/L0Ipoe0ITbEuLZ6WRFJJErye8dm1pOuxYHZRJxUhnXRyvcGLwog
XKfaLhH07Rn8IYNbHH3YXJMUrSAdcQg539q40HOvoskowmRluUVDCY09gTEvL5XufjJLNDecm4ho
4BEmC23qdDYhAKXDxJZBC2IzkW+nNDWPbpbdpy3+OC/bDU4zY261nhf3PFvcfK0N8CudiMySnfVp
W9XTFfRTXyE83jUVrz1PjoaHsJlvwcyxIdAxJAOh5K7V7ybzCxE3SHMnPbvm+CFStZ2H9FvkJ3z+
jKijgdsyJBeWXN/S7TeWHPmgc7nvmXVRvi1Kf+490KxAyx4rxtsM56evgly9+wkfoF0H4TrXBUlO
+nNQ90m4jia9q/YbU+e88XN6owX+KnrpOIOge9vIjzdG13Q4/FApuOXXddKBOOsR3bHl9Z8eOiOj
zo+NOXKQtzI7wrqlee5L8h2sEL6VJG5s9TFXBHrzrWvioFq6wZKHbt052Whtdl4qxtmgZCCZtMV2
Yih0FNxPtIzTB43JUSShqnsu5zI3C4dlYAij73pqOlLJBHqUUlyC9KcVVG8Lvg3cc8ScCN2Wx4aR
fm8W8w7s+LfbFB90DLDs4ARyyMg1uzIOes/esBygBkmbh8EvEGfwFDz1s1VxpwVbyUxCm5ZuU7sz
KaTty1BOj2XdIutWyQUl3EsvGo58LwFd3JCNsCXLSr9D18UJArs3JPNt7mDKZOCCLcSB1eqVuC8R
EUepO77khvrh9QYt5FwBbpBHw56J7qv16c4Y86OuEnIRyD8JccGTxzS479LnO3/SRKzn65PORNok
V+wKRnhZNPqSkx2cmB1nW9EfNf2GKX3ASbEFEsx6ORYMTGaNbr9jG2HLxI5t6MF1119Fmedx0Y/7
WUPrZ4sTejmCLmSF3xvCDjKm+UPDchdC43vqS9Is0iE9DA5ar5GslE7oz0iaFVvu+JIRddqmjNU7
zTNvVfUyjoJn2SO0RZ7jzcyJlFq41FsCD0Z6DiNidfzBbsDhRgZYGan/8Gc3+zJXn4Hn3AX92u7G
inBPx/QuJs15FeDwMRscqk2fBhuqrGjyWFqEz67Sa93++oEtfnPrtub34OoHep147WphhIn4aSHQ
2hdy5vpbltjRi4cmmU/LSIBaTkQWxtY5NHVJ/i7yJOEhI1Lod0tsPoaPbsZp0ou086e1RhK1mg9D
4dy1crB2hW1Fczf2kcClvWfOgcbXvGD/rDjReT/cdEXRFpZTstVK5EdsFteSrSFtzDhZTUbd0Scc
xeS7nw7xOhRNOCEI506wPmvTJvWxSiSyrea987YrxvOCoMEYnyz+LN39cHTser5n7y27IMamwofd
ak/JrJ1rbXrRZ251f2Eek3jLYymTU4IPOMtFmBv9MfeqZ60dviiXnvvURYkv8cFhfcf1JeqXMss4
fyrWNyIspMdmZ/bmXTeYl7m1O3aeIQjxHTeRTVDQZlzkDRDfT7PjhdcLIbp1Ln6hxJ0Iz829d3y4
RyQxftf/mgZnj0iD/XBGMyiDctyIQdw5g/Zducb7mhVHI2OQNzev46omRBM9jQoQHEb/Wtrlt6/o
EohyOEvOTfnA5ieT/BexNz8qyj7u9hk2SfaFUIECHjaiNV7zt/wLKQ1+k702xXC0i8y+KinjUsqf
UNU3nlbfKDdjzbpqh9Nx7EPHXnclERCoXZipgRByJv/D8tS5aPLbppb3tOMe2+I9JXmXYEn1WCjj
aE+E6Obv3mi9r8HISHb8cjPjfUDUmftUOJUW1z46KfAty2B/VF7za+El1r24VTSHtrXOoQ3CxbHp
iRMipjEcp9TZTNpQ7IbkSpSonHu/s3XceesNcYaEdTnSDkH3nBRwzFjWUxobGVEdZX0cfPiPCHkv
uncd0fTirq6Hg8FZZdP5xmfVoOmr/B+c1jziwlKU2CmBmjN/WSbr51KCUCiZsSwZFyW7cqhRm6uc
/WFClv57PZkpgQmOi8RKMLDfllzfhgyNrD5j9mKam/HxT81IhJPMiBiitwKswr8mvKUWBoqlw9Gv
yfyb8u+D0KiBdaskJmyeQ+YvN57dwG+wM3SK5V0JqSCqhoLDZRFLj6IKnMAziuSDZXLKNE315NSa
G/Xl/N16y4+xzl6ou8+TcWXiG/oDLsuNdM0WeA6zirJ9XCxn59cIv1prPhZt5ocrw0XI8qR3Ocrm
wN7TqCsQKVac+ft+UXGuEa87CoVjNkVe4X7WOeQNY2pfe1XeB3COthFgwXXjZEx4yUUi6Dtq9Pnj
95s+eeJcaAOHkvK2M+UYOT7pGaJyf+a2i6l3god1hZVTmUUsFqfCG8E6gsPcwH0H29EhC69+LK1A
Ka05N6YrNzqzDaqQ/L4upidJSjUCFBPehE1qFDp7QUhI23B2qDvugrq2yWtln0+tm3pcaGyYR0UX
kSKP+SaBJ0+r694FZnmbmMRTedx0hC9Rjhdxohh5DBM2kjktwsD4gdzxoV6Dn0NrG1uVyf2Aiovb
9JZ++2epOQY5qA+eP9ymdn3w+QicMTnVOAzjMVhwPA1UGv1FGo8l453QSoxPBs37tfDJedKp2HCw
VSHSpXt/5XCDZGyryvK+efR6N1yNmS6traHOYKTMvzdxGSFNeJib9FNk+b5LHewfyDcqijwtzb8n
s2gilYy0SeX4okw8NYzfjLBvvgYBdtTsREuAWL4PKKZrv6SW+0pnjX05qQ9T10xHVtpzXayfU9Xm
IdvSY+sQgFi49X29yh9jD6DBQItgGe6j6Tmfhj1EoLXKFegerk8t9FT+ra0EPa9AEfKl/VmU2Zs5
r0/FvLT72mG7KNZwJK6J8Irnkk7Z0tQ3juE/w5C+qeoPaRFIFPjZd59mO5D9UZuVBw/jiZNSYOTK
fslW3FLLM6BxclG16n4dB848Uo89AhTw0Mz4ShbfPZbkzrOrOWSV/WpNJtoj0+9+nM8029/Y8HFu
FISCTg3A8iaRHNnkjkRH7r6WH8NEPpvoOtuZayYbRLnJyuTX5JAsLuf+EfnAfVGbj9aSL9E4ILY2
nXhw7U83b1N4aOY5y9lqe2+4VytdYEXJgrsU4Zv12TYdOhQdyd70wzDNn4mvs+w3SLBffv/TWrUc
K9Whn7LUMSjmt1JMTYjJuV8+p8bgRm4yUqimO0I6nCgZ1Q/pW3SlOOOO1fQq5XJEFTiRtTXsi0Gd
pTWh2kf5u6hK4A1k5a/q8yxIdx5nG+2t98vXeUhtlfeZPw4RNpWWc+tr4elvQvqf1uTvbNqW7Iax
qeZvWvv5ZqRbQoPE5/3CzD5L60bV3QzpFkYmENp64wXTffCmWsxYpYluqRF06JvWpYFrORs1uQhW
UW4oTAjoc88p+Uprp84WibZsZB58GaA4kZ7et8K4x0fn0zMiqIIeOF5TRYpO7A5GrHLePDKNSelL
s0titRR6Lp2aETPLjJsc/V+6Wa0lFnk+0Bsh7k2RxYhrCdWuH5nJaWoNcskSdeNLK9gXurpLFiKT
pNh2qfEicigyyfJhdzKITN9+riwCSBA7Dg0Wh9kwdmLUVegFtw0Ho6FEap7O77puERuimz+ahZOX
4Wlx0Gr6vicnlDoDJUNBrpPpMRwjGOlHPnAFC5mSclKVAScrIDJyBRrT2MYd9Zt1XAUWHAfqrb74
9v3ouUHkr94p8FqGJM6oIRYzKDVW75Hl0IpF2o5PK4qu0lAfvvT9c56O8qFGDbws3wgnsse6XhU3
5V1lV3wqSck+MGTZfgosmjqLUby0tq3o+AYEEo9GAY6Al5uUzRrRqRn31hiQZeVb1xorp/asRu1r
ba69gBYfwKTT4t9kOjiAFIkrIrCIAz/nkN7qn3pG8ZEvM33X+H3/1LWNtg+yDmYToQi4ybUP9l3I
GXXxBUQxMtC5HbzKS8lj4JS8dBeRouaocshFdaK558kvHv0oqRiM1Y4TbBcGorRNHOdcuBw6vK6+
SZMFR6GadglEwBS9ZQF0SKr9nJLjp8S4zd2g+wwo0ukwSP2BDgPSZ9ayU5ZXV9qdop9Zzdmzb9KB
hW5gnS23gtp0S/bT+jUbc0CJN6/3/WSgIwvGHkV9od1XaFI23mC6Xwn7jab++khDOPOdsT5AA6gP
9Km0/2bvzHbjxtIt/SoHfU+D5N6cLvoAHfMcodCsG0K2bM7zzKfvj6qshC1npTqv+yABo1y2zAiS
e/r/tb61Gl2leQhs9czUknxTbWWj9oW7M8uBEo2locstMjAearxX3Y7pvDC1ORnM+YGcOmdXUSun
1BIftemX9//lF+gGOAOaHPnoMnr5qbNVCq8ViJyTRJq1Il4IzEVyFVmTnKKki8/vv1iyTTiSN3sU
HARtKXozM4kQu+b1WO6rKvwReOTpRUJ5bjyD1N++ZV4bw2pbooO6TZgfj5qv3b7/7v2XwfDPTuv9
EB2F5JE7yThpSH1sBH1BFZlp4U2/VPlt6dnRRu3s6o589VfCGAhW05RxG9Y1olYrdm/iZvA3VjS9
2nwXF7nlLTVIOmuqHxJqp2PFGbJ4PqQODgA7HWdN3TEvIN8vyQznR7pwDGGClYyeMNLPZYSZQkH0
j7yRWNrIu5rKGjFjmUbdKYk69LiRKOe+xyaN3Vy5sDsLfTJRZp6jJxfF5oQ0qsoVVyhmgUR3VjG6
4CcrNN/Ifh5WUmHHORq8RlVBLB2pcIE7VtdCKcXeKvUXei9zehfakbUR6SXlbKFW46n1+5F42T7c
2MPQwoQC8kWYrnNwA4QgGkVuK8KDaPids42IWTSon6+pSGFASgv/1Bhzy66Lw1BRfs0JsU0Rlizs
jAI1A/uqoB4LiEweUNQHGX0Epsxaqd0dpMc5OAvk8Blzs19QiO6N6sK7SX4zoh+p+dHO8Rv7hIYW
4P5TbnvmzvSksWuA0vEy+c5CmMyXHKvtTVkM24LC6B75gQ25O7/TylTcs+vAdV/1J31UrCmol8w7
S1dOrTHsQ6jbm64j2yEk9HBsVXsz2s54AkT3AxPWQI3ED1YW9Kx1i0gKl1ufnYyk+OHzxGaBboFG
0hW2eGExrIUTHNScRLs+StCe15Tmi/rkRl5BtrGSLCwPRE3CPjnHun31jMv7kCv6vjkW5cBkihQY
bV2c7JilANgl6TKgjTETSXxl+4+WvmjGveUXNRTlsOSt8/tj7BRroDXDJrOls/MmYX9JqNlK0dPw
2NNlHahg7r2y2dlIeJ8pZu2cgDNprnRY8FKCSd0qrznzqu3JyeoHu/SVO9LhvnOviZXvsofaNA0s
06N1EawkW2Gz6uf9wUMB99WJm+fRKrNTb7kJqZMpHrxKKLsKNRZvCTVwO6MO6U6/6FE8gNcgPHUg
cstREmUzBGF08/5LZCTfNFbwUUX7ju/yxskZAkDuwKo65QH+1dLrCYaPI6TTdGZ3mNTBAbbz1rOf
k26s1xTQQ4wFiBGUM2LmbqkFWI7dThyqkJhV17b9TVjSJSEb0Vp3Va5dfDU8J315YlQwqXeZfdRR
E8/zxJFsQJlye2oumG4LiHyiufB2OOz3MKOZ0uREH47RuRLdoUPghGpBk/tACcAalc68m0LHjb4+
KAkNYlUj3VaXw00wUM+Vp05Pgh9YSiUWxAgz6pLjWjbvDW9XuKlLsHS70Dh/rQkwu/PliOUZXA6C
QhdLXkcCta6TDE6/hvMimq2NUms/Gq34llM0WknRtXNO0ibkB3mrO7OgTPSrWrSoXDUI0rGC40w/
R1npLxQ3XPqIrxYahuRVtqWBa66djP5xXU3Krj4XO8n1mpgOqOR1w0OaZCcZ6KuicoJrxmIsB8EQ
xJAjbIPyRwYnpqWnwOlBlKvIxFCeQ+LrlKLZiYxB5EAm8yjvWKXBTFUFq7qLvf1oahfGXUl3qtFX
vS/iY14FLxn1irXfhjqx7NXFNVBDqwrRsGFXXzU3umlIZ97VE7OpC7WHeOjQc7tMMJ41OfnP5cR5
8sIpsopNdggCqp9YUHpNMUlOfCjKQtuiOLZgTLoJHzVxpOom3yVKsw4BTImJNIURjAZGAHwKCNWA
mSasrIStrgWIRN13E69KtBX8jozzm6A0XBjfY51itW9HO92LIWeXwYGD8oOp4Aots5ayG4aVA7np
tHhll1/7JHmJe8AZpe98r8rwToae8+iU6kAAak/T242GVdz05car7HnX1XitdNO/FjGl4tCrCQVp
MVgUMty0sisPVa42K1xS81HCYoJuaC5NyA6QdPB3x3W0qZUE5V8rk8fObxSAmVUxi13bOIfkvyZ5
JL/3+TALqL5lWeTepXEv9mEOkTHMqJqUI0niUnoxHSHSMlRoARRynsZx03qYMBSpRejI0x95iMwi
yE0Vc0W3qpo2/87XfRwjTT50tSQQG3Id+4PxaEiX0il1Iy1H4q/pmEQt4VNfFF1PKXo8UmYt4hQI
m93H3jxxK7kJwP9vnS6iZlDU3U1ND7rWCtpnfREdO0U5uCCGjibsmXFSf5dQxpCLGRxJ2xldF6Lt
nHpZjxhblYbI4KCorgIcNDiZFqZcyiwH7sZbmBNxrgc9l4CgiyYWnT9R6RjO20T3Js913y6xpe6h
0GFrSDiotGErdxZY8ZhjBvU25cZMWpgFKGMK7EVM3u6iaYZi4eZAHwek6HbfnVunXpclLD1nour5
OltSS6hrbyLuZRN7T+FwoU00PjFx+dSJ0JdMrL5hovZp4Ptyv16qumA7JWzo3BPjrwH2B5r0TaOh
a1Dd3ETgAB2wgCZ4wBJMIG5vhK/VK1EnmGg8BglEHCabZiTpfeIMVhNxsJvYg/5EIQwmHmE7kQmD
PI9Xhdd7+5YUo7nH/opBFMyriWkoJ7qhNXEO3ZYNkuzTazAwM5V+W28ohTIE1YVeVjDJukfySinz
ykBDvo7ZIKS8Q/X/uaMuvQk1tltB7uG2FzdmL6JD7ij23M5Lg/oybA1BIaCmGVJoKKF74TC1IfIy
3fU4MR4bCe2xa7wjPr50FdrLHEXNWmsdf0O/Z1mOwKax9PYc9ql1e3m2LdTyB2xb6GtN9KJPhDdf
RbeAfoCdfVncmgTQzyxjWq2XDaK+h8iotng0a8Ti1PS7nIOxRzmSBduDZtfdIwI9JVZKOwTjUJRo
K2bk/JqKJpunDQ07u2j0a6IOqzbW/XXQK/YCk9uT0kbDreWHWM5QhlfUTLbTPrh705xsV0TJtMue
e/mQrrg7eyVLCQVIKDVI2axiUyJ38sPzQDkOPkhWncQE5Iw68HFh4C4sP0XEZKcm9DBwZc1Y8K9t
8iL91ksKrrBoJIViu825OWZK/wpLmtlW9WIw7R84/ugXhGJXOEiFc+9Ci4l4ZmNSIjGPZzqGczUj
07GdOrqqxFOd9A8/6lh681xie5a5g63Xd6BekoBFCjEtZD1iGsqrefSctcOavkmDhJtlhu7SiHIf
PwOgeUxjPuI5hJmWHJuNwWFxnhk+xNo4uKkmB0aVN7hljB6zX22kDGPjJSyCZyNAfkDp0D0IK31Q
VICy9C2m4s0sqzh/Rqq6lbTWVmqiYCAdSYnurB+lHtCIV40T2OxlQ7HApfJde9+Zh9otO1BrIS23
XljBRbUpW7cUI4Sb3nsVbBdBzRsOMbVBrcCpwVot9OStYkMT1mgtcWHdWK46VaCpXdW4BBZW6Gxc
ChWETNOEynQ2x6GZX+GxbiCrGhRyKHE49lTjw/02I/5uazP9W6Gnse9HWe97WbuIZEufOEOCcT/4
jFzbWWHPXWhIwSzIkR7iVRzD5JAzohdT/zcq9HpRxAujjb1FAXXNDnvgdUcRlM+5WxA9IlpBfBAY
zKwJzwQilpH7Qg3zMVBrjBTWraY5PVIOY5+oOdBQdsW3BU5I2p/zRmNToPUNmvWkuet7Er2dvoCJ
gmMidEGcYqknQUmAVAracd03ODCnXhJdVn8jHKquHsenWMv9e7fGOS16e9/pertqkvzNRv5JMQ+O
CffvqbQxwLX9XZHG0VxLXMk6HAAfDUhuDwCmjEgjKCAn+4AEvF0JohR5hEQXYChrNnUlLAcvP5Q5
L6mhgRwhk8O/HdPuxnSfFdXvjhm2ojhkgmhRZsFxXboFV1SLLS8YnRHXmVvmVIlSWMUy762HBqpg
hCHOGzhK424733YRLsTPsqWFpkmSulX/zU43dQwyoO7PrXxz1OSmq+n0gAp8LNxHPcYSKCtMVJri
3gBspb4LNEUJfQtPkXOwaOzPq4GujlT7SzRqF3qb4TKN0a2qkM/SStxmhMldgumBQJLGB6JpKWdV
7bkxiMCQlnyOMq9cjiFNEDaDP1TDAwzobIVnsXmqQuRsjU5uswFuMXakS+OsX5hEGu5RlXkN4jbm
T5BHgRAzfyK/spWnxYE9iGln1xojYgBqEr7iXQV0s3kTpbjxij0k6UuQh8HMtDzqJeHUvtNdSI8W
5UzEKOOeF2QbTrgoP2/BMdgYYYbNGFTbqqGvaZRWcZp7Q0nLxmyvDuVMKu3uorV91quGbaBgC2Pl
zde4QnGKu4dcsxDMTWfPhVnfowymyp8UW2tsnopE3pH0M0Lr/aZSAFQ43i1prR3Rk34PBPxYSFAI
zDyVHpa2igsLzaCRYkG5xk6CB8xXnzITBVIoBoSBdb2swgL5cIlhUlPFCg+diSQHbnl4qpSqY58g
t2bKjtgf9V3qtVcMNqsuH56GiiSZ0HoaMu9bMXJ7rEz7QQnppWs0fWkNcbx3LipiNAPa+FNvK+Gi
s+IC5ZVORqsioK2qMAQrgwi1UVYrNWroWabQoSL6oZUZrQjRoC4iiHbl+HzQ5HhfdVh04wZfYRDT
f46qVxyeWOQthUFi91TPAQtzunMRaeTJm52rzk01qfMYjkivKQYh0XTXqlC+NSrbc9PCManrKoK9
SkOXrWlvVqdfIUlS1ZAZhZQsGw49G62FXrBYhKofzetw7I5+pJzb0jW2Q9Cwu8VsYjmosjUNN76C
+AaGN3xSr6Hk5Ts3TP9iE0iYEIbTLgxAnFt6E3wsiZouUBXuUZUz3/bhOS/r7xkY8kho4IDQs6i9
XKo5pwqlkt+0wcTlCmppETwL3e3v6KC7nK/WdhqQwQSQcZGrRjizK61fOjQmd2mnigVLPNysPCAA
V3+qzK7birZADRRE1nl0omtpZMU5DqAtxcFcTcwM6DoxvzXomkWZ118zv8T21zmPg6Vqh1zPx1Wn
95w20SKNal0sGwkMIYW7Edbia+DTI/OUUs4sOs67tsn2QZ7iMBucJ5za4wq1+C0cV301WtG4opXb
2TaQXZwMdjs8ouaa+3q2flf+/mFf+UOI/i9e/58umQ+//e//r1w1hFf856yF/4Mvx2te/+s1ffuv
2Wv5tXn7JXWBn/3DXGNqX0zDpKxgC4sYSWJ7/jTXmPoXbBw6WR1CCLIfbRw0KbLnyUFjfbEklhv6
1JpNmNGU8vNvc435haKWTZSXbegGLhvzn5hrpsyH/Gd3gW2yreEwZPDJiIgWfLyf41WbECgzMqVh
MayHNT3cw7CD23awzvnBOSvn6ORfklNyyvivOLm78eDt+22wtzbJJtuBttxT0ppDDj7G5+JYHP1z
dlROyTE61vvgWO5R2m7zjbviv4237XfBlvTRXXbwT8WhOmBsPDSH9NQdxNydDQdl1227bbzp1/nO
3AB238e7+ojC7Zwf8yOagaN3dk/NPjz6R2Nb7MU22w//es+J/PjrGIq/uCEaRT/NwBgsLN3+YK6J
e6Vhe4UMdezGRURsQEdf4qdX5Y+R9Iul4/d7/sslPoTfaAIVnxi4hKXQgjeQtNCr+vtLaJNl4MNz
xSDBl7AQtmnqx4AdV+hpIIKkXxhBdVbTt6hOdromDeQF8Kq6I1um1yRChOQUq1bvLrXTLOog4Xzz
zXdSXvY/x8b/yxemlYxxxcLJRZIqoqFfX7JscPUqtaNx4XXmsY5BUIzGJzHBv31fLkHStkWgp0D2
JhiBP7/HSuOaXeniD09QxIyI3/CGzMgY+TQW66P5ahp6VLgkpX1JkurH/C23IHsghke8gKf0lprV
LfXwW0OkFzlS5lJPXsdxwwsky7DxhtZ9PTgINzLW91Eml9pyHmIrwG9Qr+sUMKQr0CCvZN8ndNlL
1rCBX9JUAmvxvhZdFa9QWu/jJFwJthNzM6Ug4DgER+Qo4iK1nXKoaMtXDX4J58EcTA5WoT11SBto
Dj1YXHuWqeNTH/DvakV1O5jdltf/VEh379g3SCmRvvYZu2AjQTOasg+JYKLF1jzT0RzQT/jhcqCd
Fcr4gufia20OuONpLwEgnehYBludbov8UJresxJXt75V3gZpSxCpG529ENl20c56p71tGqxpETeC
zemu8PdekhJbokCygyLlK+XzmFkV+7wI4xeG/pG2sTGKN52Jc0k4M0Gq7GwxvjToiLAWVFZz0ibB
B8AueP+TlkFDjRfy/3QuV+kbHUiqNV5DXE7x2OVzxeJnleloQmaGUunz3IbkaWG7hNOHCBFb67da
bRbZZB12TXlTaEvOe/k8mvTCLe/2zIxhnLUtIvMyXVedvE395tZJgvusJTLEgpQDNOSUjI3AcNB8
MjX9/o7rRHNpvHdCF0zYH+YNvfetrIgykg8UTlZDBH8qXkV4mv9+tL6nkf8ydxB4+PN1piHwU+R2
6eE5savpOmkAHCB8TWpEYRLoQxNsGkQqlU3DrvHx4IyHqoYIxtB2YiJGacb2+OIz6i75NXONC337
mUXLzUF9I4zgE2/cRyuSPX1QtJOGpTMexccbAiwGOYxKFESoAkTwOKiNKkCKbAZk5pOwOO23dYFr
ScFKzopNvB9ZR7/cFMBaQZM4gkyXEEmVUpzTun30a3CXWoQHWM4Vmiut2rPhB2DReSczdG/LSr1H
4PfJA/qrj0JOE+cJlTKlLabb8tPzwX1g5+koO8pqAEDqYh93+idfV2p/dW9x7lpsWXQTa+WHjUE2
emFQKUb3voBQQjnXTnkNcCmpjXPbq/W+1eqjxzm1z1H6TjcfFuUW1OTSioqrV8YroJnfkY3PmFHv
e5emcY4otWpfDKvBmujeTp/eLayl2Vcbz1euY/Ji4oMw+kmOAC/JRRcA7G1hO10OE3MEvtGAeavJ
fgIPQ2smvtPT4syJfq+O4yHR8j3eDvid0aous93YaPd4mVK9e+wln8gJd4mlLnw3/p4bIHjp91JA
eHUhj6kxYO+yXBrDJMp1Fm4CJIMJo0etq6K/U5p4pXqoZNQMCIW+oDRLXmuzRwE3yRT0NOE28HdF
Er3mwl+nCBJm1uM4ST81GpRR9lwjc/cGZdFbwTc3QOkwSSdpoEf4EeamCvyJLJwMDOMQbAOoO9Md
V0WxDHPtfqwD0HkdimmwwVJXYOktVY5NTqfetya+TA1ZIaL4YcF7eCkj89KbzUw42mZE1OgZVEAB
ESROAGyPyI4u2WEcPruQA2Zp4qz1ujoXnrcqQM/R0HwKsrMVrGjocsIunkeF0rAs5bIpKOW0nAXT
odFngZG8DIB6EqVYtsr0GpKwOej3mEVf4uGUK8DFVZIc6JU/jwhXJt/CyJ3BJQa3DiBNsGG6/ja9
vVVCaERkAvw4mIJnSRAPs98FRjHa6u6xskggqfR700tRzGvfumo8vudH5eMiCB8SZFl5r9zqWaJg
Rmge3b7Ycx6aewXsZYjVcZ9fY6ineQcMlbxqVT3Y0MMczaMlh1wm5rlT326Cgmfg3TFcX6f5VW3s
S1f4x+omnxKWnHPV1HslJxu1Dp/tsjrb2VTaytvFvdYF2xQNAzdy5VAZLoYBw4J68A2opqLeG4mP
jSjYCi2/hthW2zBehX52V0fdwoTvo7beXZXyr2VpvEtz70RbbW1oKIWQ55gtQnjXowkaNI9FmW+7
13rwtzrLCz0ChbqfgQusoTBcB2SCWhczE/ekRRxSnqSSvwz1eGBFvw8x4jWh9RZFqbGonF6l4YNl
DVphPpXuRj6DMhHxfDnR3RBMxwBCgUJKn2zRJjA2GoCWUSUdbEDHGnfdIwIKgsOQdxOUtWyHDY70
22m+JxT6Rbfb73ZbLrOgfl8pcCrNyiS7jdz2Rs1pdCV1uTftYJvbzu3YDTDziNvg6StRvMK/vks0
kDuRFX0PctagXj00rXofau2uK7ZF115AuvsITFVeRtpe8U4mJfihal+iusE+8Y32/ZtVPUkZv0Zu
fVWgf82nsTQUt05D+7J2STMFcRQZFxNuU8N7CImCUPrysUTfmGXUf1tOIoxqY6DVR3+Qul72LJx0
Z4tNjXooH+mF+vIy9tU+R/sXXuOmpuKRP2NwU2ZyUk6CU7tOwEXbfS3kfZ1fMWQeU1+g6ooxRYbs
yp2gfjTZuBLhsmtacgrcmMwzEuQowiXPMkpX09+wSvXgvifhBAtLby5uDWeQnzC74eBrUBw9wP4A
twY+jBOMh4Apa7CLvcE91T2sZGa6USLIj8L8ikiIOg4rk1KekTV/c1pYu+XXPEs2uoEon1W+D9Am
BOWZsjeghPpR8SycBtAsKYC25hpM7UOtaKjX/J7Ok3OZPqK0vDuPHUnh+IiU/U0pC9y54fc2A3EZ
5XNVY5ShwkZ8fpauizKl8mYN07oAKDqN0JrthMF4yOmDObw88Nz+tXL+TxHjP6JB2CP+eVKbyCN/
EEUm9sn//l9T5eL1Lat+IYPwE3/ULgzni9SnDF7SotBsaSobwT/AIPyRiTWcg5CtCp0mNtuHf9cu
xBchjKmiQcLkFOTIT/27diG+TL+nqcbPWWgn/lFgJP8qG52fN6qOTiKubkj2ZKp02Ab+uhEyFTP3
RxX2Ups5SEVf28wmB8DcNKU4qExmwFbBZI9zhYRDFx1ViWm1jdS1boRfMw0bDGDab2lOOxGd0IYp
aYEdV8ikgQyBFCCCcZiz4sCObuHhzHIzO+fGg5eY3xUuiOx4leSEcPlQPiJDfTLRVgl/4SkWPoVG
fZWRd28Xw0qp+7Vb+tg5FQDECHWrcZ4UePGABNdjvNSGhLTIdt0gQhyIFh6AzDtTlmGsgv0CbA17
vbbJvEimNhn1ReizGFw6H7A9XiKQexo4d8XpLyP9YWlkqy6K94mpL1VXXY64DZTGXliFCpLMghmq
LcveIqDVK7aI+tv+mnUzEyl7cxhiRmJFQZyUCE2PnpVq34XK3sgSnAQ19PpobeR8WNtcScJlc4kq
S3UWeNxmYaEtFDw6noiAABZkRmS3/H5mSmtV07OKVeAS/hFPxzzrrUd0x2vNcb8WGfoyQz1XVN3L
DSZCwou074PdPMkEPzCn1zSiBuNH6B9fMmgAsW1tLCc8B1GEGY5YohhvfJFUzJTNvJJ9OA8weE8h
YfidQYzSyrJmeIRr60dYBVuTjiZd9UOWa9cKwC8Kl4bic+UQhZ6pF88l+AzKA7aQubTUmdVmt9M3
teU3ZYwh9yJM8lWM9P5SY4srccFSLV9aZXLiGLpw6wGFeV6j1Ud6VJDshrb/OcSzVxc1+QI849R8
rNye3JJk2yjjVchqaZdbEyCV2pJ7kVkrVSWjKq8PaVdiidrqbU14H2i2wjU1fF/hDkY0CSzRvmjH
MxyvdTyED1kzUMOxObS7G1Qr1xGcgsa7w/HtjDP2QekwFakrus9zDcQdrb9VXyY0bR+M4lIAukhs
43Ykj6i3kDWatwYvWq6cpHtfIXVv6TtViDlljQwCbV2dZ8d4dF+KHmmXfZWNvaVZe+41vL96t+mT
jhUyZmfnLBqNLbk9IVYnW3g8m64h1ZpGrsPmsV5mqBeHTONUrRCySt+83E7X1v2vuXfu0Q5ELq97
oe+SVluESHBckkiUnO5UA4w7BRaX9tTo7nJIDzhDqBTgtbTj86hQBQ9R2dJA8bOjmN6m3sYv3i5k
CPvMMleuB5k/5TkRucTm5NgE8d4icnAW1MFNqdOLLgP3BbQLxQhnPdQ/1Di7zRz14KXpHCHXihLD
rvQRVBvPg4DbjzSgRD/vI+tPlXTO2ILSDjlp6ZrDOeK0oI0UQ5UnNzaPHF8WlP9KD2qYfyPT/ofl
txtaDnvN6vdCuPtoDNkm+fh4zHWTo6HXWmIC7I3ZYMlR85fWewNCfoMJjTiGZplHwx7BHKZHnaVb
IRNpRGMd42WnufO+SvzPMvqfltGpRPKfl9E7/ztNAP81+ZWxNf3QHyuppbNcOoJEe6KUVc2Y8pX/
jdhSv0gbPCRSVVMVBn/250qqW184ekvVoRFgvmO5/lhHdfWLAwqZvy+ETr64If5JD0Cblsmfl1FV
1yXZ45YKCOd9Kf11GZU5gg8ZYBbVRYuIgvqFn7bwrGh9I9+uxp3ni0n20RJubPuIZ5pkYdqZspVj
i3EjG6nWoT7yajVYYjX1V2XSKPOf7uhflJB/q0dMH5L+BBwUy6Ac8bGGXOsWyGoInOvSoNACv9ai
OVsYC186wYnj5L4uQnfZqbRzbSJiSb8w+9UAlxTrUQGAOqfFUGcYrgJ1rnmavv3k8031kA830SBa
2+I5wZs0jQ8F6CwkE8vstXTN3IRcp4EcUIUJaB5HPCuRni5LUCfzzgSArtp4B8rQA5Gky/EUNGWx
RfPxSQnnL56qqU+1cGZX06GN9OtTRS3RDEERpmu/1LHchMPXJFYvrlo0M1svdr6LUe/v78HHkhGP
CP0nPhcbjIHQ7alu9VNdCiZhovSZm6xHWltri9iB2KWT6i91OxOf3O+/vBbbSI2XAZWg+fHbuUVe
lKkJ67SKiSPyq5Pr0BwyB53H7FqffLPfSqIMDU5GfC2DWHITgcCvX63TixGsEqxR8FLdrBKuckyp
Nap5oq6xc6kbwDwLJ2yoyaomgn1N8fZ6LiZFUzBHPhew6fPI/qZovR/HEauahWOJ8Nrp5IV218C5
B7gQaoyrDJ/w4jT6iB9eTT48TQuahTRGNHX685+eS89RszFML1l7hn2paoUNH0C9WQtTYNRZMWoz
P5JmmtzowT25IAnJuvCS//7dmG7QL8MDgqA0KNbSlJLsnD7cQG5qRuo6jfbRx31PNDnYheTiR/Um
s1owdJgWa6PSP3luv70l01WpkSJM4uK/DUop86iplSxZOykZEpR4xKKW7HFiaEHIY/1PvuRfXI7D
kI2xDs0Qx6YPAyCtJV5Xm+Q2q2dnqhJw0eaIh911UVmfPdRpPvlwQy3NMmneTu1bFohfH6owbIes
wSpaN+bgLoMctZji7nGLXBRywJni6GBq9XejNk9JXb2Ar6PY6NZi8ffP9be6OGV3Tl+mwzlQoM74
+GAFoqfKlnG0Jgp5pRXhkrLu0kxeO7xiQPUeQCNtECKvcWI/cwB4E0V3Icz4rLvB099/lN/vPour
odNSh6WGnOlDl5FE47LqPO6+LahS1WRd0LQSyaUvQmunx973v78cx9gPD4BTL9VxG8MdD/tj57yj
5dRYFhrTwtj7LgWoZNmJPaFV+z4ICRV37rKo+GTW+30UcU2HWd1yDOiaHyv/KL5LRxsp/YRBdMZ1
SFMx31i4n6PGew4i86tIxNd//jUtzv/Tl+S1lh/e6WboU7PEmbzu0FP2+9F3fqBJPddWfNVUMoP8
soEwo3zyLH9bvNBBonnWaG5Y9Is/LiWjr1PAC1O+qJ/P2VKTmwvuo0/nkV69OMX9P/6OdJF4iGyl
UGN8fHOUXBih42TB2lEBPSoxLy9sOy8U27S15v4QUIWsoIeNbPD//srvT+zXYYzEwKQRPX1XZqkP
L602hvDGDMtbW3JAVCpGsh/2Ui/NA2X3uktpzGaDsu+1ryDNIHkHmnNjly8iiDxY3EpxqqK9U7nN
Silq/Qlr9rJvL16zt+vkKPuiOmFBdxdJllP1SPEKygqjCFC2cxibB4XUamrqGBK5BWunGCClDOap
ydyNFiX2YbTDz77wb6PGctgdmA42UuBfvMe/TltGO3pjj4xx7SHsnlFaVcAlxID+QmXd5+kBuSYJ
LnGBvPGz7clv79Svl/64g8z1SklI2yjWVEMRf6ARVObFxLvAgeB+sl39bS7iWgKeLtMDYizxUSUQ
VF2V0ygv1pQodhH9EcKpGbTtDkn2J2/Qb6s7lwJcJrRpLjK1j5dSgmEoLaUreL5IE+3xSWLkmDZB
80Qmq8S1UKXlt0o3gqywkCsomOADmlvhoPTYl9KvSaovsuqJ5Zk8O+yMUonaWRX7AJyG+q2YLNFM
rBtNIS8oC/c+jtR5ZLSvWuLB5vLRHKMdZT01xpu//2q/7/mnrzbttywqibw3HzYNYY/Xu8YysIY9
1/LhOr5CD9kzsa49qosQIeYiwjAxa3MXfHsbkwu/c512XA2h9ircAXoTqsYlRsj4k4E7TXu/jFs+
mi2Zo3RLouKaTm0/76kQb45KHCk5Xu1IXRVhssKPq//T/QQXmY6Fpk2pVRf6x7nXpiE5uiJfp27+
NnF3V2ZKpkQcakvZf9b2n1jOH78S5DbbgEVK/fa3aiq8v6FS8XrgnQava04uXywfppm4y9YlGDi1
MUobXhpvwHZ+TTqPpDpDsrvF+xt8tmn9i3kCao4hUEiqqG0+LjuGyLtBo5W3riyjmXcuj94kH3RR
aUSTwvpJ9XcsjrPVnOb271+799v64dk6qHw01HCQTh31w5ycGLmmKqYOW29aeVqscpWZl9jA4bbV
vo3o2z7WtoGF11WepU6vNcxJ4wvksycmv39R+AvDhblZhzgdyRV6yNAJVJEOSCwVOWbgWG66AeV1
Do6o7j8ZNu9l718+P1sSCgc61XE2vr9tyZA5Vxwno3xNA3pVREZ803XiTs1UNPmSLb6nhDNgpOVK
a/V1kds0lnHOynyMZqIKdPDKOYytdlkkaKgqckUMwikDGEIcXDeqA1iWCh2SYDitSnzmTuCTNDG1
ZHeWUZ9SlhNDSzd6px1lyl8eJrtbly2N0qi3SITnLcJb3AF6P1OMwZ+akTouUaKvWnnD64acBG8h
5IFHu+ET+e4PMch9R9FBI8arUdT7EZbxrCmIAqTCfMwbdNdKQ158YrifjMB3lvCHe8mJlmRMwVEa
8OKHcZ6UBswPgzBniROTSNGDA+wEcj2zKWPiEMdI+J0oinBV2NxVrVok1sBcjCt4GYXjU1g3Aewe
5953hlOIbwI1lHm2GtTcoYHa3qDcmCFUbxJ3VzUPLfbXctIX9c3/5ew8dhxHtq77RATogkFORUmU
lN5n1SSQ5ei959P/izX5O5WFTNyvge57e9BF0QVPnLP32tNrXOkwRNL0MR+BwSDs1/dfPOnrk3x2
dmxX2NOa1M3eh01ElEdFhf+aLDkPPIxkeDvClHD6wxQmTAC6nlZv6T45qhGnPDOYJsbm1kZ1Zoi0
oTkZ39sjmJalJOXE1HP9ArC33OAdnTYj7vbPf+2H7zcFqMsiSFfDQ69yXvxaCvRDnIoiEDO2XYKR
rsul2I95drRr61JFqv9ijf+4cV6PKP9Wv4IWnXm2EHi6leTTTJ7erF5haV+5Fs7PBX1aPrDdckHf
0tnRwWCRiOLKbeqp6v9wzkh8KPodh1aHfbZ1X41MUWPwC7SS6NGq4YaEo3aLjv5nITPBmgxo5PPL
/PE7wFl7jsU/QDx7uAnef9omvUVrSacUFzoPQ58y0pi15MJ0eIaN14XE66pjOrbOiRpDkl1HQTEM
xTORO4cvfsrHW04byV3R/3wCHN7B9z8F2GILTTNl1D3al2EZEoiLmgyWI5RB+uk7kaSXOKYUlBE9
MCwNU47yNUiL3qi+R633hjLmjSy1MMB78j+XsjyMrnAASdCNZM9/dp00xCaxYbIZ88rmTSz1pVzS
HxUtlmrhR4SoCt3E25Q2i9gXl+VDyceRSUTgLwas1oe2Rh85nZeQH0JE1tyRp8IesNzpXnsjwqPs
e1QZVrm3Fr6ZcU2w7BTixf/8J4gPCwe/gMkrpQ/1Dxr2sxuTyX5JGgmAxUbEZEzeU1jL02wwyf/8
QNa/HgE2Zx7llq7bPAvvj2QvIZ+LViRBl4rrUNRuQIft1S2NJ8Rpr4vIXF8C98V45YJkK7GpeNRh
fB7xQE7jNkUN5ij7VVpr/SsEpPp62heG3OlyeNTWaSASVnsEtqjYzyPU1eEVeqQylfGuL11EM4YG
EYUsbKBqQSqpe62hp5PHCl5lw6E28P/Vs3f7+Xn/6wILy7GFY9JK5TV8f9qcrKlJbOrA5wjIakHl
tAQauYv79PlxDPMfd5IuKiMIiwHAh86mA+Ylb42eBk1NXnQhojuKbvCVeMdcK2PExcmqanrlbp9a
zz3luftUa/KLn/Gxwcp2yV5X2vVpcr2/W4H/9ChdRyXSkSIKwGb8qIVGgNwCAbn26hoft+anLQHK
dWKgq0Wc59hR9TyEyx2GbnGFtfuyYIi3cV2NSGdmXyng7F1p2mh1QuP+LyxoUMZd1rjJ4+fX74MG
QV9/OF0ZbBwOlo1z4bnVNpXeQGYN4EgA0vGGchVyE9WUk2gm2tC4aDNLv3BG+2DPVXc91AXi46a9
Y6SnH8ZBMmeNK5DLHiqyqhmwp+E7JjL2sibIgpy3NPQXTdN9cCXNAWaS+2CT/bAvvP4CHbq7aUYv
fyQnOL7LSx22xNxcmrXbXE5p+sMbm/oSnJu9t8Y8/98/FHT7KTPXvbzgUT1bnVORVvTM8YqNfaI2
ptt7h8zs79XoEH1YInrDOvGnitxbgFNIfyLH3jTzpAWNp9+rirbo57dCfOiOuYgN6I1RJSCOpa3y
/p1x7GqU7WzEgeaG5H2qbpcj5D3hXjX9AcFzoMGv3nmx4qmw3d04RNg0o670YzUzz44YahM1QMiv
+jPF2nXTA7XoiKeifBVkJ7c4jAupH6Kx34usc3wD2ljQjbn36HQdQ/KJ5JN+bq8Hp9+ldtM/w+j3
HZGS3Iy6XIbCu22M1PTZPv1O4AtvlDdlm3ZanntnIKlpANDhQqp4kG31pxPXQC+m77OAQ1vW9W06
EZjWg9/ZNCZJlVU3BomuQUKMaaSwuQjYCCT3Zse/1FEVGCb0v88v8MdeL3WiQe+GC7y2Ns5zKsx4
aCvdKJMAKTrtJ3I4/bSsfjcWQkds7ha1ETOupJ27fWQcZ7s+Wozjt1bBqCt2GENHIhq++BLZ6119
X8PS8sUItU4GGWCe3/WidmiT9XwgCs15k92oXYGm7QFsa8MhhDRUVVO9X8oCMkZp3A52+xLJ/CDr
tLtuElIaYo846wRaUZ9Mz60i7IosIN3P0Nqaeqtjju/Svd7lFsoa5MFdzXc9BWlu9wqrP41RWaBG
sHMRJJP9Q+To4b2ZDZ6xhkKP+QOy2dNoluBQR7asXuEW+M53WG7AbRsZJsa2bOZTF3m/ElB2z0sK
duZ/v2/MfSigaHDaWMrWb8B/FtdYT4RbV2NKLqdF2Z6dzAHSUyrbe8LfrhZjCvHRUjx54/iqienV
ISZcgCTs2/Cy61A4f/F7/nHLqB5YznVCorAynL2osNMTC55EFohJmBu7L0ayFaz6ZibgdDNZ48Ii
7lyblTS3luwc9hIZctV+2JbNapoEZSS80fSTpmp8vTGcrxa2tXJ7/0hhhQMMKekFS/uDx0cb5znr
NCej6qYfVq40AwlUvgSwWMfqVu/ka45GdLlfilR+cXE+ND5AKhPzg8WPKfJa8ry/V4kwbNLdNDJq
NEFAokSIVKWkj1vz85wdvZlgRHO4SoxE7j6/Kx/bHuuRDckb7tAJx7H4/sgwaChqnCgPahI/Np3e
PvSuFaJkwhQd2z8bl/gNgVSUETu4XcDKs3JPsUsYkpNY4O+X19mAgOeWAyxoMyRkBZQ8yiV1GGhC
etBaT3h8aR4wMq3z/ee/3vjnPaOGwaCBSoCC/P2vh6eAWj3n13fi3mngyNQUfBoxR9t6vKtMbzfL
q8kkuPirFoHx8bPDdfvPkc/2AYpYqhj7fE4tLK6nQttrhnlDNPFFSAuV+Pdf0/DKt4lXjOpJRg9M
eM3t5C0pOUWRdXCsFSlPvjdMS2tB1f3FhflY4DGiw8Fh2+gTPHZ17y8MrlS7j/q5CEhHXtEyMohM
+6ilM/F+f2ZXOzoleyRMLV1kHOzsxu7UF7XsX5Pr+xfKE+ySdKpZ26WSP+/mtfBzSlywhNHHhEnZ
dsQgaSmAYwhr3NEzGw6dWQOHtBnoG2tBPc6ifiXuQq/1nY7z5GIC+AxhOYe3sZjPuZlZW0WsyyHp
LawP0Xde2StnCNFtZfMd+ULNNtHSaN8n13VTuve6QgMCSN3XjMS6ozf32yC3xK5Xi4YDmDteE2fd
0fwzg40CzJY8O5BMdBIr+Npa4z0q9PIoRRUGbtcc9S7r76Ft/8wsrz0mQ/taKZXeW2b/jbSehCCD
F1OVVpDxUuyssrb2RGqn+9rE+YDvIDtw872nuGPI9BhGtcO+JruM6qlDO1jom6XDl6BscdW4EaGw
OEQ3pVsd2hbJ3Jggch+zkKiGlO1wOOk2Y32V7ktg3KepSC+jtpbXptv+CgXjKlmW3U2jkxc/jONM
9OsmmxbtMoNpRgn52Eq7vsgtbccmQAVkpnLpneSPBbDzOtbma9MsgIm2wAK6ynmGiPhC4XPd0pi+
S5f5uHjJnW4vLb746OhZETHpbv9gRuYM7WuG+6ORJiawldLHJg9DIuXMpAr37dR5m6HKl6Cl4t0K
m2CNutrlk5PuRqc60hG2dsUi91qatlg8putREYMC+2qL4mJCMJj7XmZF5J1orz1QOH8adUBAtvPo
Ad4lE6/FTThaR6r+b7NGQlo4zGC/SsACZjEaW6mTMAvm2LIzFfCCdL6olfCTHk4CeQz2RMClHTnz
nWPm2pHY7V32FDdD9yhmafjmj7IJ45eJIAGMi9NPCBc+IoTOh2ygnYZYlNhszRdEVNmlQStwX6Rw
MJzZoK0Jn3nblEQWVmVbXCyGA12qaFH5LTD4Y1OkOxmOgH2dG4SH9aujpJ+Ms9yAeGiDJln1pZom
gjkfaBryPFkdxGwNrvS1mO6M8aophjEYXCcnhEibDwkuS99xyVkgDTS8LGbC1Olo3BD7/lrTY32G
M1WdkpyyVBZFev3F4vNhVUadw6QanTgDDDYJ6zb3P5VHaJstVay3AGTSFa6LJKDUfhPWsitnlmT6
mw12gL2xGDdJuaRffNI+1Bkc3UHvwqSRTQpL9Puju3rVEX8M+qbU3f5izLtfqQ7QqRtL9Jtq/mIr
SO+FP+993YDMCkEzzUk+olQ4Z8cjxscbhxyWUndJNxF7OqFbjt0Q8AAVsjLkhaoFexE+QidEpUXU
MAZorE02CrErBgGmpyz2PG3jQZXwQ8vkxXDB8snMHuFFUVbrUQcBxCVITXbuvdHMna87IjuoWI8e
8/Aq6cy3DnXbxZycrAZ8ptNX27GK9VuSXurE64+5cnEeKyCkUn6D/Anj02oeo8TGiu/q31c/5d6K
5F3S9OBh6ol02UEq1B3ez0ENsOZjbQ1g1NWNbTFAHSdz3lUdVLkY2dRxsHe2ba5jIlIUUUkTmM7z
OoRYlU2XznauX/NraLW8LtZ1ZHoFz4P3owzHPytJhxieaDuawj2Vy+TtF+G+8UVHKpTfG500Ai+c
hj0sDTKnM3KJRGvUW/TE3S7BPowAeww6ZcBSRxK+dXMgUVyu7rkd8tsM5M++jvoBd6JQGMbcH3yz
4W13DbweoFKbsInFnfQ6cbeUlq+xoBZWUI/Ke3NGNPFXvd5jN4yKUzzZWKtHdVxQJF5P1jTuOn3j
UUhP7vDNHuJmK8du2Mu8U4HCF2Mk0S0+5JSh6RQGBTqzTR51pOMNv5XSXobMcoLCol5anPkSoA9e
WyiMTjSjudfuW3b7O9tcaHy4473smN87CbZEs2kg0Lt7poHW1YjntaoNzPyaxAFvIb92zAs8RNOh
HVKDp2zBfkgex0Us5Z9ch2wjJYir2c0gsKnmmESLBftyxKXX1I/gC2sfx7Ty5+HbOOeKzlls71KB
0igfrggmgOscE4hmEHdiG9U1Fp9g8cC/5YIgSp34t51zmBXjUcsuHuD3IR9piRgonOkb0uXLRtTf
26RMA3DoyTEhdA0UY/nWygbNdWKvDKDmUgrMhzwQrREdarjZiWZ0+3AQLsFNJjlx2FIOyZ4SfjgY
QH53LtyzgigTUkX6QzyYNVkQ8qYn+zzvRzhbRPEpsOgsR/j0Y9xQ8ZWdOvPeYey5o5EUjALVIk/v
NeB7bSdhtIF1OlQkfnUegvVleVDudEjr7rdT2vgVE+sljIwfQInNjRGHEPcLRgRgGDdx4TXPcjCM
01hEOZEgPLLhFIkD15I8OSPFnW4HKbDPR7bbZDpH9N6sdHqdLb7iHloiPyHV3qf7QrxpYQLO6HA5
Q6TzyzltGcDmEqiuiRcvc3fTM82vcU+zOuiR3vIsOt9dOaZ08SaSxs0FEOEU7y2SXooImmWpku/z
kIb7KhxT2up1wE0bQvy0kjjpYx+vgTxAkXdplVPhF9n3rFu2+mBwfb2anRiI8a1jhiFALHgBpRPK
Uwyfre+X2xU2RkMeK2btumQIga8CZ2ptrK56K4xo3CuGbbuhakxf70gTLUm/jjWDlARc+rGpG9tY
qO8q6lHBkK5zM6bRBWIvcAgbPamdnYVKJVCKhK7Fsl8n8M3AL0oACkMQRz0LQGM0h8mzcfHrNHcB
QnVQWFW00Zze7+kd3UxlxmxSz+/b7CnKqPuyLJovnUHY1wOTt30HZzKX0OqiMh34TLG6NrkVEg7e
Dj5wQbhgtsczko4PUdnZO003TZJR144MiLi0je0AO/JyDcZJrsZRb9fnJu2jtL/QdO1pjNM4gEPv
+A3ArAkhM8ajfodsE+pgLHu/atQGg4G8GprfGmFqc/hWepVDigXgArXEho9799Vgdrwiwq6KSfOO
Q89/N9XDrqp/qgrCk63wSSyun9OJckJmVS043a5iOLd4zClhTEe75Ier6nRrDXLctTCj9lmT39sV
wV18QdztAiMRe+qzx5YEx/KfRlqsksskgiiG6leJzvo2Vkg2BYbu69ixR26F0EgrjauL1q2cXW9Y
9UsaGjeEm+a/ylK/w2kITbLfDonQyN5kUbOGbl/rfzvrwiIazea95uVsOoi100RLt2TenNjl+D3L
KducmJGbtnDtIEcnmJUHxyg35UBvKZGSsfWSbvs+ufCsov3uZgsen3Y/IaO61+B6ARKOHyerra/Q
YzV7jwEXLQUWq7axh0Bkdeojj9a2trLDfVbUOydZ1HHKtOR5YbzQ6q57pfdpvSG8T/hFXGqbmRHB
frbNhOKVdcqwFEzl/EJ0Q0EwzNxc9cS/Q1df9uRhyq8aFX+jnt9VHBgDsMAxIDFgbdGreF9xZEgk
QvrCOghipV+4E+mMZSz9icH8NSCv2CPcAQC9H1vaG+i5GoF8rsBkMvPntJxtrshXWKGePIMgX02c
4PlvFcYo1XMX130fs5w0pE5azTav1H0H43prz+avtnf/IIybN46RsrVq8MKOZvrIrHJ6tEXU7F03
j3DtiytzEva3tiuxz1cDf3xCYko128eChOgN44/vbZn0L+2VjLmvkScIsdILQtsIvGzq5Tlk0HI7
2TDpcAWAXMs1dQn5GRiaDQadzAx8vLKqX0yA+xvKJxjtmkk4ru2Op8Z+WygiWCVT49UWiv6z0fdX
4dA626IujKAdyttx8tJr3liWiLqOT10SbcmoKFnqKNd7khdh4pDwWYXNFlxuGGQjzjIjq5tgwG22
EU26gIBFHth2ZCCObn27ELCHy6r9LrKhusuL/MF2pv56cumS10xYgtVjtBCEl0Um5HC2n+OaSSHi
xbqdKHcqRxAQYoYAW+hNs//zWcteSaYZoeDa3c6a3ECIfhtrEPzMyGlOdiwuYj2MAwpI7mUPjhg/
121SGSfNmsojYEDeD1WcLN5YtAZQ+nR3upWoqTY54yeSSfFDJykw947FjrUkwaZn2dq2siu+rNy4
xE3boxNJd5dui04mh5EpzdbryjeVeC7EQX08dQDniYOAjRhm0fNQEE4Yrfj3mRqCRKn6gUd5fgbI
jDA+t36ScpFeUDDdmrQGTmJJb0lqugm7yj2w98tBIxkYIU1t7w7Z7DtlKf3YtSGTivJxwddsiG1J
BuqlxC1I33Paq0J023ImwQ/bvThMdeeicdyXaS+uCycekJiTlkhMfB2Ta2ZP9BfRpO9doxBXpZY+
hFlpPSTWYCDoCh/GuX+COuFtADDfjQTz+Elu/YpX8QGovtqfL8hTo/KrhxQdCjLrgmXsi/3T2u17
9367NLOQ3qKD5f8wA33/fjuZEllfOmngJYRBlTPWz4V0IT9MzccJimFVVSc1DITbF7sS7psiAnCZ
pscEKveGXlDyRXfS/DiONSwMJfwmyUTeOF9wiCccmNMpZOdJmG4yMEMbLaIvmTWPU2reqkbi6INa
NKTZN30R3wuqUb7C7snKma4WpnySpsYQ1loCzo0HBQnxRPCtXzacFj6LYpfyH9vXXUtJlCS7WqP0
K93x9fMr+4+5HSfCp0nSj9IZ4p3t1cZYGXo6Vox7mJOQC7BnNIF7cBrehplctmnZ9kRz+WB2vI02
GjBdBK+3RghdWd4W/U0xvRGG+5MgP1gO91EzPoIX+kXiKEqqEYY9ics2X1rWm2IDn2IX1gxyXSe0
NubQvml2/TCt03LbIzIYufGGednTOPz5/Cz/peVYN5p0sz1BZuf59LwJRY/EisRzK+8eLE/dKpsC
0ACle5q5NVu6ybxSpOHlO0XOy94I9X2zjGQSNF9NIT4+yquEHBEVPDsLBcnZoxzxLahKI84DBMcW
LJT27W+L9osT/tdR8GAxj8UVhGz0rBnLtDKRTdfhdUkh90dQ4sbdsIrHU8nIgw84aMy6LQNu1M6o
kG72wxrjmLAloTuI1Nr44o35x4AdW5/DWBtblGHr5zKRxa0yO6E5FwwGcpo8vZoy1jZnDPmXQXQH
s+WDbHtPfes1gRiXVxcoOFvY4otG8Npqeb+U8DuERIXqyhVst165/7Ri+AAbdVV7OZx+TTsIm0lc
2TQPXsXg5/ObYH3sg3Aom4ULU6HLvV5b0v851ADvLS0qrGfd8KLYYwSJB0ULL/+tl5e/8ibahe70
qzcI0gIx4s+KwI/4xqVXtHFYtiLfmhAj0yN8QdQCIHoxFFzsuzHVqEq1p9CTT2MJo6sxllfiIV/N
yDsRDzFvnSJ6wencfwGX+9dwAa0Pzk2QBjqKjLMTCmW8kJekce2UmdMYJCwpaZjzE+Y3gxbuzQtv
EHHAXE9r5l+fX81/PkCYH2kqMZ4R+HreX01wc41sNDRgYh5/DY134ZAlvruv487b2bEeaJp2Cwze
2Dau+7YwniSU/unz3/ChkbZSHtBBIsNCDotf9f1P4AGuJxFNRdCzkGQ17vPqwXHCP9n/6TiMU9bG
HZf5bIgDGXpaap3jyOqujkgLbiwijwqyJ5Yvvqwfv2PrGf3/I52tE4NnqG5JOZKpBuICPPWURXji
ImFdr6I2rXS+aoX+Y7CHPAEDMBIXg6nn+ov+81LQiOwRXo9FUCFYt+vhtznFFgkWgJbNvrnI4o55
23QxQm1kS03LzPvOB/I1nflu1nKRmymch63n/SHw1QBYR2RdVi9fvLp/p0HvVgmPuT7a5RX5RTzu
+a9UssfHnI+Ya43OInOIkN9lkNdzyt5olPw0L+UTLfUw2f4VtwC/1cFpXBW1B0vJ5SFkWo8VAaZC
bgGazmMv99Mw/6lZ4RRgkm2evcnLKXbZ6sVUNQe9iw76RKRNTjZ2KECc63NJfpL3VTH14dPA9Fvi
kLA8bKM8Xme3nC0paTxd5u7VJPQNEwkA6VX/RV3xYZVdD8KfjVrNslEznb0pYWPE8bhKoFEmP5g0
Za3WJdE57befv5H/OBl3HadhDWdKDf7k/dPUeXUPoNZ291Gk08fr4mIbu80XJ/PhJcF5znmArUVX
wQJ4dpCpV72F2Jbsqbw76kXzGuvWvOvcDkxP8hvKZr/7/Kw+2qE4IsEAwCZXSbJ7rjDRUs9SMKMU
eJEl3sN7e1NV5wZFP5MmDXFjFUu0ILebgZyD8KHy6uoGqxNFr3elnKk+tCi5A6/XHjS1hAcZpduR
KU0gkbFu7NnuNymJc4fZUg8aQanXC7G8ZLAhJK1+Ghp5xUvfkD/oDFuKDKjhWY/EkAUiE+EusUZa
vYi7gsQET/f5ma/Vz/v3zpAsC6urnxAd1Czv76ekWTrrcazWnTZbHJoattF4V22D6yamRCMloXpg
754Hnx/3o/AObSF9Gc/TJcDYDy+8ltMojUU27Z1qvLQb9dMxmAUzt2E8XRvtg1mDsywejFCJQKXJ
zeJ0YWBklrVPbWLNVTWG+xmLUBQ6qIBVdGUsftUVkLUbYfg9kBl43urt81/98cHkR7NKGa5h8GXU
z77H9qTqsWu0cd8Y892kae4mxqfIKKT+ZUJL35Rabn9xgz4s31wnqK8YL1fBrTxXYkdDSqWcTONe
W5xN4sbf7TzG99A7DzFwwOKVjAITsmn+1YNhyvOTBfNI5b6+DKicsBafrVsoNHntRnrfRG9tklZs
8krTt1bulvtm7egvhGX25qw2w8AEGU3/W923y7F2vNeMBuxGDhM2JUGwQRKF8X62WpqJjlZcVEv2
3C6TRcqePj7NWUkaQUMfJKd3TEuRwJk28ZodmK4L9pjqFiU2optiIzRDf+Xh8EOjJWQpxgnTWT2J
GDlMGhrMiAygp9v1NAGrT8Jt5ZoQWNVUfssW0GaoWbTCmG+q0TTv5ycoj+TihhS9jKaazaJSZzcz
6NwLB2hgZy/kz9aR2CslTeh9Lu2AXm9uCyTQm7KdxA4OHHtI5ZqPKv9hQZg9ZIQ7Eky9DOB3xvJC
K7wTm1LzV9HrL/VsHTJJOqUWVvLggILYNI5132GvvNQbU17alreL2XbvDdC3XgS5oSuT8LrCzXGk
s3Uo0giFITlHp8qmTaiK5TrERHSc6kUx7vhVAdrfMIU2tkQAlr6eGMthGtnyGP1tPNOJLBBWQ1iC
n1F2nBsNG6Lm1cZz0id7QBVYsOpuEjHcISatjrqeH7y0mXdeH/uicm+90SFSG8yFnoLTGaPurk7n
+5521rUuxruJnN4g9BaoQpV+nY1rPIPCvmej7IFJx5jHqctvRKksvll230w3L7ZepYt91jrP0G/9
NiK9uXEvcsI1DLLXMeZMWwBL5klGDAOuCPUc7kNDHcN2TInISmJfipFtbTTcG4ToHis8GgSC8Tdk
Rx/ZIu+HyWDfXpxsbxZmRDnTTwfA+vu4jpeDMkhbi2d5NLUKWEJjBXGTo+oWWnmQyvEtxp3Xejrv
jAimjyP78siC5WeJDqe/Sga/xVMl3BnjkBmVvB2z9pQP0dEeh/TkjtC9iIYKtPBKwnBFaOYk0IUu
25RZQzR76mhl459EKPPCTfr4lsm5t0nWAKo0t/kePBHBoTZpuxBxvDAyC5voOaLRdaeZV0PqwBeh
zNxpca29mA81MbUXKmkDHToVncvlNjLUsB0do95RWmFfa8rXJKu1QI7Y6OxxPvY82gSGq6PzYGQx
Y6cpHgLmdX5YlvYlTeU6KJBXmXYlNp4x/ZxI9zvNoRFfWVmxBQmFilC69MgHYFd17tSoIMZmZ8Y2
T7eqCoBIaLki9S1qmqM5evSKPOVsRMag1JVIZBgQtn4jMrFPx5qx5xIxjcmJ3Urq8J53mHFxOYT+
lKUwM0cGNVZ0wbD21uud8jZO/b5EMtMjVDt00Jq8vlABMbpIxWKQ4k2S8KFY6I6m4bzc5Y2jyO5a
ui0DcbBO+F74TfYlKtz4imrRTkR0jFd/o6L8XGX1dtBYX1Q1xgdTF5IAxOaC/6GVtUJ53n9s05yi
LLOqmtHf8DoSmwemNMp5A+ZXwwV7nCkt8CanIMUu9evWrINs3YeCH8Nnvbj3nlIPBGihVXQoznUC
R+BsxfeYxpVvOh0JraGg41AUcTDWurvvqnZvOd89JZMTdMWWFKL50u4tUmUSyFrNONq7ojAJZxSh
tymiTF5YRrNCJ2kzppoEXuqwr4s7GV1W1hOUbnBrCG/7TP1OLTxpsa0T0zuc5OC8odofrkvyWS7F
aDMP45HucU1kPTvEUIbg6DQpibv07qvcsa7kkN/3Sp8OCFiCFnESqzooa24jodFEiOkNiTnJCJax
VSrGiI9L0K3INp0iZk7K+0GqMXHSfZlsPWehZLJRMa3J44VlhiSr5Ldmo14Gp7yfBf6yqjZh32Dd
abgB9/ZARsjA5neTWHzXlmG5JLEaLmZ0KujZxIy7j73Q+n1ZReXWbk7lmsJUSViyTb0lZ5LJPyJ/
9O0TlpdgtlgNhF3VPna2MYgMT98Zc//ChM/xlUfnq7HHGyuf+6OHikuDtAfUaHH/zPmajRx7nFY5
X1l07aeU02uyvrkSxSj2xQpKFdXVOvM5poj+wXXaT/QldNqulEFj+7AQOX38vMz5UA7zhJILsfJS
PLiJlODvH9QmW4bJG2W9T/r+gH4vJ6qanilghAeSG/xeNDj33einmnPcRzEhj6M1XVG6Brq2i+E3
P8y6AOJkkHPfZCPJUFSgjBR+OGOLq7USDKwnMhJliJxz4fKfVEE2rkVBTcHTPdd0Z02aD4cYSBG1
b+fsmvg1dPtrO5H6Lp6atzrsvn9+1h+alpw1m1DayOxsdPcDyKOmH5Qwqq33hDCRXt43M71U292G
unaM7TTZZeQN+k6qkQdo8qR2/hhGyykJk2ePVOPPf81fcNN/K/O/v4YgBRpn1MhsSt7fg6gWDXCZ
od6jwyNfMtaJpjF/e4qomyQ+aQWJdg5ZvhurMiIWKyc8aLl7Ew50xquxfRvW55lUuUZ7hWT3M53V
Q1eNPV0ucW/z+QizJsLfrm6LvHqZlHS3hIg+eMwiOf36txstr11kIqKX5UXaTZRzFvdK2isBL33V
4/ItjQrL11+cOrL9OaGLrrfxq5CDuklI6VK1Rn5wTw+lI8aw+wVr41fUJo/uErU4bcNTarBWfX7N
zttF55fsrGOVD0R4VU5f76cKJctk+e24IRTpti6jb58f6UNn7u+h1nmEYJrBY7Pux//TVcGC0Jp9
UdT7KJQENyof+BOXhydzO8AX9s3Y5B+ptusHMEuj233xeJxvC9bj09mlYcUgAQj9WXHext7gLXFY
792Ez0hB6bxWGG+5Zt1pjuR5IWG7U+Gjgx3k81M/7zRwZHz6GLYsCQ6bp/P9mdOErHk1m3KvYIFi
p9GPqCn80SXZ8PMDGf84R5teBigM9lwue673R3LGvEGBX5f7PK9v6mZ+MsvkWymGaaPHTugPVufT
We7BxxFnhwS3WzcqaimzTedds1fY1jNGi8w0youiFbcS8fv6kZm/6LSbFr/jv28q3TVUziyVHmMG
YZ53DyeZLFOnarKrZA7grME/VnTZdGkN853W28nFvOLmqwi/X+7+VG3ynC1x74cW8lbqFtNv3Big
jZpPEVkbG4cIip3Xwq5crLvcQp+iS6BmDTusrSa/clSuy8j5j7dw2zIZYY9H8/z9RW5JBh7cYo6C
JStjzPg938POcYPRrCKScSW8kjK8sWLpfPGynneSIPjqGNtZ4Ohus6c+e4I5ECFTFJ37sJyLLWUh
LM5pePn8GfLWZ+Ts9LAXCPpV0Fxd4xyNZbp1qXH71N7CZsOGLrzAo6UdXLw4oGGZFVYeFdMwR7s5
dU62FbJC4ioaqkf6EelR6kSK6nmaUFG6zsHiAUOQ99sulDq2tT6c2nze8LXOjqgQ7hDiVQhyYVVb
6gk7GsFYImLnaUynAlJ+Z2vRfd2NWzVFmr9ujK5I9Nyh0f2uTXzMI7t5ax3F0Rclt1GuvfVcpMsa
iPgGwh1pIc4iQfE0bFknLF5Um9mBQchwcCqaiuMy9ccheSX5NAN83cptPIClDYfo0jJL7SrMiD7r
cVYndnERStLuFkGaXpuP44YtMYL0/0fZeTVJjURb9xcpQt68lkzZrrZANy8KmGbkTUrKlPn1dxXf
93BpJiDuy8wEA1SXTObJc/ZeG3sV+V/inyKzIQk33nvRO1fsKoqDn8H+Y7rEEuvy2Ke3w5QU/7iU
mZiv1Gu3SA6nqw4T1vzSbAFjPW9Vp81Dc+QWy94oNHEo62tVvJQ6rvmsFDu3HZboz7f7Px5mm2EX
vgMe5lsB8+vDvHk1unF/LPZTH+S7qioo8PDouhxZ+Q+SIKfsdTTU36bT1seVihWAGQkrMu40D/fM
h8+9qaOk13M+Z1pB0XDrmU11dsV02L9gd/+WGajxTBmgimqG4KSRxY6ChmyXbi0PQSMkoq/Jumei
St4k9I8YPOdXX83OISg5bE/t3CPBlUCV67p99PwBnhw511nee0S5dtw6pyZyAvXfTk6zg+fDQHHO
YWN6Zp+4wBIpPhPmamJbvqLQWA9Zqn8zyVa/enn3l6HVx/eaa4FugP0B0wfonI/N23RdlhkFIlAr
Yd3PA2K4xWJV+/ON/p0d6ttsfzBq9BvUj/3o1ztdDG6V19mQJqaU3ybRfb31vDs7qHY9s5CjaIke
mv9pK9eLKM6JNLBmG4LogFM1uMVLFlPs13Bl4Nmcq5yg1T//fM7Hq+DQ8qd/QIPBhRtKj/XXny+F
cOFs3kDbC6FwyFap+Myaib8aRjy6w3d7AmEvMAyEdl86oZzcvaiZRKSN9mptPQZsXiabTIqiHTPK
b8NAi9g7ochR9g2Ed0w5fuOukCcSQnMebJlFcumeoBGMT/nYkgVjwcuwl+BEsyO4ljfvQlu8rEb1
mgPYCX0fCWVt328Kbv7m+mO4SZI4RmvKI7UuwG8qWz/OWqsdmTGTK2obuwZ9TtR2y3065i6XewuD
rr9MduFFpK+U1MMtmdOrzP7PWyy3G+Ysy7gL8ACi4q+Xs9iMlpaazu2uyvfUAJaNzWbvSDvgyjFR
xy0erXSv474wj34tyI+fBQB2hOZRU8y0dyoRqmAtQ7Ga6rDS+9v3HvkxnIqf8hbXfv2VkcfEBuv/
DUH5c9X5ZQ/ygbjAU3LhjlE2fXxW1xH1QWqwQFZLFmdOifeq+Hd0Rputr6seeIp3Oj9zXOP2jwIT
1b6lLli5p7FBWq0NB8V1v/RT8K+yvnsKtg0nTBsbFQM9UQ3gcWixTddJEDujbI4Esn/DXU/urT08
13p69W88bCvXE3dGblfY4q6wyqu91pgye0619g35PG3LwEqzKUgGXVgSvhUHuUHWZUn3CkSb+svM
5WOxzluLa87lxvIP4K0f1swF1W7u9ITDCHe7g7l3cqr+M0h6ukbi+c9v43991P8H+1Evux8/Cln4
Wnjt7QZk/SN23QdsqMx2HPB22o8/f9THpvntW/3vj/rw3hNwTYipmAukB3vfM/Dj3QxRt6k1LZy/
zQY+LjIfP+xDKY6aXOZ6r9jupvmbJBejAaPw5+/zW6Df7TNMRJ5kQiLIo23165tX5Vo12joig1Hn
YcpBOKXVANLUezH84rEzV94jmhArcRxCwOfRVVSOFCPLOiDz5wmdPO3hzz8TvFE+9MMbdWP5MeFF
hko35bYf/6/Tl+ioHfWiIcxcIOomxnlvNiULJKEGSAS/Ohu9hSbN8xg87vdVL+fz5vJqDYtxJ3jb
1Go4T/n80FgyPXku1EEPWFTZBy+KOL8zllHIuHY2HwKWCZ3G2r2ho5bhN9zAkOsa0+qsQi23zzq5
qeHkXLxxkvtGXJcSCPOktrhH1ICtBklJJ+ivYSAO8/SGkhiHJFus6Tjd1q/NlNDygoukL7JfY7wV
rw6Tz6T1+QJmZawRk0A36rX5bFV+FXPAyM6GpI+Ezm5BQGjtm1Vzk0ykeQzn4LWViHr6kdZ4Vtlh
U9A5mygLQl+nEYNjRPGNwwkCbTTXw9eq2b5nVnOi8dSEcynSnTdmPu3R/Lud4ieZDBM52TygcJy/
GXZph6zBYocHbGOz0PFMNN7X0bIJIeP8F32VBi5LhqxFvIjigsxJJcNUH+tCPmcLFt2unNud2dEZ
7oZwDTYqfoKHEfp6dsik8zFf/tEtshtku6Is1rcChYKM00G+m0H2iLD30cuW16nyfrhvyATfqm2O
mtUDFj57Z9Bgk1GTdG3aBA/VGChbonyYPPbJULtvdgEyuUG5QyGImZv8P4M63B1RaYId9DMWv7Ux
TzTSGRz2474XGuyXtcHrSORD6CNp3Dp8N4NiWc3+mVwdVd7JtxeyBJnz2DwqxINR/7ey+x6s1pef
XvfCXt6LjWDfGy5q0MvjRI4YiuLhNM7Zu0bU9Dz6T0DFMcdOh4VBAeuw9g6trKCn0wTxj2rZxmjk
eu6MG42mKofTapo4iKrxuSBvMDKq6Q5w5baru3lLqNy/IK1KADMSqcFrnXQ4mKi1HYW6qYZJuCoe
UDhGuTMgjcYltrNuDncQY+k2FgdDq+LeT73jtNr7DaxQyHNFHHmAAH/U0InU9auoUzCljncVFRls
GgKq3WzPBdWp/nki7MfPRzIpSrFFjssvo4A7gXW0ICniqGhEcOesdPRd6tDa1M+e7aGV90YJz9HH
xbEQSSCnKg4cHuMm8+7Ehqh0QkHX++XzOhGJPEzfKurQ4+I2T46tLScpvCEpe+2y1I9S9fm7ZhRX
D/kbrRe3fJq77jys9ngeR2JZNmTNTC6r/k4yYwqXabvZ+fHNLvYswrHB2ips2Eaufm3GxoqXLlj3
68Iwp0grslC2V8MtvhP8pMnxEazMd0FLEB0Yo0jOYFHKzXQM8zCX4ztXvKB1yXdPrcHbGx3S3rLH
yw6efLdhPt2vDrFWLqtWvLj9p55niy4BfHndUe4h0+ZvgxRj4mjI9vBzBDvDoivspEbYzCfAMN6x
X5681ODcabxoTgvGDVuVVXB2RQ8SMgbC1GCh++4y8xnMkX9ATgAOQhu8HX2Tk0/Qw1Sve5F3vBkp
c2xXf0SqnN8V7nbRg8o6cPpUVj/duUMRd1Wrkmlg7iO1QUZuoDk7GiLG/+MStR7q0qUJGU01O9zV
lBEbDhFTYsJdfOj0vf+GZQ4EnQ6YZeq1XckgdNd5BjO/wLz6yj3rdWGSWINHBZkrgVkd3XI6OAck
2vTT3h3hPmj+dJrG19oPTmwuiqQZ04SoCvZGo9oL0ipMHUGd00HfNBjGDiVmO8Nifu446qEQz1qm
toNDXLvTVE68FYMZM68tXzlKicjjsB3oXw3VMi9h9YiArxH4Vr5X8K13fV7TBh4jgz8zQdnmmj5m
5RoW9OxPpFduBzN48yyi7/xGnkVLnZaOEyFqMJPN1cBzWcr7BRS6Zc2vopxahpLcCr3tDsatTu3o
FJLfIk8G+Tey0Rm+MXMeKz8qJKEe5H3j61u9/ULQPe5Z6CG+ou+I478wHDYackDxt3s3k5SlV597
o49os8RyHRoEwNXRmnV3p2ZUhLQvRzL4HBoe/UtJCmDAGIJpec5pRZM7GHwQgvQyrCd5LJGwHIVz
NLRYzel7UFh3bTf9qM1lwq8AroljxoPf5qEnbzpkl1zDagj8fTnlSeNU2D/sCbsKgUC4HWHEkiqi
S/IaOgC1yj6nNuRwXCYg/Mr6uE4aVL1lo1olXXzt+hAMJGdvdOUzIepTelXmiEa7xuQqShuT+uow
VwTh4bTWcwBu8qZb83kjyYBVNnpNykyTnKb1JJquvOaGp8Iat3Qi09gJNByrm3y08s5ItgbmSt+Y
X2Qm3zYDd2GzstNvPRtUIbdEie66VaMecdmIdZ0ePCM4jGYqw9uShNSMLL30HeHP1yzLHl10saex
/s6o9WsHHiWyNecKk+AiSp2f3y/myCj90N+uYq1jT5R9Mko2/sJbNlhz3ifLHD02Q1uehwBzjaz9
SOr984DEIPQJU+tSNgIeZqbDHW+Vo4lvEtK6q8tH1zUvuPLbRDeKUzW6eoRhcwPilz0CnY5kjlNN
p9dz02AUcVaYbrj4LpqfCd4fsU1ZVGtW8KBr9pdu9oivYGLbjwI7kebBXzXuiYBv49pdefhKcXFl
moWFW8HkhstJTB/G71HvX9MOf6nXBA+rITgKE5rXOh2WQHTpmfagzdQDqyiAUxYUH71rfxp9+lwe
yNdI2/DE2ae0zOXBs4bYr6aHeYO827jesG8N8KfeRPWwQl+DuebiUTviCt4RHtoQO5Gl+HGLEbNj
CzIzL+6cQv9Kip4b5hqRh4yoaZDo43NmZYeZNMTdUqo+6jYwbGkb6KGwMkrd7k41bpl0bP+7rWUN
7szpFumIuNDNESSykBjJ1ObmHhDpUDSMGzyUCoRtVbrswrWaf9g5LnusUv+WHaUciHim/6bNXra9
jw3ZkRbPHa8hTmc9u3jaVXr187RkIBT8Jkx17HmToHEgb1akaiaB2WjxQum6eT+M7BMaRWBoWPOD
7nb0jvHn8PMv5p1J0auxusZT6ZxTvMMshfjaoCqru2azSTqiQUXV00UFo7fQQkijDwgrVMOUHD5U
ZGUA62SuYbljNOc4m0r8VeaR5b96OWFHuJ3yfeenD01DbKc/FCu9CbxDmrMFHLxtVNK2ZL3hGApY
9aQJPRnx4SYky+xz8Oo75XRv/m1Q4/oztS9Njt6diSzCWDW4DzbGwEwafkyqZYZx025CtAh2UnPC
PwCNOMCCKDDNjE/G5mkY0av31pioPH1msZuZg15MiZ7Uazs7T07oLYuMrNzUiB9zGdvmdHLHSekx
wFyMImW/m7SYTWkT8GAD6mzMfXYVLb6m9hBqqO14hgj9Mumd1e18rg2VpJVphBWZnsUytgdJk+Jv
Xa7futd0C0C8GD9JnPQQPhzwbuEueZc1nJElDs2O4vGKhfWtteshyoceo5viyZV2d1+uFqZRe1K4
9NXfCKg/RWYfzlsgF1GWIqLFi/uRCjjUAzjfCTd10OhxaRKINZBy5XmMHBt/l3pwHkeNflZjBfek
Yqa3USD5ipy5aHlUFNvym1TwpTrfO3M7n6xmwQ3S3Fy3A01Tr8Dr0ph8gREJ9JIlbjklpeERdqzn
GKZ9cmst/bX0pm/lUFJiCJrfgEl3lgmNW2DYWbv6efS08CYQ9xTa/hJZQpJCKv3z0ZMZ18ej501C
jTQONCTIn99gb+zYIu110ybxW47IIfJnt1/yiMQueR2qt6AZnSP62bd1VCcEgjnD0Iaw3/WweuoR
0SPrFFkRSeMNd0hMaxKIkfnIBWozgwqqJt8IKcNxwHdeEfqt/o2RohXSYNP71j4sFSFquotPW9T+
Fk8Lui2j162nIUidSKn6eRlXdIIdTSInQ2CKBOmpLJ2Ks6JNlto8Q1Vseav8rZORV+OJpvVUH9mp
CEwG7XIksWjDR65+KNk7p6JkNmPnsPZUFnRvCmhzRG1BYWfSQqmsu4qj8x7buRnJofw8dfUtgNx5
l/j4Gr3OksVwN1jP3XGwsy5uG2ugzSmodb1wze31VBTIZmvNBgrSH2wzeJpLq7uaQ3VFKpgdkHHK
2PE2rG82G5NX9bHYSFNsOq8Pe2Wkp2Ic/3GzE0Cz9mUWxlkL2CKcjCoUCA4Xbhi856bwGwIjBnJn
Ne3JlOrikScMZX7a20PgJHYgvvs+AzyO1t0NALmy8ufqwRPFV4yRr9tWeeeNfkMcDKMVW61Rhjbb
QVgsNaoA4RFVCPFvZ922WKpVcYsy+KoW/Z0CXjv7OSkzFg0OVARfymEY7pjAvEpn4ggQdNrBLoco
mP3sTiKDTDK9ztE9MHhDZdwxNLrxzke591hdr7qXv4lh0+G8OjXiwzHjVdzKuJwR2XU5gpiJfqCJ
ObVyxpG1OH1pqqGNylYivmxc7cje5t/Por1yxDpTd6VQ/7aYqYY6Z2mZTH7rxGbnN0lXGtm3wTvn
vr8zCJF6dPvmu9sgUdb6Rd055iwvlbQAHiobhZc7Mu8fVQoOT2vCLeuMQ9Wo7hNA54dUynRnTe6w
A3itR0Vn+yFIBCx8kxl7Xof9tKV+UEMwvsxb9c3i+beClTRB2IV81T19Ze9kdxoaKVl8kgXWX9fx
YsKT1IEfnZBoZtB7L7VLotjRbXsBI+k06x+E3qgTVfekvOze69E8GgsBeLOXbidlcOzvt+ehE4pu
uJ8ApOqujUs7YPwCAjH/omBpntTcHTmws7a0XnvYvLGJIZDcs1c1X7LBjzlYEVzZFmOsNVr+aEkC
J43gi6H35SG1ezR6NnnFfh7UZ9UmqnXMzwEmbsAwAlLsZ1VkMVM+i+4Up52BJno9GmOyuc7eqOY1
nAZzDbWtxdBtvXHqMHZz6lgH2jdljB15w1Xr+YmXZV9HMAYnqefJoltMoEFG7mbd76Cbexg2SwsA
pFZ3CV1wJgUCpFQ5Ys+FQuGGvAXWvpkL5pEub4EH2qdodTN2l7SPpp6/qdzK5qWvtqvyh/Wgbel8
zEkKmce0vvQYRTFIm85h7gnALhmwcrZUtxargRPRZf2y5SwSRcDGzYJvxCXe5RG3ddgFkFMhHSxN
sT6QRc0l6AcZi2w+CsOqL0E3B3DOrVt3Dv8PbiMbCoP+w10CjiLdBkwsYDUatsI+cIx9SWf52NUY
KnN4GrvAT5PA6ntswZq1gzI3HuBWW5Ep9E9N7+cHfMHROmWsvev0ao2pgdLWxW87w8HAlB5lJkWg
UwfqQYq70nzcCoWGlXMKYzyOMJWdJ6w564HKA0e6U3j36wzMyFLMWnj8yPNsPQASbHxl3eEXb6ZL
x7Slz/PyOLQsyCmpB0aznhzh32tYwO+6SVhX3RYXYR8DnPOXdEVtxjEXy/9K/62z2rfFTFx9/Gop
vYrhRPNwuVPz7OX/LrVYd6C1ONYjY+ftqhh3Ld03X58P5uDpYY+66RbOOJwYwH7689bo/taUveGy
CR/xfcwEiGI+jOQWVJPG6ucuTACrD9d1HcPM7b8GJaMDauOXmgrpZPiI/PJUoPUccbFrprY+4WmJ
V/pV+7SWZtgyodqDSZ0K+6RrJNhD1di56qXVOVOAQisip4T9jJdhPeBx3AEZi7j8wdlaFq6Uwcq/
LJZ1URR3hmk1500YaqeMeYqUABVUS389mUa27rUZZ35QceL22iyLbObU462n25kMSS0yYarWPlpi
OboiM0ND4J7cNJ77mcaUXYCU4JjkgX8pPg2z83UC0hJbchrpt4D0GjZEgPCeZVK4y7dFGwcIX4cM
V8mLIEF3J1LvZlCe4EPNaZr8+V78FIf9UrDBWuFIjG6MFA8aMB8Kx3nq6TwAEkuEtpZHOWzr3ego
Iryn2gg9Y5rIJ02fG5ZFhB5iPRks69jInbM/tM55k8Fn3e5PM/3AtUaayfMMxTpFW725i3cucjMx
lTYeR4SuB5rYx6WY8kvAEh+pzcSiXpbutR+52n/+Xr/P2YmCwuLpYoQABvtxkjZBO9e3XrhJPtkt
dpztO707CkkfMWveVztdBWQg6Ije52zV/zKE/P35Jk/nxhNDr3Kb5n0Q5FmglGHYgVRZa9w99byX
FfPRQtiRsfSX2/7+lyHyf34ghuIAPxcQw99UBYJ+2lrzgbL22kRri/5KnxA/K2Qx13eM099skP/5
gai6dDLk8Fx+zFSrWt+ypxkTHtTWo28xN2iUDfuC2CahhM10h7bcn+/obyMsdnzGudhLb75+xqMf
Jjn8n9ly+EipAk6CyB123Pb/q9YIPLPDbbsJnBADOd6H1wGtqeYoBwCDbWSvQ1Mic3E5Yf/5q/z+
cPIhHJE8nxfO/s1oDmcKTFdJkDK5IGRwBKgw9NwPW8O4z6qpCOcgQwtRXmtt/osk7z/uGwGLN1QD
QicDDNyvF9FfiGBKwaokdicuwLmXXTrbNl2LLNhPuh73G2O7P3/Z30aqXFHLxu/OPOqW2/DhioIf
y1c5eW4yU9fM9oqx4DZ1mu1qlw7DX0bFPwe0vy5nxFDwRFoI7WByfPy0Xh/L0a1NjKHaAonTUgSk
40Om03EdtI4W7cxGPlhPLkzfs7GmX6YAlTWKr2W3OIBEtkHP42qm0UQ9WO56gxZpN2bhpOn4XTOl
c3C0F/QE9Xie1uLecqr5hOZivy25ihkol/F26564tKmSpcjOFbYPuuMbAcpe7GKL2dVBD85skcwV
5bHehpkeu3B2UrrfyFjpaYVyKoUAWMClm9/+fDN+DwwhpOqm2Gb2rLNYfFwp7DHLi6nPCBjo18uo
ph4tQdue2f1zG4N74GFW6iik6+yzXgFa8tK0+Yvsh6Xgt5Ox5SDWv9Gwb4G0H0ELXeGYU5NablK7
Zs7sE+fKzSW0iso/jCWgEkBL8+0t37ztnk4rQezsFUBesi8gZDJ8L/4/7Jrw3tw1AMlUb+eacBSQ
MUC+QHqsPQS6Slycrf9u9BqsMN3sL9VkgWMx2xbYXP9lMu27mtbRQ2Xq3SklLzjtDcT/Agrf7NxO
yCq4+rTnmiFT0UHdYnsByjBuMXHQae2EKRpOUzgb7TsKtipJbU1FvlcUYU3LOKTjOuxqfaHJhknH
qpCUmWyzO3OyH1vJ4bfzabm5jYhNTTwrVk7OjVKPsPFLGvHyWLiNgfadOrCXHZWvNz9Yt390KVB+
wDUMz6F9ex2eHcR3zGbc42DO/OCFBm1Ra3Ey1Nn9WmU4iwhl8MpmePH64RshARhNzZyDEY6zvSNW
WAH2e5ZaxjMULYQiKtAO5aEdzfvR6C696Ug4QGPNKDZw7lYVJPqyMmLh4t0vS0+ZWBn57mbfPP/U
g6rSVmC4yKT/qaabNyuN806SeE91GXub6pKJlkuVlS6GiebiLzcuqYfockQitFqs6S3ck3Dq0Ub0
eMnSudMTP380JSMvzZrscGPMFI7DDJdHRqLqz8zQ14henMBGV7xpJpKCfpzTmAkIw2mHVVz0F33x
HrRxtamC9fJUZBDVaSlTFayNFjNpJ5xZmUasav1Fd7LXFest1Nn2HtTFP531r4dN8QJLyg23Rogd
7vZMWEhfbMaUReY9+oPZJiX5ySzdglT1ynhxWvpPrKvWIRjL/VbyF05tRRMbmPjead19vrnVAfvk
xR1SPdFGVsYcmUZoeWRG+/bdsg3uATfNg5T2eidqHo8RhQ4DgXiUiHgg2tATqgIjmZWlJXlRz4mV
2mDQHJQViggkhE2vKVrmI63ol6HsjGPacH+ECfvXFZD4rewMRkh6I97KqldR7RX6ZUj9zytxW2f8
gGlkFowFB0FnuxFL/tyus7U3i/a7nlcPxrikL2C1umicQzednf0mGCf6dE1NMeJ/IwDsLDTmRH7e
PhZQDcK6bZsHIPSQ3rWihrPFihkWuTNHXgbaVseUpDp0zF3dNHfOPFxAMvMb4F6cyEeYCS2zTk5u
/eBX0jvNmFks/LDH004cXB3swWcy8MApG/UKAWfTd/JusraottSnYmHKqVr/h5Sm9wR1dK9J/byI
ZT7k7YuBv+/cMCH9+SLBUfZiIrsNGjXBlHTWpu270mK6imc4hCP0Ip3NPUydBkPNhSVsFd0C8Y45
ZI0Wk74DnZTK5kDawF8K6vxc8UFX2xaHHCUKfw3dtdXUuni50dm6Rn/sODZEnlPVd0UznmgO6p/R
6H/1NjKQOzIeImvJXJwawCWDJjc+5e6+v41B2rVzCdel0Osam2ifgo+3CAONJzFZsZiyh15Xbgzz
/KleOTH7Gn5orthrUSycqJq8T5izR76Zl9FWa5fKKtVeAPptCNrMN6THrWMcixGJZlpkxj7bqoMp
PW03GOAttTos9PqJPlK8lml7btVU7PIAD1gN+DheC0Ccln1MS8OOskbvEqMOeD+KBbvo0kA1K+Ex
ZFD0KkOCy+NQujIggnRR6LFVwdwdbPuuu2lTyC1DLE2yEhbqfY/lKzbV9uopJULkVGjhFQJZmblP
WKLwoTT4RpqVNdsU1m5g6tXroG0XRhfzitET0BAh7DaST9Nzohln6GtBB8wAh8qkuQFlsZlkjQVV
hP/8BW6OHy72+AxRkPEYIdutb2sh84WGWdxxEEUL/bgjiadgk59Kzs/2whNUOMgiF8O+J611DyAU
jlK1PKyOsRtdoc447ha+T0gzw34Q+E8e1666OtWrUZrmcVuafbc4DS2JgL5EpwgjIDQV0Y5M9MRY
ya5AiIN8sV/f0x7nFbktZVQvdDGfW0rMz4zdRRz4iFkaZlZ5+tzZg/bNcXej3RO9h7AgGvuBPpVT
fNYNlGcpycTZbNN2Hr0Y9kJUF7qKc7IS+GWL++9kz7RU6DTVYox0Kd43BO2xQOcUl6K8KCya2K5q
Iui09Rs7k/65Ttewrno9Abe7hvNqe0zSl/bW7SQ0bqvzXT0MfEYhLpaBADjnPiX+Znxy6/FtrBAP
DQ+ruYH1azXI2WLaO1M/MDdWzWXc8ovqnUdKQR9XJ4v76rcxh0qdtSr73ph6m5jLnEW+K5owl187
2xKHASTtbtNBV27Tq9+oZG74RpUhaFXxVP40V6wNG1HvV/5uVSWzXkCrhj29m8LBb9rwSLveQhxv
llRVkGBUzhIm+/hcNAyZGjqXkoifO9trg/MMUBv5Fw2AlQu4Er4clz2mjTFl0rXVxpM2Ez+dVm0d
+anuRCmMQFqEtL9fXDbyZM0pkGqCOOl4xDC7nEOv+VtY1vqzXdXP9kaic2GUJCHia94V5bawv7Pg
dg22ke3f+seMq/4qPPd1davvK3KWf9hWPgewAD4RA7tjSIQNtAy+lEVn7N2N+iZoBpJ9VqN5HHiO
wQ3oPOA92wZciMiVGHXbNQW4uP7TOVA2u3Z8ZUKYPtImllcQb3AJ/SRjbvO45u4JRAT89K4e4hoV
4g4j5EDfe9jhSFJ7P9icqKFxR/8P6VGQN/KBPjcuSk0WLGqaAjw/XHDnNhGQoagm6WLvKuzPvhoZ
tG0SfHzjBedyQb+lOeMxLwxJL1IQFPvKM+0cx2FZCVtyn2cbNHTeWevDPDwG03ej3tKT4XlXmWf3
ZdO73x6Xec2/tsXD0NNxxi/qnPW1fFdO8CqYNXbGrFBn9TSH5QGrZnlBFnVETVYQnIkyj/eh2q1A
DXa0UjdiQVxtT1LIg6vPzmXK+i++fxrI84p4ZieEh8AgF8X1xqhunUchLyPtLaTSLJIgjJ/KFDFv
5z60KbhFVOFR1jrlV1hpcrBjf4aq2cCC3lVClIC7DTjGaxdN9JVRzJ5Yx8yDIxhQOrdw0kFVD5Y3
n3PLXuCHTjSYlyoK7seFeWCBROa8FhWaCvo3Wp7jyubYFFmkPbbkVT2VmBE6313QRFBwtqI/sIaa
O0aAkZxfpLSyZ4kf+Od6jlSrTfpUu8Ozug96yetOOeVL7wmTzYvHa8eoZQwRjFIj4L3zLMzMTEn2
zJFV3Or+jtmdF0EQLph21PTe03XH/HRtijvNKt+shmKUx5lscfrNJilcF50OPaOoyBPsfNM2s5e4
PhNi1gtjrk3mLTCOR7+61DxeICrAGiyu8bmah+XsOi2LdgDEj/AkN67L9hWdEAP8LMDuQmpjVC4W
MZNpeliKsb+OphoO1dh9t5v6he3+eWvbORoqNqGhYvlC+PNpHftDhucFbh/HPq+ynvn3GqrR3rWu
NHZ1YcOJNaUflWLGy2xZp3H9ciu5y5Yqr5vTl3STI157ZDlTbv/o+uCzPff72SDUMMeZ+tBIplcV
g+veTMtzxutah72oCThomvNkjndqtr+3Hs/aZAlgBBhOItsC0fCT4+8zgYl+Lpq5xaWxu7dmzn8s
mwPMP1drUhlBGFgcTR3ToSyzXgIOvLXkUa1nmqIzNSo1x5kmw5GQV3XEU1H7Y2w049HrAyYTEqtA
tn1xSsa2aLeYNMrs1eie5zEDMFUziEf0PURWWuJv5riZaKWBeLCFOAghjGoLRfswGRMsY6RQdX5d
AX3yaq1MRoacV9vpvNOGtwB0pth3m9tfsnm9AYrfXNIKri5i9JOSFsegjtLWGcW/mes+rKl04okm
2m7pK5ey/MdNWLZfR/gQtcx0TiSTOm6l0nY/73MxT4TIometbiVd1vCnpTyNKcK8dmAgMagpKpzx
wUohvSsx/01U/dtcn/6hQysTJJdv6zTAfm3YuIo8hSx3bu3ZAs+t9eoOsCvscoz9dEZgF2SvDBWD
CIZvk/stc6H+Ly0Vml+/HdcxK2IgheNE49742HkrndKFnNJAxrZxkhS1mUVFsOzljVfomy3yp8ZG
9zZ0IQRQVviNExXE1tZa2FqQBBoteSdiP5O51Tn/so47h4YAAXKjlzumWOaC6JMRY4VMAVXRUqEu
HFFZ+MsILg8zXO07O1eDfbagcIVB34m4073lanHoAFZwQUGVhXS5t13KGhmK4SEr3PsyM/SjosQd
qhnhgQ+osxQ9g137sQscKsT6iUnyiiJGeZCT/Hvm4fbR1qw7tXkc1jOBPMd5Wbz1BBPjiV4Op4qZ
Xbad/kWivJ0sLFtNBvUOoeITGPH8sEGz3JnD/IMiNVlFzuK+MY3ZHGxEkpymGRz+Dk5DCbdEPKfK
fAyy1vwf5s5kK3I0zbavEsvnilLf3FWRA2tkvQGGg+M+0TIcUN/+6p/+bhGRlY4RBZU1qkFEpgc4
wiT93feds88+0e1vBBpVSAWbYUOJbE82yxXuHdQnPvDNSTBsUWcNFGlYEJdZoeA0Huy+Y93IUmNu
qi2nL9ugcxqpt50iycvAlxFDdugnW5QQ2H62EPlSN5A+Le+9r2Vi3zLRegKGAt14aZvMLT3j5Abo
OGtXatWjGR+LbAHhkt2BtzIRfcG9BQZ3/riQ9b6QOQWug+ukxI8z9PKdTORRZpAWvRup6QKOSske
evgGN75dEHWSqc23j6+nTCbTt4VFCGMyEW4MSEbDJeNIyQIZlHPaux0I8Zld25yKh+9ePmouDC9O
7MOERmkJV5wQ4lR/Tx//Au/vswPV0EZXo9ps9S6xtqVTxV6c1D0o76LZ6K3sgconXtozF70IT2rA
CArBoMzoMn4yCb33SnJpy6Gnwd0mSXKao371UMglOIy86V05SsMZhjJlQgPx8b85aidjMACHVHzG
QHlfI+QzTtTw1+sioXl7Ud9XKgO5ANwSgzMZMo8E1V+pfNI4eR8YyChyLHoHlMWpG1/axXS18hsa
WL1rAaxb4Mkq6YHhTah1OSPhQHE2PkMd+W497W3Mw7T0+GlOCSxVr9qhYwY2P6OT/s1Hpz2Auk2j
TMrSaLz96EJthNBF0Lu9YRm0KOEXISZ4+vh9unyomPNlB4cFuc2aifLvoiwfajF+CAMCQvZ1aEBz
BWkPpwh+AcHrRK6EnVTM8SNUn9xwdfrlfx1HXJd2Eb0q0Ggk0Vz2xgoMsDU6gcw1LXGtAvbXOTQv
nKha21kPk0eXqz12r5nC4Z5iNRktCUlaRgqZidy2771kDxtC+JYyGDB2149kN40c4+IOcyYUQE29
qXzKsiLy+w1kOl1XPlsPL0fiZEfnH9R2uOlRe1w8nipLCr92BnJeKqEsazN58rMJ+pKb294P0wW8
fVjgQapfj0CAr+0oODbOxJsOVqpxTnFi8gaV5lq1AvWKrZUCH5CNXd9+ikW4nCSn33TiYHO+x/+q
XIZTg+UuZT1Ch58o0MuFkc/kwdBdhd71fNI/xt11H1doZ5pvIMI3nGLMFb4mSnVA0uhK0JdOM1OZ
kdXQm9724xfwXSvi9R7yDk54a3oAl/eR8ncUw6AEnTOBhey+eRq8AMdi6l2LOHiuDWlV0GHxget0
esq+uuw/mVPfTerTr6AY8Ejo0SJYvGxjKiHSVVU2GpfuFYtxA5TNsZGBFx6CCV0kgICs67Cm/5PZ
sKx6Lws/aRW/Y+dOvwKrp86awjz0Lh8hSk2/qLqxca1Bu9EHAV04n9Qanb+rBFv6Eav3TGhjuEiG
yJqJqjVWRvrN0obPsqjegRZffxVH0aCqgraVL5c4uSOHSKUO5WYhAWSI3sjviClpxp6crvpaelSd
3NUEoUGywpkqCLVqj8KNZDz/JtKBWStF/oydfJUFBMbkCUeoCRTXELexqspyiV+phTJlfZYL+bf3
UGOloDvMFpkp7e2EGXmIgkoj4k0iqGUTjJyqOQIuy4BjYTbmh1Jx6lnnMME1wQ7vcWNoB8nnXfv4
jb6ct7l/PMmpbczOBFnFRYeaEEAJQaZeu2wD14gykfNI7v/mEuh7FZP7xMz99pM2FmLMTIa0GCXt
YwyYtxb61ceXuFwY+BS8ijb9GoOoSuOyOddJVmkowq5cQ08PdhgJzujqPvPSTdWLZWu2ezjL9x9f
c/q1f10UuCacAsQEsqkzGxgXi1FsWT6rAoyaJkain+dPEeZQLXRwSFG1+/haf/OUmLaxguoqnN13
gpeikuIemqVwoz57kcrxDv7ev9vz5rQEcoCXYOLtmACL3j4mo5OCMIWQ5JqEjEEZiNwU6f8MTpRP
yXRwDh9/pPePjMsx0Su2ahoKjJa3lwuURKCnlIjVie2z6EnaqDiCSxrFQtJmcLUTe6WQ7/vxVdkf
vXtsikFnDSwrkm8TkMHb65Zy5KQjCEWXXC5c9V407LtMLxf9YC0UMyEZcuz2qe8lbmdh4Wode6mR
OLmOMgqT7KaCNQYleTXG/mHqNGxzqvmztrHoi5Xdib01pegwiXcVGHP6U6gPaT4sBVEma2wsLm0T
6asCACwbZQvhXOYsZK+WryonGTetXz1FbVVdNZY3r9ADcRxx8mMU+iviCQ8h5QRY9vAH0j4VN7mv
YDOV7qTYM2/GPqf+LXmnHk7AQu6lbpGbgB99H0V5kwcQYorbuB0Gt1FqQB70z/smsjeSjFcK5PpC
9yXvxrOCZlsPdJUM+Wviq8ucJ7iQOg3laeUF+4bkTCfV5YOdh8rBaYCzjkFvPo6G9KRRv0EFArbI
s5NVFSAHEZ6F+6aUNLetuU6oBA+ERaazobOv4lSuFp5TUXMSNkn0cuDTG6Cp5nOO9v2ODAV+v1nV
yVQMalTPaiKVi2QMJrOCgZxwqqBMkDgxNQZU+4T2odtGjqSsoN9lJMYvnOmgY0+2BzSwR6wpmumd
W11fmBCV4pTsYavi2ZgBq0MqsFJr1EATkI9uQTWRZGkOpdU4CwRqzBQFNPVZVLV93tDMRVu7wPhB
uCRJ1HN2VbTQRVlvsy6aoxzhBkQlXS81uO918J6j5uCBittgXalunFk5N48EOtWub9g6uxV9eNfL
0ftJFPRnaNno8pjct6Frx1ttajNP1msYg926lp2N7CfxeqAF3Sl2dlSKUrpqJJ3Onak+iDDjttk0
OrSsxfVB025oVmDYk7lyr4TQY/uGwrE0OYRASSwtNc2Pie0dYx/LgzASbY8SOZWzFZ1xmKWRurB0
bLVybeekj/PD26y4hmJdr31Hx6IMmuhAJ75aa3a7LoXxdRxr6aTRM59VTvyNkr8yxyauLhQju8lh
wbsFtLQM+cC1nLglfbM5Uhv52mLdNTsMaTh8+2XWeUByQZ6RKBOVc0ZzR21NLTcIkptrqvI/YodU
WD1INyD6FBx9U4S4X6MHRMQwNnj2u1HdWaH+/PEUcnkYYJ4EJY0K5XX1Vi6LB1lABZJUycK1zcJb
jg1NMblsH+2GN/PjK/3NVIWJTiFxD8kJ2+KLGZnxVOWxzZX8pHwhNVriwA5k1MyKbvZdRl7fSJ/I
XN4dLacPx7GSNYBg4/daq9jy2jKCKOlqdZJgKuxOZT2NE1FMUmQMR0SYVTQ55jqG4aWDTIWWHJby
ATcVTL5Npn525nu/zOL3tuGkUcZDgXspbkMW5pTI2VJXsemDOIP3WIhjg0e2GvJPyAt/cynOsGyb
OXWgq79c0TsvzbTAgwvKvP5gDXjiW22tY6djjD98/GjV18iUt9sHzpEsowbAeRlV3cX+r7DMQrAG
hK6Y1BdhXtxFpLcsLSP1J3M5EgylmmW+Vaxls1sERi27XdbhQsDQVXnmo65lnOix+JIvnxDrW/zI
6Q6s4dZj3OgGDDJtWe0cPf5hdEm9xancLZJJHxvLk5UjtN2kdOhbmtlIliC44iRECiu3pbRgwfpR
APO1NYHIPsB7AD2NeMS0fqGi+zQMRNbFJu4eKbhGXDCV6dFu+/xOFCsWCv101GrldzWm7NIFxbjo
OnUBWJJaUybJblbrM7kyHuMi910aSdfYFBK6MvxKpvwdoNbTwLmCuVnp3FQWW4l0Nfr93k1h5RHe
q1limrVb95E6i+mR0OQLnpvIvKKuqWF3L5z9qBnrkvpl1waE8Jgmlkbi2+w4NV25xIHsBw2xpZG+
DArEUk4QV/NJi0Osebyp7Y58rqRY44AsDl2YEXbjW3v8szi8cUUsjdYG/MDbuNb0ezVGaCmbCXCS
IJU56aQWsZOJSXG4+14WpuoKWcfqDGBuk1awhJn7v1l9ia8mhqNh+8upY3hXUF/lsF08DYqvrrPA
S+ZmREkhBZify6eo86N11aP1agoQN06cR1t2KAQTAmREyJStJUX/WTP37vWSaOnvSl1KX3Ge7CWl
VY+GWdD+kttDppkMoVKTjkSXf7V9GmEeSKJFYC0G1fAX9C/wI51oLopNmGtPdkPoS2Ei8ldI9ltr
JMYmPu6bSPT2Xq0GukmKzWhRv6oF0ki/QrIAFadcUdzeoubB3RLQr2uHSEeUl5MJ/ggyoCbEtbip
2f/sVNFthARjurS9kF1NTCU0v7IBJS/YRAywaEvdjVUK2IolqptwcFMPLGzsLzKUlBstk06YdyZr
1z7u9WDf6Uh1xMjeOLYopLBi4Rjk2McNNLFnjQwNpUlB/9Pq10ZnlSNYW8pN9jWswXqgx2NDpDXl
nDBrRmGrsAkIyxdmRDqPCZYf9NCuD95hEYTZhtNUsxKVuh4Vv1z3JQoKSQLRBUWAdTxCWS9V7DN4
NIeyG1+8Rvnm5GV6zCuZYxY5E6hMsDkbyXOcluMytAtW+E5bZ+ycMjU19oxPaVYbdToXZQ95Cm7W
TLclZ9UM0k8xlHeJ0IwrE8wzbjj0Yh9PUX+WWt5MUTBoQDpT5iDoCnai9nar7GmwE+naxG7NuZqc
XUZyifkGYaNJplO4C5DKrPtKbij5+9gDdQGDDJdfJuf8KzVOIjAw1sfBRs5FitG0xo1vdpKrlAGY
AwhdQ6VoB9OY4YP/wQjnLgvJDUf7J+hWPICiWuuSAgHZtva4z4tZJJvlptDiaC5xy9j6YeVRU+fQ
D225s/LwwartFyrwL2ZULtlW0m3U6K3D1D7kso5mQ61ROlR0lqNBEIMZ3ENwsXZ+yVzbFX56KNJN
i39h1bcRnriejkzaPhnUBTajNn6VbLQsqZ2161aUwdF3XuRazCUtyXe9l+dr0Yc3aWSRIzOMYu1o
m0CTgmPefKfacG+IQtx0loRgUSLtV0TWnAAJuIO9TBi85Ltp3xB7j3+8V2Ln2PeYzwmWUBeEMAxL
XRKIFpMwuwqdx955yLTqR8SuzHKKcWP66skglfkoRyqSbM0kKDJN7BsV6QqVbnmeF3Z05bHxHtV0
pXMWX+iNdUy8IL7KBmcgN5Bjch6Ba3OK5KpBqrEaTP/c1YD0LUznVVovitZGaIUDa2mKpCYNtQLI
4Bhij6bGQcUU2BhkW2zvcjwhW1ui0Jrx4KNhWWWqvBqsqtymsu2tpIXIrXKjE8/7SRoQjb2L0x3e
BZl6L+RWsMI6R/S3r6yctegrUrUHuF5QfauBxI2ZR/uV9ADVCTRczbBmrMYrl1oJ+CUzgxsbLYmr
E868QGdLEVmnk2vSeC77qj4RTXvVGFCZqzy9Jk9nZSslbJEcm7bitLwIEWzasEYYUhdYmXqQBzNV
9KtcCu6dIZ+6ANTCfHWc8iBqmou2sW26Ot+McElnhpbT/4vGddzTK9DR23pZnR1NM3c3msSDyyZ7
Y14TwjXEfbpBOZkvrYrzv661Gz3JyUiMsdhV56Hq16DpHnpgx7Sfk72lqMWRKlOHsEiyNlGTQ/5W
OXhKCe5Q2xQ5rDCcYMLM+41fReHSCNqTo4w3bUnlCckq2nEGKQnPpuaKlHgLC5wqpBfJ+moZyC0L
C9uQORRuTBZmAuLxikDjtaxqW/xTHT6cKRs4EJgyrfomN9hsWHWWLh34IHPEPdimIglts6ZdJXmA
7kTmaBHZ6I4ySB3pNk28LaEIBGcQ4rKOyG4plTjdlrz0AFDkg9YRqz0UxsqHhjOrAh2FnB5tSHpi
Ggmqcyvap0BLEgjk+kHyqnrtneysBlaqBgVwpH0g++m1Bo/t2MbtvJs8PgbSr4US4NOqSj4w6x9L
n1/AueJo5lCxX/rZtFXKSzGrBqWfoSd4jGLg/JHf7bsJc+qEOZsdJVkLHQRWOfGtmKHdUjxUMY5w
DEb6ChGsMlKWrSP+pTLXzWRNhx8V/Ag8m3QE6vRReA1yLDg6xkBHeXTqJRmk9a1Qxi045KVM0Oiu
zlDu9U0cHJz8zIPQN1HbG1Qq+g2WKN7SApEbz1Hfd9o4bQrZORZWsxzN7t6kTuVp+lYtaJ6o5q0O
GspVGqedF/oQ7jU4uXFEp1Ky4nnYmuGGbYzbYxVbSFIRI0zyrjuVDArJKZG3eZFMbnBtHMNGvY85
gG0GAu9hdGsbNTEPAV3AVebp97mnIDOEaTivQzK4LTtcoVDGoGijxCstii5Ojf9vgNQ2R51KXDD+
cOJQeQE8U58IYcp17nBbxEi7xLDCTTLAZxFD/ogyNZk7nUNMQEY0VuUcOEXOOAybcIfxcqZp8NLJ
8rVj9w++MX4bOmvTNYO6KtPxCTiwOFiqf1s550ENDzV7qjtDa24tWrVbPQEok1aVuu1AlyjBfYsB
Y99jVhWSll233ZwzPB33vjl9vARf9kKm2YyKKek4YFShJEwHxF+amIls9LIqCCEPWhXWd4qSITPt
GkVbAO0yQZaFkOyTCpl22SqaLkqspU5tjGvSNnp7UdtCiyUYo24awRZJPTZchHsvCJghzcTw10kM
1qMp6eHHdfQsZZidw3GBPg2IB7Kc9lvpQyVSDISKObA6gqU5ryR0/CkbwGeXVkYLsyLCRe6kdxXw
p55eWqPr685rn2U1Nma+59/aAJHiQnVpK2LYb0JjRk3rsRPINQShwFpyB63CX358vy8P3K8fHWu1
RYGQ4/1lawVOSlyB8uohzpH5jLlwRezuvHQkgAAHv7MAOsj9/uNr/o2xlPghDeIC53y69JcNr4qi
lFc5VUdiQq2uE5+Ttkn2g7/D5k0WjxHfSaQK2WqYLAXbhXpiGgXWEFFcwWg5RvZKV8Zv/AwaCBnz
1TBGCOFgOGNp1BfC8b/L4kFWpHXgmata1AQx0Bgu0nqejpzfsYGgR7tNzfQcS86ck/Y877NzmVgy
CVTedZgmI9QwvhOh/53BDt+uSAnmsHLux8EVsUXDCagQTlWwKQUK5NTAVt1k/pUaedc1ZtVVlsY2
tnt9JdmdMsfS2c9UE2TTENc1kjkC4QsUGS7DHNCCyBdlc0tqsuz64ci0qEkjWbGPYFQ+2+L+zfjS
CACmYIMNETPnRYGFI4OcYXzt3CgV69FJDl7vhC5HjaeWFuSi6ts/H/Z//Oz/n/+cX/+5eRb/+E/+
/DMvhir0g/rij/9YPefHc/os/nP6W//1XW//zj8Ot+7XD79hvTwtL7/hzQ/ksn/9WotzfX7zh2VW
h/Vw0zxXw+lZNEn9enE+wPSd/9Mv/vb8+lO+DsXzH19+0sGpp5/mh3n25a8vbZ7++DKFxPzHrz/+
r69Nd+CPL8dzexbi/NtGJOfs6fLvPZ9F/ccXyTJ+l5mFTB3hAIEAPLAvv3XP//Ul1YKVSaeYQhnu
1S+/ZXlVB398UezfdQUJPKBiLNvaa31F5M1fX6IZZUG0t2g9MOS+/PMXfPMA//VAf8ua9DoPs1rw
c9+3hDnnTRQbGgo41OiKvp0vRY66WukUIow7ODH1Y2Gu8+LosL0qwEHtA3GVUmptpW0zLHTgmvRC
FUhSDZLSFqmRDDa8faRy48R7yF0aqoYcCaMMeD27webLlPlUd8cAKRZ/U/YyqsD4r6yzFN3oJaRE
/xCLH5a+bYeFHQPP28L7I+AzeSnSA4SPWqe6fJX4h0JeaSj5GY5yM1Pte4tC/PTf6uOI94S60yzv
dzapUvmVb667ficpDyC6ITnOsurO1K9Av9AHsNObtr6SFSJE7HlMFoRV/bDHn7699ahlETSbdWth
sjc9aNVdpe66fin7P7r0AFki75+17FHA5VbWrfygFXejeV3qeGAWwtxaxnWproHuzUDrZZjWQoo3
tyP1rsIBn/v4+qb9W0PxWxiHxfNTeL4cSW9G5t+Nxf+DQ01ndvvvh9r8PKTn7K+RJn4datPf++dQ
c35HvUQ7UzFhQ4C+Z+3/a6jZCuNpKkJjwuVfND3/NdT4WxRmLcYB5Wqs6+qX3/451JzfX3WgNj+W
gQte6d8Za6r1rkJL+9OcZmtqwaiMLtfKrmujUe7ZIjsTgmfovJ5sHiSFDTFbnrkv6/FJ04tqXcoV
AgQb01qcyDNQjSAv2xkk3XMjDyAQem+WKYg2/XrYwcu8Z6pYOQ4ZMkF2Tko0BFYs74B7zlIHXgoU
6hLfdkv1RS1uGgVMn9avhzyYJ1o314JqK0fQQtviSS9ua+Kop/+sDlPlkkN7AgRnLl1NS81OM8pD
krCOxZNoIij5FaAXzAhuYCwO431Zm0fkwrs47E9jjkeJIBZobh1b5ApAmlIRqKQkw31BdB2F1hpx
ekfdAz9jEY27LGM3pbSLNgMkmZyQysScSpt4hkxq76TSvKudmpo2Pxeb4DqHzqBq7X1oBmf0/oTB
SVeOBTIuxZZIqwUTYOZ2UrKVRAtOvj81VhVj2xp3nmCW6pOzRtoXgQvCZZ49TlcXSYO/Ytx1RrUf
vLsh+iFQ/wXZuPNH+lBWc1K1Ym8o9ymsIDsf7tTOIzlvvJed70Pt7Fqzv8ftSF0wPEulvm6V9pRz
X4xRvudYhs+rsxe0ttyyZX5S43NaNq6dgBzXC6gIQXiuaFlbaraebgzOmjV70nWU08bg/sS5cfS1
7pSrZEJYGSeVQL7vWsxK2TlCPPD6KpUTLpafjrJrp6r9roHHVNqb6Y+maBZ+bx6DuAalZxxLHBDQ
xTEzGN1TGIxHUwvPlqStfT7h9BdGXoueJTBzjo1uHmlK3WcSHmq5OVUZw3XsTvhZAbNFAHNNqB/4
HsI4mEu58yMOk3PbRAT+JvIP1Qg3jWAxqESxisEvUcyIXoYC0KZvHMcR+7cYWFIGOLDChT2+02P7
KEUcfrPxO234JeqZPeK67wHxfoacnAe/v7e48dNjpKl3NO0Xw4TAKEOZnOH1/ToEp8zr//wY0rCz
lINs9ofp4QyKfowCeScDvh3gkk6X6wsM0E30oua8Gh6pg30LCXMKgyiKfaqwqZTs6JylDJmmwFEP
Ib4LzwmfUU4Bt4hu1Wv1dBTgz+3JkswjMqv7hIyqrmU17MfD9HCnhyQNAze9573QHkfJQRJvHrPo
umH/MBvMneUXEr7wDA6B6TaOuZZH7fg6DmmheDNd7qkY87Gk5NxDfKQOO7YrKYrulXaDg+PFDtsT
3Pq5b8s3vc1LJUr9kyrVaxHqTV2VuhUzJQATh+6PciljDLrEyJMwmDKZ+1Ocx2dfNHcBLTYCcF+c
WL5n93Zvqup9KeWb1snXgWSshzR58SCrmlV8ljr4I7H96CMvAKPBvYpfUqdV50IwICMq9EnAq+kk
w4PhAXJpxw7QtXMlh+pWToiaI1H2Zbo4HKZN5VRbiu0vlZDvC/7BWrZo2+5kVemLNlXvnXSTT5Pl
NEf0c8vDBZYqyr4WtNiHHhX3SAG/Ri0/U5r6ScqBMk6TjjFNXXlp3tocESOzJohg3E2TV5VIz1WL
X7ECSz5MMQ3hOYtrpqkwfJnGbWeMV6V6Dw8QuB4TVC3B4m0Yswo+H4F9UMTdKQ219VQtNw19/cvC
+NcW79ctnc2u8a2y59UwgH6YUxnlp0stqxVgsxYT0XFaHmpUkXPHbk8e6GDbrDZkh8WzjokqV7ZS
4tzltraxB4tWfAtvlDd3WlA6aXhMGn0ZTZO/EWJKGXOeSF89lKF3TvRlpVbfOr0/GdbQz7o6dJO+
h+DPyxAhtTSlr9PzN1tyfGTF+Qm4bVmwi3ZS2hb8HCtnnbL4P3WcvhhS5RJ3Nk8G5Xl6RgQq3kf8
IKT07ijH3/Ksx7tg3E/zJfbos+mQZeswzIP0Bb9fO3sd87pvAHZoD1J9Nzbt7es3eAaJoHTR0exj
HpEsB9OsSKlbxd3qz58yG9FmYH7EmkinIMKBkM7lInyxk/DF45/X55rL6srPQPlZGN/L9s8iyb+1
kfu709CbPdz/+tD1f3CjZ7Ar+mCj1zyef93eTd/9z+2d/ju7MMBCjvbrzk7/3cFYjmqdmMJp20dB
6K9DlKr9DorIRq1JfvIU78GX/rWzQ7iFTJf6FMcz/uff2tmxRXwz5LgC2nFTt4iQpwRiT1//pdJV
9V0/5JoVrnQLgoJkNAwIT6dZHeJwq2mytGJCWlU4vMqmaOdDBmoyIhZm70Slcgy6or/vQdbO6tTs
fvaAUE0Qzpsw0HETauuSRniY7CwbB/QvN/dvJovXyfrXyVyGSjJluYPGQUTJjPH2N6cRGAkALf4q
ZcVz4F+susGhCFIX+3Aw7MUgSJ61FLldxUVKcp1velhFj5U/ZnNAfVuaO/mmd+j92an1PXautABZ
CZXnn0Uh85XYz5aAb65lJxrvdXTjZAM95GqCLkZ46fL166oJx2Wwu1vDL+1519Ha+vhTvlPA8yn5
cGA2eDzoHqcz+K/Pp0zybPSpArnl9EuRMlMQmaoAPx+ricxMqmdTNGiFEmtlyn6FxZNEms4WP5Mh
xOKkIDKoyDHaWFpxskJyl8eMFC0audlSplMvT7E+NvE2lC38yl8Ppb1MCt6Ejz8GL+Xla6bZvF8I
Nx1Km1QB3n4MTCdmOg6S7baoSJf0KXFBA55CT9XkM99uoVUasH3VGsSZrLbDYWyu82qCRGmScgUd
tXKhlRew+fQ9oQ3anZoC5s5zf0HfZfga2XHAugcbqUxbtjM0tZExBPJ+cEzYIGr7rSiHEu0VFD4E
5OxkB+kILbNGs2y389eOOZqfh6FW6yM06YG+hG8HwxbPynUN5nMZGTiiQOwAS45qyAZdLX5I3WRL
1uzoYGfjHagRNtp18V0LtsNQcbFq3FRpmy1SDusilOgENOHw0KFRQLoDMtkDVhF8D4qGiClBHqvZ
j/uGXpFOCKJkPjd6clYoiB+T3LBnNj7viYGkHVMpAg8v6k2WgKjVa0gaoawf1YK21cePTb30MXEg
xXaBIYD9Ep1o82KMhVnqs+q1LcZcIG6+7G/YyyF7HzzDDTBaz7E2WAdVWtXh19oUxo47vApp6C4V
FLVuk/fr11fNiMUy1Lx2oyLWn01pAkXufDJU8PpcvGQGkuDplDy5F8C5vY6lX+YyxYJp3IAO/nMu
G5kdVnJbDDutiODmFCS2QeyR1vi9ypVWdo8N6XfXQx6uYzlbx4bRbwlSt4CZD8YhUtL7QWEjEUSp
siQCMJ+FUiPWmfQDCl07D7QQggonwf3rwBxM9TuCdWmB6QvxpgdoVNdCHxVrvYssAZYl0SDrexH0
SsnKN+rQ38fxyIjG6GgKz54IFzJkGodwGRzhy7hSSegGv7vgauGKAhuOUahFI57/3WCNzbbRoOmX
MoFovrYLaS3ckug6H3pywCpf3xr5WC5TRzSQI5TvYcFkKCt6PjeGoNnnvnSvQU1ZdDjLwSLAHyl6
dZ5bgVioniivc5lurU++6DYAU4CcKj34VncXgSh8HX5mpW/NSDV2Gc6rnejNft6mZbRqYaODxfJw
16i89bFC8clqwodBxzLyumKYTYFmqoo5nAT3aQYFNa0MdVdlmjYvqjpc2X3kbIUUQ5h5HWmqA5GL
vA7M/CXyHCOQ9G1qVCe78+qD0QewDZzAnzdOxLxOtvgy8vRh3Y2Ux9EJMqzkLFvaoZKxMoVoO9pk
C4z+bgi0/hrzsV8U9k07wOOo0+FJ5jCIC966qbT+p6VVHFthLXchd15JimFbNclDaODGqZRjCpRx
JrWTYVySJrK7rROznSuQMzCd6oP+fTrTWIKmJkZkAZ00sdGVigy4OsjQ11WmgcJhjLV6JxkPnY0l
3dGjvZ+SdYLHfEc/4mjH4IxLULcQ37jVEeKMVaZn4aaVk7vXiSvXW7GTau9KTXVo60ERPtC3PPlq
YeGXqlDjQLjAtNKFJL+RX+6Ids1nafdmrWizNM+r60pPHp0qN5F/jzkucynmCBc+JJnfzxtwgSsY
t/VC7smAUEHdx/p41AZlgu9KvH/T3JAiCJukZMOs6JRo4ZWkjM2tGoftx1OSdrmSMMjZpejo5SeD
pTqVw35dEIfAjuO+aaOVNgwdEO9AX8m9p6FZH75agzfcEMCDhDDfkErC207iudEE5Rwvu0HBApXG
68KdEaCyUnqOB3TLGYVBu/WnLFKoBdYycapkNsFADaLLF6rRWNtQGcwl57mGjQFJG1kT5Aclzm6p
dCyqxhMrnekTii+oWPn69a3ukSp8soqqU0X71y0Pnx2NCEGQ3ABsrJebAZOUasICPHq3UrZX8wBu
Jiu8G9HGZp3Y1nTmtxyaYg2cY0p6y6odFOBKU8JBLzB7Wpp1ExL/w+EbhUlj9/oCtyajLQU/0fiK
Dvq5LL6Plvqt6uV0P+FwPjnjGe+eH5YbNrC03oi2dRDBvH1+WqoDAUmzaJV4ec2q1gRL4PeqTrpm
KhU/krS8TlVr3OghxryqcforCDeomK/yIUAFp8Y/9ZYYeZgWObvMKl15QXMXKz7aH2Xo/pxCtIKy
vta3m1g3NnEQyWscEQ+V0gSzwohfFMJ+Z0PTPFRRKu+cLnpsWsw/o6CWaHXGtNTaByTMyFC0nUNd
wH3dv0qR/MNvetjyKuDtTAwLSSfQAghMDOUDRC4lkGheD2bLdhCIWNWsTDEEbiMxAxDecYjsxiMj
/h7B4uLjUfFOfoNyljGh0zudNvKvleA3o4I9hG/FfbCiSVMSfxXCytF7eMnsH1dRMyxB6HXXQlKG
60aRVhTl2q8OYu8ol8pTjwcprXaVQuyhkqAqU8seGs0QlWuUzvHOoVKGr09YCcCcoTrheV30IJPv
jaK5otIKl6HrVkWq/2y9jBNsgpJWzrxdrYTKCvUEvMNp0+kncr0JFGXJYsU0Pwa3mhN3S0rOAdD/
2jogzViIBtqt1mYrCY7XvE38U92VkdvXKlm5gaUSNSa/fHzzXrEIb4aVQn+L6YQsoNeG5IV2yez6
oul9MJC0mVjR+v6HFJNEGwnbQrbIzqxW1O3rTidWb0sUHRIxBJvYuSHvUt9grNA2MGiWcl72n8jC
Xy1ab381ZjniPmVU0YoN0+HtaKG638LAY9LuJBsTZm7AJIE5Xbfas5Q2e/K5AT9qiLo48fRLdJHE
qE0RWGFOe+fa1HPrUOTRLmDBnI3FeJezSm1752vtq+WN4vk/AvArMyLRjtLYGUtDF4XbENebo9rD
iyTbbqk27ZLAbNrx+v8n7DyW7OTWbPtEROBNd3u/d3qlOoSUKeFhYRYLePo7QLcadSqiqqPQH+ek
chtYfGbOMfXbEA82D+wUQBc0tg2pPWszpKL/37+R/7GaRwE/c1UxOCIKwOT1H3WnAYmj88rSIBlH
vBBn0O0nD5CBZlq0nXJPVOh4TFEvFFKeQVfbpzy0wJFGxtsA/wlvn+hCFGNW7e20XJR7L8OnoOri
i1CYS+hZv4wkVQ9d6JJCMEMsNXV3BarPYpyEj9y9Dl11iHS722p90p8R7DKPpZRZCpQgKJBdFRa8
iKx7RWu2a+PorOtFcEjgpEgHAeAswysR2KJuQn7bA7g72qHzCLKy2kph97skGBMmfA4Dmo6yrRUE
bqSaqtk8ogEaOgamKBjnFsDqDehFuGL3Ttr9YvZbnrEUrgaU/3vXATI9krPSjqXxf+gjFtX9f7v2
GD1wTwTObLgFnPAfIhj4c5qlaBl3OhrdHZOCewpDsAytYxgRHNwIFNMemL+yYFrrhIU4M2vaKdYq
Xhz0l3In02jr5K61mQp0jcrEa+Y31b3M5CsqCWMLM5V2SlB2OE2rFciLPXdttPZrQBYGZBwvutpN
SMHilChWJ61dsw2mZatJizVtBUigGl7iXgvPnksEe00FWdkCdaVb6avaBYpGFsXIHlhWuMvGMr6a
EthPVI71TotaEjHmrUbV68l5MPN9lDnW8f+4kP9HS8JniF/YNbEN09n+J7wcQBliNQdZpEpksJ8Q
iW8smR0j3XpJEctvK33K1yN8rTBl7+NVFXOLMLaPyKfDTjuXRC1ushoyklnX5nowO9h7sDzWLjkd
q1ZvXzIvmY7QfbDIZcJYQ+2vd23flifRSo/8I9fcjrCmVl6IdtdOnGmbCSkQy2nuqo5CExYMtMMp
iQhXiSvkf2n4LGR40KLxabIBklQoezcGejbfJw6mlF9K5Ds3D9R1ingMikGzycXgJdskJVYeTYcW
lG/0jHy/Sn4S3BVTcv3XS1tqRYtYMpA8cn7iJ1s342fCevr83z96i0v1P8sljyqZOb9tIRQAXfAf
pYYC9jR2FGc7x8B+EVXCXiVjmO1jdNQbvAcJbUGGILclyjbmsQnO2d4EUPbXBtmLM3e8XPfK049V
EAwPjTHUSZhmeGt0pO9TKGPEnTQ+6PaGx0BE2Sp3Cv1Yh4F/QQ8pQxe5nC2ec8U2Lumapwi3wR6Y
HZFDIaAjOWAKSKTdMuSdmASMwSZTEb7/JOMLGnUef8OgryaucvrpqTK2YVdT10Tl74C4jUvVnG2n
0M42IMAVySRgiCerlJvK9i7La2IZm62bckBP2WvTSTeIndLz7rlt3WuaGuEutwwSbwSz7tFtINDX
eMDY+jX7xjK/gnryHv/eG6Pz7Yz6gT2Jc8Ekt2dflqG2IY/SvHiVv3ZpcB4h9WMx9WjNECyxdsUo
VTbTcG7ZLh2WT7TBf1xFKrskIgV105wtO2K0EtP/lVp1KOtRXYDD6PNtWdaT+Fz+Vnly2i69Oqvc
zfLxqghXREZ2y1WPofh2OYOgPu7FYZjqz+U9eqm+VQPsNaWm8GCG1mx0oQNSZLjeQ50wxeUf6sfq
VVl+e+s11zrqodzQmo5b7HPNlidQdol6q+S7TlhmY6vY+WIgOiEkHoSpydmMh5+6AD0wTOSHzU9F
O5+mc5NFD41AyYPW5dBsdWb5QMmCf19KZFnpCfCvs4MrZryKThQnr9PNnd6y8aZYb88RDAstJdGO
itPaiFikMwmT+ME4Ygo7X15V6N6Viamb1laVvvFMqgFEZKPckvsRwsW42WKq/4IkSx1SB1rlXwa/
+mvHi43U8tZNmzPVoFWjlLDnlDKSRvauee8QrO+xpj55ZettaKEuU08UaRWRMUoMpEmEbFnhSCBn
Y3n1iXGK7Km5aCWTseU26UA4rIqWgjAMgl8WCYV4Z/A2GQmErfnqK+nRWuaVJ6+2gPTNhDi7nl2f
I1OTZaAx6d2afrMHE5wO6Irh/Qurc5DdDkj/tUMSiA++xhtvPLsXPBtggg4PnBvG1kwGCKwxR4uc
v9C25fDKTDKrozLLuQP6fKOFxYvsQnfLM2/YYFctt5Yowp0tVXrWZJmedU8WWyMxWeyixvubl/iy
OaWutsY33JK/vvKFG+xBxL7z5WpIbvNuHdhkhfu97mxj332ptYb0Oh54y9flZ03LzML7HLLUfBbk
SRhsRjcYO42bXsm7biXnpCY5YcwORK6Kz+VqlPQZO+zF6P5rBKhM/NBm6wNPudFElp3E1w6q9XKf
CD0PCf1rjWMVdQfyyNo7F+7NkIy7jBodIfHEQOyy8Ycex+15uasNXRC+ieXg3/dmTSMXurKhNGSE
BueIvNDM9zG0RWCwy1db9t69k67xlLW/sSL3sbBe8sItOaxs7mmZ/akn/g02Wy/GzGyrCvTW7jQe
YsuFCWe6p0LRgDt5ZW8RadP4dfKbwKF8bdX28OikZqK9Cj+cEP9V5VNYoTAQ+yLOwG3SWuwLh6FC
PQA799je7aM0QY+SZRvXkvGLtLTPzvAngnTLojoEoZcdHB83hFthaNVccXY7JizCxxEjXSbO6PbN
zthzGUYnkVPwB7Ssu4A4HroXj6iWWcfitu472W0tJFG7eoqy4BcK7LdIqersTex7Cz+3Hw1CZt+G
7aYrcQpqFpill/zM9X66OgJCI5xszQ/Hn8omiNYCPAdruD8YbMpXUqtrmHvdCEFwiA6VNLl+bSq6
vrerrWuJHwbOj6fe6gGcB3VKGzbkN0Yyf3rLmVN38BUzlgjPoeM/eZIRcA6G5lwkjg9vDtyTLfWL
PU33pXTVEUkctcJ/G2pY2OaIT6fCf0F+Ums+GWM1ri1u7agPyNGL4rF/igbnGaRkGKTYp8y+2EyT
KtDEAOuGyCpeclMzXr3GtVcQ4a2nZXxAwoaGVVB7bvwhR7ru+Fs7zNu7leoBjpa8LNaypwUuAYyu
ugS35/JjMs2NFyO5D/4QX2KQrzBbzWCPzeLnAIX234vS7SjYpgQj3iyilszIrbfICzYt7cK+8Svv
MA54dIOuZniaM/JbDoC4UCxbM7Vukv5V95MSi6EDkIdhI8nm9ywJtCNAwxR0oVmedBYIy4+5updv
JE75pyQ6mFjvNeh+XZVqu35yxzeJxdqI9ANfLAWSpd0TZn+HQcv0DflIuKDMbm/lGtj2rg9v9qR4
iJkKujuFO68QJZ5Ze8ZapAV4bjFYV/LL/r3J5RB0rOFv6muID0tdey4VsdiT/kbeUkvyzLSJIkY7
ntF0e6+izzfw1x5LjZixvtL1iwf760HtjERRFAd7mIabXtbggJlJLf8U0qPfg8LzFUHmXdWwjUeJ
Pywxofj/+xIN0OFuQ0Zmk9SHBG8rI+tV0kzMDidBxCTj7KEiYRmvHK/bxMno0uSvdb13oI0X6uCb
PTmNoKhZXMOA7ilPqlHBz8aeu61Uvq9h4j4C5NBD1wMYGJTY+DlVRaXs/jAw2NpO9dhBv2VwnxZW
BjLBeqMu7W6eKH+6OiFtFrOWWjQ2XUdbMXzNao4fsC2Io8NjqBM8ikSpaCvnfUyLl+WNCaP/IWN9
eDSeRDmvKKuKrH2Tmg+uZpZVYRpBWzU0YhOjdkdPzycruoDcIxO3LDKbCM4B7xQt6UeiKBbq2vsu
Teu9sItPvbQIlZ1/JCfoCbN22hxVDyFQplr0PBDV0L0USNJf1eBRlOdltkuzOfZNnygIwCRatbPx
eeqlwL2PRhWSLTKfjZgFx1sQ8yq8KfkRQ6LfcwL+TQgB3XPoNeuixhNMFe09Wmq3IiV2ovKU2tQ0
FxvGni5+kOCHzTRnFCo+RWWp7Swx8TCK+99tWX5Vmbca7F57B7HJ3J24aMZZH4GflSQlyG41OQTK
D6RxRjopuVNnVB8MPLZDgasjC+RHpFpzNYaFujdZhma9ke7eTXv/UETpMbe98Ro4v2TtydVQ9/I5
gXxsemRodGbMoRwRrjr6lX2ygELseyfXtqon27DtX2276vZN1v6obALPbaTrl7zxUV0kHL9mTZpG
xDRr7cJT3nsktVDRMIrOqmnYaQ5Nz6B56TUt0LIl7Y/Z0kqGAPHlFS2Li5V7xY1BxIFfFb+qdLiX
DEVZFmXTxYhyGszuHvip+9M0CZKoQmQxnTuQqvBeudwAFXH2u7ripurguPIcHcojkxN/V7XURXHw
7YZoCpOYpebA2PMQTd4uSft+hXAseSYEt1vl9cks94zaqoehhj377PQqYpmuKXR4GCnrOZBB+UJV
Ons4TAxHWfncNc6912RzaYX++e+oT0Z5yIwhXce4BG4BouVKVAlFYvKnsXX4g7HE44Dwfo1rK95b
pI7UOkmBktjDLwuLg3ST4MII+FSwYTiaAvMrGZLeJVL2KcoKeawwmu+X/4oiEkznQTFk3chIa2RU
O2f07rZbwOfXU5I2vOEUDnDqQx/rr5cAhsAuaR4qjcwJnf6V4bi/DcIJxxZX0bqEMrRXDc5STjWt
B84IJG2aXfifUV0EFzI2vn3rZ9jm1VXPaYIwT6CIqtLoxswAeHXNPTsEDu4+znAGDyXRyVkquAsD
wkJ7W23jGv9uzgm5KaHMnsZMlgwI8m2cT3fFvXQWab1SVWGeUcvcGeVBZVKM0+q8iVD7OOWNh75/
UE77ezklxzS787+Lk0448Jh5AFYUfmP6bGA6NbIjfQ47jjx3A4cgIGbbOiHBaY81qJ2jVZQE/3XE
3fserrUui+OL50e7aZ4FLf+PnhHBEftXcMHMZR+ZDYrPnAZ1LQmmOU8E4BVNUewyjJ8HkJ3N2os7
uXfMxNh6SNAOaQEdBYI6usbYzN4cl/RqPW3+st9nrlqi3SA3w8EY0slftUXWjTGPRpZryfNzjWAU
i6iBqsZ3aPCUdrjDE7c7gy4wdglXcAhjAZJPO23SadpGokw/Jr/+iKD5cEYWGo9x/svhu0E32F5D
0grxaEqCBAhXWwfsr4ShNy+IhpFNxcN56PJ3IsE9vJiTvffdeDtahXMiRvu99dtya6aEN/ajCPfs
Xzh/HCLGgJsSLwwXBNeTVebHTKRgE3o/vhSaemeYuhc4+o9+oO4qCJMXjTheBB+fSy6FPuRqnbuC
paFNqi/SQ5a3BEiq+HsplTBC6vaAKDkId1Ko9yYdklvUlnu7rtJdVgEliiw3OEyVe41MydN8su7M
5aLB9n4MOUN0qJ4ov967+Zu0kuk990LrRnH9k1k+GwmKn+Vot8k8WceOax24hy4B64xNmwTWkdDR
ZmicFwTLh6Ue6RIUALof/MGXrO/EfB2FqoxvKcodSln36oCEfh0L33iNMpJKKukXd4uxUp/6xSPE
JvyveEvtdlrbbqnuyG3/AMRGiuiaIRKH9DeJmG/L44vyuT5HmvtU+3pwbgiCWDXTfXkdWmpeImyv
OyslVGHVuYF+1A9sDsNLNQ6Hqa0Zh8zHg49TfnLpY8mKNk+9LT4GMRf7yJ6OhI3viYkV+6WPXAbp
QrizeAJDokui/TYKFeXnPNVYFHqLPknpIBFAwFPcRP1vh/xXh1QFbfCiY9wY5vlf31QLyORZ/W0B
YmDsyAc6ZK08kTVJ8LQc9qEn7HXh8wH703TS3GS6dsRfgLwwNlZbqA3dAGSeJNst3ZtmIqMDte5e
HJUMu3yq/Y2qCT/SJjsk1C7dmYQFn7J8Arhg5h+qVVz1YW6+prmNxzYw3nxnQtbCTAnaDlmG1qnS
8OJBppyPl/weet7ea+Dsi/Cj7O1DMTJktaljCAThDLXKgMva2TemoEsyecm1iWmspHNDDfAZDeXv
aGsDf37YoZI33DkjgeGT8Wp22t8x6VkKI/IgoHFCye5O9g1R1SMJo3Dfimg8F5pRrV0ViHZvAqfB
ToLHbQyn56WKZOu8HxmxjpJnolmLbtWrtoOhrdvc9t1fZSTqILUU0Uynu5Qslr6BJwGoROJvB1ZE
aEM9PgZML8sKJWlsPO59fqxI2dIiFI8iY4TpdxMkyd7hdMHOuurHCzM3ZgpaeSy01n0d5g/V97Of
RimmO/Pk4+jFEVZ/pAa1tFq8Bgn647yqrt7U/igC7DbL8cnvpThvnz3r7qCspdVhODANI8qOAlg5
+KtH5ocnXE7ygsL56jvtd6vX3kvu2dxDQXUaHJXd2SdQzRZg2ZMGy7CXoSJrUrScui+CvRDzHDwQ
5as2uN8acgTHjNpTPb6S3aseDTUItI711OyijIH6UEBel/1ocdYP1kF2Bihs6e6gk5obYc6CIif+
Bnme3kXAif7/ex989OQ4BNXeVFALes5ewQ6FHL0R/UTFIz+IuvxutBC/oMggoG7ae11W31rUtRdd
R6yqFCNJX2cdGON0H6vph1TtuLY7mNjCd7jzBBGZuc7httQDFTfsFoYX0wfNLXZ1HmhMh7qCDm5g
YIQlwXkemgFt7LR1wMj5EABuPq1qr0R/0JyUMZ6d7kpyHDpXmkf8997BmpWGbjnXpZM27LOOARP8
9eq07M27vooefl3dQLjETVDe4X1C9WjigaeW223ZK5uU4i2Q+nH6pZS+j0jA9lqz2WeweNdh2Oso
/nCzu6H/yxqomxMOwKdaUjMnQnyRywqNtR66t6GXj9CtKWbS19ISxhV42a8qNte+NCFcFcWtZi/4
WNoxU4e8jxz8E5hJsC9065a68h3/NfKT0SrJqub55PCEXS1PD2sWiOS+eFIw8Y6D17Bw1qxHGXX2
3myN4gAmYhX04Y4+8BRnqjmo7rM3FNVCbL0QI/+nnMxxI6u62U1KkcJcM8RqDU0nqX1o1qh2lo8x
xxAxD1RtwQx4USKV5pg9qwaEkeud7aDu3hYFlubmzVq4ZbmqJhO5cG5FFPFoOXNoyk+OYefcnh7t
RRa2b8I2KeRcLM6L5mT5jVlgMQua9TrUNNEhlWBIml1t9c45QA8XjfWjBI0MPC4hIN2i/WKlkHvF
UdTlyczK9iTi6a2pQ+dGVsKhnMgGGRSJ4ZYptpYEHccqQzz927d+RK4p9qIFLjIJ2iMsKExy6+jZ
r3IJGsJfgadCxkT62GbKhp84uO9elpHHoLnOjoKXcYqcNzpd9VSZO4MdzMrJ6ieCkoiLwrBSWups
GWTjCPhC+64dXiM9LoEqGaRdpM6MmYn/aQm8QAwMsXxYs0JTO+BVxwpD+GYozSc4Us3erS1MUItU
qaab2mkWsCSRcqS3Hb7eVItpu+lx2FNAOU8He2Wm47vFMfaOMurDsHhtLr8fANF7XaknzoanZhzR
7qTOsNYXvVfeOVcajnQjzTDcemb3pCAHkjMb7z1LcajQgjQ1yUvoQJx1zt66CubboCgGhuNOeiFB
4omxvNzaujcDkv+EnaHdHVpP0iVw7SwsOk2LKPUa8mRtQ8V33P8B9iNGbqkOB8ahPh4mI8CcnHir
kbJyW1UpCV6me3ehOc5Be5TsXo6+PRif+aeNs61mWcR8STXz7ZfON2KrAzwKBHcKcP+3SRTOrSnC
bVAY6sH9+osRLBKURjDRmmgKYz8+l7pZrWn3xo2aWJygD3h0TRedjEg7E64tDlCQWNU0tUt1BtRL
74L0YHeUOY5pg5INrHRnzyFPvaayXZP4T/481vdnVbKjunS1NBbLH57oq6tbOC9aT5qA1/qotbyJ
kKAiukg/tM9/9EQEx1hj9OENRnjOwSjkq94QSG8c/oayiCk2J2/7o0tqeWTyFeyG8tueh7KGfHMM
UdyKujjkCTZrsYGvET+PEdG/84ysIPpmfougCcq1iRTupCr7uaEBm2GYYCQcvK6jbWb3vpDfootp
py0rv8dZkK19UuE3WZ4Qsm5yphKeO66S2nDOji3e2J2IvTWTmCxSEdG41ORpYDDbhBmmOY8P5jqG
w0AwG/xeiCrtwUMKbroj3XCM2C06DK4i6Al3+Miei5k5WPdEpmLtGka1LTRnrldzxB1UB0ZIiJkT
dPFzs0GV9jtLqxm1IleuUQV3WUQuKZo56XK+mm0L8TGzxp3ycoXmsDKvXmgOGwojZ4MGQK7IcEYz
GLzwfqJt5XjtK0l9hHgzGF5N9FSvjhnap64kv5vhheb2yY8m70foGABEKrOLWbSbzooHPzCvgHIw
KTpnm7joDB2aGpTCvB6Cqd4M0Tkblu9fRt3rxww/x9oPwSbmNRF6WkZCwuDHzrX4ThgNkgmTcwso
IHEAhLSVk1oEjhkSTSCSFsYTmsH1Q/la92myX54KbTunagf+d9z1r4PwNUiWnYS46IVb1j+kUWAB
CtlS7JdnTmbn3TGyGnYT6pUYl+yscnAxk2v+u1hILUFn6PgFLEy+5cLJzmCLvJOl7O8qU+Fe1vOx
11a3RHjJXUtorDyDxn/WgUWGF23MqGL3HWtUmqEgtaadkm1T+upa4GCzEaqCMXG4qX1rSwq5Iga+
fBqAFB3pEe5F0upXNxXtxujDw3JvM9DvN3Uko53TlXJllwESAc99s2v9REyoOi3njF5V96zTqlM5
2N11eai1ttdszaZ6BorD7r6ILAR4dKb85dQm/pGGt32KWg02UCBPQRUniCqG+gDb4m/Tm9Nes5I7
i4VP0SDOiKTGityIfJ5Gngehumm3wsUv02VQsjqrAGYJiWjvFN1BG1KeiaDOz43W35qqD89R6n0r
9B746VD9FYUj2B1O4D51QHAoadvHVEDQEwjOuWzcdIdbC7tO3KIRdmN/N7T6j9Yeu70O0pogtHRk
U5r9FbUf7+MUS5g1drQidXpdLo0pmQ6+moyzF/IGF5FsU/tnLZyM09JH9S7zE1V7myiQxhmi3rdh
FuwYHNLFl+lqOkElRxf05dXCOce28WAYP12oizfjvNHBgLJdTuHaoYTMuzbfG/YQrZbfJevOvpQu
C1KisCIiFDmZvZCQgyz1v1oRhCfqBa3nkJ+3LLUTvmqTqU4MtGIuGJljHsxapk1C0PLq8a6MXYTU
A6zbBIM6/pIdx5R3HmFPMG1nVAODqWS3tTETApfM0YFgkXf1PZTtPXXYcPaAJ8+iJbPLhuwXqQ7X
PT0EBQUXv/KQBeZR/UVwX3bgu4nXstbfIdej57S6dyPkFrati4Fo/hwJtL2+GTE2ROGwY+BFkmjS
W2yGx4roBiSELn98SlseYrutz41d3+u8di8iLypnXVUBg3v3ZXAa40Xjal6PRvvSCmt8qV2upmTY
epwp4Kjkh+vG36RhEvY3UV/ajnYg34R5ppWf28h5X4qw5ZI1rWmXKZpreAVxUVbnPoYb0viINF2e
actBEfmy2JVmclZG9aOM+GRKkW2iLAc7NVbtMZi8V4EmfYs35aOm9Lw5CFo2VRr+9ViwQKoCrzuQ
gKtMd91i7kRoZey8Ngg2PdJjvXJ1vC0ToZdSshVwNXM3cZCjl9qWZg7UyY6rE0MqztdZuWfK4iWy
TXZLTjk+CzSC674Ogvm5gi5QS8ikauHkaHH6Ky5aY8fYvkSgFJv7oIT1habyK2hice8H0HEkSRwX
7TMxvShvPeTlRapOy7XIydmfiokh/LyrD5LoQsyaIkDI/5O4fb9pKhSOSKvSKujusRNdJkFi3GD/
qCZPvzk/mxFLLOTFNT4DGlIrDK8qdevDIjtR0YzmLxIALpPjnCUJJrfEngN/hX+EMpgfl3ukSpKj
V2v9xmAutFm+t4poSN66OLORrQAaiQOedec3yxkC2DZua5s/MSdCybMYuNgBeaUTAtcQTQU3WzKs
TTyjN9CM+8pJX+PQsq7p/AcwR5JI8/aCqTe6Nd4ZWduPiBXmM+Aneelz6ax7GDDZS5OYL4sCIvdj
rDwo3yIRsYvVmXC6Gfl5yGd3+thdF41D2LnjtXE+ln5A+a9LjFli0iEsPQNDglksVUDVa7dDHWAX
vsSuQyic4u+TNACXzRYXyZD/Vunq1ax7+62J6jdac4KVuyg+yAFLCi5JcxVpQMjgQPIDPP5Jaa55
DNpDIWBs6m8UI/UhtKPw0s3a6boYP5p0xHjMsCYJMgs2R/czEInxmmHPmuI220gpyaBwLPtC6as2
ZjA4d83gaZK57iML7ebmyy5B25jv8hkv3Rp/AceU19rE7tq5UPT9gIFDbRqXNtW2RN2IZ2Li5Nlw
o6e4sy4m5+lbL6BNwnCurk0Cu2fQ0LqGEdGIRfNWp6o9gq7ejvOWI0tZTlGXDcXfAUXTY3nQOS6z
p8jKnkm7fcq6pLiag3rHsSfWkTV1F/9rTE3vCQzmyml3wOCsrbTAGIXTS6k3+S4yHcqvWdNV5/Yl
JoAAYaN7CFxgPH2PrCXqnYtgkayNWv1WOqF/SJm1qXD6WlbxDG642hJ57qwApapeEsrXBt9289X4
LcsNX7w3MSAop5/dAmm8CVDnnDLOlVU3TQFjAV5pjfqpmAr2bOhIHjVTa2K4ZmmTCuyjZ+r5ii7o
h90SPbcutM7amLkElDKvqsRQNCeSk6/EgLyIRZIytQnRKsaKBSCox0mvHrZmw52c++JEtlcZ+78y
P25Y31afZDNMa2658OAa/rWQU7ubJo/luE3hEfQjLXaGLMtjF7dmidSS7kIqXJdZf4jGI9KztePH
BIq44P4IvdD+YuJjZC80E3OkkseEux37h5VH7dGVFaYb1TOMov2/ZkN0TDVoc0VWkPenWd5VoQrF
IdybFBY8w2tNuOuyRvThzDW7z/N5O1Ibb7IIri65IMyA/Pn+SBLj4qxSty0f6IOK8uA0Vn0BNOh8
yGQQK6eH1pfryGk118g+7J5Pv0bo9z32bvzMdAmoerJhoh5eQePXm7F07K3sSgouk14WxyJ5oU46
zjGh1c10CLEJdRrYFDyXUULOaGtOUCfsn7UAyLCtpPFp1tN3HSiOeeQvhqOhH2ulsTJYgcA599tv
7DuQyMe4uolRg0mUy0tEUtra5revwqBCeGm65nH5+WZkkRGXaXAfJKnVPdoNPf+SOiIO0UfGp1OD
jG/zlwJh0iUnGxkjQbCbwJ4foyF+nvmUu0gtGjsTtWXp7KweLPoyCY20nu0vS63+HamJS3BZ5u3l
OAG4mF9cbKhP5Y7xcbkO4oymvaz9/CiCDJG679SH0Yqvut6a186Wxh1oYFzF51Af5As8s/A4a6Uj
mWmY++ppLTNWU3D4tokqXwyFhQNv7R/eibYHOW/vu5lR6gblsY+78eImpQSbhXwA29ga83t8WOa5
U0sDGFhfpmqGNQ/j+rOW6m9P3/WwUurnNnfMndsxRqFmRWkpDYJ7EAivbdJ1V2FdMXhCY3gNIWyg
qfsN3KsBYzJGl3LSGO9kpDlGzGjWAwOLlylnlJJpVrQtY8DNvZGdkdD+UERivCn4lVNvb0ev9O4u
U8ORjfxzn1lPZiq48rAcnBLsIocqLoiRb8ZglWu2xpFl3K28dO/GfAgCnoalzK4hYqFWyoeXX2Qz
eNem6WG0whchKM9sNg1RdccgQZMiGn8TxYLQEvUaMoC8dX0BWrNngdJU1REemnryEhaXI2vZYlCX
ugAlAHA+u5M0tnHjpL1kzIz+afFqBipHg/mYyFFIbZoUaqo7Q/FTK8xvLKpGs3gsc5lgZPX7bxkw
serZNpaeXcK3ZXegaCXAZ+Pz65EW/LvIQcmxGxO1vSZ65cuYYC9GwtLf8RJDPogDe9367tvyu5oG
+rYTRhkpXQNdoiyq6UJFRHG7KOPgGGo7wguNM/cBQb2jNW0Lt4Lz1Of3USmmNyOdO8x7rl+bJz6k
busp6b38rn07vsaEsXGfWZ7+ElE6/yaIAmz72cP2XvZSOkCpcnlMyiy4QAXlIHLcxkBcwATUSZKb
HhaSvMiAs5+j3EK2+aoVxqENmImWjX9hODHjrNgTKl9ypEapdrZYDbx7DYs4b+TobhVHaGhSJNgm
vrLhoEmfPFrNffOM7J+8AO8GIodZEONq4WE0U+/q1LSCRe+hQ/aZU0ZO194iwRXZWpzJESCLdT4r
HsFyBh/46QpVvAYkjVYeBKCIqmA7NHiRuhmeMsaGCQiFkm6pTwwe7HCkkVzXsiMxeZrIwp3/YBz8
XQ/hdE8y40WvMP1qA65g2EfsWh3raslgayFKP+pMVNescIO75wPmWq4Db8ieY+JOCcD+Mrr0TUCG
hIjXHdu4I46jsbiTw+BPYEvrJazUOWes8FoE8wSUAxxmw4rE8/GRYplBZSDt28DgIGGaI1LBp9uc
69nrCpq4Pfj+Z1q2Xz7w2Esnup/F7GdEnjBH+Q0172MikD2ee/IUUZiNRrcSxkQmbc+qoP8UuGq3
sWV2R9eZCD+v8/hU9unXsrPpjYqwShkCBa+t8tBWPpIC60mr7CdNBUh+Ec4BekY2Ln3xrXE8XNyY
tQTknp+TI4wnI7K+/P7PlOjx7/9H3XktyY1k2faLUAblDuA1tI6MFGQmX2DMJBNaa3z9LI/qO01W
93Rbz9Ncs64uwRQICMfxc/Ze2wubQ6yqpbZlEzR7Y/lGuMl2VpvCwI9ybt04ZcBCsMlA52mKvX1e
DD8YTBMtGUEKGYSuHdIOHmJp0DNJepY1u1Y5m8p5WmapPMlBfqLWYnllUozgJ5qVCSlixkNY/YBj
7VQrFSYCqHxd5D5LQ7gbAXpv7yrEu3Szs7Njin4SDyWxPomGTswvRXG7aziVP6Boq2XCQ38qhmbT
u4ZxDmXQ3EwMX0UUIFRyEQoRsNduki4stzRo49WgFBejRMcTJF0DC4nXGJfolsbbwkrYkIZuepuH
Q6ZkxHVI0dVX3StLqIkRVTCevMsoMekmC8IJgPuYbX9EhgsB/74wBGRELDKkx0c6FQWiLAd6kxLF
RqpbClKB3wNYcqEDgAJ0A70jMiVkueAMDqhcNX1oUFEwtsAumZFQsnAnLdkRTiJWCJ3cP3XkZDvt
HO8n6yGbY/jle8Ty7qorUfwgvGrI5IjOtTn2G5SH9jfLZtOSTjstDvxd7oY/UBHjUO8t92Hq7WqR
tDGROakWne2S/OXUCJsnp7J/Bq3+Dow8vpihbr4wUH8Hgxdf3OCNnBTnNnXQ6efWveY2ylyzHbQn
J/y4P372pe5x9qbSfNedurhYAAXpslJ74IoiWTQfX1qR5DuaikTmmlX8UDrVk1m13hJV+KcYR6Jc
p+Zp0CRlSPio54pKpAT1TYxXHxmXdenz0/3JNBFBqlmwe3CN9HhffDTuRNnmNhkzAJvu3+eg47Jn
x93kMhhv9yl5SimOrcLBRoaOeNEzDF31Toe+4n6gs7wygkAsr73VRhPtMsQOG/KF64OndzQGtQ4N
u7qwCPb7k69GlnHDHif2Frkfat/yZPzir5vRHB5rLZovdyH4veqwU4XzvbuluogKW18kpr3r+tY6
AOUtkSBiwbZpVh+qMUbprT73NADdgQTRbTCWwEnDAJmP3cpTU32ouW9a7G+0otubhVOeKuk7D7Xr
0zaYtLdcgNgvZMADQCfpzFZoXpR23K/txDaOxeAq0BHlBCkW1RIHGIspjefrPMavhRukF8aH5CTo
/XgycW0X8KLur9XR0971caq3I1Ft586eUHmoF1UzUjFGKW1OAhDsYy76x4RC93L/GMbQzVuDrRx6
aybhQdHFjxVBJQsfHf06l4shy7tNEjrWaZj1lBeDE65jt3c2fhzaRJc38qFHO6nKgWzWkQnNw4qg
MVxC2XAsTDPFpuw0u0Tr7IcCs0o0aT+iJsleBx9wexstIrstn6LKi1bzqKLkLBP1hOVplyT2uiW6
hH3fGg4KE+PFTKbiGrFl1Z0puBbqMsh3l6HTQ2IPDENqdBnD/IRwCtWrjmtSeObZAASm/hpsB0Vs
K8QjL+765g0QLexBxDwBAo7d3FbgU2iCVFl4HuVT0JjxA0FbvSerEysZqCY3K7bd7BJKOySHnOms
poXWS93v4zyfttWQvqCmZmbnYprwY984NwUJh2NZC4wks78PaLTI0D6ji283hWAzWCZDvk+j+ZQS
RH3K/+x6YAOaX50MjVXp32bf1Z6zKuSPrJn+MIAUV/8UptXtMxNBntJmBqjvcjSkcA36M48HUYcD
EQy5l1KhIg1fNlaXPbt6dRqIW1xIxI/7rIz0Sx0VX5rOx0BtJM+eN8XnJI3lMkzYyzBNKC82MLbB
wvzjMYnbokUhsYnJ38aR8S3BpfBchi9Uy/6xie3ob04Nz9vcdwYI95oVWtzoGWxCs/zzXjRCjJAi
DsJ1z3csUUXRI68L8smT5NJkurbXWQD+LA47bAUbrcHHnhu8mALIA3sg8+xEmU1ocpy2ep9RPA1T
fctBp/z5GwaE/9siRkKhexqJowZ6mvty6bS8i+/3/FCTYBWwZC0Z0JAcFlvJFmnCOkmHb3E9lI9G
BhEETMrpXhq5vuueU3NI936JnjEaMHENeizOOfDsbeRlwzbqcbew23kxIUdu2JpoDCwzdwtezRMQ
5JWLJomsh6SbJCTCQJy9Ua5QsXU7Ctx21afV1yl19ZPHkOtegN0XMustxDS18LIpOjg1lY3awMuG
VmaO0gfZj37JlRAdwIlGBJ0Wn3T/LZaZC+4KxbWu4mbvmzicJTrhItZ8i9ziVaA2k7JpjxURNrOG
2IW0lUbKvdD9k5GJ9on64UxTRTFYW/SPNF4iBGgM+TydAV1ZbIP6bI0jREApUhTEtJODUbsS5aGt
aaUkUFgObWZ8v5eqWVscYi3rSTnwvHWnX+KephFceX81GWahxoSvWepgYQmbfonEjgcxn6wHUXzJ
eR2vXDNk7iHyZ3t0WnS+pbM3M8tdYARp9pDpfhi+3RF6VIPQwzRFoNAjCiWal04ZLHEm/LSHLH0Y
mC5Flb6iPGm2spSpv2hwhkXaiKx+aPKNQMGxhUB4Di1vvvRm1a1CHLMDhjVyJuA2guJ2kfY9J62Z
3KR2YLB2aaMk+9AQlBCnOofHtp3Y9GTUojnTCp9cuutYac1C9+3PaSjlSW9JUBvH4s0ew3VU0RrQ
EUE5Tjoe6rgFFVd6b0MGun3KpxNU+OpPNMF/xAL7X6O+fgOG/TOi2P9BFpgiHv/PLLBVkSH4+PiN
B6a+4288MGn8YSK6JZWJ1gakZOVM/BvulT+yHU/9J4FAUdlG/xsKZog/JNgLnUwyoMe8EPmu/wcF
E39gEbdVXJlwsf8L9z+Bggnnr85Jz0DxgYKTH0f8jHeHOPxC0mEzikNOqpaUh3iu0I9lijYdyiVM
QnTcFVOZ+JDSIw8A9WFFOFoarJ3QWNoq3STUvuZ705i2gQ5sgXmrEX/XxvqA4XUnIaUAtFpbCdla
cbuhakZUHB8EbdKKxa6yX8MsOevToKZzBBLAEQt5vVb60cHwPE3T0cRA00G56r1RwWIO0tDpBjdr
F36D+rs6ZjtbdcGrbzagsXhp2rcR06tSYQBUu0DLpbalKZh3R4s9vYyMByF59TJbN2VDFJhNFtBH
73FIDoEroqa6m7E76ISmN+sW8ZyrKx7+2tT1pVcs8gjBn6HU2/wVG0v1XUglN+qMqKMpdAq4mRxG
vtsSI5G3bFS8CSz0ZYDi02Wk6PKf8G6tLYyoC/U1oTtsCQU5zhMNWS1aeeZ7GYodUKojFoiNj38n
E+lnl0/HEAKDO576eNyapL26GTU/H0+f0vPA0EZdAdgzB15HB43DTTd53j8T5bHAGbwN7D+Pz+z4
0Jp7kZztwoTOi1BykMk5idp1NT/j+l1IrV0Rt7HV4/Gj1RTupEEhUKFLN5YZU8Oy5trO9VqBLD32
SVGvL6eKm4QbRH3cmkzB2PkUKJnUqcZZs3EF91c4bjPD3CHbWercGozQN+oMqIbi/QzS/g2okWd/
6xP/QTrjrgT0VqcNXVB9GRAppa6sOtBw4gzx8dUVVKfABHyoLpvi5kogsupCqAvU6A5lKicYoq1e
6Q9jnR7ULawummNxGoOW4ubQoOdN5bBVH5Z+4VJ92f3HdC2G7gYldbPBRUMmtb1TNzQtmnUERtLV
vvQ49ko8aurL1EUx6prW3kcPs1dADVOfV9E1c5DiTt9tEBte1CkbJudSa3x+5QXxq02U1jjZ9VWg
YRRkm9An58LFXxnojIXe6WoTpKNDz1Cxmt/VoY08MEZVM1JtNup2u3/ybNom/nikKjmzSSdPAFKy
264Q52zzpl4z3kTc9CdEOGEPXVc1dt9+NcDKYmju4JQ3MaQzS1h9U19blJxNbhN1bevxHZG8j4pB
nXMF/i1zY6nulCzWH3K+Er/5SucWdK3o0MABc1JxZpq+DNP2QTTNhqS8g7TF/Xqok2x4xrIvat5i
1cbjWnpRvbbL5BzXvFl5XQJsW3s9cTZe92w59k4hm1tz2NKkxFuUIgCckLJBfev64zqNWiKewu/q
tEQRA0yupjqooeQETrx7eadWHJS6DurqOeKQmjUr1CkF/SM5cXIC0OxEB3Vi1Af2x3aThfFBfUwj
q9eTKS/qJOdGcvBLwpzIhyHmpumjn+qTxPxCEruP6ghjhh99nX6ny/2gedZOc6YvYqrpLvIYmtEh
1Aj7DB4VllUxmNMm/UTrfCuDZ0VdHrz+efaqRcZF73ms1XdmXD2t0PDb1uuOc2aIry32chL2LhU3
nyYmYPIUbDxV6kyoGwSV80b99Ptl4UljZErYbXIuG52WGB0TwnlTsqIZ6G4dFhuXNehQlu3W9jZx
HOxxR6wUDhjWMzkX02p2k+/oyI9ZcMkEobtNdMis+BzwJOJLWNsjRwUM0g7e1Z06l+0q4blGVkY7
7GkilSIqyOQFupjSpMMZkvOI2twWxMGtRorRjPPa6BwPq5vFDaxzzMxnnCQ9GjxXyOgPqRMfXJcz
wYKiXhYomTFlcUYChPX+tGxZI80mO6dctlAt4DZgyjk51CPzzxSWIt6E8gZdbENI6s5kHdA0ONQ8
3F5ICA0HM6v7UkFULZ6Wtl6F1q3nblFfpiDaZcgbiL+rX2DSdZrbZp2J62RnW+Yu2LxAeKf4i/Bl
q59SY/muFC6aB91klg4j4aw+ti7mY9jbr1XaPxdpdjbYGyGHJYrEvmRqwfTla6+NdDeZh3E67ACY
cM6aSlomuU5HCNVcuECfj9PovFbGcEzgtqkzlHi70p12srZeBQN39c3GKHctbGz1McHiLDWcd2MP
ASo8RIm1093kQIW5UXea+nd1OUpjfLbZE/YxAMViN4/jc1NPD0ZPb3wEy0uNENT5GXDdHCUHV8Zn
dYYJZNzWY/tss6KoT5/q6DljkozYn+TdtFUHQIdw45TJJqskrjDWEX94vJ/cTOy87NDHLWOc+Kzu
W7+KDoHJG4O3cp/M+J3ejGTeqLexWiEoq3aai8mo89ejNz+YWnp2je6RVuH/ouT9Z8Xqb9Xs/7om
/j9Y8qqk8P+55N3UP/MPQoS67z9+pvSGfv7KwlXf+vfal1XclR5wGcpcocriv9e+ru7opueY1MV0
QX+pfeUfwjBM1xOeFMKRCqTy99oXjTBVqmXzFYI+5X9S+975Y79SbzzsEZJQBVsA5FUZsb8Tlwgh
7yUz64Y3m/fct9XZLwsGstF0GRmSo6Knp5OBK9D0lUjqd61jSgBhwFk6pnVlJdF2woKT5Y9wIu2l
8Go23kaYrts6K4kR5vUpCmsFPekzrrO9F9AES1z8wIrPhtNxnQfwyBPCzzVUI4ey+hLO2NBh+F77
kvggkTXnMSu6RRnRFq3Sq01lLB3nRw22FcVLiGiq6XlFi30Xin8DUIfQ9hekCmcHpZAnXakwrp6j
eDe/bAxmC4ICGRXtSut04EhFW4OMO2BigP/eox7pehBBoX1jA/OeNNY6tZhrFgqAmps6grMy+po0
Hn0Ov32kRbDIRnEranHrIrNfUsEA6qBNLq5hWA80f7LtZLs860O0QfqIKdItv7p5AAoqhyRiZHvU
u6+mT8QrLuhF6VCpsYdIh1cyulBemMwe6DItLWdeWpF8MnrrFpZckcgimKyFy2F1LhxY7XXE8kLW
1w09Jmpg+syZRAYVT8UJETqLywdQ0DMTlWsfXoUCe8Y180k9QkbAcmY39Pw8nxa3Rv9jYbaCtopG
G97kkDXy0L0QmpaDAaSkoByQN40zfhwr+hxt+5JY4gbwGxWH/VbMwObLpGSgWWCvrLd9751Cz0Hv
7D1rkH5Db3hz2uKUhM2r1xAKpVqQjWvfxCi2VkdYaRc+hnOOpoheblQ9Nf1w6wiL7GcfxTPxmgsG
TGTION7XyONgm6BYiCosl8LBRTNPg7dCOeERNIlT9WumgxzwMaFQY0J5shZ+UZMRU6p/bvqtEdgo
7UniWUaAUaOw3aWT7zKrDj7xj/xApdkV5G0AT0RpIi2V2yZfMniUi9nIXtSNovn5qTXstQhRLU9o
xwsd+ZYxkEcTJy8a/sN0ZlThEj6+ymwdx0xlrQ0n/FI07Dg6Cd+xyy/xpBBU2IWZjBW0fo3o4/47
u9T/QbV6itMJPfJgf9IXpkcN4Ef00HTpoy/QwT+h7nj3QxwRvLNOY2IDgBgTjtEmxdgsXztZZYxB
I0b74tYOm3509J2Tc5eMDKyIl+wmYi+NLxKUSZ51/X6CurfQ5kZiTSP9MSn6aN0mY7+TJXEjzjcD
R9JO5JW3wjyk7R3irBZ9UO+yVjeOuqgfgE0IwklKfUUbYOmMmQb4xN2ZJtVL4uYGMc82UV4T0mAy
NBdgY+ed0zNcCtNkOVqY+JFJJeiZlgFPE2IW1T3Ky400oZ1JkCyo5vUV7fJLI5No0xIfqXkx+jym
EJY0j3rNsCeYcSVl/ZXG8K2QOB409w37xTqpNJ7x8FMm1aNWs6fMtNdwQPSQO+aLwynCMWC7KAXC
KEn3sRBL1NjhAo8QrtEOyWxOLBMfwl7UznQUAc9FQYMuhzdxpjt+E+wFspwoa1WiyvSa4mI46Ll+
7p3xa1TUSA77kYUSN6TR1e2C4CJ8K2Hw6QfWd1AyV8lUaZX2bPTnGTstJozO/kjJE1j6wENRF4c/
8Tp+seJPC9r+RvaSgBPDPRq6tnDi4JOwNHOtCz1iSD1ebRcVU50i7SdYguj1Its3Xr8ewuQi8vbI
YAP6kuheI4A1A2KOZZ1Fu7JmcNT3jziGdpY+BCtERd2W87FM+/kI/vllMsLPlJTYzuR5wdDJZlxt
pGySXhyToM5yEtqyyb5jwOdHZc7PeST2M3hx614/Ct+4yalu112GeL8sihUc32AR1g7W2HIKscYe
4SlgEibZgQdALTbNoZRRtYq7bF+pHSCSX/oGDSnaYuyXl7BSYjkcV7Do0N+l4kdF2uKmC9xt6tYI
H1zuGMOh9Atbf+WXFbJ4I6DiZG13Z/nDnyNMyPOwsUyi+/rGH5F/Z0s5/fASufdArI94vBahFr2H
HMxC7kQ36Wt/ZDmGaLmIDWxNwcSKNJEbC7mMF0fIHG9BwYr2J+ClYc29iy2ApduInmbL/1kL+1bX
xm0cq9fQO5Hqay/DiZgKpBGbtnNvWkpUKKAG1iejEfhfF2OKjkXDD5dwd66rif21nsIiyD3slLWM
lBFP+SH69pndv8vNYrIqRvUqaoMr8zwUHHr4byiP97fmX2oOvFW2NCwdiBhw/9/fqhJKRJC2aAXK
sV0ONPfdbtiI4bWrHpL6h8t8oYUa3Aq23MJaJ8i7Bh0TtRVtYNxgNnmvkvFqZeYlo5uUy/Qtq3t8
2aRgxOOR/5lpee6B4JAWuqv2ad8SAgbT0+I6h/pVbenrqjiYuPQme1hi1thawRfXbLaNNZ1iPX2o
QbWHsXXoXUnCYbPiXbwhqfMQxOUO61GlT8spjTHEoEIr4ScM+mOlMrzdS8KCRqRle2y4Eg7lPt0S
X97qKFvlc/oYOu62CvWtyyxooF4AvwBcCRMW07wOc8ovFek/yQz4B565Kl9AKCvOpw2+xVYpxr+U
L7HdphOhOJQvyCsbbVwkibUf63nbe9xyPYwPr0Olfslx6AIJCMNs2wp7hW1vl441xGdEEpncWT7F
mpkuG6P9N3hcRx3B77cCkHxoBwb5o4bAQfD7Eaa97zVBVjQwXCVTUR98P9Zj1DqYZ4pcYMBHgpNJ
n0m43b/hpUJlNkZrA4fQyjfC1xYtxSrOvtn6FK0rFtb8wym7duVnc7E2qnljB027zuyvEFXpSoVK
7CKgZ+S8opS0auH3N4ssSryZEAaFFV+LJjlXPuVU3vOod0b4XoCGAkpO9lWAenj05L5J/Ge9grxT
5PAVS0qKzjJ4njT7u9UQnmAwttb7ZSRQQUCpG/xXpyh/QuVBKmRNr1ATSEZueV364oxHFcKORLgQ
1gWQorI7wexZpqmPMiQtl2nGINc2cTh2wANoJGIy5cZeJ0b5b57LfwAIejjxbWlLsCEASamif78Y
Zjr1hsiMBiigecsylqDSyj+hxS9sVi3TRB8/pv7XSh8Xc+IvOKUv4US6dOILbq15/JHSqp7wBKIV
Y2EyT5immBn89ybrn9zStkKh/n7DcEsL3RRkxlKZ/7VV35ZjT38AH2hS/DAltvWeUa6Xbsxyuk6Z
9WxY3Q5MDJIsZ4ea6Qp7eTvrDEApeShYq6pnt50/VeVLWUWrxg/X7ONXccwqGg/LOVyhSsN1I9+0
2t5HDAXRZS1CYe/L5oFktefCtwgo/KnH+Tmy9eeAolbo4Jdw+V8zXf9h+9oFoPfHv/7YhoKP/sPH
ZhziOYZrCCYfv18aY+wqJOd8bPZBixhhJR7xJKZnqftLJ6M/hKEsVgFpYOwqQOhOR34ZI2vX49Xq
Qloktyep67VF8vj90P6jUdg5+qgpez/bf5lv+G+7B/+fBCASwvnL1VNZpr+Fje6+R230azfg/vV/
awc4xh+89lDwMWjybGEZf28HODajMNsmg4LtuEGZ9fd2gKn/obsqrgahhTA9noC/twPcP0Ck80Tw
Q8knJXPnP2kH3O+jX+8zIns8gQbVNnQJYFv+5Y0BmW/yNT108Cmz4BmTGVxFYa5bLVlFpi52Ao4v
k5Zg48xHERfNcmDcNAOoyBL5pUBb5Uir30ppsTwM4bxxczALgzCZ1kfg29Pu2vSx2Lh9f3URQiJD
oktaAq5YuSCN7/zLOBqs/S8X4J+sGtZfHx9BI4UGh+BMGZIMoL90OcxCBpVVSnvtT5WHXfPs2hMv
EImuaswmXhSUlEnEzKxFjbMcOuAEfd0eUKDYRxtaWFoLYoDS4eJp6YQFdbyFYAD9Zt6VEme7rXff
mHyUGwqeQ+zqT3eyVuwyiU7d8Wvn+6tAMOEjb4UnFei254brlPgaPQUalLta/uRnu3Gq/KMXGod/
/eGlWht+vaZS1x2TVUNYuk2Apsl99WsV0LhuNjpZ7q5RgMJQmJxtOjAdRIWZsqTvQs+i0J0Hxj3g
Fd3ws/Mv+Op6/O17XjvpxpXaLg0r54Qat12Eaf+OjEVSBVnf27CIiaANdvx4vos3RoHlcMnuNdi4
M7qVgOkhKS5ILlDotL3zzfR/5kUUHko3kIcy+4HDuvqI0/DBvGJTsi7EWtbrIPCoy4YZUrIRI/zw
rfnoTHAyiGZ21zJjWxvXRX4O2vbQ86+XKOvenAK0oJvo7x2wlTO54doWQfXMMh2tzG6OH/yA2BjZ
fq4qW4ZPdoI7K4/BZhkwq08Wm1+ZTNpJeJ+zmB/+9TUwHLVG/HYVuAEd8qtcQyF6LetOZf+lFqsT
NhRaNgvw//05h/tEgFR8HBkgAiZmA9Zbj4auhJWMgcd48h5anhyjx2nByX41C1opcDrSxVBDPNW9
ni2uB3kCTca8qwYogR2RUCbCGTWmAD4EMjHCQ36qbUE/TZUe9LWNU2DTPSqFSd1dOIiP2h8ZEEuI
ltkNo0kgZoTRJWJnjQRIEB/kIoq+RP2C8dlOgpeUV63facYqdG02qN9aKa9hUeqLvrSuOHwZDrt7
K22+k4i1TEeM1FbxE4ASzUNra/rQmrDKuek3HzJeHDp79tCXAo8hdsU+aB4Fkh5wLO9GoV0rq30U
o0ePpruYdXpzjZxk4uo4mM4lTrWrzFVnSzr7RmZfMKQ/eninjX7YuFpAE64AvzE+xZX7jIrl0cuH
J4+NWmaEJ/sk7GhX08aPmuqRSoaIwpuf0FHLjPajckoYatjp7FLc0gwcftf8gEO4rH3vTW8xGnHt
DCgMdLWK97bL4mWBDrHFLrJyB9oA1NarwCijhTn7JAZhkV6YeFc5/eat8NtTIf0zr+RPII5vE3uC
VCTMsglG6g4paqiMvCaaSXjyjJNvOBiNna+B62cLy7IPRqId2KY2KznRQMUOn63k0BqbazXic9fo
OLZsiZI+udXhoHTp/ncg2EevnQST3fDdkSPkVXc91Ux2oE7BBRrHizNpiH4cHH1pQMMiMvxX4b4n
AnU0QF607QdSO80YP4472x8+OOUxNM6l5z3bgU0ivP7UTilyTPPUjBoGDyjLbVTL7QSrFn3vvKHy
2jASdXQHGgE4PUD945qex64KxLRE3Jc4jnWoK1JlMAquDYDZS3vWf3hF8xFX5H2heFwjAiZuIjT2
I9uwzSQRBheFKs4YExVpRY4LBRHTTeem9STqguhZxoNpHaAhAIDxeqJ8rPYhd3Ry343JIJsyYzkP
UO0WcbYyDaC9tm9hiK/afaV3BAPE5XbIYXRpLXS0oESXmGqgPgNya+takiWtVLKaU9GqAeU36I3A
3EpEQm9NPxmrk7lrKDVGlngLTWPM7k7qK9j0LtBdjbtQb48Owvqd18gnwOIOsMOkPNs2FyNCEQ1O
dGcm845LKXZgj9d0gbtdGRffXb/ot0PYKfZara3h+T/2bQuvMh2/jSh1oAHTA2ACxf/N5clJMqwt
FrB1b5brKHPD1f0DukAqllXIpC2ja4k2gZxNxRJuGDBGxIz1Q35ooIcv6sz4MkzlyhqqBGU8pDVE
pdskDXadQSRJ3ulvs83gNZ5wJ5i+Gy/zDlKkHeKNYJflrcRQXTxMDKgVnG91EBL448mtXmnWQXN/
Jqg6j2VgUSiw1li4wVGzP41uEqxDk4AeOoPssc1nHy/ONXboKRetB2q/c1Do01UfOtfdltIveI8V
CR09KKQxOGbkxGpiG+MldptILkUZjGskaOXKTHo6QXDjKzSyyHREYb/GPsEbZj0bSz39OXUUO73H
L6+qPN7rEiVu0wXNRhbCWISjHa+HKAw3JM5AmNA9XN9KRuuaBAUMmblxA/ujbXMNsn14KUWKWblp
LnfhIVXKIovJnzOycO2abnnSPfNY8wI/dkFJGkx/7gYFi7fZnAdlzZvUiyBW2cLYgS2gytrqbWVd
7Cn8CsYV37CWf8lbG500hX5syPGhwXnXhe0xK6d4h8uKRIwD+9pgRUHHHQg9XIY0/2hrWJs4q236
AzRwbfYM6XgTTAx2jFlw1xfYOTpqt6zuTsTRmUusuHCkQSvVgDEW5VA/oAdAIRsVG2CPtE+DctkR
2xq1BpIKRhFVkx41ywW7bqtFJTh5AZ1cAKm99cEImZ60My4r0yLJq0OyMGasSFl8jTp62ylZVMvu
p9bUtE4DshME/MzQ9766Di6HZI5fkiZ6K1sgUFQ4aJlGAH9DnaCAcB8y4MA8pYSHBCHArjHovuio
GwfL/8oDSGceuvW6RzUIrnjSvvaEg6zLSqKnmLono06HtTk64xoUevKUdG792PT7+7/IBsqobyYH
z9VeBQ1+4Knptki9/IheAPqWmX8jQS/E3Uwch++KfeUl2gMKz/YFvNlND7Stp8/JqS7D72S+Rivc
08nSCzgAr/OfzMw9Ciu0v0Q0z7M5BVmDKnmCqWwQ66hZPW5W06Vd3jnbIonjlfKQaLn46kwWYmVp
MRVzx5UfNA9F2V/SRPNXjQ2908xnWiUPGMRbAhDLXV/Jmd2tJk5tFX9LQhOFO/gcnMeDeoXRcwal
B6tri1msWtQTFprarwEc01kkP+JKqnh1sxhWaML97lZyYydQ8wgncJcWvlqYTfw43W31hVW32SLP
3yzDZAcecQPUgvRyhHXAmQt3kTQdPzIKqXuM+SSqYt4T68Vn4I0fEozmun4L8S9KkADkmEuuLbFv
ayNpnrvQ7DfwNrEo9tNewE69biJZD6eEBOjJBton4vStw3plDw1NAKPCI5R9sQYLrz5sva7zlQir
8sjdDgBnxvQj4+LiiNaBp2tfbauJVxMLDdgleyaMm07ugBV69DX0X4LsOd8gCNkKfPDO4mHmSbMz
TONJrtw94Ac0tVz0Vnc10uB7FMXPfWBuk6YB1seeSZgPUzdBrWjmvWmZcOrDYhUKZLBj2l5kCkGp
rBjN5nhqJyd9ZAwwQv+xp7XA1DIOxQFuw0Ka3gfaphcg9DdXL28kV5gLP6+uoHc0UBbubqySYW/2
gq6xd4wj+Znn+NlLAcWtBy25ypvXXGVmS1Hvp6AhZDMcfo6Rtpui4eB2+bhoSwZImvPSNdE68l3q
nbnCSMyfdG5YrrM6fBRh+7PF7AA8dvoyle6wR7Lz4mnRl6mSN6BshHpMb0OA/CkvhxWDA2fEWAVY
ophpuA/tfCnifo8FjsVLKwm8kzs5PUceLyhtcteB5r2nHrzzDCAD7ld5KIKYhnwOdybVnmYvuGp6
eghEhKybVDS7bC5uhh20SrJvlcZJgwB66gr7A4F6to7y1Wwn9TIco2HBlGJnhOZXzKZLK60fiA+8
TQO+bxGhJGJaZHYmDdwW9m/6qdn+Wx9k3lJvtZ991KwAhOAGsNG0W/WtttqDgT9wfIGcuBE2uWpY
QhBuFPi2rM2YQs6tff2D9dk6BuNzFEQbK3UhhY5aAwCoxaculVoIJ2Dde0+ZWQ1r32GrPQsmNEST
LNl72smMbggy5lL03IpJtHP0YNdM2ZPu1999xz1lscOKKZGDWM6mspId8+cvehy/aEa5jwzvsQ2J
xZbzCKEBCV/d/jDFZO3GDMBHWa+xj0YXI0LpBZl3XwbaukJhuDQqh2wD84cEabEKU+6G1hBveZ1z
pw4eT3/rQlU0oa+KqF+aiZ0taryTC98UkFPIpthArNEYldj9AofdiBtSDMvMs7WL9Bg5a82Ln7bl
xSxIX+8pgApYM8w/dG1pl/0+7ZDC1LN1Q814qKCwh3x4S9Zbty0/DVED6vPyLx18MyiNjZ+/4KHO
V3Hhx8uU3LjhFZPlnlWTeUxVETI6jSQipiDx8KTMVCnzpitANOPo78f+v8g7kyW5jS5Lv0pZ7yGD
O2azrl5EAIg552QOG1hySMzzjKfvD6lW/yTF+mnaVq0kUsqMCATg7vfec77DaKZVNnGeekMEHCBQ
6ve6Wjzir7lf8pdqqjmAtgC/nOktl7mBqJBjPpp/GOYWJ5BJ/WLUIQmsGYX+3D6SPP8uK+1LaidM
GmJirWZKpITsBSSr2w4qL2JPTu1a1jPPbvKHFlftlk2HDmdDR4aksoWSKVHDZ4XHPceZT57r9Mph
6NCNe4ySrsybfYItBx4m7go1zUgHaIt7Ox/BPrWzD7f5SmUgsnHYEWjiZoQrhDPjsrbcB3H3FA4v
pmEvblGG8aZeg7Yr9gVSG01CNkgJJK+DomS5bjqHpwjYWSvaz0k9UqM7E5x8g+Ozlt3SuP1kLRdp
NS/8kvsyzwhN7r5htMAfCIyeKT4RhRpHCKt+6AWiy7pUv/bOQEgGdOgihhgvmnKThi1mRJ6gDtEc
vR28vTmhRzETImc8z5bxDpihpjKw3a4pbE7Uw9sILn+TzjqoSsUhAWcXdZvyzF6cbDR4Lx3Ymxag
c704940GMmmq8POAKgLvUUtv0kHwlOIJjXLu93yONU0Sz27dMCLtGHkyTv8SJnmBZ6xc/Nhovolg
yi5ASf8EGesRuD3mJUz7mJwHpGmBjH5TSK2VE7V5Qka5B6dPBdSl7iIFfDJQA2SXzrzs28Z50FZ9
WNZaiAr4/VXmvMwNE1Eg0jyJSCOL0k7dRsLntlPlbgEVs2mZXxD7XpWQ8lpu9HRCcBzTUlhAZVVD
jlk2Q+KQhIvfpULdyLJWN7FlADoN1EtdTdVBJfm6rxTDnYT1mEisq31Ov6bOnmEF4YNa3+IKihmj
CPOPszzNof3ZhHJGfZvct2Fd7dSpo/xmRZ+H0CIuk0enbdrAT+z5EDHiZBILXE3Xa2vDMyr9rLO9
wKkwSpfKu4mUEJMBoSPFMpHEKpAUcUn1jXGn4VzctS1DaQsnYt5Y3bHA4q0Td3CbO9bk1o/zxGZX
h/daqE08Ap16FaEZiJQx20mMUngHGXMiCDkWEsq8Yr4EqAPOkazvhhD2Ydjwo7W5zm+ni2alXqzI
6EIFwGOxDTkisISGNEMSHc4urFeYL0W9rREN7Ywiu/tId42oWPOstzETsSzQi+sOBXpKR//KCpWe
ez+I6A+0JFCGsfGm2submTnnIM7zk2YyRejGS6ajHNCNgEig9soSMx7UCN+lahe7cWVD1yRUbI2a
MbkymgQhK/QamsXap6VNDLhDFy+HZHqisTJKHeFo7jS70LSfpaOYR63EfotjHuKAgtm5nzG1k21W
7oR6aQOLJI5gsh+IpLkfRp6mFA3Trprtyo8DdAGERB37vlS8KqiYU+lDcx7H7p4iM7udU3XTBc0h
svQnxGy1v34JZoMkJy+mndFQdZK1Em8nNkySMjhdLjxLETUbU/V1SJZLmpLkTGwLzQyOSV1dG6FS
gDttBk9mPE6snW9ONnE/a2YB42XmxCUKZoSWjooy3n+8htGimGkUGJy4PA4M8hBmdeRMCf0hqApm
9modeahN9xHstUNssYRpiF80v0/L6Jqagyi2MUPeRO9smbFkLH16tVhT4MoZSlzLvOy6LOAE2IEF
DklzTnX+J0imJ8eNgk5huF+k6q41+y8Ne6w7qcGyx2IvvbjSLmWhdn7Yi/cuK9h4tGRBnWImbvIY
5vGDPmjx3Ui6SgVoFfjlx5XR6dJsBjWAlRhmOqGtoETWGCY0NKE3KoiHE/iYt5nWr0niN8NaAnZV
XB/SwOZuFI26X9JUbqu027BiTOB2iEkgX8ktCcy9tRR7r4JauSlI59mAsp52RBVcfYR2D0LdmyZE
1mTUC+Iyo+IxIS6NJsldkQfKY2HCKo6z+Vbqrf2QWNF+GFWfijY+6w1BLlMQwOZbboK5umtn22HJ
466KIp5yNdLPjKprJBrMDjjrFmcby3PsZDgmZv4NxcfesNuJ/EvIkUEPQFTArVdaDUsOyx0wZDfQ
ypiAzSo42uwHIfP4Ngf5nlq5s9O16HOPFPMcB8KtUl1zexoybjw114vmwD1qyHqu40GeDa11dSsl
NlQnOq+hvrWimjc35GQSr1p4h+IjGecHOsuUxor8xPY9blq7rr1ehqB9RPuigKAhrnK8JKXAIhGH
cKLnAAmNteLIW04vKKc4zuXp3RzHiImTt6oWsHmX+kkU7IOyQi1mtazOVHIPY0Azqvsz1we7iwbk
ItSpCvHQH/Wue21J4LmJgPXxYAHiG3Qy2uhjSxhZrSSCA/I8UD1Jia8sKxVwmOQOvna7bZmU+7Ga
vpSE3SxLXDwyWb7EvTmeDOdsoAlBDTZfFQNtdm6NYROPlbHpVC3EDzjhCtbM6zW2ziBbDB58Dgm7
CiAxDo2L8cvYiq4YXaPrvo2yf7QnikSl0S5JL5b9x928hNa2a7Q9+VaX1gAX1JXc0JOF5ddASlPM
8blcFPW2ACR50FiTOdxxQIrz5zAytEM2FZ+0oTGw9fQXWCzhmZiwElZtQt/xZLOG0cCgM05c0r2Q
XXdXmkja0gUMxSTDo6rU11OaYi2clldDsdKrtM3duUu5MMMU+B8jgbjdJgKQba0DVRh03fYV/AgY
/y0Q5B3ZYjrkQrUmodBCKRQA6oWAlu+WeWA7CFG+f+yxwlaO00Bf09GXxCtTiYxlruUmIqDPrbu+
2TbOxIY0N+8dUkeaoT1HT9qg56oagmP/ondpekT8u6lFCrO8zc7WGGhHCF/aESj+1uhT877AU9Cb
xw4w0iFlCY5EGt8mqD2BDwfHOq/hQJRkhy4Sdk9Fy2Y3pLZ1oxTDt1k0j9AM6zPxJ3gxVdyV9peg
V/XN0jftBeXBs5I1NRs+A5VEQ/CpzikNnqS80SLnuODn31RLovtwY7s9j/GNaJIKBQnExtQMj9HY
HeOZsrM1Z6IKiIo6q0gFs8S+6jhJXnHiksdyMLGeO7FDTERzFguHiyWYG4+Lhh+G6iBABHBSQQeQ
rajvspZeEPhIdVPAk2UfrU94XqO7nM80RlA2xnA6KSaHQVMhV82Bt4zgimZIZIPxqexTbHms7yZ5
3tzQMTTfo0398JFRMAOGInFsvEWNer2k5jZxyDY1Cs3ao/x8+QDVqiYTrUklPsG0eoebOPik0Mt0
raSv602cIAxWeoSWzmq5Km19m6wJv1o2MBGDybGfx6U+BXn3PEcNqyfRZiZ9ASVcjnYe3iC60dxu
hs6Gm/sqjh5Se2pO6nFJzn1NxyOcsXnkzqxAeBm9qhmiY2c2xzJTjPuPPKYmjhd/0aa7bCzCc9mb
ES0KIgkaUYHLiYLJ00eIhUOovAaRQRPU+ModMGFWOCft0hBNUOIiXjMJS0gsTsQshKQqemElIkoA
+ZticRmdVG4Mr3ufZ901bmbjvJp/iiUa3X7RwR05k7P782XHptiDR+wYta1Akjn6osemfS8PGsfR
Mx3X+WxnKUKNEftCoMB1G0kMsIpbzoHkDkwmCaJmSft9fGjxhHllEhUHVSEfi2sXcoSgBJ6GLLsy
IcjFemRdk6EbQ2GFi9whXb2yC/0dYXjtg1DAiTYV3f7Dqa+t1YJo8Kmjh9ZAoW9HbCZuLKgOnWwX
m8x1KHCQv3K6YuAQuEQoWxsZapanjPMXe9HIGlex9CW1kW5GEVnbwkii4+Agkk+nE3yFZZ81w3sk
IS+aEyr4JK7fSNOkveSUPsk35NzEqb3pMNzvFzY0Zz0GTfRt92iUHrXMXPZxCqIm4UZGd/2JuX9F
Q117YNKA0oNegTcpdBMWyH6+kzDKy+kpCCeFfGwp1UtgiMafu6eyYi7bqvEFiethpEo9Whk9xbaF
09Dbr2kFSUbtSuVUFaRchS2oKHu0fAh1a1/asraakfaHSRH3Bvi+XVnFhC/TrvCKOSWxisdhruny
AYhysgA5DX2GviDAawrBwxPswsShoCtgvOvQKY+TAkEvmQFkhGO4HTDjbu0mpCwKimbHkhf5nMyO
zJFH3K+Z9VBkn+e+CA+KWtGf7rR9HBTaMyeW7FY44QLm3TmGNuTzVKTZOSic41TYPbpjijt4n7CM
cufFKFdvFD5MtZ7ts0q1nwv2x16xttMAdcAyaQ8sSDsZ8+dDvJPqbO86R3xSHKJnm+hdrYYvUqLS
pGqe97kkZ8AKAxbTwpaXgs/3mznxhxLhx2E9n1yzcMPr8hcCjMhZHCgITOLVWv/cOuUjmi2OOhqH
jDDq2e4yAmajFeTqZ1UdXMsAGWMShZ/1VS3a2Pn7oA1QJWeGORyuPCh8mWvYZQoR4gihjSpTXXow
yXiiQK8A5UtNojSV+MGZAJA4oNXdqrIoNoV1jykuQQliY+9VDbZLlTjQtB7drCLTbBwNwtPK9IsI
a525cvdGT/2+b9UIUdZ4VHoDhOtIAqBpyC8KY0pPEWL2NY4f6lQHDO4z5Shy24M/UPkRmAGMJQMD
lsK+C0PjNZ/luB1yJNrJAgPKCJZkl2nyJY86skFMphaVIUj+A2HQ08u+DxhpMl3UtvwW+2SD73YV
/YH1+Mjm4hWBA6yzQ1ZIuz0k65umVLfIYquXCsEogfFFQFWCeqkT+xHVn8PE1A/avLy26BxOioFN
ObJEf5Apguy5WEil6GlBrfBoevCCIexjmIA6hhgLBWpGZt2TXEnBSU+vhLejJCl8HyAbxy4Zjimc
7xdyjiKB5MNOKz4QUIkultFJkcVVEwFSH0BgTD1xFUwLbK8GL+dBBO7dsCX36UPZ0BO8MfUdHsj0
5uMUaUfirQdJ/2c++T+SeP1WvPXfyfolDPW75/ZvCq//5/26vMH1KoDa/+D9+vjZv8xf6h/ADYSw
VZ1gcSnwan1n/pISsoFjwzFAv7XGjReAwqL//F9C/4N8cxWtl066B7ov1Ep/mb/0PzQbDgjmL+kY
mPu0f6L2EnyqHzQpUFRWaxq+L0dqvOBPgk/H6DIFz0gBm3ravCKYxC0ts7Xx+lrOEYYfdVMCEv3u
Wv1KjLWKrb5f4tZXddD7AnTSDBLqMMt9r0cirCQXikLSgOk89fOjJe8Ec1idDJ0ofY2G/dj7hNEx
RHqsMki95M4pX0m0o8WUeOzfAfuqBIUf69/a/BGgkBPfE2SiB0izYb3vZ8ZCNiye+rHG+LM03+zo
xRTx9t9/ilWN9/dPIYRwUKg5Ql2FfN9/ikZT52h0CE8tSKwtqufZwU9gC19Rz+nMuxSq37dEu2Bv
q8j9MJZPHIfpNm5ndO0dq2wd0V11XixmWyYQLwWxxID6QuoMOXNCUgqfpmdtfpbJG2RECBIT9GgU
0RpCZ6i/CkY8FMMbI3ubI9I6grv0c1LC2w+e4LBBhNCJGRn/XAnwcIbfyl98dz9LyT6+Otu0uAU5
pGFZ/PFDxxA/w7ymC9NTA8TUIqWTgHibvdx6H7E75IG1VULD//fXWq734U93DFdYtVcFpKrRWPvx
ZTmxxgGJcgVlEsP/GFsAokFnrwflwcFwHeJVUvpjnlu4A4jfqcODUwschWtbWnGrZNXBfh37h6KP
9/oZyi58X0alV9KCDNC+GbjTVvbMv3/X62P6i3fN0+3YPMnQTX581w0jycVEy+IqqQ+Lm0lJ6QbZ
YbLRRprvwMnhyQNmi27biXMPLKFAR/jxpJXP7EmbRn0bioCu93083MT6vunnjdM+doASNY9qb7uI
bluuI2EFsoWZu23zYGkP8YLYpCJqvAl+c8f/Qh7Ou5U66lTcougoV5Hldwq2oYumyaLtitFJ+iEH
kLnuwEnp7jjTgSiNjRPJHY4jjrHmATfdGftAq3ydiieBPKmTfmPQkSIzp5zG/b+/1r9ayX54bz/d
mGNpjr3aLtyY8mGJBt9BFrOowqePCeM7YkB56VLbVTFm/eaV/+5g+OGqWOsa+91VaXlbEcrCAtlJ
7oKZoidLSBz1NrNwO2Vuvmy0fNzamPNhzPz2vPire+xf38mHv+K7V1cTAAtdy6unFXSx1sHAcyOL
e7XROMq9UTpjfkc9QaC9BeCUEu53b+BXjyZCZl3YCFdx9fz08TWHtk84oypP+baD1CSQF4B90FxF
Q3SoljMpdDdNlN4TVnkpgvysRMelUWhXjC5HsB1ICb+yoy+/+VLWR+vnBQPBr2RxtoVpfNzK312W
WilSpB6c7YnQJvxrPLDxEvLJHM6CxtHUfiXKk2SqhY0LfWV9qyfm79wUv7oxvnsPH+ac795DOIxt
g0mRzZX+UwVwWXJV0jR9asNiP8z9Nb4TxC71qU8faMv85omQ65r48yVQNYJynVUWbjs/7U9d20a5
WvFEMFvYjMgY6em5YYAZF1xK6pCHkLspdsKizdwqyAnHkW6Ag7WzXkuFbk0K2PJasGxx47gWNA0t
fpYxHhiFwT1uWeQQkibwb764X66ZGqZ2wzQtCqufbqehVxxVMQamRVnidonj17izLgpNtwJjcoJx
M8+ZHljUYjbj0PbVovk+B5QbLPS/eS/rFfr5CmqaJQ1amzqYqfW9fvcF9qToZIBWCzfG/GdyFfrx
Eb+P1QAZNxloMKdLnpUCT0bbuMF1MEW/W3Gx4v/9PXBCQvIvOAuuBK0f30MALyp0hpA6enLw/VDh
zL6ehwzZeJSwoZuRQKmeb0u9o80LThtfVLyEYOS0c00kC4bJi2NlL/Eo/KC5jyf9QIPe5cW2EilF
SeQkod9hh0s6xln6Lehnz0QILOvQ11CXrv/JSJodTkEaVAYNVXEukmE3oCWyZ911WPZXdy8hDhPj
EyMNCTrFCl7n+x5XFY1kcgOxaKkWLfMh3Qs72w9WDBCJqJ7aPhS92Da2dtSX6Abe8KG0SB7IpL++
1tpabijk63BFSQXnqc/3dEj3qab6ccWNrQdeQ5CnCuu3bIFwC7nt1Hzf5gxz7XtEhd4KXLECUsfR
siA32OQZ5h6hu6pK6nKLDoszly6Y09V3sUlBOSheZ8kTDWnPZM46o+9AjclPHIXI9wlzU10QThvi
3Wagbmjueq0IsxXdk5p+hYa3z8fklnnsVufXK4t5CJmLqEwWUmaxUsm3wcjZUL5OncaEK96Ihe9F
vpINi7FtjZU6Q8kD2L6VXPyBvCMb0XIbPs0TzN7XJUUSltKrmvM95uMewzPQCTdIXmshuAcYSKsE
e2YdRCAHV4PYjl23YQQF3SknHpdtO2VqMRVeq+ancMEBHo1+ZA+QmZMdPTN3RS3Mc/4SjBdH5SCR
A0mxtk7yNI8H6vyrtNTdbiy2DktBAMbSrGrPYWvHv4awneFekG+b9b2whPSwE9erCsAYwjAcCQRl
E1aQkaCFId8OKSNzXq7IvxJdvEfx/GmVxkayvIAIeBnL9kEQ90j33p9orF0qCPeBisJDtFsHQQ3d
WLI7SXKBXFRCGc/N5wnmQr+YCKzgzH8xoNBYXhQ9iz7mQ98F9K/0tGd4tCYwM3KQHCZpgxgi3Adi
OOa9YEIX0y8uNpImm21fiaagCcrtTVrRAF0+2SBU9q18hcNwY+P0rMsbJ70xzQdbkgtfITInNwJH
ODJuDnM9kHuM/INLh5gx1okpoEuObYTfZV1zMcsweLspMOqOVcuFe6jrfDtxqzScsSOMwIJEQcCN
eyZDFQNUpV+QOWL/Nu+aEbYNeRpO5InM2RiYvdKGmgEgI/IqL0K4Njnof+XodQWRg5wSuyjxDNTi
HYbFBD1EjRZ/0JaNVTzXEGUXlKQ9cQSVB7Ni2xjSgyRlqcWW9CC3QqJp2Y+tPfg2TfmMmclSjhsE
Fw1RSibe0m3JMF9vCCUhMLRhXl8g9AD/RP27HcjMKS2O4Tjl0vnGyLz1mwy5WYLsWPEUxvDWNPRN
Nd+PbKFl1eMWcBoO69JTaXGqDtE4E1fecp1e99JI84Mx9AVZwoS4bvQah6qCL/NrQ4TDwg9kMtoK
+2tloKdZvnJcnrmqgU1cuvbK/QAF/bFDAlOSuVeDASpkuNHQzUwMMXq4VX14rXZMHrnWwa4j3U0S
tVZ0bDlV6fbBF7StkH2EHwltZ7ArOUgEB94YXadjzqgd+yFhZyXpzYlrtKVfAz1zhgTkr+U2UOZj
k+s3HYHpbgKSNg1m5kYvXBWJlTa/qynCONTdAdjfgRVN6VYnVbo3urdMbY+are3CRQJF0j3IROjq
gRskKqNxWJusHy1qjm5ptlnTbhEHbAzOoQQYok8a4FuNW5qtWwNRetMOXpqTy4wYsLAvUYkfwwEa
1qPpjK+GfjXAP7RocJbmLtY/GcG9JRv4emQ7GMxObNSZE8iGQNsJpfcySAFl4zwu6BhHkNqGGzaO
j9p8XwjrXCa7hrC6Jr6ZFsVf6R3plBMnlu/KHpBABBKYp8ZuyktsjV4xjfyu6lCRIBLStJ3Fflok
Zt7ioGOXRtBd2/T0WntLf8U1ESXoY0wd0p8AUe4N9OIkYBEGlp9HilSnznYdCrYkU/cZkqdKbfY9
fhqVTwJJj4kmYXmQE6bHMHjCBbQfKz69V+O8b9E4mcvjHCKO1HJkVqU7dPa2hxXvIKqv5YMqdwMR
hCQPuLOeekVceS2JhuRob/rM8MuWUUYPNjG91aqQDQmFQrhDvw0LTzzlbY0qsd8FxBAgbd3LMnNx
3+/i0D40iTwSf7lnGqG3TOIH6VfyXLMUtQobdN9txkS9Jy5003ITI+S7VyKyL5abajBdLQuQj7BH
Z+IUqcEh1k5GYx3ozvrEENHPDJjYY7lo9Av+sE2KVGZduZYaO82s+us2TPPpmA0aQpOnNls8jQ1t
3ZVbLHHEE7HWcYxk5ADD6FiU4jTQZikCw+3xzTYiJfADS4TV7BTBm8rp7agaUVfNTou7HUZqj6fO
RTUHnoOyiRPB+nch9JV1x1B55+saWdqam3Lf62TQcBmoHxhym6gR+fE+PKiqdm55qUQKf92IyM08
mb3qN3j71g2ntHDjs0pkQMcwsFB9Y31ZT0scovo1DzJyEdfU9VOOXHlcd6lquSfeZK8bbE9S2a+n
m3EgSU05d7Z2KTJxrl+7Cl1sLlAKssJrzQ5AmtfVBZnsSIk71Ydr71WjdM2BLdBWPNu50KDxV0TR
yv0Fpn2ddaRCDtZ13ynXogm8MH5VGbavB62QKQSoUKKlpRQEuzPM6NFuVlx0Pb2dE6rr0TwwBLg1
R+20/jkWmksu8GnUnQeJvSl2Dkad7ZPZOEboanupnsJI4eCoXayGnbmpjilM717xjDnw6K28piNq
agXoWhgd0JtcT9PXsNJv68Ly2nBvQ4ZsIu2kJRiShm730fbhPa2HJGEjUOr1U5DNT90AUHgiY6e9
VyQiGg4eaflJz3TXVIwDoVzMbUAlGoUrRLuzRbczuW+jRZ6QgREsaVwNaElKu3wIjew8d9qlCewH
JJB7TpW+rHVgduBaNLGNnMaz5mA/kb2W8LjOqEmw3GLd4xtx1DPj4/uwEU80MaKNADu4QZ/KsXC5
0ulO1JxP1SB4qMsUIU99R8cC1kmvXbjxYuIdt2WAhZEN2KTDFeLV6Fquef0kE9YCFDdIyb7FnHxF
0iNBhfpOq/SgoUMaUV+iasmGHf2zSzcmCmraEfOoQU44dFYTZSg9rhPsvjtzIH455MWB95fHWA3e
tYozqKI+UXQc4sr0mMmgjwuu7ST7Rpl36k31SyecswwnP6GNmDbTVRtPr8Js79p0us84mck8ICdn
0p+VMvVldJ0sqhfP6pdCWV7HqLnTQT/hrt+MLAeEE/hFPp7Lar7vCkysGudytoxtmJOUqSwM6dpZ
P9MJ/KIFxeCapv2pa8oTu925srStKqfXmRdHpjG81qq4D7iWuA7duX9HEH9jkWelY3Cyl1eZqE+Z
MK+GuLpT6/oxzHjwKo3xsTxayedEn1G5zveaSu1iySPV3T25hqxruCD0BkdZnt5GQfFJZdrXWP2z
1iz3ZoObfyzSl1l90asRsUSsr1GkLFCZfikNyg2ez2hM9mK473gMua6IPlmHIJoVjUqycXq7pNyu
sLZlQiXFDdVhF+ty66iGhPo18WvGgct5SPh2cOWfjTI+MM68cgIYtXBY/ChcniZVP80Qx1MwQoGm
nXJFvdixtm1VpJWgFdHVcZbvcGDm5BWi0TOCa2dgoj2YB8KhHvr17Lfm0lBpG9wseEXQqKqAZPDo
RN4oIN/nkzuTXsOFrI8tbAhLDBtHeYKKQb3ni/pVJ8g2M0M4jc2JhJPdHvziLSKDl4kIDTLHUfvs
RUuTLuBkNm91cKVt9DkGH69370PYb8dJoWUW4xph1LjlErHVzKyP+OyM+Has0v26hARznG3aomXL
5vGf3RAjGfoimsFc2vyVrBiEpGS4lf1ufSUzXgNiWCxZpCKC3KDIpkzPheqOVeh3z73FZqdpRwCx
nobAZV2683wAveVmEZqe3DhUCTVCYhyGlL4aZcVaQa2b0Hp4ngtYSGuRxj+xvW7TigMeHAeS0fx1
H20UeVnyftcD+lm3w4RcrLInVIgVyKmbnVz0SyqCB2i3zOIDbxAMm9NmZ2AJkUPl0Un1DcUjWdSv
VOd6Kp2DxRm/Vaiy2J4d7VYDq1tK40pDXU8q2tbWk33dtbvULJhndr7Rsl5V+d62SC+1lD2Okiut
le4RpfFx7CsvWzgaGwjn6PnbWuizt25Ene6V5Wos39fCdd1Bw44aOe92ZSHOAzWVvQI5Iapb/JEf
bqhOdVa9tcRfSqpOyrw41rByqX5VKQ8ybu6a6bYfy31kBQ/OgspiZqpTrmmw9p1ZG8dlMTbA+HYF
bpBNXeQHaYHVcIIS7UYVc5MFZ7PY24j5o+pxfUsGN5TVsDGzg+gifUE+iemLri+nrUmSfabxT8r4
vmLFtzrETnzVJAxmoJNLqmRQyjg3/LCO/RodFl8DrpLso8OwNiRUHv7KEqQYUUFmf1aYBnfTWtKX
aHCSda1rgr2j//n/hLG5cXBMSrvZYQ8+mJZ2UdD1qaOzLfTGW88eYUejmg7BOpwJ2UgERUIZtjBn
1vgpcZoLKti+2835Sa8Ais0kirXBNRL5cyXZujHBE0mJP+qR/spBVNqpqfH5kXk6EtVUG7TMLB5d
R14VoXkYP3OHcUTyQmk/qKZ2ySuOMgA4cKu5mtROVopPGutPtvZ0+EVmILB+b3vVdnncrUS5mdPs
NjHm1/UuEkPOl2cccPeTeK2dLQXcZ8ReXLsSW273Xq2eS6RHo35A9uxGbbxWk8GiuQ5h42l63VXL
Zr2EMeXd+jSBY9j2nMBLsPrsjruIxpECrJwbDS8z3xiXGI0PaVCYpg2eBsIZ11Or5YQU+7QNecBX
jlUT0BTiyQsj7Th3OR0g+fE7Pk6y9D1w2W6z4Kpa8rMeqThd6NmQalqA080H4zCL+XX9Ox4PT0H/
sSZiaNYNOT6sUKRKkxzg5IR+g9peX2l9h+t1aBFfqgEqsrXjQgtpCRxvJQHrZvWpMLi31rYq6ckc
BAnR3n00Bv/ROPx/GPHEoO/4/zE9f5uHI17u2m9N89b9gD1Zf+ivQbj8g060UFXBpFlF4aL/axAu
CQcQkhUK4gkqaoMW6F+DcPMPG9KpxeiMpVSAQ/3XINz8w7RoyjqGZmlMyMEp/J///cMYs/3pz/9R
9PlNGfNOmbCvFNYfer02YB2oRrDIgHxaGG5/7LO2GBDolaeTCzfsmukyCCCUYrC+lAieJms5zhms
jw5HCBXm5CcwijTU0SVGCLkyCJHXzOrKjJ1nnkETRl41P+mOs2/G9jovxysd+2qbVaexbnE6s7Uu
OGrk5wUk3mC1hzIpL0OhuUpWXw0MdZXMPlgsXHo6eDGKqAL/W0ILYP4KnX/XYtsV7fSEnfyI1Mxf
unwfmy8dJhbiUKEWocZHfx8E/QmWy7FdlBkrOim2MRZdUNhGvVEn4yLz8SYKpZfhPLc5vdjhXZGE
95UVvlfWJVLgY8g5fK6UbUJnJuH/UpSTNIbTTH68MnSHjl6DEZ5megKls5kX/WhWy1WN1hOOFmi1
zdRSYMjl2BIrs8i9OjakdV/MokVUT9woBBJViQ5iRIAF1yHJuSTjFYlw3hrLOgzlKV2+riVQZQ6b
piLFCIRbzLhdqPk5aserqbUe01x5iil/Cg5ZU4H3yDHvnUl5GKXzGNnhruKAFevWdczlxMO8V1Lt
kg7jF3JCbru1FU4zzBqds2692/nomSGfok5u4yx9BT6Lcc3EYSafNWqMXmTYVMk2SrtrZXLuGiW5
rTsCePPmTRb57UyUXWHHR7Pt8JqT/ew4O3OI7yZCFzFRxy8KDhtRt5+sSHnQ6xrgxHym03j/z9en
/1FyHanyuP7Xy9NN/63pyv+4i7+U369PHz/11/pEoAjyaZYR+bGarIvQX5Rm6w9H11mWmARBa/4g
Nv21Ptl/GFh5dM5vpoqaZZX3tBxjVw2PhYYHRz7QFwjPpmZa/2h9EqyPP6xPiC6BQ5lUt8jtkAz9
xGUq4iEcsqTN6fdZcHq5c5glz6VyLGzTb+r6IDhPoHbEq44NDIlaG83XwjBxzupe24akq9dwWaq9
boGvi1eGp558M/vgXPd3+ZoyEnB4YD+nabSRVXsIbMsn5/04l6YryACjGctgaMCMQL4Jdi+9Ud1s
9Pu2Okcq62DInMby0InfkLDiR5q+K0daq7huF7zUpIkDroBqXzdHDqD70G79MMuOElWhZZY3pkwJ
VqTCENMpQDS+GAXgGYR2Xe92kX1l9Tj7i/Imks6NPgY3aTxed8vF7Ox1KnQeo+RBCbObwTYPRcpp
AtsqZbsvRtB/Br1Cov6yDEbwwiqn7/p+2jm3Zm8QlQUtMvHVLt2mrMhpcdNgmUyVAUM/YQTVfhzK
e2DJ6HctXyM6AHHdGQsYSkVcvo5xhn/LyX30HWW81u/GaLrq8QUVo0aiyoAlBN9UXP15/vhh9/p+
t9J+lm0xHLXlKqJiM8V3of8kxBgrHWSRiHNvjg9AuOhSZ5vFoP/f4y/WQFZWoWuoHam8xEZgcYzK
FMrpnVRbbK2gYjXCX7GtQ/70wRaQscKqWH+V9m0A32ma2+3/Je/MdhtHsm79Kv8LsME5yFsN1mjZ
suVM2TeElU5zCs4zn/7/wnUaXZk9FBo4NwcHaFQXKtOWRJERO/Ze61txzQ94LP82iXqaWOXVBKWg
+YsBq3qbf56veg4gc9twDSascAfZwn+Zr85DpLXZlIfrHik1h0mHzVeiycnfxtA9Dkg15hT24Z8e
/cc/fv2fL97vA9XfX1TpGf481PXHGSqSDFEFl0+dfR2RAFWqs+Nl/uU/v9Q/iVLUa/EJ0RSotQC0
26+v1SJJJ+cmJtBYh5tSMA8Nhp2PT61DY1c5QHClluApvrqmdvvPr23+U0HjeLDcgE3pLD9KX/jr
a7tRqRcz/n+4atqe4juS+j7F20zE2Nd8WMrDXCJNC2nexTTjOX870C37unupG2Pd+clDHYaLQqsu
mXkrqu4YxedYq4+ZNz7+5/dqqCH2bzeCArQBnvQMVX39NvR3i97w4cPhW0px6jJWsH1nkyTmeXa8
S0Ra90LWzyxKCTOHg2j8qzF5P6r2oCDhkKv/4tL967fjsRn4LjJLhO6/XroYBhZKIphtFcnOli2a
RVFB8cXhW0z1lWlVh9fjLpDigXDMlZTZZ1Ny8guzo9Mln5zQ/9jP/+3zDgv1d90dd5KPedJT4DD+
WBXCf75rrXzU7NkOYC+0zParb6VTnWRG880Kne+tqcAin4xuL4VzNxOAsZpxjS9T14GQbTV4fUtI
5txnhaVyYr/P5X2RpN9sRYSOJcdbjtshuZ0LhMYXBVdHOcIprV86DZzYwZY/B/hX6qjbGvIWJc7F
CMXZg8Lmlc6tANiUZMcqds6+4d/54c3T3FPdveU9wIGGlkdOOk0/n0cGobzFL+o5Cmvlvhst495k
IulE+alz3WMt5C3Xos8sKXe+Ub3KMprAm/uQSGsAyRbWLuPDUbsDsSWrqqmvzlwcp8A6z1YKNnlG
CspnTWMXHLj79Vm+cPuFyBfdYJ9tEb50LgBleQwT2PDNFKy6rjnUuXOKpHtCLb5IO3nq7PRTvfUB
ViidRRjfBmk7KWN1ln9G6W5HqyszPxrw8eVonJ2JFm/OPhfx9RTVjayQhVuIk2icDQjeW0+mMXqH
nH/I4HWYzXvNR5KDWp12V+AwV7LPXpVuKsMlZHeic9l7YufV1XfPG5eT3uGTJYVyTp2Lm/jnNopu
2tReg0jMa67EIklQjhIA6QE5567A9H2cajQ9FoaThgeKlFX46Yl9b6ThB0ECR1qOn3HFwcUUG7ti
AoTr9zLMYgcO/txlzsEsq4d0ihETsmGmLdM1c962fftGIj3SivAoWqj9JCl7HeZeGquo+oeuXU9a
yCyDVluMaXVdoHgdenDTtDbQ75c47t5JUTDXiJtPlUWFMDvuqx7QwhOpvutG7DBf79Uzx3UP6aht
AV9MLfNoXdePmXgNbQcCe8TpIe2tRdfRR6iG6iEcV3YUvpgBI/q8ym6uFKex907FlB2x/T+QLZSV
3EaTiacWxfaq0IqzJqIdPMiHLOFPZMONE9ftkvblTnAHmzwaqcVECukNhLKIfnNY+QpolSwZksPW
cM2Frbm0jwV+e1rk1I8nA98YUL7x6IsB74wAlSvAVaTZ11MxDD84DHzwGwHU8byI5lr64bQoLcI3
ho7qZHqi+c83WOBVGXFBYHPBeIACgXcUEC6dtDDCha0iE0x+uQrW6PxgLRPaZdCelclohBKEBXZ8
AlB57Utb+wPEZTczv1LdiDpCjFLjTDXarKmeQLFn+Xu3T99bq3olYVpCpNEgsD+HmpGuRcMSqNba
iUpuCPHl2OFn5jvMlrzuyRDao3rGqlx+erE4UUvv4KvcBod+fElAB/1VbgLxAbMMycHkAp7pJbYe
psGEIaj3+EVAt3pnGRr5m51LWprTTyexQP6JSx/5p8ZDKuNRyxGYoFeqz8+VqBJjk2sBfG8AQ8mj
H7VX6j7uZIlBzB9fCzDuq6+/jdr6BW8obb+Et8USF8lP03LvNeE9OTl4xAlY/h9vrQ7kzeqtB8S1
hyAE6u5PeGS8Thxhl17VmhJk/NeJZCzRoj1v5Gm2rXNVyU+9luR1o/KB0fFFPlPJ03AUh53ICoD+
Yqeh18lxuyyU13Cc360sYdvImVsrl512cTpn0zsC2pg4eVp+03y63JA+9JmbVpXUQeni6+M7szLx
CHEpDbJ9Gg40NVnq9ST99N3xvqtdbWH1RrtuvQIBfPIUCtVY5Gp4yVRtBQ+5URH8PvzQ/a5d5q1l
8tjiQRsopctw7pcTTUv1xRSWOI7JKVU7TWn6PLHwyn0Rn8ui3o9zRh1c04lQmBBuYN2J6e6TRU8c
yzqdGFQUBl9Y51bXuOAXRMhNNCeG09I8+3V7z8hvGenzN7WrWuw2icxPcHrOalQ/ei47j+JfY+nO
F7EPVzXxtx5e1cYHaS9941zFAJwT46EP7FPccxW0BMVMVWbHvM1usR1cZloZZCJccMXmIjnoXXVV
JP+FulyJLteWQUY7yqept2CGmNWyqy/MiS70jK8k+EKRrhvEhoTgYt/+dOjUEM/Br67dUzQY9/q7
+rdK9y9l1/8o8/vEOPlg1ijGWZv6KPtRVaeutc/q2o0ssOqTej1BxJ1zVl90TGIjtUSLTfrgRdeS
5O3W0Q8GQZFGr66qWjY892SZkIcCHmwrDVGN5/7JmCyS3XmHphve/JBLNAl+QI+zW0BGCF3lq2MW
R1srr5oGCsTseZrMoxcFyz6x2qU+VPgGW+ujyqZ94KoeSM4uQP7kWmTOc9903wDWtRz72AAnWEOd
6z/UfnWQ9EAINSDLm/24TeqrHka33DLOIUnLPdhT5EvepY4rlakCNCfTLl2yymaUXeoPrLD4JHXj
TX9JSrhknvEsbHHJhuI6d+9ijA9q61blVji0KcAT9Ki0wtRGn2TgM5m+qb9ftc4JmNy5hLKVD+XT
6BLJJVSaivvMlv5TzdQBK16H3D6n56pO2SH58argPVcON6j0x8cqOWU0xOqQG7XU7Wo5Nyd1Vp3U
rZfaIat8Qk1UVAZ2tHCRuRoLe6WIIBSCM2+ExPcleYpYw2HiAa0iXwTZ4KDiVNpwIxCzrfuFzSFn
YZTmGyB61GO2u7IH7fmLVtGHw8YL431jRzdH80EcsnWg4Vg7pnEdAAcv+lLeVHWeJNrPdBYHE1xA
x9/+WvoJ/pkycjRm99XI2d5VWZ/13FCObgB5jNJl2SBI0YYjPUM0NDMpvVyEMbLPfsk26QkV5LNU
DYFaRLfe6q7FoJ2T8EzeFdZ5mypEuFyBrygcL+LNWZl9mlN4YWBS6EMYVJ1f+5FWsk5r3mWM/Uus
658+YZ4SsMMUs9tUiCq10TwHBMAzBqdMTVQ38parXTcq+Vo0vpEgY2iShG+EFjdkIvCQjFP6iUDu
1IZkkZApuBiIq0fnxr2eTupj1umPORc/m2aAGKPq3IIhywIS4FZEcsA9r4gjNf1ZHSFakLDp1W57
7s36Ux8CFF0288XS3iExW1bdtNRTsIAqQET6wc9xNO7ywfsWUpyhIdt4Mvksa4oBK2dNmnzkHgLI
hsN91EBHCHTzLFMqhFp35dqka1Ex+q2tdu124U0O8U1KezPij+aZeyd+Ol/oJo9y4BDU05TnOUQA
xRBeUob4qC6CyUHjaCJOdR6M2HiMBRtbGWLQDHD3fd2yRqvCARgYWpLcezfKgI0lZ0ze2ZSMa8IJ
mlXU4/btVT54xd+1I+cp9Lz7oQZxg1X2Q9RYYYUijjlGbKLrSD6dEktKPQ019UG4kbX2njUB9zhY
j5QTheVlSGxz52oa3SYUVLAywGdByoHjR1uc1tcoTm6t/uI29ckcLRo6OuMhybgNryXq5ALdUEY3
2g4ULDtwzg72hbUDNHoRVyhWAeztIlsVOGQbxgm3uz+Ral6GLZfWD7F9Gnu38b07NwwO5mhaiyQG
RKbxxMYGAE1XY95YzPZmLnWkH7RHWla1ryQHqLaPaVLvoQCUTL245RChwshqCD2B3mphAloZrqiX
Sasgfta5mMCTVWo7DBh7T51LyTUGxVJzwnXbJ9wrTJBXhtl88dwspnjw5mSmw93PnzRSLfdolWbE
de6zUzvv+ATTlW1kzcoIJBhApqJNXxIyGRAo5sLO8HQiFgsJnKsZq/JurCD8mq2dLusqwigBhGOD
rzskeYCUTdCCdue86qMx7fAZgV22OdPQ2LqXg3+bGh+66RC8+1+RWVHHqLPJHvva3YLFPJnEunz9
yUzJYBQhvYnUXsuGj/r1n+mHRksTPBQynrxqHxKmndyYPHNxL1+oNC+pa5wtlHkLmTvxkkU/VkPm
3j67gc/ksWPt8sZ0LwpUVp3oGpTV9vvoOJTQLp085oSwqbFuh2qP7YPzlLskwXFgMEHRrkCMDR40
GbLOXO+nUyBQyKKOqA6XJLVE3tTxraJ4XLglOzLRljoaY6pCiwNty8jYFMFD2dfXr9MbPagzN/KJ
/7AaRlaQYAxeOaDcNzqLE4FPn4ODe56l7Iux2fnXNM2P6iUyD61Hm9yUACGtqUTa8GjP7bWh7u97
bx8YzbVxeBtqN1B3TGXF31uispzkpkpbzTQ3UhZ7Tx00m+FBHS5Uu2LKQuZCrOYz9+asloEujz7H
Jv3sNT6F2gEHYtRgS45UsmGAxx67gZYnNzGm3xhErOWIxC/aluesiFZNVX24kbexonNcZD9iTYNh
iRo+KQFwlZuWDm0Pts5DTxRN7dLrTSbYwQ+99S6oXpF+kGvjz/aioQmX6yyJw1tXmo+GG60TzIsi
SLZFW231GOVqbUHsTg9w0mnOzWw6zQjEhXuLjA3gVE3vL5NeZ6FVcUZMkkPfp7pOuUZdzDEHfcO5
1QT7OcpxDSV5NXxHLYuOQ4fF1cGR0OULPWEWx+k7/NPVF6aYdE92EL7pIHvOwFt0ef/eGe7WMe7I
jvnOxooru39GyP8dqslljIK9ZR0Hlt9llpL4NiZAmDv9I+rpuNWVszQHClV7Yn+GOtWV5Y+85NZn
qgPeUbt4PVuJSbOUAFJwLEPxWAfRTQI4537NHkUt9iFwUmPg+NWx4U2lktKwT6Y1IYfIGRcyGLei
6p7LTt9+3YN6wGvlRn0lGO4GHQg5MDA92VBjmGVwxuq9q/2f8RR++4vO2u9jA3qAmIsty9VdHlq0
6b/1jTImE/mI/63EyK93OmZ8oV1UA6CK+l3QthTk9iYsliKut0Ncm8s5RgWWjJxxND37i97rPzV8
Xd00TBPbMwZCVwjz13dTYPF3m9jTVpCvtHUvYWMwkdmJ6JW00+9Jya6onoK/uAZq7Pxre5GXxa7I
AJmIS5vxw68va2IcbatA4vhUK3oRTNaCQUp8MiMK4a/+3leKn9MtPA4sy4m30I4MIOmQUEPiJd6p
VtBUKX8ru3gfeCeNs8gUKA8Nj7AztFd1/ukIEKz4LYZqvn2dCAfObep4qJjOhnubrPSWomBSDaWa
uM1M1NceXv4UE+etAg5ZqlJF18lEhtzd31UlJyMfemZEYt5gVVc4K2d1MB49tWpw7gcJyLSY07Cl
ikdV8ndqDSmC/goP7OzWHMixwKWz/6A6CDhSTqqgVp9RY+gxU8OovljnV1c7/2hoRnCk5UnNUMA2
fX/NqYdEQDi5RF5O7NiEQFgUziYPg0uRF1e6ndeZ0yJA83Mm14TU3My4uraAnHp+JyqSDbaey8As
xJ73rlleG1ptGMfg+nMwUz/ezOzFKH02QUypLNTcYoTLgFr68+uEw6IHJgoKEYlH7B8KzAUHHHcY
WfeU7mFAGYLwAMVdG+JasM9TyEKi6Qi7BAMP6T/4hpltAJruAIVxtVoqBh/WIkG/bCjQ5RL8s9p3
zW2PvR+eg5xssJavME7qb3h0DmkPvpv+4q1mcDL17JSh9lMdQIlIuapOUViUV5x+i4owgqGghZVL
rAvQWelu8UF9r49WxS3xm+8R6/9fPFToKP75/mY2qDvEzAIGQGHx6/09TnnT0Z+klhP9AxSyFRq5
lljjvr7TIme9TUL9ARjYg+9Ve5w2+wL7Skc3L2MfM2jewSByb3WMLBQJoYlfJfcwnhQG22u11uh0
2JyfEzvaOI3+NDTa5usbyxrxPR3SJ3V/m1149JyEsCXYShg7pupIut8dJlg3eTDcAdyIt5obdO8y
wZLtoeSeccewh715PJcUfAZlhjpqKhEAUk/4O/oPjRDaaqqfdT/ZdYAa2yRdCg2RHkIuH19CTckQ
LGvy7rspXHUOz2c1InrW6AOiSMrNbsnGdpeYkqqnoMPiHvU0uDOJXu3SDlLaALiG94MgzJLxrQsr
ahVcBAOxIy6HbycCmKIdooYjimrHFR6dVhwbhyS7pjb3IvUpVWSBsHVs9mL0HtWTkBrODr7Lzspp
qDKgU2nNQ0z/2YoDVCEMCUgrl5QYVRTfesN5ruQEZTFPVGIBy0Uw3IWlf9+06UPNvgfGEb6ijW+o
hbbEhjrvQ8t5Dh3sfkTnODabFaBpnjL7p6+X28rGNVFP9722CJPqZI1yaQCIozEEHkFSMo32EWb9
MU00DLjWfaeZf+TN/FfyqP+/5Acqrevfyw+e2/85dj/i91+0B+pH/q490P/mCRyeKs6M4CXhMrL8
u/bA+BuzIGAZIERsXUEX/qGNsv/GJMhWUirHZMCoRkZ/1x5YfxMsBQZZUa7jGyia/jvtwW/LC2gQ
kCMm74G90zW+gm3+NDEdzNYVQ4JLeB7IGU+ZkifXon9CSY4RmB4Q7L/a4Eg063+xsv0+qv39hX8b
nwZ4BRmfqhf2H2zqAwLzQu0FFf3yT1/HvxoJm6rw+PMAklfyVbQanxDBBv/7dQVNRifmAMArdQrO
4XhPmsmKRyhkiUK9NeeNZim/r/Zclvmj20VPngsYy5gWvcxpD+TH0mh3mqaVi0GfMDYRaux++SA5
UVIXlu6iF3RGSv+pmvBL9HQJ7TVAI+B4+gZtx51bT6ss7R4cGke5Jo/mmOwb9I5hPa/6QftW9dE1
hzBtjTGKorfeQeVMxnQVbjwz/F7mM7LX5LUWaI9KeIqIdwfWkrDpT52JUTgx7zlzHXs8pb4y3gbN
oRDat9TvDqOpHVNk72bhbBPf3uopwyFSM2rCKeoOssngP7lDc5zo9EZ+e0gse98V8qz8FpN0GXwA
urc4qmZVd3KamaAr8ofFTG1PjusQPjc+KR61v6pDhKA5FlyTYNIpvf1cC+h3stLuDG+beJwDVThC
g0zU859S1OVKxxoY9taFA1uSVXRFQyVdvIn6qsPGMVARRMoTDnbBGann03AbQRZP1pps7kptxPfP
llxGSGS8S8cZctY50bj9GqqtnWXrnqaBzDAOjExJ71sDmOysdHTaunBNYnjkNjXD10FPtxtco2ub
ZKFxwJMnnieOYwkyNCiLDz5ZyUz3jsrGZLMtDbN37D20/EG6wcdQIffVINbl2MHmwD0kcIbb9B1Y
7WdqRa9afmjTctfYCMiAteCaPYaCjmUcbZJIO+a+tc8d7RiHDsgoZ8HZ2aeFIjg3NGjPmPou1ZUq
cD8WHULkcmYSp7o9cPqcJcPMw6QjiBfOsjO7XaoXj4GNg4R4iMgOAdsjdwv6OwY1u02UuOj8R3pL
w3oIow2RJCMN1RyIVQ8dmLttHLuDlO5e78EyZ+NJL4Y7OxFbCY12JkimxXsyyEz1vc/8P0fydlc2
0wkHz50+77RyWjU+RoJSQI7FC4GGMJtO6iftwFmq+5apyqGwJBAugJgFdrE8OM6CJ2vq1xKXU4QH
vtPTI01kbBzzymibB3XLJVX9rmJkmwwpOd4mkxNh1dr7UeLAGZ87Qh4No19bbnR2/HkFloe+NsD9
Idv2YA6ihBHMADMksLdee2nn8SoM2H1T/NpbVNZ6/QAN/E391RbXlHI7TDmX1AdYqi+DJrr0/Ywb
lIdPy3jowo0jsEMa8RMMtO2QOnsTV3YfO9tsFs803Y6iAek/TJsZ7XaandzSeNTXWGsP6slzABUr
B1Qoi7Xv0Roh0BpZZoP3J2WAFBfjcoSP6SJusmYA+bwP+p3bVn14s9xYdLeUwDQf7kxVMGEiSeLw
vmqsH1/fLTDeu2Tu7swSkn6kr3QZYmXrluUY7mVjb6sEQn6YnmtNbjWjh/VmrehUM0kNN6PrbNVn
mgChaXHz0OrtDorFGsknJi19k9Bol0Gzs4Zml6J4Jd3oONTjJsdaUngvgxnfedWjh18YnETUP7Rw
eWXB8oq7P+C6QebfxyGJ79lzGWK7s8m9QBLB8uAs44HwdHc1BslrZvJk14F4aRrte1s4yL97kJbM
hFk+QUm/NyJ/iE1xn0OgtX3xQTbCvirDpzJTetF2Z2fFY6gF39lYcf5yM8VfqLqTFxJUcwh7xSZI
jlYnN5WJHN7VV2H16iQsHcSwaqk8oC/HaY5rYeT/6/Cip/6Tw5JvDZxhM78M6R1En14EHMmMPiP9
qOHhmOv+VrtotfKAEWlm76s0Wjes6noOZbQ5RSwhqkRr4oFnktu/RHEdVA+xaJcSt6UT4hIJ3S0p
Qkc9aB7oB6+Hvl32uElyHpXU6A4RSVwgXzAtSesuNaB84hPqRqx92jFiZZ6VyKLj6nj4rg0+TV/5
z23S7JSEQ0ruwKg7GPF80uOUanm4tQJGMvbFqrLvuBjPMxHMzqAfq7ts1Lbh4CNsDYiP0KAeQEko
ci5dAHqA5UWY935rM2+U5GkMJw3Sr7or4wcq33Po8aG0dIvu8NQN+aPIfwoLpFOEi7Rg+xHDwsW2
mZnlM/Gu6KW5DmVynkztrPnec+NEx9mTT2adMMkrHrvEuXfa6UZDLYPOWDY3TZtO6eC9FCAkFlD6
/e7Zzbl1+U46+VbV9n0Vnjzb3EBZx5jJAMMvH4zJucfGRAeTZGC6b6G/6WW583qJ0Zb+sNPeQj95
01MNK1/OjKEc2c2wJqbNeJLMN9nED2Mjt8E4byZCIDyWqRhzkf/oN8V7jDVNxOnjOBLIHXiEoQ13
k46npfdeHBGtzRjyZjsf6uCnS8Y4FcCH78S7aKw2Rp5RSRivubPKu3o315gh5LvegY6Gza/U2JUF
HLmxtqo2qdDqwON9GgRIrhi5AoEt1gV5NAjYeoUdblVJZ9GF4cbW7G1XRHsOhBufnjWQ+9WUznBc
542ce44unJiB/g9z/Bbhfq6baocv6L1LaN2WauqSeuUrJY0kFNR+CBPUgxRQfYZwnWiU9If6HjiS
PZhwEfv3APgME32KZQrq/7tHju9xGpc/P+L3/xhS+/9IBq2pwKH//szBgDWPP94//uc9//ifS3F7
D3+VPquf/sfxw+aQYAnLhRfxh//iH8cP34Jsh7QGIg8Ron86fhh/I2rWoVw2v2pnpcD++/GDsFqI
NTgqLNys4IeM/+b48bvyzTcF70sB9V1PVweaX0tzI0Two8eav3Q97I51BTXWqReuFX+TWfZGODNG
AXYtVvLmL44fhqr6fz0VcBaDncSQwXDReP/WV6ndmDhD2/KXGIDrSHuOBR1fgyhAe6yetR5ELSh5
+KnTN2kX5IAPDBeAmjKoqJeCQ3y/yzKU2Fn3F3pJ8bsa3AW+x3gRwbntYYwBLffrRWEOKWQFdBeo
Ow6GRCNMrirCO9+Z5NZHu2eoTm7BwSwtaQbWmrg6nfk+gycxIlJifJtdrYwLj6IZDIhsqpVrMQdJ
6f61Lla+REzLtoKmvq0cCx60WXQsDM1dhMN5VaMetHZJFj7ViGRaW95FI3t9XrLQ+GSxxVGIt6Xb
NcWP1iEMQ87uo/DC+0LKmnFdU9EJOXV+SK6cksAW1cBeoc1QzGvoJP698OuTxWnEMoM9kXw3w0eC
TcxYUXkn1SUdR/2b8Jknp2UJedvfdGvfgAej6+mtF4W2nG37xVRmPNJFjtU8PcDrp87iuIFCWrnR
8x+zib1tyImJLV3K6Pgjzdi464FOpAj3s0WJEmkw/y09+BbglbRzb9xxKNwWDZOFEV+c14J7yoZ8
azkMCVTvyTXkm9UYP0pIBZnKjlft3CixUXrQawuAIqshgQiibElSKeiRgwgJvieMVSOFS0CogHKg
o3hkLhgxeLIOLVFdHGjkOnTRHRBvuQwtJheq62VksD6yEudrE37SnEIQeatk9QFP7CGoAf/Ms8XU
o+SDu/TSYPEjuouIclrkYWdus9YDc2IwDtG7+9RXI3XwcAK44wKhhFyUrn8RwcRvLTrkWAxSEsZB
YCj3bcetFaWMkNsRpITVbOgOEjNQQixEt2M2dXoKv3FQilZZqPvLxiyRGqB/xlhcBiQ4cHbSde1F
peqQJkO4QMFem5K+5KV0550hkMsvERAMkzyFKYxWi3jB56wqemhUhEoFjRoFFsz8Gtfa4ejdd01f
b7U+vDf7Bo3LENxn7PyblDUPiQrsMFaYmGyCQI07gCXg7K8mp3122mJPTBbyKWNN5AxBOofSNreD
O31r6gY1CWHIDt9+V8sHawT5ERSASgMZYw3T5os07GVVV4C97Yl2nNeKzeBC3MtTWrHAt7Ei2fa6
jEJeu8ySwxQ3p8ScxdL1CXAlGZGzZDntyaJZTGNNzoN8dgZzE2ZcFc5mDdIM+SZRs7Tjj3F0jtMw
PZUhn1m6EhAXvZdcEsrpy+7Zz+kfOh7j5GB6Ld18XtfNbCx0N2xOk/pHa3on1zKzLR4zVx22bcQX
3pQAQYkBLdAdzh33TpjyBzFsCbmrvGUSPMk7XZazQRZDzw+ZUfambmjifvYB6QrEanHTIY4tWHxl
aP2ki0JX1CmW42zvwmDON4SnleuEWDiG8dqi7Z2XBpVAGzPNS6S4K63w0Pvtqi1hdmkGgMysgb4U
ueIadhq/lCM2fUwGqL05teugKx/rFI/yyis+zL5YtAhaigR9scugdpG28mhEr5mbkOKWGtwqkCaQ
sBfPod3yIdE25MH4DXo7UV/aNah5HEqL946DY0H232Ge+/usmHQuCu9YFMUzx/9NZHU7OLYIMEwC
gaTXgZEMMBfrj2GvnVM/e3RyiiG9wwVrpBuPiKpcay+1Y50MYZz1Ge2Gbn1WVn5pbTA8Vc+DXg3w
aOhAhJqMEJWgjEoZp86Q5gRDI5ali+Y4d+bAX/HUvRnlw6maCShtLOaFyVszsHYOoEHdPDgMTbEw
WizscY/qL8/Wbs7Kkcnw0fHjuz5H+mdFyB4MtAOpWVxLeyShDyFA6zq4iVgY2CtknHzEOm1tgC6E
ICLlddjvRvGa6+WhUMrKog2BNZh7iTCmVQYgLfJe2iajyIyI8yHF8Wkuw4Ou/fRSNkTcOeR36D8M
S+zV8DMglHHhuU9OMtNNCFjSitZ6yOLpyN6yjpHgMOLa93G8gEFSGPH3POMmjQe2+NByT1NGdIR5
tomUVyCnTecQyiZaFHUeDkOLM00KwAwH+6Mwhzu6ogRQ6eJCW27BcsvrQDNOuRfKNHoTZnKbJObp
BpKIxnfis6xW3kvavgQiSNGARx9ewE4YjtGtnICdkaj3pbCr554oqNJ4k1F+zFM2SgE8fGEToRkG
ewcB69crQzHv7hrSjFlPV1oSgaMfrWabIEnC1wnwqE7eDGwji65oHvzQLVae+Y30a7w8Oe9XjE+T
XLq17yz1nPV47qzTCAXFKZw92xUBwjytepA9jo47oBe7sKtEi5iMYqRT8cso2NL7toBtA92iryZa
tQhbY0BUXgdZggRHxj4gG752+xKjFTJXgETRZx9xuQhEuZhk+M2mvWJmCdfAf/H6jpOR3FHqXNKS
Z2t2UBACL+npZ5UQaHNSoxSVJPlIuHgBfTDcLdqdnZMcnpjxreryNzX4HIgBmRJKBN2K6GaE7aFK
W8JI76eWUiU+hWPy4LZwOYriMVNtqmEYP4OMZL2uY7RWY+2EmfuR+sVjD38/9qv3RJYGJEBWgLlH
XPYlT3Z69E/JqalaczWoHwQxRWxU8fgluuk7Y0+J/Rz7Z5IIvZVJdPmi9PSNUU4zU93IWhee/2rF
o8oUhrku++OslyRWdfdUypyoLFoFjVcfm868S6ziUTPkMZ4BMIk8eS4yQAOEWyRLUZtA6joym/Ic
dxw8gtdCIobtCy5WRSjxwmYXoetOUIqmjGwDql3NWNhh9NG00WfpdvcZuBA7MO5SS/theurBDtHD
j7V3KyDOg8NMXQJaVWn0JTZgFWQtjacLLioYM/19PHOXuhNrnMizDWjUiNuPKyIacti7/NFyDFrB
1ABVfrbLrciNB3Q5ALUR2wXNpi6IY9Typ9Jlx5kFaZ/hRBc67jfj1LF65Ppaltp0N/kPQ2u1exPV
4bJLjjPBg4VRaWhd5uU0DzQdU9agpLeXXhSpfymyJeNIv9U+EmxpogNpxgsmyxhH+MIIwDfnsPWS
1lr3g3wKZf4CaJlLMdybVf6WzU8kOvJszLQ88mRYNukx6jBneEVh3zVFUUE3bC5eOe9guXg74jYQ
rMfThpVhHyfAlnNSyQdtTwX6LTXNLYgDwt7nEK2105qLOhP9FrfPD7K67qXvd2sj6E9hVjYHasXR
5B9lws3djUyRDc1/70Kfxj5z5bGJn/fNJG/OZJylaSLkpBiTTvCR7RopO9Ko3XyDqBsPJDEjRtmw
07H2qVmKtuhgoCyGR6TZLVo0nka72GUx8/c+aKnoSVuhh08Md6/yIXy+2ZFSiVy8N9eqLn86NP6L
ycjvRyBCSwXZHljwmQG5lv47AtUMGmzzXa0tAz7qcmYFbiVbt2vxrNXOgzkTLUbkpSoZjUo+CoL4
vkRHqdPuz0JAOOfoScAo2L///M7M37Qk/+edcfbxELcY9u/4dd9169YpOrzp/fe6GL7Xc/jhislf
5wQY0/oggpdxqZ9eugiRatpd44BkGybc71NP6EhR+Hf2oIZZLOOlMMeV1zXbuWUfj6kiui55c+wK
oYgqTBqEpYDmwML8L3tnthw3kmzbXzk/gDLMwytzTiaToyhKLzBSEjHPM77+Ls/qahOTatLa7Dwd
uw9t1TUoAQQQER7u29ce0B1o2vhJAeqPD2OqGH+j1gFzYJ+dNBWoH5aWcnTRo2A9S69Oqbo7jTV9
WXeEr8z52bfu7Qg1qJnd5EitqzrEI8oEQmJfqv60kMpyUon15YiewWoOtgUMs8p0Hsgtnkafnial
uCi97qZTjV0AH6DH1fCTJ9HOWlNPr8U0KEfSr0bDmnn2JEM/RWo/x8rCGQ3q1p76ONPwvujtvZLa
WM4hvUAeg6cFLtqeoXz7+Ks4U0L86+poIEjqknmQIuvvbXJu1LSV14XKYlTaK6wU96ViHD++hByt
f0sKnC7h0ATu6I6kNs4tE6aunGjWAoIsCMO0No+9quybnjX14+vAuXh/JS5hol3C+Zk671nLN4i5
jMUw9sExcWaexulRs75g0/cNqvfVjHdKTq3SpL534eiypOsmkrKqcZcusM2k8rAiT/ke8NlcoA7O
N40DtsGptEc79O/Tqdowgwhn6/Cnkpq3JW700pN0GertQq5gE/2GE1F/RZOJY4cLoxnUi85JXtPm
ulOtmxAlqdOqUPWG+Dq3fUqK7OoxXYoELvZ67jjXsCE9IShD3dvQnwH15yJ3gFGOdbVTPVrfFGtr
011Ci1UcwmXVXpV7FMMLiW7k6G+r8aOWX5HSv7f9cF7QBkkLCXKbRdFn1w12m6jBKdBU91OfvAZB
+JpPECJT/5CbLd067i75Nbg9pqIkalD4PpLNrtgw/AfHAPTWG3DmnOlLwnk66p5ChP2lx/F2nJy1
yyaBQ8Ol2VX3gc+xIFH2tmFsMoOGa9Em2cAdAx8/MHzsOPqOiEro/Kav4nvjljfW4O4yj9LrYB9L
k6Ftw+IemQ4aQpYXK8VOJgmTG0qCG9dUyLZoM44WYXAs5ureo66EcRmgss6lbNW1APv2UkkcAG4r
dPEOBiimpEdskhEDs2GEpC3q62Z88jrbX6g0azqPQ5w8yBxo8Se4sO3pGLnJJelkjrEZD0nH2r3f
c8YMf8VVfpgrXpCfgWKFpTYkqNpiEMJKgZzKTCmXBa9+ka3CDrczz6+egqq7CkvlVz4igWmD6Ytp
0qGldVe6GV/2SYowxd618fxYztHPUAER20L1ityjaQQvPmF8HyGRadkXPPweF0bxykH+GTCw6X/N
Oj60Smz+GtLsdanQd9kcAkrvIo2FqHqgxuxyAoZVGiKXNluyEGHnPCQ9bSQxuqw+fqEuHbMnERqE
cqCKCkAEYbWnnw8vLVAB0nmdNP4D/IQtOEZS/QEbiLVBBzFc1LbzEGv8sRDQ4oWesaKqFidIjq5Z
Lyppabipq+hnx9HEzb93avs9yurHWhWdD1I2POx3p068onKOUxC/6CO9HqPG+aeAUSuWVkl4BEXy
JTVh9uvAQk7Lx/9uRvz/kmUPrP/fFth3iKKHrk6aUzZ88QwHpPkfAi1y480bUY78xL+y4g7KG1dE
NwA+wL8T5fxblOPof5kueXJAHNBCVFN2638BQXTtL9kTSBo7lihlxPLjX1lx/pWGaZqBKIcud/Lv
Z3iiD3FFZ5uQhVOPpN4th/iMezgX0o5qHad9Q8GF6C3hcJhvMIiNFrpR3XeSv52s5Lszj4+2Oe7w
A2mC4NKwArx9dOCeNEsnpbP7bTT/ECmea3XkjjBkNE3dpB6AVcvbnRdfiKnVHVCpHu1KdsuRylX6
R2diPlTGcPXxxUyG8fdN+PT8lipRBpYTNHzJ3fwmSao8pa/bQeP5aRIAZYpYNyCfrObeJm5I8jRk
MdoRt+4QLr2J104YmLdRzwbpDuOjObDjtJb5hb6Kh0nxdnDelnNtgl1GNdI3TPlxyl7nRkNbP62r
iQQvCmrF+NpYAP5sFiVHBa2cUVEhnwsAJK9/KB0URcsAPDvRqJFa8V4HMmT1SyQ710HIgiunxI/H
4c+DLuGO4ZAsOOdL6H1Kwqei7QsbmP4iDsh44Nb5WrfXftF+EtmdRSN/Dzm8dUs1QFkg4z4b8tBn
sR755Px81TYwdJOJMw2pSnr7G7j4w/jj44d754THJ2WrqmMZKgwdj0D/7RXrBD6JpXJFNSqvvEbZ
otPg9D7hv826rWYhgsxgiWocBClxhGnO02UUptdlxlZkJP1VqDdXmUqnqxXhsTHcVfVVGBTrMRi3
brpqtpFC05/MjY9v/Lw6I0P15sZZH37/OofGIxqRbjz6eY+hOzxmSvQTyQX5SJ+ALG8jWov1XTEg
bKgcl9yqpMgzaResrLU2FH/vBf+ZH3EWFv99Q7IouRp9ABTy3t6QX2WFSsNBsO6D4oGFAkI69r6V
sidV+DOnKJ46ZKLqaXzUx3GdddMB7OkGadZd3SmfHClPBbvfAujTzRiCrrH5mCxSXG9vhgAWi+QO
sKZdlV8cXUGaHB68XLuaqlRdOWb/dYxMlLzIuqkvR5R3wIaiVCOT3z5h83PVOf6d3x6wbWiBOOMQ
mL5Qv3xqSWnpLRPfBxjZpsOwM7zsvnBg1wMVZFteaB4nwWp6RD5UYZNFahi7ymYx4y1LM+HPsbGP
wMVetAFio9I+4S+LC22WfHcNKjCdezzFvng/Uje6Kzr9u5Lbj5ir0yhB6R87ALDBvHPi7ngirxeE
/sqIB2l5z7+WtuqQxw5fO6d/tGtr04bWE6k4Unes2zSEhcuPP0IZxXejjDTG0CHrGdAU3o5y5XfR
rKY04EVT9p1MOr02BGOkvMhFSEVGukBblcDz48uen//+frv0znOapWCqUvt98+07XWc0MSsDrUPL
eK6/dNIKRokZrbyzRaO174H9chqBzR5/8pkbf1gOHdZB3PEs0ICaenbtnlJDlZNgX0+jlV42Sbvs
YsC/0qtv1XNFXaa7stIu3WlWt3WaBwfbtYM/Pk+dh282GFOwsWQy57g4lA39OWWdTBeGWR6zWMcG
XGcpv07H5Uhp7aKO2UNwNOY40mTVwk3Ua+QOeETiBLnq5ss4aJLV1NbF0uunR0sjL9/lJE0+GW7j
fSQggB+HoIOMB+vOWSU4bOpBRyGG9EIjxq6a7EE1rzqzN9dgcCluwEIlQ+5o7IWceGi8Vf2XXtlU
HG9AxVs7k4S1Ynf0QtT1vUb8YDgvJYWRdTeWNC8n2U1tWptKTb+furjQ7K9n/o6DZrzMnXprEM5X
iXPMhnbcGS5VzBYb29CLN7o4gkHl34YI5L0WtKJT6OupVvaKqT4qDcgPpIu2012pM0kKO0puFbXa
V0P0s3a8VZL6/kXdghYk/er/8PAcWiUtp1uD+pU0/i01L/pmhRC3ERhurNx5TTntcHShLuIBB6Gb
IbwsB15oL9nmUQUDjqLxjv6aY8rBjV5GEKZpaT4087TyTWvcEba1iyovEvAD8z5WlWeqfvYKOmvv
TT7HV+As4cQfzXRjqyuzu847EIbYRiBHYgXvbySl2mU+AGn/Rh+IShKL3n59j2rML4u10VLq6j0O
sndhI+7DZeqtx5FNIfSQbOZYMozMFzl+1CXSu8kgsxiywSmQvGIO5WFFd5aFZMeh3fPCpGXuwoLp
k7GGdzEiNhvhqGHbP9okuZws+imbRH1JbJ/UvBsuAjW7y9rkRSR1VmKiYutXhGop/aTG7cdf5jug
pkU/q06IDP3O4lxsGG8Xgtw3ZkvRag8x6UiXkrsec/UuTdTHIuFe5/S5xfXiR6oLkjZ0Nrb2nEz+
uMsc5yuRGQnFVz7RSbb46GKGkaHZHOFjF9gHyM1nQobHsKKSrthk7E5tnQO68CTp+TvQ1mmG14EK
zZ6ejD6/VwpjUyjBT92qnzq1eZor+1eq0VfskeLrwVIROpLCzErSHpL1swwO4KkxH8y8/xaFtDg6
LXVpymf3uWfzy9Vi6inyRu1xhH7pOuN3OCKrSToipTRVDOROXGnp8O+cqfz+8dhK/PB2becAQVsf
i5zkPr2ztd1UcSRHDgvmziZr0gRkMe2KhLpRJC8sv0+p/+rHwDslFvxvr8ySDiIVGCuBIFm2ty9V
JD9jPAH1tBpKknV+a3Tdoa6YY42DgYkJwccxN9rALvzxhfWzvCL7ClAe9jGYZpaluedMLv7p0Cp6
Q0ZioDKrKzie9J3/SjvT0alJ91tauBiGlHgOQYNpVbcdGZZTYsQOSc2YM6VIpfmC7GNVtjPAnepm
AIWk6/Pjx3f6/uVwo7YczDRsU6hHvB2iEjR44fWzt6pH/YVV61K65VJyLbWSrKQ7zSbiGAf/kwF6
vw+8vezZPqDOad7XMenv0KM0nVJ8uKDie+Nq1Bo/fkBLfX8U4FqcZLE+lbdxHltAeBmbuta8VYCD
/FC33xTrzpoaRDLTuu7cXUSLYxdLjIEEIerjbx6mPtYwrmmPSlahxnrmV0zritTRqJAuDHLtW5Rm
GJkVX0NqBlRq7klwpou0p31Otdhq7XpAHJIeeuzC6dZroo0RaI9Bl9AuZljfZqXpoWWMJR1fTrGY
YxXyYT1f61WErsKh+9AuIO3W2n3luXQGpBT9xwAULlO1JZmOSDcoETaEFDkDd+10xm4Mi3TXtTlF
/orqWXWrp9S4CwWfJS9yNk73CvLfugQUl1945ia2mo6Ix/umVp6Kt6imX7gplmsSHyY3/pSYF3ED
CUOKT4oFJqgI8SrozewnHeZRTWqW8/OwiDQazSwN6/WVGpoYpXhrWtvhEOR0oCCzDhnI/BrjdXRw
YZMwOFKcmRt7iVHxLlWHS8oXOV5iiBjkCBKZFzRJoPxEelTXFM1EqTYZmHcF+VeRrp0SeFVQxtjS
TLedCUHUV5sLb4hf+jD5adorpbXhAYo0KroiW1VuQl1gKWa3oJfV30vCtIihitPHVi6yoCIMqU1A
pd5w14f+zeSzP/Yl0hQqxpxSGxRpkDUv64L2aYS/9uCX7J3xGqeAcsbIgFLvSxNMAwSSGA8s5bKf
Ugami14Td6VG6VMEUYgBiZGRx8VN6yl7ayYm8AfzKmx5tFoYNc04bf2U7ofRVfdeY9xIy51bDle4
dHzPPGpwUXNfdTbkhFm/LsuVV9wp/mPUoC4kvXgTDyYeFd5DKFy80vZ5BY2a4G2gYNrWr7uKMMOB
UYOpUHWTe3BEzOylGdDieiFAcsP9ritadhGNvAg0UDi4ZuRG4I62Iy7rln6fFMpdUJY3Lj+7HLzu
pUNI7yTJpkU8s+hDcvN4f01p84X/4Hs2IskxR0bGOCatZx8xtgUWM1Iv1M2OEoBXbRWlBjWpdR1y
suy6DVmWvcE5Vq6+ldihjdnCagsDkyhXrxslW+LLRA0pGNgHiTo6p/tiw17pakKLqKWUHYasHm5F
OTIrkx26iSth3WEGRFJVy77HivmYWh5SIOIr6eQlU/NAEHyFsSanKmXfK+g3NDgDgUWIM+YGfrx5
8jOwo9fSQbhXwh4KBjr0XZA0IT1kcLhYRmLiVLv/lWvjjyBsl0TZeNxQOR4tMg512P6qAK45DTwX
p2EDNCtrp08UBvrQXruli8eSq9Jxqi/zDI4F2ibyFAHbezpUz3Z7FQ7V00mG2M0EwcowDniwKXd6
O3dkrRmI0AfUYHXfLLoZhl7XyDSTgp5i/8qPhytfiX82xkOjuZANyOwWecCVp2bdDSk+yKkK2r/C
QsddxoH1s22wdxbY3QkGNqYE1crAOWHoKBr7w884xXzGLFXydtPGdgbgrP1jadImHTiXnGjg1w/+
knlx0TQwbUwV2UdF9R969ZM+t1edd2Mb8/0pZa6hfLH7YGErdCKY1zGlFugjanKhGTVZQr0u16ET
3ISTWHMAvKsfVMt6OhWJnLDd04O6UyyCpcZ5CAqLWklxZehAaFTnCsgipiTN6hRuBZVoSkGbxJ5x
mxdztEGSdalQ5VgUFWIGEzED55Ir+BkJu9CwSnskO2k8LEvUBplCD5ybzAZ6SPp43Os2Hl452jQo
xPTHVvefBXNnpE66iJ5Jj3DTNHavSMfeGOm0Zxy3VeJ+KzS6qlTtC31X3noIWsRIbXRP3h3iDlPH
muOjUyJ5MCuv2ncCmMXmdamW3mOZBVe9M3zN4LbbEta5LRk/2spZNITmwSL7Ys7pijplgGEqYONG
Rx7l9asenNQ0o33pbDrfEkdcreprCziUU4PcRZqPaNe90F0WCrqH7kfP31Jso+w8psep4Bam9HIs
nGe7I77UovDSVaintLTTNeGGbiV8dyAtbkmf/F0DmwykHJmSPTfEvZoTL2wdvUBXMy1NjVmoWAtO
cpjiGIF5MaJLS+6dNEzWnvkDWtUMB0nqJK22obF/UZXztqCoBxd2aVpyJIoIsJns38MRJZ6X7cus
PKrlqFxY0EeCgW73wKqeRi2/bwJ0aGrafdMn7x5gwKtH7SfCOttuMddGQrfRkwIZrIZh9Ri95PXw
gsx00czdth/nnzQW/DTAQlzYFspjS6l3GI7xZF2KLY/N+dp/gAAKjdZj6bG9YRu3X6qeupoksb04
vsNZ+rlLGDS3RVVR9hTm1Twh6jOoKLqkPCd4xj4cpI9jHf19SkFaQw2b8qtKRv+82msWBriqvPBW
GeqziwalLYFnbvAQ1IyWKpjBC33k9Mv+thjBafpBfePEJqCfmBpWD+LMVJ2nmI5tinLD45jHJJth
Rw6aeaxn4yae81vfDW/1CABL34EjUyZ19fFDGH+InXUuY+Jlq6qSJngbkuLA7LZ9FnqrSrV3YV8c
6oyJl9GtSqX+poHhVtbVTdqiEsq05lKvb/TAhuhNnGbnhAsIj7djPjz7cDov5ja9kTxBMsw7PQw2
ktV2oGssOrguulrcW0V1D9FsH2VI0AyFLiZCs4+f6GTf/PYEhCwfCTzpTFQp9nmWqQo9munJL67m
ycOvNlfvaUE9FhY6x4Rj+7bTsAANn2ZKzdU86mi50ODi0/04iWiNbmVmb1YYCzq34jjRNrQTQMJF
0PjxfZp/GHmDNgkozCYiGrQDb0feN0atJz0B0KsgASR046aUc6ScZTmVABfD6RJGy8rBaCdk2XQC
9jG/U46pZT2QFQeh6FJC8VXATRhGpUiqJJfpaMwTNSO7xAu6QDD2Sx+q29bwF3o4XqkI5vuivyLn
G1+AZhA6JPrQeeE2ib9UOAY1BNPOxEF3yLy9EgMckQK5l6WfnFT/cFKAPaPbBnUhh7S4/vb5G06D
lepbzsoirsQ5k8408nG6WF5CcUgPHw/3H45eBtaXOnUogPzauRW5M/BOvYKvAh3kTTWzWsxk9FAu
qHr2zErmLKYavZQkAf77CzPBDJUiBTHOefu42ep1FHmzw7kCdIqXJ7hKZPFj3Cd7c3S/BBh7zBkE
B7An2ScJ1z+NsEWlkd4cEi1IS9+O8GzFCuro1ln1I1V+4VrWoInnjpzjiL7WAXD58bNqkkU9n3tC
oqYdyKHKeTqp/1Z7K8K4AsPaOKu0YgnPPf5fT4dwhHyJdF/4bTYhT4gv3Cmv0qUexOLs78LX/69u
s5m09XT3K4iK/E1pWhj//7ndC8TEY5T/+JW3pxJ3G/76n039K3/+GeW/mne/80/jFxVpzcKMx9TQ
ghlkdv5d4ra1v0yajCDKkCzUNdVj4frH88L4y6CCpLOP2KigMOD5d4lb0/+iCMkv2a4Lm0Kq3/9F
kVv3JEX4+5eGuQG8UA3DFgRXFOHPVs/IGyqFnlYcMMFZR1qLShdrZ8BE6mRvLATL2eTteiBIg94v
5a/II11c7D3F3EgeouS4HWH/KcglCpVrkfrJH3WovxjI6NXe3sDchP7r7EBn70KDehcmYiScTx6X
tXUrf2RGlpr7dD+k0JuYYBzNSFHo0ZaN0hqKQzS1BF7OLhut29yyjgJ3FWNTIZNj1wxvait3EVMb
xj0zA+0k0rGYGqaO+azcJKrgkdYMpy0OZPAPcn/uHL9g7X3MO/PRqvYiB/So+sNQ7ZcgMV58SMAi
se6bejs59gan1I1XRtQr+F2nwgXSNG69iQ2Ekb2VCyqqfquY+UEnSyhIG/QFm2S4HpLyLsZdIxyA
3nnhJuA35AchNu9Cp4VyXBzyPF+0KF6Euz6Sd5S7kQHtoZ/JnxVc7uiYR7l5qbaY6GiwVzyUgDNL
3p04BY/gywUAy3p10ADgFe1SsO1VYO0iDL1ssid2ANOWq9fO9ckPBM4VSESSqDj9kEuZQPIp6OAF
riNqR7Wg20OKA82wy5t6IaAuB15objLCYMXk3+fwugJ3WxjVZcRGgMp7o/fwuCD7qZNxW8PXIpN1
a/fd0kysjZWtDHRLRcMNwWLW8DqRdO7As8lfCUqOUfxF43gFDbfizblxTwfzL2H0zhP/Uccr0jAc
L7E1xu9VHl72bXH1rpAFYCtpQQESL5Ih6a9HAPM2pFog9I31S/5ArhgbPTyZsZEM3UyEiRpfqKCl
5VFywG09aC3TTU6PLn/axD+vqlqezdgIbkuGRANB3cGOrebwVdXZfXB0yCZrF8CQdrjXaIRyKkPT
F2tpnDk9HNFJzxBOvHgZE/kN+dqi0RQj+6Pc3gzkHIEZqSkBIZFKcXYGQydzT+ZnD8FPvnwBk+Vg
x+WN1Kr3YDBXZSxLnHHbwdgEuKrLG2YfWVYu0v0MoRzj68zJQWafkPOnzl9NJa0CTE6xVhCzOHk0
uYVCcVdSRBUpiz2hM0PdrTDp52+9Od0H6l2k3sn15DdlbQj5wAYei/a350lj0ssQYcU0D0CiNmox
XsrAcP5lWrefxIDvjhCsYkQ/rJWyTUPzOYuButpQUi0Ala1wrM20aTsbNSkK4M9K9CJ3HspmWdfu
DlX47m/YVHvATtw2WCVqE9oWVuL4a1OTfBJVHc6E+EWbmwuX4fJG4+jC85K39NsOcvP3Ovu7UYpk
jM9W3zf3fVbAKcu+R97Nfetp9STTU7jH0ag8f3wZ9zyCOY0PZxOqCdJ+bJyND8zfsK/GPEEODJw4
fo6cCu8JlJtVsAaf1SLwGemulE9d3r+MWMYM12MWPVYB4aaX4KAFii2o7SQ2jtfCAK8bbJjJIip0
oUkmVPGWiRuuBzSfoGK+9IT/gdrfSzvaQBZw7tIT4j3N/Af5z2WBhS68k++0tfxnV9L4TC/Jc+kK
3ync7QocdYJ8qE1o1ayf9MHaBrOJzzvqQXFd+GcayX27JFTFlEC+ydabd3GxllnnJwdaGqdBv5e1
SHqzTnG+7FRD8EutraXNW5blToO8J0uOLrh1wYgKtFnK+KWm3FTmBk3hUSDzUa6RRQ4/+RrO9QTn
b+nsawAE/6+vWIZWxkeUuLLKVsxp8UANTWv38ZdxfvaWS1I6pJbP0RtxmdzSb4EmfV4zpxsnPu3n
st0EuKbJKlfhtvLxpcw/XgvZGqcGPAghar29Vh2XtdHYerwUNKZs5P/ECBTXdrLdyacmW5ts37LU
JGTlAmkDupNoQzZJ2TCR6h1jFkIyJPQVZQc8BEEb72R85Mbl9CPjFTNZxTRLtqGKz1TG8bQn4L/B
+QY899FRuwtBysqGJrYcp+W0wOAbmy6RLYsbiM9u/vE4nLomzic9RjxMRZewD+DY23HQVCXIc1eL
l02zdhznWQX2nYF4lp086tVFF/zCCW0jN6sE9i4gaJDM68d38YcVweZdcGik0Efnw9nLgEhqV95o
x3Ao+iVVHIK0B9n0HSVfpfkn64/1PsrkG7PJg6KP4ks7r2kmYWpii8sjF+y9XubcBqW1b8Ly6BXX
4kQgQae4kzbU7iKCHSBDh7RkkSCm6yJgixzCeX9t4h3nzD02enqtKMZKCOfynkv6Y2E648iDrVGV
XwiW3km9JeRdCS41uuFkUU/VcWG02DOyxMiiL3GR8IVHNYWGnB/EWMZiW/RU4yifC23SF15j05tq
YAtpSpKP5K2yS8SwRA3cT7oe3tlJkYZjJrq6BQ1BehLkVPjbZCzoQ0UcwSid4tcJ7AGgxmReJRQY
JGoQ2acYX4x8qxHM9AzkednXT4qBN0oixCOWCoLrvwM0ZSXP02QYM8t7bctPDuR/ms6SchEpKtVY
cRv9/W41o6uMtrNghDLjZLWS2FECGhSbnyyM787DskwhZqM9SurS+nmOJ6HKHqLRiZfi/iLnBtrv
N+3W1LplQZnvFD8SM8seMI3+JwuXc55hkqt7CGGFBejwfs5ye4nW05hfsHDNgjGFjryWDSbNvJ38
tTbsxUDOKHXblTEo9M9nh4JOXFmv5OAhwn9Z2SQ0kUBLIhA5VHWmsR3B7cmKF0ibB5ufBVsWOfxB
PBUkBDHIe8oGN7MvzTBsZEGTMEGuMQ8cAtgkQxsRvnwGY2hs4rzYjFenTQ/msBJj0UlcLbGi9IiV
Ogs7YbIA96VhqdZor6BGzF2Ga1gMDw0ICLmWHDiMAvISMyNipijxzdQdld7cC4teViVhd3+8Ir2T
dDLMtkvXD5V910XVcrYXJQoN3awNLBJE9LoWb6gwU3ZNoNGdyqxymxIp1AELBKhn1n4JQGW9+PhO
/jAR5U6QprsOH6sIyd982mblR6gzWByrHKWhrm3SFl+OYu+FE5q7LXalR4khZdGWG5KPH5eYg8Nx
RraemiOaAEgl5Jaw2uAuJRyOi+pQw9b++G7fRw02ChV2cHZWST2f3WyPpDR1gykmfuVAEtRPEYKg
wPcfBKl+Ogkowfp0yf/d1ND/LRSQxaLwn3ND9Ey3UROSIKqDKP9j34P8wD9JIfMvkqcUCtAWGaSt
DV7pPzQg8y+X1Cq7gPNvj9R/kkLuX7SqGa4qq61HMM+C/A8NyP2LDD3Mb3RDJIuYQ/9NUujdaosR
nu2efoi8smmcy2tMu2/xD4v9Je1x35u0+CVhV2Kb+xjH+2jUfhiFfjXmOTiQkmJ+dffb0P3hUHQe
mpwu75Ju5ahPXvv8MOf5lqd4HVl0OUKIZUkDOjMHqedzfhsK//rjy516/H6Px+R66PuBwzKqhGRn
YXfYUl9zBmynrdS8a7R9F6e0lHt78h13ukoF38x/VbW2HvBXjTPt0OQY2k/+1p3hmPXGparpLNre
sdQJWNz2Lu2NZTDrlx7O9IOtXaVFuGu/TgS5Lmeomnb22lxFyBxHsCZOyo6AVBec+XYK4Czl3j7Q
6gMJlZQsxqBTaKEpDSiMl1zjo/kDxvqFq+x6K7htDugS90BJtzHbrvzneoK7u6Ouy6zdkNlbuXq6
t3JaJ+Otpge7OG036OruHO0wtMEOEPttC5XEirNtVfpbvahXfg/hEOae3rWbyoG5Fj410B49Rb2U
H20c/RKTRBI77usU1p/ttKyr794EbpDUAm1Lak9v113NtbomD00Ct5yGPnzCE2MZNwcfFYZda4uP
3/ufPjNPEPkoKL338YvS50lh9xYnVtjUnldv8EVZxPVllFRLn6bgj692Ct7ePRuJXtJUfGOYyr59
NieOLKsbNG8Zq85mdvsdz7/gUPyl9PeK4Q24X/nrXl/NwVXq29vMUS/bCDqkP38NwCDBPdcOljf9
GGbjajKzRe95rwiNP5kM50HdaS6gcCbzTFoavfPbuwz9sLByUprYHrvrjM8lrUFwWeHRmrNvn4yI
db5znS5G2EY1iSoHO+3bi5lGa+K0w8VSO7uxx2lTNtZW2LkZKhE9mZaV3a8Db1jlcSQWbMdO3RhJ
c20wKadp2MRuj6swiFJMi42QP17CWh2A+jakeF2kktY26aeN3/fgJvvLXjWWZvFLch5jnWw9pNO2
BsF1HBc0FSzQUiEq5z9rkIxhDy8m424abggRFgJDnbt5qWfgzjX6Kf1w43bDGmPdi2LoAdFCJAqi
ldZMAFSB1iKmUGoy5XGwbvXqQk2eOn1aWoOxN6ZxTVfjXri/6vhcmd/8xlqUNtQBZdyU/FgiDEfs
JHC5JxlpbXst3SI/h/KULtMhXNnlcAkI/pTOrhmh1IEc6ZhbEklLo2x3CVnkkAZfJwgwOYJvHH31
lNux/G5BM43b76gtKNZS4AQG6sNFbbGRBOsJETWeg02nd7RnjesEZ4o4Wikz0KguvSgiwA6Gfwct
euNDEkVTvot1cjHwN+RxgjpaYTS8HEob5IO3moxgPVTRMpu3unbZ6eG2aYOnYAJ0zK+GsbLGCWah
9yGPnJ14pwFjFY/KSsMgm86i1Wy2l5GD2eIAtlfDgysN9SMBX7WNsNU7NvZw8PV4UwRttaiG4hKL
MI5GcDDnCfj8OEDl0iYV+yiLJu1MQadeYDw0An7YKC4oY099SNFFlhXV+AzpAOiStOPvGQ8wVytz
pCCPh86cKessshbyBmL+ueCVqXTjPNCRBoIW1nWXqCiQ6HHQVAao8+PRLXlTcQHOoFmCebrQwMMH
e/b565a26bYx90HFR1NOm9ozwUS1aCDhYhd8gHa0R2X6UvPe7A7LH9GVMdxgu1adv8Y4kOjY/VK2
YH/DbtEDTp4CA603b8J99YJ0K8DSsERwM+DrBNmlKwf6ZKBfAyitAnyIu0tIsKvRRNbixduGd5fM
9v0M+iiL8hu3vtY1XJVK537AOnDiJTStdTFF7S7vQG3yZC6YjEYZwbX6G8cPFsyJKZyODpFvqIZb
LbopYGULTll3UnrHpiXIHMJ0Y19H5lbz27XJdArr4JOwnS4UFow3a+ypT5OcCc0auvYubsfrOs6s
JgNgXPeXDl481Tys1TLe5zgS0GXYRubVNHuHfCDfgcl4yEwop3CvZ/gvUUQ2YJfF2W1TttdeqqFq
7C5q9kPEf5cxfFH5BCxsztIxA4fMm3Cc+xN1mKlNBL6RfzaWHg6ma3xuFpUOX5g5lib2omuSLUib
PZ1IexSmECcoKlgvqYm7QFVdkxLYp2W7bRHV+fm4UeBSZ7q78OgCmWpzrycK2rLthCVyDcp6pWT9
pXwulg+pLbka23kTmuGtjd4hS+pdqg8U59KtvDEvNbdlSmN0Ga6msbvsYL9YHu+ArncblK9B7qcD
7+uG6TIEWxSG8Msp4OMcpVagr032oBqSsq/vCz9YqVZDxSI9OOgzA6PeGP3KG6BCj+He0YN7Racz
JjRZr/j7EaTsKX7iEOyYi9mbNyaIPqF6D+jb5afzCX8I6WGBuzTnBpxrZzlz0u7SK8uJbyPGwU3Q
uSThnVeMSKUGHvTEhxSUazrNNLwk2zjnf/yqNllX6DM3ZhivEQyAKBlpZbe3rQ7H2/C+FkH9HCbF
Da1CC0WqKpdO/63INTzTuAVw2zGGqVmhHOIaCE1qfxJxnEguZ9+ndO46yLBE4X+uYaBwYsN5Q9RU
VsVBQOgueYFEj/egNBYq0rMhi1Zu0i2akv+N3UJZ9LGzkWXG9Fpaj3vw8MZVaflrGsBIiyffYVJB
pg5XdKas5/5YZfjqtsMxAmfs8L0NHvBqKPNWNAPZNUi07YqeLSRg+4inTaMhiMzQ+AUjhKn5mJhE
fioLyMC6oqZb1U23H+/69rtNnyMF6hEVLYdL26l9lv3U20Ed8rz0ln2Icxz1AbD2nstkioe1o7YL
YbxXPnwileUNGngq9VJmUWKAoic2kPW3d6xt3QN0aJ9klidqD7fZuhonazvT1jRhhttFMT4s/ATU
8GLirxAlYDatphS0e/4rwp3YT/q13rFPuog4DFaCcaDzAQBEr6xLk1UrSLYy9LIWNzmw/S9C/1DY
pXHoRumEq6vZrSIIMGo642MO5LzOaAcD77xUGxf4Q7cOJsLpZkCMw8sF0q2H7c4MWurY0Nbjz7RQ
+ruY9jS4Bs3aKIE0ALFvI6oUHzG1cgoPGlp+U7YQ7AVzzSxvNRue49JzOwZ5XgLU39pucutM8yYe
yVd1MWuNfpW694MfYHGEr0EHYDvgW5TBd2Gp/z/2zmM7bizbtv/y+qgBbxqvg0B4Bhl0ksgOhkRJ
OPDena+/8zDrvpfJzJLG7d9GqQZThmDgmG3WnmtMnI0CFbvQ19jZ6uf+9dJQ4d7H3YFCIjAcz6CX
p9QYfy4oNrIWUI0zov802ZbtvFUM/WUIfpNeqrrk378NdTzAszrh+Ie6ZYfb4MJkTRAZC4du4Rxi
YNO//kmMv4XRvAe8RJCQIuIBrPuhkqsFbZfTbguishMP+IYrE29KQxahPTFpnoLD4sRVpSL2pt4O
x7qiz81O0IC80uq8DFSxf/1M/7Q0/vxI6u78U3G5anjYMeaRxnikYQwzP6mvilRuwrf35fSbVO5v
XQ64DTa1A8NmiIVs7qOwxHFB2w56EkRzLR6Ur0Oe5Jtp4KTKk+1ijNsW1ojFRaRPEyN+LoF/tilX
+zdn7n94joARLlQFuMV+OG9U8RpOduxHAXH5hCB/6THdMGmmY+zhSQ6F4qBQ/xWeCDkuC8HchIP2
mzbbe0/n46Kj02vjvgjchJzzr59+rXWTSCZMmYZ+OE5leRDxcluTMQTBjBWvCi/VIuH/6/pqG9wG
2Qh2VQETuQUwS6/6136aqOvh1cHhbXf5bz4odTT86gmtvz5h1zeNb6Q8YcwUpJ3frRNWAdiGw/+t
R1IymPkqaP31onwnGnz8ruRhDrwDpEx/wz+LtdU8l5gJLhEo2rIJVQJkt+dRxZ5efqPeSMypHw9Q
MlsCeuc3mIt/OnSYC6fuo7vU1D52xmttsdtSchrE5utqTztIEirR+s2t5/zTp+vSfkc7iWyLQ+6v
ny58t2zW3JRDB48MjWBodkDCC+w58EohFH5wSrC/fF/lmdHT9ap57x74fqlV13XBZoJQOkCH2nBp
zKO9UWh/P8FDgX449fjnRMBVWn96DKtmojwMWLI0zKnahrbD+s/OPo12/GlNl506aewlB+9T3Cw5
LQUsMpLZPnHd41nV3WU8zMjMak/L3OCbqmCjHDmh8KBZaEGoP1t4nGYzBGbyIpXRYHh/NTqx1ZgH
0bT2Nyvzn04ueocoIT0qExRA//rZmR5QxF7js9Ob6dwxpvoeWOfOxjK590mifr0mvX86vNHI60or
AYTjYxVK+sj7Cet9fnT9LetN5qK7rwyeKM+7XarokyRm6gSRenun4JnugjsILpc9I/lL7pwqjRTY
vg3c9mutdCcV+1uQYqtTz8G1REsxHFrNk/DzF5t6RmOkG588O9Z/plgZ+GokJn0eannRsObp9J4+
Ex+0bjN4jVkQK8Pqy4Oy7VEJ++RZuM2dVZ41keupEwLdwGahk8zc+eDkm0ws50X7KWjpc3PTjnDJ
cpN9D7+k4M3mjdjkw9XX7U3Gpb4K5yDyLixBMFFFiOfpG8NSp9g33lQ4qHQi6v5XC9Rog980M0x1
EH48EFC+BiaHJP2X907yn64p0a+iKFI+fPVBN1i2a5g8gHyo4+E58EjHARObuKoMmpLIe09QxC+c
4ypoxGyBek7U0aNLG/CysPE6HCj0HqMFK3n49Sr5pw3NgK46MUzVGPwQrNR5kixrxnE5t/F3g9qB
CYPWxzhEvZ7GZYKakp7yefj1tzXfZ7o/fkB0QCnPm3R76Ef+dTfMjjnZkgFLyNwUaRyKNQYGJ3p2
UhtwZWBQZMmDCjdI/ClZQwhmQKdO8KuhXy4O7QDukPe9lbV5VQs6KMsX5QfkjtwsCC+6gAuKa3K0
wLk2aZQM4uE9z/KJiufzgJ1F5RcvhiZO2uRc/BWtlH4sCNf8QQWL4yblf6p4phaTxpob8uEI4neb
s0KVy5A69nKcUfFfJiUMrU7bKvck5Ryl7uaMutmMOZFazMt0gIu/y2xerUpySOtV/cymMDoQ0KtX
zjTFUaVQFpcmo0/HtbuxSG1jktJuWHZDQ85EMBwP2vMCsaktndN7/dCMH1QCqM5djWTJhuikzljS
XkWszPD6qNOE+S3viWySmZNpf9sJe1P2JVEwIsRXFbfUWaQhT1gxmDf5/lmA8D3bMZN/mtL+mLhL
1JJUqDqZMg9h4m0WaFzJOaSxRqq2kmMWrKNDm/utOiEY+NjrWYH7yM3ao02gBogbemOf1DHhPgmJ
i2+TH9zZh8BO+cylrq9ZB2ibW2ckMTTX/cSy9zvcCShTDU+QNfm8F6pAFNo6d2No8JocShktQklv
ook6bvOAp6dw6ebfi0Xb1Bqj51LuewxpMtbXgOfRSGWP22inWrCr9VN3tUj9LZewUdYdWrE7dSyM
9A2syj6oUyrJZjizOJHb2SHutF1Xpdsczx+GCGkrzVhgYaNlbtZh2pIER5aPwxY3U0UtE3zITgMq
rfxudN8/5MZO+SLh48KwD+PE2bTrcK5RhQ0g3TgukqdwULUDsAA8xlkbowyexrF5SbrHyR3PyvFF
uS4ttXXJhnkXS1I346UtWfUM/7FRwjWAnLsCbb4WK4OenG8OIauYOJh5ukK/eFXKEGsDq6bf/WZL
/1MI4hEAMV0Aryf4KI4xYiuxSsRCUCvKQ+XbB+ViVeD3nSBlyNIKHzEWJBmwbh2GGZOl3jq5M22k
fjlZLom66H+QLMdfU2P6oXaR4C4J9GSvAkVVilMxxK+f+Z+SeNxMeFbd01XH/q+HUO+3tOrVI6fm
q8TKZ3ae2pWVRf1RVQaHZPxNDGD9U9bmM4Xk+ih1fPfjsdcbdRuIhGOvYyydQevNIuDbiOLVpqbe
k+kWvnVRq3zU7ZMObxAG8EHVYvHg/GRR7c4p+RdWfqjZBWXs32ikvapCktQsoX6z6kPUeePZzXH8
0uF2lveF9zDH2E3h9DbEAjHej6T73yELrLh//N//8/afhixclsp/7qNv38av3+vuz9MU6i/8Ny/Q
Ae8H8AEmH5MxipLx//rmgfkvHdkIdVLu5A8uOv/iv2DdqVAKjmmYrKx/t801+19BQDyuaF26hRTO
+x/1zT2V1f/pakaZpNSNDGYEFF9wwf4QqMaJPiB+h59hi/4Rxwn3zE/h/PHLEgOwY2r1v7/+/7/d
BG53MCSw0TVN609FZbobvc/HhzXmeF3qQLuNxTjvA3DaZ7fBsdoMRH10usm8yTDV3mFp6931FqPd
Mhn7x6QTsD7hnX0u/BbzFldbv5qad527vP7Z1S1udW6bhoEOnL96KYWzRF3X2KC//PI6qV/AK+6k
O5Vhj0ufqFf3oE9md+vlAkOXeh73sfDq87//W9/hzEuDBoDMJpGD+PdXXs5vlNT/zkNTM3Kv/uoY
e4c4HmaGnbv6tvNXYYTFqruXjr33/tX7b4hV1ATPtYdNRLSqPzpxC/xpWV3/eCl/Fl5/pEETWjKU
Q+ZJ51+tp4/FJsfsxCit1drqGC1EeZw/e7Y2bmC8jLsq9iawCZl1mO116xXVsBVTAlrDWrNDkqwr
nNThqdRtZvryxT6DzV22eTmiENQZ1BZaf2vWpb3Fa4Pum4EhGCwZc784bX6QxLTbeswBktLz28XB
+JsO7kdCFz8ZBzLFLZ9Cmvl38ZJwF8NoanASVEuTyO1yVJWVw8oJ6r0/6Wtkm55AFyiDHQzHYleA
FMY8xtI+q1ozROJzYiz5E0jpH70/pBEeKjQx81aGc0LJeMiLGl/QMtj7zJKEc5B9mX1jAPbr7/0Z
C6J17O2w6pdqH+jpjZ+Vr0mn4qDOebS0Elfwpjd2fWL97Fz/d0Or1oct6Kg2MuoYlUAoxelHWaud
VJPjzRoNqqVwd7aQJ0zmcYkV2L0y+X9wWx3oRy9eh1ZP9/Nr8P7ENcIG8P504bziZM/xnvDbfmz6
sj4u5uwBh3bu/bpcHo1xATGCuY6h6Y9acAv5v4lab1K+gzmNkdLEqkKT3VHNSIxj6v6mXqIOvz8f
MUAMXA4zBgKpIlGy+Kgd9vpZjv6QuNuFmNb1544mvWFdTKu+zSpQzamQW8Z0m22hQ7vyRAWzPU9v
58kfbgo5vOZ17Jy92H9wGjoCWhDYUTziXKHpkuMpKQvaAqMV+pXLB2Gnzeect9aZgumWRt8AeSQO
tMbyFvXOd2f+7gvdPHlNexjTpbyWXk1YBhs5mzFGHIW+XOfFYlQ0d7hCpeZsWxuVrj/11dZ1E6ff
5RL/p6p5YCB7ubOLqezQu9rzg1QSHFEuV5ml3g14EIwpICIjc8yGJ9bjHbYWbL6hebPztj3KGrB0
azhnX8eVM07vSonQwp6b9oW6yw/UTH/Yb/9H2uN7uPGno573QImduTm0IyYYvI9lo0EG3eQNq7lF
q1HroTUYlPLqDMOmTD9Z9o86o6MErGx+c1cYDunXRXhRsjjZywBdgg1Jsq5ZOqZTSX/vz7oWmUGb
MwhFQjNWn8yCUg8ihPycLYt9Dy3y4hdAMnB44fWlRMFOW3Z3tmwOqFZiQvraojTRY7rrcEHgcrUx
puayLEN+aoplPdLFZnsyX7/1nTS0x7g+ukupRUXZ8q8GwXIlow32Uh2G75sbi3RaLVBlB3v9DNLF
OReztmI2egtgeTgbvuh2QBmMTbz6t1ZSpJE/dB0wgmk6rKZ50vpxPo9eaFgpfoa+zrvucv3Uj+6X
xJbdDRNRRPoSEFG8Sv0mhkK+AXz12VrdZUOfExqOZiaRZWjF8ddH/8eao3p3aKDAMDJdy7z0x6N/
TpNCw03J2Gr+ncyriksPSF4iCn03UdGG8RCIO+jg/g7+4LwpChmfvaabot4rf4cNpQT4tx3NuBLd
avxdLHSvH3d0nc9Lj++Au6XltFwzrU2Pfdv1dzYpmpI5G7hleD+dUoOuk6Y5dBFT/yaWMgiLqcsf
1hFiSQKa9iio1DYi6+6HNG75Y/qLTP3u7LTMrBgaKbdXFmdbx990zori2GrFuQ3gBC1jFtAs9zHR
C7IGqz08vpZhjz9bfQbI2eM5F6IYAHGX2l2kHL6jjvNmA1GcKe+A3jW/WBh2bwK1TEQNU9CGYLCt
TD/bzwjrjhS5243dYHYClWnYz53eHWdHPyTN2O0SijM3YsrfMt+v2SN8lSz3bmx71BIpBI1Wqu9T
M7awSGPHOPnyWDv5AN2TQm181WHZn11DPBZ5nW5rbT6662TomyFFF5Exj+eNhhtJKwCi2632cbZ6
SYcw0B4TbLZDr/UqkKaOdzfJt0Rb8E92yvIu7a3H2LSHT9ZkUfAr2DSrXi6HYnYG8OdMPMGDDG2r
jZ/JP197S99rQ1seY2Htal8Gj7Llrwgqtq/1erIaqoCDvfR3XTMsMOw9ahfWVF0LL3hJ3VSOUZBA
hQfq2TFzOLM0u/izXaa79/upXtdTSrHwfuXLg93mmB4x0ZKBA0Dw299P2ajtuGT17VxSEg3kuBwg
KQdqCm7fOl28G+PW+gxXz0sf/MIPTqsDf7FezfGYOOOXGt0h46dQe0iowqThXRvZipNYXpnXYAgW
Gq8pRtJYteQyoRBhhIRr/l3pJBWxrr1s7PWaxMDKDNHKS0/JZYRMSJ7f5XuXZXM/Lw0YCUDCUmi3
pXA/l5ZdnS2jrLZ1OcDCH2JkE+M0nEeJiW8c1/lRaydvy3kizlXC0ahlAeEYjJi4N8iDIxxTmjvX
X08LbpGPVUN7OEO5lSihaKJjjoFjoxYFGQQjIXJ9S7f3Cc/m6TZuIHn6tkyjrvI2lb4QyvaY3ha+
fmOmThnVaiOudXmP5rC7j+lmn/L3U77Xy/HUyerFVrcPrhGINBpM8ewEP9bOrY5LMaQP3LzYqSNi
Ys+Ko2xa3Ob6gJ67nUGH0FuySNvDi0nOpwIhz2wBvrSyR1EZZ0YExLnetVrNTNP7U0C0oHcyHWEQ
tBtM7ohpMrd9qJKBkdu4pBstrOfKBApWzX62hX9pn6kte81L2y9RZY4ouKYasmrMyi4AlkViljYT
MY6+ad2F8bv3iyEdJ7oOJn5rTcoKiDN/q3uo/6riNGyTwE4fkyLDjXjNFiZpMX6OI9+ei09NaJmC
xc5hzv7I0HjIGadiN0i7e3DvXI9GH1xo56NLGm5K/OIwS8NMo/ZRsbqdVmM/gG21X9+J1sru9CBo
d1VrbHXNZWwX34nNUCOJMCcJyAofhs3MPXoc0W1uNG14yzHqudFM8VqjZLn0ZvUV4+kKM+R2DbNC
J4vJqYi1rYnCT51Ni2Gj86MduClqECXS4TKdp/wRfNVPqQGGEma24gHplZTa7Dv6Dt5ZdyalwEDV
iSDAXXbv2clUURDLcr3gB86z3zQgfNVq+2tw4aPlBifDlJhOE/9Ds5B4o5CmLC1QF/O0qXGeOvl+
dtMvKmtIWN8ydQi5bEz8Vm6Iq5i0mOPYrKJe75gKTlckh4NV7cvM6Y5Zl6WPKLrhKx/mrg32ceXc
64DxDkB4bRhK6rScBpCCfd8rOjbiT7QFEHgK1G5Z++w4jn30i6GOcN3kFRPy3yKNot0xpQzmY/aO
E51z4xf5Fp70CxJSJY7Ev8v11uuEteYnfwLTmaoA7f0X7GuifAK99f40ro2isAr0mxnRQWIEl6Tu
m5PXMgJZjbeViXsVb8q6xdPkkLTCx71Qxw6srIZNnyw5lOCCT0Qt4yWeZjRyUim60iQlIBqmyMjh
CDkQpSvXXs+iIufyPdhIA3VbYxj4q24rT0UKxcZ2xWNsfB2M4CGQWvrYZbL9TfDxUQJE8EEFw0Sj
/453+Nu0Rk3RtwAH6GwLFfr6o8cSLAAHvwciCHJR6tS7sRnnJ0idGAl28K8MB++NKTHS0PXq9pT6
8Ab1In/CTeM1M+bTFLAjUZujAOq1b7GJFqtNxB2JhHMXMwmCXlyEjDB1m8xA4BoL7GQBePGnWptu
wBS0+CwmimyS9Xe9PmrhEq/Z2WxeChbg2c4yrDtLBDOG/2RqUL5MCyVhYCIs1M30S9Yxwf6bGE3/
ax8ImA25MY48iMFREOjexxEcZgMYJgd+TQE56HZaMnYXdO4xycX7J5WTvqLl7JdtNTp/EKGPUz9/
s41iOffGS2544rbCCP6mHNYXBKqfeoaZT0bGyYGdXoCbPWGDse487GXva5kc38OvWhfrtVpbRuyK
GuPecjnbU7Zeg8JcSYpSSrP0ChwwN+eugLFTII3sYCueoHQWuOoh7OtxfaWS/FRb6Xo3ZnguUvu9
1Pmt1Pt2H6dSYnaQb7pyFGdmU59jzOcq4IvUDlrEk70ycQU0uEcbTY7g2HTyerZzvQ76tm+1MrSD
4q1faO7UsnoicgSIkc372CmXP8J3X+7IXJrzsNrfvGTc4V5o7ZWpy5rZktJn3O+gsXMR6KK6VsuN
4UsRadJKLh4OWMS5t+3czRurmMvt0JvqcdwudPRYHokFExAdpREOTWI8WDUuo5L0BipXWHFY0gAu
OloAdAyyoS22barFu1YY+iUInIi7oLrCTZp/Uxv+oHp6XyssBSRD6DtMZEofenHIVm0/XUwTWYdc
TrLSsa+ugssc4OTTISDIrXJ+6vsu2xlIozVzJmPLbX6vLl+DnFp10czx6f3ISnT/dgJ9F8k2veFe
N267wMIaJyhnNorUD6bb90B/tXZHU5qxFMZJTpbwi/DXG8D/a6LPz+QgjWOLY+8NO+ZvFfa0nkzN
0pjBiRcOry1Kpuxbjhp9TNvxyCwJ7SkJD8IuXt5jc5MhxY0zz98MP5GHrqGAhf6opnkjX41uWK+r
lZnHTIyPNcJ+vVuHBxhpmIDm5dko2+rqJMOuS0S5KzAFYJSTxpyW5jajtq7YWeW0IEUuwH7aP3y3
RiVWrA+zXlwQKXJkaIW5tXNhbhnxNm5XpOrrF/pyxLfCYljRijHUFPm2GWvt9j1eB4IS/1FwrPT6
8p5wrpVhPKUOREJXGRzCP3ox8mS9xuYnUWr5fsztajsF9bnqhH4Wn3xn8G4amTVRf8Sm13l0VzRt
8yjgfGJoMOB8e/LSzw3HSKQPtnuemyCHWDmBFbCD4JCOwZSj/fLupBHfmNiVnGfDsMNY2tWegfIn
MXsnI0gsRpD851+/XZMK81/uePV+KT4ijFI9XFcxpvn9P/W5NUiY0pHocxENhf3IZZVU7bEZMHHV
so3hwhukpA2ll0u+yvHslZZ+EqP53c+wWG10VOVr0DcbU59vLQN1tpEVJFaec4tGMcFTdBoD95CA
nd+see5GS6DCdHZDRB6K5xX8zVBHjLrjRzVDcJKR7hTelnf1Q0JKCBujwaqqKO+WgOxgSM0bBtDg
Nq4OxpBev5VxvjcyoDEOc6o7f5XLdum6a7t8bcr6lA4zVpGl0vExNLV2Fi1dMX7T9GafJV19sqr0
2S63c3xlTjJQ6nh9N65basHV/TQ6h6amRNSk/g/KH87G7u0Zc+w4zPxnnzNlO+lcgaAdX3JHeWea
kb4kBo3JVqFkPD4+HdNuIZWJl1aXkcH6HuLaC4nfcOYzgbtNKWyIkjh3MwfNVyv2M458pwmhB88R
J3Vy7Ckucv2iDGNDTJtO96JWz77brKXITRMkEj4BRGH6oW9l1d6ouyY0Mi3SsR2DO+zujUpSRV6V
0hoJTa0gn6xclEwpqSYjzEa5jGGR7msEC5vRMiZSHOiGVUqHMaAcF5I1tHi68Usn2VMOxQc5EiA7
wbxZYRdXI7F6bY5jaBWoXIuYBqz2mrvN5xlR+Maol+/WUpzm3pQH2330FPmFhHNDajfu6tm8ZFRx
Qllhpewm8dFa65M5+8xvc4C6M/URW+MjSAxwiqnVR2vX7U2OilAuQj8MdYYv+vLMDWE9D+2k7xyK
oWG7zq/S9iqKw2YfJei5/eCwgi/doD55RMTh36A9REEiiRb9wrGZ7K1whgsSLGUldU3DnBvaiWPG
bI1x3zr4T2u26/LvKe4gtjgpgcrcpzZO1rxf2ywQOtvVMbZaZnEbcTGSRYsq/dayf87abFy7ofw2
xxYDN0K1kP0QevJnm5zoVEjnU9Ghs7PcJHTzxbtk4htH/hp1wJs3hfat8sue5MN0w1a3tbPfejeT
sGjFmMxuNR7viDLtiQHuS+2b8R4vd4rkrXF14ebywXYy7HMp+MAhrTRGt9WW9JQ28yN84+Hy/ku/
dmOUW7gVzGz7SZShjgHqJh/7+ViX836V2hihJW60pd8NysW8iMeEWNra0nRhUGZV5TWgQsp5pvGl
FiHwYCBn7XEMGo9+OyyRUabnasBzvczTiv5sdrGG6as/yBlYJUdBU7Sh7cxjSO3pmzlrXwuNfznF
5JW8Dj2QTqgFxKg6TI77yEBCLDmTZme+smuwj/DF2SKzKIyOt50OFMvBBffO1rKUOToDIpFra3vP
04BtpGIzTrxvm/pAWJjo/Yyyu/VbWMbLxIGT88zw/5j8wgoJjVvQblIY5Bd2T7YF1bOuhTzoWcZA
eKE9+V58SvT8qfIA8VcW3xcrqTzUqE9rcfXqe/NrlVIi47Q30nnZNFbJmszMJgQti1HFwhgmg2Lc
Iv10gzQWhYQpNu46Og/M+e4CEEhh8+5bCKMr0Dpvg+FCzunaio3mF2BJ8SWgxNqey0OaZ5RvtUdq
P2/0KBW0lhnCQDL3ZMGFMperPvZeaLEzj3bzYxhP+hhTY08TI3KyvN21dbAXwkwZR/QBmjbyAsMd
R53RZ3CEz3BF707mRhjc9hdidtKYXHtxZII3ZH5KCAjhtpMSaTj0ljOPicjvua9Vv8L29duh6aO0
39W2N333FPALOcfZ8pf43m3WsHIId3nFV8jI/YYZmDjUnfSuqDFfiK3micUiN0MM3NdxlvJBdJFe
g2vG8bc4BjTxxiC7D1Jp3jS2dql7JXgXlo4DVJQB7Q0t6XWRYMCFiQxzuq96pPst/qSmvdxMASnl
kLm3ceul93XF8T7SbUT+Ux7syrstvGw5IjVIbxyX2FyUw32yJqc40PrL+1drkS53frmG5r1gTBbU
SXZBRoJ4KO3EkfLjepwSjvbGLXYgJIdb6drzveaK+T6oG8JBbTPmjU16YTsRwNN+29sxcyUV8zUi
+JpPrXbnN0a9Zbbo01Jy8wC+yG6VlU1G+XQsTarFVapfC6YXMIRp7lpmq/Jei6NATIx1DY289xsM
HmuryrYDkwINaKxq6UjX9ah1suoes9xCzUlh2by1MHEvMFBE6oF0I+n1eyFWealBRrx/JTtY4VM/
tkfbSjHcodUXxRKTxCZ28yiXJqGpPhr3HgYIe7kqp1D15ZTnLN0VxxMzt7pwiHF3kQGAExhjTuBg
WVS6xn0jOu0AjQUF4oYy4qUyWYOT9L5WmatvAQ34VyNwuKVEQZRoN1CORdaGpX6su07/ltRy07DQ
KQD3t1Y2dRejS/SD7jJppo2t/eAYPLwxrPWt3WKl0vLnAxvUWRnfe83ESsnZVloPQiqzp7uSnBdn
suTZCBZzxyBmS8Fs+SqMpfuuLKIz0b052eRdDVJBxrGcXUbadUZb7WOOQLmoySFbme64frbS6Tqv
hv6d6Yv70UeZ1AUCxFDJneP28rvpjGL3BfIPeZJW3y5pQ7DryZYLASx5m/INZ81AkEb9SS5DF5L8
fM86kFpMMiDGBLsXLah78Kkr9LB2+uWyNmkXZY4bOkJe9TJrPiUGOOzcIAgpu4DJtHi6EM/Uew1X
e42+yk5D4bUphoxqc58Sclc6Si66sVBNrW3p5tWrYeUymkXcXPC4hrkeuKj/WoKWoT+umrAjsy0a
INOMBlZbJ+np0RU9hYOybJ9qZyj2o5eaR7q/MK5ynjZzmSwDQ4wpqDGG6VhZD013kbGdvRm5vm7y
DDvV2OsbLs+m4il7l2UfL49Ld48JchpSdZ/PVm3YVKVCp1ZJapy8jt7wxlD9d3sZegDnbnejx57K
J2UAjL/8Yk2MNw/e/UpZ7pM9Nj+0Spg3MdW0sPf1OMrsHwXZyrae7Ld6cC8ptjX5JK0Qm7GwKls8
Skb9NGukJEtXPQFFVEVf+s718Lgg2Ayd4Dkzu5uJ49ObGFK0i7jZFY3XX/FQFCd6GHnzmszdF5H5
4ynlpV0b4cprvZRHZ8j9G2NiXmF10VC3osqhNXPXxfX0FYIdpjoiHaltwgZuzExeh2ROr67c6hS0
j3megMFX32nsy+EKuDwO0CtN9RBgqmfwlx1d7sRQ+deZxYuXdJpgek2/kHUan6kL4/89jkAQmXJe
khXqV7vJ0sCCUN+n2zjo9ZjugfG6UI8mj60zjin03G6op+XR8iDQuAPVV+8sl/3KS3vjrr4kxjef
scfdYhvrhsB/Kx2u6ULn7M+z16UtP4HlY2JuYCrXDRIZBuKaBxxFTZZA2czvTG++baKuqZoQxhAD
VrK+Hxrw0xVBwVocJBYWG9/6Ei/dozatN7jJPaYcHmTJD/lIM0cWq72zmupLiQxiqaY7SE7dRnrN
zPN4DQeRv6En6ofVKvxTZ39iijXKbRUiwqqhdyNephpKARfcxoWVhvWvhvyyAGf5nTF+hjv86s7v
KWx7ya1nDdV21Ckmdmm+GboGXRjKzaHtA0I9M4KX8nNF5sXQ0Sn2/M/tUL72GfVPMl82roMz0XB2
k/p5ntvyhM+zDPWhv8Jz3KZmfl25pENziN8cT9uUjQg51wxIwLmHZiZgU3h6o0IEWF5kLRL3Bw0M
yFasZk8J+77M0sgSLiz82L0Mc30yQG+Cnmep2BUBTOkz9amdLSd7NUT/aaH5Hkq/uq0C8xs6nxc4
fRuxelEtSSoAg95kC5ewluNqknbn1uVzwRkP+5MAov5y0KR9aQzv0neUS4PV+1EHdHcWcOpkNT+Y
DNouc3XsHa+KBkP77A8mc6+rloSCKhvnJI66qGd1oZPrlCCDHAY312y+uu54wyEfeT1bwmW+Bp/e
8ZpbxdGJ45+FMG6km9zoVeGQV2bEJqm5aZjGpsX7WS7drrfVNsRL1Lfp6Eu5pbofMAq6X502Enmz
bK0MaSxl4t1c6VdK5ZitZ8FXxJqhV9ov5YRJwpSh+SUrimfjbYY7F2l6tzHbae9X3j3qk4NfxjqS
+xeGWr5ndfql8h+DdE03uK2MpyLwROjWxauHTr63rZdW1zs2tfe2jtPBmgFQuFUxYeqY3xWj8djG
NkJnbKgYDUjqtLxJ9P5Tt8Yh9/vGWN0vJW4HG1Pzh7BzzEvqSlQVI/Xyqr8MaihwME5azydkB/Ge
cb1I2uND3YkmKqFfhKKevi/0O2+BvXyu1Gw2h1qx02bUpwYzTIPP2Kfl5xbTAJ65capjmpFz0Ch5
rVqSx9YzH1y3kwhUkmcgMu2u7xM2kitPXk/5oyiSkluhk9s6NX70uF7vcyO7ccrn0aj3w2i8jKV8
IBr72c3toyV1jaYT1UNt/bZmgvihYf8EUzkyG+x+DfIdGcceA4RbZp6qyFuQmntaH5Z18Sw7ryN7
bcZtNnEXWtOMJGGiIYZzignatGws8mfDuZiD/rYOGHc6ef1sOQuy5jo/OU219/CqXOI03XdDfqul
bMrSWeOjW70JLihUAslrvgh0ucaZlpp/kEJniw/ImRIreV18PvpaHvKu+Kak7zo9kXnYSVGfC92D
Kzc1bxrklbzqvrRjvS+tmIa7p39ZavAqGnfIElRXcwT5/V/cncdy5Naa51+lXwAKeBPR0QsAmUhv
mElT3CDoCt57PP38QElxS+qZ1nREz2YWl5cUiy4BnHO+vy17aecXy6M6eiFPvK+2P8p0kSS7PWvy
Vu/xhRaK7Kk0T7uymWPipSyC640/RSlZOqQnq+ipXjEyu5IqwalSxUOWxsgeDREPfA6Jb4yoqahx
0Kq1pYuvpnmsKsL1W/4IEvb1jxEfuRn0m6huB9JiFdgfha+BD77Pob5vRMwPQY/GX1wKSlRMQcTb
sqGhXjfnzFNoDLJb6hhxFkeBZ4U/wl58L0zA8qas3U5OXgYsBX7H4SmIJd/haq4BVD/RHDUu6HlM
7EX+Wvmce3EbbeqU1R8gZwuuNsNp97k7yNMRlyEzc6fuhwRFVD1NNkV+FANIqM0iwIde7B1dHvAj
8Lou60OScnQrGAfY4yHmKUSQJloCEux0dpaPO2qwDOZgK1jTx8IRI9uO3ZrDmH6o0xfYp+Ixkeis
aZr2a7Bk2Yk00NgkkcMT5e+xFwPfT7M6r/zA6pnYKpEBrpwfaqV6hi+KHMQpiW2wdGxiCV5GkGfI
Do0/ZmgewwAMJ8A5EYa5YYc6ryAIdHBJ0PT1U1sQhZa0G63u+lWhGzehBcQaonotqq1IqkvoRY1R
Or2EplzkhGPHktBt9VTczml37UB5zuiauUwJQ1fnb6fG8mG8kncRz/9UU6czxeQOEs+BLMjCvhu1
GzFvlmWgXsdWeE8i5VPOSxTrmgJpQ+xv1MakO4+qD4bAiw4gEGM+WyPiQCiv3Ag6Cb2i9X2nEvrE
ziAJEVyV6yGRdkotbfWGV1ANx22Yic/tQFmW2FGWNZlIpL/B2dqCOEWdv6IDot37nGaMdhNE7K0B
jCV7IUmV4dtElBJIyKBQrzR/xjIgRtHIqmO0h2jxgYKIKXZZ1oEb5nrhVIiZbMpoWPBJibTVMD9h
nI3crpu3Qj72dpmCSZVTe5msrvP6MQjXUV1/jXEg7rsO/CKfUwO7+KI6i2snZF5zWto+8rKc7YXt
MuXCIf1oA+vCxMDmbMbqA2kLB6D8xFFUk47HPHPDumZH4c7l5BfaaqE+5OXQbcL3RG7iU6H6kVsq
kbQqarN+yKd+OzYFq2IozavOeJf7Qrllc7kSrSTal7L+RT4DnhV9XaUGv6NS7pMu2chDl9OC0xGO
wiS7zkb/kedOnfU9af9HP0TxL0jmuu6MY5HHO70ZcVdUJKkElypnWdFN2nrjgvLXMCSs0tSWzk1z
LVX6S6PwdFbFeM/3yHdnplDQVVRLxRpVqEtENA2/OkRClJlOWB3SPDyOlvZC7sMHzjPdlUOhoJcb
MjRSrRegLown0ZdipM9SXNz8hf5pQ4nmKPC3sfENKj2tn2NAFMOQokwwCLQI7qo1swIIhp2ZEpVI
Qv9Vx+gl/JtfqwnQaKMcCrXsYCka7ruZvXHS3SYqrnWrmYvMxEuhcx1cpz9TWS9XLFfPplbvmtz0
EDg8d2EZOTSrvAqF8dAJ0zUV+fYB2x1iOJSNfnQzaN/1VfJzwkl8iQNafIAmW23E8OtzAivCg6xh
GbNK7SPA8W/5UHXgWOM0vlId9DKM/jERmIe0JOAwLn8V7RBvxbE/jXqvuhJ98GOdFV4zBi9ZKQ7M
S/7xgULFi6Bsw4bakKIlPSePJUcPLx1gfCp+VE2er1lYiTPwydZgHmefpAos7UttnUvFVRiiGKJM
7zfpPNyCAWG0NImhy3Lo09GGwdModRNFOEld4vxqysI2mnyWRSBAIdDgAeYqc2uLtX8ERFWillPs
zNOTq3crqe4adxstJxgVBTElIcdG41a7E3zqyhzJP+CaTmI7rRuFY2JbFbU3PfaMO2e05NN6nE0B
zw07t56V8joqYg/emcSOZo7XY8Y6OWmT5vVSIILAVddQzwqnUEGvO7qdT41SuppoLUGrmWNVwbta
GJwyZR3BB4u+a4Y7dBk9gw63phzjQdSX6q+q3VEv/GSlX8VsJKshLBrM4kT7BFOYk/Es2IXo78pW
bUDtUbtXWpe7Y8V668fBvR4ZFwS/9WKfz4Wtqa+ow5KgQKzGzY7KyH9VZDpFAjlnVEINLqm4jGeD
J1wVN1pXGNwbDN1IvqcoAyyp40tl9RuxNcNjQvkt480qFXrCTJAOr60yZavOzCefcmBEmeN4pJIw
XKRgfnxBWhPSzydKnqrmLHpZsvaNmpYcqWcv0NeDKNNKpUIHhQ2BcIGBMbwWPT44h6QpjfP0Mfcx
fi5dOLCyr2NEe/Ysdl8aEnt2WQQdWbkX6+y9loibofqbZI3e+siFsVtJVbWbCm0CXs2PegRk3FpR
eoBFqMpxn3dPKEyI+AlbtMT+vQulvVIq0B6VtKCqUsVBVYSOyuAP1IAi3tzMlW0KjI4Srj7PFaWs
CnWA23yu4lU3EJo0hf5aJF1UMRR/0w+08sK5WIjCh12dd40rGZwNS13WvWjQHiwinAJWjJUZ7MJR
Vz4FyXio9GwV4ogds7x0C72c15IgcwzJxOPIPu36ZR55SBqxOWU6PM/AWas2pBcB2yTlcrgGmxQF
IMjK1Q/T/kTS8onRzaDbNNs0c965inEdLWPGUx8imS0IajKjjpHY4AlQA9/tcu01Qwq6Yu9nDJbF
I6KuNQ6UGpm19NRpHdXHTP8eo77HWRSkJULcR0LvkSCd3sk5r8Yl2nlJZNSm8ivwokguiSBpgOvp
sMo45hxYn5N6iFeinBwmovZs826QH2FrIycmeY4WuNt4TsG27EwPzpXJUV5PSu5NJGBkzpJfMok8
VRWkmdlA8o8NtBg8AUpv8iWKnOeVv309qDdD6uBtJnag0i/UrTb323TQ5U3UNpUjyNmDn4oEvveo
xYxEuA4pO/FwnafSwGWo3JiFPgRBapy0qXZGV8CD5dzder0EyNChNE3qJlVxS+ldcyD+4ecYSq2t
6HNDg0b3yrfJeYh9Th0s748CUpWVLw2919ah9jjQQuhOqSZ7qSlhT4Tw8icVaANo2JuG5Bb6U8FE
X6XbrKxOeDTbVZblgEIcz1COR9pJV0lPwqOas32U02ubxrc6wOlXKk6uK0+9GriyXzf7WavXOaa7
kxwMdApL3Fo8XmXXVO9KR/VfFUd0eQZ8xaBUXtwqs/fNUmccYkTiL1eG0cnglobqRjPdJLmU4mKN
WE8l0AQpfaZzsPqRGSWOCu1z6EBLwzaQnhNJ3HV4x+2umbOHToqPcxiV5xDKBVWN4ESFNF9jUSrW
ENiF2+SRfOxDGVX8orssfO9bnenP+q6bZ+oxVMs88wC8/y5qYPJrgLDHZfAOBVaidnhMm9buzah/
zrlNjzmIq02O0GMexdQYVTCmUVh21IWb6Qt7ccYfuKuilDKJwMghKdBBbFVjvE2lZHpiRkE7J31M
qvVEBUWrigdSTgAK+I2cohSkDUtWsUvM3tznzAdeIaJKm+uuYtMdyX4j+oT8PeaugIXGErN7zo2j
4tO1mjAkg6vI7mkxrFOx4UFV50spwjf6vrVTUoH4vYFSuomXAUFEI44PGbdeUuQVc3Y2r3tWfVxH
0btQXsba10mdq9Q9lBtasvAI8mPQUruIp5c3GbzqdRqR5eqq6qSc109+Ur+NSVytqjG5VWMz7BgK
YELKLnzo5L7earECEkHyNkhvzp+1qA4mqB6fLfV30UF4E/J37OkjjamJcaUaxMA5qmxJ+YyhiHJ+
3FK8+P2GY3lxCBTiF6ZhuimN0O2zmpJT26RgXZ+1c2/IxapW2h9Ilt/qRWjRLm8EWc3P2UVhc3MU
SQy2oYWv1kgFax+Ykc7MWxEcn/Xg4CYH3QBItqQIM7IHiKKsA0jQERA3mvCpiMkjHYs+ePNLRNsB
1TmpdB5FMnFqKxU93R9weYkQjCIN8iCa0KQEDrLQcOCLacZh8oFe7zIsTVPg124lCZFL71iCkbky
HiinSteZjtckUI5YdrE4ozXIiJg/DUMxo10238q0TnZKkEBxjp18JHR6ts1I4qyjZMopzgCqsMFE
jqXD8sxx9xzDoolZ25zmilzob+vC7ANIfHuPchVFoqqSnF7r1cqQChLGZA2ojpCjux4mZw5U5G8E
9PQFSHq8iTOj1mfogcqC3HXT8suldDe661bxKs3SwrgLoEd6Ym36SXodOrU5j/y9JyQxb0Pq76TG
DKmPMZsHLcVkRM3ksykCi+cCEh1JQxqPFsFaIyxF4KwWzL5tLq10I/FPGnJ0ZxrBYq2yi86Rwd3R
Rxuf9IMfYgpRrRGBib9k3BCYdazVAREMUrvVt4JGsdj/LCkr9iTBPs3NfFyFWqn+rrf8Lk22SEps
DGP8WBx3ukoHfGFgMCYlvN0bDZoPpQtvVLG0zCvE8WmY/W0xgAWumwnRgNl7QyffgnGQ7uJ0U6uC
TLV5qE5BFJ4NvbE8FD8K48CWkDaqFbJqr2rCcDSCknOa2jJ9CnF4l4boR6rI2ZFA5OAeTV8kUlF6
q0nSWU+RtOgqbvSkWmWJKDyMVcXdlaTq87RUAJsjFsesopolSRFXZ2V6K1ud07HcXgoFunWOpyvy
OphkS4IeMrlJc9VNqzG8JS70X3klyJx2XUiGfa8shjBD+ohSQuRI6VHQtLJxpl28aiR8cLzkrGZs
vqFAqoaaD5ylxthfIRWfgdlRqc9DXmCFTC2O9tK4bnRiE2qj7xPH6pi/lTD0N9//MZ8i/yAUb0KR
Zj87K7ODUSJXgGhnuBMtlKBBs2shN9UWzN04EixMrEe68nPCTb5/e+gA4Q/ReRjL2jaQVAlPWTTs
4n7SbyZhKDPxoIex50jhIEvXVgbNVY4oB8EBZTyyIL+4llg8hLZc60E7PaiVOl6iPEHAlyXKc5Az
hiMC8XoGi7veTMEqJmTcUQT/FFrTcPm2GmmIXB5ylWy+RV8r0r86z/FeMP3ptQ+rU1fFR3od6lVS
QzP6qHtUqX9mLTUfpgBPQgcgsysXAn9EfFr4cu2lujFSMN0daB1JrvzBI6DipjPy8jyL1nTjhd7J
aZXTSZGUR6DoBKCWMlnJOOhB1iPT1z998JI3GDbF5seZ5DRkJ19Npos4RMq+SeuzuWp7lRtILmu7
GDEeyhLysxRZJGED7Q4H3fxWWiHRbwJUdD6hAhZio4GHK6A8Ufj98Z68T7S4W0dpCb0jZjrppmJ0
Hw09cchHxh/Uq+Tm1xQg4/sd7n6D5p7kavUyGUO31mE9HVZJvozA0L3V0+074ibpu8z0DJlQ1U7R
z7Bs2xSP+bs8AkJIVKUfEYfTXCst6sW0n15rCe3/pAY/l9yy9TDMxbM4qk65KLLTnF9WSsb+EE7c
+slMg6qyXOm6GUK7pqz9xaTUbuxE/Hq0UpeDkXzSkrWdovrVZPvfx1aQnYdafzUn486W298bzKtu
VfufkIHSZuhV6yRVou4WyA/TohWv44xguYSEfad4ftsrT3Uoz28DxTo2qWgwSeUM0pMJVF0NHz13
4KZupLtQx8HZx6mzk0m6bHoEaAVM052GQ/9cacRRLx8J4vTyvUvLPimU37p+oM7gyFxnukoSWoCH
th8ZsI9i0KwGEy0vFqp6W8FfU3wgZlskxcUK3VDQuGzWrZ3EZvFcoZ+l0ak6Df7Cq4HF33rDB1Yr
OGUaWYn+SBKGejWPhnXUB9qNMUCzL1R6Z3mBPDTnqXzWWJt2zVAqj9UQubFJOAdm33ArRktPgsz+
2Bdwe5Qt55uqLLf5RNbo4sH43dqYWxhO5MqssY0EpSOyUT8RGkU1Ddi0ng7NDtUgE22aTY4EJGjI
ufXEZrPumo8gU6dDDfh4NqdIZTosNbdtC1I8KoIHzXkldbQq2WgQqKVe1uHvN00Qn0y2qs33OVqq
FKTSLBReFSOLjc2g4zq31sb0B4CaLJouBfLvY6FprqDR4ScvPdCLj92fI9KEdKtcVxTaIMLTvJKb
x0OaCghUBzBE9ffLQpAjgkHn2znYTeojEdvG0cTdtVZ5eL8X4iT9rjleFluptmz6ytB3F5F/NIkK
KYh2gT0flBOLAGeZLH8LSsv4NJGvED0ck4ONxiGr/cfYoia8VeneCzFX1QR5udoQSlslnlLSIEli
/N6VLSk13LBVlGWzJG5vKG6Wf1HB0deRLpkHdVBepWHU3hJzqmwtqnCv1JHynFUVIyDC4KOCx/XR
0My1iWScc1Y7XoRuCa2M24vYo2loRRj/sp4eSa+gL9HMFHeUJ/Fpmgjk6bSnoMyOrUFKri/gWai4
XyYoOQG7/IDsq8yWwwesdRuCgcI4hLNwsSoQ7TlrHgvdfzcsMA1iLTzQosKuSZDjBJZ/wrOBUiDO
VHKYs6S/lBqMVdT+EOVG2PDSINKqpGYT4AJ2hIpWd1BhO2hLd9DF6zDnrwuQCAd8NpWaqxtzEi9y
/aPS2HC7RiPjSjjlQngap9BYg/+Vdj5Epg0j9aQVBceZbPZytTKwyic3JfvoulbZWsN8KAO8MqXx
ZQU9U5YEBORX9XUOJV6YwHxSF7Iym3IivaMMVf2rLFu+k1vhg6k0L4jxThaRKDAKpuyA7JPxZWGC
qDrhSjXAsU2NO4FuxNSJAfiu7FgGisxJ9HHJMv6rzTLDZ+iywIEFDsD4Q4jtD3kn6apHUUx2poXm
eZJMp2iDU0oq565MJt/BVousS7Wg0yu1xiY0vGV56LY5Ub4sK+8RKXiVQo0L2nB6Z6ihOmM4iTZG
xs2glPSriz5ztCYck74+DCZaasxQKdAENyk5PzdDo6g5jXW8doteQ5kZxBko8FAggJxVmgIvQ4jO
Y47a62zOvpvPUMlxWO2UsXUDsQ12Le0HJLsgbuVOXgW98VwXOoq18Ixq+DPnwHsAdAyXGTdfNXml
e5alPKkkWKMBY6htAyfP5/fwFBaUT0fVT3myzJWfnhssEm5HbgU08irF+I1IZ439gsgKegeklrIH
INhDn0mIwfWvQWjjVZJ0+3nhdf24tDXFkBwO+o9EcaHjU6cXUsAPYUvbI6bieBuaq9ovN3Oa7aSo
ZwoQ2O38oPSMuM83Gn7v2OqeWasgOFjhTQA7MgEFd0AzCCbAZjlUrEpiGntTQZwAsfhiIB6iJa7U
ioOHuKq3cuWJjbVvyHQ6RIpw71LlxwSRsRTVv3L0UdADvSZ4HFdc15p26DrPzokt5dmTWMgJYTa8
3qZRPikKCwrSyGqyPliV3tWG8sgoe7FAxPIedquxh3TYF2W+FcgcccYRpKgDeaj9fgNI1Hvk8UCn
9J4eusQbdrtxqgbXrDdoAlWAZWdU+cnAJyvTyH9KYvsUpf5es0qKwE3Jf4BP1AyQQC1MfwoTVThD
IH8E1vA+SRcSbkNXQeEJzVO5KKHrPawLAh6iwmXcKag9RNimdib+LaajmsyqQfgA836fhvCxbxCk
JHzfnSiU64k7iZbvA2RLzCm6u+CV25SGsSaCkKN9cuURPYpp+QRtv5FrlAN54fYZ+ssCZ3lRqgeI
QryZaf7Rm8QAdi+JYSIuJ5vLIGiMTKDbLMYiWkXpJyDlwRh1ZFVjPOOyLT5Na3m9Gc9yBe0A6NvA
4IDcf4g4njDPG+0+xTaNYqI6CynEcUUDKc31ri4w+llFuy8b9YlF7lLIi94UstQsc9nWauR+Vts/
hUKI7NCQcahY9x4dsTPr8UrOfGpEqrtEpGVe50dFr33S9JDGZ9m80/zuEqj+pjIpnaBjiyN/ANWa
lZA3Q/paycljnpQJES22UWhPhBm/CsOVlIVtiw4dI5yt3DpRP6RF8EDAyUtewhWqVcVdLIYPRVmE
tqzHhm0WJZGWonZvKXkHF0ycahKRj0TWdc7IAzCiYu8rGTBkT/ogqdtTRFq7jzxOQV6tG6rsNP1w
g2J5ZyJ7JB6AFS5qaAboy5XZjOquIb/b1j4LKAnzLam7L9V4rf10OKgzz54StvDaVHZCoLcFHbp9
tnwq4AbtvvQMo61IigNMcHKYBSoSyDP2hecwiHeGApNp+aCbTWg8acKI+czqL9BCfceVjQps/6iB
XG1heDUxXMdpiGAihm4xuXZIbjzmP3sCbUU7Nj9zDexRqH+YvgB6vizpglhgFa/R2MRz8WVx1ESD
mC0UWeWpLWFYYxEispg7Z5BDkG4Z0F6W/Ag03guQEezilmHVoCV1lNhj+3Qt1/NnpKufvr7Mjey9
vaFL7OPmIewsUMaRo3QfLRIFy+6KKHLG6hqIy2FACkc0nmWFFSNY2g267ZAuB2kzQZftfzFT3+j2
eMcy8JMOXRclAbYwEca7qjMmrNhaL3TjHMoIyjU3b5LXAbVGzTXEB2tZ8aMq8Iv7bf5IGgJqsJTr
IuvipxFx15UkzxtTA2s388ypSu2qC9hoytsuDkA/KOsAAtGemmVcFpUe7MnVRnUDOLkn78XuflJO
vsVfjuhCk0wXwwgSk2rb9JVIAK/6o5uFl9qUarus2jMXIzndhDBs8MCyRmuldG3HALsF+rtkomax
RFQtkruV1s1pUDQqIbokdFL9AktirnSpwSa+IHp6SrZbkwvyrg2eI72oyS0nC0fKW49giG7nZ3xZ
hNrRBeU86SnSsRr0x6/V6mgub+Q6umIvOdVtMa3ErsM3UevdBy/ZnGiUTGv2EEteI8WxGw/mOfaX
nOFKpTuVFz0vAvRihgbnjy7fQU0VyeSiylICwqM8WVOQrU3pLdZCECUSW2ZLuJRDCOmLvVWIyW8c
2EnQLdkkDqDhz+D+62wayIGDQoSY+4hni9bm0LC2IpRwIg6XRCzIQzWEOykz1xGarsKtvdE56lpt
Ndig8rMjN/KTUIjqGun9Y8JUs84ylLakgkpt+RJPLTJg7AFsozqLd61bUN7JNtN11INzzFEkk1cE
oea2rsNFBQAtTl4PF2so7ghaz6gBMxZCJ01mHvGZIEjOMt/Gpf/Z4i/vqzi9ZV/Nvy/f9qMopzoK
wva7pfxfHx1v6/vf/8Ff/n3zH9+fDr4K9619+8sHq7yN2unafdW0uDdd+vv3/uNf/t9+8t++vr/L
/b+OK5MNzNn/57wy2Pu3j7fi17yy76/4s+jL/E1XlkRz1WI4ItOUFNE/i76s34iPIfdjqcQkEfDP
ki/5t8XzR0cAgWQUdKoEHP2RViZJv1mklpMrRkATwXvyfyusTLb+nmBKkhAol87/+DVU8Tuo/xcH
Wj7qY6z7COassH0h9cNB/vpA8UThIGKJyBhyYiIyocfJVCBnVdUg9Csv6ftj/MOYEGWVLW28ZgSE
GayNWI0eRvhmhT2nmxvybhX9MI5z7VB+7oZm8FZ2fn0kGRsWNY07IrE6dP+MbhByFooqnO5G3jM4
0LlDEAZ84kT4SmLqF6TVdzHWT62+/Jsx+ZSbgXXIbai+6cSfRf2sauMThwq2ETFe11JpAQYm5ap9
7pt9Kgkqo14TbeC31diy1pgeHlPoNs6sIoojpavtvp732Ux8b+aPXjTWJaqZtETjmryiF7tRJIAF
ZoKRjnDWIlfxs3U07jqx3MRdT8dECUUzGaiuprxZsea366ihIybCYOBp+i4HQVqJvS+7EX3bzQ98
lpWXJdVLuRh6yaGM7J6wtrWvsXZ2FnpSVQGhpQiotaV9oY29J4tQdoM1Y0Ua4p9aFG4FpNUr4jRj
txrCaoXQ6LUU4lvQtsg1DdQho1i1+yKQ75r8VkuErNX9FpFEv24KctWWQaTO1MKN+4Hka8lJa3ok
pdz/mOeZ13nCnoDIhADqsCSuVXzSY+UKFyiSjlmbXsxxg5QXm2H+hLV6XiuDPzE+acesIUSEffKo
DjOu64TlTuOij0jPx4BMhWLb+fFnZagb0yxvZe/vMj8LbXOqAZWWu042dxp7pVPm045ontciIbO4
IeiWM2qkaOujU9YQhYE1EiSBZi8NQ5Iz2LxN+SpQ15v2gJGNhvULJgOrVPPSdxEpVHFOgFRaXOht
slr5bmm4ljVSadyx7fC5aYUTGcEBuOwnIozEYfagkpazkXAnjvDk9wrcYetvQHFeRcroJOuNWJPQ
Hkij5Pt0x8kYmfaMj0wK9mWPqLARo02d09QUqupyTbjRWkPfgX6+x41/HxO+vYwZf7nTn4q6uFT0
uKN6fykb/R7nnLIgL05mm77PKo4dRESIk8pxJxXZhtVjLUXiE0rX49QYxHrrnMnbKzwSpqHEvGdW
R4qtAPlH8mk9JJ+GANwVyjxdNJ02NFpwG9HrvuSA4+Bn2Dy2EfZolMyHqJiv1jgSixpEd6uda5LR
oteIZAHXV+edFZjbWpDKldZWppe1lUgroPCGvoz2jqR1JYtHpm6woMXBPm4yHIHKNTLD2xQRT5NH
qERRwpJ623OqGo0vQS9eKyyvzljKH0WYrn153keDegiTfrGD2nOM6J8OnykxXigX3ph0ZxXMcphj
RTfT9HVUcTcX1ezVIdEfiol5jqApwpRuysDta0TVLWozJGfxqlZzUJfnKU2kf/BsS0u+4y+5Hdqy
oqpESkkq7y6B5X/19Cq9qg7kj8huWymLAnc3T5wS8zj4AkKxI8O/N1JyyMlD1Hxp3P8/2Jr/v+rk
BBb9r/bm21uUt/9mv9Vt+JV+ZdOvm/T3l/65Scu/kbtl6YakyKRzKEt2/5+btPybaZgKuVx48UVG
Klzcf27Uxm+UBxrEh9JvIUqKzsX+c6M2+CpR53Ma2Tw6G+v32YfzyR/BlBxtOBn96+Nfgyr/c9Iu
WYaqoomqKZMPLP0t24A4JCOdQ5XR0oPl2Oab4pC44T+UIND7/bdbl4YO0yLHThQ1ehho//vrrQud
rfQt4akuT2EZvoU8+qmN+CTPiLNyAei7ye4lcpZJnHGa1GWR0SWvl93Rx4htq9ce5bgNg6i5zV5+
Z7wbfywYKZsE8uMj/H8A1PeTsb0yWLDRZGIjddpP8yI8RnfEckVsm2cj80gmrUPbB2u8sY/1Z3/J
JLKbw/zGoV35ST6578qr8kf5DMSSoAWqnLla3gnfqqt4YQTg/aBdGa9+u8N8od6ia4WJFTqyWAeq
C2VnlZjJbczsZrNpf3a6kz6lrxqSQmDJ3KXRLyGXWnRJlaFTMHr+5R784/r+ej2/L9ivi8Tvr7SK
WQ25m0To7F9faUGnrGquZ165decJJ3WVkEqCHNWd1qVXeiL/T1zTjq0heAbP/Ief/re0OZpOl+v8
r5/OyfPX2AG0FfMwcC50NaQStu5UTNYO3m4X6sCWnGSdHtmL/+GH/m/v4V9+6N9uLo06ApKZgUcU
pFWfVPLRcdG/RyiGGke9FNw0QB52dpi245Fp21eP1T8FNuo8qX9Zm02dR1hiTSYFWOIE/bdGHow3
o68SHOT6r+rElG2rP2nhyG+6N96FU/ca7MWr7mXXett8tZ+JFz/BwKOP2jWFLX5WwnomUg4F19XA
aLquPeuHdEzWwjo/xitphRD2R/6uXpQrdoid8hi42Icv2qf5qlyym3WGwQ3t8Txg6l8TalsV/5SX
809/3vL5Xw7zqtJGBX4wDphPHJp4cIjeem5e0o31pW6a9zn+p2sq/ufa3L+9osuS8suPNANRsOoU
QVD+ob5lJ+3ef/ZkramOaq2ICRVNp65dckgQranH4CYfWQGQzk/pNugfyst0TN40knls/yE8LOGy
qUc0O/EfkuJU2c/W34GwwhRAAIckICR7XIEwnEK/Kiys2eQkbFDjG0wr/Xq6th94+PEnoYgkYnai
+3o9UCuUuPEj0q8KPjJbj/fs3XihgCtCygc+ZOIfpch2RVkiol5d3RL0AiZnoaQnGtZy648poMLx
k3BbSzngFOm3mOtwTqbag5pJXms89utSPwj5GuYlQ32MGw6GrMN+svwu5sOSM8Psjgr+3BobNd76
qNgxGUe2k4p0hBwz8TDV3nwr3rL3MXBgNMbOJZjJuDQ/h9YertM7RpforDdOtYfSzMh0O+DF2aWZ
09TIrmw/sdH61p1TNxv5wX+lnLSF+pzs6qS0tjrY+bm1tjoUIZVd2DSGrYn5uPHOKGC1lnjbh9bf
stxnb8G7FbgQibVot8/lxTdcU3f6DOvOtTVpgzumibAprJMVHRT50xhIsMCZhCVrMG+FspMBNnG3
kg+g6zikP+r5gqw7fVF7F+iC2SBoHhgnpIDDKOJkeY85xviJQVAn6NAx3rp3UHccedJFeineC8JB
JRuRLYnygrrqs7WU4wxbtfVupHiGQLouxbngjcBqPmd8Z8o86OkAHnRB6YBa1uhHw+bYC0clOGEM
WCK5q00eXLQl25kwH9vqnE72YukTSrGUV6RS8OBotQeGqf8AxcNS3ZGegk/rbQECw5UC/CzrH5bo
gbpJ3kR2MqYQyRkn+CybU8gVKT6TQ61BPLst8NG8KQRKFHYk9efTAbSxG1Ys/Zb26Xt9fbcaFA7A
o+eywBF7+l/Uncly40iWRX+lfwBpgGPeEgRHcZQoStrAJKUC8zzj6/tAlWlVGVmVaW3Wi+4NTWOE
SALuz9+791wmKO1reAlphhEFQS+Wi+2sxjs2OKl3C3VlQcVIV0W8NZU1wGHeU+4xTGNQOekXn6ro
FA9PdrGb8+ZvaOOa6oAYHT3q+GZ/2PMZkdtmmQF2eFWaJfgR/84pQeHJ6UsjWleK28OHael3OvpN
tE5KigiIBYJe1q3vGIAy8csHDnE1dbD00Toqa/qYjYmZZ+/HK9xXdBKT779Ikh12WxyFNLiCat2L
fUs0S8H1jYyEtijuTccyVqq/HhEjQtmXnIJUJAzHE/FEoH2BpCzJhGLXtoIthkPZdwplIf8Yjza7
Bvt3wu+49peMFhPGBS+RirFl2RM1gQ4wQl6LoTZiULJmVBmEDoVFHLtkHQ5wWH6ldYb4B1QGcVM+
kEp9OTXbsVxZuOD0U6FtZGVZJKRfIyzz36lLUCmRPmOkTCW4p+a1Zw/xYzJfsAxZ/hJHQt5hfqs+
Jwti7I4eZ0S7Ujln5XONLabaTtMmwMf7w3/wHjmrdSNtELeqmEQu9RwF6qIZocAskn0bLWkZWN1h
q1kuV33/HvNkaGGPjFGZehD6wxW+0MuPKoKs+ui1jo6h6Mq9Hjx3AG3UZ+SfK29cacR3mVvTc7V6
k+Qukz4zfyfFOD4Vu/ohPqOZTMWyANZl7Kv2PeK65kDPKH+bbMXO39SzL9nRlEX0HlXgEvHiLAtv
X2dXw3xI+i9Z2viDA2ExzT4aFEPyqmpeZNxPqWvJG5smirnz060Bmjg+G+JYZXtmrcqhVJa0mGGc
ifgY4aUI6nsmPUX5QRGOUa/UfJE/x/dRXoi3hCCd1GHW1edODNUUTNGwZbcY7silLfIUGVsh/Iad
o60k6zFjqMsYwnNk7Q6fVT5NrBXEzEAdn/ZCX4oEwu46VJFEId3nAiMchnkxpamy6Bjs4hbMFxHZ
0O3Ne4hOQ33lfdKxkwHf3aTn6QclQDdttZqDq/oZy/tYPdrBqUcF/NZ8QLJQ2e/uPgt4vq3sldwd
NPScj/a4QPkXyqvslr3lr/57d0ArY0CPpNiKiM298+ZRikXLTuMlTZaK5LBz6hS6GVrYVcE4iEAc
azWyRJpuZ4K8WQfMzU7RSXkwduopvE8wuWi/LVl9MbUc+2kxHoxqUV8xmXZsJV8JbN9PFQ+lNv9X
VoE6alEeYCoabHkOZmSfreScvcOE8Lb2R8xIJaMVDa+AxrPLVVDREAvnQp0vthVheUT3LFAZgKbk
GiquSC54SvK5crWViftRXvQnZAy0qk1zKy6MJouv4itSVt5FmAts2RwXcIADeIp5oombFnMpQSg6
wsbBaSwCO8OD1r7I0xGQQm88QEc040Nsccp3qjde1CJF9uYQuOQxPvQctqQhcGSGKMwg7VV6t+7Z
j45VYcE8ny2Silfa9/dqRR0aaRjOHe7l+UKgXJvYnxzEaHqxaGeAucs+bWHfHJa4sqsY+5rjsV2a
x6ZyoIQZ6DWpD2tnwtf4qUS09RwhNpa6zW3y0pfVznrR7IWUMK8Amr2oTBdIIvqR7iuPHV9ems94
owKx8vCgiz31mbksPs0nfjr4gkLwahq0OomMJhXXqY79U3kfJK45NyoXZbjCFRW9BcQTfUl7mod+
tljux12gzDuhBVnnRaWCkR2kWNFWHIuXHHcf3mt0Q+YDz40MnZXKa2uvhmIV9ZfYWiX+o96S9wpq
cTPlVwv/HBIMBBguL7Il4WNyp9HRJUecIoWFxub9fkn1ba4usLMWmEzNbssQcwDz5oRLqUG6+h64
WncePqMO/FdOO3NhlZdpXUo7uFPZY3kVoBu52xNKvPfRZw6O6hAx1qLuiSw+5D6ZVg5ODlOCfbo3
ptVoQBh9lCk3C3hn577YqdGyGHf4UdBNhTlSQFpBLkpjSOwQYbCFcaXJP9TP+mLsmtcqWirDrprJ
X8uydOnwTsBJXvKTdMmfIMIa07I8cfmFD/auu+lPePrHLSXfvVlbLxjzdWCIp4pbFaF5tW6GjT89
2N22VN9Nf1dImwnX32G850AGkUN+0lsFXn+xdyjO/FPyUqJFe5f3rP72k7cf99ZR2zUEFi9wB28t
J7pqG+PGwa84qu/lHiGXOLDJ8+Si+Cy3CJ4XnbYvTLDp2HkWerRITxCUogMrpPmav4uj/8IU8YlZ
ZfuEkmPcFNLCe/dunbTQXyn89vVeUV0I/OqjwSDt7w6XP2dqcLj84xnrp6OtAl3UjjMOIUTuvnsH
e9U9xnvjrNyzVXFKD8yAQXtBvt5mO/8Mtsg1yJ+3Vlhev/Rzvwk//ubc+XM/7vvvEQT5qagEYPf9
dCiKk9bLao16C//+trv7X9p2cImmYiz7j+bbf+zSfPP+/3iq56kLXaPpg1qJwcFPh6EwMtIm4Yhr
38v4k0QqxQZTtDT0Oxc3SyZo5T5bqngmbu0rwkSaFPNkkeVSLDRroRQrvT0xM2/zXSvtq4tVu+rz
7PABWk3D5e+idsW/f2n++ff+dBzuGjWXMIyLZRrgHQLwstRuiPhmh7TAi7Eo3oer/pZd8bK4SuFw
Yqkuo7TX0r87R/65IfHHF+6n9yiXxmoQA+8Rf0jwBCZ42ijreB1fMBdvkmRhYZlc1X/zdil/pGvq
/7hS/+Xt+unsijdnSPuOsyvNLU5FYXDwnmOxSk0idBbhWfuQuEfHhRK76nv6im3yr6/Mv71cfrpT
xtCfvFLQhknfSUCg3jXei7P60T1pLslu+QrfcPAxa90W3Y9YUBoumndrYxA4hxLlQ9vr0K0gAr6w
U3xQWd+V7V//gd8ZCH+6nuFTQggwFJWeyU/Xs9wWeiJzK2fn/oqgmj38I3qcnrIH/aU8gmcCauA2
K/VJuOnaW9cH/6adKpexyElxqw0pIdtk3bnKBU0bJdEPZD+cjewdGaGbxPHu0jbRyDNlP5b35d+8
u/a/vabIJdNMmqYWiWp//OM1xJpMBAWvLmnmHnYPF1oiIu1xzcaPeCp/luTnWc9QOoN3ap7aH9yw
1oFxkJ+74TsiA1TUHLVL/SlKHcle8+sqwYqhq1Lyk9RgLZB1aKyjLLKcgjjb2usBRq5bHpJPWnlY
Kri1Nc0VnJDZhpBL2YuBLiTwGQxvmPvgNs4XGMpoVDuH/IVO5QAyA6eWE3I+Pdf0QD/ldoFqVJ1Q
ZC29J5YEuYMUQyTSSQSL4Fjsg2tMswIFveRg3AjQEt5HYl8Xg0JH4gLQ6q+vCvXPjTxuVkslWYiW
uEJ+9h9fWJDVgRLPt027q41F8iugIzOjQQwGBNOqU2Iqf8KCPBSHHggKdYjKLrNBqSjHa7R8QzPX
mNkHak6DM9EhvVGC4jmARjFEW6vaklkH28iUNxyfW2lZ/A12dR63/7kJSMOeGb3O2Fudv/8vLauu
RAeCtlQsrYOx6w/Baxo6/VF7Gk/eCfj/PjxFm8ptduQAPtLY+OtXT/m3l+U//3ftp3uqjj00Jh33
1PDJ9Kc5d/SqaIbTL/gxj6Qg+eQu5ZTcLH7bCf93ZRv/cTb0f1CWwSRkHrj8Z2HGY/NfByY/X9m/
Tn1++63f5z7qLwx14O+ahm4IGuG/D33UXxjgmWgt5ixGglm4C34f+li/yKwrDMk12OlCny+g34c+
fEvWFQKTVJS/qqyZ/5OpD7/yp0tVJwFA1w34zwwJ5J8a9V7ggXnHcYtD+SOkQVahcx1o9r3oMHAr
rC3Kq0xUWWiNbl0ZCxjqq5EZqM3svYUOVbO+FN1ZeI8p3RCP+ZgPkdQCuxLt0fZxhviRCyQf2Q1b
PX46IoRMmhK9xnyUAXHtuz6Cvaoe1kp6IxdxgRMPOSxCZbwBSU4RJ5ebkH/9HUjeqpO/RiCNaKxo
PdLXQDZ6oseWqVBpQYkBIOaweQMHuKgxCQsK4KCInLAJIRoMm1rCbwtIvckrSHucEYi1gBYUB8aS
fzjE0hg0S5mDuAmSCns3d43nWNW9l+9J8CVmiRVQQUsOnWYOZe7sve35t2681t7VgqxK3ABnqNY4
VYOOY0V5rkHsuKBW8sWnAvpzw9y8W0fIbQPFTpadh6Fins/ac15zLzKAJvKrLNOMypFhLXjzES6L
i62Ze43lqii+yvRmtGedlTv29Y3OsMmuPCcsad0ZdE8aoqqV525lTJS8UYmT/aPBPqvpiGO47TXj
yYYDpxPYPCL58++1ce3xGc9fNOUvw+Ql40enFBhLwBNF6ZBNhNLg8B0jGEvRV9HBWk/XtuRtKsAA
ZfM16tAnmxGAlpspwSZSCfsetlazq4aUgF4ujgSpXv9R0dIc6WaAunc6454l94KRnEYWuSShv4Ys
ItkYxr4yHU6BTlvQjndj81Uzm6vzYCsm5JKdAnmlcgjWrUHGi44PGcJjpqE/jStbDG5JymuZXCBc
geJmeVMONeZEokodLYWakN/G6SPklUDznVTnFjVnOJxVbAsV0xYt6fEP3eVwp9GeCiS28KxG3t+i
KiJoOycOFAXAGMDH9aqd6Kd9O3xNdupElea42wwbPJ5Vv4RQo16z/B6VX2GpEUzHobSv72H21fhf
32vN/2i9PYSfVV7nP5qfVW5/EMVt3Kv7lz/w/0UnRynwn1djLEthF77/61os+IXfFmLd/EXTLRkn
AkhtVfuWw/2+Ftu/GJpsEvlKrhRLr8o55be1WOJbJkYPGcI+QF00K3zvt8VYEuIXG1IGbHXZ0ol4
BK/+08z9r2bwxp9w7WT8ELLBwj//mcBmf44Y4G8IBrm1ZNdSW5c0CJxsoz7B70Cj7DUD0jIYdsGp
DMPxAfjV8vtHvh++v/79UWKX5x525e77M3P+R/7xYwDHHMTvJMjNX/v+BS3oi6ONchU74b5Rw/LW
Fqp5DZMeULRS3L4f6Gs3ckGfWs5hNU7vVVKN52iIkisBEpcKHzk6qnJbscsxlNPzJXijD9yYzC2M
6qqncBD1LEZxRh4a+h+xCF4kwmOY7lvml6bOohubHkWLRW1s2HO8sn9oSb1Zc3hcRur4hg1ER7Ia
Q0tvfQlN8pRg/pFPxOU0D7ndu10mKHxDooOkKds2nmh53Ub+e5anPttjD61dkrSic+IT2jDa6lXg
y8X5r7iRXQJGtaBd4YBpFqNirGOSD93OL6IV8NwYZ8EAOnAYQxehcbaqeqOkLXO040A6+JLwDnme
KQcY0VjGacpbo77s8kbbFMNjGEITyDSbXjBatZwQbF+fLFi2hJ9DlLYZEMsHETIPivpQfkvkY0/7
rSn9wRUBbN6+aqy1FdD/NEjCcJi3i5UqjLPUFQwTVCZbFXGhsZobdAqb8dQIQX9Z99e8HT2ZTSz2
5CKOUPOdNoHhlPfJPjXHu9Fi9sUGUrpRnbhtnA+L0KNXXllh6gRCu8kd/bI244+Le6wsYTFn5XGQ
IcKjksw1aBZlUWTVrR44yEZRH4Dlwmin0Yxu9M8CGmoHfChLG5Ksm/Hep8pFCrAyZESDNJa6NwQj
m8kiOlBhngd1ze0RxpBMS5R7C5ixg1YHtVYwJwnYuQTAy6zyK7g7WPMQ7lug4LJYPKiTMUPr8q2J
Wy1Ig3uTSCuyglyvAwfVsF0kvX+wyUDxs+lTKWt4UmbzQ8VEgI2aEYD9BuqPUdO4sqTpKIHxDUPc
i9ELyLJPPNRYObL4pRQHu0i/4hg9SdXrD03FeYrsNuThPB8yrYz6qCTqLuxSeW0VnNLCUnI9Ezya
mb1w+ZFb0gFtAdidwZyN+Wo8raQARV8LCakzgXnZ6ZxJUfFet5H+LkaRPIylLV/KpvySiJHZNfGH
NdTWylCrHJmLrm4KhUN7YliE3Clnu5DCraJ05sbExr0s0/IZDpe1g3tHDlnRrumrpHBh115KvyXm
Wm+E+ppNDedO/0m3LOYC0Zws40Oql+L48P0Q+MJeZ2F+t0owN2YCtrhl1pzHYEaNOCJQt3gfpWbY
2Trdr7qv1nWVHjNQD64hV+YzFODXtDKNL2lLlivLDANvkO/MducMykwmzGXw+F/VNN11DcpQTW13
QkNzb3FmUbQZN5dw8Me4w6L+a8+twpWOo0OTuk2PaSTx1HdfTUHE1Y89NoEFgqlfCUmjjCtqZEFm
KZb1mLueruztiLmhOnI+bLpq36bYWUR4oAik9rBQeRbBsDGwKaWRwUJrpuDJ6gxFX3/M/R5AOVIH
Lfyc1OCd5dulsJtcq+C+JGNvYXg+oCBwRZippwttjYvMnDIrR22JmZvKWWdULyS65UCAn00PAMA+
aHqWcYQqJoFDSB2tl0i2q4fBllZ9YuTLvKzpDCVWtmvahRlC2kuFBwq8BYJZs2PR9Ecd7Fn1WhYy
7wmD1XSajoGhQRzNym73/ZHH0HCUh9RN6+4xMBtgoApyYPKEHuXgbimjjBNvYoiNzEqJKHPm34Qd
1gE/5yEejQc2T4Hpm0/qSd9gW3KgWDa7eH6YvQNTQlpBqIpyVyxjI0FT2/byOjIGpkmJHnDsXgD1
QYhqH8pGvQLRc/UUSVVll9Gyx0OgE4Psopp7kQrSqDJPu/mWsoN/jlbKm6MHYmUfN5m/HeyhdvQ8
/Khtv14JDVdRXN0HpMsrdQJSRnj3KlWHaDVZvM1oIlWne5W1ZlzHRATMHQstJa2rQnKVZfZLBY7E
UdUrblDMvTO6HCbcTYklOG15sI+haTR2xHjC59DQjd01KVJOFKi42B8UUMD2V8Vm+pSBgqcqnnQR
rnHpvZmBDL0OGv3QA/ZP1VrBpKYd47g8VwVWRr1EIO7l5dlM8LUVRQOMjlfTzRP8SXLfLIsyOdrT
CPlE+9X2mo+WGGEvLNU9VtvF2BskeSEmdyodxalnnAQsPVeD7+Ha4VntodmYLcwqAikQq5tQE0Hj
I99QXkwx3YuhQ5YiM1WsZbhcycvgl2/eiLagxWESlBmqa0pdZSa9sD+VcvYiCExzQdyUNmeyThMA
kOx1N4PMihkOZrKezv+QrUVLXGdA2HvBIG+WiFs5Yuy6xSiXaC9dTo+6shqwQP4bLpOgTplW+f5p
yq5V6RPlaLMjRxITXmxQ9PEGvDuusBk8KVWHmF8eDmYcP0vVJC+qstmMiXLEubFRkuZi+OtegVCh
kb3jgFogWlEhi1C+QKF667QBdmrEHiNCc59IWXnzgDFBrEpmbUlrQwEQTNr7BN7a4DbCbhzcE6hk
xOhOuQ9gBKm40vL0+zpBwJ4UR0Pm+Nk9hmZIKmJ9i4X1I9XfkvihH+EC2km9NibUXaSgonRgTFzI
aewSt3osTX28sLb/ihPr3Yg1JtBp9dXS7MPfN7hDN7acMdsnq+pmiB6mcgss6YhwMKyGt85Kb0Vl
3M3GXKlm6SBzP3li3LaFzyzVpMsrinqCApO4cDpibI1MP5sm+TH6e2IueQIRUb6JMjsuSnSV7CTH
SrGPurL0NUNm2mj9kCfojbjemULnD2oQIa8ZJiAmeriO9QlHg36LzWSvZG9aYsSLVg/MjVAQcdYl
4ncq1ApAA0UNqH3hRa8ddNEIdekcDMAcNMNGOmUQxxNkbXrDFDUjiLKW4YzYFn84lxqglUhjw2cN
WWoxm36PDEprSnDXgoqgkD2yNoIHVWIvUwmkk+hndwwRFcxvcjjDvHlp2zlKqCG6zIkk8TYY0z4e
pGNgglwBJLUkNcFb7LXWe28iwnBAZXFZ5/EpZ4I1E5BsjXmdoAzTapjEprB0BBagZZmWRk9CzEZ1
Gzm6X48umX8bkcp4AIUEr6Pwnnpi0RSrfB1r9aixN9m6fDCS4ZKFheWQVLnrU4J4uoENtN14SXBD
X0znWuErQXmSVYkVnL2jqXWbd1gchgrZ1/znpwPwGpjSHw3R55kcHRpbxShABLpuIB8s9DUByA4s
7y/Toi6Mx1fUoU430Khl9mvCy6zs8C4Ti+AMCVKFvrhMYqx2JGiEi1WnDEeiFNDPZgYdhk5a59Bd
VEt5UJN23xnSex0jlzsjcl6PIn/Wa49LHUSAV7VXU0IAJhLNWFa6a6Szcy65d6yEelDuc1VeZj1B
FZG8LHr54E9+tFEnBp0i+gFHi10UGBvSYWdURnx1qrdlP17D9IL/V+00tLqFdQG2WRDjowAlDymS
JcxbqVi3E9qKQjS7vIseTTVaiRB2b74P5XLYmFpMdBF01LbNGaj2CF+GLBldEU/AchJEHQOivt5s
7W3bGbeiFS8Fv+OExvjaNtBfdLNdtzkXV2hdKNL2bbHPVEpLK+6xqWfyE7adXe11a2kkzVencCl0
zkwpsOCxemx1+vKJHLmdkc/gieazMxRoxKUK7acjt24A1qFQN+gCEbJQL3JG2LuX3D17QBgwRk+s
ItdsSDu3HSdKAanMdqmq5hswwcuQqsHREwwoCYU9nBbMQ11gArgdSR3TkIoHkb+sjf4YylgeaHiU
T0k4hauqyNJjbqrqXuM3XfYFfdmOZvKsyQnS4LLYhtoAW4Leu+XRELT1uuOhq5dGF35Kfdm7ODjU
IVPIqaiKnYTjZpeYxgWXDqkqHHDAMpU746ZhVoaMUYzc5VHBmL/9YYyon01FTqgCehiDuaQgl7aA
WrJ3PtM9B6zjqVdD7VuwBul1IG1uLanSg1Ij2i5iRBxD3eS7bn4g95eWPzYTQjPmHhokqyWyG5+a
oiqdwrgxpit2g+25ZYejf/Cipz6PCQSpkRhQ2LhJkj4nkzSiSxs24cjIyTMLsUyaKkNmaCJI67n7
Jy/ffT/IWVbsunh8V6feA2v6qhq81ERgwDqP2l06P5Rtuo4LJlKNPH1NXfsxSdWAwiXOWb669dCC
ZQ55he2mXRpe+sSZCs1NeBOGAdoYOZEOiKou62Exaaw/YenTovPSXVog1+i1lkaY/GayjTzUqfLQ
x3hl66D8lVsUVZTNXL9Jb6NWuqE+ruxYeuQKQtNSBOpRl7KO8xRrNqjHr6FmbEThajqpPPZOV+fP
gLiIE8h9D8A04h05ojqTvR4BhTkeOzNcmz1dN8qaswQQ80CXGht6RuRGU22HcDDgpKQoTLuG10wP
AT1NqLXq4qy3LIylnJaOHXrJ+Q1CCinKY/PgpbhlSJ5hI0NriO0SSGVZYRH3pHWVdyGOqYQhl8w0
Z0wkgHRzjKDkI6IdfSnaGMzQWrk+aJxYt7FHsgKRTU4pSs9N2qh3BlkQWJm+ZRWwgyYmo8meqT5V
nneHvKi3nt8AQYpo/sWFicKnCTX6BoYDcDs+eDKsQEKZtOIDDtUaaH3uJH6pnodxEmfLmlpGbzIm
hsw+SzT6SngshxYPlcqqtEw7bqy4bgDW+YiWhsh6z6FmFr6tXOxIprWrWh3CG55jrvvLMqQVHody
s8pmChisry1o1TkOflxJCZyUrigDNzbHjVdQ+g21Hq8BN3YXngai+mkyt5kRIrE1mm5T1E+eVgVQ
24Z3PZVPjWc8sn1ra6PoXxICzwGmhJAw+/6icmYlfAscSkqspTBRy7IgOqmRS+vG+KpqH5s0Mtgh
KF5EqRQbodt446nDFhGG4k2MGZxis+OKrtqLVv1KtNiwVaTGVVP/mFkh0khjqMDS4KjKR3ydyhEU
2YAJkoS8ybOuoh2UC3wFBGlWjaPd5tIoyxIK2NaMqnQb4rCXxpbzU2QcYJcQ7ZAZczwbu/EUHEvA
BDv2CnXX+wORTfRmyK0nRwqCGmVj7KQcvlBYs4jWxTbN7wpmTMpM5dOs4mlH83fc4QmlSwUbkNFA
9xIQqLrCwrhsSZdYWqb/UhZxs/LN6LkfpSdbtUFKa6O/oQO9yX3b3n0/YHGsdkrylhTx8GF0sgII
UlonWq7vRGWWR8hY3LplON5jM2PTR9vD0RoOVe2mcmqhZacR42UYBpJYkx7biT2xuQW5lX3kMnkH
NUyDS1wY3K56wJVYUkfFyXgyCdvYdrFnueG19C+GaK2rGfTPukGeX85W6GVRjqKH1Ixx4H7pzVQ8
t6FKUTFsUkjNwOeAMabN9JHN/2ZjgKlKS4A6jWCiLqPJnsz8YQi5FVqpUD5oDmWx5H8mnk52iuhN
p64rBeoFul69nYgCyYOP1o6VBzKdNI6ZtVjpeo76layYhA3/GjeDuTYDyCSEJ9uOUkfeWiaO7lQe
E6gUZdQZZ8E58dxUhnGOpWyThG6PTx60qO5fU9kwjyOg6yalU+iwsWirkfuEpi/tIimG8QPH5loZ
FUSC0j/kg0k0S2e1T3FFlQYV5twr6cmgY7BIFfEaCFyITfoeSj1izyL/mMY4WTYzap6oA1ojMPzg
yITo7oEumJz2I+FOTekNC4BT3WFK9e5AMBbJXGOPZ7SZE7gUL3dEGvUHaaq6Hu1wAHavQKXekhK1
iOYA1KnKSZr3AXiHttIvW1YTp9ISxYVFqiI2N4MDJDliVkQZEb1NNk9DPktjT9ect2TjVXM6WaP8
9tDGRreFFPmQaGRR9J22tsuiOXw/BCyZVDr5UybKS9eFySYo7OYQzQ+BAdpiUeZZe0g76/EA3Xba
1POnaja0B+7V9vD96fdD6idnhpcPVRf4qzID2fn9A//4CCJLavXoQkeDM6ZCUhz83008xOlDLsLp
FJfadIKeQGOs9Mk26pvppMIVxNuMCC2SSZMGsz+p/H3fn45eI5/S+ZfUTt3FUzatNWGdg3hgNJXw
/I+msWmMZKTDkgPmAXACIbGzul3ee9ewL6XIHWJSvZS4ZRKV6wh1U19dmlEsTlnbKifaIxB5TGMb
cd/sgYO0+ywD9RxnfgrqC/gQPD/kmt8f1krT7sORbOFcM4RT1rBjwkJCXxDEarlXtt9fkRLVc6RQ
yxGQF83exl9NujUf/fOBsXC7lGrM7ook4R4fudKHDGeWNsKDzII5/siupeVYxCRDyFpMMo9vtBwU
qXZUjfAtLrxk4jgJRD8fVMJGujbfNwDb9t+ffj/EAZIeTbGHTclwFO15LLtdUm37WhYnK7oQezpe
ex8KkzrJt6lVy6fI5nRNSh4RNmcmi/ZTW6KDNaZbblbRk5q9JxAB2+RG+CZOsiEa3AKULcdL/9pR
6t0CI3jU8kw6Gm2Q3PqUP1znpL5TGpwo5Uhw3oj0EO38uBz0SV/ZXpQsyP+pDqbeCFeyWw0qCB2U
JglehVwcau3UaPTJaH0Fy6FC5D+RvbBNVJOI7VYb9xMsF7givj1XcpWjFd5FNxUcISXMlhaw/EIy
pjep0eSrhnfpGjQnXSVoqwWjJJfH0PeC5xbUdxiE6kNTa7uEfIxn/IRTMFT30vZRlNtMq2PAvmFr
RUdpfJG4GrdENXK/G9bK7rLksePle5R9eFjs2ndFGo8wfRDHG3Amg5AclM6GVB1fm8JqXR1ZVRNM
JucPhDlGja2j8rdtQDhnocf2qhYGGPUYI7U+opMVO5zZtRtVZe5YabGRsslfNSo3W++bbu7PXJMK
bTF91wX2aIhyGWy/lJbXcr4P9ZR6u1emvWRyCdmyh5LWgKJQJk+lJb1PcXcwQ52CnkDqIKjazaCA
x2XdZBRvsiBN+rib8z4to32OdCiuQzZxeq2MH2Wg3dq2Q4E8skgC56ppBtHtpilEoGt3sPhYJ7Qx
6+krZPUPbn9lhX0f7maM2r6zmWhN3cyO8cP3Xq82sWmOjtUqjl3kK1Pn5GbqWedoPVAV2JAiIELP
UJHcq9mGMTwUKbzbsS4g1uDigX2QrwksmBOI7NrVPJTW3eA9TlWosa5Wd7J3jjGH4gA1vNlG7Zq5
/HmMTPymI5m2Nth7grpB0sAdKzJ7ZdjcLV6IcwWikkMEQec0BZGytkqwSO53IMSLBOFnV2puHYsW
4Th6/TZ5DuGdEk7psc439ZqosaVdF8YS3mz24JfTXVT6vrLE+Fj0EmAXkp2Aj7N1NRleupiDGlDI
ZeVJYOwYARUIy/0ikc5t2jz1+sipXEVAXfWyTNsYI08ZyFu5nqrXkZ+uqlZ1qsYc2Qe0fk/tvzAy
NAF5msWnljKOo4+365Isf5vqPaSAkankp1ARRY8SDgRdHh7iQkX1IYmVVQ7A+4P42NUcT1srBOJW
egcT9DZK67ok5KgOnkdm4ouAZBhC6NTR/Z4kQkpmdSs9Y1dYXr6H6CrQTkuqQ3BdRIgg40W/JDJa
2FG/1olQualVF666VMDcoMDNeyu/DT3le5tpOGoJ070JLc23wqec+/6uJoJrUZJ/k5EAvgAGlN3s
vK8OTEp/fH+mapl28ibzmMJhXWZ2OG4UAgId1Q+kdTAEK5AN4400ygDkvOx8f5Z5GLhsI1NZSpCq
6vlANHfi3yjQvj9pPYWakCUe7f6XP3gPBXWC0+QKCvJIewl0zAjGWxVXwa7M800gW9ZRX6YlWASJ
/I1lpYTPAZ2JZQoP3jEr/ZY3AyEhE36TEisRpHOOTeOAGH4U5Adk5dVANbPsKCadKsDG5IldNinb
2DDs5cCIkskXdczEsJF0J3oc0EUWENAOtsm+RTibWWQXLpNgn3hDzdwPL0Jkj+FFt4ASw5wiB3H+
lAlrsWpKGk5GHQOBTgrGZ/M3vr876Nq0JR+Qqn/+mk1Ytc6df2w8eXqovf4hDPrcB3KURGevPHOm
j1eDZ/hLxQiQZvhEO9chWqEm6V87Jax2PQm458qz2zPEJBeCDcfApic2Zf66khcAOiNb/W+mzqs3
ciZLor+IAD2Tr+WtSt69EDItJr1PJvnr9/DDLrAPI/RMN3rUparkzbgRJ070wMOWsJ9USJuhx4bV
TRPaS6E2WLV/S/oc9qPSB1eythvSHKEqKgn5ACAOczIQg2zfSbfvPY/QitI9z2RLTpcw+rSLele7
9nwa6CFcmzWhA0XOKKnUpqEHLORBGuQng/r3ZHEidXZprDLnKS3YIdMkutX1jE/JsOH/kRoKPO9s
fNXR8Kj5sELrLl8yJ27oAOE+nzYDJLdFe23Dyrpw/V+Hc83U/IkkEd7++7KgjUUdQ95l8FqLsFTH
HmoiyfMqvVWQIF1u2NQkkvFJwuLW5nDlUxftSKBlqN68UqDb01Lhlbtm9gP0FfhSksxrx4YhGsVM
0XONNtrrJwj97UsPb7GzH3BKHYwJPZIRmmG3zV49s6WgMSkvwBG7VVTYp8JOqGTncF97/thw2Zsv
Zoe5Jxqj4GpxAKxyVnJdMfrnbkovuSX0rqcTpS1TXFmg3BqxxbaQbhLXvdWRqHnt5J/Q2TPDy2AH
JLQZaLaUQsb30qbmxjmwxIadFb3yof+KYVgdRjjIfisKJF4b4iYSZJU6WL70EbnwBUtCsfbTaBPk
2S/VE+fEeBrT4RHf252IbN63xOB5Y3FdQh0Z633fQpUFC+bDUmuNYqta+mCUE8b7tLq09I/svLR7
5np9B9hlWwXWqz/2ya739atvTV8Qwbw9fyndOt1IjDAsv1tDQr4faxosJ+AsnXjgIQm8URPbi2OW
+5qPZ5+z6jaKnv+YtL/VztY1xB0iM1G+qPnBYeK+p5UjQJ4YyWFI6YkeBlajcNKxU7mPwlYfFHew
5edvW3d05TLNvjsSV2ygyJr2WcFPHvm0noZgFRmJA9AELYHW6O0w4LVSs/lTzN1PW3jddjB7hPKU
sHDsAwgw02ZdQDpRXgZD34bwPatvs3Cxy/nzhAnFxWO8FDAB0rNa51EU87sxgEabU7JhJmXvVfmR
V36xbnzBstvyby5Ym22l89/JZtc0hnwDGuJw39rvYe7ItRqhOiTJstQM7R+Ga1quii+rJGJVjulN
JS5b5gAXMtYSCcY+EN2HaDmzog+/Joo1pf5hlFOGIY6jeoRd5yKA1p2HGGsz+3ZFhJyNotV6Rxm5
u9qpeX0UJ+HgQwY0sOLpeySihsBq9DBJDyiexGEw3zyjLzYqnZf81u9s8WGEFsOjy6WOOjIhKfQB
8N7ykMmjatH1lEkLT1q4WyfLbtSLPpdUCOlZhsc8k3917O7KlK7b0D0lUdGvDJ6xOSggOeJZlhwl
BNCdlfU295bDwdX/9HHxkETNU+lgiZv75Jgt4m9dZDFBXmKEgQVBC24PoVtXPIQTkYkk5bLugB7a
dJBuuQY779nC4m3NHxONd4Mv6okuAM2riSYntnVbvFVF85aZ0XvPWyriLwNHSn6NyJcv9IeVLdE5
RDClXMGTCvdQ9SaV8UAgfGx/HJdoaajQqqJ8js+aILPVGhcbjEdQkUGLKnpdU57wbKPMCf/M8g3M
tXjlBkrJMA+rOqRiuumeTOh8DlYFje7KcorrNAqwD8W495LHgSkauc3by7B4DCviwUhD9x7g5UPQ
GzvdsKcV2YuvbEyKmCxC5fxRZ3HXyPyBjyFZx5bRNCP0yUyJ8Y/Cmz5LjnFt3KUIEKeQWhgnoJ+c
UFyT9/ulvWKlGDtyp7gG3LvLZLE4yY+wy+SGIuVbSRn70vP3pfsnfJvAP0MJNZyHteooiHFrplF6
0VIJbF9YrCGc7qUpONXzuCUXFACDSJbs9OD9msN4PyL54W+wXwX+Nm6Q5WFyw4izPue93dncfGJe
5vjqlrxpadQAYMTQRtc5mNf4iz0+ZYQW1g9G0jH9t3hoBlZXu7Y00pWJhB5G+a4ug23tcLNt3pMi
Ovid+KjaV8nifBvOkLSHbIS4qjDdFiFLWz0CDLD6lxSNoh/PU04muozCEmeI/S8nlI3cxg2X+EBv
TM26ieddbA4WC8+1O5VPRUoWMfNqbnIVzdWG+0MdtgPrGBoywEWD2jVRNcnZl8m5Z/e/mnrfIP5H
KYKFGmrlxMBdTW3foJxt0GhGDaCqBgaAbcfzji0GGBVBaXXgNN5qqqd0OzIfrhKUerOIozN1C1ix
ZPbpeShA+Lf8Go8W+9Qv0+No8gf9bGdLweGYjqQ2R2dT+qrZWFQ0pv2ihBfeeSTptdUGD41c2NlZ
cibsdWV5+6hNryn3JU4DwYmTBfHBsWBCeA2lq6RAZ2mII8setbOr6as3PcV8dGDqz/HpFkxYkoiz
FbcXF4I7ZzM3+tjWwamd/IAMH+q1abGPy/8iIxsu1biql/u9H5VnswmjUzlMBPPTBZKfr0faBk8U
ZWGipWrIrMJHy5yjE+BsNko4HrO1RS3VqhzSWznmlD3wFDj996v/vnSTiE6DncAGF5be2KaEuFN2
bB/r5QtjpXEaPZTzmN4m0AU1yLHlN0xU3TV7dZIYxiV1OJlytewBbXbrYUGAS/xzArs7Gzon0Lnw
ZWf/ocwpKmBAgdw1QHIwDSM9RTiznCY6Ybr63y9iZrXUhhxBOhhY2nMsbcu2zw+JSCjYSyynO82Q
0U9CtO2hc0PS1jhk3OULsvz//ory2+IYCuLfTgb+smk2dQuDYFo2RuPy5b9fpQvENXKLiUeh/Z02
uX9i3+GxzMq+bdM8ADgidCPc7ZDY8twtX/771UirEihfTcuJIc82Db3n0HeNvVFPx8jo4lPs3s/t
SNBYs+hR9NihEb/LMRZYoOOZr+UojR3s9zdlk7ztc9TG9L/fHpWwz56TO+fZFeXBHnzYx431/75U
/mycE/cMiyVZzRxKu7DusZH/98Uy/u9Xy39N2ovPD+nEPRhV7b8/ITjZzrW2yb5VJMaXP5VVnjhJ
df7vt/DA/P+/4b//DcCvvQ373mJ8xFoW+bO+DS0TkDLS6MRhXW/p2oIhSL31njbv4b4q2mbj5T1W
jcbFTmd2zrfTzbxmWfYwsPpdIPqYrB3SuB38mFwa73r0cATNuNJrUWELq/3pOkI5McHwHUSgy+No
UvERGzRp8cAwHhXDNPQ+I/9g5fMKtZdv0oYVPbBDNOp3XztLk0aA22tZmf735b8NKit5eWLpnwnm
fgVf8lCAnV2XGBSvuBBm0Mf8a67CCLvr0E77we7603+/m7YQE/zcP9LoNCEKL38iyjOqXqlnYLs1
2kchmk/DH2g319yPZHlVAa0rousJCNcEtIbZPAm7fRc2toEgLLBLsEO/SruifS2OGPN9gScBes+Q
1d/SreDbcETi2U1IVpfpvY6iahP73q7rHOo8hfUCVgzvHg4IIzPzQ5ZhTKh9hhUjYU1hj014jMf6
tWnOI4adCvtMQo0vBTE4lECqQtPC3w7MPYZskYOnmOkGQ63X2yDpvK3VUSljB/foQQ6jQxxVzgbP
BleBOr6LrORQ+85fPCgGyQGcQNrEXwJ51IuMByfNqGiYmPDYHx2zPLzaXEzTJtV7sPzzZvb0uw24
wCtFdEZF3A+okXiz44OQ8MXxtvD4akeyDJBBcLcAw8gx5KMDRwBRwhAIV05G2bTnn97vjY3bgf0z
hv7KTDVRH4jI3kqIT54/uztF+cGqsDtk5fpTW86C82BXoN2/OVLg1Z2XdCB70ofAL3h6PfbZDOnW
OvtqC9mfS5dDxKOJQlDw2aMR8dGKXlBsvmmOX9U9vdgVVI1Kgn1OrWo5qe0/t7IIy2jC8JBMYMCz
sekeZDwe+wYekT/gaW71rbCinJ8ezealvTb1erRiuWar8VsWcE4WT3VEPwTsd/MmgoFScFJ/QNSA
jNaq35pF+uvKFlJK26inoHmO7OKmJ+fkWtG4qYoOfYh9rMXjEO3yY/kH8B14QCJ4rbLYvhUp7+Nx
OqgcF+QcDacRmNosMgKIzo23B/9yN4PyaN46c3xsS56+KsjZRTlkK7Gx0a3ZvFV6dmC1AAqwMpjW
Hnk8goI9k2vdYuEEGoVu1jOZs6Y/S+1ugc3dpiL5wLXmAMOknG5CnZn/Vc0AGKOA7eJYDlN7Rbpv
pvk3QTtrCEqdYGavzM6aV2FKWFGJe5eVHmfywFK7ubk1lOeOHqdSTmunZGVcdeLKN7e3R/9OD3du
awWHOra/DdE+80yjFo94KPumcjgyepdbx7SvsiHqMswvLTPKBlDyXWqRnDVn4kMk3Zmgj43VPlBr
IFc57URFQLudLMShqdlOglBSXnN0fUPtGit+jt2fbq6btRW0WN2if3VrfldWr1ehOz0iZ9KuDU+e
82wnle+cuF3nXDGG4eZaza0r+wuYZYQjU1zbBXg+EsoJ4Nj4glmWpVOwqqyCe+xQ3DkS+wfjZ8Pl
x48nDDsSermyXmZYVHUl+nVgYQ5FlHN7/KQFBZoepX3dSLDGHNNHFMV7rnWgN6cRXmbrraEEeUx/
hsjv58HaUgBHfluOXCz9rVEnd4rKha3RID0gS3F7Hk9xnBi/cv7JrOKDUl2uMhbIgNn5FawVNZVY
q9GujiZ6WZzyk44zv93VbxmsbeVizxyAA27jNPmrzStRDtYdM6EzfKMAFfwM5789v0+y2jpT/pJZ
8uZk+KEdCyO9XWfP+PXyrTHRsJ0ggg1x/Fx7/eKupNWe02DdpabeiTIIcX7Fh2yiGyyBPbtxVHPi
GZ0/DwOLWGZwVi/VV1J17jY5uJSYb7Ihfu5LjQjUgQDB85Kuuog1oAUjoibtNTrVM5MoLbdT9w2G
9sPyklvVXDnC8oMzcrmK07OK1c1t/UumLfRKli55SZttRd1bUkAw69VrNKak7ZDFVY/cC4KJHm/K
2qkf46f0ONbprY9rGqR/OXA6asqRyQlevLUdNtnUoIeQbMXIozOAHQscNGXz5PJJGapXyeWEjjlr
23BAzUniHlnGfUK+Jx6si1PbsZZ4G23EvcKHqMZs/DtFNH4EfrX3vfKOSz01SotDpUBBm/QTos1m
gIJcyvobU7mxH1z/bSm6MRd8iSi5UAse3YV77uzhIdaQlGgDv8xz9hFZ/7LSkSx9aEglVbNPOoch
YvGqBUdUSu6nJXjIoBXMmiz/G0TowTgUrj6JWnIZTr1721e0CVvxNQBzuMgb5YowyKMIvD/iFMBe
Rq2BYyT1HbkC1lu6w78yPGJE/ddp29oNOdQXf3pUyw9VUsGiOo/ArAaRyIWWsarn9Ex5AFtIuKji
Lo1vFPqQrfa8d9MZzEOXBw+B0d03S7FTQ4feurL9deZWn4YJikaWKeKCU3i4gpIXKklSnslVtb7D
/HHxllJtu+YoBng1Y7tMNTWMZNosNqpTZGN6D60z8OUZy+ocr6PBBemR1/6WWrNoVfIQ5vEnMFXX
AyzsiXMrVvLQ+BHuHPB1uXqrAC9vtW7eJjoUZ4D4K26dpcn4XlXuhi0n34/jQINCMeLWXNOF2U3H
uESSiLzgnSOHPxOttUh+ZOTgOmFr0ozl88A7gQqQnoF5+sPHxkQP+54JVqV8nxrPdWjhpI+F/Aol
A7dRAgtDPbRF9JRFPYNvmtxjOwnIqdvGxi956pgd/cUwhjzsPxAgOrP/M9P+bZ6qw1TV4SqvGSGt
sGNsvUx6OPjDBAa7K99S9g12mX42PkYPo34FP34oWhxHeaXe/KJ8YSPPth25g1Eal4l/igX/8Jb7
rol6MqY1TKBA7x1WE/te7dzqUlOQKspRg0ZoAaZE5p2toFCLQD7XAI/paiBJkN3FxX1k81TIZV1d
XfvdbyZ5op36Fpjq13ME+6SOxbEN+KcrccEbbXDUbUOtiEOxwjxwA08s9GqjexxZzB0YlzSfNofe
gju61csVpVl0WGTfYYdmw1UuYRu+T9S8HM/mjSIwsY59A9ifpXaml9/IaezxnwF1yYcVhXwwkoa4
3dlLi0HO+WFQy7DKVCWOqPdslGeF3bn+LEVxNAOKg8LYy450hspVhS2U99zgwNIr9rHZmpex4ftq
EW0mb8TVnSJBGf62n4B0Ddm/gTqqc+3Kl7k2+8Ng5FQ+KOPPD27TBIW1mMGc1wtbDOMeHkCGxNGR
3OETVnpds+sz763AN97IimRZWhO7bUGd1WgevY+ipGCYTBDZVW+qc0IV+Nrw6m+Djci2VdhMTeyY
kc8tX2rNcVqlFNFov91P9SdLwLOXsyU1oBI5KZ7/KWecCsajgVeSrV5Um4+Gb+6sOLulFS3clXJu
YUX/RayWGon0Z15eC9szaNCU6hC+dTDZmev7tYEkWM6sHO3xzfYtVgP2cOlCssZAbrHsGu39VA1b
GfO6p17963A1XSMfP3rSPnUhi9KJzc2KUElGybmmMEe+cUwa10aKJwWELfPyvxJu/ro/GUboQbTL
PrhlvWWCkpRKfOMov5kpyB/D1x479uK5md2/qZ4pQDH0rbOhLZpFd2mTqeACTQV53AQba5YjZqP4
pjzYRtiIjzxcoeGFdXDNB41KTQ9O1Fro92Az4qT7tVsE7LFXCrl/fmqJdvlzJrjJMc4n8TO2PmAu
s7oMw7V3eszS9F0wFLqXuWnqXRCALuyprPAWMUoAA2KFCReJxpAlYltLjoXAZaa0TLWxdXWrygCw
tc97A4PFKsDE2AdLUtttLCabeceLRhRykk88uAXCBxGd6lnF9Ld2QXkXO8HTUKK99WX9VYv6kfUK
1vN6fEB3xtYfeu8e2KZsrnO2/xRc0Q0aovpF83lE56QdCcBfK7gH9BGtavjn2SrSGta0/qELrZjr
ED+RehzRLWk4U26ht9ZY0ZQmClrV6FMfpD3t3YL4A8b+TdoS9qFsEbBdBkV0Sqn/TfOIK531ZDGo
Eaj5nKK5Wtk9ShDjfU8KDWVsIrcGjYfF3ScjDJcCmydAlWFaH4r6QlPdJYybu1ZVGOOi/LOssVt2
9DFXwXG2453pjsnaLHW4Km3xoiLfPMOcv7dymHMBhKRFJiXXk2yzxAmOESkun6eJ0Qwj4pWXXNhV
vMmRibH1G/tYe8NOmuMZd29+h/9wnUxqkQNHvAShnsnbzeDbBhHsba6BCGy/S01MaoOlVB4O5KHB
Bkk8cZ1kLKVUhf2mGDqqmwxTnnxy/RpzJsKO91ISGKnHzejH/3oxNGsGinhXtbz5mxBaYvWQu2a1
JXn6bLYJIW3iciAcuf3apKHWndnt6WSMt/bQH10zHTf0R9yU9M5OPJW7cYBtTWjgWvJZI4fE/2VE
Z1RH1cJq9uZTEjvxd8B+YAh1s/YqsaVTc1x3rnMvep3hM1Hfc4UIkgco05UBexEjTLfG24aajsPI
iyi0sXkOhpFAmJjNb7a8zS5P2CxN5oip39xnhvxNOUKJs85P9ICFXLkXfzSWVx6fE+ziIsz5P6dG
sEqwIBT3SlNuKitHbya5tPfqdM9b7xqVxl/f+fN+8RUZGpdLHw8HgcmcV5L3STo2l1kM342e+SjO
oPgs9vdpZrD3MCSMT8Pa6MBg3djx1nL8JmO7moBi4KHde/LZ03W0Sp1l+gFuONbdNxe9YudX9Nf4
Ag0PS9oKxyphTLrCt00UH/rM/+zZYF2kxLHL5I+lLiAsOLuFcWpy96803fugnb9rl4oFTP7JesYX
56JIreMYMFMXms/EAtNt3OQDFP/xVQVNsnZ4THJS5GDk0DGRn9iUzgVLLh85eMTt4kE5QrVEfZjC
cznyT/Qz+1njiKS4wU4wGkEAL4oYzgPfU2gNj6QKyEcH8WsUwXXItfuRlyCFoVqDk4BO10aa42Za
An6t+eGPbb5L5/4BVM3B0OgpRqa2/oRoLy370/EzSqUW6bveRb3zkxsVhF/V7yePVnIf5sVoZ7tK
l1+ZSQEvOw+X3BJWJzgXEemXf/w+ncEh9w0zC+x9RgvTikQPoZcIEbmO20NCZoaglAmMKQ3PQw7r
MpycOwr7XjIZxT/4gY5qamBNQ/JMJ3TSxmfvF2ewiHDPkQrrvuu84+c0hlwgiMSchVjaUcp62PWh
wfiD6YkEXGJxwrBHc3wgY25K4x8TIkHYFMSwfm6D1DnTUktW08upR4javT9ESyyGB3qoK/cc9f5z
MmLIyo3+gW4irrJzhQJvlKSZt3y/RzIb7UMq5BpCOJjDFOM+dbAUnZQBuxrJrUrVS6tgX2VbTe4e
PQV6k40ZvzfCau813zaCe+ZkNMEnYLVonVtlVnD2W6PatRVWyrIXf43nd3sqJT7m4IMrHMnjGO8m
VYKnqmTNaTRtsssJcWxKFxcIAYd3xFgyhCFrf0at3YBKshU+I+gYCL0VgWusw5zvtfPiHAviNaFu
cVNAQ3Yi68HBTbbUXtNmn3wn4K7ObYLG6LBQ63Mb3DBvbodMES6BKVnVc3PKQQCs2H5SRyi7E+ZM
SuMpz96MmIvskFov2XD1q0hdbSIeQBveK6vZTDruyeAs+tLZZLxVXpOMyWyaWdNz6+GSa+cH1KaD
dmIqNEqoqqz7Dn6Mm9JzuT/1eY511pG7AV0Vc8hPHvT9Jon1tJIzPpLCJqXkKFT3tLVpDkvJYM7I
3MM4v9u992ibOVu4MqcHudmnSHXrXMXphkBqRz18SrMgB39TkZRzBl2D+zUPruEyePpsyqVv6FOX
Tmcy/vIiYsgcA12CUSmB+S+NNI7RUq/l0pQlwmpiz5F/T57Mzi5eZxyLTAQivnYx8QOhdLVDZBWn
tt5P1nBJXfaWcdYQWTJQDSPPP7pT067MdsGB1ZyOZT8/Q0PLAYdwhc6C6r0YSe13aXmrcKi3ZIgP
rujx4GbBPffmEmTvs2i94MGDr2J4rOsTjcVQl++9gVhODTFhIgHhnYSYuU01qIK08/emNk6zCjLK
w4y12dsEb/zkQusoIcCBHacJFdadB26nvA3WwUygZQK4s+aH/NOk06uvRrwWMT/DErCwu7Cu4ukh
N2HEZLUatr4RyaOfg1qkTXc7B8KAa6k+yMXvClppLUrHG/XY5rUiIcCSMWLGYwJLSpa3hUeu2Pnm
W/xwGiYelxySqR5wNnwKFX+UHgDbwj9wy3UMlNqmHf6iiosfxx9Go8RVa59669jwn6I2659Nj/Eo
9Kn49A1xFmV9TSrb3Qyt+dnOERpyqQAfA03Yay/6aGuTn4cVf1oLb0J7kAaCeqbAIeEROUAH4oPJ
UCyio+2iLSr16uuBYU5g9qucveVR+sbakoyAchFhZXHse0Ru7sFcxhuyiHQrb5RaTHYAi6lUZVGf
VDuM7chrDVpqGVtkUkPMC2ATCwEkrCTnIZdWUdsZnZ1TRG+Spz0/CqPa+k3/aDXsHIolU44VnyfU
cxhiySTXpOkyDfJd4u1cFFvUvOBVO+2h0dnE27I0t4byDoyeGkAwakQPH6GJ8RXNxFbWde+9DU5J
xjsD9RyU6cHyMNaruEu2gt7ElRk7r0ah04sCuB1ZhzAyy4suG/zU+fvozvWlC+hSICK8Sl1ObdOF
LeiG78q3gVdnRGpHM82Y6ejmxI2GE64pjl1e7QdTV1ddn6aaCVl1QLHDFs782FSgyni4IxkDgsiT
b0x8GXmVeT6Ojf/stepNFPl7W3SAPkvUR033wyYgTG/BBOUTW5/SReBLPKhNhFEAntdjeQ3K4azx
bx8ES9uzVYnPeHS5erOA3roczHR8GpFFRSV70EWpZwKq8UCaUfeaDuJYhgfeKu0dKjeMj+5QFfaZ
dF2Mva158hlYDuxbWhTRyj6z5llo5oS5a7ydAHt7eZxE+tVFDKpEFHHVekyz9CCuKQ0b4ukwluN7
XNh/RZVAhs0ja9t5ollNJnpIbwbwj0IzO7oDcCR26G9DbhkHVSMQy8wExlqDgffLrcoCijglQ2OR
mrAiqlARpZvSJ21M99RHXyYCFc/BaH+ZVCKxxcZ76AH23AeK5NqS2yEdr8z5z+litAgCcyg/9YNl
AyO31ylFlFCDPwsZ/hgSs4Vtcex65XQfToy4g9d+ptj5L/hiXBXc9Gj65wT8EhWC4DgQuIrsGetO
9shO3tzbgbzPZAJWgiIsRqEpx7zMCc0wcHVoDtpyvY92NSN6ZNp8ulIMOaSOogGGtKeH9Cq98dt3
AHcEQ2UelelhHMNhLG0GLreii0hZPhXJxmPGnIRWzrtKu928p/nmF+jFbxtiO20mntc6AkzhRMMK
OMwl7IS7nxujWDldxKzq1lfaFQFlJ22KoSDdcItlbFL6Iu4LPReXxuDCBFfT3AfC+0qanMnIjvB9
NN6OYNCM4hsPa0Mm9pGjNAqOE/1voBPQQnTvD7j2o/3S/RvMS8igBWdtQS5oW/uVhkiKIliwrvpm
+IpNUhRJ7e1k/x03ZNC17I6+2z7Tr52vbZl8xaVxDAY44KOTPM/afi7cf6bvn1ylf/KB4sWagYoZ
FUG9NfCfZGFCtGfd5gKvD3XbPCQiCuH8kyxc4sHVdxoFLzDVjq09PVeNeNBwOYdNi56BgbSobhG3
YEILd9Zgcap7Ub6ZuNrzlquI94VrtyK4o3P9PqTVXZ9jHTDjlu1AbQNcS4FDF3730C999h1qO6bh
T4Rib9n8p0aiCLyH24yrxKEeGLtVOJ215T7FCS+uPwRnOUZyZ0ZkG8bC5UfxYWo3Pwwza9oQygEi
GluFFsw4KdSVX6P9jAUYyo7XlJp5VvG088Y9DDjC9eAX7eGxiB6tgkcTRukOS3fHmBJ2bAgBsCU0
3eJsYWc2IQ4VcZrduRpJE0W4X4hmNvnK1eByMJdAVVbOd9RhdUoytLMoyb6lMzmbKudg4kfb6PIB
DiqJRBN+M0cZzLERjD7Nv5e5arE1S0CRfAZ+Zst4poa3PC3fdJakD9FkjFhWobLUAZc2LykJTAF1
DByqM1FtDdfi+JD9ZVTqhT+mVlZ8ady+3vHCw8LnnU2luzUH3S4tvZ/czzdihqxvEeZbLQHvvAdq
7njhuKtmSne7hI1QJ+I7vL9/XRtfGDe5txTzb8Z8u0pjYkhhSmGP1TeP1BeOO0PbpyyjR9nqUSg9
s0MXy4AS5TkDshO+FrkwT2Zcfy5eTH6CoPlM1gvm9OVWOSaLEnBfHnXJqvSCDyesCSiKES8wzEqy
unKXtyk1NXBaWqZKDEZjfkTHiNeZwf0BGyWewTb+rbSKSWfM1JD0jyHOhyHnfBHFUGw42dR6oOhA
WHnMJ4UV7kOXBm8ZV8KVUVDIxFYXDw+9JpbcMRaIWP4EnX3Wovqe7KFd6drlo8nLVHQDIID5n42F
D29RuzVybsuCmxMvyhNbIaAI4ONJJ4H5M4C0V+SJpQz+jai8mld2TPXEPKz/JT3mQYu7n8cAu5tG
H6cPjb82New8penhKAH929x+RVTQzjTHEP87vt8qne/xZJ0sT1PjGhKkqG22yInES+zgYvfRP7J1
1vu8YVybjZ9EroGCMAczFdTFV9G+t17xqZV8qBxUcBVAaQ7r9HvI6dgVS7HkFGX1fjTijjxFv2MN
+h7FLSv/MnH3ff6UKRdHN4ysQ2mFB1ARYPajYA2vpcRw63yIWmDM4PkfO+JfFg3VZ+IHlNDCugrL
qDiraL5rBXCXrEkOXe285zK6tnnH57wEZZMj9Dm28YyB71V1ryLmNSLrIwgZtZj4acWOwpdUW96B
0s1k72fDdW6G3y7OPufJBr4iLVaU5qfPVhOoFeR6g7OEeZ4WJPbhhZO8gX9gh8AGhnpeqr/IWG9r
74xZvcfyAyZdvXuatAsEo3Pb0LjRxftytKxTRsI25qTAPFuyagSSCUiXRpfKfmpm/SXtgoZBPo6e
gfjmKCqQxsw9pdkbMJpTP1GDSWkw6B9chO6IG0k+pkCBip7FaRBk99Ssd/gbpvusA4Dv+JG7UkXC
Fb/vD3aTafz69dblaYgNw8PoPjBhhuVf1ETVcW6C144RjbNrPzkyOAXIuWmS/fRqWSMw0W3NoPhQ
2iThe7Frmd3murtjs/8x1/2dLp1oA9ORBgnMW4F0ehLzpK8bH0cnyiUxL3dnTS6Ni8xWTv1R5uny
1kN+FsgWSMtv+LSf+LaOomvvE/ZVuYLjmOFvhv3TbVTlX/kkfZvwKXC40u1Ah/fO7a1TLuePSPGp
dPzUhVMgqTCQNflDlZBB0f+69n1mbxXz01g5IpG7rp7ePT9/Xry6c+hdtegm+hjz75HcDaBFuPD2
n+Wk0cET1KA0jrj4HMqd8OWhDFJCvPjNWJb9+TYnW16y+lz4HkNcPowztgboVdXR1ztb5OosC1R6
vLp7E8UW+4X72klQD50ZviaDEd1y/VIHBe9l7lJ2kS2LP+jmndi7Lm9ZzvzdQLwVZau7E0bEX9WW
O9kMxtplntioxnkdogFzZ+8wuDS4+fScXPgQ8iJPKUcNjvh40FgmkTc8efVCr7nL4GhgDQ3W0iIh
W7kWmmrS0UGOfW+du020VwGpeD/qW4wU89Msoy8yKtmuDfNrUvM7Rs4YafYnwl2w+0f9Z1o1e2pw
YdtMOsdkLGgOHbnZ11HKcoAxQJvEPVwf2w7wstBOj3kaXZwpDvaWlG/KgroyEcFbzgX64m2N6yN/
x1wQoE7TlFv/D3dn0tQ4uGbpv1Jx160b36BxURvPNsaAmdkogATN86xfX4+yq/tWb7qjtr3JCBIy
AVv69A7nPCcsObpc5ux21UD8XKgOxLDTbjmgYFrlnBNuzE3GNNP2UGZoe9vkVr9x40FyfiNlpTla
XjOGrx5ZPsSnTgRGDXlHyioa9TI21alq1CNX37NKSX4aUKnYUy1uuBvgHzmfZgsgs867bNvctV1N
wRykTO70+wS3bK3cY5F4w9VuvEtuEOUV/DU9t9GvyuZfe87mU1HzAPeVOliqfyw4t/xoXASiFCdT
b9tkJC2TBQetnuXC0ukL5L6SrG1+1VG0Lo+Y+Ks3OnM3etPGMMgLKtTUbINivp+ZwWwGbx9Q+UGb
oZPpivTkDnW0hYvjGgBZSv8yuIiqQXGuAjRizEhdbz1q49ksHPRmdsl2lVhDQBSr0kctzdXI44RA
19xCLZO4Zcts2D7mbAcCtGIat8AWsDgrkKm6s6Tx4Uysr+aKbhQ/nlhLYJS8ZYin4goHNxoffROK
BfPm8ahGqbvqGciuKtpQCDQkDqAhaNwpR2EWkjNjhojS1IhHdiKVDFNmgz65R3zc5aC/VBhsdQ5h
qUBFuzNQzsqcuqGPS0IpYGzcRQCIXNhKxkKbhA1CJnmArrwGj3BRjeeiJzbRKRQoPIaudTflMo2t
ETEVpvomehhfpHu2JvRalU+h87dySe9kR3vUwYeCWII4yWID2nTtvM3Roh4iRJo4Fgz2iUlzUVX4
1JWhcYwx4Ha0tD2l5ijlDjFEeBzjEvAK0Nlejygq6/KNxwLntrGJRHxJpGYtYHovZdG9eF1fbwr4
Qhi4z2kBq8mPo+exzJlQT+ZBFluzau6iAixGiKw9LNULUOYz84uMI+g215T6QS8OXciuyVhi6BFI
03ViPGMhtFO9sU0W4XJkWBy1jdiNCv2ATSuS+ZpsFmlvylxfx9gCjaPU2Si7987qv/0AhR2sknPi
h89FmljAOkjnjRmpJBZ3JkoHmP3dw9wg3ja7ct1z+SddlhCIw26US/WloFDZYsh4McLkHODxXCdp
8RYvxkqpTpxVD8pgIzUpedvYTb6zs+yxCdwNboW4z/ZZne8NuImrYOzPLptsxiDhd25Md9KfmsOM
dabvnWtB47qVrXuT29ldUgxfDTb0rvUZNShn6yWNvY5Kxr9cIECL7fbszpwcyIHvjE8YHtwyGpGP
MOVtkn0uVr9k6B9kKR510TI+0iXLy3je260dHZgiXEJLgM7vNrnPBNq2s1s1DkfW+HxNZI1njzCn
rqlPWh1Mq/gdKqhJ3EzQeGz1kCJRWVoVkmPY27Li6vcuU7lVPbcXP6/hAUWvpqiO8dBeBPi3yvgp
nBHAijm7vJUHQL3PCoUjVR+Zeq0cn+2JYLcaYyYUHV3yG6FmCdnT+Q3Tuamq1pEb/ODfMgn9rB4K
Q90vCy07ox5P0SVT0cGkGVA1zLBOtplBLEsPO9M0+4c5LuZVKR9Kz24Jdp5uutp78mhgQCjaT5NL
wRv2kDsR2T3Ion2fMoOFaMkEpZ/86D1DObwWADBRXNvqpawMiklyeOLZYwE/E64e5PkW99l91CR4
wXTRfDRJzu4iHBfu4XyaepeQM8QBKi/YLScxa1bpfrmRWx27SXoPvWiwiankvalbn2F8gh55+VKL
JGapcANlqgvOgtnKCod2uC0bCYXTsJtHsx4vfccwB2HfoQeUdiMw5T96UXDKx8l8893uWYzW46Si
q61Ecwha0hLTMSghRuhD2FvuU4UM6hxlxOfZuj0NZdmhsYKaNBlJfpGtLa5OHD3ylcO708Fs89tS
rbPGqjEjl/m7K79iHJGvCs/pycapvhnkUoLlNOORrNsblFL7NAvtKyPO+27Q+Xs5GWiuwJfsWewV
7zQpG9v0m0vlRW9VqMIHFNcIvT3nWTG94omiKJQccrsGNkFAW7L3aFLe8twpb5zCS14FI45p+a6y
i8yDKmj/w6o869ryroplE7tDPMNyYjip4QwxhvwMWJirplOUAxbPqsydn8PR8dahIOrLQROGAzN8
5ukTHcSUl5v/+eHcWidXIKH6+2FaF95tor33luXGaXSAbsdOLe9n0zmliVtjODWmq+ZsMN0CawoA
zz3YDujncKpjDQMrxKnjcRuVQeI8e6kVP5YRO4m6ym+naP5tJiIoid7LjUU3nTBkGyT1vvYBpoOD
ZAvAfk/DlKB3rBdbQLwBVDc6jSY6Ubxb+7bK840RIM0oqCbAxsmVMMKTaXQTxMil8vXT94xCAgDK
uunr/JrLgwpr9y6o3zFI+sv4/HFOJoIbCfKm7zy4AwPEQnTI05zvyixw5tg4Iatpi6gZhUOG/nfw
5PeI0Fp5jNC86cQM6Vm16GM7O/2x5fhhjMnFD3umzSg9wTzQKcieLfiwa6GdrioVktepzE9RTaj2
HE21oB9UZr+GVdHvE7xJkKSwLTmE8vSp+GrtGQK4cR/0xrdhjNEuh4avdfcqwvm3cMyXIUEPJPvq
1RfFbxKVh24Sz3JK+nVi6zeNSHQ9IvJsDdNkkzYCSEMG7nUMdcq+9lfAQY6l8v50RjWtMfINlRkt
PACSTM3k05DMCKmMw8gmRG1Mqq2qqiOCtbemG79zz99RSK+kRciG69r1ViJWZgLQkBo6klCs5amz
TFatvQsaJ4atgQy5Iw01MjBPtsZ+bvM/nnBgbZr+zvfQ/hdIMBQ/r6/cc91G3yU7N4PkKcUWkWdW
fmQqCL9NsHvX9kPKUpYgRtTReoyYmQPMiRhZoE+VIKYyc94ByX4gaHhcz/737Nm0F7hh0vChp5RN
5tohQW2A2AunKqjudPghXSbbYmH0jxTYK2ewDwWFjbKpjY0k+zADguTYgxAwmPYbJ8NPWmgwgx2T
eWTQxtEkBjU3bstlJL6oLMhBEQN5lrgfDvMw61WQVoJeIHCx4ONyNeEot+MnG61u20vvZBwUamX4
X4w2i3zDC89rOw3HrKnPOeDCGOcO+A2SV1K51hRAnX/PYuTqMa8dSr0Rtc++oPDJco3DhzkBJDcb
P6LpeXakm6YrvgPXBquHmL9NjmpqKccWuTgZqNqqHwaPihIr110VYt2jW3n0lPGBl/kwgu4dGKUM
qG48l99BarHzmuChmOKnKmvuTGYYEIaeolDeRnisySYgVs7PzKflnTU1GlxtpU+9QFIqcnBVAiF7
jLYBNvi6sTjpGBA9jq46Mj977T37Qu4Pwpb8PUUItc4icY3C6mgTeONZ3sW0cvA78ZMJaVhVzmPW
gCRv7E/E6Y++81BWPI0Y5oodyKgZJWXz7rrTBUwVplGD6C8iAmdIxjwL5Q3kxTVnwjp253wLUmle
aUtsQQG9QgtwZ34fdcEIi8JWzSXcMMVvF6B1kbY4xjm2b12+dBj+TGPI1mIGicY7uHITIvkaR34K
J2KQaltH5cZb2p3tgJtwlfhPonlMk+In67sJjZFmUZPeiVBz36np1kvtVWB5zzom7LdvcBxS17iU
a2vXsr2dO3UliEeu5655oNb/zRoFsE2SfkdQBbpGK740Q3LD1Q+8VPxYfbjsLsZj5Nx1Dv6BgCGB
gb0+zEhrBLrI0UI4noOsf1bhJWjU1lQQkRA4rUeAjNhSCqXvQxgwNPfRKbYIyW3h8zRBjqRFH7Ow
1zw5i71U7XcCIQhlFTOomJuvyhmEduOhCD3nmrnRWz3yaLe5hVbAqiYaopLtAqKD2Mj3bWEfnMnD
9lfkH/jrGnbi3ZkwcCJ4e1ZgpWoeKH7rVfusNEK51pn3Y8J7RqKCJTH+ciiw1vNh7Poxy6PZJ/TP
rAjCzX3EaS4tC2BxrMxY8fRmTowbxwlgNQgP7JrLGCb0JOSaI2RwJphyinaWZqdBaYYDNumey7TM
DzEQE5HmVzlLCFn5EGwjkb5gjr+JMRV8KbCoQxISp+dwh81G/hPUdb9zLTToQcPmTkcXnJDVxXHa
6No77l1T9HfEBGBaj+U3XXV+6hFhbz1ABzQDgC5x+twHLP/HyN6XPhaS0vfWCfqtHlLDxvGMG8SZ
kKzc6LwQSE5llqrTNDlvImLNaBSM1oRgWdylQXbXhOlJDGO6zqdonXtWctVJcMZCw9rbYkeFI2sf
mtHZ8sgcNhJivorMJEhlCamAoVA+OCgfIjsDCZwjPMuYvTHhQTkpnYTyI5rRb7iBTx1r7QWRuSgD
F4iK3mHndW5z0kRnn+qGnBLkXHDEYGSdxtHILkIzW59tLHdy/BF+mSNvNbfQM/Azmohi2Uq35owo
1h0/HaunOQmcngUJsu6qnEGIAN+gpYF9FabWPTi/HQPir1FPzT5B+3nbSSQfCXhvqIXsRaBprfAw
sZDUMylHeHf2hn+pCNBZx9NmLvBTOjwLBkrlrW/Cl6RPhcc0tBTURJcno3y06tLbF6lzl1iARnj+
b81i4JgPODkY+6wdhSDNybxglVdOcan69A8bwGgHufpolHF8m6X5a6Z58LUBnh06obWNmXbjt9mX
g0mt6Tmhs2qjeLnxa5f3LWx14obh1KoYm0JKRBDKL6RKk82G253SnyryMOiMENRw29063N83bfOd
SYzWMvI4Yn3aamC/a/vLRDiBQK75NSo8MZ2bPscq6a5xWp6LLEzvnYyYbWRm5b7K0fxpQ9yNtSHO
OLMIFBvcB1UP3cNoIAGbVFUcxmkvmmBYt1CfvKz5YwywowOn/nX7JrtvnfELiGp0b1QffQ3v3mCL
v4hvYCp2ayXidGOaS3AAHqvtzF8Njf6NUiKV7cqpUEVy+KasZdFgvHCGFTu0Nb8j6V2YDr5GmB2L
Xozjiudd7qzifsbbGYY/QecZDGbruzGuH/PZcU5dvoCsvOJ+Ljjx03kG2Wmg0NMBc/9Bbi14Q2vD
6AFLsJvusYHqqoTyPxMCryF3zCN3hF+/huUfJVkG16q8eg6EnwofJr6K65xApsidQm64I54ytieZ
38fbmlmhiHCCK7adTfuKrAltXIgqgiAee3mcPlfx/AbWGfGX7JZCc/E5WZR5yXDU2lLrtAyedW8F
Dw3B6DPUnIo51sY0bGimLFpb5SGa9aWiFVP6UExDgcENUYM7DvUxb7PhDSnstvSG6JlHfHqZWusF
qtXGaaC15n1wzuoiuVaOS7Q6CrDSsktGtuwPnVAkV2WV6bFvJy4KKHnXv18b4CxmWUCH16aXv38t
ls/poLzGTTaf//7D2i5J2e0nkiOniQem5eyMugHCMWl5X2YUhw5TBYMiVLaCusRM7zt09Dc0jRcw
I+99HMIkCgdzlbvut28bDbAT1B/APfXar0S5A8776aQZJ+iFICWbMbqELaaa8XUe2LzVmA8lw9PE
U8G+GA25Tqwk3VnMQTpbnYRdICbrg73kMDnVRk+HAHFsSuFu5z3LHt8THwDrgDL17ctQpAI2Xjzu
xsK5y9PrgN/bMbxLEtnbohAeB2SwMUvxlY3fqrivuq7cFE7g0YtUd67b2RuOKBjKxjZoWlQU8bJv
mhiiO8gjQfV635n7gLJkm8Zu8hY1YA8GNtQjFlXiDNJDvsQeteEpKAv5yT8X4OWYwni6u0mErRBc
5cYpABjn6mHTQAdiKGlQwTBwzsEodUMl0O93zqk3Wcq1ASjJyAElNrf2FbR8TrhRLF508adCL7TP
1IDXvehe+zApz2PcHtAtozoh5tqsCU2pgsrbloU414pRBHsMJupZ8tZncXPTZnJ60NopeYc57kt0
tq6kVvKmCjaJYoNgOyVo/4KMWzgcPCS+pmDgue7+UR6lqZfg1S9q+WmnMSsynpSJ/9qGeQLMrw6e
pXa/Vd68ljDyt3Xj8HpmnzrByKAJLq3sbONbDS1y3mNAjYc3e2IP75VqBVgKTNesbxuRPdTeY9on
2dFU2CVTK6ufdWky++ffrgP/NIRYfioVwZ/KEBMX+M9W5qgpK2LreUBeA6kLuidoz10XcKK5uujO
ffTmRtavoWaNkQ81FNv2LUyRswNdDo4hQdtdtEf2we3QxNbDPPDKLKs+ozBGMHoEckuNp7rI7/s8
CnlEOU+lNzk/mVxMHFl6n6Esowox7hX32Q4jy5suwqeeCg31JMmGBau0bavZNUlbntBw3UTS/hrR
m63IhKFf6eMnWCRvccmSJMG3vmJ7FGxTwcNKls3NkGNMMRSzazJeQm4EfAx/VMeWhguJCc4n8rTx
InvxGaEDOUtP3bY2pfoMmotDE2iPNeN+doaAyWv0RmpHRUgOgpiIZa43hwsJjG2+CappXWds0Or5
rqQ82xizY2x1TF6jqHldAY+upcqBcHfRruqrgdpE+rhbvHpD69VTDTsnAh9bMsSqD9FMv/gAEZKH
2S5p6NY78A+VuhEktZwlnjFmCr8mo02ML6xL3dq8JkCGaFXI6wqYCq8sz/nqv2ek/Uez14D9+nLb
EtKDaS8o9z7K11XoNteyappXB0LMONhP/tw82lXv4eAR+wIW/GY2L1PQ98faysN7WyDQDvAkgqcv
vJ1VqztEUgVlJe8/+Ah2dnA+clzHNk3sAp3tHNvipdQ59cCjz1oKp2T7xzBtf5cbNk5U0LMY526c
lApb1MkH6qJ6r8r0DD6RUtZsOIGkjS3U+2O2ZL6nadUdGI6n20lTKRTM3Xembi0uc6A/EVL7XWll
xLJ4bOfj2n0w47re2k2LsJHLMnYJO3BqjAldn9mgmFIo0mhv3UYclHNbSczaBdko6MYeh8Ywt7NI
LqAHX7KI4S/7ePfGHodoHwwhGbY8yXNT0WLGOGrSsQQmlOFIxSyD6I/DPJZfQDyJcylLex8h3GVJ
iZU6oVNgz/Wj/MqCFGCz5ygQx6FIgghoEoKLsWq0mQa1WjyBY7g2ofkUYLFEP+Me0tJ5tZIRKXLK
1HgcgTLW4NH4YgRBvt3cio8XPLfpTvnRjgyGG8no4qBME7cKqIwqbJ/9MD/Odbar7P7T68BFEikB
drwL7oMgOYcuxzI1hHTn69DH+4w5XBWoQ1XZN7WsiRvdwCzGchfTJtUNLWb25soNKl0PhVlzaiHT
rOOo/g0FKs5+6T2C8MFa0v6aEQJhjszCroCbwEY8mr6+m0I2i0O9sRYndROHKSqDZtz2NZIRduRg
o7ehRD9dOTlpHSS6Ws23JWW1mUT+ZqZN9VlM/nF2BZFgFdBa8I5tg5ouj4cnG9pAUy55Gfd1llmI
ZYJzXRafk8aG5uEk8ZsbhvZvrisuLCGPviSyofOsd9lTYNZWf0Pi2dX1nWsHWrqWXDmeqD/qLnxy
7OTTJ9adZ/F26IbPLI71mRrvCiV763+S9vsSTIs9ZBjfASWBaJmCb90US9376BcA1EYNEQsinteV
z1mZ//hGi8sFH67mcohHxKUSwghJg+hrU/2JxpAhWFZsS2EZ0Ii58gokCW3oHeuSAFym+HTEVbNz
Xa7tsrf0EhEBRa9rTokd3wMur9h9+S8YUaMz69ntwFDsRkyWe3CSFm8NWUE+m9q1CKIjyT4PerGz
N1xEm8oy7jKGYrlHoGozQod7FY2F6L2qmDak1hZor8nbf9Hojtd1Cfsyz3KwnWP/qeJuu9DTwKAX
P1U9P1eUlHFQ3EoUuasAsEWD13csh1s5gScPjw59DA9HTBdt9kgBFx3GIsVVREMbi9Db5qyr1yxy
h2czDRGdcuaUuIiCuqMmxISf2FmyVtpF4pyhCu5q5MMS4QNVQqBZDCI0qFc1Gr5oZgjSEYuZplAO
/w7IJrSCnO3srxsTtaUf3Hd1PLNUHVGsEc3kdOz1CEVk1KR4/AV6CVaccnWcSVjYhi4Pa6Yov6Y9
nzK3rv6kSyQUm6sqs5rXIirzY9I3uLx6Ft51hk45oDMwreAz86z23fJDdujKM54QQVAbh2W5j9Bu
rvrFXECZ429qsz/7i5iA6oi4Hy4dCkmGi34SgiBw8OpUbflo4XvfTihF72A+3P+9ckqetPA9fr1i
fElT7C7wVrB3UEH0ggU4esb4XlCkXIIe1Q3MTansB5ICmH8ZpXPWqoC6CfU58pOnxCICMq0y1pIU
OkymWsY2E9t634mAzbk0QvHMbVu3waVMPdBOsjkMRUm2nV6n3ChrVrvBhpE39N7GuoRKyJOIrkxs
OjhOefEARFDtJ6OLgNQUoJRRe29sp82P3sxYtnLE+wRp90e4QMjbSpJZAzaTnaHex4G5N3GmL2Fp
TD/b9Nqk/UNgvsjcka/D9MqdfdNbPVTI2pCHIbB+89gFnDFvGjNH5+a4nFr+H7TlQBO9HQKejfDu
Kq+/qjg3N0r1GYE5j0HBFNefUdtmsDD7SYPXMcaXmEUySyJ8KzkYISummJRrFxRUUeHUDReeZBtV
5pLBcWmaiTCiJkEHKZHG1yPJ9eYuKvEyNMrEAuhxlpUonxlYsKoPGEWJCriEocdgR7bgJzwX4mfd
57DF2t9N9DUSY2ub5Lh3XFezm6gfKpupE0vRR7OL3gpBChTdr3Xo+vkGnzlyOn9+GJLqBTDddXJR
QsfjbeuDjbAGqP1elE8QyIAXae29ZTurg+nQTvFnXSDqMppnVsvswCPE6lxlhxxlxRy+TbJKb5Hi
4opQwA0M56Ut7+eu0icrmzjrQG52mEZ3ToxrGfdz2gTtyctjcUp67hy/bnFwOcLcxaxYoTrJY5O0
XFQBSi8nnt1D4I0B0iReTN1HLP9CkCMJz4iOlN+VkxOO4xsfKqvsDcWHWlsOFn4O8inAm+EEV/ry
4VTY5T0mzz5bgr9liK1oEk8Z0vDI5zTAb34pyv7bGu3nDqXcyinabD0nxAqyTB09zDa9+J6wBopC
vuT1N4iel7SsmHpoc1va/mcwjQTkRXzHrqvvalRLY5q8hul+oF3VQXYTOCibSJJD2rKI7GLrgkYK
D73ZvSRs+RHsYPHWDMxZitbHBrxkVWl7LZrsFiTxR2YVN0FHsLqaCa+vIwuL64DTRiLTqsP2Eo49
O+DqXPrWtSKJ0BQC7X8Twc0LWJRCI4R1i/KM7QQjsbYL791Z7cOa2JAwCjCCnTGdnPrYBbOtwuHo
1bM8xdxiiMPr4KQrMrRdNknntDFpQsuxepQw4NDeJoQ8WN7eCXws/hq5C/5ebBwoNfyMxHbRY8Ib
Bc1rdhPW0ylqCd9g5yP3apj4NrwfMvZuIxlTMSX0OfmMadDNBGPietiwdyAVp2STFdIPRwVY0bSe
NoXxpIcRbl6RruyZSlWDYt04s7GdnGLaQHOtMBtl6ywAAu3HccqYDGmFcqgxupnXI+QFbt17v03O
uEDtS1/LA0/AcN810euApGkcy5torrHRssCy6/69CJE79NplRe/x62T1fdXzsBxm94wcgJs1mUkb
HdLH2SUaKezf/zLakQYP64jfBvnfmZITx23vrbqR+E13Lg52ln7hWCW/OQs4eRzC/rDR3HqMud2q
q0nD8eWuicih1wpbRxsG/KpQlrjHjaPvEzLs1N23G8RoBIWHiI71OINcv92OugRGwmSRPMrqZHGv
PDYFBDiGTPGty6uCuBNRDy9x6RS/CHqZtUn/NbLT1zHDzoZyEJ/wTOcwS0yyNWdOMEPP6HNkGUFA
Z0kC08ALvRnqBLZFB2TBsZ/7qKsPOGWTYw0/d2cGnfXqlT3iikR8Tc4y8HP98a5y3fKcNJrxiprF
l3i1QyJUGz1YmxYl47GIQrjt3vgiyzMSlPEVIhgkrDZsuYf4ECsTeaCWmez+fmiNDBsAdWdn5dvm
cYBVz5WJyquvP+12MG7/9Uco7P/8kH0054O2x/2//u5fX2ePGdpcwVjOggM4r/5+BruUcdu0vOXt
9P73byxyEo71EBG5x7reTpCO2QFDKSOtXAQB+XJRgeZXBBT+lz9iAgf/y4fLZ/9+XZCohccCWA6t
BNxuBZq10vu5bxeOo4m8F5rNuqqT6ckc6QiA5w9I6SVK12ZkDmvmzg3ntH+UCTb5xES2My689OGt
JgNpQVXrla2ipzpIrzPWIjA4kpn/sHQEZfDW6K5lCaJ/57kE4BRX02mecdEhkJpOU7YEATrDonVz
s1uzSXBhDIwdS7ZBjG5AqWAMoMYLaZWyEtdRHcIeIObA0RckpT+lFX6n0PfojvOtURv7aRHaTTla
Ddcd4KcwZl77fTffhmG07YpF7Bw98tBwdoo8hrYAgt0RlSGa7nYsSmaiK6d+jkoCq1MjYDtWeZ9+
eaiZq7OeixRpA+2PiMZH7pbHMCufhko+ZoP3KGbIRCUuLX+I3nCcoPEgSC5UlM8a9EU0fWUlozmr
/MkKgLwlVK2yeIhsusyJ/8LvHNax/kUkFAgZBJgG0EGNOpaa2j22Uo6UEdDKWuPVNsdbmMW0AcP4
2cZyZ8T6JXa9MyTs5tC51pPU3UqGEZ42iyQ6+M9bOySbNUUcYtqIMAYUMJotUFvaP30ChJ4IBBSL
O19E3s3yk7hN+sWEElVCR/dZx0G7xWOOUqaegAqH6VWEiz9IVoeM+gqg3wn7A0+G/kOHXB9TrMA1
lDYcCcxRJWtBeS8h9Gimtr3vfzYRZvGUGIMtEBaowm99Oj+ypapWmasA2Nglr4PyNklXvld4rieK
wk3l8T/3esnCCbF3GLV1J4zxAROF5srE8GBEY3n++wf1rk43eWgftGtkx2K2y3O1/OGCqDv999PD
D/+vXPD9T3H5zH6a/x/Cw53/a3j4rv7Jv8N/23fRZ/5/RIgv/+x/RYjLf9qYYITjatuTprD1P/7t
PyPELfOfFvHdwpHEgWjhWt7/jhC3/ulYrnIwIqJys4T2/pUgrv4pQRO4yBgcZZumMPV/J0BcWq71
j38ri3RapBN//v0fli0dzc9l8vgzwcwoc/n89+cV6X7z7/+Q/yMWlgOlgXlJZdQku4EQkTgacjTu
e9UGO5TXdpjnex2jaeP0JMRTlOFW9J91113mWCOvCMxmTTQT0uZ0o6B77TzXAeHnpW+JPGX9jGoQ
5R4e4+wliTj3gyk82DT7yCp6WomCENam+JMHbU3NNrc7D1k3wg194blsrBGFh6u4G+5sJNde+Dl4
iIktWw0Utx79QjGiEWk1CICTGTfIrqbnSftEzwU98RnS39UafwOj0R35rw3Fz6mZBDIxm5N/VruJ
qGTi7gxcJBPxlTz0jYKZlgjdJydZtO+E+aIfgrZn45fCeo1Q4SGtTJagSD63BJ2d8sz/Ib3HwDc3
mIc+Rv2CtpDhl7Zumbx5POqHXSSzm2YwJCNQ9Azos1eZJo2qN/t7k/Qh1g7TIeozYx/U1fVvhG/g
sI/ONPHrQepG22gG+IRibStEgHQiJTV8doabegRuEKMo2MwamtCU4/0dotcCq+i2c4d7juKzk8b5
2oAbQXCEty6YVFI2EwFBOePVpGcvKjE7cBU098k7DeNLiWqPsZQ7ci51GEPK+YbSFLrGEO5iq7sP
U/g6/pgnqGtTJNEBEKSW/BL6M8LDp+8o9z9Rd/EdoR+IOzOkyaUNHfZm8lAiVMRxwSg3mJIvkgyA
yuEzJr/eYYaZXKfCfAGyNd8PYDwRnRDpTvQHp27RrB2ZkD8QtdvedptNMaNsVgwA4cl+kHLlcQhX
rHkmkg1geDHVpuwoiVrGIvkIni5ehy7FozCDrZtojTfZPuERzU9MrcXGew+9otzbof0HWPHaYzyw
sRpQ8wIxV5WqGCu37KHaV9e6mjYYLpPtYOtgy6ImAo8I4QXu849qvCMjFyK+aahwmINXsGzgZUWL
yBFI/8rBusRPTd3QObvezu+HwXlxreJ7pHTdlNYEWHAzuG9Op3+CaUJyB1MNKNJW6OQzovomVaz9
yhIBd6StH7M+/MDtekZuksM3nAEUokS1xuqB756X14rpm9miEbT69k0G46FkgWUyjdj2bY8KZegO
0hzWvPqftsrKY6+p6IljGDqa8ckOPlpbPM1u/YMHnV1wVd/wbCaxCbul7DCwiuksx/o0saKEvDsf
EsFCYJpFuKo6E7Vhh8RSCZQnbF18D/GwzU4JtBtySt9x4MMe/B4LggCuugqgTqwJVvOYfqU/kza/
WobUDBgAtsSevYOS/seAwER81E+TTh5uBPJaoSBeDfGJIRXAsf6lIL6dBDsYjEkhuQu84Tb3QgWd
BCdiv2580e/r5EzYHbokmVZPqAewtXkjmyG80y2Cr860zpW4IZTy1PvAfSJ1CNvmtWLx7hcZIVxT
sBEV9ZQ0IwxcrIpXJG+7MNbNJ1q7F29K/jRl/kdGgFsGbYB4rhZweYegJMAsYCf3CXL6PYX2Zs6h
GSylhKGzH6a7E4NI9pe+h4svCX/Q/ty6tS0eZqc+gxTRu8hRRNvIWxP1Asvb7GOy+ZlU8OYAcMBU
QISH5vRE0E6+LrM+jrKt2SOdKHCNo16b/3hZNAES8SJ0bkWCSgV1fMh2dE+O0slqKzS5k9u+dv3w
W83FPtZhBAcq+GGNQ4k0Wc9ap499P97mLtcytLGSwprDc3TiQ2cisZyT+yht/oO9M1luXMm27K+k
5RxZDkf/rPINRIKNKFJUL8UEJoVC6HvA0Xx9Ldx8TYReNFY1rlFa3nsjSKJxP37O3mtfuVI/cV7b
EWy1B0MyYN6ziTKCjRU5S5ZCoG0U8ha+bh8xtCTMDbbpjJzdrX1NmzfkEe1qJCwQbOUKFm3N9Lba
xRp4JyXdGGxg8qVr8V61xNDgr+18PQ8ZsxFXsXeVr+smrgpOumH5pWmQNQJcvAtxb5Jsuofbhv6s
JjiDKrRl/HyxzHKq3rtn3LCKVXTOe/FhDvdaAz3ArW4LLg6Pc4FJleQseibp5NcFKiycMvXUsCeN
1hWOHAIiMYg3M/0nHn7wVQnkEhEXj+iEHLJIkYDXiO2u4wlsb5Hsm/C2SOMXzkvWarFRNyle8q6q
LgZ3WoOl9xDOyvTK0fFhALPjzK9H9Yrv6wVp6WsmXnUSTbdJ4ZzjsrrxkhisaR83azn39yDzel/g
8koVI2oonicksbT5gaxXMgyv9DrynoLF0JnmL31aVzdDuylGJdbRALqjstjaW9JIXRjvw5QXnJmt
VWtY1TqPTRdKDMJwkEq6zL+ZQ78vQ/IubZhZbZSUD5mr0JLjxLFFBqh97J5xD9i7ee6eSwKXSzdQ
TxMLgDlOwKWHYER8QLg63pMrcCUjCMqtVGhfGhAYl7GH71oI9zBLZGccgsN1JeyMBjCwXyttyC3V
tCsrm+4sb2dFHL6teaZBBzejGemlVqVvkVLhBMN9ig42IFCRLFxSU7MSBXDf0Lgh0Kjx5cKCoNS/
c3PDQtGRetuJTNV16qxzzTsOo/bFS7rej42w3yRyuFeLoSBfGqFW3hJYaR+qONU2hISdyPnBQKXR
dNP1AmPBVPsMGtwLI+7JejebvYoJ2uQQIhn3ikYZ91zNJQsrvSHXnVlxHrw7Fb08ywDjE5KHwFlN
1V696QsMxuiTXKARLF5ex5R9aqZHijmy4gFZBRkUQit/cKuGPUdHILyOAmgP81iqQ5mMV3Mh2AvA
xpM21Fw2mfZC5ze74s/r6zgh/CEKymvCLOVFk2PakVYdnxDFy5WKTJioJMcwETMX0jw0j5hz5kRr
KaE5QP/QDnw5wRLr3bFC2DXVgN4YJXTJeNB72h8AlMNN6667sKTmsG7zscT4Uty0mJC2jnU03aE8
alb26jYxC6BBBwxf8H4g3Kax670ecULMXO2gLyokUZV3LZnGrY3RwQI96w8K5N6s3NC3q7g5tvVE
BndPZgv7e3gTD4TR8Hju5di9MrSaDqrmBaC7nsLvcqarysblT43qm4yWLj1MvjGClBXzrBH9pOCY
Dr795AxZtEyK2mtL6fO6DpC6/PV/0RVtlHRILKszzQApP8eEyuMDsMf5KugHNKmu+Swl+ajsosRg
T+gqMzvAVCau9gyRykOBNI6yG7oWkI3oWIQy3s2hgA/q4hCZ83Q/8zSc+h76mSrSrcXDDPq4im6R
Oe5x8IMshLabD+ahxr+ziyNp++gMDzkS8LsCzA3qmgcr6LSjFrhrjsHzfhzV/cLC8UuOv2aLHV2z
05VCJrUpp/A85pW7HqfwI7RRygiVLE1+udNdtIgxg1t/YuK+irhgpRCt79XC19HU7ut4LEirnqJV
1CQwwFK6myXUTbQToJhShqt0Frb4zrDl5xTf5VRAOOs6Nu5dgdWL8WY+b3ALjuCSLFyHkhLNdXeL
Lg1bOh226EOb1WGKDGIg4IKRWUQAd52hNkKwmxS9scozUZHGUGxA/d4PtMpvUTO8lWjoNmGEnDOG
nUlDcJ55YbrhRSDD7hvMvNjfzD0A0GXfmh9UJeqHVPPWpenO6zErsutwKOmYcK1m50b0SKRl47RH
HTnfRZTncp+H2iEQA27hSRoHgxmj9JKPWMJocqtUbGoTicGQKwIMe43Lq6F+Rx8WOQ2hlWkbbdlE
Kw4LsPcMU97UySOEHBMdRA7oOMxzzGvK26UeCedhMcGSQwWfCLe423M5sCY7gExngke32qJin7Pu
0NCa3Eyec6d3ZvyciK+lke0r1EFnbSy0AxN5RsHefNkNibwfjLZehTEOmjxti0Nrqk2WgR21sEnv
MrhymzFGNTG3+gm1On72ZKhAo6KGniDPNknmbJO8IG1Lb6xDDkqBqcwiTsPTzKxXEoXFE85k5mUQ
ubctdMwZLaFvFIdgU5b4ZVQcAwlmvZgPkMiHSHG7F9GTiI91aY0nx6hR9QsmCvg0DrTFFvjixOR9
0N7py8AiysxtqlseqO60XRFCSDY5QR/rpFPiDXbMuRmJ2AGQvknGxR+fMyIyXEywxqib14D4ly7o
cEtcz1pY0R3PDm33jB21CsJLdCk0iYAhd7p6tYt63mc1HjIRCItJn6p2mcAmqyzii7vmsqOM9w0k
HhtVwUcLknavmvFLVNvRvRhWs1e9wXmw9/MUHzm2uuc5K1YeF8ZnbaiZDgIPl0aD2bs307UneMFG
AdUPu/+2oxjaljnIBW2OqKtq7wXbhPU4a8HXJN6EjAxOXtZXxzRyv2ZknNIwTEgAr5hOIbayhZQH
Viy5rZTCg9p7yEqs6Q7MJMmOkX6hDQb8iExiih/t69Sj0aRiziGLfFYHFnDqNfMjdW4NEQ8UWPEj
NPr+Og/w9fdjzBpjH/OZq4LDaJ3WIfPrwvAnnG9RW+4MWXwl3VP6TUjelWWBHwYQCOIjH9/rmhN4
XtKLcChufcsudkO1oNEmHVe0aNDUOxickhbNDisEtnY/GXL5HGk55uSASnoKT1mi2wg2R6R4IyE3
TFOiYOPmw7wCYN5DUUMxlFcx6o7wqQzAPuc1Ql0CGJ2+qjep3t1NmHWtkgo+dvKYExUFQxmrM2Qo
ywc1ke9oJqygMH8B3jLuQ9v40ukJAOr6fuqZrUqEoyHDZq0y6hv2Axa1mFmHSTXsGwY8Xq3hpUkN
Sn82ckoQu4l2Yxvzqz8KJqG+7UABGjk+bNNC3kF0PqdDdKXJEJBNExeI3SyAbq5tb5WXMYL+a3iW
7umjJxfxmO9shrmUroRCwAmjaikKFGpp8wKv4muKuO0ogCYjMd3DfgQVBgillzmTL5FNTIfGzIcN
eDXk8egPef5SxphVNPLDkKlcKoG8K9JrtQ7y9lvXU+iB6T1E7Xypyl7bE00Ia3OCoBrgmkIhpFbT
kI2rLM6zQxWiRR7H6VCDn0CKSOKfoks6ToIaQOS4S0BcbRwlWYuFey5k8MTvvVWqfbCSRQrByjiP
3tEK5EOcFg/zSAshdz3MiP2VV0ZH5svsdaO8RYb+3DbajtfGveRj6Sswxk5xLoDyQwliCIazPcl2
ajrOrKxUtiRsZRBSN7VBTiMVrI+jiVN917xpaNA3sm8Jt1D0pqLIaS8JNIr8Ea/aGkx8vEOyHWEz
9h5bwWkKPT2inc5D46yEJBfWeymcJlvZWk8HBv0mnGg6J9TjdUe1kKRzBCMqfM4ZNWolvG/UHBu2
iOCSWeKNbWTf4hBHuc4Z8gKEFn7acuQ0M/T+3JX5dYOQ5cEWI4IDFrgh8u2Z6YlDCZ/Mdb7tu4X4
HAwf7EEtSvWRGRgJKWD6TrpJhGtM72o0NTKkE8zLiBqWvpD8whLKMTa1BHcF1zglNxX1/MUR1eK4
ekCn8KCXhE9ViOGrRhHTmfTFvqUtYGvefdrLu3iehxVOiZscQUY+nXuTzUGk4Pl7113roJCclKFE
IBlSzW1NbBJu/KYHW1DBV6D1GKvUumwFrlYrDu3LvKB60HAqMVH0y9oitVCQq5FDessWa3xHIRIT
rObNfbPpFTJGwi5XTNPjahGhaubGKRjakDcRV+WSKn2r7KwB1lvD0NAkg+vG8kUrv4F0sHYJ4MNg
xOWShcTwZhlLRRtWft3q+1HTbvAAoEHIWxZMQ2cA2+7I++IYr5w9YaTXCORaQDrw4di0xDU40A/W
pp2Tq+xYxtA0weSgLJUcJUPSTCe6rU0Mq0fH3l3WuXNgrAdRujZ2WRTe4z1p1rzwhEm1eFosMTz2
WP3h4wtyt5N3F7BE3wrS90yNcjikXu50axP27SZ1Zr+BYr/j2X+KvdlnO1ioy8sptnFuJtP2Z4BF
wO+W05KJ7j3tE/jDkXOrd2RI1RH1EJwl0NcBfBxhjflWVepb7jV+Y4caU0xzOzUzqMG5hRJJFWN7
cX2odMzLlsTbH3gjZmC6N0KW7c4g3quZuKE1fxl26y2F4Qp3xKZo8uoSiVl07GPIB4ud1KjgTU1x
vC8TDFY2HrTKbJ5zz3wkxvccoDa6Toali+jpKzOGjoc3sMamPW7pU3QXjGMwOoKUEaj2QoRjUA+G
r3B7N3ZcIOPAOimFdmPb+on0o3HVG+QPNRpA0/aQzkiTBTNNpNQgLqjVLZTHvHp22bwlkaJV6L4g
LbxpowbiodpZlIYDxv7c7DH4qofBoglIJMQDX3tjYpIj//g2AYi66mzvowvFGWMNhovJe9bKqQNh
WAW7MrhxowSIlVE366Qx16CAqBC9ayE815cG4/CBXNROXdkzO5etLeHdEFCLhF07LdBXKo7ePiO9
qxlAKwjmvCBThI0GsMq6kMW0zmxyge3Ye2n6Y0JzfJIWgO2RDPhk6w3m2elhG82tA2YdA1uPBwN8
DakGEcwTTSxv990cp48NySGzdl3mtD0y96kiTAN5zhUd2gPhSd2VVgxEx6t9noLR4iq/t7wlulVe
ocjhx1aZT9QHbVtMjSEHDPbRV9HsHBw/nCLRXwXuzaQFd3KyHlmUOXBPVg+867YX3JdCn6/g8I3r
Av9aMctbJ7sA0xWgl8MMIr0HooS+kMmEj9K9Fs1w6xrGLaSVESTUzoQEJEr3SCJ3FTkZqv4YukWL
LBpdky3llu4ayJPabsgoanijO46illUyUpCn1sgmP87p6blZTKtWls86WtcLkYzGaaHKrfFsT3gH
pia8ZubI3SYJrnpUlfPQTLpYax4ttSAsm4Mx2bhRvZ2ml2+DmYMqKtTV0BlYWXXzJpezdQg79mpb
Jrc28FDbtV4Cy2wOWHK1C2oC+DGHsi5JxqCZOOcBhffAuSuQ9dHoCaXLEYXv8WzuMuI8LiznZcTV
ve5tO4QDm6foYcwnZUr7sq+mb2yNjt+p8saBSXzVlTdaGbATE+Ade9/6Dl9esSi/QTX4pdtvRUbw
dos1awVXdtNo5UFmqJFyI4KeFUBjpZt+oOvMwDTH9oYX2sXnJ+ziS+IVO7eXXyuhFu5yBfU1p9nD
5j7FH1pXf/GYaZGxp06cgchr1DXYYMxS0uZp2Ekt22cgWlAxMSaQVrNNkXSWQReQRuSm18a5yLt0
W+WlR5pG9NZxNkYxjb7YNHaulzyio8e0JuV9iO3sQoN+cVnB9udLxFez9og36hiMhrcz0qWd4Vjo
h9idINxHq6xTzm5waRpkLfKDrng0zRCL7mif03lnCt0693pEHRM4W1DxN0bVg9WIhm2hiluEELHf
iIEt0912AXnngKsJ1tKHpdm7KlNGH5rZmJvaK1xao+JECjXJyDHIOrPNmQ+Awvhruvt1/LfwG8z0
v0Z+fwOXcyaJt1tme+bnSaDBHJIn3zJsyexZuj9OAgOnNFLXRZAN/XqgfDJfxqycVpU7nkOwbiVs
nLRpXznjp/SqtXOek5ymcY7ry4h1Ts769v/Pm6tv//z717Ivuma6/UYjuGBUXHSw7JdprMMI+H/9
+//+1y1bv3av//HvloH6P/++eUVk+lq8/w30Kv/Tfv6T/zlydv7BSFkI2+Zemiji+Uv/Y+Rs6/8w
THI7XCa+7jKPZq5clE0X/fPvxHn8Q+imxwMA2NmT/Ed//1uLJeCvfyf/4QlhuViHPWk52FD+b4bO
y3P03xNnTepQihg060zJv580e2WeT3NthbshrcD6LYJnuwvJAg5edQMkpUOrLo7vv7tEP3mqnV98
2Kex9jg6denpI4NmPN4rbdJNv7XLjaNb+rUrMB1zlvzTC/SrH7a8WN+N0EM3yauhn2hhKP0qWiqN
Ce/mWsw6Y68JyZZdqS+RxxAs0Yf2WJvGJfhIRjFqgPwSQ4/K7JZ9CO5WUXlrjsxfNZ1C/PdXgpv0
8+u+/PPvvp4VETqIoalYklaYw+CS2SrNfJgG74pRtb1yRIrXwYG+aNJ5vnDb7qMuXI/KBVVAhkv9
99+Dx++nt1/++DU6zEeW1SpnGwEmroR4GVV7146hd8Px0S/h5SBD78n7QuH/r4Xkl0ub86PI4b8f
OZ7373/6KHXO8WRt0WTQgVFF8B8q2e1bEd4azDlnRUJ77Ea3rH2kVYXwka0s6P2GuIGViw7VmuWD
VytSA3Iyz9I5PDJu/6hlz/hstL9YffYOFXnpjpdkvmlrB8YrHGB8w25Gn3uInH6PtSRi4qQhXHZw
NBdt8dE7GRCoguPzvLR1QF18QCtnli3C5478Hm3hL7Zatero466zsoByblvZCssa3rEFTYe7Eskx
fke0jCfCb9H/K2ckUcL5QB+BqTKkb3nhyuEUldG+hElUupy6wq6dQBfS6SSSDwVjB5jOUkAIGfNf
xRZUSOHA18QtkcOpM8DMkjqE32MqVrExymMau/m6iga1VSnQoHSMrD89pb96YcWPtwrFcqOGoMf4
bsqzZen5yTOxQThNNfhwN08RqE+q7lObkcTI68YJecgcfHFc/s6dYH3W6ls6MPccQ8BbcIa6P321
5Sv8ZOFaFtTvn6JEBe1AeyxClD827HbhM4QSw5dFjf0iCY5OHD8PS/hy2JscqCsDtdB/LfM/WcN+
8caIZb357sUNjUHzDOqXnetEBGOVbbHKB/fFieKbNu+ZvWMGhYRe5TxoXb35/Ycuq/HPfuxyf777
0EITaZXSp93p8cTRdZ6x1ME4CTGTHJw4v/v9p3wqOv7rzRSfNoOotFEth0W4A0R76XIoo6vOAaDq
Kaw8riKjGgTqYTbtc3AqyGw0gKaLULZyyBgNm/mWFB395g/fZlkPfvajP+0WvaWMcSYZbhfLpgOW
kj5kHFxh3M3nJtBuK0e/Ue38DvaIZZErvq9brAN/+PBfPV6ftg/JA483FbaqUz9PyXDqDA1PAIr9
obKSHfhkXBNle4fDfqdni7Xl95/7i11LfNoWIBEIkB49d8BEUJ/o4pH3DeS2Q86tiW8VqnPb4Kb5
/afp8heXePnn3z1Xve7BoR3KaEcjOKeTjepLb+hPmvBlFufDpV4A/Wi9WyNqaGsY1exz/AwPZhhe
/+Er/OrR/rQbmF6ZhJVhlhCoLSIhnD7y+6bNr+H4Ur8aNyTKiMuindmZ3I+ItuBOQVxatREnSxJP
8Z7G07SpcKJOS0P8D9/qV/fh08IXlINqRQ/PsKfVQfguUBtYI6WTa7dQliWU0eE9TOl31GK4Zcww
QvnUv7UdPBsPyrO2nLBT18aGKAKOKLPju6iK7T99vZ8/nWgZf7xvE+IJwwS4usvCmHhvxk2zFt+1
kdv4ZS5eEpD1qcFgEMqaBbS9/UP9Zvz8eTG8T4uf7uKMkIS67RS5ZYS2JGx/IYdMPcVUbsG3Xos+
f4M7BGIY5qWL357K4cAhhgmpUO8paP0LDn4IS0Ro7ZjvC4yq4KZFCLGunK+MvkLh1x1xj1x2XpGu
vFx9LTXzkTSc+7gj7Wl0w71WEsdQWb3jm7SnD7+/5/bPn0RiRn+8qDPkYWtJllrURt46sdFxUxd4
l7WVjPcImUAg5LZ7tsapwyLeaUisDLAy0/gGOOC+iAGhSuxHKyvEsWErOF5dmF4LFxGC7WE+6L3U
5u+O8UIWibWOZRqvlWPfafVw8LKKZnRbzPsZgt/iraDbiQPVLcVDWGj0geqPUkOsltiMADzjjmAt
eZFb6XWF1XEV0NwC59TmIJjp8fQD+KqRYD8s+82pzmCsz1JipiohrTCPwT6BpY2kM1R5cVbfhV1H
r1bR8BTTwwDLaVdX9bZTdQGXCKMEaL0evL5brXJhqPWoEMLkw6T7SkPWkSYPv78DP99aDe/T9lMW
eVJrGVh/xGBLsq6tLhgSb4Hp7BKJ94b4lpu5w7BrmEg4/vCZPy9x8LT+eNeHQWsKwtvpTXQ1fgQF
gNWGtFR6yY3We3fpaLnruemAcYY1PbHQenVGQOUktu6onCNEfdq7azlPg5KksOYNHc/ggUY0oYsq
eGD/9CfbY3Ju87XLqTlKx9hnNuCeqQlKH6YALqC0JGElq85TUGNe1OVLUOKHqtIBY7eRXAUicVdC
s4neKxCXicBd5USzr5yxvLI5Hq66OXNXXtgeasvpt20R3ll0dFJgZZqR6LgfFdQO1ljfxP1MKxpn
qmmZfrKcdyqdFkIg6N5hqSLlFqNR16F34T/gtWzz90ZP8NxE1QNe92cJMhTxL3nOZPu9h4siPy8+
+LWUYLn7qFuIRqtEapSI4SbrTObdlrVDZTTQB7fBawiGGo4bvcVlSSMNnRCBMeKqHCY0s8UJbAoo
lUi7SlPAxDJ3zjQbn2sbl3DaJedOyWNYaVcE2Vu+yUOw+v1D8Ktn4NNmL8IyYg4nyV0NGO7Ys6FD
ewMtzBimXnJDcAnha/vDE6f/avH+tMcnLktJl4pwl4/uZTZjGtNa9W4m6dmesndkkTz2qG/R7DbM
NZrUW//+V+q/+pnLqv7dbj/2VMp8srZtrPYjGflZ9A87VHEDTFxHqzZWar9hVTl3dlaQqMe5s1XY
3G2Fg63qmQJFgeZxihqfwwFljaPpx99/tZ9vt39J67//Zn2ddlEw0/cFRXHNjOOmjnjtvMnDUxo7
m4zAC3b82fzD/TZ+dSU+be86bVCm0Aih3SRIt6rneEXSGepZHjKkLU/mjP58riBehHES+bEKjHUz
I1SwKYoLt8VYk0yrPhsvZ9z+p9xzt1pUnjnNPQkwWSvEp0SLpMTL1Ul50Ary8bwsPzK6RIabadXF
5LLAMzqly6szt5NOcNPJYGOZkG+VkW9KzzIxprgmxiuOnL+/yr8o9wz3U9mgQh2/aePmhGAqFMBZ
0oDHC7xDqE+QxnBErxAULRK25HYYi4OuWJeY852LkdjP33+HX1z5paH1/Z0u81GC+gQSPCX9vSc9
aKFoWBMZ3DZmRZqrHux+/0HW8jr9z+MDzLgfP8klUlbJbCx3uYMJKUfJx6LELLuji+IwoCH0iMc+
HdG2OS72+PqcFV69bgcK795ErBZmJKBj3r9QOXolJw7vTKRrq6a2ug1Rro9BGUMPRekVhaGz08Vw
P0xlelVODox1rdmVGatUhSkSqLuHONbqMugY9b/QzkkbnVIGEr7m8VGmFQSXsZFd2rN9tkvj3Jk1
C3I8n9vApiY3RXsVEHt3Udftu9c2EJfm4K5OjHMtcn1bE41zKyDbHBmD9c+/v4C/aFEZ7qfteMYs
WcBdJpEahyoOOPvGhpkOXBIYZkRNicgCzIvz2GvNqSUtcI8/H0tA3zOjF3ip/h+/xqcNuqhmOB09
97FM2U4SNQDRRAhzkbSgcqqW3oLDsPQiG9KPalbvKM12Rp3rx6LFW4p3OvzD2/OrJ/fTJlET683y
YDjbeWhBPunutRdW+EszQN1tap20qPjDo7u8Cz97cpcn+rt1WjpQahmUxTsZBq9Eg9y0yIL5vQpN
eh5dt3hJIdTglPzDFf7sO/rPgz+Oox8/Me5qbyTvsNhR+VJXRNHdjDWVfWkAPd+1957j4aPHrDra
I/xclDKrsEXNEyjtYc49OHq2VV84EGTXICJd5PWRdBmRUes6FSwY6Pqrdm7KezN3PmyUFHejyVm9
Ht2NgZpuQ37lKa86Bw8uGMwmxchgC42syOVEb5rDvJ56dwnqw5huEQTIOhWehxJoTzULIOOSolB5
3lOTAp2ckRauC7QDeYVmYK5oAVae9T4D1/RM2DuUPRTq+RVTvoEWK24mU2jzWobFXVU5wwLiIcIH
Sl32ConJWxepxdy/C07G3MyrTpm7rLxNEZOsSVliDqTjpYxymHLp0O0KAXszY1PAW5JcwaPX4PGb
ICi0KirIXocAVOc4E1WW2piDsA2iK2NkZ3lwH9LKA8DB8cKZMa86qflSZUF14WjWax9Md3bCFbK8
8UutIZcLSrisk4XvG9kqvhm7oXYglmrssysE0Tz7OLlJ0gA9ocXh4zCg7hYLoeCCC0c+KmoGvy2N
ejuOIMdQ6A383RrpMzQp37OA0MESkr4rkXjVCDtFNz51QetcIBJ8I6uS2XKSRV8qu1rDjy1W7QCS
BQWfWLVOQN05vxqkPxeE0wIABbNW58kHvp53sEAzgQWhfozcblqPjDpXphs1awGnHF6k6PzEI2aB
5Dwo6KG2Q72Epic1rrJ80l6y2KEA7ft6z6B92ozO6COw8GcLTXRqRN5xklRVBGqi6VBAn0M1x+iT
q+6ooYdDz9S3xq4lG/gy6VlZkSB1x36MgBeFXr6uB9A+y5FTytja5tiod4WBW9UgMCShLe63M2kt
6NyPuagDjmlA6BxxiqcaGbjTfysicGPJcFAaR1diKsErEW0zJBC+xeSwokfRbTXH07VRIu5KTZrY
tdBf50zPd3XqXCYCKUY1TZhWhvqjr/S7qCzibSwIDJPdiBJcqPwYpsnst9psg2VDW+JYWCpql3dS
K8Zb7OgV1Bg0dU2AqSXXHAYLMyrgonH8mvvjj21mPYqM6pkwBcizOgK8CCv11oQ5d26LSTxqgeme
0qYx1kq6JiVxIE/EH8YMxWOPSFIPC2Kz8VC5BJjl9wJ3HNpG8pGq7gsi1wUQbftD17wXYGQtNvgR
zMl9Pc/OSwg6+c3GW/M22VG8sxtrU8cV7ocUigiEu/lcKMkL6hogv7V+WOcljjtdiXvJGSQEHEPO
GFC5Nqkf57E+jY7e3XelODJbPxHdxaIkgJRF0OPBDlRvRSa/Ta3cKlVOHwStQ5EK4J67NbspYVEv
0LM2AyHuG32AQDqn8mkKQnNDoVIfC0sGH6HlyW2Gn+DNIqtOoh06MbFN1iUQiG0r8UU5Kt2h9V9g
1kNcbfSkih7GrDf3mpWrIyeqeFWnwEMTg3jfCs8D8/wG1qUtfC8AP20VWrttlbZCrR9ue7sON8Pc
I7WwJ0TCWM+gLstvsW1+hZtMcFgG3ia1jHzrqY5QpUJDrWAvAnk96k91Ot9F6fyop9CsPK/TVm3d
TCsIt3TtWhSJYGaHWX/JqQUvosFZBFX8hhiIykU32Sjv5F0jynhNBGP2bRmjEfEdO094dniv2vlr
UjT39HPIJPVG5JjwUlcJGQp0+G2HKCGoAmGdf1VNguCKa++Z+n1vVGqtd0I9TE5eQHKFC3DOuxkl
TgVw69xVCiGoaR0hwTk70lCXQ2aZ2Lu0jL/JNHlvuzjYtXbtM6/H+RgnkDnmGyfDCMvlAkm+JGF2
ED8K2xv8ZlIPUUmez2LxSzs8Zp05fmsaVW/Gesp8EcPGMFvykdKiEJucmFlvHnY6PO4VRitvKxCz
rESGTNGTHZ0r+PvrsKvmTeThJ/Pguf8rskzpbn0ZzMO0tj0XJ1wpwb6FBi4MHaoRNoHFPBOhA0kw
R8kJ5xvpKwLSA0yOVxlTiIZjQyslp6CzCkYVVXICN2avNLXEGXsE6Gk0vnwTDdeFVYkrgVL0IUg7
j31LuwmM4c2R4MDpQnsvWAMuEeTe4zu0nqVmEqM8TXIdTVCR2iSx/ZCzN++r/ZTMgHiDbF7s9Qq3
rEVEQACqmflR/iwzm8zZgF6P3nkK0KniTS6s+thYsl/T/4k27ijdy3IYD0DVsts06++6qdO3UZ8+
6QlAk3l2u0M2uidda91Lizxev9SA/QdmRA4IjQHqyIzWnd08t6PxSJMB2VPPyIjrBHjMjLrrdmgz
gp/1ajOY3t5lkSjL6B3W4Kum3KMYXDSWuOi8cCmxl1Z5uhi0elt7YphOo7Yv55e4K93rZjTD56KW
44aATHJaPTDdbjHeG03+4USh8E2brHVRtW82MQ8c91yGLDoTz5pD4Y4zYfuccZNw4nE+noV7z1EJ
h2ILGakERQeyIHSYypnzmsY4/Q2KjDyaCFgdscFkFhOpvkbCNnMqWHe6uZmnqHzJGunyFOORLcHm
hq6OLFUbbiqk95AkIXLOY8cDU/E8Fs2gNqLtHgCDXstRC1cuaw566K5aR0THIZyWD40Gg600py/W
0A/E6tSPuQSIaHSNwdARuRFyunIlK+KpONRXAKGxgl3ona75XYF1o5+rJyJFrb0WSm3rSOpslRAQ
q2g+xRGeMb03drUu8dskWIaMFLUhsitej5E91Ju4GJxXJrrNBOHwJ99UillAd5Panzzjsq9tF017
sR7CgXRqGFirqOIB1+JyF0/2a+nG9xVcOV8ZMV2r/OgG0WtV1t9wxaVrK6nfgCRCpQiCO8gUR9tr
TBqYi+eQxNbanoimDTKTKen8hY2Ab+UMR2i481fQiQNKKJOkqKq2j4WGYE5nFyE2vKdyJFBEOrdB
X5wzCo2LUQ8vZaF97cPokKClubTBm12jBvwWyfEdPHCMfTi6rjhYrq3ce5ImTJAGfTDFpEG0AG1K
B+H/BpuB+yosHN1soxBZcSzthaNceLrBm8r129Tj1+AHd3dT07kPNFCdk+GMN6rMmVybp4XBTT1H
j9OrnMd6Lip/EJ5+yaT6VXpoEGD+rZXdPKHOgLorr9KhcbaF6QC1q4xLEeDAsyJIdA77Mgwb7QUN
HUtJYzTYSqMTCSPQ5Wy+dGA3wc4du/gya+f7SXOM1WwTIVq4UJyr1k1o9KfvkeE1xxxn/FsUE+1D
zanTxuyhgk/0RcwoHG+0lBjimLwVaH8NEj5kMHCmzds+GygzmJvsrG7i6VfsQxdzMsbXFlPsy2KJ
fYUzzWvawI8a9YSHugVYkCePkYF+vtYoDwvoByT5FRXIP1uuBF2yRthry8wAAeeKlLnBKp+F+X84
O5PdxpElin4RATIzOW01S7Ysj+VhQ5RdZc7zzK9/h7WqJ5RsoJfd6AZNisyMjLj3XIzOsL3sXY5h
j72UUsACPwj8I3vLFZ+CY1PezDrLoopp6vppsrSdvoI2oKNl783nYAbeo90mjEL4YoPxhiCjXlY7
ANUk7KbN0zQ2ghzjNln7aa5mECMh3VQSbm8BuZojLprIqVYFp1Fup1G8/+17OT9NDuoIp8ssoTjD
4mUYrvcKOA55coKqm4nAtFBdvMW/D0JSYykq6OwDuARMOXmi2iYx7ScmzXJDQlxxw1D2qQuy/MdQ
CUR2LXGBjCg2pOfs6GwxZOmIJLZHGy13TrSNytJ9lMQnUI8fMdHDAPjj8XWKiHEw2ZaFGAokBKo4
IkQJD5WHKL7U9wli+avWEfoWMb//MMaj/Uv6SbFNvfEH5OCaXmkFjiARt8gErq0w3lOtnbwA80aR
NCcgqzkA5xiTyBhG95g62rVtUYD7HKap6YsGmV/+opWUxnbS3KGq/wWjdlqIQYCZL/2jEeZ3OeIL
9AU6UujuvUP9t9Bz+HIybYHKRibDfS9q7z2Cq64CUqve4ACe0rZ7js0IxbHjP2NkBjxT9FudeLyF
m5OPHHKKoSdU7ALT4B/Ury7H9GnwoRYwqUMXsxg4WTxJxWxrhucHUyZ46h1ad12INqNk36QoTlZT
iyNIQFRCeZ3ynPkf8B4wDyRm0lsMpngfchMtO9G3SJ01iIy+KF/7aEzmKOBh17LL74GCeVcmDfAN
j5/oTMzb1OaZfzeaqrxyYiTzGH2qdRZA/yqIb1wwMs23vS+nQ+/ap1oP1uaAsX+yeOABSW+7aJjY
zRwRvRIpmgI/cO45Qt7ZcJzWhv0I+qHXPReNzCDugoTHwlgrW9eiRupkl84uSqFiGy3qJ8214h0x
Qd3SmB8oP/S9yOWdJzLsS6D8aB0wzKJfu8BNRipdqiefdadc7BuZcxzscSuzRN8o3rxWguPgfBWD
UhyHB7SjhNRUDJM48WP8dbTq4A4YIi2+HtLAzKXbwxH1dYYqjpWsq1j9ihLfw+1O0JppuvpHZ6CW
BiIMidF3ik3V+bd8zfGuFR2HBvoCs3yZlSVzU+6GVnqXm9U6pq+ArrPucEHUj06iPwVZSgiYholh
cJrbEQgjal+PlR3XmRG1Gwj5MHFJIgMWNdMsAuCAJKvfVZ6fbYegAXsILpmhCNJbB47Evkp/UFO2
24HDAaT6FluMWa7TQiDx4hwlTIzVVQcG2YmsDz/LH3pdhPssG8sl5IMQK0wWQrcOPoIaTIS02RU7
Zt4rwiuiVTGMHP1HzLdB9jHlqbwuAuOgVQCG1ICbI6DzxQCD/n5nqZusr5xtOAJGI9yD8Ey7CuZt
H5qL63UrrbdIQi8TuSLm2X6HJpOhSO96lDxBAFJOAIizbGRTPh1/SK0nfhdweO7UgIxmamSjfsCu
D+QgZVXdd3kbcWi03kRs3ViVcu8z1d9qk3ovhu5l4m3QKuRbipAMrDevMhtudEO71cVk4ZMCzOaF
ucldku2tlQmhfOZ1G4T6lStZAqPyM8xduQvrutv6pUJtU06ERDQp5AD50ynoDJUeFQq/SLSdY9LG
WOoLQJL2JsqFuQgcHfu+32zDgr/aNJtHDA0sgdPg70bHIFCkkls18r1Neg6W2GNvUSL95ZVzF8VL
Nm5ByCnop+qW8T4DoqncxY5OWOfc1VA5a1Mz8HulYbp2FM1SOzJuLGOSuJDTGyuZ9dBG9hiUyQ+m
cyTXj1jTo3Wo2vJ3AGjO8ZP+ODhetIhGp79CEU2Qimfdp2ks2QtLuq/4NigLgFRGdclscU7SmV/Z
tmUokRl1t9QNCYTE7m5l6L1qWF5MWgm6ICGyLqJjbdiHoKVu6kFlbDKzveXw4eKjpg8+T3mRm0JS
lOPtkDE1HqpRLESgPSHh2tq4nwAB8ADmw78gJGPOxWsxtzYveKwwzHHnRU34pMExBbVI+V5U5YmK
GiN3mNEjbrJ1IJKXcYSxmDS85R4j/4ZSbsu/blaqa6+Qgcp5IyUEK+4HZE6Ny/jVYDIZ8IWWw8w/
hwVP49Hm5SxeWp/8yApRwCoE3J8MWU/JEmqUMempnatoLaIV5jDGXoq65/kl0Q6FYb2FhflcDcFj
TxravdSqmKzr7nY0zdfKTd4gCPEhMoteOKXZ4yxp6P3I+eOM7V92kEU3rsYhIVQqBNZbgmWq0/gm
qsjX8v1JrGqyCPlI0jevSeUKYLS90HQP3YiM02OArXdnQ4PYQ9O1tloYnpwyPAQDBXbEVg7ykiQ6
6Y2gDrphWA5lhCc0hwrZth1wRlOUTGbto+05p8jX74KRxLbeIe2GrMN6hc2vWnVQN5e+GAgkjypj
OY0egPNG2w/u9LOOmvpnGJeALF2PeKNEHao+Knc1EmWctqq8QRYKws1Mc2cVFIm1snXjrrdTa0mf
kxwNxz7UvoEas0bTP/Yh4Y4dYT1Tc/CkfaQxeT0qZZ+E1e+JWj8lWcTougwkQJnhpxaRBchPeo2M
p95jSrsvIC08cLy1r2CnXlnQPAjtiojd6/tFE0bXnTfDUkIeXwaebhFA8NpkidzwRXsrJ43E3tUD
9GpkBlcFXS6U7zm59+5zGUUfmZk1y8K2YT54bbDvRMurmSekufvTJymslJ8DfKesPugdIaHGMF2l
ZRKwOknnqsraE7qdcO0VLZEBfvfgcPBa6mR3uzXaFd1NPhq+KGeYCFfLqw22b9AU3E7i5vcNxqY1
BI4d7N92iUWO3k2YbshUr0FMSeIoh1kxGpi7oaxPYCn5ggVDKUdHTzZxDr6m8Y/G0MThgNhspIUS
Pwcy67a6Yf0SAtIIpjFtUSbxtT7p9jIzTSRHZf6Wa8Fr2zozTZa8LyDFS6MA0+DQPGzyolyF4eyc
sMCpwzFPkNKQRFfWOia0viJbvMw/ukDc6RqhBYmqT6Te5MCIp3BfdgZEkpEtmO+I9MJ86cgK8Haj
VSlFQgDV3syuaMdDmy1RIylw+Es9bY52DQEROwQ4mvHBNTBK+uFwdAb69bLogURhAjmFXoVTMIZ/
m4QebK1pAG+unjWmUIt0AOLPq3xyFcMfFEUNmmz/QfMJ04jKxL/CYxoc4UWXzC+486oRT+Vom/SQ
Soc2hhdhUaf/ZZjqzrXCBzfo2ZOtcoM2B4eXl1dILCDwp1GGWoYolt6BjUOAyEHGrN+woNpl0rO0
Yoezb8gq3nsAI4Nm0A9RArHEmPIMzWu68YQZ8MxDOLudMHZaUJA0VSRXIJgeTTVMR3/kdtwueBIK
SHBa+Tj46dcmdv7WFziUQ2ik8F0MUuVM+bOZsEzVQMgYu4AR6UvqzcIshtVk8tfKLL32O2PGXUMH
SYdWXzmABHrb1tc6jX28aTD57dR5oyXCMHfgXnXDn0mo4GuFoAHCyZIptDt+Oplh70Or/LB5NLZr
UvoNuL4yXfZbz+wJf8TOO3tUcy5U03WKNDC9Oa4UljfgX0m4jmS9Y5cOMYE5wcoDwgsvEwCmWQW/
NPBCND2rN5H1t741qe2kARIwEfMsM19/sjJMQqVJTqV+O8RReyxsGNSwNVgxxl95SI9MGRERX0W8
h/BBVGeq32W6KI6TXaBjivzXuOQSekASIXPQDEFqTFhEa6NhD43yQSBEXoZhDImJt4Z5EYyawQ83
lkXIuM1VWy1syEuk+6GN+qZNTR48rR3aqoHGIAVgpdGIz3G0iSVwSRZyAutDooQ4eNFIPE8I9N3C
vbWUyCoXSm8+rG5odjVkWDyK3WG02XqJTFhYevH8ZxpVwr10MzqAletxlkpkvvJsqomRjLyk1Vkz
XEHtiaxwNUa5e6hrFnotQfitnI6IgiKvttKfmp2XSV5RlXDipRGHP+/THdQbdXG9rFpEyXptzb07
HiFSBsYZehY/YHClx+dFn0kToK0qXeLZw7BY0NCFdmNnuOK6/nGwFb7aSaJ6KsGsetUnbAGWQbc5
jTnaRq2LrnuNhnTTmOIRIQe+aGKQ1hByPsKe+R/Koj3SgtcukO+RFj61k7wLW/XopsOjIM0GAD+F
RF/YnybUq0DlHzUjuY3utj/yBh5Ejb8sEOGwQwtsA61qmJP75XVoo06hK9QvCy/HJzoUJRUXlht7
9lyG+AaNETm6lifP49hnpxxAzw5mhclZg45s4dtPgS8+O/znVA22hrFM2ddiCL2rzq69K2DpZOP5
tkaxFYAUK1zjGxnOBZmhcyZ4rfJSw36a5jutZiwTgaow+VxXkdafdDP5/Hqme2mEfCZwGcLS9vMY
IZ8kBpxxsnMqAP77Zt8Rc0N4s8FUDEBg+t/0O7Nl6u+J9TCZpgpaz9/5Jo3j3GW00LrBawOycDHE
9o+aiN2hVb+/vrkLk3h7vum/5uOY+QAvN5a/a7r0NTZQrOQZS0XS6deirqJ1X7abr6/0xwb1j1G8
fSYi4UXyaSFZkMBxTcKMKJ6tlHykUnnZEqV0sNAJfORYYXPEN9RTaPhiTYztQSjyEEzPWGI7garB
YAdCTfcf7/9MmIE2av7inIyFqX90SvE5MJtcAdJg2hGaT0ZMPtXX92/O4oZ/3f+Z+CI0M4BSuoIY
6TFNpInxgXZKWzTCf0+T8So0u5w+jr1vKpR80iPjx+3KdFlXVbKD5+NsbZcZTTNLp0ZH0qgMCIUM
6Ok5ikxUK0zfUFXe60zHlqaOJtJhNI7RwVlGyrT5j2jkha56coHFj9IGn9YUJ7eqns3a2IztGBx7
g7SpwmwYnlNVWpxgysJ989pmr9o6A5/tOHT355hRIhcRaXv1tqGjt8LB6W6SOshWiQ9PIOf3DBUH
80yRUo8zFFxREn3zMRriguTPPtOO9K5L1qylwp3b0kGiR6lvaxc0fV1b/GaVd1+qGJAJi9uYa89j
khIqz+5WFTKkt2ela9tt7LXBoefQZ/VwsFsqOtwIy4xotJVWVflKpczYyKkZeSUjjXqAXNm4nkE9
zI4cGZKcUeY4nagkNiqPyYhxUJWqgsheegq8w1UDNCelKg2yiRSVeeomYMK6DMh1QUwiFvZHjKX6
At6Z9yTKka50niVPhUsmnBMrRviiSccVfDUaHT7E9Gr01Nq30pdApxun64wiSdUhAzDdJd7IeR+O
wq4pgxe/Da7SOvHXZlj5ixJSINL/vBAPpOVSdgwRU6mmeNCDqtzD0QBLkpW4LpiUC5o2iBNlSD9X
r+81LTXBqfr1Cib3IzmrIScNC8wVytolIUuwCufAM6dSoO/CQbEZWD+dwLQWFUAjSByMY3q9+Em+
5B3oO4gkeXBVCg55KXKoJU1atTEGxapWIgYCQGp5CNzVRgJsWfhWv2uMiawnbc575+Fvoi7Lln6g
t5smdN9B+gO/KkGaCc+5hv37I84ncRhVS2mZR1vdMrLX0cVzV+PkImORl9K3IkiIEQbgr79o49Kr
eCYugsA0dVHda9sBSTLHxJy5NGP/IO0emwAjGbNpMIQ+IINRt9ckZv78+sIXxN32mcSoUPWYRLHC
aGqBmog6xnVmgMDSq81DkDD46jRfv+oNEApJDTLh66tekjzaZ7ttP8wUFtghO9OlNiZFiTg43rEY
CciOcbc8mGhtwW1Ay2xaaxe0UXpDlm2w9iW/3zd/xPxs/7WKnu3GeDUc+tC88baVpoQlZT99d/zJ
DsaIMOfDNxqEILQfSGaNRb7kWFjhaHKbPe4TeaUUs9yv/xIxbxH/+Euss4066YU7FAQ279KKzAef
aUo8q8GLNjmQVZDdETjxErZ5Dc7Ml6csJZBAYO46Ein2rBkq3ZAndLKzuFxWVj1e1b4WMBpNu5sO
3DK6NRJ6C81bGbpFKO0Iy83NB3Ju4ngRacL6poK6sP9bZ/s/WwN9ZCJadz1AIOwW/lYOwxszIGAu
NVOzyXLvv35eF8oo62z7z5IxbTwCAnf0Fk5lS4wVHa/3HJs3ETh0C5jG/U4y+pRfX8648JH8sab8
VdkAMPODugr9ncO8BiXxW15TvWtR+plHzZ0zVnTiM/2+b4YeTqpfHumiTafeJ3C+rH8D7SaWunf2
2BV+kOrOpN7L5a5wLP+b53Fp9bDO6gGtFgLFsOmiUgnEfux7wpjIlIzKBzBeDXYWR63B0T2COh+X
rsPI9JsnM3+v/3pxz3ZQyNLA31D870So1QuCY4EdddoKDD9HqIowN62J4GPgAgSNFS+80nxRTfz6
9dX/vFn/uvrZohlDsMyHgKefzwYf5OhoI73i1U3wSOAPhqHcEBVIRM1eCIvoLxPhdqMjq+vTBlBX
Jot1VFZPZC1V2xy4HDapodyPoeeuQ20AtKzAN0BEKjeVSR4g2iQ2G2KqOJVMz+PkjrRcqXD1OD8Y
9LM4ruNyjRPfX5Z1Vt2LcfxB5+aEjeUlhCm3Yn/HduapiAkUKcdNLa5yq986A3l1fzI4yUI/9L0D
RbNKYf7xOCGAaS9MQBSpWOIH2cU3ucYmlHIsXwmd+YQbqC0JMNpRefor8LxwG7fxkRjMdz8fjsyb
a3ql8DzBHwIb1MPbgq7p0qty/4hl8MfXv8SlD0Twevz1gaAZQtMd2CSQDPkqLIurDNYMlELtSm9R
TsdQabyhPTK3+sYVdumCZ/uH1TlFX5dkKhPssKs0DTGUS87WKIvnJrJXVR8/pz4hGxaz4t3X9yjm
m/nX23a2XbSRYw1BESfQB+QedSmRejXHzzKESQkekHAjnf2CmhrGrxsmq1qJYjX0SY8xijYbj7xY
d1V3MyJA3OYCtbAu4WDZtvnUid7e4WhBaxTMw5K+eP/6j7600c7BCX//Mpgdu76lTb6bkvC5CAsy
b8b+vTRHc42W+VqWfybJv/KpiLdVACk5HGGfjciwvqts5jXoH4/NPNsWEOSGZVnVwINiqPMJ/r2V
am2LUhb5em3QlcqxrtYuSTmJp28Dw35NZLQfEAK8jbX7HptJuohEdff1E7mwd5hne4erBhKOAk6p
Nl5HZs15jx6k50OpX9oUj8/YGB4D/ez668td2NnN+d//9WWEbmckhVVq2wK1MWmIFG9tjHLWUvJK
Vtk339+lmzpb/5H/ZH2XFfEO3wOGYJKA13oHpiHzxldJ5UxrUr2roP/59U3JC5/fn3PpX3cFOBxq
S4EwfdLVk6NxJhwSItxMxC0KVoSre3tl58dEdft6Nqn0KGNYFqj0OlJ/hox+IGSfl6CsH5Iii4hG
Rf+cTaa2nYcTDJslk9q+WGXziGI+eNKKY7xuVUTcJ2YpV03Rh7tMQ4GeSPxrod08IgwAqizQ4db6
8zRlDzB1sbH9IboydkRtXf/++vYvbbd/vC1/3b6XVsOYkoABKiMhTDGPrxpNP0DrUzQfA0b1DcgK
Bber6O8jX3zTzZEX6lXzbJWtcOOGAckGxFqW66iNrxBz0m3T4KSGakD5qestP3lJJIbnblErwMKt
bKQA/vCjhMqBQ1T5G9mS/JX21oObOhjZSoypTYzPRUssxj7ytR7npC9ZRkwfQ7nMW1Rb2YCZ2IqG
VTH68SZTxVtaDsz96KWcBlv8thlqfFNFXlouzlb2GS2gsauidyvQHsU+Ma/V1FxHHrjk//jznS3k
owzMwcPEttMqq9tAGocIjF691+4Z4Dy5sEyUrG6nLnkMEl//5r4urcTqbCUuQDZj33Vj7CPab86d
95OvngYNfXGeZ6RtDaTT6co4orK46i0O/PaQ5RgNPfnNnnlhkVBnC7FfOxDxOTnumgm2WNJr2QZx
9HMw6N2GJWrd8omsLQQ1/3HlV2dLrTZQISUhjso8sPBSYNxQ5JDjwD4MyRBf05kmp9pmyjQGGhR0
bcpXgx7cVK2ZHErEyUu7iN2lJazxm8X40hM4W4x9KXNPweLfDmI6wbo7qcJF1kNoZV+qT2pouiiT
E+y+ec/mIvgfO995XFAvyKZydeyMyOd7RlVl8WjQV9lVRnCNlukTKaFJHgHhCqolTZv/Xr+S9PEJ
xW0nZgAF3bk5OuzrP+fSzZ+V6tM05oTcaaDC4VUwQzLHle+J7l2btE1jhrjHaO3cgEFWi68veIFb
ItVZed403oBOJQx3RaQ/DWZQbpUz5kuzVnN0ZLAuBMDbOBc/EThqS81C5wnAwkdDvvAqek2hLp++
/lPEhVVFnS2dE99enHg2pjka+0XqYGRC7rfMpuxxahFFjjVlmgUGk+iFYTol1oDiUKJCTxT2JLDB
Gv3mnSUrsSxcGYFxz+xNY9NJjidHW/aqC1YAiGarQe3vWIh/OF3nHPyk+6aQI/Tqwtt0tjASJ9B5
A7L/HbQeuP0WT6mRnVz7YU0mclh9ZK4kzM1W42bS7A/H7MJ7N8VT0Yn0yhlDAKdTbOxlUb8MbXZM
MasIfHjszeHAQC0w2EoZrU61BWBB75hI6MhZsB0xHiRib9kGBg4WY7D34Fk/heLfl0EP15ZZJ1yu
PRByHfsLU6M4yosXo5QvDFBQ8QzFe+BwmgrKEp2gvCXuDU05k81Ba+UqaKbbSIcYldcdPc+6Sw8j
nmPQ4PE93hVuzalBUsRoF3ugvUgb0GBY3QRwszooUyQ706pPEOCZtDEVzv3OOgpCQjZUvcNSa7uR
LGUSmtoyuG6ayaXMsLun2I0h2hbOPf3eCQ6jQZRUc7QisrggNdPJjAqGvX55MkTCedoJN0ATDwh5
HlErcNjw6uNYOSgiteokRCnWbc5pwwirky0QIEU25nynd2dIKoak3i5v9dIaliOv0dIMo36rwTAP
TA11W0E/vMimcG2k/WcxuA914pg/wGp92MQLZLrjrcfBIKTZ8foV0s0PdKQw8XMEE7mDiCanQbaO
Qg9BVVU/NxnpHj3J0utgVA1bZ4LQl9MrigKa+mY9MHPH+kpD766oxxd9KB+02PyUmsQU0aM/bDMo
Gykbw9LWMBqMXvgokgzjhwm32MAnl8bI2BpD/CQ14qYYkGSaVQ0etjecbZfhEw+IBVSkaCxzhtkk
emYMf/3ibWzRZUMinSMdaA1rxXPbkcmJdmBbBLwIjYeAwKhRoKK5GxdtIg9CjADVdUKW3O7OjsYT
mN9rJZgHzPqjfOratSe0B8PzCGXJYeDnMRJFc36r9cY5Nb4zmxcm97rp0yuTxJKVBcKmceGgM41+
s6bijTDmfkXSg8VvYN6ZTuAuUfO/dXoVrVq/7plCiie+M/jydvfidj1SLQKNYpV82I6L8Kg0HpXJ
2M6J5H2TheLKBPXLqg7Kuujm8VfJLxNEZndskugp9xjIVD1x9SHnsXhM+1XMqHqZWmhFg9gq1mal
YTvQ0/uoyu8T0XrMnl1SqAsmJE4ImS+ojlbQik1V2AeU8/0WzHZKKgb/W0ThvZqUYUFiJnvD7Ry+
OsS7ZYuMgqraWZNRgUs6RvRvzB/wMMsWNB0pJhB3uSaz7CrN8gNGLjyflvocQvfFwXV0GFE5wmdG
ZDOYrXNCl/Pw9cp8qZZWZ8VYKZOwQ2/DeUzn4NkLXfK9ksGjkRBcjB6jFPOhkToJupm11wyUOV9f
eC5C/rE5/zna/FXDF1Y81KnNESbkS2ejiokHB2idGMVBp7qnjo6dzdeXunBakmeFlyChchKFRLWP
D89O/HcTlUyHP5c1tebjiLtrmBM3Yep8s91d2Or/8BX+ujcrKGEAgYnf6RXOVBl+ohetEGWTfWER
Xr4njE7fODTbv6ttLz3Ms8KqQnXsGc6YAIowPoNcEAoikSCKJAfZYUA9GgKkX1HAa19UR2x617ky
XyOnPcWJFe0Y7CUEs7TR1VB5wzLFfPL1k5+v/68feS4H/noQDZHuxIIC0vJHXTsUloUwMcerzDLV
VaSHfH2VS3d/VllV6EGBozPVJ2kUkxCzqapGwUQ759oz4RtGYvj4+krGvNn/64bOSqoRkQU9VIhz
k3DIQnCJnsnYTXVnasksKWMcEigEp95+0i1i3ryyxd6F0ubry196kc+qqLAoM4T5ghdZ9NisXXqq
+GnuDMjAaGstfdU5iT0Dp/a5TWn39UUvHZzkWeEzuHZm9gKkfTZZ+o2YAEqm6CIRqNVA98KUMJXO
LPYSfegYac+SrJJN2TAUGQzv8eu/4VL9KM9WKWRWkmPJbCXqrY9+wGqEe7zFVQLjPnMtynizfpeB
bO6HXFx7AjDmWMHVbzzQ4HaU/BhFVC39Apg6sh5/gyS/YibQ+QvpIpW2x+KzaEkgMhGSajriwaEV
j3TWv1llL/xw4uzs6fjQN0cLdAG6qduw9+u1aT0ifEt+CKWeGBRhxar0z28e1vwy/uMlPYcjG7h9
QjY6f5eRab3Es8WcqfWs/dAYUJXmIYmVdemySZhFkzeyJVa7IzqedKSgwpHN3ldY4UlVzbAwNO+n
6ctXYrDB0M4D8CJ9tUvMBji4d6X8bgz650z6r795/rb/WilGx8MDlJMl0jZuvUWv8QH1lkjrRr5b
HTTxJDpQWRKm0BI2jaIcAKzjLG3UkXFkvsUWPfuoGRg7hwSiTD50kjBptqmI3gOF49gPH7EZ98x0
rWeZotun2EXEyxtFhSgendT9ldR+uCUyaNzwMd+lkytWHYFz1RyqJS0m/kO0b8G3rYfewaU/X1HL
SPEJgREjgQyGK4xv3a8uIcfHAF/+MeZUazRRvvkGLmwqf2aXfz2hIYR2qmJ6/PBz8LXMRVZQNvUy
7rtrLCBLjQV8nVrmNweeSxqfP5/iX9drvMlS9A3jXUbb5M5RDSfVFO+E8uMDtsanwNKhvsjhztQA
MsWZplalXiKD1Wk6psOwc6viF5kjj1LD//L1q32pWhFnS70VNNKYvDrakffzFLboNeLOf4xG8ZZP
BJEEifZmY+WzW1SJGlKvb657YYcRZ8t+SJ5JC+4m3AV9zOG40CdigapXZ8R6wAupP5hD9d0Y9+I9
iv//FALNKqc+9dNdruN7t2Sx8fJiH0Zxwks9ycfOQLOb8F2UNZ64TN/+x2d7ts5zaC6y0Rq9rTGL
XcXkbYs+erMn+SRRdKzchjw3bKxHjCI3lZZ80w1k4nehOfBHHvTXm5YCjoCQEES7Eg8pOh0vIYTM
MBYBr/ZaRuJXFuObcgw5beWsdnKH9jab2ie0leNCCwbvkEu9Wzhe+GRICd9gEjkAv2gkW4Kg3sJk
LGTz2iwMHcFZ1dvmSiBsZhBAhCuvMf/raNAc6RpzmVtVveEAaCDMImN9IDWeSKv3HoctYUWlXa+M
qjkYvg/CbQ4W7kNJDC2oEldrhhWH+nExhAEW8nncF9YE+hbAmY9tHL1imEZAUHjrShg6ZHzpLUTk
v0zJbGtlV92gg6nW5DzesDJ7SCA5OjrYtxZDbr83okeQrtOrAsU4LjVax6iur6x0GGeuChDncMZC
Oxz4pW2+8a5C2ktZ+vGp0OAfJuNUVdOVP4cEaC7uuRGfSdwVzsY1iiOUNVJhNbNdFRiu00a+ST9+
rxH/rEI3HpgVdUfVG/KY5QmHBBOApRaXP/JQpivcDieckaQ713NqWhjlyzizPztVvXcOCWyVHZBW
INt7P4+M3VggKWECDi8og8qSzfg+MwjWjKi2jtKaZdVkzrpom2JR0CQMyw6ztyJReLSMR1JCnqoA
PycNcfZ9Y9JvXdmOi67EZzMl43vdgv8JXUpfzM7eKjGGB4PwJY41SDD6ZErnFBka615DqFP2GmBw
3tZh+2Bb5Q+pNJAdSaYvtUFsif96dnyGOX1JOBVd2YXfjslG4YpYTkK9sW/Ca+mmdC9NEwUfCwRM
gQlXlgbqz0+SZSWsBO9vMWu2ItKIZiF8H6W3XlE+RxAqqWcw33iRSTpD/ZvYshMqUWIlsvGnR4YJ
pJ36GtEI5atpP5imfqxG/BVDaePfoF8NKeh3ULtzdHQf38VZ+FNT+gn+KKp1nfifKs1/Aus5VASu
/jJaQeJtSNFmhXmyF4FF+MqU/6B+QlKTt2JFOPS4xr38M9VSbdkQNYxlC78mpvYn8Lo3HrkogFn6
TeX38KuVRQ7VlPzyEbXhknjpcoIcXZnF69rOMYO6LZlGMDQJAZP+SmEYWYCNvClSKlXJJHZjjM17
Z7Ufeo0Isei653TEdZdpU79vDZxRmLG8dTsB0IhjAj1aTtJJ7n721ugiYtMFQjLXp+EDPiWADG44
8tVr0D5XzXglm3rCkNnoM2nVwmKcENJa43xruxstojES6Vg/ZC+1xylEJosqNVl75ICUigZs6dhL
r0XLNinrCgM9CCvehzG2nlrV4xqcCc8a0eQx3QtPouwzW+AeFkRS4bskm/pwCBJRgChXxoOaiv4m
jLD3sXFtpprDgepsHkY/PhpeGxL/5xTHRpT1curzXRI3NoUGDMS2o2sRt7d+7tOnKdhSXXLVYevS
JsoJCsJIYSy1wHkHx2w9Mj0tUUtAilOTwvwE0C2bHTlKJu8B2UT4D7191RLhOeB0WvRtlqyiISaQ
RIcWMUd3YbVVGAm8x6Ftf5uDIRZGlKL/H6of+N0J8jDcjM8SXqtuNtd+pKlDC1HmobUyiip+UAV9
5ybvyfyoKxfeuNQxKZHpin1mVea5S4Cte7Qn7bGlSic7oD/iQgGJ5jfWOq6QJ3VV+4RH4k2IWY2N
5JX4LYb64GG5gqpyhkRIVYMc/52hI7a15Iwepl2hg94lR06+gyZ+cHw6MkGKw4Gk4HhdhQ2ea1qO
28lQtzg/yG5I3Y/OLCfCu50c340NdlB2G0uOV77P4JNkXEQiqB9XTqcjX2E0sOwEQEjykmkeiozw
s6D6GSXaNgd5RlC3+9qGirhhB18BfxD2zEo3GCdIHZ1HOZF8OeCSzQ1y3lJ1lF23kR1JL4aqnlud
DLrE8a8tv3pM9QhnbGQDMLK1Z8bFn0YT0EEClh+O6Q2rIzNV9Vv2UJ0DYqvzhpRLSrRjGLJK9qT/
wdKoMBbpbo7j0CRsm9XHcaG+m2jOFJy+VaWc30lMNnzIq1hqebZOjBLBBk9I2sWuCXFWwcbAYZTQ
i8Uk/zuSqb/u5wx6XziPoo4eq5QQrNTEDN83P0UnXKyfGkEShUqWnq8RJtvTkIOTp/7H2JktR45c
W/ZXZPUOXcwOXLulhwjEHCSD8/ACY2aSGB2jY/z6XqDU3aVsZVWbzMqUmSQjiADcj5+z99rEsuGC
oqaWa/Ja3kdibHC+QOtASTwR9VZiFy569hgcMYlJmNaU1cW6i7zwZuixLCGmw+CjAWScv6Q7TcR5
xsbCNyG4W81xf2kseA2V7tZ7qcUXbbFBg3590iLrm56FP/J8vNImUW1MHwsQVzTVuKLQTzg/4FRe
A7d5p1HD+M9pzzQNSGhf5OvdBGPWHMfPJIQzE9soNvqmeuXM//Vc5EEuSBAeq/48EVa9yVJ6+p4W
H/wpfJ2jGrWsQHtNzwN3uKnEOsW2hvs2eakiwJfpJJ4N06ZP0PbeaepLUvoKG8AlWlrTp26Yw/Kz
jXqunGq4QmAYvF6RN2uODvMa6a8Zznk3Q016KLui0w6wVri3V2Nl6txo/rMhgCfQI/4Y6R2mbfO9
kb5Ooyt66qew3Tq+cbZC/7lUOHgkSYK1T2eTSgrXYvcCDJjoI832HkiarDYt4CZWtS7dakWMwKg4
y07RnMdPG+hu/8hw8RDV+Ojs5aP2M5Qjub1KEgzTiqjMbbcUQYs3dJ+zOO1Ggjc5bGbJCbvs51T3
x1qMO7MjMTwR3ZF8DbaPUkMMgv2GhyzH5gLPQ5/ax3a2sF+PIOY12BLLW43bJbnC4DkGeX+XVg6h
6PoHC/65ceFuNQJKj+5X3FfADjCPWTd+B9mjMbGtOuEpL+OIPivAkTTGmG/R5e8lW5VLGHXXR3eh
G9/1GYYjn2d75zT6DxcjKlcY5CrF8okpDZuXLh3SmvuDpoZNEXmvljIu3CmbCbAoCwnxvoVs3n1p
fQDBYBvuUjIxzKNW+a8pS1bQNEhyBv5W1tl1QvbdmiomXc929yMe0pG2s7Hv7bDH2YXJWYF7AKyY
3MzoedaF8q6yMd+BKzUPmBFYNM162DDQ4XQqjTNW+UvR4DeaiU6jkKIQcbvEDKzWaK+iFK2TBTMh
0BTghT7HEfj1JCcT1JkxrIyd1dJo+mIwp/wyiUXi+rysjx4DHDh/fXSwsccHDFdkELuFu4f0AoPC
XTBLNeAfmG16gHjIujHLvD4XPXCK3gejhSX7e5QX71pGZCSJhgP+XHZt3Uonbi1hLt6VClYc1jOv
IHjOki7Z5kiUE4EqX1iM7k2gu0LLMbrrDnpX2T+lDHPp9lm7arHsZV4RQNRQQesQ7OqIvLgCDgcx
svbPQD+g2Yp670ujveNQ11713dA8eMlEp7YszGkjHdJwdNMaTl2LjHFMnCUQpS92bc2QI0VievHx
Ut3jvB8ZkvmfTZguvIj0ynZVvMWFvG4TDChEliecMgTduZzwXDRq3APLpfZt0azGsdYxFzfGYaoN
jKujxJA8kgPE4GS46uKcU77rYK9sElhiYYykcG4+GioZYaG7NbwiXTHmKIKyd94VPYDtwEmY4hPi
Tqmrheah+es5Ec8RefRmzhWMYhpj+E/QN9NeCQadMVU6FQ9GpYfnPoNaZIL8cWFiJ15IoGsZZlsK
FKa1SRcFUMi6g55Wt0yJAMO14ffcGaOLzXl4hZ8HvAT0FGKULXstzPCRwGI4Qe187yGI1RKxjzBo
APuVjwoDwYqId2MnBg8IpOCEHaDDozsO+sJ3GHn2C3E7lPpVVSBi9iLj3OTTkxkrGkMJnpZEH77H
iUvsY5bdyYaPewQq5xveA/gfeW8PPvaVdjxj72SmY3TeYTQtFA2wCwAplvV5CBFHlQBDiEvwsi13
Glbn1povmWmg78xNb6uJOruzu+Ft6O0JMSpVZ8w2dK5lz/zGTe9RieisWIp1IWQYJ7n9Rtv1g0qZ
P1pDie0IswIy/viJ2Q6Qg5Y8D6M3LTz8ZgPx4R7n5oszA0WbCCOcsTjs+pG7GvdoQgrnjHFM0x7T
aryuZtFuqX2+FTODtTj0H0zTppXvuvx1I8UWd/64tVqesTmpH5mGqadMyIpKkjhYEjnpUbTcqNIT
GueMArYIKdjohOvPNuXsV5MEupobKOYFF2tJxmbPNxTyyBq3RRV2QFSc4T7nerG7+3ccTqdd0SAn
gL//3rlhGIiOhCjbqygvDdVtLEUCnU1XmOzT7qKN8png3Dcrb3743MVWHy8ak+i7G9XUU3G9cYeW
blvd4kjlsGHf9oaFVbNeao/EeMRGfBpMo9kYLedgKBvvniYKsPFk4Br+Ei2TsO211shNqzXRvo0s
seFJ50lwo/Iq5c4WkZ2cjSUtIDHKT72RcdCoiN8VEgpYwGHcsXlFe/K8F/oKaYGruCd812SeytJW
D/QN4xP3z7FnW9koTy2RG+i8/MyoA2F1Bqv5csHMyTyKQahbEUEXc1DickhN8l2rSS6NOUPFYITH
nVPRA2DHyzTcl045uWgCmBxKjkXPpqj0La4MCzm34RyQF9zg0QT+NGVkgkFA0rl4Y7JDWQb7Msyv
jdHRSFW03Ot4rJuD22YXHyEetbEKt11aQtnHpPSED3/YDlrdbvQ5ehsT7WYKXWOjg+PmKIrRPtex
M3mLacx3/adsmt9jB5aNZT6zHt8ip4wOvhdiXeKsafrhjuKc7VR7bCb/wUEACNrkNeFUcQXbfp00
/d6r1N41KfZaFa8JR0XlkEA0qPzhFhafxQtG1c4wJXL1SSevOoY/ZzGPLUDE2VWMoymXFwe4EXCR
Rdi3p6xcW3X97NIUXVeKoA+HD6xzhis5Gfm5m8XVmBGsOiXNvgrJSaw/dE1Azhz95Bvz5Tlw4hLV
xZjPFyYEV17Xafu84HlaKF96oR+nhAhYxfF8B9xo2M+SsgnIYrnLqpFEdP3KouR0ltFOh0sZs1/C
wQJAiT7q/jHSSDLXOOaklZ5vs4lWQs7+3ZhixmwKHqkxwjLosqpbs0k/tWB8eC+puUky+9msBd9I
nYW4Yb4dKgQd3DC3sknDo1dhTmalfbRphiMubF7CxaVcW/YE32PKXs1MP0uoVQfdwoCZtKW2KUQW
b23V1ld94k7EdI2IwTpA9e5KH6zxOm7t6Qqvb3TRC6pQnCnqNgqVvw5hVBILmcxXGRjUbWF5L5Je
1npRwnCam9tHgjO4/iTljOCX6pOZLkuihbbXdDF45Xmqb2lRGIfMmp7tvH4Ye+NdumrYGTU8uRYS
QajMLQl/5mG2RhVwIpufE/Q02yyOb4l7vys99jHGE9PWCPWnAeIHrRD3GErJ5EafJdGPE2dPh6Ij
mud3V8vZXAkMQVJiuus6BdTMs8SQOWugSGA25Ekh916Z2XyksVCdp7x1tkSVptuxnNN07afAM6oI
BGAXi/iqrcUTg4QssKLxXg49lbHnUjRbuVUHuP055vg2d0on0urKde1Lq5vDlRCO92LYX6kJU+g8
ZG0JY7Erk5W73OR2V6Ivofkz+uclIHaHZ3R4jqZ53NYx1VTpz97axZLHY0YixrKOBBZWyO2geipK
HV5HMVRAmpOeotxREiY/BqocTQVe3CHZRn3v7wn91hhHVmzZrMB72m2khiZxftRoMEAsgXJRmwgk
SP1DlG4ZEfojzitYTcM9bKlil2UQjeEQMFkAspF7VXOnpXTcdbQOAb9Mc/DptS/YQ+h2YiBpRaOF
kdjNQxGFYiPKOv5uSfXqWkBnNJOzVTdL7mouy64ChwgTq77RbEMnlVTnc5LxfcNuElSz9UP3MGrG
Nu3gUtbi5Mjw4FMkkpTbo5qUnMbTeho3oiZdZAzpOxZav2VBclFSInP2pIoDNweeA5DpqZvnfWxo
dIncApJbVK7a2N/AD5lWcCQ/fa2qIKTy0+vYeBIuFRWZsa+exdEkSRzeWPlt5AQAVWLqAhVh5G3c
GkIuyMGkHpp71m7AjzNwujBeCNddhpu3mfstRXZxM9fDZTKjp8ozCC8hXnprUJHzhFcWVXkKSFum
JEkbSXo9+Oz2lUbSRB1STcUD1Tq540SqY7DA15rxKbBZIZx4Qz6CAyoh5MYe/VcQSBNiaIGAL5sC
3EiXitBYu3TBtHpNv6FsyYH4jsFgLPL/AuzpRHN0Y4+pFZhNt48xka6B9ao1dwePrmh86DDmMn6I
JCcMXJ3Qc7854/xgTeFHw+5BHgLdjzhvLwyI0VPUJEKbzFa5xzMyulw6uLWZ0i8CvLY2upl+kOOf
RdVrK73NTiHYcEIB6DvPrFkVqv8Hl8EHPFcBHrOS1gbxwLtdatG2s+1/flUZimEdg1pauyDk+Eb/
RtC9xifIIYcVy/DjRdCYU+PPrAFE3Dq3do4nasxN+pUZSMB5Bpfo1lfK6+tdqpC8iMh5cHtIFaNW
cY6KrvM4vR19Qr3zmJtLQ+1UmtjcQv29DeV9patPo+ZwKTO7Wqc+6ITlqOhJTuk0whYDg1ltvVx2
u9qDQkKAwBZyyG5U46tWuh/dVHjrPpEJhl7a2uasrstyPLVGpgXYcXlFppurSjmf9AzglPQM9GPS
vxK3uOXOeg9dd9fIntzdJTpw7jp0TuRSKhHf9ozeA5p80CqFfe2kUxyMY/umuXQtrImezVB6L7kc
Ojy/zUtMpDYdCEweqbm3PfHeJemnCM0pmEn2CjiNuYw1i6vIU9/DBHYUd2GxSciYeUx9JspFnlzA
fLJPhP6WBgw3DB7gDeNSOKxe8spNke80Efc3Q9ZcQcmSUEvsC4fsRYY2PfEo7IscfwEkaIA7VfME
v+WxbXAFp/5kr+eiqwPVttdxNJAGWVJ0Zm6yG0tN7nQl8q02Rt3GqZxDNZtv06i/TiAdMbtX6hRz
ABulDXJnCH8MiuOkk3kMjwZvKbLnNVbPV8PWGmRwCXq4+CYOCf5pLPfG6+k7k2O+mx0iKVTzmczu
k6Wps2+FaOHmGOg6auoVbWKAKVUzXhFl9pA1xlto2z55EFDx17VrH8PGO3oNd33oYIs08rk/lcjg
VnPPakQKttpWJuwEY7C1s48iHJ4/4BonKZ9AM3HWKyO6tYXVnWbdukRNNF37XCKo4/PKAGcsXZ6c
PucLLT1vNlHXxUHWsT0VbOAHpOv1dloWZn3GTx+L2d4MffVORFYRsI2lnLbC+BAv978OYE1yBlgN
MJ4637lMpXGmMHhXpvtgVuLK5OLQtbYj4J5+iKRxWCAz5be6K3yeRlbSkoYPbRROOTWtGk5kI6VF
96yBPl5PPPSF571VCV0qbDKvydSn30SdQtas2d1Imnp1zeWy5ugadWGM3FCptQLd9wRdaNo4NkO7
eTBv2wF7VDbF/U4kuNxBAtjXxoQGMlpUo17ccdaLvilnaI9JuiCm2pFRXkwyV2QxOSDvdAN06Hs7
+vRGgM0yTfWcm7BimGK4S/dM1p+urOxA65r4Gj7HW+rwDLAw07RkN7/it2tXfsumi4Q0BQPszNvZ
WWzbOcVk6RcProkIEuz/EnXJgcLTqxPHxnwTE2PNoIzifaomL2AacxVZJmD9saXaKCe2gyg9FxYk
mlxUt8aQHuuUhzlLOs4Guhvt5sq9s33/Leqj+rptJHPSstxViuHcIP1LU5rdpoMSx5bkcoWawZ3p
YJh4KJEPruw4fGPXxq+MjGOGJKp744vQ+hfqNLCv1p1vwjUWFJuHijzzNak/EXMGCsdeF7gCyCTm
I2/S+7gui8M8WBEEV2memtDPd7SV00vht9Zbg3n/ICdYO0OWET2OATfMu1M42MmhRwW7HoViufSh
MUjINNC7skCJXoOzBlyQUa6dMa+y8x1TTwvJcEr3V8fmhOoj+QF0D5CYDgQnkSw/LM7JU6OA9EXS
TbZt7tASbFGAZF1s7iMI2scwcqbDVMK/pwC6qhXsOpPRKqAJGoZOZKsDAUO01AG0hxSIa5BMfVC5
fYiuBOYmOQc54z/0zpnVpNvIi+jmunRT4Io2Rz3mEBcOCzXMgnOp2XN+KC2QSXM1zVAIpbuCWM9a
MrKVMjoctnTBR+z84a2Y0bWaIk32CCDbU5Xp2nJCxeFP/UtXzXVevv5fOGrJjTmN4bbShB34Nagq
5XSKeRFHv4TWXqeXBhQjeH75ZJ6gKmLUMhEtpxpwo4rTPEyKO70KJR2euLqOU/KNwH4UQc/qu3FC
CxjyIidGV/AQJUpnB4KWwhpWbpjaMhaQsXmZXRIcqOgDmee70rDbUxY3d9yf/NZD+5gjFdguMWQc
i/MdxCH7rBPIxhOpborReXGm9hZo6BZxj9hG9qtXnnPbe6LRhEI2Q+rd+mHDgGMu9qNVNhdO+to2
rDJJngU1NyaV27DRdy5B2JNbZxeFopll05BsSPaN28O8hG7Wbyi90ms3cd3rEvw249pKQP+Arsch
RTtlDDG3TkNQimZDUM1sjLIQrqZt6YysPSQDFPV8PaYcTjyR0DELeeq71GSpI+l3rTHb20JFIlpe
a0cqUD08dX2i3bpDVeyskTO7kWT8kjr0U3OM7H2BRn3VWWDufL0H0okRlU2YHDe7Hk+1xmAmNAyI
c9OG69Jsw764GqLy3HSNt4EylTM9qx7qqHv5+s5UtmiE6/TRclMqUqO6dRjJhxme7oYQiQ1yNhGY
JEO/zBqTDiitBQNXnRYksRvRyDaE+z8LfDjvRkmDJ3XLXbq8pcEcvQ0QeRo/SJ6CwhduAN5gXMnQ
YLPybXAmGnf18nLkqehE7eRHM6ejrCDYrwH+cI7RxgUJf4XsUYIYG168iQEUuO03BzHmsWkX+sjy
YqAIgM6G1GKwAqZ1EvUflNSgH9jWDtJSV+0o7o1YcvrxvJvW1Il8nNJDkdffRCYfmt75Xuj0S2mK
QJQGDEajqqJFQ6TIJqmNJb0lflYkBkYC7Vpat8+LcKEgP4bHhbWEBIsy0BJiiSXajmEwD0pTr5Xf
ktdp0C4w3QX81ntqO8jpyppmhn4+EtopEt9cKyWswWPMnXP22bqKWgPSK115gwaTi8ECoF9qrvQZ
I0LfOC+xD7+SvsBK+mVgEPfT11bBY9XQt5yNt9hO3rBSQhKb0nU4mM2dVeZ4CGZD7IlfuNgKTpeJ
2yNtwe4Ws/XshzYQ9xgMWcbwD7nlZ1hkH9NIY95W+XeA7Q3pmcXRlcMdbXcKdFN/5alzAA2Fd2ni
MIjQmPebVmTSddJkUEQ+d0BU1mtb6muap/1G9eqx72nANj0o92q60wSMUMtUt0VllHuSZo1DaDS3
UKZBuncehn5tvtKGiCFAZD4MkuDGfrJoo7LUpPTowPNUkjVyrFaxjujGZtrBhQtP41Jez2VyrbUN
GLMFq4uOdzuZcMV4LN6rJonXvltbeyI2IcChsnAb60fDZ7sZxuaaiU+0GTN3okULoNtxDtFUZzvM
hYIMt3kk6SfET0RtQmzlJORmcULVbnHpBDBMzcFg6RMBczvnHWlOYfZJlU8ryqMZEk2PqT0RE8Oo
qloGH0YdA31xZhJszKcZOHLsEfQKKBezK/J4bTZWlkhv6awJhl6p3AwzMmdZk1RhOFFzD3yXlJtQ
nkK3KQ662XBwspD9DDMcc9qG3WmyOdonBQIC/E2YSyXV5SiuyqZ8iyHJ7/TamoN0Vuh/Jr9e+T6F
uU16gT3RHFUOP3Ac4fHUhZpA+MEnzFlWA7JDUZzTg2Usdi9DNnuL2RnH22rckNf7AUJvoMGOUUXz
3PDOT6ZHe4hQF+bZq00UE5MQQaiaM37TwceuquWDaHxbC9wBvgZBfWta7HVQisK45BX3EK7YK2wz
7BzCMQKHQ13WDQyc55chq+SudcwHd5FolWn4iCTX2VMmE6Ppmz+ULZ7drIbe7TtB7wOe1eyWSoRY
q5WbZu12GGO5FZN9mRc9AjWRj1+iyM5dgkxleT8aNZaxNKjmDDFVruPTENmNjOpDnwGMyp1qOqg5
pRs+j+iayFSlVGXY7tpMz4HeoMqQEQNWQY5pP0Xj2Rc5HYKFS23lgOAHJoYNaIsgr3z/QBrBTHu+
fUTnkwSWFb0Awl24Me4Py+q8fbz0KIlCNjeShEZanN6uJIVlRQ2JEiX2hrWws/cm9tQx0iebGsPt
9wga4ZfH4/UUdwAU6kPZsGL6BFOufCM9jqq/j/PxllLmxLhjxumFMEkbFhGH799Maci1nKynsKAV
30QhOoqaBoabdEd6ySNNCf0TMdV9jiC+SjicZou/x/H707jYDq3MuJ27pcBhttnDCl9NMoaGoNfX
YW+e7T6i7KPv1dmSQLNFyBUPA1wZxg5A3GMGn91Zq/pk22uZtvJKdZgVp4ZGhN9V57kb32LnNssS
TCqIti1KiY7Vw+dcyBgiKBv66LaRf6+c4S3z4Lb6TX4bTka87gVXignuYxri/elt8j2M0Sd4vaMD
zUjoh9RxquQafvPajp9pNrgEx1TFtmHwOA29tesqhIChBYnPVs6ubYzr3kQD4zZ0UYimOToes1/E
nR/0kuiLFvZD0jEbU4lncYvb77SWkXu5gqyGQuFZHqJHWbTTdgEsrmTNgxA7poM6BFeY3bcfTM77
AIUXBzzPZuxQxhlh3Az9asm5zWzj7sHN9XQHYfwEtxi7i9Ncl7ahtoIdy9EZBY66tTU7ihOiZMcD
OQ8G4qYI0WNSPORZqAdV4lGKUVOgFnJiNt2uwVGKzNGR1bEQ3TMfHEup29xxoNqljnU7N8U3kWbR
XYvtCh/c7G8T4poAeNE2jZX3/S+UpIsa9z+Iub84Pn8QdJYxXTqPg/5ekt+2tpv44vnlbdfgHEC7
Quh3bpxkT4vOR6PD3SaO2WC+gyBbVHHehc79X2lafyGFN36y/hiwfzBT9em+qMSNrYunSjPuDb8+
Qug+Y4SjJxl7eaDltGwsb997cw56NdnTt7j/84vxC9n2V+rsH66FGRuuWdDW3VduCegYHgX1krMD
YQfdV9Zs7+WPCeX5n7/ar8TDX2ruP7zcJIX0chPPc125b7JJ7K3yyhdCNtJVMlj3U9fDGB9FuSYn
Yt6iEP0Lufiv6CzGT1YfT2R1lqK8oOs4Mx6se3GG8pPhWOUg3Ch0mTWup/UEdfkyiRquM2oXPoCJ
bpZ7V0K4Dh3Vb9KSZS1G/bdi8kAkwdwyF8vxMlhLopVXDu9Nnxz+/GL9wpXx5Zv+w7VymP/XfjVH
iADy8jaMhHdba9nTEqukZltdDOmP18wMIOPhH/jz1/yVrN74SUouRpy0tM8gVtGUELAGCHp+0+Bn
r3oTpHE3c+zKhkW+E1bWdtIRUg4lRIgGuTcb0Uyzp7Ccz6Qz7nORyvVfvK1fuJu/zD9/uBZWSHvG
tZXYhQgtOqnfdyK7C3s4jKK3d44yPrVS/yja9gAD5K/k/L/6AH5SnGtVgf+VeMxd7vcbHflZQwW4
tk2G8omdf5O6ufHq8KYtnWL/57/nr4xEX8/NH35Pt+oLluE+w52Qu+vG6AlccMZ+3RZUZyJuqRCr
PdPNaek637ScZNCfeT/kMP7IIzqbvY+Ft2tKjT49epVuKD4MPbmhqZesC46P+HeJNPdLUvv8tuh2
RVV2QVZpL3/+/o2v++Q/rK36T1aiFvc7nuRG28m2Iv6zPQ4a53mnH/KjbZMLVeths9eYL6JSjCdA
owhwYDNPl4wOQVN7d3U/PqVh/Wx7kEz82GvW48gx14zm4SqZDPfAnIXQUmemTawl3XZgcnoyfD70
sXZO6HvcYBTOtCmj6C5zYfiYtFRpinY7m84rYSAxANZ2XhoI14U2qa2hRpDNSegcHBf5qkdeyspB
mYpIpaGt3jCiiJWiOgI6RBTO2vPiT9QYRCu5lLGG8Y1kRiZso/EI/BIAaSqqoDU08vUquvakoNP9
k2636xiMH0VBqjGQt+rcZRy70WAJ9AjzwcTBg+iSkCjdPomBC5NzvEiVyUzdNLeuQeSobs42QRSR
f8IGZtw4El5lo5XfctGikiikAzBUefcVDQSmj8PAf/KIFr6PZ9KELMVpZbrGkHfGy7XrBvsemdu2
W6Dv6ErrlTmjaSWowjxluXwA08qDHo46DHeNOXkWqmGVp+5nodDo9EX6TiTQE2O/YW+TLUggbOwc
6kGmB0d5i7A0szcucs371gBnZWmO/ReGjF+4MfSftkwMCn1vFU66z1Q//QDy/qZPMeW3Hbp/AdL5
cuv8p3t4sdn84SFsMrfNdV+xzSZoVYDPViBWqd5HLZ9RP5lyJyljDymy4VXBISGL4KOSj1Yhk0VB
V7hUPzTnng0DxmqvSPfIa1zutSUanPgWYByHJMrW0Zk9Vt8rLR3WNAv+ym76ix1d/8lsi8fCau06
9fDN6eUems11TlzDBS+Qf4h8HgiIz8hKuiH9i039i431n67XT3trwQzZM4kC2Asjm3a9mTwMaG1X
CKJr+ED6/cyuz8mV55lQt/yeo2i2EcSB9CHypESps2X66RbpdMigdo45bMSO2vSJf+yG8UGvspPo
GaRWWnFvCyzxxqimlRshyURxRu/HTN9jw1v+3luZ2C4Qw5W3bkEP6yujTmnvmsntiC8OFSXQ0JXb
RkS4tFgkUjTUtIq8S1T1NxEjD25kAyE4gToc6zpWkDLa09iuiFgR7Vpk6bFKsnrT87hXtGvWdKLv
9BAwWEScFnvnP8uy//o+/nf0UV7+efXaf/wPf/5eVhOQyFj99Md/7Dd3m/9ZvuP/fMW/f/0/dh/l
9bv8aH/+on/7Hn7qv141eFfv//aHTQH2crrtPprp7qPtcvX183l/y1f+//7j3z6+fsrDVH38/tv3
smMd4KdFSVn89q9/Ovz4/TdDZxP9rz/+/H/94/IL/P7brpvei/f/5xs+3lv1+2+a4/7dMTxH93yD
DcfEUfXb32DDL//kGn+3BGo0n/8hLXJtXqYoGxX//pv3d1u3yabQPUF0NlMuDGtt2S3/ZPzdEI4u
fJQiwvYdgRX1f7+1f/to/u9H9beik5cyKVT7+2+WI/59UXJcwzANXZiWZQvX1T39J/9f4wwFU2m0
vHri3rWFtSlTaRJ8ZH8rB5Guycvp9lK5O1RiZD+HhrXn0BnIlokErJnN5CEfiJprtPLFzpMmR37B
j+myPbGHz1656+xjpSefdVOjcU0l3ZOwPdNYOEQ6Cn/flt+n2bwh/DjdSYx5PiIyEO+o+iQo4loN
x8isDqzU9JZGfTNUMzXF2Aeku/pYWnZNCXty8NYVcUfbNM39NTEufk0ecHQ3DQ6FcmtH61nr7onD
OtbFAHbabemmeMO7aTFgzi2ALHF3skz7ysF/se6cSAVRKdVK8tgzRm0rQArqsVMKyR5eNtFMZLCb
17QBNdAVtWueIf8Dty4I+52gwxM7idkLaYrVn6TtsS279REqTBlUSAe2RX3MVK4jTRIGYaFE65hM
6SdzUFus7oE2M3MsU4tEiSH/FM4S5FqNKxJOGebhYkpa9Qiz/LVuNG/dCfU8T/OFYwkZC5X1hl39
jR7khfDOm5zIh1VhcUji1v9ONExMmmxBNKeZIVTZyWHBzOpaHlhp+TYqvi7XW7Quyk3X9E4eGMa+
2m4UpHq+MZKeuq2sx/0cyuukWmK1NDBpyQTdZc+y/Vol4bBOJ6MMCI/be7HurqOBYLsYS7jRiudS
ECbYaBPZSmZ35BOF6k2vzC/Ecjj0gzqsHrlTyPzQcdp7uf9aYm1bd4wqqF3luvCmNEg98HS1qZ1s
h+7nSJYIFmrSRowfkolyTeNq5SoizbtvWVKKoLYpFZIC9I8cZbytPSzNCUE1+AdTQ9/pnCPpbKon
o3AXoY96kF6KMKpw0AGS/Ru3+VkDXoqEkSmfidRblPT8RcEYPgnTU1896MJDLRbWY5DTC5w9aa/a
lmHr5MjzXLUDMzMSVniocmPHyRm9CmC7B0AcTf+Q0HDlg4DXKJnmZQn6s8rY+zTKoJOkr06BKykG
g7dq6CB52pwHI6QkUAG08ki8qDEqjyg06LADKVdwVYlsNEm6i6RNBzGWjEz8nDuse6+zZ/KTiRoJ
ZxxDUw2M7IfKc/80gDpcpUO8d6Y0CWbhJ1t6a/hNlFtdNPqGFQmCTNYM/BCpc89sGq+HjoKdGfKu
AIE2EjqTIdAAsGk+kHaEaKYhXrzldhzTbA6gGwXg85N979PHdlpDrLdqavVTEm21KG02upZRirn0
iEqLdIqqojIde1gzxLsYB7DzG5uEPT/VKhLrK+MgbLUmvGgZ0pn4ySM6Xin8n8DKuUuj2NZ2k3S1
Vcss0feGH+iFFEI+DDmW0z95Zl8GJtj3YIRCv2rDIt3QsVRBaB6NbQtW/iaf840zhE7QzngD/KK9
yaz2C589BR3BeKukil8ctE9YXHVnBw1sq6veIT2gKIPSIRW8FNHGxOKEdqK4Z+ZMnudV2mOpqw03
WwkS0sgwIWe0i9JdpWOEk6DcAUhC7fGo1pKcYDSSC1cCsOgqole1McryzMdmEFlsJkfPm5HpOvlp
GvM7at6UMxNqxTyFL4MSFBtdTYg762Xt3OXzBIplth+aSieSS/gHZZaLGotVaehixfRjvIty/6ij
hTqk9rWtmO7PhQFeiTTI3ZJUPc6k96reJom3OBkJHh+lxJF5CPxhPzslPY4xj/XRbxG9JPGRoAVv
53Xqmx8ml0Qif9HJzKQRyYJOkiWNTdM9S10ub3cZXrOQy6b6PoWmv9ez5BINTbGfbKI644ZOhwSU
Xhg9afDRTZGjCwud3Au05YDV8rT0yj6EPOw7zfuGjz9IOs08+ek4bhkVnt1F0Ki4KAydsAYI75qU
DK0AG5N5Tbgps6v/RdZ5LDeORFn0ixABb7YkQCeKpLxKG4QsvAcyE/j6OeiJmM1sOtqXigQyn7n3
XF32fYiIHcOIFydhbZfahrRqEbp5tRctoTTYHobtuMYsk2tOSKe2dCevt57sVVfcCJ9o5IYtuYFg
UI4q0v0k3TmMxJbHJe+nizYGaN4nBvPpOlsdcNcq1DgkVeNq8gOyAhWehtK1doWUzAxzfKKz865z
3CNYxGJtEFkpahaOyiv/mlVMVxX6rR4NdiupUIfGWQPD6+5FvdluiXSRue/WkvF1mrUbHq5IJO5J
74L7hc8b+Zn7Ly/7pwKQ+mmZfpDFBrvEzTACCefNN/6zTZp7o7Hvp7KJ0gR7sid2Xq60K0rILzjI
dVgg8Syrtj2YCxo1z8jzdZqEGrilrXEG/diZ8yeXI/xH9+ZwPJOroO2xNfzZpnuJ3YZqLPikJcUx
3aKnNAg82TSD+4oFKaRJlChx7YchedKy/i4xMBh3ozgZFrYzzo6jPrwsLJLZXeB3xAeKkyHuc4wg
7qGrxkcvUTlbJonaWuVIllGTHeN0uGlzkyGrTtptZ/jbwnLaXUFINKHtmUNqzNixloyPbUdKvZvx
VGoogsl7mfdMNAnMrYbIVftAq7pDMzAh6O9GblmUkcIPgSAPHXaWWPHz6sZ+SeNTVucyYq2OjXQ6
FsFShY4J2sVhmo9krlZXsqke2f+S2sg+sGxx0VZYrqD4hiSHf5iyfzcGc19nybOLr0YX43kQ+i1O
QPIwzXeiccAHbN6zDCdKSF66zANkGrAsd84k7jyoWhETC7iIfPntOImodPUnAo+fFZN3FYi9FIOB
J7w9BlzRk12ejbl/bpyp2urNcMy76cFgJwK37KabwyHRtPmIfusA3gUPfMuTGzfTcXIwDMuTbbXv
AZIir22jvpzOS5nKMGYlzU77xcytixP0L17v/pNZ86u5HAVNHLzHog9LpbdPSUvOZIV7h/zwb0Ac
2AJ+O6Bi7NuGQ96N3Js9gYtcKHkQNyRITvqmmiqb8oBtmidRQCqNQL7aO8RN89vN2GoXw8L1YmBX
HZAgBW4K0BACwH4SziPTCYy7XXsiKIJ/M5Yn5qwYsSnfpgGVqhrurOVsefUV6sC9nzMbaVjPbFrk
VxVMX+WftIllvaqAYpAVIruzlRp6mJLoiY6W3lo40TSQnkoO5FonRi2iPhbktNJ+4MqN3k1EReU/
maK58ycPRQ7POtPsCE8d5Kyil1srS9N9wE6lNu8nO7iWbMVH7VRYIyYgLw/9+PXophawAQs8AmsQ
PH3Lvcz1X4ZlL4kc7rp4ulPuzAFZfxsqtvY5fqtNBmgpgaCGMqdst9TsYb2AN35RMNcB1B3qBCwN
gsf4JJ07EXPVmcVwHGtqmwCr6HkiEngsK7Fty+K7i8tfPeMBKupqOc7z8Jha2UUOH7OB38gcvs0U
D4GmH41evZcOWZIrD8/ESJHGr7pBIo2JkL9tCJvNYCMOMVI6s/YoeCxExIF4dQr7uUgT6JVyuRea
9+X7PkJxwwmXSqvX2LU/O32ofIyFKduXYHkPEnd8BB9yt/A8czaP1NTx0UjVjk3h71xwemTPVe1P
UeIkM+8SYBCFuLYcsEpUM8bbHAyznhNuiRh+Q7/oHJGLbJH42Nwv6JCAdjBlmeLjIHByUlNvNWD7
G7UwesssIk61Wn8XSB42FJQPdmJ/ro8Yvo8vtPKRqSzsVpXJh9yUYZLME5XcfAISfDOT+rtx4YQk
w642SbpRJsLYxvKXKI5t1+F1vWmiJBXTfOFZLGMS6tNFftWu0216csI1bw/4EoubGC+eYv3OHfTb
+9MlMY+DUauDQJ4TZclqH3+shf6oj/qHr3EtWw3CZZdNAxLJS5Eib8bR8a5lu5i5HhRQUoXjZT6h
iPcc78eYCxt9AmoHVtz3Hkz+0qxPZbO8jEUbwWtDtd0NHIzO+FrPoBya0vtKc50QbxW8Lg5PPzbd
LVqCEC8U/UiLdS2ukUfbxVNiVZ9Wv+wr4uRp+7KPtosR2EsgryZeg7gOBBndxmNcT6eqnUIn1va2
ky+bttJ4vM0Cq+i7JEKHwo9ip+aTLhQZtXbyks9YT3r/TlswSPoSe9DI7tS4CZexVln24UDI+Fan
GFZZ9mHzaOQoKCO2bstGEJ8jZ4vewxl3pD2lDop7K/g2xKdVLveqYSMK5/Ye6b/OSWG+t3wU86i7
X84l6z58r/phtoUbq88vOFUuTMn1Y6wjwxUQI5tVKjew7VR0zhHF19kN5l9J/tjVm24O+ZbHpDUe
K2f8bVCv730rYUCbGPsA2mXqo+zAXb4oby9xL4eIEo51Uplh0AQsMZFsR4uGNnCmcjaCfjtYnRst
yVREZbc8eg0cqxGK/Fs+xA8uMtrIGd36WOWdte1IZOANSl+K3iTElHGhCwaF7XLWnZzuKViIjaqx
zW5GlE35necU8/NoLyfwvMHOyOttL7BogN3cjxVFppYrRtN18CNTlLl0fA+ZjYam1sxgiyIYDkUb
Ziz9dwK27qbPLVIb0Szt4q7fpSX7/gbWrS4re5/lMX5JPvFzAFIxEYAnnNijIm2w49Lq7/Uym3eW
Ve8qUzfejplsA8IRbaqsFmpvjYc3ZW9RtxXqAOK9UZi4VxUnr2AiAHdaKMmcpKuRqXhv6QC4gAib
/SLjMfIA7m6bnspFl3BApq4+aMRWnHI5XybKzYs3NrtB180DyiwSsuStHNyGbKYRvLu9/ENlsG+z
GUiL5quQanzdVSGR7pCUJ0HKnijNr52usnfsbdZhIlsMjiT/ZtN4HwURC8Az5JsiVZl+wvJDBIif
JWZzHxYjQtDl3Ckssup9zIFGEPxt7a1mOiWDNe2xgK3GcjSokGfo61nKc7TwfUqKd36KpT/9dyP3
7gTgsKvfrLax7mSOYqZXxluCjzOMRQbKNrkUHm6wxDSB8MB/4KOV7l2udG4/t5CHmGOoB2AStkY9
fRqttkpXv0wQfucusVe/PF82eQhMQqbJw4BQbUVh5jtkvAP4HnmJWZgIKy//9ZLrXpqkdtr5rvFR
l1qJJiPpAVvw2tS9k/Ev1w9nXeNFRcCkwqz8PcqsZW+7bP+8zDivk5uxZyMy4GXbmH3OOIMjbakX
xR53UnsO2XpnmM3VZdF+ZjVIleXgBaC8fiS4K9nMBdHhRaPMSONmf3RYaOUE1E5Fr4WoXQfUd8Of
WyBTmLzgza1StSWlVzslBIk3WbC3JfoklmXm1lMt8wwcpJHl40NJVcviw3+x+q56p3gsAg16r2Pp
B9OguzN1N9+hNXyrRPrI88aObX6otCKacx5hd1xBQ0brI4avT8SjWcfR60nXbNDw1qutk14yvmQ9
afIrJGCvo9vS8186EjMy8xRCPul1mZl8IF7FR0Dsy6FMms8uD5q96/bBybcn6uFSMDheA2drdgPW
yCI5a8cjuJuFwbw6oQxLQ19L1Maycz8iU2aNgJuGc6nhSJpuCLnoAfQ3Xt6b1vTgxlrCRmFnII6t
lpRB+PrfB3mY2rxxOqv9fSy54xV5jnnfHmdYNHAQoDPXySjfxvhlKrvVWLEKnmtrPs3jEmXYl/n1
reW0hna6EzvHuBrRC9buJwq6+N7BNr1I56NddOe45D9OO9i7yWmzbcvuaLbIqMvyHluDa4R6udCt
0yzU+LKBbSREyDKCgtaS46CNC1gKVN5hg1h0qw067DvTaQ5t0dGcapXcBSWqIo8ShpxyEt27h9iK
T0z/l92Yoo9rSospkWFytBrJgHCbZVixyF/JMJ8Zv5tGPdE6/Sogz4FZUGDgP26YM2pKcktRZPJb
tvhIdHlGV1NO3q3MWD14/ryjN2J3M3g/OXcsXKlm2feCNq4cZNgWnH8xbtyTvnQugkKxm2Tb3Hic
RaPmSJsdrJ5pKQ6FcdDNcrnWzosnmvIyqwkqT8W2Mv+nLXmyq5CzR8E0XDM7/2KHKl4CfNOLcjHO
2BoCHtKIUAQM70igtF3LtbZ15/HfNDnzsz+bfJUjgh/d43M20SYcU/hOWPDicacHHb45ab3mncCj
uiDpRspwIj227Ne43aXZBeh+trPreVES5J8VN24vKOVjq+OX0m0wyla300bT2xqYlneVkn8Jx96z
HrWq3itMMfeY5IECOGN5dBZzehDLkzMkDlYYFfBrmjnlTHdJfW24xHwrCBINzYJnSHOStOVHBRzp
jJbce5R5C4w5YWtaM2J5tHOqombNshQUhCgyWv9fhqGfpxePpawo1ub4x9eYauZvuQXhcKyq+6k3
y3e7qRvsuMo+lgMSZCIdLi6t5lZrh+6rqKejaTTDrY21iypH7yr6+FjgR3+2EyXOduq+gpuso6Id
5bbmot7SvP9TdED3PkOhbdvdsVjWzxbegHON7Bl/YmrthYfKTkvEdOyy3Hr57y9hgtNzuwhKJJSD
194hV5Mo2eA+dSr/FZ5ABNpg2vWmOe4CjUQS36fNgDqnrgG7KSaGxfiRlfVBsBdPcWMy7EQP11Va
84jzBudQ5VRHBI7ZOVDVI0nUjHOXVrx5ri73ddM5UdFlv2hX5FNMfpUufiqIkFtI4trNmxLWj1Qr
G+K95dUiop39GSOZMDMIMOZhtrFyvCOeK7Zmm48r7pu700d2yIzBvjnlu4RgQwKi8A+aDif/v7/E
vxPKcf5kLK5W+159g2RRo3zGi6dLZp49dTTYMXdyNgMjzVODUnrd8Lx5Vq4fE+Hx0fv1S5+W471G
rsm5m9SzLRz12OOV2VkYz/HL0MLqytuVbCz2NgOT61AHR4vsmaOajaNWud0jbaodTYlbXRjcv1Ez
mhGbo2LniMX4mFGzgSx49UYEyRbCClzNdhqVvaWfuXjeOe79PZii/p7hZX9v1Cv1hr8ZmZ2Z3NWt
lty16x8Ekr7JyvSTGJuE35Y1nQoiu07++NgSl90FyMs7mYubZkyKQUlmRoaj4ZaT6UsMPBuAFyqA
vmySh3Qu4s0i++pbtafGPy+DYALDnyQqBvvDn6j/93f+799pWGj8Mzz/Tya/aL6LL5G1WWiXfnEB
4JGfS8sro6pYLVll1UAHXv23fV7frExRvCnXPnadmV4WOBDR8qbPtbpXVbtcsQ8wjLc68dk24guE
v/MIxBc4mxtEbWYaD37P8Wz0XfpJbOdhaZfhj0L5iKHI/SDqg+61TtRDZvmrvdpuDwIdb8DC9Wyi
H9y5BHw/pHq/PjS+eu1KFFYNxploMVx/Z7TpfCQmjKGubmbvGEQZWwsx3zljOockj3oHj8mlmJT9
wJYS8l/7UjtZ+mL3w9kMTJ+JHWphKsPlk7TZ96LtpqdEjtOJGWgXgTlaADw8+MPUkXNuTTuhzI9R
sD+y6hFLWLex1eD9m7H3cgzF6e6/v5xS/djEWljGarzUjms+BymJmK7eqTOjHuvZLuE3tIG6obTW
d4bqkydpMKXLarqYycrfSp2Lj7B6ReNC4g4qd1z3gftK1HR9WQSCUwp5PPlprgC7M961JjBnLHJS
mu+A7Vw5kxKb7ZYqw1nDULnz/RER97KpBg1+gK696wtJ6+iEdvHkOdgkIP/lzcxwQyvuai4uvJjg
L7hEz7MQ9SEnGiicDCNmRUIYEKSYrWRVt+cOy6NyyX4l/i5CYnacGOYJpGRnT30kWHthBqLOIkJd
ZHp7qOMERoGzbBE3Hm3Zsmwy4I0J5LUbV0CFcLrZu0uxHc010JhlHEDcpf49etV40yzOwTBp5NHI
0Eo7FXQeYuy8GUyEcoLd2A3WtvqZxmVEx5/4+3YAfUI/zgxznwlwcbLJwOwyCfDyHb5y/96U9S2G
ATAxMjISXqPRdrIt6R1h5ebDFXdxQUlPwkU00IbfE0h57HzjUiYTrMUmY3COGBKxfHOjhvA5+cgl
yytiCagH2HpVwXlMzBNQibdkSVkRTsYS2VmJocogcDJwaudaqhxLpDAOY0HF0mtIjDWmqqWNW83o
yn4vmHHpd0gV8GNwbZtoEUnfUE/Lozn4P4zARegT1b6h8n0wSarAEPxmmbwo/A3IeS5QNZmy39KJ
ZYLSdg6ETjxqxTQBSdNpypl1s63KAVY5dCr6r1P0Tzgk3K3UhqvhwdShiYIhdC6GCmFLzNYEO8v7
kBk4rof51RgCuYuhF0CvxGJi71J/iBoCFh9kSmfEhGmdlFAVcbeyl8iISwVDSlnD/8dI76eJYrcf
+j86tL8AC8GlrZE22hV2UAeQIJ4sVsRm1OYHo83b8xpVbOIQQFQYwGGsLb6497xcTut+AQIfn5qR
OEyl0w+WyPGdLKp/ciSdZJj9Xw+Wsira0MmqcetNXwkq190MkJjpYXfW4Q4FxzY5egmzLc//1iQz
MowIVw/aak/SAGtR7HjkMtxK64HcE1ykXjAdxouVcLyrpFGHourfcCu/pxlXhUq+ZENijtGzVy7n
YuuljNCc4FvmpNjFULmcvqbMQs08o0XdlWvBxp+t+3N6YXbtGGUXlGFsypkKHJ1B+20rgYQ+xctU
EsOQGZm3cV0r3sh5+kjj9F6h5Jv95AesCxONjGG+/HZ1fN5uyZMD+4B3cZme+TIjBQEWLkq6rdDT
NbmEhRw4DE9npwgnVTwJS9/palmD7THx2fGadRx/F6CNHAO+TOuRq0AeJtYgMj+UjlJgGBDL9jq6
hjUOr/gGo/pdyUwS0e1cB2MhJ5iAnM000lX5nM09xz8ZLvZ50AIvHFz6FauT7p6hybIdBno9Jl5T
QxnKoIa1YoOlBljgxvH4qcsgfQSOwOnPK4SwLz8VLhTQ1NORXbX2Wv9Au2HGtO1VEWGjWzajq4II
ENK2L5C1EedQIu1ngFmlPnkCQGdyftZO3Kqe0duSUQ31bQG4NcAsUZoMqRmS6DW/imtSX4jVzJ7A
4wZ7Rsq5HNBwZaO7HQRvfzzmuLksuQVgem3nCrnFiNcEipULGOeQV/IRj0yzIZAeGJg7cDoO6tdw
46cJeV4OdSsyC+ufRfD8gRFDE4rpWa8B+zrtVy6Eu8NQsEUVc3U91VFl2Bfhp4TfUbZQXqLgZ6hT
OAuNEedhkADBTgPzSWnNwcutnxqDqD2vJDWcXFgUeXoti1qHO4Vy1P8wxSXJ+Wb7TmO2AEzWsX/8
HmV0YKzjIWEchwV1dJHC8hgwDM+QFAs2CkVJLeK1X0HJ8sZPf4qSObyx3EkA95Xo9e3Yx9/z4N3s
GnRpyxngqmKfX0rcbIvTXn1TkaikY6WcQkPA+bVTvgg2Kvt8+ZCquRoBFsfGpXdy/PKjb/Rhq61s
NVsAJ2JYqCUVvpia7xrCqmTbZN9lWc6oedbeMvZR5ylRzz4+TatK96NcdZeTvTBI1YhUI/ggKYiq
N1t2VLLf9XbDyDqpd2k7JNivjQ/X1HBa1U81L96OtibYLXMVgaIFQamu8SSTsGmcs9Yw6Gi6cohQ
At5NkLMwO3YzOSjugdAOdIN8n31eMF8D52gV9qEJWAJa3fia2Kz/M5IvjBIZr2tJ7ghTT8LKSfNI
ONkPntA8mjDrbfpZ2wBcq4lRSP0QXgM/rJljgEHTFGaOV4SCRT0bTEAzJXlxPKac3oz0th0iO+o2
9RQny7ux3nmx+Wja2lvqGDe+99eF4SKDXqZVhNeMwmQfl5voSnQ0e7W9PKskUTvetDMraS8UpuAZ
I6bNLoCXsd5yt2aPyw4uz3eGwXu7mspWt+LWRPuRZFDmDHvUQmMsFDY9eVIWhqIi+YD20W4yvUnC
bOjYRkte0kITod7oUWqyo0TKJwBSeyWq/L6guM8PWjNXu//+4HXNxUrHL9T7f14BG2akWNrpzmPe
GlGLSpj9Kweoqq66waZf5MRAVdWx1VQaOgWADhrWOTbYIHdLwDxa3exiNKOlb/mwyEje5msCajeR
G59Z7sFEn8QG6BTowRdrpLusmp6mTv00PRiPgHih0DPT/bTAF7bsMo1qe2+rd9O/koO57FWCT0vj
GkUa5eThjOLawWt5GIf4U0+zo4FccVO58svAAzoaQCRQFyXbojsQQ2hskwY23yol1rNunwGajKrE
/bcYE2NUv3hhboVc5NcsE4sntPkNPOPVh0TCtLCxYBJmr5ZxmEDjMSibXz2hrvbMBGQyil8S07lX
fHQUeeyF3D08N5Jdg1t2chvb5zL2xTFIxJ2W1Ieqqm6zD7CAg4YPVztIhgS5vQ65hBV2vn2RXX/A
OXY2a/WEEADHpgEbrJLXuFenTmM9SpLrD8Mo4pewEWyM/nPyl9cs94ew121mgp21ZmbgJlPM0jY4
rf3jbLOZ9xvW+ETkbB35MOiGfmyr5CGITbl1GkQNPw613qb16i/6e4SuBhOwEnSQ7GFy6AE7ViKr
UtaevZG/iKK6xgvXvIkdcxOMKJcEXMrSQ6VuSMZ5PtsOv752Q3XzKwYFVpfCxZm4MkRSbFNGcSKZ
Ht2RLZ3ty+koxs9Bx+3lNiVw7zrbZ1avoKmue5JmcqIceEack9hH0A/6B8veWc0YGkZhbSY13zLR
n5p6xfZL/zdu5asVx+8DGvSl54M3yhfXGF4ay+TTC6QFpBFFCel/NTWKHbjfTQ8/xp3dr4J4q6oH
Dlo0fLRW8aJn5ZfQnuYYEVMx1Ed3Zkc18orlVKTM7RhTZHiStRFVvu/WfxboHcWVv6+ScVVFtB8a
7/B5RmotQF4teae9LooZrZ6MFHo5O/PWiR8r1x1Dcxl2buVFZtpALzFgoDp9+RjQeiKycjYCESac
e5x1tXp2SubjGj7si+Ex5iiRMR5GpQ233uBEbuux+uc23a3tMvnnuP42HdzqG8AG7Il41J9sg2BK
6oD0jGzOuXNFO+4meOBPtPEgorvG+fLY1Pz3n9umfck7myz7ap1qBJZ5y+tF22OrcIFXTfWlEswa
mdeK11S30cbO4m8+uMHS/eU+AvqkS6tXwzeSqMKWfKEb1I4DJwLizCK+yQmPJU2I969f5vt+/YEr
LMRQSMSXBY2DVbmfPvk1gGT4ScudbZEbbKZUFrIW/pM/olQcOBS/ExcDzfqfq1p/qC0reDdtbmzK
uPIm+VYP4II2yvPSo50mL6blWhvTB7yfTfdt7//yCqe71dM+Z9lE3BpysUV370x9eKAjIBdXr2dY
xVwNQkN2seYyuCxnpW24u7gWXxng5NYor4NjjQ+lkKRolDzQFNPHBdZcYtomRz34PQniApuqOJZJ
f3JMjeDlJP8bGZpxe+hsbYik7BxrCKmRZ/xk28Fu/NCZk9UzhyPDOrXKXZDUacamcGA4CihoKtYg
UZEktmTmD4+umjLkJPE9QKchzKFAWlQA+ZBGDZ7ukLeDlDJ7X9qjT/SZ9e3Ah1gEnw/0fXvfavez
WXwWssdf3pV/xXoZThWLWACv947GkrQj2JGKQeywOT9SX+Aar8c/ZGfsDkzxglYyYPUvnrQeGeOY
c7cGMbWO4LQBnIkIwqebZtsaV0l+a2mqc/lgSAqcyhr47TfdyZ2Na26hOAC4uqB4h6+CDooQ9H8+
LxDPAm1falnfovFefBY8pQ/FbdKDyONxHyuUCwjHSJeVRIb00xTBqzgFRSqjoWDCTwnw6urgpNzK
QUcv/lFYvcnccu4FQBfMoebDDAAYTU/oQ4LaDGulW6liCGN8oy4SowDwjs0OdM/YEsmFyhGOMu/d
+yXSyEzvgZP3GuOmDK3oUBFJ5O6wrPZ3syBJZiyHS+v6d0ZiQOFOoFStk2y2cvA6Oov3pPY25fKQ
oic5B23bR6NLz+35762vzGvm03qZHTzBMVNRulhW5Gk+qG9yaYitCN5qJcf10cJRDJnfHJ3Xme56
n3l/i2BB2fjBm+LIrnpay74UTxUGgmPRxCdz8s0waZsW+Zx59C2YLsVyTgBNCE2ehwkOpOG7h0Cj
eBkr9bBeOEPZT1+Vx/NgOzUSXJVH20LT7GM7GivlYp9AcSRiLkN6lC0jEzyKOVT/kerpo4fjamWM
uqE8wVQuwwoxF5uibmUFWxsGRhvGkh5Tds7dpjo6CJANYUT10HIXMCvmePAQ+2HtDRdaJWVmX43Z
4Fkn4HbDZuDBKCnzDbKv2Y6CVslbgvWwx8+ixOauqkPZ6LTixg55Qb/psvfAmy6rugcf9810cY37
iu7LQSqqDaxT6VDsuEdqWagnyXZ+C8WRuQfFRBt3V/RVBLgoIdFTOpfFEC9MOJF91hjPR90/2/b0
67Kl3XZF8VMgzayCBdDZTP9ugfffZg66aoSIV9+1n4bZkUzkrTPkonAEiyEx0riYFrfl0u0D+0bg
+2PjbFgzgw3m16xT+WIsxRWP+tnO1BN8urNTE4o4VBQ9HmQJFWPFNbx7PWGOQf7BhzHY9+ZQPltN
i5gwLrC8wa9N/MEBTmhvDAIdqPi7u4QhvWwz3Jwebk8mhSp+i2mJWTPLYqbIM6Oy8Z5TXSOwIv4N
/PmJVSzM8RKmWJ49pyuuwK18F0GHaVEv6fwc8hxbHDFZwwSJKLUzidQJAs74xWzMA3rdY15c/Fm8
ZUh8QIrYzoHIKjdPX/ggyjsGg9DOFIRz0mT5f8PFIfUU34tXbnnhwJUo6ACJuQcbOlCo6KxXxU5v
ip9+zj+Yg71mdUvr3BwK00RU1N96SYML1O1r8ClQqjx/WDz4aUJ11saFS4tqeKNbZykd77lf8jFy
pq8AHhqMLtcjX8xVh2wen1zFmVf2YMU69aV5jFkFEieXOxX6I0dsYHzHdtAc8OaAOcfuTXPwZZoo
sGcdxd+0sKnH5v5psS7cBktshuUAysQH9hhNfEdbfUxPvgliFGD/fTGjZK1stRxtqOI+m8k9Y7bH
hfZDxExDGs+xQidAiSB5chiVMwtiTs5Sv0X557UnV9qPCI5VVEu6HxfHAcLqbj8pr71JuJOyep9z
0nWkqX2azLZ5+zdaaM7IKyzb/25G7wb/gtmlu/UrC1enqq99YtibVk8YYnj3DGix/5kM5FtA5SwG
cjf5aqfpzi765wGNRe9CXh5jEmzG8s9tid3kUt1omXhi3MpdO6utU/YnlpnLPZZ/OJN3dc5GTI16
x9PF8VCQsbmBrHiapfHZQjyMOmkv29T4sMfhueb31RnBMzUI60WXIqnSzw3lMxcuEJ4aH9qmNskJ
8lr8B3Mu9dChgYKSI1nDMARiYBn0P6lCjtB1WiRLCpLUnA7LzPcyl+dFWc9dq74ILQK1tVSQq+Kz
g9ZjV0O52rp4FCYsKkic0LSU7Y9mQwOYEwIxCNC9rBTxymmuMDNeCM/g84jLfY6WHLPbX4+5dFP4
jHCLgqO7spJrG4Pdz8X8mg7902KSZe2709noBbUyjpgxyZ9itNAQELz3oEyOw8imzWvlzXLQKq8f
62c7WlboBumacGpyQSSXRDqvIg56AklqwOyx+4AxgqKgHu774KmypcdvFHIhSstdUlQ8Uvibt53l
hIa//CQgoygOkP0X5meg8b/x0Sbyj5P1yPnLIWssHgPzIl1ubeKv82Tw8FO9op3Ay7k/mVe9lCa/
g2EhD0pjE5JxbGc5MSEqX+5TDWaoqAZGR4t5n1lU+h4V1pJZr92sW6e0+50FvZRU9VtQB6y4R0nz
N4prm2C+VNK9uGQKR207KV5NGi45r3m9lGOiSPjMhpZmWbcVSIl5AODg4OngtDBjBlHo0e6GVmw7
f+buzI0qKkznrIv6Kual3/Rm8REmvHaByH9qD+D3AoEsIiv2PlXWLhMVU02RRxodfm2vo01+KSe+
OAzWSMVhCOMN8NMc7KLufVxxpSxl0EUoLNcbRfeQD/XOU4f3roX7HI5eYaKCseqtsKurbNRvoLdH
py2BdIknycZVd8xfhv4sJZHMjta+th0tasf2BaELmuryyVndy346/OD32ZkZETcFORwBYTaMC3RA
yqsUyW00mm4VirE6dj3KgNGhndRz5lk1MOp2zVdqkUG0dkwijdHIjWmzfXbcW7VoD1ldsEgwivXJ
dsJAKPsRuNMslkd9Ux4sq2OOWc/nyW9AsMfTzav1c+LAuyX98kiuBNoxT48qY36fiCLSSuRayJEu
89yT4IEuWUBMbgfkvx7lGkQajmlSPGAFjXKHwYN7MzHj3f/+yFP1mfbg+paFkZtCAGsao80LCeHf
roa3KfYOoqbWIDcmzRhRpiYCHamGhJDcL6dlfmgIwuTFzBB6YCnMuzsl9n2NhXE7TdlLL5C2Pi+d
9jtqA69xkN2xCk8jHG7kj7UZChWCsbeqYODkpvou9zhHFBzaiI2JnIs76dSkxSTgrlrvskqhS4ep
HTUUw1CNdX38P9Sd2Y7sSLZcv8gbHNzp5GvMQ0bOkdMLkScjD+d55tdrsXFbuC1IAi4gCNJLP1R3
VZ2OCDp9bzNbBqptprVqw2IL5pbhHnRf+RsPO9GaPVrFSz68x6VgH0MI79qQAjP0MG4K89npYu64
puLfnMbvLfQ30Gon9h9foeGxjcM/T3kXJYtQEzdN2dIcPxRPjcnLdAjZPyd2f0MunpAiClwzPM+5
Ct6tprhzy09jUb5csTVsue/78IYpLts1EOpW7ch9C1/CfWrTRDUVh2LmT54lEWGU8rPxxrvAbD7G
Ed5Nn5V3fhEfIjdDqWn5IS68UBjGIUOY228wzJFAqVmuDpJxkzojVRVbn2pp3wdgGHgdWpzi0Se0
j5+E1j4au460fuwTq3mh5nGXOu4PrwAGKVdoMBUKITN6Y9JZesjDy5zAfs87RXNT+Qea717XbEqD
I7NEcJa6u8pIXxxbv7kz5gw1vfg8vCyMYK8bDxFBLnsOnunXYlI1R2czUTvTNTQ50+G9CceOjbYp
vpd/RtVyWasAwvSc0lRbXYSffFUR3kNhe7+J9zRAb0xY+59lDyWj9ZjW5J76d/hh8wPtJGvqlKsN
b/nRDO4zWf+Np7qid6bc01iEMTGt3ywjvDfQR7RjGUBO3JCFV4lheGBH4iAH5IaxopPhdezqZJv4
A/p2+qdJGTkDskGrjEjFhBC6bvsBE5oB6wx++i7rEM8pDeNlR23KOtKMUj0/RxXclsfTG1uQedlS
QGJRqkmkDFLvEwgrHE+e028DrE2i77+V5raXT6C0YUydvUA8j1HYYUsiW59PwVVVXOpNlz9MTc5/
pVQUnBGWqJJLj5lyUCL0XVGRhmqEYaw7d7xUlnGdyEytpccfruvHky+yxXOZEpaqcQ94pzjlkZ5r
Ins1GlqE3MLZxiM8eM4pDnDT19nNykKot7l1l/gEEZ00pOxEhjQLOhfR0zJZAJ5PRldtkOduuZ0+
8z9j+szcTWUu4aRRvGYFDD7vU9ecg/uxS3+cxn+Ihuy1cnoMtNwAKsyHFJWzxbfjNXIoYtCMUU4I
eiSqgldP6GQ3o082zgy0NsyKoyjVtBldue4D9s/mNNbbNJzgFppfps9H6SILbvwQV+Q42wLGDl+c
6i2iePzTTNVZqziPXhQtTLrpD3SSLVJhEm1grWy4D4BGKAUPZc27ScRc5FcALZktBNGFUJRrY4h+
IHUFGDpD2nT9Ym2lmU/FBHz6uQ/uHbfz9s2sXkTf/qoY7F5ZY4q358w+RThghxn90eZMzxu2lZOb
L/uMLjmFjnHoLY0foIaElWQXpcTfaJrYiZGFMFtUYd9PhzNbGXbLeDB9yfawzYqC66tTHA3FRdhz
gA7NQYrdAnVUslaaWG4FCcvmwXB3y83UkerHL22m+WnaKdJZ3TwYsEd3QTdv05Zmkm7qdpTUSPSM
nBcMRQZdQk2IP6GI8+8uWs98Rgs6pYH7iO2ZypXEq5lp59/CN7eghF89TJXnxeNgZgqIejaXx8KY
YPrdKFK2th564AY9YmtIarGpW1oP7iu6TM32LN2Uds1MDDh+P413tuOiyczB3zLk9UB3FjxkTFOe
S80Nq+zPJrmMtVUAkt7A4vq1ZzM9zN0l8WJQiF65sRr0Av59wOn0MkOOA+5I71do3hYqvw9myrSw
L8u1G6G7mWBoyli8Wg2fuwN/2c2pPPkybUj+gDI/wSftoNtu+SzuGhZ/IGshc4UK7HTCshiv0i4e
Qb8OhQYebV86x3qwfPxdTsHHRIUuYT8H52PLWmN063MYk/6PdXHL3ZgtA2G2eCivy0sAOiPxiiJ7
jDz+hDQ6YsAgNLIlMVpvkR2ATl4to6TRMt8IszVRmhim3S6k36FKDoGera3v+X/CuQEkn+Zf/4zO
/99hB/wbbuDysnv9/wEu4P5v4QIvXR3lYAb+DS+w/C3/wgvY//AcgDOagV1Jx13S/f+BF1DuPwgm
KBMDmrRt8gnANv4DL+D8w1CmVJ52PUs7pgWToPkXXcC1bdvyPBPV3bAdx/qv0AV4xP9nuDLDU8tf
/084EsOASBoJByBFEaRvOvLch4hoIpu9BDihFWpSizBOH+UIIWByO2dfdSnEtJYSWlyEbvaayNon
qTWyjhz86lClNHzbE9w9ErEzmqpohThJoRmY6AU4aemad1ngO2ttlH+IqjGTUrVyaXpS0HNayh/a
zeNLHNBZIIwsP7B/Lt4CWkMeG5HIMxVM/SuR03hD2pXyL3cQu5Tz95IAMD0sUOZdPZkRMNK6sk84
Vlntq9D0EdHpdZgVnpBVGFTzOS6d7BwWrb0m0Wl8i95Lj5KN1C2q5PzbjBa+dy+jTLPPrD2rAS6E
nUuxezYvZcSDNthEKyu4OhMJulU5De1vp9g9z4LlYyJls1eyDE6NaWnC7CCIz0Y0y/e8j52jAxzI
XClzqjYErNIdEoM8zUqRNdBNffD9acT03HTfozWaB/rGmrumsPxXZWUVhbXS2KkxyvgIKhT9ahTe
Pq11vmQ/g/LFnnKuLGVak0hUjv9W2E7xVLjT8GYYjD0zdrg7d1lWNXD1NxKB4kqFD5V9Gma/W6X2
USIJ7IgsMAlY0RJWcMaI+ly2ngx+1sGjEZ1bRe3SyUB9JXN/Wj6X4yTQCVoOUXo8LgNNprRuVs19
j7vvPmknhDVH92SnMv3JB8FFcgjSh6JAgouVQHmgp44B3WQdx8SWv0R5N/4w2bVEDlt6GQrgon91
PVdMoDmcQsdPEZEzx8Pf31g7up7UMekS57f3tF2uA+GWaPbaOLcFJY5VwbeiFfcEDAu2ejfKeXia
F0U9cErj3TJJGbi8mtaBctpjJCBSV2S2oFxU5p07lgVmpBaFcpiGO9UZajdSYftjGvjjaRLpX0Xi
mxug6yO9Ow1IY+k6DwVF3fdyrPOn2c6wAIXKp1Vo9u4APfgHN+8IXHsyHzZtyQCqvTxGLRqDU+4M
Ldnqwdwj587Bxo2j/uRXlf8m8jZ8N0zbrza578UfRFHxlFMkbKzMOWV1kQxynZaxe49zOQNH5yHV
6lHAIbStFTSmYJvUY/fZmw4JQUrKH1KHLUPr1tPaF0ED9JGSFHwuHSV/Rerdd31KMBS3Pt80oSgj
MMtHs1Lz4xwm7jZoBFkwXqkrhQ8O2nQ0+5tpKIFtSfpbtZLVAzm55C9QzfRHYJbBEz9V3zCP+503
TMtuqoGdk7bdwYEAd46V9K/eZMB89MKCEI2PvzUwod+A7bOPThkA9Jhb4ztqPbVuSP9vQfmND5ZM
QeUuFzB2JZAWun7eG6WAGpKZM1J2Rjza97xwT92wjcOciXoVm+yYyLeKagUBH5i004Tqy2zL8BSz
Ovg0At1RZtm29p0fi+Ark2H6U/iFh8zHr7f2++mzxmPLDtTHZtUPTgLqy4/LPbbi8MTMWBw7TJ33
cTPTqweltTiOaaKeSVM1tFdm8KMZRcG+s8fm5x90A1Nm6jq/c+60J91F9lNSMiZzC6gKfyMnEUkW
ONHw2LQj1tTBXoxDrZVSUIM+KtbCsDSoAU1UvqkDEISKqx8faeutSEFSa9tXJsOgDdDsHaJFuXHb
pvhjuBVyHxbM4dsZAllvqJgnVDUVS81S7kqTcuM8sW/FkNZ/uzmNL6CGjB2XW/oZvFJR6ECFJE5O
+vX2cyLDY8JpB4MdG1m8kUZFBxbXUypyKkPeIsf29NqCQX2u2xy4qIlnZwNWzKmx2AoqDRBDqldb
OHwj8FISBd49NrJ7o0Ag3OIg4PpehVhJ1i4dBphYZRM6p4rhbG+w/OsYUVL91ObmsBfUh+IVgQjv
XasID2eCzywd3BPYd6Dv1Jca8pF4dSWvsC+NL5PHLcdalXbQdHrUPg8cPXWJKPHruBp5pwg/1DHm
QbZRJ2uKMIEyqSEYsjVvrUfwpZDOBHTdIykjaUJ6Wj7JiISUAyZlbk8M+tEzZndsLAGWF0QN5Eb7
Bqr9O4sFHXs4n1K9420641+3+4IPtukpK9jVaTCYF1sK1Z+txi5M8CmxDaRHuNgcT9jvKn0M+RWk
0BHGPmNeAVvBiTdG19is4QwqNRbjrraDOFrntsvtcggZtDvL44jpuiS4mT7DcaHoxmFfQ8tC32l4
B5MQIZXyPGfnVtjVtqw861102n4NI8IjcCkawOU1JH70O23d2fQksY1pBVjbPgHApzpO9DCW/+y7
BIoZ0iAo6t65VqJWVxUbycQ2DNsDdiv3Urhx+FZVo3c2LIsGr3qiGg8R4DuIqDzpXHQbp7EKh6V5
1C2yhCc/+jmsbjbLCnQzaWT7iDsvy4zGtda+I7I3Fz/xsU5Ue3X9Kj+nfBff1dg53RaAYP8EQac/
z8PAaGH7Wf1As/V49XodGpuqHLwBKJHTH/0icTEUuNMxqZrgDbq7fjBSvAFB01e3tOHmt7a0Esc8
nyiQSsP2me8VCHXnULy3pU+PxSi7YxttJVW0ukrtn1ucIK9uXUNtYSmak6HlLHwpxCTpq2pY0iSc
l/eYOaNv3yuNcIfZb7ozKO+4evZY7nwb0JuejMzeaWuwXiuirUeoLRnRt6ydHzLWueknDweYQop3
9CFJ57rbKemJl2BOcX47+NuAHaY5FQpTDH3bVg/kh1ilsyY2KwxuLCgtR87vc2hm+ykwDazeTlZ+
aAhQWwo3hwfTEqm/sm1mFDEtKSvHt8Vv7YQlVeHpsiTJxzbcA2/L0Rzjzn1zYw2lgzIWn0r5aCKR
TcSGkTQf52nnerZzm2TtPox5XL55YS94GMY03weDZdyFFfewzdTinyzmVO17jsCtGJT9PdvgBWw1
1A8k3NVLGmsi+YZShzCLMc/HyRQdgkrVZJypQj5qdOmjFvX4HBrx8NmLEJkj11w+Vp6PSpfrZjrz
MbNnYxqjcDuA12BLuM6coU3+5iZtTgqa3fBmFrb71FC8i7NId/Iw9OkbHAMeTzvIuVlE+IFNx872
rXTiu7gto31vxsku5v265SLVHOlvmY61wCgCyKn7zoBm3zprAJgxOwU8SBHdsUtxX+IZGE3bh/op
TKWlCKZzGcE46iMTLll33YW8nGCmnGqqt0Eq29hrFCtsfvoxCRXCyX5gxkfPZJvbBkXy6NDyss9D
jxVOEHD5jH3CImrKt4W/MC+E6VIRhDZhELrdmtIFoTPZljqFIlfv/uyFr3YFFBuP9WdjCtwxZh78
Nb0ULFaWpfcZNP14WfCW+zhpCWhE3NuMlD2SrTpxaLkjbqa8m++degABMkfssESSjZuszGN9DKzK
uBaOjfmwMELetgGDiYmkVlNTYnNM3aVDHYOjYN3M/Uerc9Qm82OUOGSXE+FtLLze3Np7fc9+Tj1F
NMiT/+cVcPBzDJFxGvxNzVlrNHCBr1HzEb2A4mo+8kpBAqozqsLSMn+VZUH01Yz9YzVW1R+kWrUN
CXA/TxP+zawjs2XLETT+/5lB+/9F/p7L9Pi/5u89ftff/HKnfx+R+Vv+NSLLf1hMv9JDo/U8VCXQ
mP8i8Fn/cKQ2mJCJCVJw/J9GZGF6/8DcRnZaa0u5Nii+/z4kC0v/wzFgUnquouRcWdr+r0zJUut/
p/UyNmN/Wv5ZUjlcs23zf+Bf1gMe9ZBHdetamlq6shWralRbS9EmExYGRPmOhSsE0zW1Pthd+rPX
1I+Doe/jGseLCuWZw/2QDWCBDO46EiNk3V1Cwzi7oYfZLk3fJ1W+jwXKknbar84MjjE+Tq4/X6Cd
FmXfQVIzbdi3xVvPVRIbvOUjiy1wbf7rcKGU0HM3WM+BK//YUffC1gEzFSYU6Ze/QWW9xUvHvJC/
0wwCqvkkLfLuyPSCd3uZKLZ4sh8D2/wihf9reQkKZytfaHzZjUtVJJwthPnlPDHazZySoWAmxGhR
KLo9i4euwN7cY7+qm3CX5NyMfeFxz+Hs8IT75YbIo0xC69aF9ZRVHphZGtdERZwFs16BE63ZIeuT
1/CW7plGrcy4TNetBQc6UVRVJbG7C/xHKhxISU8xrx1ic6AsYJZRDAXvYzUo69MT+hJPyUcHj6eV
Wbyb7GEDl0RDEggepYGhre4pMAnYRnbVXmqpVpYqb7y3QIo9ErMnlOF8dqw81gZVPis3yLdcf2iP
KT+SoP5GmD/W1PYOofEeZMHZKlksmNiB1l0hbgIVsLFYm4DKWU1e8AGlaD0W8YVg9t+xtL7tzviM
mbqSPjpPrnMNtHeh1uyEFv2i8KVxA1rpzHlLhH+RtfeZR81nJc42JkqkqHbXzOGJMGFPUKF/sTj7
MEk71znVdAyhZoHWgScx3VqMVkDHatql5/690plALBmhvyMRxVwUqY6Zl95jjvgeyREI0YcBOsWN
508CBfVe4NBQbomaze94hWCxY2uylG4IJi2WHariK3OTfJciLhFSCdaIqdg63eQwCxpEVC+ecu4e
k98fUn6WUU0BmQqzcF2B18Ms1j2Nsrq3DOBLUH/SgpVDKavPwjMejVOHVd73pvc5CM91MfywE6bl
oA54M/ENmyT9u2rYpSOPXOwFv7TSAH/5HseAjreg/plibaxiFxncxl9LrNpt8SrO0n7mITqYY3ht
W/mm5+FQDT0gnORJgXvxk+k4J/6bzMvrsj9YeUAOsIYBjyA1RiyIpzRTt2TgodJYX3Hf7nCYHuuR
XwnLlQ9fq8tE46pr3EaTO00EKKuJ7hY+xiYO+ufWfaJaiAekTPkBRsGapufn1Ogf4my8VZBn15Gz
q2z9N6wxqBWY+sPpWsYzmWqipSh76py40zOGob/xDAdoAHqXk41zU/t1tqN3U72N/rwx0VNWNXbp
uQnfVNp9mc5v2c1PbY2tkBoY0ptehXfPefYU5cdY3VaDSWJpARe6eEBmy/oQrI/qBfachMktNsWB
0p9fmE/YqaVzHWbnDvXnvZjLZ2VVRKet6wyt1nIFrOzuMMTmRyTq3dy+Epb9saX+bUix4dilH6Lx
T4JLMlPs8NcQL7mvbwmheWgKJhpvG75GxbCXHS6POgT7R2JsXg0uYp90EuaklHI0xG0nJtJHtqVb
16lAvG/PNPZti4GcxTS7Ef3elIJL/93YA/KkUTSI//QWGb4mtemBTxXF9JXcVgsBoqbpiM6X6JAo
+diNy/f9N9HtM01I1zzEzu/JWzo7LxgAuIrM6nfmUfabbyxpTw1VPtRSYOILwmsqFJwb/zxHYo9+
D5pIALUyNJgVr91gNyel5T2OEVZB1T9KBqlJeZdyKeWyeVJ66+o400/twywy3Uc7Fw9JjzlJEr6S
hIB6JpJV+5FyuWRDdpFj+dw6/ZW2SPJIfnYliI8JXG5VUeL2cfd0NJGC938jf/o2i/p7NB3scmZ9
QciPat0s3E4+mTm4lp8lJj+vzfChehi7YwNiK2Uj+Tq2sG7JwdkkVvltTvxUcjPgUDbbFyuVB+dp
zNq/ydz+xBT6wS2XI9Cwe6qcAIxY+sHJ5/egVU/ErewV6yOyvEN3P/h4XOzqHGoOerO2w03gZTvb
1h8FU89OGQwFDTYhs4eDUuEkU4H7lEl2KWZJE72BfT6WP+xL75ZvrFpoTx32B7hSLb9XYhMSoXUS
WMTdzt01snuP05JeCF7VIlK8e9FWxvEajM6dNUY3Kz2aSfyO89RcVdPwFXf1Yxht68Zear/ZK5ju
Oyn3d9dK0xXsFIwmBibBbGt31ndKTNtoxTWYyvc+aFhronanNJa6Dm+oRGKj6LapH7UUYFBVEhnR
Bwflak6zFwqT/1LKB8LAezZD99JQj0mmB7tLiFqbldeynp8AZ16QG4FZI5JOojmNpHoiZ4CZkNnR
Wvvorkuuw3SGnzkM0UkHyCIiBxvT+Ohg5BujmoTokAKMrarHqECR7NJyU7qVt/ECeW3Ndw7hx7qH
6imnSHAMq4MOrR/U+H2nCc20GQnHMDAeVDWAYgq8aa2L4qRaDd80yNggdu2VNdeq1X9MyS2CtVIc
c0EpnNIl0zs9Qx3hKCG3a2JvIrIq1wX2jJXZcfshVQ2s4JAuJltfIESLJkYYbYaPTMPkTwNKiPkq
ZR39uKzqV6FPW7unb0LoBxnRtZuSBF7b9WWyF8tvNT0vjASaVIULfIAmIQZ+WDVfXct5E4wZZmpa
nSKjMdDHIdmZsLCM+LMy2kcr5ifC9oH4M7sSklFfQ8RWsSxJFY0s1mWFHxwh3rHoTqiKxzhRB9vU
vOj0I/IprUR1/dYs15v6xy4+A0H/CyWf8YCFsEzhqo45wJAmtE4LvDmF92NV8dFe7JGuIuk2qvzZ
8l8oIPzMSsbUIgSgJretn+2tAf1VjL9RGJ3bJYZtyRYiMe4vRlaHMPcNn/QNfBglJ0ulVwCKBMxG
1/r3AXo3f9uPUPo5ddI3y8pvc0ACX/vHAP9+1P80g/lF8u2zb6IrbSPcSK1V3vNEt4O3cUfxRT0v
vyrlXd0weFvswqMYXg27OszO9OHGNrvb6tHQ1YsV/R2r7Dvx7sywfsZx9aEbYMlcni5qDE/zmOJ1
i8j2oBIQsb8LLAzCYDe3QwSzwWBXAheV9ZWX807P3TuM4VQYDA+Bt5ZR/xtDy6gTugRDQl2DfUQg
2ft6AgQdJTwX6tRlqL5JzkZHRwrtnFk0nj5pgiY/FtuPVnnvAGJtk/pe0HbsltYFqBeoshGLHAii
tMoAbOql0S61WA9nLwN7WE9z2hvZVwtddok0EoNkMZjifh3NHht8ZuLZCP8EQ3PJJkKaYfyN1/61
trml+v2wU1X/NCTUQPQG03ue3g21vusoxlTKvZdz+5D2xIIcdRl7/ym223u/AZOZ5IdGUXXpxyGe
Y7sd1zL5MRf9f8ghCpCJ3o5uepi0ScDLqN463QFXIfDvO29+7z5mjfVa42ZfKYNHbZghEnKVK/Lx
2Y+DL2eEEmsDqHPt+DqJ/A+Dxw9GcYxXYsfdIavv/LC8eDzTLlsM4pASigrDf1rQ7NA8sYzhzWCQ
se7TqzmkEGaQq+OIYHE22O8BcMU6DG7+oF9HJXfS+KKkA1RKeZdNPumHpH7PSuPIij5b1Un/Gbf9
s+/0e49ogNezpOrbx9a2bmlUPBdgzFxQXZuqm95VX78OoYu/WpM6TVt/JaNQbbKJ/VfnwFgOIHSB
3LdciTfDH1B/Iq98ZK9GY+KbF1D5bngbGq0/2AWgkLclvX+muueO/NCD9sDYQuCAb2SNnecoBear
3LUk9EY1rjMsp8rjmlnP3m7yO5JRBvnbguC0AmC2qluf4pz4aGhhbALYbKtkCB8ttJeDHwC+m3gZ
Wr0ktAcT+iAlMRPVYugB6URCHOSwhr+CpxqKW4r53xzjeAvbRko+D0/uDLP89SJi3VJOejt65BB0
VPyt42ABo2pqRCSkHvDkJapSNu/os3R4VKv7gNhBXmv+g5bzFRxcrpqkgGZCTExqK0iTi3AIjtv2
yfoE0thQE/QWmfIDsyQXooZwuwzFVU/iT0Pv48qMSNYTc23CGb5YW74NnK9HneXXZGIVneRwv4a2
niHalOmO1fqpA/x8ruPO2Ne4mFdF2KVrF6/s1rDKTdbu5kF3LNmSdR3itk5VsXiQa3p4HV61Axuv
ve1UR2XU16i24j19UqDJLD8lyjjxVjDwONa6OqdZwEWUb6shiDsx+wK4xmZFIyDpixCgbo1vG5+b
T2Q9IIxvjft0cVd6XO9j0w9PWSoj/CoERsKhMndzl76UXEbTqn5ih/EMEOImTOAFpWPtLTP7iAIt
EOG4cyemwRfDlrVvnce4Nu/bUvHMN9LhFHhoPM6ZTkWfULvWJhdH7irmNlElfOvuACeMJ6iAlC1b
5t1+embLiks/tJONn+KYEqmxL5lK18ohPGR6e2qJEFGKm0+d2mauw3GbArBQOY9Mg8oFswfREdlh
o9qCpzwK+o2UJObY+D6JfDa3ZuhwxBnqKR0ZqWe//1PO3JCxqYF1LjySJJ3G5uVXAdmo5NOq4YiY
wSNu05HxHzxy+EKNjKKzaYAXLsY1EiLVL21/n8b8inTWXqhUxPbemC8sYEFE6L1Kqk/lRV9JXL6T
hv1whYNYLNmaVCD5odPu4mHAR485E+kST3jV/52nfN7OabUnywIsLqNjOcPirzrrZuF/FunNNEfe
FgJ87lATKtOtIpdeP8dZlG/aDJqTzYoidfNnszkqzQ8CG40ViBOsgxcXwNeuiCheyS4VhevUFLhc
2greP7nfUSbYjywpTLbXwUtK1pyy+O+S47+SKa29GICzbu27WyBmr71V3uK6AkErrdeRl1KRm28G
XMxdCCAVQD3UsPG5DebFD+q4pIiNv3NI4D/wA/9QGaGzqSL0HQIDLJaremWgoZ3xywl2n51FNQy1
l27p3NdyLvZpajt3YHPIgfFpVI55AYzNKBfJfIuiZnBBLo39iCl23dn36OcNKkUxbxsZPZU9Yd0Q
FyMPVrad+cnvuPVhmLBdBwpreCVCS4/hPJ9VARc+YTLLS9Dbc1vlwO4SsHc+LsopXixm9KYH3P2t
gT21Osocc71sWaosdm6/BRtjubwUeipPG/wQy+nsesbnEAw/k9QfNQ0Ia99ULWQo7BQBcvO6xBjD
TU6/G4HxHI/5i1eUZxiWrFgMaze6M3ZsM8f859lHGFP0/eUtkNVsvsWN9+PQChzE+G0BfrAPGNNn
shZQItxgR6kFVrCEVHgtb5bSj2F68fDd4L9Eks9yr2V1vZ5yrqJxbnyjwyHMLGzrxq8+fUCv0Clm
rHuozGmBBNZq6INTV1AvR5n4P/9/TUH4Kwaii+VAfEosPvfhp88LeaflAL3FAt+k4o7fsDecB+bW
To1Mxlxd1MKbcAAsVFVorBzBlSWR5JvRAXeqV9UukLrHH919uIkx7vqk+kOIDUvyNIKp6+PntmUN
Y5jyOS8J87axA54jETBUW/OTQMjGUMRfgqEKD2O9uDiM7WizHEF/2BpI/iI27gtCQZhvOAAVPtN6
Yr+Xzf3VM/awkcnB9PE7RIEXXmrcmTpARIQI1in8rTUFW35a3KcIeitogt277ujjDgt4VuxTCQMZ
t1bgAEah4JbujPx7w+EzT/QdlObPLCKRSIXrJRoK3K64tFfzfZUW322coug107cafgwvvyrf+koM
92ms25NtW9N2X7vVhy7KvVYQyaQdNZhLuedgHuLiZic/undrEGzWNWlxdQB/JDKdvgAzjoeM5tDO
+tMOY3teeC2J+dnOpdwiA+LBlAypy8xu9c4m5F4kAHUk1m7SLP9sw7mhTWFlvfnGEnW22XdicVhr
TExrVsi8AkV9z4kFcFoxNVcllD/ivUeosWdAh/ezIFGd2Mm3SySfAC567Lk3BC2XtQWg3XrKc3wl
sThblv0TtFfTpy7ObPu1oZqDndOFurU9IkToLawfZYz9EkRruVBNmVMIdUTJsXPrld0mySupnR03
FsK/TfQ493/JKJDIqpoL3pFPNCGypQzsJntisPsuj81u4hxfTyXAboQ5F9FaQOSbKombk+F0CF5x
DDgXILz0uugkI1IbDXdptw3R1vFFeBm21/FkUs+5pVPdZLTZFikXg7ppNpQFpcfOZLizsoG43iDG
bcAZb3fJ0RjNc2Mnj63hfc69tPi9cCokdcbDW2TvUhCAptNpL1zOWU2T6UZmvKU4qt/KWJ5cl3K4
2bVe0HQeu65a+Du1XsevmjwJJlDxWsVgSgCCrCbiNlQvufjEvezZxjmOhIZqz36cbungVdsN65CE
a0jPwAFWhr0IiUTZkZ9hZPsWU0xzeS12rREseVTeFeH0k/FbL8YseVBNeqVo1+HWOXqbcfyJ0uJc
++rHzO2zRxfARrYwG2bMsX4DJPDIOZTwBbdbi532cXBMfWqmS8BXvYvd1t1O2uBb5VVexhX89Yq0
q4zqjW2Kh+J+PrS9neKbgUVihlwK0ubBIJJCqzZ/RUw/YUGuzBoqCm+dv9aI5Rzo5bxC7tPHpp7g
A+C/5Ux+aTsq7mNH7gZjckEto4laoUYObfktlcBxoy1CTb3H6HOjhhujmMHz0em4uzd49kpzxtJT
e/ukSd99m1RVLMz7JJhpovgsR785Z7G3H/NuK7m3rW3WSau4E4xIfBFzqF9gUxIMLkhXulzBzOF+
tP2GLK51VjnnbEB9Eci+UZMsGOv5QWKOZmlLoMJqziIL3yzxNwjhz9FmxyU6BudomVzag3AC6xOA
Sp1EfNResvVpSGNNzZ2t9sfqQQ7qOevc8tZ65TmBIOKC4YTn6m1dEd4sUnXg9SfeywYQd2VSVVNU
LDUG+PjrqvDem46KEtWyuVxO8pJY9Wx8EUEBmxNFOysUC8r4vvQtwPtxOu6nJWFllyfP5fsZs+YI
Wg75uSFYqJR9nQrIJkwEUFs/XfiHtKUbEguf+Ajr1DjF2OH3FH8nzA/sjh5Zw3mkKj3rNOYHX47/
jaXzWI4baZfoEyECtgBs21s2yabfIEhKKngUXME8/X8w924Y4mgkNUl0mS8zT54HJ33qFCXcIW08
g/LmTRAQzTDe6EJzH4aq21HPTaHxKDnn6cDbV+7Cl+ijLe+BLUwIcUvN7ykWL7FyAbCQpEZk5Qrq
9GjSBXF5oyMBbN+EiKOHvj+GtArmAeWByFsV1oeDmTrM5JTdnND26aNw4CJUbsgOqqlK5a66a6XK
9pXdwFput0OfUeHiU0cUJROjEJz8tU7xydXqt1TIhZyewmKwWTPy+Dz3/peb1FQL5tYt7I0UoKrO
aZcuVq7TPk+kRvYxsuJKNO3Fg7pryrlDG2PNbhMc/8z0og0YXcV1idVabUKH+GYQRS9+b91jl0mp
14fnWOfeZsJnxCxXvXWElqyZ2Uvmx0yEh0XXLp/NmMabOvxqGyoMUzFxpjYsOANsnzS4khSgh6Vq
nhYnQ0WAqM0rD272uMVOCtTBffH4CvdBnfwLgiPU7xEzdzsAN2d1uDVd9ekqwvXo5fEYMmHr/Wcr
hNnehe9kLogSEVBYjATJsLOCoMDDXv/1iK+x7qd7f9bxHmXzOCfq1Uo6ls7FA1GU5bwOWw51qvGd
VR3Kw0jtqmiiz7ltrwLc8DrsiUKopvgg6QpZEqtZ2o23xKEjhReHqvdg5kgdS3bFtyt5KUE4T4wJ
ipHybGeMvrXuPlX4MANdWzMHYYpFNgGhq+T9RNeCOSzgOP41Nn4Ez6Y/mhAvOf4F1z43cSHXnKv7
WvWHnrDkaVTjH7s1zkFR4gAJ1cdUfAMC+ZhcJ8TJCnGmA2fdZ95bWD+iBgebKvzpYNHttPHYemTc
KKc4gcR8TSgyX2VFtGtp4ruqtns1h56aqeElb58ZxSaMuVqxrTEfLOWvbmM8BbrGSRMm66JvjnM7
fwWKwGRSsH6aaLJCi2IVEkmbBFqmFVDZ203wio0+U4dam29B7KNehsGWei/ogS5Kzrg01Vicxnrn
2/ZdwApx++VC0VT20BHJ4kbKuKziFh58TU4EI4L7VSTdaOXz7cXDgK3QfBtrll7aWjlrLKiReC8E
QnSe3RkAXM25eXJd2OXQS26hdn8Yrj71OUfxuabUKh3n8+wculkOB2EFX+FEZ0PnP9USgCVr08m2
Fbhu3/sNy3jtt/7BGRmZDsCGtpFGw/Gws4T4x+kuIcMr8AqS5e7o0ApC43IiGouIEh8RdCHtzOVT
IgyGqOisCim37tQdBNBLrv23cOZ2V4tvObE46LBFQZo/AfywrgOoCxvGC9xaegYYsY5slGNnT0Jo
K8LwjBeb/BpNqRuXLrZS9WzPFShYOhsYI9vVD2izpRAk/TNQtyO8P6kzvac+lWaAz94sUr4+Y6g0
4waOrjB59R+fIit7YmynPP1dTeZbqgmI9VV8o/j2t8wabH4lMTYPrlnTfRth95KlYbfLLONaiOlu
ZckXl6KdlMnNlTwtSv9GtfthGM6BYwXGqm9hs012Vv1ijoiawSIrkvRYGaI9iZxIbN2mG0BgoA+1
gTIWfg/c3Co/v03WoHetLT4tHH+6tlk+LE5CjYddLW3ThUTKsBCX35ZWyY9AkMSN0mPflPOmw6C4
8foUgAg4O2hSh7kwqWtgwImM/uUQM1zJrQOedkrYEBQ/9YXIaEPQ9bL5d4zu2lRPLOsy/LaV/y0s
CdelDLaqRfbIk0dnHK6N5eq9W5n//JgSDBYbEi0bUxeH0QgIkIkcWItl3H0jfArw7p4pOP1MPO5b
kUtYqT6ZmK22UwhLdOz7q+z8LX6MfTAEF6+NNlrPX4UeftIRL5phX/QwH/Gjxps2YAYeV16xyYfh
20CUGtNf2MwP3CMNfS4SmfAy8d3N5KVcjE7LxQNWULFQERj1c/G1QZ2P1bGSnPj6Xx/b/Rr3d79y
YKW2ISpH39uXwLLfJ0li1pOkEs3mYtvRJ9mF9ykgHN3l082eHQZATX9oWAn2fdKBewKPgRy04qw7
8mhrhYSZptY+dWr2JuEsZ93hgHH6ODbhE+LhZcwBGUY4QhPRX5u2e5A8K+sJfzboquDMwOWn6YtT
3GevWY0HIzPgpc7N8xiqF2Gj4HbtS1iV9zzsxoPog6sfqJPTsDF2QXnyQQDCuPM3YZP92No5g/nb
mRmQGsvCjh02DMMs5pLjS+0xyLZb+dJDt8YcVbwYPfPB1GR98vpHAstHRqf3ssjrTSMLtj+0v8bB
yjJw6l2XZbkWMHuG5MNoDWcVl+XfqC9/taF2UEpY+zuAWkFCUUCcRp/QzkhKIe6OWRQR/MMAWVjR
znSwBxgJVsosafdYyZjx0dm0mhrx14MgvNJ9Fm3yRwi19Tap9LjXHnPrjh+gO4JKJHNynQY4fjCp
Egx6ekdWitQhx1KSXVAfmUpLgp1EVyIOLvrT8qJzlMeoOdnFRFf08ITJZFnCmI7gAGI1bWKxC4zw
S2FnDk3oBHk+F9tg5HqQypsW8rcq//a4GX37b9HMjMGXLLgHQMCe6vHRYL6/2o0hDvaoyP7innnl
EtTv1QhlIA+PwBeYw8Tjg6GDF8Mx750Cc+z8FyXjPGP5PnXcvF37HmG0gg2j7Bz4tR0e+ULzndfS
TNjFEqZeGm1a2wf6GL/UVAYFXASZgkiGjxYCrvmDAWQNt7gmpcjuXwr5Lyrbbe0Z1Y50Hsev2v3G
nZuuC6unNsSjfLebNDNwOGdLspEU5vDGXRNMdZoxfXFx0SbT2iTcT2elf28T8ynyRbNzaMk8Ze2s
12yerx5HDibNH/NUeDRKpq84l5idKvNuOf4t6JqP2Czfc51mlyTFcVmP9LYU9lICYMybMnAgBkHD
GQN+ZB4G0IiQToT2hjORcAj473VTqAP8my0Us/oAieNW1uV1jBDh7LY44rRmgzZx5BTs28QVjMU8
8sIe3W4z/tSU5/YWmO8AgbpCnGvfq0wwqxu25ux9cWHkxyd0apJjCNd49cEQdJPPGadhJOICGMdw
dTOHWKFLBO8Js0dUZbW4GrlpFvB+4w5nPbRvm5EW+pDo8Ijr8BYBvTmEKImw25YCmMMwMC/jLkMd
cMHq7Sh9UszDq7nHeZPO1aEgy7kRUxyuY8bclqBCUxhyk5k0xiDRDUFeHKGkPsq5fZUd77S0sJKH
eQbZVWcVM61EbctPjL38TuTj8WBiEhkBnB3b+Gjpetoi2YZ++OIMAYSbXWUwk0SycvdRsAlqHqPM
WTQNrz8bS6tcGn5wKdjbWm0z/lQ0UNSRg5KcCviyaZVYm4mO5pQ5APDmBB3Bfo8M2sqmaPxjDvYD
CfRbVLFNZKH32uro1WyST5v0c0+OB2XDJACaP5iBvqs6G4/0onyEdnpo2WO+e3F2CQ0c4+ZqQLtf
5x67x/xPsjyY3LfWbv7rNgzgjGTA9TMOOE/LP2FpxPT2NcUOC/XDLI0Luzzj4WQCs9hdiVSmm652
GZWihGbGH4tYJWjqf1XhPg5l/4bpu9p4sFY3nZU+5wmdXLXOtqB++VG3ejybwwy2nzQEawppCukP
+7r1PlrsC03H7l+QTLBD73mu2Y1xqVbLsQaBeniEwofCVUMymzv94hEH7agccJIGFMDM8SdJpp84
yyHeR+PTgOmkpQR6NZbVpzEGZz9fuiQwZKksfCx9hGDH4Dw/+UaPckO1X9sfgsVIlzgG1nk/OhVO
cIPIzlRg+pfqaHHMQEcs43Pr46qIJxjW4UgPixcDLaZ1mNFUjG7FXLtrPLpYM/EEMglFRgKBGBOf
yzn35JhioxA6F0Br51HNyqCXhDnYgNOXIC1fP7c/CITmoXSVvuRo3VRC3GlKjs+2jOj4DXS863p7
1xmltU1M8VX2Bmq+a5ln0wSCOmTSovYPv6BvW+BRvV9OWtFBfkmhG0aCcpewf+6LinllSFYWF3y2
TcCrj0Ftbmfh/dgGEivznCfJ+vFMMw2wVqPf4fL/9v2rVaU+MUHmsuHiMuk8/0S4+qEB2r7q4Bcw
iwBV7AEkw652jwRHu0S6ECAGd1eOOChFqnB/WtiScgPTdr6swfmI64CAh6rYB6Vz5tw0HlKg62Bw
Xgf/ge8M57Aqoy2Md0/g63sQ6Y8W++naTgBzpnRLbVjKIIIjpzZj/WbktBEY83QTdDOTF0MqQuvs
FiFjCYKVzinsLWiU/kTfRMcJKfvWc1geG4vCOGYguJ/hhe2C2LB2Xtn+qzh+ijB9Cikdi61UXylN
M30+AY/VroCCjKtZOSEOLfdVtuKfhQdyk3nc20LRvzXw3YnBT6eGmRVbDA6qCg9sEnM0soFLBInH
Ypotf6vx3eQQAUZqGU0SARJwD5r6fLbiWjJGpE8BctWmLzGZVOl/SFEe10YiK7KgrZcaGwqFudyF
LbfUqT4QTkUbsMGZauGc8tw8TBwNV2YVnFh1w12fU2TWEVXKBT2hIxgD3uT8lEZv3Sva5npzKXbS
JPXyGJy8OJVlNe1sY3roaiXfOaxvh7l37pEu83tJiUBkNN1auhohYv4g4ACKmHNBC3eYsaK0H8x4
bN5pxgaYHr71CzAtTpyLhoGdyih+ayOzhv7d74XzyHnR44r1LHuXD/78pROQ0l4dZwfhW/mHp6Kn
Ii8YN9Uy3Jo1fRxm705nOrCZCsdpc+Q4jMJrU5LRu8N06dybY6pr0GGaAJb0JaOetLsHkracw+Ya
RQjJ1HN6OwLtDFpYHcj9T8nJ7sy1QJA7McdkyNrH+atXlcZDIuL74JrZa9/l8rlO62090iHg+eW0
I56VvxZrt/xWND+8MDKZXzUYvzoLXwzW/kcek4csfDN7p36xndl8JS2P1D5OzzxnfNn2jZjZ0ewy
c9tMGe3FVjiS7OugIBSM8JlA9QCfR6c6z3XC1KvIZ2ggkzoPs1Rnp3CNjSl5emLT5UXPKgO5HrYG
VQL8P77w1fm/X/V4jfbF5D/ahtGe8ab5q8j3Yeemqjv/98FwhKVW//1SwnCAK8n9u2l9HIbHBG7r
mblld/7vP/z3QbmER9MJLqXTVgjvibD7sxiy//+QU/FGREKS/4+M/pwtvwuhSxyjDnfPnFo3g+TV
jYgFDIqA3UclNbiRtrbh8/C7WK+tGyQi88Zx4Nl3SVIPijuazPn2tllq3sD6mze85V4TGw9y+T//
+y/SEY9mLec9QvLJENkM/jn3s4MP8Rc9wqV9w7hQoeM9KDuhQohA0FZYTG+ygfzQEDjTrU38/JLP
JXnSqWMLNdMdird8CLnpi3Lsr84UsRQYmc+KF7kYRtLHai5TBzAvL2hrK3FPVNhdo1rRt6Lm7irF
IsFhBsYnbFVPeXCvOqu9hkbEdDtujfb634cGeQ2xOP3BtHixg1Ef575Brlg+FMsfGHAzHJQYeXqm
8kEPNjHJAp1uRtip2zG+RpXnEIw0zC3UX3OdhguVVtI1C+4deRha+c5moV+NDbqmqrAo6y6KRp42
T2Pu4wNjIC6MFths26AxKh+5XdFWhKddlrm+OoUmkYZZeju6LCFAfYAp2xz1m9Lvr2r5QBASYOdI
qV9h5z+pMYx72EtEfWGi5OanSCHrVl52Qyl7JBk7rws59C+yXxIzc3Sh9QWww2DEeCJy6GfCGndp
nbi7ovbks2928jlJi12Bn/vhv88Y6zrXMeAEWByoLhOPfSPEY+2n4pEuoA3kio5aChX54b6b0EYc
Dg3bTNbo8madPqNx7NFMvY2pckBojXbvXPnMi29F37mNhUWHDXV6bsHBL0RV8RhME6MZ5O9SPZT6
5k8orG6TzX518eQ1RoxjecVR41FajjXGD1aFN/wwyXUP3GfSrWXoQ6+sK1uv9TY5tKt3ztg/FoUo
YcdQBpf2y4+qe0s4Sj8n1mPyyIQ5YDNGtciq4caUgZvQYlQNNPa6NiirJ6kCuil0V/5wkH7FYep5
jQHREwtP2zKgi2Jg54OHLjWb5Ycdqn02FIc5MMf3UGL0xhKMX4Zz/Sn2jT3JdWutEKt+Rucz0QPT
bBmG//eBdrODdid5CBxerJ4MkqXFm7D5xPflR++C2ObHuuEO1e6Y1X24CqlXlNrejGWNuyFJrV9z
cvrtGL/PLapPFDxHuEjWJr5+zuc5SD+H471XPEDDkqeKqOBJ4To4aecqJ6LlI3vQSsfozRZsnmjq
kVlsrtJpw9H/oNgpNnUGQTqOymRTqQGeKPmsJ0MIEMtMnlwX34hTP2QYCfjjwaHS2E981+cJ7KDl
Ru2WAuXxOAS/DPC6xYXbP2VetYHrrA6GoA0iirh3FXanDp1ZfBCzzPeGCe2v5vYbG3sO9nLdx94/
pevxlPR0Es7hBDY1I4YP63GMPWNXB92H643AnTz3bqnphij+zexRnokr2kmhDwhtVNAWjX8cSm4E
2fI68nai89kB1ZBxgIJmFm+JiBNA5n0iJIv6aDjHJq0XCb3rdlRUpZshNGiVpHnRQzDYxVNlP1n9
aD0NE4ybwfuuQ2YqxMZJQ5fSx4cowQH6yWoCIX9tlIuPyH8s7GFA7O/67TTagqqKiFNH41V7R/1o
ZXebAj2pSrOrMrx1ZPr0hvv/lXWE+lB0HAilXx+dKuqvnqmbpxGy/aFRTD+0+4kCNO5jI9JkD7No
OxWSxEUAN63R1bEI6iuxIyybTnpIJeXmOUpIQPssM3lpxjmMZb62wYz2mRMPl7kqdz2w+21YAm61
NW4yGTSXggny6kElcw7XHPoNXefBTjexeky7XRmD6BjLxcw1/o0wgK/9oOZpxNIxTBgTfAsB35X6
k/BcsfAxts5cZbtasJhSv8kIp3f2Sk27qZP/CgpLSr5D2C2sYqAG4prlk7EVcdscUZJS0TwlgLUP
cSqfXfjcnnL2vuC9k35OqQzpzGv/TBX2UIPCqw0oJIKmTD/WST5gVTOmrVPpYZ+6zmEyo1tM5FwX
o7VuYcuvC7UNZjbfuMpC8LdQQ4cK6RzgOgagVXqMtpADyZHjn0IUSgAHRAP4uJOvuFWHYOLYyV6Z
cxEOEOpH2M8U9fz0I6uUV9jnCfDnUKvnzOy//cE5Azr8R9MMHYM1NyAzaPYoKLumMGg94FCFjcdv
COSk5ySQ//jRXlD3ss2McpliG3BtiPIyqosdKQOm7cx18E/4B6o05DgydYOsNaEiNFwpbDPaev8Z
P4gNcSrHJqC5i+NAOBQm1nqk9A1lXJTuxMlHVquvbiacSUfLnlzUYXZAECx5X/ryNl4zfUC1JkD/
0RWT3EVR/2p4ixEZl7iXIOzZzmug3X3Rlbesrn9IZH1Ui8e9hU28soBlBHTJwpACXsDbcBr3XjTr
fe5LdCml4yN384fIL/ZVBUK4KoyL9unfqq3up8OwwSg2kGuHks2IRapS+k8aWZBsGZ4oXKv7cTtK
wi70SVLZMDwUApFYE9tNpHmKuqiCxt38etX42OblS1Qn0x4zlybv0FfvhRds6ChmOd66fv+jG3+L
v2txllvde0bBoBHRilo1Od7AYMGaMLpU3HsIw7vb3Os/lILVW1nAjusxxnQ2XgKpCXT0Di85MV4S
gdXFFHuCUdjzTNUiIsa71qJMy0RO0EaAZldgjWjKTeKPC1kHunitbe6LFexRolvtvBEFliro7NFT
1Nxr/LjINfJxmP62XZ08Vt0LCNmt2Xsv5oRZXgcPbarHVSDGtykgleayCbPb4cj0fIbGfsSzVPUV
qzbtjKMMGOg4em3LKefg80VSnmep/HXgbsfJDHc4U/A3Z9Ie5L/PUdCTwuo25FrBVKT/6JgXV1k5
0wav4JH0e7EPvewjdeN4687lV2BgVNCms3Jz3NfUFAHt8biLN7rfipkTMSXdnNwd84eV+sQmDuw8
xeBGF06Id+oypPNrmgJcTTTgGhBbkDHt4XVyvzIVA2urqlcvn869tD+UA06ticq3uhBbQIO/8u4X
kd7XE6Z8ksZMGOp85/eBQ/s7fufcsXPs0wagz4aCr7tt5eKCmru4LbiUIu2xiBS4A6gYemWZ3BRz
3Z0n+zVs4BNTVFcCax2gbPDsbReKWq9N1N8G8L3hY97gKpvElDMgeNYvgc/MNgQkwYO0aPSPAJ1e
uqx6LBiUpVDvKU5s8h0DSJnWlHUTnatlE278oT0MPePdIAzSqyGrMzzYN8Y1T65Qi5lJc5GxOc9x
+cRgp79Ciwxn2GNtQztYpfFT7KPicrfEKUnAr5XnGobhVVlSrjmINgbQm5ErFMmtelX1+J2IfU2Q
ajw20+TMZTPqrG9KDRVPMd52+hcgOBTC3YjB/pr8kU5nkBTMmPXTYJB7YxKcnA1XfViJfjTtyYc5
HBwbIYujFRBPyoDOcRFx7hZhpX3Fi6u69ziPvnxnus+eMzIEq4E5ODu3lVBG+OePtiovFFU62Mc7
zuEv+GXeqWbDaKhGzj3y1MAJ3tTF+OH4PK1YxgSISesVwly5E33C3CTmLiwtyZSrEZs5mMzFxKQ2
tbCvJneyjeioaS+Icsz+fAzN6cs05xdGfA5pFooMyVOirlCyoLIt/pBn0/I+Fh2Rt/veTplKeL9C
66euIC9VN9PRkOLg4CgiyoKNV2GNmmNqTkogr7dYjUeatk+NAalNIeelOW2erkPoDdEj1x8mSAwW
MSzFU2sewqh60SniThTQIK0abnclBhwZwPLui2ulq7vrI/AFTT8d2iz+Coiu20QeVvcuyNITOX53
c8gyyXuNGho9K3GmxbYmJTfyNTTMlVyyQnl4KNPI/hkNe5t44XQYK3wnnZXpDai9vqzSh0YtGCxg
BxNger+2mzVtG7z+rSUC3DA18VzDGN9lsDAaq+nk1/wcYjdogJp/0jDPypGztOPrdngScSObLoZB
x/jAkc0JMG146F3nyvNEnjFo2n2X2FQggfIAUdSRqMSvbmcovVm7m3Q572Jag4ymXFXg9GrOeitt
hC9iItTPDeOC/1uuZxuDVTAhhdFN0CR0HEhXAkatvGo3MgHw1LgPZXIXmbyJKfkthoI2JN6PoaYG
YjKD6eDoJ7PFm1Jy/u+KZ6wyN5VwdWwxibYxcMPJxfpeJMbBS+yrnetbVM6v5FTC7cxEjEwGacGI
hKe2Sms1mNYOB7+xrVMXUbCbe2Yc7bizuNSjzAdg9MvolqcNuU6Na5Trx1Zpoz6NBoejKDuoqCRZ
bjuK7FII6oZJDdek4EAoSV/ngJNoU3Foyebp6Hc0OWRF69FAFJ0g1WY48dDORpBBIBU2KE5dM1lE
T4NhTxfiYRpbj3bA8qkTlOMAlCbGMwj8eZ08Gw4f/vuV6WV4NiVd2WztJw1gh+j5xFc7ev+mUJQ7
phT2ueAW6reUCZTVRY1Ncxs8bC2OFx/Sfh8aEhxp3b0FUYM91M6yXWCF/nsreG4TXsa1NRP/nZLj
qfXeQz++9VTCAlrBt2iwrb73jNJ3weBStw4T6b3Dx4laWjsPlQCCaEVVhxngk2Zf1FcIEhfsncsN
nE8HrQWPXmzuy9rgO+ZSpewr81/Imf7mBb7/Si0JZuMhzuI3M/bMM5yzDxEVJFHi/t0zYnXWlG3S
Ao4RmbhgvLK6wdtGwM3IZBQ2vQSB8ebr9s/QRvhvFlN3nvjcJhn+W+7Bq/+z5OanyGceP9saCaeB
Ay6Nfw5wJObf5LIZhwIA41QPS6raJA6lFA5c393M0QKF6cd00e5UhPqSzYywwF1XS9WVtFN47SWt
fHGGdNQBv18D2glHyvaYNrLrtTg+PeqLVlzaAJRBQaLO+eRiydpIm8Yszhknib9w5c+VQ3CJhcLq
KQgtlzsORVjn2syDtXasYm1q094ygv2ppvKjD2kvl8bHEAWflqmrM9GAp4mL52ZR/XHGqSNclnEH
0wkkIE6ssLvxvrSA9UwcGpEUZ6rAkSBP3DIuIoVtP9nosiJn68oKSio7qM1qCQ/NKTbbwfrrggi4
dbO57Zglsha1r112Zn8Qm8pLb04Ck4MU3V4oKoSHWp5hYoEWVVIz4oZ75fJNoB+HJuysohKUjJTO
6bEnXPKWmvYDFQlAURdslGvNp84P//bAw9bzhFAAs4WHZoYN3/WGeZOEAgfQT/Qy0KbCjO9eFcOD
aaR7z9KP6WBzZfGZrVSHMMlpweaxK/OEq6atPqlvY48pZ/OQjcW5bbmoCJpUwcRQd2M70zmtOTJ6
2Oa6KfhTTaixY08dE6KDOwdvBvzoJE5n9gvWdmm9e+iBmFf6Ye/55g29YTP3wzZGoyJhzyhA5v7L
XLndLm0DfKOW/1FmGeEFylloGLa3UIPnxb8J2wCM7zglVOPEXn/IU6veUFDRHczxovz4c1IEpsgj
powI9jPFmTkUVpyFibOxVfaZ5W52DIb27nZFvPXzoDuFCUx70f6hRSHtph/Dqt19T8Fbn124qT5C
fgby4nPQbt1mbURMFSFmMF4QHQ0rhPZKLr5cDIhCHjDgcJgO62VXaJ2LDQbO8+ODSnjyg4qI+miA
te/6FhMvGd05O6nCg6dhAyxPh9swF3I/FeW9t2y9JSNCtL5iPl/Ya0JRJKWa+FFRCbNCLQjXdeRS
yNtcien/TOb8HAv3VFqiO4AjuxQJp58g97ickFPYRe18hkZyZI5ok+6d9NprU3RwIMflzF/oRM6f
WUU7t6DDKaIUxaIPs+wTigEUnv84D3FCh9NfJk9ACVLw/l0FezjMn/H5LjKJc29gJe2h2EMQyktv
54zp+9ghoVS98c1kIE2JyLjpNfY5Q+GO2HSjrndlAgWjTEjBUB+0w9h6ERVGxHqcLuOiekY6/JcY
ztkp9XEic3UQW2daQGAg07b0Rf4xwlNV8M4XojqDVhxX08AjCfABJlq5GU2Dcrs58s5DVz97uQW8
ecQCTBEjFlv43qFPWdNQirOTAziKnNdkETTb0gMAWtntmveGJwfzTGf5qg+wBRkJEoau20Mkgn8O
YCFDTcwQGPozhoXnX08w3DFxOaM0tgme9jm2sx1Qhog9gyxeEuNEV5V1gm0OAJyYfN7joguiz7id
kt1QHckRclhz2Q2wTWHmbN8qk+mvKPtXj0Mj+QeUtNhcYli8o9PA+8ffHnMCtHbGKGCKBMxVSGnR
DSnkniKOBb+RIFGxeA7L7WT07N9KyYMoB33gjMRxyhMPXk+T5BRhFqyZP7gy/7EznDA5amMv4gl3
AVuOZ9F4103rDhVrW1q8yel14HAdFPMqSYz+yHf2rcHphlU++O5rBz3NhommyOQ+BwPgkqH8DnP3
D0e+1zhXL31BGyUNtvNq6Y/xBnhisjKOiTlkW6oc4BV10RajFAEBFkIvN7pLXFnghMl6rTMR7cMZ
b8lQf9PLSnTMBwBoWx6W0uXTMpo+p4kgeQT+FedAtk7MKN00qxnzyoV9fVf1aIF5YkUbMZbP4uZS
W2HbO1GzNBFaOXAwgfwkNzEm8ge6/v5Y3ABRgOfvmPI7dzcpX7CGolDgQtmYA0l0Wicy7rWotQ11
dSsvBKY9cN2vk13qMB2JfK7qEuLBVItoU0B0PonUrC9hzbm1NRiBkr5e4yll4MpegVGIALrA3Rfh
I1jHJsnEMDIPceAmGxXylqusmLFVciiY9YKQp64AuR5TECurwpTMcJKGHmnc+wKLEEhWtiEDrd+L
u4NPslfowODY5dkbT3akrogfuVXmMx76O3jGb+nSEzTgI9wvg6VRsP1FIj6GGia0UaUabRY7j1Xb
GMJ4dnoMyGRysn3wUC+6Y+krTLIgWrlOcf5xHXz/qfXVxnF7s8tyj9PuOxx8d4fT8pjOJf47CBbb
pK1pDwh8lPOp+BuX5n3yOa6TgXmTadytHW8Em1bQ7IymysIM++iaZbOHuYismGsciwtoPgJENRJY
TdZr9rtyR6TrO7SJcQFRj/eFNm65p06dy0LbBGzeUzqC1k1n6kgqnICGyVtjEuNXNSZvrUvwB4d1
69DiHWqmc/1iMMqltw1D5273lNd56Zvq8RBBYiPMINxxL9OAS//oP0fo3j0XntJih0zb+ccKcdY4
/ni0nRZGJkYkjOj5c+p4u8BXeJIBaa7qpe7apwjBtmPcWGm1GkJfbXzb7ddlVv3NfXc4GPqHVdJ+
wMLMO5/KEXpgC5NvSPxt4X/t2TxaObRAizwMKnRjr3VKrwAoyi09QZxkCJGwGb43NrGSKrD+ZmPY
HQU+jIHzIxf2Ztc38upTT0RsOrikDI23Wcobo86a60iJKjJ3xahG9K9jCsTdLFx5SKT9d7AmyPjt
nvBQNTI8VlUbnmvEunBZ/juDu2Na/0HQ22pOPhuLQVdCScF+ZBbiRgjjKXYFgErcfiWsEeAYvEBW
ByOisS1rwi/zYh9UXn+MMR2KgdthoA1brjj+j3CbYV0dh9HjaJT9cwKTsmaeVOxuJjRDyqfdTljr
xcA11EsKjmOI7XgnTchxbQyRxSWCrq66r8vNTJXo6PAIe2U3LDNjXrZZb0xPkjlBndIJrX7dyDQJ
0N3dlzZmAoMFN0Xs4TS2HKST/3F3JsuNJMkZfhVYXyQdAOW+mGnGjARZ3FlsktVd3RdaksgCkgSQ
YC5YeNJr6KyTDrrpDfpN9CT6IoGsRiRQJAuRM5WaObQNi1WOgIeHr7+7A6GaiGHJxmxAXwnbzHM6
RjPehu+RtewzfGk/1v2QzNOM5DU+9/Eic0fdeeozVpc50pHLYNjZ9IBhDQDA20Tc1KfTk/78iuGG
tIuxuyPRaCm+A6yKCRz23GjMHNCX6HDK7DJaC4xDyxK5vT5dmtgzzXEfz2YOGCSL5eajidh1b01O
2RPsf3BMAlnv7tR+xtCk/uP8oM8CedJrxi/2xGdE1vOc1BuzbA4GI7LVwnxZcz3uMrQTGGNOvyyz
bmfslXCOR7oJak881vmUCchtejLdfDo6nL6MPpIKPaYR7JM+J4/GcMPLpO+8nHvTx4PY0K49HQ0w
YQ2mdzf7zf11kEzTQ4Bqp8xjeOApCpBCTDaCmcgHpKzBv88+o3xH6RON1HefM1LyrKWlHQCw3RfD
9U/n85RlcBG7e8fDS4alUaRitDM4NIoEC+3Q1RNGP9nxpwmTOk7zucF42IjK9RwMx0uqX9vpgze8
G55MLMzQUCdlGhntuw/9x4++q7WBcrOYDDwL901N+ufREz6Tp8/P47FA2Iqd3aZlXDvWkw33GHrC
YlNiOjYrutqUgf8HzsT9nA/pPR7cAWHBTehPT+O+h2kkMjcH+OiezlqH5Clg8c8LnSgJDg8puyGb
CMglUD927ha9x2ftN/0pB2fhGV9YccTms9wddMez8W1uPJNiFrJrTQxmTw3EYlaGn+M2tNHvRnqV
PsbZiRFlJNl143ho9X8boYTP+nfplWvnz7yMgU9EPlh0Zy9iJ9ZLP7xzRk8fZobtnTIMezylc2X6
OPkCwsT8bFguLQKDiB4LEFFjulHNVDsaptSk9ef5bfQE8JA0Cn1so36XoTAvFxOLPOMjmyVi5+5y
0jcQsVmen4/Hjr1Pyhm3en71nFjaGbOc6Xc/y4wo/9nUZ48fXZo4NToULxZZjnlpI3JTK8lPJ/PH
A38y3n9eOOn5wCNrSY/yZ/Pl88t0bgas3WHwiMm6cuOObiL0PWOEEkrw1/7Q6H9kwR2rNrFDTHVx
T7MxeboZq0qPcRP4Nofjqfn8mxsZvGg7evnAPDFCLZuvqY+YmARfmJQzny4umGZL4OQni4Mnh+4q
k+VyFssWwNJwN88Uf+6GQFXpdTDbvWQMpCazHhk0bZrMarFYL/U0mLAS8i5/unI1KipPDI1+pGR2
OZn8bGvj4YU5nIdDlld9IMlG+WB6PJtzJWQETyP/atA3ZsfG8/xc1+aTEze6ajvzHkmL6Q0KeHiY
3+mPh9YCIWDf0giA6ty/zMxfZ6npns2sSY+Iv39gGelJO54x8p5hkldzRwedkg7wK8dGfjGOqfCP
KJ4cZvHL6BJVx9LzZ6AaE9s5o9ckpTeG1XSef0vlVAuSfHLDq+Y6optBTI8fo+SeaVKkL8Gck6xK
tLZx2tb7NMIOEDYfTZdlIwI7Nzp1DGpKE9foOQw/GzjeSTY0vFPTBYtjZy+zC2/ybLHlaWYwPP38
aTAwz59nC0ajxuNTczLqpuxqZtIKdePoGe/ZE4Nr8seTabQAOpJ8sBbZw90MhPLjfBAYANimBKGm
a/7MaDoS74l3O41vbUYd3TEYaj9L6Qtl6dsh830/tqfT30C9PxjOC/9cgHcsU/THith7bv761McP
NxBta/bZj7QJwZf3oKejD3wc+bIxGYdFwmYVz/qYPS6ORg65AH/GIrNFjvHFRp6N7cunNMvpJ0Wz
3vEnbNYcfAJ/emylszDvm6cpVp0+bvYJL9gaoC9mrPVbkGvzBnnaZRz5+Hl29azTEdzW7evoOT/H
Xfj1C2gnlk2LJXToOOsZJLN1dzE2ssN0GuPyW1eDJ//TaMLo0Yi951NDY++Ne/zoOMzAIonNxuXe
PHOZHcV8n+iO6gxXwUAgmk7uBr9n4+ejeqaKSps5jsL4kpUWaXU7h/SXal7fsVpAchBkweE4i7LF
z3mYLK5DmoGz9K//xkf3w1j89gr4Z3Yb7/aXXifUCotPvl1Mwr/89MDMb/Kj12E/isfro0urs06L
AxWnfe3fDwO+VN6DsKV1sP8OJV3D8zTP9q2fWkMQYOWvGV1qG5amYfKo3jESf/2GX+PA619uycrX
/85rX2DJm5PeX37SlyeqXMn3cMDtED7z1V2D6a2Ob7PeZI0DutXRLd3w+PKOqekG42AZLrsmIN8S
gde/XI0MMIoT7c4AoL4d22WcNbtGNRbA8P9lDpiWkBFX1xyMFLNx+XXDWOBwZ9LI3+99BqbdYc6H
bTt8QZxmQ2fkriwE9G7aJvOTLMex7QZKgbUUzN3FwPI7rut4huXbug5uxkW1rLHA6Wi+wXhHGEAW
xdb8xkkBU5CVZMDSO/RZGZ6j8d6RdweCawwwtI7mWKZuUvtkMj2DtZv2DMSNqXEAEWCHGCOqDQtR
RyFIHNDtjmnqtqZpNoJgu2x7apoisKrrsb5XEdjiO7qmTju+TmXdMWQWGGbH81YqonghDVOEnqoW
aPsdHr9hGW7xFgxDqLq1V9B2hTEgDmUoAYvEPMNbcrxJBlE8XKV3wC0zy90xNIt5No5ZfMd1Huia
0bGBAaMKCk2w0r1N4oGnahHblmCC63DZtuaY/D9ZHequ1rFxGh1GQWIXCl3RrMfAVjrL8TDkSrJg
cdWebuEeWp4hdILMBqyC5+vil3jROp/YvOegqhLbOEcsXxc8WK0vkGOEtmPjG5geWkHXC1lonGtg
qPLA1lj9wF5ljJ4mbL948Wsaweo4jmbTXuETKPmaZi6lrkEKwVblANoA98fyMYwoPqH2JA60XZP9
kSgEl7qSZ2j4SU1zDlaXsruH7KAKCAFW3uGGb9D2nQ4WwbR1y8JyMG6kce9A11SjZcPAPzI1T0MX
ovSqDwEt0UELYjZhgm3iRzdNCnRb1SKYesez8I48A1/ZRPXjBq/pgrbTwWEwNbjAenvXYUBz43jg
qLqJJhttbKyrhmNgWQaZWokHQgzIF3zNqDRPGeiWpugY2E7Hs5ECXAJPc8jcVxwDq8O2XEvkTRwX
XbAKzhpkElZvc3d9aPHWSRjYwjFgGZFvyA9Bdzsuv7FE5khbrURqlofIfBJFIXDYFmWyFtkXDiCa
35aFQMdqCu+ZhhnbNPEPGpc+dZWfgddxPNNxNY0MmVD5cvqU3KJHWpXEKRuV8catxhkEiytTihCE
f2xwxeAv3K8rw9YNgqt3DObdoSX9ryxq2EPQVd3DtsZ35JbZfGYQJmD9jUoKVbwFH4tAdslHL4g4
qllMcFR5gEXgjg2XQIBGJ80VqZE1OfDxnEQ4zYZFDa2oGY3zkEHxK74Fy8UkAIzkPwRBpFDk9Blb
8vCeNVxDsieWYzWvnLQ6kYJRdDoOr90C97b0Cir6sMPoct8iljRc/rcUuQY5BXVYRL6gR6mQVLGI
gmQ1YAjvGC1JelEXSSVhMJulBgxLNUYykXLfFjrQxidaqro1PdD2vY4PEAiDsMwlCBY1iweiCsyJ
dn8FNrUUXoHmUiciJnZEDLTGAl3rUFN26Cph3LYoKzbOLzKXQdvuHGjzHamnuZg8UTJj9ob8ENo2
CRMCKNvSfeqNDYwPVq7a7iwwnQ4FVWJBvv2WgpqumZSbsJS+aRAl4yE17RlQ6FR8B7i/KACqZi6P
nUxBpa4sngnfHmtYZNj5b9NYQCZHkQUWcTJOoeYDIGEUWjVE8jrEjhgMi1l9VB6tBirDpVwqvAM8
v1WaRMBLiqTYmjIkpWZTcuMBgDBxhIPcNCHQddUokTgZQwDMCHBJ9fuzuhsGCEvh4RKa7LJYvroG
eUWGcphMGYmghzSAQR1lWS1bEwGxPdryKB1QQyFOxnFomgg4qo8Ac4dX7HsO9sDW9CrMqu0BsyJj
TqaM+oFluc2D2ACKUFSFoq6s8c4N4fGsrnlNCmxK6+CPgI2z+sowGugbE9QossDyOsxBJ1mGyidp
BspEdgxxnXkBFJvxCbAYjbOHQKMUOWDKWQGzcU+dnhjVr+h3ABKyMYwgj3pYgRhck3PwhL6pmSJ3
zqZYsCbNK5DoquoO9ISolhs4NgUsoFId0A3yJHj9JvUhgAMr7dogi6e7qmlRm0ohV4syX6W+ZbkH
c0qZTIBuCYBwfZpn8gzlpy7A1UtI8YbPg3gwWxy4ANkQbD7arnhzTZKA1bNU8HtJhXH3eHS4t8Br
RXSzpgaYoI5TuCwKNLJSvMpKKDGAbB8RD/E/2fGqHsTn76z5Qw0slhu6ahqE6E/H2bNx/SkRbbh9
1Ik93hlbjciViOpB46yhqWrvLZKBwpXB+yflRdKDr7j+CmABBQERHIGlo4O4cSlhHWCbsjnUAQyw
qIGVnZvQckPHJ9Tw/enDsCiLrBKwTdKF/vJWdlcFWEMdf8AEVr5EByFW61JAigC8NdkRFGYjox99
ZaF2ZwG4GVEExtjzFX3RSiGxgGyh6wk0BfJWWotmZcVJ1ak7xmSEfY1sL2UGMChY/TUpaGMQiX8p
oJETo+MID7lpXgF1O0Ue6FgEhz4rUSRj5Rfuv8QDUEMgBujFwXcWGLoG4maU0aQACYXV88kJG0CI
NhwjXgJpANFyZrk0Za2UT4P0YXFpagUiUiGWidXDxdALwKgkBW1yojaIWtpMGFtg8Tcb5xgIfIMq
CyiQkgcR4GqBm5b1oeERRAtEBRlD5uY2MERUd41I+uH6USdH1FeJ3zV16LjgKRzNYwEBAKMmlsiU
MyUiLcxwNEb9AZ4W3rEcJIvykUBPgRUAUizQdE2zB7ZqTtTvCOwc6g7vDw8J/LSsCDwBKOb5ky1A
HQiAWdNYoGvK3jENFqIe/rUaXEmKOh2iJ5Ex0+nTbmITtqOaMaQERDqYL2iYLnaxihpp02xk+Qxd
oj5Qlk8a5hsq+0WUAamMgCsHFmHQWiYw2mvKUAc/Z9NvRnYcRogoqWnvYFW/3z1AQBkCGbHEl1xV
CiUOiJQq1ROKxD4qs5kZI1WfwMQtQtmv+unWrh+MqWu6QgeiKXTMYeMsAS6MokMEeJAxFFQ/AVHS
YAIXpPvHIaK3iJDBFC1IOAbNY4GvygIq4fQe04XOdyQrttFb4mn0qNOFVXYbigCyWYrQ0JQDRJvQ
AD1ApmDpFlYSZqSLRF0BDKFPPqHoQGoaC1ThEpZAzdNcxFRynYI5HcjySxBoCt4CqBJySohL43wi
GgAVlYFDUpDYgPoICMGNUQS+36GwAg9KFOny45oUIq9S2bubQwPP1xBwaaonS30oCQHdN4TIYloH
SQIiRTG1pWHvYAVv3p0FfEdqAjTZ02dmEQlV3wEQS0RDmAIAdk3sKSC3ofgOdMYtiBCRtgkAMr5e
6T8XIEqSpqBFVk2nSw+kSQ9hheTZXQqYO4IqdPAHEAXRSSYHyaSMO6J+BOZeXw4jaNxDUB5LwnAe
MiX0D7Gdju9bAEXXvUNS6wJYR2eBSKg2EErLQBnFh9A2DbLjBImgSR3Q9ThIkj5s035DxpAmdVpT
i4Lzd1jFd7yXr3PfuoNo2CsmvkVhum0w3Lf+Qgmo3/z9atSZmGcG+oa+IemvihFwy0//cyTcX6WJ
cMU8srVfCuT+2o/S310O0lv7bTnMrDjW6rNW/Ng8qXSwQzGhDiaUf3gchUmQPDA5vBhdt/pWYnrf
X37qBuOgF6yPrhP9+H8eY2PGHbZsqTJeo3qUhOF4GIx7JSnBQlGmUSV8Ec6jh7ikUwyaEwNQVMne
BMwLbF3BpyRscezWBbMZQ15ySboQAeHVq37Sp3GUhb3WTRZkYVqSK6iLPLMq9S4EkmDY2huFSfQg
XSt1fo8w6JufwGHedbXdIInu78NAYg2dxBTFPPzrN+hvE+CvY/s2xVoex/f9v18dp5AT0dLxD/iA
94b3wTiSrroGMd0b9+Ikkajix37zct8pO3t5miXyWUXrtSrZ/XDYj/JRSah4TXr509ZBne+S9P04
hbGFOjgOk5ewH0+jscQS0UZZw+GDJJdVQQ0aeD8f9nmp0nFFWUT1uAfheBQkTyUhwWvRoKtK9iQJ
q+ZCVNZUyR6mWVx5HKJlQJVs9yV8GLSuw0l+P4weSnqCF6Isrkr9Q7RhOkX7pzLZIInD1kkq+CyJ
m+iHViaeBOOHsKQjOCE6dlWpHkX3WLMsSEpSgrBfwwUeMTd4nIYLie5r1vGdCu4oTEbBWCZbBx9w
p2TuCgSKKne7Scy8YUlDFDUzVbrH+RjVIzGh6GBXpXvysKEjig4oZbpZMJRPK3B1qlRPw6QiYBTR
aiAbjFsXwSKU3a86DNF5kE0r0iCG8ajy4TzKBnnVQynm8alSvhnG0+CpeuQaeHweod6zcJxmYSTz
WaDhVY99ns/D0X3MIpeSltBqZAvLH3f3WC7iYQ+elIQKuqL8o3rki3gcVKIuu4YnciF0e3m64rAC
iq562MswG4TJhpUrOieUacfJLJB1RR2m+SquOj8UWdQ5cRUnWd4PhiWlgsV1ROHXMVZOfnjM2Sk/
Znf5FS86rBIWWHfVe7sptGYSjaXUAZnbGkhPyB2UZASHi/4U5QNPA+K6pCcRNupg8SzsycbDELhJ
5fPOouxl+epKYgUv6jB5n54SWCw5l9Rfyo/ZXdpWqZizaNzvxXL0KMCvqiz5BefqAbnrsqeipFbw
RGwyUCWORsZAhf1EFug6gpubMLmvvG1RMFI9cXcxIcxtfbpsXYZ5kaT6Pa5cah2qlPgmbMVf8JGk
R6mD3a4hLXKJRh1A+yHsVePKVTuGKpuu44enYCipbPrRTDqV1K/gLE7ZBV7SEbL4dRbz68f+cVk7
RhExA61MOa+nwl9JpW+k3dfPL/QFmfH1Pzpc5cuLooH0WeVvyj98Lee9HwyEnlpnr+hUfJ2zb6fS
l++mpCMuTUxKVaV6FLwEJKGTaFLSEpQpWJY/7q5WT0gFlFQKonWI7kmaBKH0KoqOb1U2cNZn6ax1
2MLTOOlVWFCH7jnLZ0GUSac1a1AK5yH5Y7nQAdix/JjdxeAjLmJJpRADpwZn62d2OyUSVVFtVJWC
myDvRa29JKjaPYEVUSa+qGRh2d2gTnXlu4gztw5HUbJRTRJDMVSP/muYZq39YCxlew27Bqb8Fo4q
TmgdSeQjEUa1jsOoP8jS8usL2QOeXYfSvM3H99sSqHRKoI3qiNj27vPWRZ4G64dfUa9BaL51fhCs
bJNgCqwLsA+wO3X68gDfev/bzOcrRrXOOp6Y2Fba410dglechx9Uh98bo9keRMRQsl4ILl1W5Y/N
uwk65Ig33nMV+FdjlNGGXyZfQ/xAVfmNv9MEyMRhngRpJUISnRbfVLfooncVHPe+VIv2BdBYprvi
5XtJbhUrvZh6qES3ygB6hKoc+L6TwtV4IgX5YuzcRuD5fUSX8do2NEQB56lc2ffRLorZwbAiCKAs
FBlxE+fEmFvODKbW31AH62f+cUqZoVjvUgT5n9syNx76+umFsvubBGlsLU368pWJ/hj5Kayd8p3P
7DpPqw9CIK1Vyd7myZNcpCyGQL1Odp2Ph4jHEgm27U/XQHKSFi//1bt+v/qSwloJbSURWl2jrOYl
Fb4hBa/83R9lmYd9wFSSWa7Bt94b9/FWSxER3NtQG/mfj+WdYrgfZ+kMQN86WTHa9HWBgeWszX01
tUFSXgrmBOBbmWie5ONeVBISLBArTFXJdgdBr6QiaG6akO/na4n0EIlFikutLpt4pTyaGIinfHBB
tPXPB9fdfymJFeevQdi6QD2TWA7yrRrkohuP4iSWQi27hhrFVxRj4Q+NtwJt6ohCu8EkbP0SJj3J
7Xg7+Hn7wRw8RlR4M0m4xVpOVRk57C8mWUlGSIfoRlUm+pwHWYyKG7aOchx1SX2Iub/KH5BEWSKT
raOicJgNongia2a3hod4yws/CkaVZJC34Xrl362fj4J7+RGKvaCq3D0aVDT+pgO6w0k3BAGIr/pZ
u3/8Txa2ev90Mo2jRHp1jBdSJ38WjheS9G6JSr6fF+fRfdUBoOFf/bTnYRpnA8mO0EpUA93ovsIF
qwa7ekGbQD9IHyr51zrMCHimOMtkcailSBoMg5mkg4sp56oPDthKhWgNr/gCQ/pQxdjU8CQughzt
W0VrMPdQXc4u4hehJWmUKGkJi1RMxFFl8WWEzy1RrUOxF1Rle6HXAdhdWs32fpSmQS6dejNe/371
c41HL3fosKmn/JRvZQXfdlFWaYaNlBMbAWogLrAJMvCIQZs10BUdOkHrPKxCB8R6M1WhuwHVVE3n
1FG7vMkr5cBi3YTqaW9jOQRhIFUNLPjjP+PWbTz647+Ktoer5I//Hj9EclrOMGvgNaWIqJoxEXMl
lLkSjF+qyo59oOqEP/U3XmEd6Nh9Mjw0lbQ+BKnkCBh1IE3p8IsqXixbIdV5cTMLXqIqYpGheeqU
f99wu406IKG/R6P74H4m2Sk6s9XPu1Simw9cTOl+XZS35eP+PgW0ZSOgap5u/fx/s2wtjV3Ri3xr
NVxaN06zoHVdLbXVQPlw2LoJhtOA3rny/oVLJIYCvS4Nb5vrI2L0EPskhTdid5Uq4eN43BMFrZJS
4cO9XXZ8+8SXMDgJ+rl0YpZslB+0u+tyRcA7ksmKCT+vc2JdYA//rmlxRmn+Q1asv/TJPES8JSk1
XINzsAeS+D6IHmXC9ls3/LZI7iXATuQAoIbQDYRMfxj0wnRQnlC8oTqQzxeLQHRbSmTrOPAgr15a
Dcpvn3R+GK2fVQwiff1Rvn1lpK7v4558Z3U4XjdJ1DoH2iSpkTqyOkBS5AJMHZ4cSrrfOhP/udm7
Lpm61NQ13NwJzd7jsOKO62L3sOrtQVm+OoZmqVM9DSayamAQkzrVs0XSX7xU1RkTbtRJL2EIZ3El
Cc4aHnXaSxd0C+0aBOMMlPDTYJMlNbzr80CuGzFZU50XAPODeOOJiBGgqoJMvwX12oos1xFLkUzs
RVN5FAhbmms4Mb7iovqm6ygXXYYTObOjixFnqgy+wlekv3crvLIOhMYVnaIbglxHK/kVY4eiyYS6
meRCF/MWVZlyQ2tSMEFtlPwtHAsxu0yV8u0g2IzgxUQwZcLBY7TJaQbl1UE6IhVa0ln6WHWcmBSM
cAur0sFcu/Kzdg9VPr3ch1vYUUez7y9RmBEHlWcs+FGHqjvJAGZMVg9xnTqTZLUa+H2Wj4N0ECXb
PoHNgzX4BzcT8PDDxTZdYoq5neWX2v1aL6Jejz6zwyDNSmKC/8tupW+/ITTEu4CgN4PoKcZF38Ii
kJvMIa4h7sfwBIugdUZ5aPi///4f6ZP46Trq9SVlA5yRFchvZrPe9uNvI6AibUqecp2PQali52DJ
xN1v5CbEl3/Kt905sHbWltbwGQfxUy9u/WvrNngi2IvkFITYIGTX0WVwFuRREkk9F4wWZM6iWMyj
qp6vgvYwaj8MoqCdpnlJT8ju6jNquGqarftbKNegOs6DSTaoOB9L1rypqn9c+ufrbLT/FynXvSS/
D6TbK3/Y/W3S2xCRByxKSvtBck89rCRaWK3yB5VP6OfRUE6O1uEmidOSzUVvLx9e8VDelLV3aEMg
RvSLksWUSNcRxl4G04A69BbTUUe02Q0W9PVt07J1uDTdiuzZNWijg3gUjSu5/jqcjJLudnhiHREc
QzSrsznr6DH7ANmHQZuCQo8Jl7lc3K0DsHBMm6qUB2QYcvmAdn/ipzyWyjUyhlud7oodF0FCk9IG
mKUOOKuY1ZAK3ILkK7JSUP3wV8wxy2JRy5Krx3X0cd9krbMoy9JCbV+G00hWVXWEAnzEef4gZ1WY
kqzOl1tGvUS9oFec/Ta+DypYiTrmZYnmjCVzughmnG5TiuwLVP8ycOmXiOl6TKgFg1AA0JeqYSPn
UAfObx+4WJQO+EgaZbZqeqOOR/Hp5tVPqCGfu8/QqgrI1KijEtulWkqasbzXwoOpI7q4CWTHy3Br
0G7LwcaHzF1lGk0uv+A6oG9L+rhJtEUMw9FinSusmi9/3F3tI/xCNcvd4qbm15HJXNGWW1tM3X27
+v3jogmB3viHrCYjosz6lG3B26O/ftxFLLsxVWM6QoU/Q3p5ePyPandL+uJEcg2zjpzZPvWTyoDJ
Osai7CcCjFYqGqGN6wBCdsnqS4mwOnJg3XgYV9tK6sjYHj7gy8uQozqG4i89Y9ETVGkweRvd9nYE
/CEYPgkI4Tavya3BaTrKwU5IaQYSXKWUKJgj0qUk3SXRYE+sOmFR/yJHIhlQXWzX/VM97LaK4SpM
8pLKMn1RQyLuU5JXD1tsElE97C/gxl9YvCBdnPF2j8mOZmDbP1trel51oD8MwyD56/8BAAD//w==
</cx:binary>
              </cx:geoCache>
            </cx:geography>
          </cx:layoutPr>
          <cx:valueColors>
            <cx:minColor>
              <a:srgbClr val="3DB8B8"/>
            </cx:minColor>
            <cx:maxColor>
              <a:srgbClr val="58534F"/>
            </cx:maxColor>
          </cx:valueColors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image" Target="../media/image25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image" Target="../media/image35.jpe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8A411-ED4C-442B-B9CE-E354B179D4D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A62E89E-344D-495A-9F49-61DD092E6BF2}">
      <dgm:prSet phldrT="[Text]" custT="1"/>
      <dgm:spPr>
        <a:solidFill>
          <a:schemeClr val="tx2"/>
        </a:solidFill>
      </dgm:spPr>
      <dgm:t>
        <a:bodyPr/>
        <a:lstStyle/>
        <a:p>
          <a:r>
            <a:rPr lang="sr-Latn-BA" sz="2800" b="1" dirty="0" smtClean="0">
              <a:latin typeface="+mj-lt"/>
            </a:rPr>
            <a:t>Smještena u </a:t>
          </a:r>
          <a:r>
            <a:rPr lang="hr-HR" sz="2800" b="1" noProof="0" dirty="0" smtClean="0">
              <a:latin typeface="+mj-lt"/>
            </a:rPr>
            <a:t>Pari</a:t>
          </a:r>
          <a:r>
            <a:rPr lang="sr-Latn-BA" sz="2800" b="1" dirty="0" smtClean="0">
              <a:latin typeface="+mj-lt"/>
            </a:rPr>
            <a:t>zu</a:t>
          </a:r>
          <a:r>
            <a:rPr lang="en-GB" sz="2800" dirty="0" smtClean="0">
              <a:latin typeface="+mj-lt"/>
            </a:rPr>
            <a:t>, </a:t>
          </a:r>
          <a:r>
            <a:rPr lang="sr-Latn-BA" sz="2800" dirty="0" smtClean="0">
              <a:latin typeface="+mj-lt"/>
            </a:rPr>
            <a:t>oko </a:t>
          </a:r>
          <a:r>
            <a:rPr lang="en-GB" sz="2800" dirty="0" smtClean="0">
              <a:latin typeface="+mj-lt"/>
            </a:rPr>
            <a:t>3 000</a:t>
          </a:r>
          <a:r>
            <a:rPr lang="sr-Latn-BA" sz="2800" dirty="0" smtClean="0">
              <a:latin typeface="+mj-lt"/>
            </a:rPr>
            <a:t> zaposlenih</a:t>
          </a:r>
          <a:endParaRPr lang="en-GB" sz="2800" dirty="0" smtClean="0">
            <a:latin typeface="+mj-lt"/>
          </a:endParaRPr>
        </a:p>
        <a:p>
          <a:r>
            <a:rPr lang="sr-Latn-BA" sz="2000" dirty="0" smtClean="0">
              <a:latin typeface="+mj-lt"/>
            </a:rPr>
            <a:t>oko </a:t>
          </a:r>
          <a:r>
            <a:rPr lang="en-GB" sz="2000" dirty="0" smtClean="0">
              <a:latin typeface="+mj-lt"/>
            </a:rPr>
            <a:t>200 </a:t>
          </a:r>
          <a:r>
            <a:rPr lang="sr-Latn-BA" sz="2000" dirty="0" smtClean="0">
              <a:latin typeface="+mj-lt"/>
            </a:rPr>
            <a:t>u</a:t>
          </a:r>
          <a:r>
            <a:rPr lang="en-GB" sz="2000" dirty="0" smtClean="0">
              <a:latin typeface="+mj-lt"/>
            </a:rPr>
            <a:t> </a:t>
          </a:r>
          <a:r>
            <a:rPr lang="sr-Latn-BA" sz="2000" dirty="0" smtClean="0">
              <a:latin typeface="+mj-lt"/>
            </a:rPr>
            <a:t>Direktoratu za obrazovanje i vještine</a:t>
          </a:r>
          <a:endParaRPr lang="en-GB" sz="2000" dirty="0">
            <a:latin typeface="+mj-lt"/>
          </a:endParaRPr>
        </a:p>
      </dgm:t>
    </dgm:pt>
    <dgm:pt modelId="{F1A9D168-EF6B-4B1C-A532-7CCAB300511C}" type="parTrans" cxnId="{D961E45E-BC0A-4A99-9987-A1125464994B}">
      <dgm:prSet/>
      <dgm:spPr/>
      <dgm:t>
        <a:bodyPr/>
        <a:lstStyle/>
        <a:p>
          <a:endParaRPr lang="en-GB"/>
        </a:p>
      </dgm:t>
    </dgm:pt>
    <dgm:pt modelId="{0CC4B19B-6168-4DBE-9786-8BF1F46BB0B1}" type="sibTrans" cxnId="{D961E45E-BC0A-4A99-9987-A1125464994B}">
      <dgm:prSet/>
      <dgm:spPr/>
      <dgm:t>
        <a:bodyPr/>
        <a:lstStyle/>
        <a:p>
          <a:endParaRPr lang="en-GB"/>
        </a:p>
      </dgm:t>
    </dgm:pt>
    <dgm:pt modelId="{E7B6ABD4-500D-4388-BE8B-B0BB70DDACCA}">
      <dgm:prSet phldrT="[Text]" custT="1"/>
      <dgm:spPr>
        <a:solidFill>
          <a:schemeClr val="tx2"/>
        </a:solidFill>
      </dgm:spPr>
      <dgm:t>
        <a:bodyPr/>
        <a:lstStyle/>
        <a:p>
          <a:r>
            <a:rPr lang="sr-Latn-BA" sz="2800" dirty="0" smtClean="0">
              <a:latin typeface="+mj-lt"/>
            </a:rPr>
            <a:t>Bolje politike za bolji život</a:t>
          </a:r>
          <a:endParaRPr lang="en-GB" sz="2800" dirty="0">
            <a:latin typeface="+mj-lt"/>
          </a:endParaRPr>
        </a:p>
      </dgm:t>
    </dgm:pt>
    <dgm:pt modelId="{6662B3C2-7AFD-4B1A-B879-3E705D7CA89F}" type="parTrans" cxnId="{8E59FC48-39FF-4F92-A694-C28C20124716}">
      <dgm:prSet/>
      <dgm:spPr/>
      <dgm:t>
        <a:bodyPr/>
        <a:lstStyle/>
        <a:p>
          <a:endParaRPr lang="en-GB"/>
        </a:p>
      </dgm:t>
    </dgm:pt>
    <dgm:pt modelId="{F8727151-F258-4DB3-8319-1AB461894049}" type="sibTrans" cxnId="{8E59FC48-39FF-4F92-A694-C28C20124716}">
      <dgm:prSet/>
      <dgm:spPr/>
      <dgm:t>
        <a:bodyPr/>
        <a:lstStyle/>
        <a:p>
          <a:endParaRPr lang="en-GB"/>
        </a:p>
      </dgm:t>
    </dgm:pt>
    <dgm:pt modelId="{B958F728-A065-4B51-87E5-B44B269359F3}">
      <dgm:prSet phldrT="[Text]" custT="1"/>
      <dgm:spPr>
        <a:solidFill>
          <a:schemeClr val="tx2"/>
        </a:solidFill>
      </dgm:spPr>
      <dgm:t>
        <a:bodyPr/>
        <a:lstStyle/>
        <a:p>
          <a:r>
            <a:rPr lang="en-GB" sz="2400" dirty="0" smtClean="0">
              <a:latin typeface="+mj-lt"/>
            </a:rPr>
            <a:t>250 </a:t>
          </a:r>
          <a:r>
            <a:rPr lang="sr-Latn-RS" sz="2400" noProof="0" dirty="0" smtClean="0">
              <a:latin typeface="+mj-lt"/>
            </a:rPr>
            <a:t>publi</a:t>
          </a:r>
          <a:r>
            <a:rPr lang="sr-Latn-BA" sz="2400" dirty="0" smtClean="0">
              <a:latin typeface="+mj-lt"/>
            </a:rPr>
            <a:t>kacija</a:t>
          </a:r>
          <a:r>
            <a:rPr lang="en-GB" sz="2400" dirty="0" smtClean="0">
              <a:latin typeface="+mj-lt"/>
            </a:rPr>
            <a:t>/</a:t>
          </a:r>
          <a:r>
            <a:rPr lang="bs-Latn-BA" sz="2400" dirty="0" smtClean="0">
              <a:latin typeface="+mj-lt"/>
            </a:rPr>
            <a:t> </a:t>
          </a:r>
          <a:r>
            <a:rPr lang="sr-Latn-BA" sz="2400" dirty="0" smtClean="0">
              <a:latin typeface="+mj-lt"/>
            </a:rPr>
            <a:t>godišnje</a:t>
          </a:r>
          <a:r>
            <a:rPr lang="en-GB" sz="2400" dirty="0" smtClean="0">
              <a:latin typeface="+mj-lt"/>
            </a:rPr>
            <a:t>, </a:t>
          </a:r>
          <a:r>
            <a:rPr lang="en-GB" sz="2400" b="1" dirty="0" smtClean="0">
              <a:latin typeface="+mj-lt"/>
            </a:rPr>
            <a:t>PISA</a:t>
          </a:r>
          <a:r>
            <a:rPr lang="en-GB" sz="2400" dirty="0" smtClean="0">
              <a:latin typeface="+mj-lt"/>
            </a:rPr>
            <a:t> test, E</a:t>
          </a:r>
          <a:r>
            <a:rPr lang="sr-Latn-BA" sz="2400" dirty="0" smtClean="0">
              <a:latin typeface="+mj-lt"/>
            </a:rPr>
            <a:t>konomski pregledi</a:t>
          </a:r>
          <a:r>
            <a:rPr lang="sr-Latn-RS" sz="2400" noProof="0" dirty="0" smtClean="0">
              <a:latin typeface="+mj-lt"/>
            </a:rPr>
            <a:t>, OECD.Stat, </a:t>
          </a:r>
          <a:r>
            <a:rPr lang="sr-Latn-BA" sz="2400" dirty="0" smtClean="0">
              <a:latin typeface="+mj-lt"/>
            </a:rPr>
            <a:t>itd</a:t>
          </a:r>
          <a:r>
            <a:rPr lang="en-GB" sz="2400" dirty="0" smtClean="0">
              <a:latin typeface="+mj-lt"/>
            </a:rPr>
            <a:t>.</a:t>
          </a:r>
          <a:endParaRPr lang="en-GB" sz="2800" dirty="0">
            <a:latin typeface="+mj-lt"/>
          </a:endParaRPr>
        </a:p>
      </dgm:t>
    </dgm:pt>
    <dgm:pt modelId="{741377A8-6D61-4B68-8053-269B8B77745D}" type="parTrans" cxnId="{3B9AC35D-7008-4FB9-ABC9-AC9148F7EF96}">
      <dgm:prSet/>
      <dgm:spPr/>
      <dgm:t>
        <a:bodyPr/>
        <a:lstStyle/>
        <a:p>
          <a:endParaRPr lang="en-GB"/>
        </a:p>
      </dgm:t>
    </dgm:pt>
    <dgm:pt modelId="{CB3585AB-ACEA-4B40-A000-9783C3C985BA}" type="sibTrans" cxnId="{3B9AC35D-7008-4FB9-ABC9-AC9148F7EF96}">
      <dgm:prSet/>
      <dgm:spPr/>
      <dgm:t>
        <a:bodyPr/>
        <a:lstStyle/>
        <a:p>
          <a:endParaRPr lang="en-GB"/>
        </a:p>
      </dgm:t>
    </dgm:pt>
    <dgm:pt modelId="{777CC923-3BDB-40AC-8BDF-93D7100EF556}">
      <dgm:prSet custT="1"/>
      <dgm:spPr>
        <a:solidFill>
          <a:schemeClr val="tx2"/>
        </a:solidFill>
      </dgm:spPr>
      <dgm:t>
        <a:bodyPr/>
        <a:lstStyle/>
        <a:p>
          <a:r>
            <a:rPr lang="en-US" sz="2400" b="1" dirty="0" smtClean="0">
              <a:latin typeface="+mj-lt"/>
            </a:rPr>
            <a:t>36 </a:t>
          </a:r>
          <a:r>
            <a:rPr lang="sr-Latn-BA" sz="2400" b="1" dirty="0" smtClean="0">
              <a:latin typeface="+mj-lt"/>
            </a:rPr>
            <a:t>zemalja članica</a:t>
          </a:r>
          <a:endParaRPr lang="en-US" sz="2000" dirty="0" smtClean="0">
            <a:latin typeface="+mj-lt"/>
          </a:endParaRPr>
        </a:p>
      </dgm:t>
    </dgm:pt>
    <dgm:pt modelId="{5AB1FBAE-D184-4DF7-9FB1-81BDA6EE4934}" type="parTrans" cxnId="{752DF313-7333-4397-87C3-6A5706E810D2}">
      <dgm:prSet/>
      <dgm:spPr/>
      <dgm:t>
        <a:bodyPr/>
        <a:lstStyle/>
        <a:p>
          <a:endParaRPr lang="en-GB"/>
        </a:p>
      </dgm:t>
    </dgm:pt>
    <dgm:pt modelId="{42ED445E-AAA3-4091-A8B1-0A2951D513B4}" type="sibTrans" cxnId="{752DF313-7333-4397-87C3-6A5706E810D2}">
      <dgm:prSet/>
      <dgm:spPr/>
      <dgm:t>
        <a:bodyPr/>
        <a:lstStyle/>
        <a:p>
          <a:endParaRPr lang="en-GB"/>
        </a:p>
      </dgm:t>
    </dgm:pt>
    <dgm:pt modelId="{DB890CEE-24DE-48C0-9523-B616FF55D9B6}" type="pres">
      <dgm:prSet presAssocID="{FA88A411-ED4C-442B-B9CE-E354B179D4DE}" presName="linearFlow" presStyleCnt="0">
        <dgm:presLayoutVars>
          <dgm:dir/>
          <dgm:resizeHandles val="exact"/>
        </dgm:presLayoutVars>
      </dgm:prSet>
      <dgm:spPr/>
    </dgm:pt>
    <dgm:pt modelId="{31479189-D10B-478F-A20C-5F32BBD36337}" type="pres">
      <dgm:prSet presAssocID="{4A62E89E-344D-495A-9F49-61DD092E6BF2}" presName="composite" presStyleCnt="0"/>
      <dgm:spPr/>
    </dgm:pt>
    <dgm:pt modelId="{DEAE4E96-3088-4167-BC3E-A44F9F9101C2}" type="pres">
      <dgm:prSet presAssocID="{4A62E89E-344D-495A-9F49-61DD092E6BF2}" presName="imgShp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55E2D21-7B27-4756-8B38-005361BCA5C7}" type="pres">
      <dgm:prSet presAssocID="{4A62E89E-344D-495A-9F49-61DD092E6BF2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BCC8658-70D7-4A7E-A659-FE1FB70E1404}" type="pres">
      <dgm:prSet presAssocID="{0CC4B19B-6168-4DBE-9786-8BF1F46BB0B1}" presName="spacing" presStyleCnt="0"/>
      <dgm:spPr/>
    </dgm:pt>
    <dgm:pt modelId="{3A99AB0A-5F40-484D-B0C3-5682C3FDF22C}" type="pres">
      <dgm:prSet presAssocID="{E7B6ABD4-500D-4388-BE8B-B0BB70DDACCA}" presName="composite" presStyleCnt="0"/>
      <dgm:spPr/>
    </dgm:pt>
    <dgm:pt modelId="{39E59B98-7EF0-43F9-A4E3-25E338719DDA}" type="pres">
      <dgm:prSet presAssocID="{E7B6ABD4-500D-4388-BE8B-B0BB70DDACCA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B498C90-F5BE-4AAB-B534-4B5AAA8DC52D}" type="pres">
      <dgm:prSet presAssocID="{E7B6ABD4-500D-4388-BE8B-B0BB70DDACC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EB1125-990C-40E8-82F5-3D2184860415}" type="pres">
      <dgm:prSet presAssocID="{F8727151-F258-4DB3-8319-1AB461894049}" presName="spacing" presStyleCnt="0"/>
      <dgm:spPr/>
    </dgm:pt>
    <dgm:pt modelId="{0F3C5D8C-ED8E-40BD-8329-BB7F4E673685}" type="pres">
      <dgm:prSet presAssocID="{B958F728-A065-4B51-87E5-B44B269359F3}" presName="composite" presStyleCnt="0"/>
      <dgm:spPr/>
    </dgm:pt>
    <dgm:pt modelId="{4C098BE9-32BD-41EB-AAD9-56118C043AF0}" type="pres">
      <dgm:prSet presAssocID="{B958F728-A065-4B51-87E5-B44B269359F3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51144F9-8E63-4AEC-87F2-E4B27F375836}" type="pres">
      <dgm:prSet presAssocID="{B958F728-A065-4B51-87E5-B44B269359F3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7D1689-07BA-45C7-BF6C-698FBD2AB2B0}" type="pres">
      <dgm:prSet presAssocID="{CB3585AB-ACEA-4B40-A000-9783C3C985BA}" presName="spacing" presStyleCnt="0"/>
      <dgm:spPr/>
    </dgm:pt>
    <dgm:pt modelId="{211906C5-4E7C-4209-B1E5-ACE1856B0697}" type="pres">
      <dgm:prSet presAssocID="{777CC923-3BDB-40AC-8BDF-93D7100EF556}" presName="composite" presStyleCnt="0"/>
      <dgm:spPr/>
    </dgm:pt>
    <dgm:pt modelId="{72A7D37F-2656-4E71-BA44-02FD8244083B}" type="pres">
      <dgm:prSet presAssocID="{777CC923-3BDB-40AC-8BDF-93D7100EF556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</dgm:spPr>
    </dgm:pt>
    <dgm:pt modelId="{CC98E3E3-A06D-4515-88F5-2A56B8E4FCD8}" type="pres">
      <dgm:prSet presAssocID="{777CC923-3BDB-40AC-8BDF-93D7100EF556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AB46471-708B-46E2-A2D7-333A02254C12}" type="presOf" srcId="{FA88A411-ED4C-442B-B9CE-E354B179D4DE}" destId="{DB890CEE-24DE-48C0-9523-B616FF55D9B6}" srcOrd="0" destOrd="0" presId="urn:microsoft.com/office/officeart/2005/8/layout/vList3"/>
    <dgm:cxn modelId="{D961E45E-BC0A-4A99-9987-A1125464994B}" srcId="{FA88A411-ED4C-442B-B9CE-E354B179D4DE}" destId="{4A62E89E-344D-495A-9F49-61DD092E6BF2}" srcOrd="0" destOrd="0" parTransId="{F1A9D168-EF6B-4B1C-A532-7CCAB300511C}" sibTransId="{0CC4B19B-6168-4DBE-9786-8BF1F46BB0B1}"/>
    <dgm:cxn modelId="{9C866F7F-163C-4DA8-A93C-7B517F601992}" type="presOf" srcId="{4A62E89E-344D-495A-9F49-61DD092E6BF2}" destId="{055E2D21-7B27-4756-8B38-005361BCA5C7}" srcOrd="0" destOrd="0" presId="urn:microsoft.com/office/officeart/2005/8/layout/vList3"/>
    <dgm:cxn modelId="{6097A7A9-DF39-45B6-9A3D-769624589099}" type="presOf" srcId="{B958F728-A065-4B51-87E5-B44B269359F3}" destId="{651144F9-8E63-4AEC-87F2-E4B27F375836}" srcOrd="0" destOrd="0" presId="urn:microsoft.com/office/officeart/2005/8/layout/vList3"/>
    <dgm:cxn modelId="{3B9AC35D-7008-4FB9-ABC9-AC9148F7EF96}" srcId="{FA88A411-ED4C-442B-B9CE-E354B179D4DE}" destId="{B958F728-A065-4B51-87E5-B44B269359F3}" srcOrd="2" destOrd="0" parTransId="{741377A8-6D61-4B68-8053-269B8B77745D}" sibTransId="{CB3585AB-ACEA-4B40-A000-9783C3C985BA}"/>
    <dgm:cxn modelId="{2A9A54D5-4D9F-4456-9FA2-A5C46B9E511F}" type="presOf" srcId="{777CC923-3BDB-40AC-8BDF-93D7100EF556}" destId="{CC98E3E3-A06D-4515-88F5-2A56B8E4FCD8}" srcOrd="0" destOrd="0" presId="urn:microsoft.com/office/officeart/2005/8/layout/vList3"/>
    <dgm:cxn modelId="{752DF313-7333-4397-87C3-6A5706E810D2}" srcId="{FA88A411-ED4C-442B-B9CE-E354B179D4DE}" destId="{777CC923-3BDB-40AC-8BDF-93D7100EF556}" srcOrd="3" destOrd="0" parTransId="{5AB1FBAE-D184-4DF7-9FB1-81BDA6EE4934}" sibTransId="{42ED445E-AAA3-4091-A8B1-0A2951D513B4}"/>
    <dgm:cxn modelId="{8E59FC48-39FF-4F92-A694-C28C20124716}" srcId="{FA88A411-ED4C-442B-B9CE-E354B179D4DE}" destId="{E7B6ABD4-500D-4388-BE8B-B0BB70DDACCA}" srcOrd="1" destOrd="0" parTransId="{6662B3C2-7AFD-4B1A-B879-3E705D7CA89F}" sibTransId="{F8727151-F258-4DB3-8319-1AB461894049}"/>
    <dgm:cxn modelId="{EC2D7582-25E0-46D1-B9A5-9B62EA858C98}" type="presOf" srcId="{E7B6ABD4-500D-4388-BE8B-B0BB70DDACCA}" destId="{7B498C90-F5BE-4AAB-B534-4B5AAA8DC52D}" srcOrd="0" destOrd="0" presId="urn:microsoft.com/office/officeart/2005/8/layout/vList3"/>
    <dgm:cxn modelId="{DF115DBB-8C31-4714-8BBD-6DE1C5EF838F}" type="presParOf" srcId="{DB890CEE-24DE-48C0-9523-B616FF55D9B6}" destId="{31479189-D10B-478F-A20C-5F32BBD36337}" srcOrd="0" destOrd="0" presId="urn:microsoft.com/office/officeart/2005/8/layout/vList3"/>
    <dgm:cxn modelId="{C38E72FF-FF52-4190-B854-733294345E93}" type="presParOf" srcId="{31479189-D10B-478F-A20C-5F32BBD36337}" destId="{DEAE4E96-3088-4167-BC3E-A44F9F9101C2}" srcOrd="0" destOrd="0" presId="urn:microsoft.com/office/officeart/2005/8/layout/vList3"/>
    <dgm:cxn modelId="{EA3B642B-B764-46B2-A3FD-0B3D69BEE830}" type="presParOf" srcId="{31479189-D10B-478F-A20C-5F32BBD36337}" destId="{055E2D21-7B27-4756-8B38-005361BCA5C7}" srcOrd="1" destOrd="0" presId="urn:microsoft.com/office/officeart/2005/8/layout/vList3"/>
    <dgm:cxn modelId="{998A6CF0-A420-4B31-A824-DD458F88FF16}" type="presParOf" srcId="{DB890CEE-24DE-48C0-9523-B616FF55D9B6}" destId="{1BCC8658-70D7-4A7E-A659-FE1FB70E1404}" srcOrd="1" destOrd="0" presId="urn:microsoft.com/office/officeart/2005/8/layout/vList3"/>
    <dgm:cxn modelId="{AB1A8FAC-8069-4E7B-920C-21C433DEF547}" type="presParOf" srcId="{DB890CEE-24DE-48C0-9523-B616FF55D9B6}" destId="{3A99AB0A-5F40-484D-B0C3-5682C3FDF22C}" srcOrd="2" destOrd="0" presId="urn:microsoft.com/office/officeart/2005/8/layout/vList3"/>
    <dgm:cxn modelId="{2651656A-5643-423F-977F-CACE696D2FE3}" type="presParOf" srcId="{3A99AB0A-5F40-484D-B0C3-5682C3FDF22C}" destId="{39E59B98-7EF0-43F9-A4E3-25E338719DDA}" srcOrd="0" destOrd="0" presId="urn:microsoft.com/office/officeart/2005/8/layout/vList3"/>
    <dgm:cxn modelId="{19CE97F4-C257-469B-9AA9-633732C8D0FF}" type="presParOf" srcId="{3A99AB0A-5F40-484D-B0C3-5682C3FDF22C}" destId="{7B498C90-F5BE-4AAB-B534-4B5AAA8DC52D}" srcOrd="1" destOrd="0" presId="urn:microsoft.com/office/officeart/2005/8/layout/vList3"/>
    <dgm:cxn modelId="{509E4AB7-4EA4-4578-9B65-55647D2FF0C8}" type="presParOf" srcId="{DB890CEE-24DE-48C0-9523-B616FF55D9B6}" destId="{06EB1125-990C-40E8-82F5-3D2184860415}" srcOrd="3" destOrd="0" presId="urn:microsoft.com/office/officeart/2005/8/layout/vList3"/>
    <dgm:cxn modelId="{450D8578-C02A-4FDF-9D90-8F34E8E09094}" type="presParOf" srcId="{DB890CEE-24DE-48C0-9523-B616FF55D9B6}" destId="{0F3C5D8C-ED8E-40BD-8329-BB7F4E673685}" srcOrd="4" destOrd="0" presId="urn:microsoft.com/office/officeart/2005/8/layout/vList3"/>
    <dgm:cxn modelId="{494E56D8-0890-464E-B7F9-A047C35B78FE}" type="presParOf" srcId="{0F3C5D8C-ED8E-40BD-8329-BB7F4E673685}" destId="{4C098BE9-32BD-41EB-AAD9-56118C043AF0}" srcOrd="0" destOrd="0" presId="urn:microsoft.com/office/officeart/2005/8/layout/vList3"/>
    <dgm:cxn modelId="{45236A52-BB2B-48AE-A09E-F5D6559DCBBC}" type="presParOf" srcId="{0F3C5D8C-ED8E-40BD-8329-BB7F4E673685}" destId="{651144F9-8E63-4AEC-87F2-E4B27F375836}" srcOrd="1" destOrd="0" presId="urn:microsoft.com/office/officeart/2005/8/layout/vList3"/>
    <dgm:cxn modelId="{90309EE3-39E0-479E-84C1-7A099364333D}" type="presParOf" srcId="{DB890CEE-24DE-48C0-9523-B616FF55D9B6}" destId="{BF7D1689-07BA-45C7-BF6C-698FBD2AB2B0}" srcOrd="5" destOrd="0" presId="urn:microsoft.com/office/officeart/2005/8/layout/vList3"/>
    <dgm:cxn modelId="{E5AB98C2-06AB-4E6B-93E0-818044D098ED}" type="presParOf" srcId="{DB890CEE-24DE-48C0-9523-B616FF55D9B6}" destId="{211906C5-4E7C-4209-B1E5-ACE1856B0697}" srcOrd="6" destOrd="0" presId="urn:microsoft.com/office/officeart/2005/8/layout/vList3"/>
    <dgm:cxn modelId="{FB3B6903-F3C9-4780-B213-5A0FA3EAAB4A}" type="presParOf" srcId="{211906C5-4E7C-4209-B1E5-ACE1856B0697}" destId="{72A7D37F-2656-4E71-BA44-02FD8244083B}" srcOrd="0" destOrd="0" presId="urn:microsoft.com/office/officeart/2005/8/layout/vList3"/>
    <dgm:cxn modelId="{6E5A0E2C-0476-4630-BD73-2BB47A938899}" type="presParOf" srcId="{211906C5-4E7C-4209-B1E5-ACE1856B0697}" destId="{CC98E3E3-A06D-4515-88F5-2A56B8E4FCD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56361A-2867-49B8-84A4-8F86DB42F7A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483D2-7C59-4D3F-8B9D-A43606293E51}">
      <dgm:prSet phldrT="[Text]" custT="1"/>
      <dgm:spPr>
        <a:solidFill>
          <a:schemeClr val="tx2"/>
        </a:solidFill>
      </dgm:spPr>
      <dgm:t>
        <a:bodyPr/>
        <a:lstStyle/>
        <a:p>
          <a:pPr algn="just"/>
          <a:r>
            <a:rPr lang="hr-HR" sz="1600" dirty="0" smtClean="0"/>
            <a:t>provođenje međunarodne procjene ishoda učenja (PISA, PIAAC,</a:t>
          </a:r>
          <a:r>
            <a:rPr lang="en-US" sz="1600" dirty="0" smtClean="0">
              <a:latin typeface="+mj-lt"/>
            </a:rPr>
            <a:t>TALIS)</a:t>
          </a:r>
          <a:endParaRPr lang="en-US" sz="1600" dirty="0">
            <a:latin typeface="+mj-lt"/>
          </a:endParaRPr>
        </a:p>
      </dgm:t>
    </dgm:pt>
    <dgm:pt modelId="{E17BF847-4D6C-484E-BD37-07AB029553F8}" type="parTrans" cxnId="{0CF20444-E8BA-47D3-BE43-FF5E94FCE174}">
      <dgm:prSet/>
      <dgm:spPr/>
      <dgm:t>
        <a:bodyPr/>
        <a:lstStyle/>
        <a:p>
          <a:endParaRPr lang="en-US"/>
        </a:p>
      </dgm:t>
    </dgm:pt>
    <dgm:pt modelId="{E0F65C68-C817-4B0D-B447-52B9F11424D6}" type="sibTrans" cxnId="{0CF20444-E8BA-47D3-BE43-FF5E94FCE174}">
      <dgm:prSet/>
      <dgm:spPr/>
      <dgm:t>
        <a:bodyPr/>
        <a:lstStyle/>
        <a:p>
          <a:endParaRPr lang="en-US"/>
        </a:p>
      </dgm:t>
    </dgm:pt>
    <dgm:pt modelId="{533C09FD-F6CB-4130-B24B-6EB3233DDA77}">
      <dgm:prSet custT="1"/>
      <dgm:spPr>
        <a:solidFill>
          <a:schemeClr val="tx2"/>
        </a:solidFill>
      </dgm:spPr>
      <dgm:t>
        <a:bodyPr/>
        <a:lstStyle/>
        <a:p>
          <a:pPr algn="l"/>
          <a:r>
            <a:rPr lang="sr-Latn-BA" sz="2800" b="1" dirty="0" smtClean="0">
              <a:latin typeface="+mj-lt"/>
            </a:rPr>
            <a:t>Podučavanje i učenje</a:t>
          </a:r>
          <a:endParaRPr lang="en-US" sz="2800" b="1" dirty="0" smtClean="0">
            <a:latin typeface="+mj-lt"/>
          </a:endParaRPr>
        </a:p>
      </dgm:t>
    </dgm:pt>
    <dgm:pt modelId="{5D33873E-687A-4097-902A-24316C70C477}" type="parTrans" cxnId="{7515F84C-2FDC-42B0-8F71-63E79C65E911}">
      <dgm:prSet/>
      <dgm:spPr/>
      <dgm:t>
        <a:bodyPr/>
        <a:lstStyle/>
        <a:p>
          <a:endParaRPr lang="en-US"/>
        </a:p>
      </dgm:t>
    </dgm:pt>
    <dgm:pt modelId="{CC98909F-C80E-4E4B-B839-68D9A936E000}" type="sibTrans" cxnId="{7515F84C-2FDC-42B0-8F71-63E79C65E911}">
      <dgm:prSet/>
      <dgm:spPr/>
      <dgm:t>
        <a:bodyPr/>
        <a:lstStyle/>
        <a:p>
          <a:endParaRPr lang="en-US"/>
        </a:p>
      </dgm:t>
    </dgm:pt>
    <dgm:pt modelId="{B0AF30F6-5CC0-4BFA-8869-CAEA5857EF34}">
      <dgm:prSet custT="1"/>
      <dgm:spPr>
        <a:solidFill>
          <a:schemeClr val="tx2"/>
        </a:solidFill>
      </dgm:spPr>
      <dgm:t>
        <a:bodyPr/>
        <a:lstStyle/>
        <a:p>
          <a:pPr algn="l"/>
          <a:r>
            <a:rPr lang="hr-HR" sz="2800" dirty="0" smtClean="0"/>
            <a:t>Razvoj i provedba politike</a:t>
          </a:r>
          <a:endParaRPr lang="en-US" sz="2800" dirty="0" smtClean="0">
            <a:latin typeface="+mj-lt"/>
          </a:endParaRPr>
        </a:p>
      </dgm:t>
    </dgm:pt>
    <dgm:pt modelId="{5CB8C54F-68E2-41E7-804B-9CDC55F9B066}" type="parTrans" cxnId="{E94426FB-DFC5-45AC-BCED-011DD9B926BD}">
      <dgm:prSet/>
      <dgm:spPr/>
      <dgm:t>
        <a:bodyPr/>
        <a:lstStyle/>
        <a:p>
          <a:endParaRPr lang="en-US"/>
        </a:p>
      </dgm:t>
    </dgm:pt>
    <dgm:pt modelId="{9FB93B32-4013-4E3F-B70A-21FBFB4730C0}" type="sibTrans" cxnId="{E94426FB-DFC5-45AC-BCED-011DD9B926BD}">
      <dgm:prSet/>
      <dgm:spPr/>
      <dgm:t>
        <a:bodyPr/>
        <a:lstStyle/>
        <a:p>
          <a:endParaRPr lang="en-US"/>
        </a:p>
      </dgm:t>
    </dgm:pt>
    <dgm:pt modelId="{F75C2E6D-4717-40D8-B587-759F57812A04}">
      <dgm:prSet custT="1"/>
      <dgm:spPr>
        <a:solidFill>
          <a:schemeClr val="tx2"/>
        </a:solidFill>
      </dgm:spPr>
      <dgm:t>
        <a:bodyPr/>
        <a:lstStyle/>
        <a:p>
          <a:pPr algn="l"/>
          <a:r>
            <a:rPr lang="hr-HR" sz="2800" dirty="0" smtClean="0"/>
            <a:t>Inovacije i budućnost obrazovanja</a:t>
          </a:r>
          <a:endParaRPr lang="en-US" sz="2800" dirty="0">
            <a:latin typeface="+mj-lt"/>
          </a:endParaRPr>
        </a:p>
      </dgm:t>
    </dgm:pt>
    <dgm:pt modelId="{F31D6814-A553-481E-8FF5-5F3701FCC682}" type="parTrans" cxnId="{938F2857-6295-497E-8F39-0DE0CC8504F9}">
      <dgm:prSet/>
      <dgm:spPr/>
      <dgm:t>
        <a:bodyPr/>
        <a:lstStyle/>
        <a:p>
          <a:endParaRPr lang="en-US"/>
        </a:p>
      </dgm:t>
    </dgm:pt>
    <dgm:pt modelId="{833A4F9E-DBD9-47F9-95BB-5F32C73692FF}" type="sibTrans" cxnId="{938F2857-6295-497E-8F39-0DE0CC8504F9}">
      <dgm:prSet/>
      <dgm:spPr/>
      <dgm:t>
        <a:bodyPr/>
        <a:lstStyle/>
        <a:p>
          <a:endParaRPr lang="en-US"/>
        </a:p>
      </dgm:t>
    </dgm:pt>
    <dgm:pt modelId="{8CE37B18-8C71-4AEC-B774-23A49829B206}">
      <dgm:prSet phldrT="[Text]" custT="1"/>
      <dgm:spPr>
        <a:solidFill>
          <a:schemeClr val="tx2"/>
        </a:solidFill>
      </dgm:spPr>
      <dgm:t>
        <a:bodyPr/>
        <a:lstStyle/>
        <a:p>
          <a:pPr algn="l"/>
          <a:r>
            <a:rPr lang="sr-Latn-BA" sz="2800" b="1" dirty="0" smtClean="0">
              <a:latin typeface="+mj-lt"/>
            </a:rPr>
            <a:t>Mjerenje </a:t>
          </a:r>
          <a:r>
            <a:rPr lang="sr-Latn-BA" sz="2800" b="1" dirty="0" smtClean="0">
              <a:latin typeface="+mj-lt"/>
            </a:rPr>
            <a:t>postignuća</a:t>
          </a:r>
          <a:endParaRPr lang="en-US" sz="2800" b="1" dirty="0">
            <a:latin typeface="+mj-lt"/>
          </a:endParaRPr>
        </a:p>
      </dgm:t>
    </dgm:pt>
    <dgm:pt modelId="{2A117E4E-5B4B-42D0-9212-6FBCA729574C}" type="parTrans" cxnId="{4DA56C40-BF3F-4C9A-BB8A-41D19984962F}">
      <dgm:prSet/>
      <dgm:spPr/>
      <dgm:t>
        <a:bodyPr/>
        <a:lstStyle/>
        <a:p>
          <a:endParaRPr lang="en-US"/>
        </a:p>
      </dgm:t>
    </dgm:pt>
    <dgm:pt modelId="{1B008559-881E-492B-9E34-7C077E1649F8}" type="sibTrans" cxnId="{4DA56C40-BF3F-4C9A-BB8A-41D19984962F}">
      <dgm:prSet/>
      <dgm:spPr/>
      <dgm:t>
        <a:bodyPr/>
        <a:lstStyle/>
        <a:p>
          <a:endParaRPr lang="en-US"/>
        </a:p>
      </dgm:t>
    </dgm:pt>
    <dgm:pt modelId="{240A85F4-A707-420E-901C-558F578B7E3C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hr-HR" sz="1600" dirty="0" smtClean="0"/>
            <a:t>razumijevanje načina na koji učenici uče, a nastavnici podučavaju srž je obrazovne politike</a:t>
          </a:r>
          <a:endParaRPr lang="en-US" sz="1600" dirty="0" smtClean="0">
            <a:latin typeface="+mj-lt"/>
          </a:endParaRPr>
        </a:p>
      </dgm:t>
    </dgm:pt>
    <dgm:pt modelId="{5BF5A0EA-189B-4BF5-8527-CDF3732F9686}" type="parTrans" cxnId="{5E72E730-572A-4950-A23F-98669DF895EC}">
      <dgm:prSet/>
      <dgm:spPr/>
      <dgm:t>
        <a:bodyPr/>
        <a:lstStyle/>
        <a:p>
          <a:endParaRPr lang="en-US"/>
        </a:p>
      </dgm:t>
    </dgm:pt>
    <dgm:pt modelId="{6F47CF8F-5E1E-41C1-8207-96C3D591A6C4}" type="sibTrans" cxnId="{5E72E730-572A-4950-A23F-98669DF895EC}">
      <dgm:prSet/>
      <dgm:spPr/>
      <dgm:t>
        <a:bodyPr/>
        <a:lstStyle/>
        <a:p>
          <a:endParaRPr lang="en-US"/>
        </a:p>
      </dgm:t>
    </dgm:pt>
    <dgm:pt modelId="{5B99FE1A-36F5-4022-AD19-19C65653B75D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hr-HR" sz="1600" dirty="0" smtClean="0"/>
            <a:t>ispitivanje sistema obrazovanja i vještina u zemljama i pomoć u razvoju i provedbi javnih politika</a:t>
          </a:r>
          <a:endParaRPr lang="en-US" sz="1600" dirty="0" smtClean="0">
            <a:latin typeface="+mj-lt"/>
          </a:endParaRPr>
        </a:p>
      </dgm:t>
    </dgm:pt>
    <dgm:pt modelId="{3C3556D2-D050-457A-B1BF-0BC7B5384F5F}" type="parTrans" cxnId="{14FC6548-B266-4014-9926-E2373FF631E3}">
      <dgm:prSet/>
      <dgm:spPr/>
      <dgm:t>
        <a:bodyPr/>
        <a:lstStyle/>
        <a:p>
          <a:endParaRPr lang="en-US"/>
        </a:p>
      </dgm:t>
    </dgm:pt>
    <dgm:pt modelId="{E8A539E7-7B20-4646-9DF7-A92DA94FD2F6}" type="sibTrans" cxnId="{14FC6548-B266-4014-9926-E2373FF631E3}">
      <dgm:prSet/>
      <dgm:spPr/>
      <dgm:t>
        <a:bodyPr/>
        <a:lstStyle/>
        <a:p>
          <a:endParaRPr lang="en-US"/>
        </a:p>
      </dgm:t>
    </dgm:pt>
    <dgm:pt modelId="{5AED5C1D-BDAB-46C2-B1E3-3234A77AEA07}">
      <dgm:prSet custT="1"/>
      <dgm:spPr>
        <a:solidFill>
          <a:schemeClr val="tx2"/>
        </a:solidFill>
      </dgm:spPr>
      <dgm:t>
        <a:bodyPr/>
        <a:lstStyle/>
        <a:p>
          <a:pPr algn="just"/>
          <a:r>
            <a:rPr lang="hr-HR" sz="1600" dirty="0" smtClean="0"/>
            <a:t>Omogućuje kreatorima politike dublje razumijevanje inovacija i implikacija na politike obrazovanja i osposobljavanja</a:t>
          </a:r>
          <a:endParaRPr lang="en-US" sz="1600" dirty="0">
            <a:latin typeface="+mj-lt"/>
          </a:endParaRPr>
        </a:p>
      </dgm:t>
    </dgm:pt>
    <dgm:pt modelId="{E8526812-BAEB-42DA-9617-17B630261E60}" type="parTrans" cxnId="{F482C006-DC50-4237-8614-B51064C8FD0E}">
      <dgm:prSet/>
      <dgm:spPr/>
      <dgm:t>
        <a:bodyPr/>
        <a:lstStyle/>
        <a:p>
          <a:endParaRPr lang="en-US"/>
        </a:p>
      </dgm:t>
    </dgm:pt>
    <dgm:pt modelId="{220EC36B-BBC6-40C6-9891-68E1D279FDA9}" type="sibTrans" cxnId="{F482C006-DC50-4237-8614-B51064C8FD0E}">
      <dgm:prSet/>
      <dgm:spPr/>
      <dgm:t>
        <a:bodyPr/>
        <a:lstStyle/>
        <a:p>
          <a:endParaRPr lang="en-US"/>
        </a:p>
      </dgm:t>
    </dgm:pt>
    <dgm:pt modelId="{4829CF9E-2E81-49E0-8CF5-DCB7FCF97BF0}" type="pres">
      <dgm:prSet presAssocID="{A956361A-2867-49B8-84A4-8F86DB42F7A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AEB86E-D6AD-4544-BC15-CDF8D0CCFD51}" type="pres">
      <dgm:prSet presAssocID="{8CE37B18-8C71-4AEC-B774-23A49829B206}" presName="comp" presStyleCnt="0"/>
      <dgm:spPr/>
    </dgm:pt>
    <dgm:pt modelId="{BA3D7351-E5A5-4082-9915-A7AB01ED5BE5}" type="pres">
      <dgm:prSet presAssocID="{8CE37B18-8C71-4AEC-B774-23A49829B206}" presName="box" presStyleLbl="node1" presStyleIdx="0" presStyleCnt="4"/>
      <dgm:spPr/>
      <dgm:t>
        <a:bodyPr/>
        <a:lstStyle/>
        <a:p>
          <a:endParaRPr lang="en-US"/>
        </a:p>
      </dgm:t>
    </dgm:pt>
    <dgm:pt modelId="{BDC95692-84F3-461F-9AC8-C1C7CA51EB64}" type="pres">
      <dgm:prSet presAssocID="{8CE37B18-8C71-4AEC-B774-23A49829B206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30062B8D-56B9-46F4-9534-C7A941F0508F}" type="pres">
      <dgm:prSet presAssocID="{8CE37B18-8C71-4AEC-B774-23A49829B20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D39E1-C69E-4593-94D3-F4992D0E10B4}" type="pres">
      <dgm:prSet presAssocID="{1B008559-881E-492B-9E34-7C077E1649F8}" presName="spacer" presStyleCnt="0"/>
      <dgm:spPr/>
    </dgm:pt>
    <dgm:pt modelId="{B236A4DF-9B15-4C07-8E2C-24EEEE60B818}" type="pres">
      <dgm:prSet presAssocID="{533C09FD-F6CB-4130-B24B-6EB3233DDA77}" presName="comp" presStyleCnt="0"/>
      <dgm:spPr/>
    </dgm:pt>
    <dgm:pt modelId="{1ACF67ED-B20E-444B-BC1B-FB118219BD10}" type="pres">
      <dgm:prSet presAssocID="{533C09FD-F6CB-4130-B24B-6EB3233DDA77}" presName="box" presStyleLbl="node1" presStyleIdx="1" presStyleCnt="4"/>
      <dgm:spPr/>
      <dgm:t>
        <a:bodyPr/>
        <a:lstStyle/>
        <a:p>
          <a:endParaRPr lang="en-US"/>
        </a:p>
      </dgm:t>
    </dgm:pt>
    <dgm:pt modelId="{E776CAFD-270E-4A1B-A075-74D5F7A6EB9E}" type="pres">
      <dgm:prSet presAssocID="{533C09FD-F6CB-4130-B24B-6EB3233DDA77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en-US"/>
        </a:p>
      </dgm:t>
    </dgm:pt>
    <dgm:pt modelId="{BCEA15D9-F66A-4A9C-8A2B-796B0939E83F}" type="pres">
      <dgm:prSet presAssocID="{533C09FD-F6CB-4130-B24B-6EB3233DDA7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7CE0D-83B2-417B-810A-1BF4B63B0499}" type="pres">
      <dgm:prSet presAssocID="{CC98909F-C80E-4E4B-B839-68D9A936E000}" presName="spacer" presStyleCnt="0"/>
      <dgm:spPr/>
    </dgm:pt>
    <dgm:pt modelId="{0B804BE6-D012-4F55-BE55-3FF42C2784DD}" type="pres">
      <dgm:prSet presAssocID="{B0AF30F6-5CC0-4BFA-8869-CAEA5857EF34}" presName="comp" presStyleCnt="0"/>
      <dgm:spPr/>
    </dgm:pt>
    <dgm:pt modelId="{62C0F335-DC03-4C68-AAB3-B016E3E45AF9}" type="pres">
      <dgm:prSet presAssocID="{B0AF30F6-5CC0-4BFA-8869-CAEA5857EF34}" presName="box" presStyleLbl="node1" presStyleIdx="2" presStyleCnt="4"/>
      <dgm:spPr/>
      <dgm:t>
        <a:bodyPr/>
        <a:lstStyle/>
        <a:p>
          <a:endParaRPr lang="en-US"/>
        </a:p>
      </dgm:t>
    </dgm:pt>
    <dgm:pt modelId="{AAF69B88-9CF6-4D97-A3B2-7E24DBE587BC}" type="pres">
      <dgm:prSet presAssocID="{B0AF30F6-5CC0-4BFA-8869-CAEA5857EF34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en-US"/>
        </a:p>
      </dgm:t>
    </dgm:pt>
    <dgm:pt modelId="{5984283D-29A9-499C-B9C5-B62EE2B2F840}" type="pres">
      <dgm:prSet presAssocID="{B0AF30F6-5CC0-4BFA-8869-CAEA5857EF3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29FE15-8CF1-45F8-9E42-F5601ECB2852}" type="pres">
      <dgm:prSet presAssocID="{9FB93B32-4013-4E3F-B70A-21FBFB4730C0}" presName="spacer" presStyleCnt="0"/>
      <dgm:spPr/>
    </dgm:pt>
    <dgm:pt modelId="{508DA088-315D-4AE5-8207-721AD85DA5D0}" type="pres">
      <dgm:prSet presAssocID="{F75C2E6D-4717-40D8-B587-759F57812A04}" presName="comp" presStyleCnt="0"/>
      <dgm:spPr/>
    </dgm:pt>
    <dgm:pt modelId="{6C8A27E1-ADC7-46AB-9B0E-93A38F846E21}" type="pres">
      <dgm:prSet presAssocID="{F75C2E6D-4717-40D8-B587-759F57812A04}" presName="box" presStyleLbl="node1" presStyleIdx="3" presStyleCnt="4"/>
      <dgm:spPr/>
      <dgm:t>
        <a:bodyPr/>
        <a:lstStyle/>
        <a:p>
          <a:endParaRPr lang="en-US"/>
        </a:p>
      </dgm:t>
    </dgm:pt>
    <dgm:pt modelId="{FACDD239-E636-47C0-A80F-B382A7106378}" type="pres">
      <dgm:prSet presAssocID="{F75C2E6D-4717-40D8-B587-759F57812A04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US"/>
        </a:p>
      </dgm:t>
    </dgm:pt>
    <dgm:pt modelId="{0AFEF7BD-F960-4724-9736-093AD37A8814}" type="pres">
      <dgm:prSet presAssocID="{F75C2E6D-4717-40D8-B587-759F57812A0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4B9A08-D0C4-4FED-B201-6400118C1473}" type="presOf" srcId="{B0AF30F6-5CC0-4BFA-8869-CAEA5857EF34}" destId="{62C0F335-DC03-4C68-AAB3-B016E3E45AF9}" srcOrd="0" destOrd="0" presId="urn:microsoft.com/office/officeart/2005/8/layout/vList4"/>
    <dgm:cxn modelId="{7B3642EB-8858-4200-BF26-ADB4AD3DF37D}" type="presOf" srcId="{5AED5C1D-BDAB-46C2-B1E3-3234A77AEA07}" destId="{6C8A27E1-ADC7-46AB-9B0E-93A38F846E21}" srcOrd="0" destOrd="1" presId="urn:microsoft.com/office/officeart/2005/8/layout/vList4"/>
    <dgm:cxn modelId="{08DCC398-C6EC-401B-B028-59D9C890AE0A}" type="presOf" srcId="{8CE37B18-8C71-4AEC-B774-23A49829B206}" destId="{30062B8D-56B9-46F4-9534-C7A941F0508F}" srcOrd="1" destOrd="0" presId="urn:microsoft.com/office/officeart/2005/8/layout/vList4"/>
    <dgm:cxn modelId="{446E73A3-BF9D-47D2-B4EF-C2554B1095D9}" type="presOf" srcId="{533C09FD-F6CB-4130-B24B-6EB3233DDA77}" destId="{1ACF67ED-B20E-444B-BC1B-FB118219BD10}" srcOrd="0" destOrd="0" presId="urn:microsoft.com/office/officeart/2005/8/layout/vList4"/>
    <dgm:cxn modelId="{281731C9-6979-49B9-B1A9-DAEACE2AF792}" type="presOf" srcId="{F75C2E6D-4717-40D8-B587-759F57812A04}" destId="{0AFEF7BD-F960-4724-9736-093AD37A8814}" srcOrd="1" destOrd="0" presId="urn:microsoft.com/office/officeart/2005/8/layout/vList4"/>
    <dgm:cxn modelId="{97787920-1C7E-46CF-B8DF-5F1988FEDE9C}" type="presOf" srcId="{F75C2E6D-4717-40D8-B587-759F57812A04}" destId="{6C8A27E1-ADC7-46AB-9B0E-93A38F846E21}" srcOrd="0" destOrd="0" presId="urn:microsoft.com/office/officeart/2005/8/layout/vList4"/>
    <dgm:cxn modelId="{14FC6548-B266-4014-9926-E2373FF631E3}" srcId="{B0AF30F6-5CC0-4BFA-8869-CAEA5857EF34}" destId="{5B99FE1A-36F5-4022-AD19-19C65653B75D}" srcOrd="0" destOrd="0" parTransId="{3C3556D2-D050-457A-B1BF-0BC7B5384F5F}" sibTransId="{E8A539E7-7B20-4646-9DF7-A92DA94FD2F6}"/>
    <dgm:cxn modelId="{4DA56C40-BF3F-4C9A-BB8A-41D19984962F}" srcId="{A956361A-2867-49B8-84A4-8F86DB42F7AD}" destId="{8CE37B18-8C71-4AEC-B774-23A49829B206}" srcOrd="0" destOrd="0" parTransId="{2A117E4E-5B4B-42D0-9212-6FBCA729574C}" sibTransId="{1B008559-881E-492B-9E34-7C077E1649F8}"/>
    <dgm:cxn modelId="{F482C006-DC50-4237-8614-B51064C8FD0E}" srcId="{F75C2E6D-4717-40D8-B587-759F57812A04}" destId="{5AED5C1D-BDAB-46C2-B1E3-3234A77AEA07}" srcOrd="0" destOrd="0" parTransId="{E8526812-BAEB-42DA-9617-17B630261E60}" sibTransId="{220EC36B-BBC6-40C6-9891-68E1D279FDA9}"/>
    <dgm:cxn modelId="{5E72E730-572A-4950-A23F-98669DF895EC}" srcId="{533C09FD-F6CB-4130-B24B-6EB3233DDA77}" destId="{240A85F4-A707-420E-901C-558F578B7E3C}" srcOrd="0" destOrd="0" parTransId="{5BF5A0EA-189B-4BF5-8527-CDF3732F9686}" sibTransId="{6F47CF8F-5E1E-41C1-8207-96C3D591A6C4}"/>
    <dgm:cxn modelId="{5F541C06-1FBA-4C4C-86FC-2736000B145B}" type="presOf" srcId="{240A85F4-A707-420E-901C-558F578B7E3C}" destId="{1ACF67ED-B20E-444B-BC1B-FB118219BD10}" srcOrd="0" destOrd="1" presId="urn:microsoft.com/office/officeart/2005/8/layout/vList4"/>
    <dgm:cxn modelId="{3B5A86DD-6D06-41D3-9857-6B00C008FE41}" type="presOf" srcId="{533C09FD-F6CB-4130-B24B-6EB3233DDA77}" destId="{BCEA15D9-F66A-4A9C-8A2B-796B0939E83F}" srcOrd="1" destOrd="0" presId="urn:microsoft.com/office/officeart/2005/8/layout/vList4"/>
    <dgm:cxn modelId="{522B7CF5-5B09-4C66-8B11-3929AC7BA865}" type="presOf" srcId="{8A2483D2-7C59-4D3F-8B9D-A43606293E51}" destId="{BA3D7351-E5A5-4082-9915-A7AB01ED5BE5}" srcOrd="0" destOrd="1" presId="urn:microsoft.com/office/officeart/2005/8/layout/vList4"/>
    <dgm:cxn modelId="{5818426A-4BB9-4F43-B342-F7C65DC46532}" type="presOf" srcId="{5B99FE1A-36F5-4022-AD19-19C65653B75D}" destId="{62C0F335-DC03-4C68-AAB3-B016E3E45AF9}" srcOrd="0" destOrd="1" presId="urn:microsoft.com/office/officeart/2005/8/layout/vList4"/>
    <dgm:cxn modelId="{0CF20444-E8BA-47D3-BE43-FF5E94FCE174}" srcId="{8CE37B18-8C71-4AEC-B774-23A49829B206}" destId="{8A2483D2-7C59-4D3F-8B9D-A43606293E51}" srcOrd="0" destOrd="0" parTransId="{E17BF847-4D6C-484E-BD37-07AB029553F8}" sibTransId="{E0F65C68-C817-4B0D-B447-52B9F11424D6}"/>
    <dgm:cxn modelId="{EC4FA520-9564-43AE-AD1E-5AE65E4174E5}" type="presOf" srcId="{A956361A-2867-49B8-84A4-8F86DB42F7AD}" destId="{4829CF9E-2E81-49E0-8CF5-DCB7FCF97BF0}" srcOrd="0" destOrd="0" presId="urn:microsoft.com/office/officeart/2005/8/layout/vList4"/>
    <dgm:cxn modelId="{2EEB06F0-5D90-4EF6-B3E9-0F40B13B464A}" type="presOf" srcId="{5AED5C1D-BDAB-46C2-B1E3-3234A77AEA07}" destId="{0AFEF7BD-F960-4724-9736-093AD37A8814}" srcOrd="1" destOrd="1" presId="urn:microsoft.com/office/officeart/2005/8/layout/vList4"/>
    <dgm:cxn modelId="{938F2857-6295-497E-8F39-0DE0CC8504F9}" srcId="{A956361A-2867-49B8-84A4-8F86DB42F7AD}" destId="{F75C2E6D-4717-40D8-B587-759F57812A04}" srcOrd="3" destOrd="0" parTransId="{F31D6814-A553-481E-8FF5-5F3701FCC682}" sibTransId="{833A4F9E-DBD9-47F9-95BB-5F32C73692FF}"/>
    <dgm:cxn modelId="{2489EDCF-5EE0-4BFB-BDA3-8D11D56C1017}" type="presOf" srcId="{8CE37B18-8C71-4AEC-B774-23A49829B206}" destId="{BA3D7351-E5A5-4082-9915-A7AB01ED5BE5}" srcOrd="0" destOrd="0" presId="urn:microsoft.com/office/officeart/2005/8/layout/vList4"/>
    <dgm:cxn modelId="{89F37ABB-1DBD-4554-B622-1225619D9140}" type="presOf" srcId="{240A85F4-A707-420E-901C-558F578B7E3C}" destId="{BCEA15D9-F66A-4A9C-8A2B-796B0939E83F}" srcOrd="1" destOrd="1" presId="urn:microsoft.com/office/officeart/2005/8/layout/vList4"/>
    <dgm:cxn modelId="{7515F84C-2FDC-42B0-8F71-63E79C65E911}" srcId="{A956361A-2867-49B8-84A4-8F86DB42F7AD}" destId="{533C09FD-F6CB-4130-B24B-6EB3233DDA77}" srcOrd="1" destOrd="0" parTransId="{5D33873E-687A-4097-902A-24316C70C477}" sibTransId="{CC98909F-C80E-4E4B-B839-68D9A936E000}"/>
    <dgm:cxn modelId="{E94426FB-DFC5-45AC-BCED-011DD9B926BD}" srcId="{A956361A-2867-49B8-84A4-8F86DB42F7AD}" destId="{B0AF30F6-5CC0-4BFA-8869-CAEA5857EF34}" srcOrd="2" destOrd="0" parTransId="{5CB8C54F-68E2-41E7-804B-9CDC55F9B066}" sibTransId="{9FB93B32-4013-4E3F-B70A-21FBFB4730C0}"/>
    <dgm:cxn modelId="{5FC27F4A-EEFE-41BC-A54E-AF7E15B8DCAD}" type="presOf" srcId="{8A2483D2-7C59-4D3F-8B9D-A43606293E51}" destId="{30062B8D-56B9-46F4-9534-C7A941F0508F}" srcOrd="1" destOrd="1" presId="urn:microsoft.com/office/officeart/2005/8/layout/vList4"/>
    <dgm:cxn modelId="{32B6F3E2-22A7-4C4F-9A8A-CD183C63D6E3}" type="presOf" srcId="{5B99FE1A-36F5-4022-AD19-19C65653B75D}" destId="{5984283D-29A9-499C-B9C5-B62EE2B2F840}" srcOrd="1" destOrd="1" presId="urn:microsoft.com/office/officeart/2005/8/layout/vList4"/>
    <dgm:cxn modelId="{12B99BFB-A932-4609-9452-6A36A3E576DD}" type="presOf" srcId="{B0AF30F6-5CC0-4BFA-8869-CAEA5857EF34}" destId="{5984283D-29A9-499C-B9C5-B62EE2B2F840}" srcOrd="1" destOrd="0" presId="urn:microsoft.com/office/officeart/2005/8/layout/vList4"/>
    <dgm:cxn modelId="{D10121D6-4C67-440B-B995-E00281FEDF16}" type="presParOf" srcId="{4829CF9E-2E81-49E0-8CF5-DCB7FCF97BF0}" destId="{08AEB86E-D6AD-4544-BC15-CDF8D0CCFD51}" srcOrd="0" destOrd="0" presId="urn:microsoft.com/office/officeart/2005/8/layout/vList4"/>
    <dgm:cxn modelId="{F2C9ED38-5C7A-4E6F-93B9-360BD279DECB}" type="presParOf" srcId="{08AEB86E-D6AD-4544-BC15-CDF8D0CCFD51}" destId="{BA3D7351-E5A5-4082-9915-A7AB01ED5BE5}" srcOrd="0" destOrd="0" presId="urn:microsoft.com/office/officeart/2005/8/layout/vList4"/>
    <dgm:cxn modelId="{A890C025-4859-49A2-BA75-33F91A8FC8F7}" type="presParOf" srcId="{08AEB86E-D6AD-4544-BC15-CDF8D0CCFD51}" destId="{BDC95692-84F3-461F-9AC8-C1C7CA51EB64}" srcOrd="1" destOrd="0" presId="urn:microsoft.com/office/officeart/2005/8/layout/vList4"/>
    <dgm:cxn modelId="{C7B78E0C-B574-4D30-A1F8-CFE7EB324AEE}" type="presParOf" srcId="{08AEB86E-D6AD-4544-BC15-CDF8D0CCFD51}" destId="{30062B8D-56B9-46F4-9534-C7A941F0508F}" srcOrd="2" destOrd="0" presId="urn:microsoft.com/office/officeart/2005/8/layout/vList4"/>
    <dgm:cxn modelId="{DD2D165D-44D0-4303-9352-5227A70A8F13}" type="presParOf" srcId="{4829CF9E-2E81-49E0-8CF5-DCB7FCF97BF0}" destId="{A3FD39E1-C69E-4593-94D3-F4992D0E10B4}" srcOrd="1" destOrd="0" presId="urn:microsoft.com/office/officeart/2005/8/layout/vList4"/>
    <dgm:cxn modelId="{EC0C7A66-FF58-4BE7-B1CC-425F52B1DB05}" type="presParOf" srcId="{4829CF9E-2E81-49E0-8CF5-DCB7FCF97BF0}" destId="{B236A4DF-9B15-4C07-8E2C-24EEEE60B818}" srcOrd="2" destOrd="0" presId="urn:microsoft.com/office/officeart/2005/8/layout/vList4"/>
    <dgm:cxn modelId="{D4747428-1E7C-431E-B028-0E6A0E02F26A}" type="presParOf" srcId="{B236A4DF-9B15-4C07-8E2C-24EEEE60B818}" destId="{1ACF67ED-B20E-444B-BC1B-FB118219BD10}" srcOrd="0" destOrd="0" presId="urn:microsoft.com/office/officeart/2005/8/layout/vList4"/>
    <dgm:cxn modelId="{521FD2A3-E5DB-4E8E-A3A9-19483879B544}" type="presParOf" srcId="{B236A4DF-9B15-4C07-8E2C-24EEEE60B818}" destId="{E776CAFD-270E-4A1B-A075-74D5F7A6EB9E}" srcOrd="1" destOrd="0" presId="urn:microsoft.com/office/officeart/2005/8/layout/vList4"/>
    <dgm:cxn modelId="{75DCBF48-D740-41BA-99CD-898BD11816C7}" type="presParOf" srcId="{B236A4DF-9B15-4C07-8E2C-24EEEE60B818}" destId="{BCEA15D9-F66A-4A9C-8A2B-796B0939E83F}" srcOrd="2" destOrd="0" presId="urn:microsoft.com/office/officeart/2005/8/layout/vList4"/>
    <dgm:cxn modelId="{6C0D9B5D-760C-4C3D-9C0F-19E5F65EBB50}" type="presParOf" srcId="{4829CF9E-2E81-49E0-8CF5-DCB7FCF97BF0}" destId="{9357CE0D-83B2-417B-810A-1BF4B63B0499}" srcOrd="3" destOrd="0" presId="urn:microsoft.com/office/officeart/2005/8/layout/vList4"/>
    <dgm:cxn modelId="{2CF35306-4CE5-470A-926A-71C750A47B57}" type="presParOf" srcId="{4829CF9E-2E81-49E0-8CF5-DCB7FCF97BF0}" destId="{0B804BE6-D012-4F55-BE55-3FF42C2784DD}" srcOrd="4" destOrd="0" presId="urn:microsoft.com/office/officeart/2005/8/layout/vList4"/>
    <dgm:cxn modelId="{0AA4EA81-B8EA-43E7-A88D-5768FBE70CEF}" type="presParOf" srcId="{0B804BE6-D012-4F55-BE55-3FF42C2784DD}" destId="{62C0F335-DC03-4C68-AAB3-B016E3E45AF9}" srcOrd="0" destOrd="0" presId="urn:microsoft.com/office/officeart/2005/8/layout/vList4"/>
    <dgm:cxn modelId="{5B00D2DD-F75E-4B3F-AE9F-63EE9379760A}" type="presParOf" srcId="{0B804BE6-D012-4F55-BE55-3FF42C2784DD}" destId="{AAF69B88-9CF6-4D97-A3B2-7E24DBE587BC}" srcOrd="1" destOrd="0" presId="urn:microsoft.com/office/officeart/2005/8/layout/vList4"/>
    <dgm:cxn modelId="{650836D9-6896-45ED-ACAB-DFEECBAC61DF}" type="presParOf" srcId="{0B804BE6-D012-4F55-BE55-3FF42C2784DD}" destId="{5984283D-29A9-499C-B9C5-B62EE2B2F840}" srcOrd="2" destOrd="0" presId="urn:microsoft.com/office/officeart/2005/8/layout/vList4"/>
    <dgm:cxn modelId="{64F8ABDF-F580-4687-89D3-E6213363F9CE}" type="presParOf" srcId="{4829CF9E-2E81-49E0-8CF5-DCB7FCF97BF0}" destId="{1A29FE15-8CF1-45F8-9E42-F5601ECB2852}" srcOrd="5" destOrd="0" presId="urn:microsoft.com/office/officeart/2005/8/layout/vList4"/>
    <dgm:cxn modelId="{C5CE219E-F4D4-4E1E-B52C-BA04B1652405}" type="presParOf" srcId="{4829CF9E-2E81-49E0-8CF5-DCB7FCF97BF0}" destId="{508DA088-315D-4AE5-8207-721AD85DA5D0}" srcOrd="6" destOrd="0" presId="urn:microsoft.com/office/officeart/2005/8/layout/vList4"/>
    <dgm:cxn modelId="{A3CC85AC-BAED-4C80-907F-4EC56016EB02}" type="presParOf" srcId="{508DA088-315D-4AE5-8207-721AD85DA5D0}" destId="{6C8A27E1-ADC7-46AB-9B0E-93A38F846E21}" srcOrd="0" destOrd="0" presId="urn:microsoft.com/office/officeart/2005/8/layout/vList4"/>
    <dgm:cxn modelId="{0050809F-B1BC-4374-98B2-C9CF67560774}" type="presParOf" srcId="{508DA088-315D-4AE5-8207-721AD85DA5D0}" destId="{FACDD239-E636-47C0-A80F-B382A7106378}" srcOrd="1" destOrd="0" presId="urn:microsoft.com/office/officeart/2005/8/layout/vList4"/>
    <dgm:cxn modelId="{8023760C-D1E6-404F-868F-3581291A8CB6}" type="presParOf" srcId="{508DA088-315D-4AE5-8207-721AD85DA5D0}" destId="{0AFEF7BD-F960-4724-9736-093AD37A881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CC9FAB-FCF6-4617-A3D9-79781AA9445F}" type="doc">
      <dgm:prSet loTypeId="urn:diagrams.loki3.com/TabbedArc+Icon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1C0BA80B-24BF-43D3-A7F2-F1A091DAEBD4}">
      <dgm:prSet phldrT="[Text]" custT="1"/>
      <dgm:spPr>
        <a:solidFill>
          <a:srgbClr val="3392AB"/>
        </a:solidFill>
        <a:ln>
          <a:noFill/>
        </a:ln>
      </dgm:spPr>
      <dgm:t>
        <a:bodyPr/>
        <a:lstStyle/>
        <a:p>
          <a:pPr algn="ctr">
            <a:spcAft>
              <a:spcPts val="1800"/>
            </a:spcAft>
          </a:pPr>
          <a:r>
            <a:rPr lang="de-DE" sz="2800" b="1" dirty="0">
              <a:solidFill>
                <a:schemeClr val="bg1"/>
              </a:solidFill>
              <a:latin typeface="HelveticaNeueLT Std"/>
            </a:rPr>
            <a:t>PISA </a:t>
          </a:r>
          <a:r>
            <a:rPr lang="sr-Latn-BA" sz="2800" b="1" dirty="0" smtClean="0">
              <a:solidFill>
                <a:schemeClr val="bg1"/>
              </a:solidFill>
              <a:latin typeface="HelveticaNeueLT Std"/>
            </a:rPr>
            <a:t>ciljana populacija</a:t>
          </a:r>
          <a:endParaRPr lang="en-GB" sz="2800" b="1" dirty="0">
            <a:solidFill>
              <a:schemeClr val="bg1"/>
            </a:solidFill>
            <a:latin typeface="HelveticaNeueLT Std"/>
          </a:endParaRPr>
        </a:p>
      </dgm:t>
    </dgm:pt>
    <dgm:pt modelId="{8729C1C6-5554-479B-A1DB-39E0F92DB449}" type="parTrans" cxnId="{7F97ACE8-0B72-4E22-9A4B-AB9771E6875A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72DD2F8D-9268-4863-9803-4CA7D14ED2AE}" type="sibTrans" cxnId="{7F97ACE8-0B72-4E22-9A4B-AB9771E6875A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94E35AF1-A779-47C4-87C1-20C2E30382A6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en-GB" sz="2000" dirty="0" smtClean="0">
              <a:solidFill>
                <a:schemeClr val="bg1"/>
              </a:solidFill>
              <a:latin typeface="HelveticaNeueLT Std"/>
            </a:rPr>
            <a:t>PISA </a:t>
          </a:r>
          <a:r>
            <a:rPr lang="sr-Latn-BA" sz="2000" dirty="0" smtClean="0">
              <a:solidFill>
                <a:schemeClr val="bg1"/>
              </a:solidFill>
              <a:latin typeface="HelveticaNeueLT Std"/>
            </a:rPr>
            <a:t>učenici su uzrasta između</a:t>
          </a:r>
          <a:r>
            <a:rPr lang="en-GB" sz="2000" dirty="0" smtClean="0">
              <a:solidFill>
                <a:schemeClr val="bg1"/>
              </a:solidFill>
              <a:latin typeface="HelveticaNeueLT Std"/>
            </a:rPr>
            <a:t> </a:t>
          </a:r>
          <a:r>
            <a:rPr lang="en-GB" sz="2000" b="1" dirty="0" smtClean="0">
              <a:solidFill>
                <a:schemeClr val="bg1"/>
              </a:solidFill>
              <a:latin typeface="HelveticaNeueLT Std"/>
            </a:rPr>
            <a:t>15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godina i </a:t>
          </a:r>
          <a:r>
            <a:rPr lang="en-GB" sz="2000" b="1" dirty="0" smtClean="0">
              <a:solidFill>
                <a:schemeClr val="bg1"/>
              </a:solidFill>
              <a:latin typeface="HelveticaNeueLT Std"/>
            </a:rPr>
            <a:t>3 m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jeseca i</a:t>
          </a:r>
          <a:r>
            <a:rPr lang="en-GB" sz="2000" b="1" dirty="0" smtClean="0">
              <a:solidFill>
                <a:schemeClr val="bg1"/>
              </a:solidFill>
              <a:latin typeface="HelveticaNeueLT Std"/>
            </a:rPr>
            <a:t> 16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godina i</a:t>
          </a:r>
          <a:r>
            <a:rPr lang="en-GB" sz="2000" b="1" dirty="0" smtClean="0">
              <a:solidFill>
                <a:schemeClr val="bg1"/>
              </a:solidFill>
              <a:latin typeface="HelveticaNeueLT Std"/>
            </a:rPr>
            <a:t> 2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mjeseca </a:t>
          </a:r>
          <a:r>
            <a:rPr lang="sr-Latn-BA" sz="2000" dirty="0" smtClean="0">
              <a:solidFill>
                <a:schemeClr val="bg1"/>
              </a:solidFill>
              <a:latin typeface="HelveticaNeueLT Std"/>
            </a:rPr>
            <a:t>kada se testiraju</a:t>
          </a:r>
          <a:endParaRPr lang="en-GB" sz="2000" dirty="0">
            <a:solidFill>
              <a:schemeClr val="bg1"/>
            </a:solidFill>
            <a:latin typeface="HelveticaNeueLT Std"/>
          </a:endParaRPr>
        </a:p>
      </dgm:t>
    </dgm:pt>
    <dgm:pt modelId="{323699FF-784C-4D46-80B8-DAFF3B56EE40}" type="parTrans" cxnId="{531A8404-7B99-4CB2-8DCC-89FF7F9B5313}">
      <dgm:prSet/>
      <dgm:spPr/>
      <dgm:t>
        <a:bodyPr/>
        <a:lstStyle/>
        <a:p>
          <a:endParaRPr lang="en-GB"/>
        </a:p>
      </dgm:t>
    </dgm:pt>
    <dgm:pt modelId="{36821BB0-9A84-45F1-AEDE-049DF27283ED}" type="sibTrans" cxnId="{531A8404-7B99-4CB2-8DCC-89FF7F9B5313}">
      <dgm:prSet/>
      <dgm:spPr/>
      <dgm:t>
        <a:bodyPr/>
        <a:lstStyle/>
        <a:p>
          <a:endParaRPr lang="en-GB"/>
        </a:p>
      </dgm:t>
    </dgm:pt>
    <dgm:pt modelId="{76A480A8-F5A4-42AA-9624-58F611A8AD7A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Redovno ili vanredno obrazovanje</a:t>
          </a:r>
          <a:endParaRPr lang="en-GB" sz="2000" b="1" dirty="0">
            <a:solidFill>
              <a:schemeClr val="bg1"/>
            </a:solidFill>
            <a:latin typeface="HelveticaNeueLT Std"/>
          </a:endParaRPr>
        </a:p>
      </dgm:t>
    </dgm:pt>
    <dgm:pt modelId="{0F08B871-0319-4560-B3C4-AF94EBA4D511}" type="sibTrans" cxnId="{B7098EF3-2FF1-4D60-B521-5CA8F3B75880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C112C3A8-FAB7-40EA-85A4-664BD7E04D55}" type="parTrans" cxnId="{B7098EF3-2FF1-4D60-B521-5CA8F3B75880}">
      <dgm:prSet custT="1"/>
      <dgm:spPr>
        <a:ln>
          <a:solidFill>
            <a:srgbClr val="666666"/>
          </a:solidFill>
        </a:ln>
      </dgm:spPr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30E9765C-40AA-47D4-84DA-FBD536E988B2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Akademski ili stručni programi</a:t>
          </a:r>
          <a:endParaRPr lang="en-GB" sz="2000" b="1" dirty="0">
            <a:solidFill>
              <a:schemeClr val="bg1"/>
            </a:solidFill>
            <a:latin typeface="HelveticaNeueLT Std"/>
          </a:endParaRPr>
        </a:p>
      </dgm:t>
    </dgm:pt>
    <dgm:pt modelId="{B2B0DB6A-E4F1-430F-A6CF-5320F1FE4E58}" type="sibTrans" cxnId="{07393042-39A7-4D79-814B-772DE9717E31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DC6661AD-4869-471A-B72E-F4FFC04993A9}" type="parTrans" cxnId="{07393042-39A7-4D79-814B-772DE9717E31}">
      <dgm:prSet custT="1"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6FA4B0AC-C15C-4323-B646-E5EE55230F1C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Javne ili privatne škole</a:t>
          </a:r>
          <a:r>
            <a:rPr lang="sr-Latn-BA" sz="2000" b="0" dirty="0" smtClean="0">
              <a:solidFill>
                <a:schemeClr val="bg1"/>
              </a:solidFill>
              <a:latin typeface="HelveticaNeueLT Std"/>
            </a:rPr>
            <a:t> ili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strane škole u zemlji </a:t>
          </a:r>
          <a:endParaRPr lang="en-GB" sz="2000" dirty="0">
            <a:solidFill>
              <a:schemeClr val="bg1"/>
            </a:solidFill>
            <a:latin typeface="HelveticaNeueLT Std"/>
          </a:endParaRPr>
        </a:p>
      </dgm:t>
    </dgm:pt>
    <dgm:pt modelId="{378D41B9-25EA-4145-9F22-3CFF61DF2931}" type="sibTrans" cxnId="{28AE2FFF-9D32-4D30-9438-842D291B6E00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6CF83F90-1364-4203-8C2C-8F82D016F825}" type="parTrans" cxnId="{28AE2FFF-9D32-4D30-9438-842D291B6E00}">
      <dgm:prSet custT="1"/>
      <dgm:spPr>
        <a:ln>
          <a:solidFill>
            <a:srgbClr val="666666"/>
          </a:solidFill>
        </a:ln>
      </dgm:spPr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B56C8850-00F3-4575-B9FA-64682D9F46A3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sr-Latn-BA" sz="2000" dirty="0" smtClean="0">
              <a:solidFill>
                <a:schemeClr val="bg1"/>
              </a:solidFill>
              <a:latin typeface="HelveticaNeueLT Std"/>
            </a:rPr>
            <a:t>Završili su najmanje </a:t>
          </a:r>
          <a:r>
            <a:rPr lang="en-GB" sz="2000" b="1" dirty="0" smtClean="0">
              <a:solidFill>
                <a:schemeClr val="bg1"/>
              </a:solidFill>
              <a:latin typeface="HelveticaNeueLT Std"/>
            </a:rPr>
            <a:t>6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godina formalnog školovanja</a:t>
          </a:r>
          <a:endParaRPr lang="en-GB" sz="2000" b="1" dirty="0">
            <a:solidFill>
              <a:schemeClr val="bg1"/>
            </a:solidFill>
            <a:latin typeface="HelveticaNeueLT Std"/>
          </a:endParaRPr>
        </a:p>
      </dgm:t>
    </dgm:pt>
    <dgm:pt modelId="{E915BD7C-0DB7-47A2-96E3-E6250DA7568E}" type="sibTrans" cxnId="{877F9F59-9A41-4207-89AC-090E62AADB95}">
      <dgm:prSet/>
      <dgm:spPr/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D646543D-63B8-4F3D-A619-327047D89260}" type="parTrans" cxnId="{877F9F59-9A41-4207-89AC-090E62AADB95}">
      <dgm:prSet custT="1"/>
      <dgm:spPr>
        <a:ln>
          <a:solidFill>
            <a:srgbClr val="666666"/>
          </a:solidFill>
        </a:ln>
      </dgm:spPr>
      <dgm:t>
        <a:bodyPr/>
        <a:lstStyle/>
        <a:p>
          <a:pPr algn="l"/>
          <a:endParaRPr lang="en-GB" sz="1400">
            <a:latin typeface="HelveticaNeueLT Std"/>
          </a:endParaRPr>
        </a:p>
      </dgm:t>
    </dgm:pt>
    <dgm:pt modelId="{28727CB9-AF3B-4627-B2E6-9D52F559CDD4}">
      <dgm:prSet phldrT="[Text]" custT="1"/>
      <dgm:spPr>
        <a:noFill/>
        <a:ln>
          <a:noFill/>
        </a:ln>
      </dgm:spPr>
      <dgm:t>
        <a:bodyPr/>
        <a:lstStyle/>
        <a:p>
          <a:pPr algn="just">
            <a:spcAft>
              <a:spcPct val="15000"/>
            </a:spcAft>
          </a:pPr>
          <a:r>
            <a:rPr lang="sr-Latn-BA" sz="2000" dirty="0" smtClean="0">
              <a:solidFill>
                <a:schemeClr val="bg1"/>
              </a:solidFill>
              <a:latin typeface="HelveticaNeueLT Std"/>
            </a:rPr>
            <a:t>Mogu biti upisani </a:t>
          </a:r>
          <a:r>
            <a:rPr lang="sr-Latn-BA" sz="2000" b="1" dirty="0" smtClean="0">
              <a:solidFill>
                <a:schemeClr val="bg1"/>
              </a:solidFill>
              <a:latin typeface="HelveticaNeueLT Std"/>
            </a:rPr>
            <a:t>u bilo koju vrstu ustanove:</a:t>
          </a:r>
          <a:endParaRPr lang="en-GB" sz="2000" b="1" dirty="0">
            <a:solidFill>
              <a:schemeClr val="bg1"/>
            </a:solidFill>
            <a:latin typeface="HelveticaNeueLT Std"/>
          </a:endParaRPr>
        </a:p>
      </dgm:t>
    </dgm:pt>
    <dgm:pt modelId="{B8AA1495-C349-40E0-A445-1B0A2A5B78B5}" type="parTrans" cxnId="{E2620F5D-4896-4D03-B2DF-C8120889D861}">
      <dgm:prSet/>
      <dgm:spPr/>
      <dgm:t>
        <a:bodyPr/>
        <a:lstStyle/>
        <a:p>
          <a:endParaRPr lang="en-US"/>
        </a:p>
      </dgm:t>
    </dgm:pt>
    <dgm:pt modelId="{732D9BFF-CAC1-405C-B496-C5C641EB74EB}" type="sibTrans" cxnId="{E2620F5D-4896-4D03-B2DF-C8120889D861}">
      <dgm:prSet/>
      <dgm:spPr/>
      <dgm:t>
        <a:bodyPr/>
        <a:lstStyle/>
        <a:p>
          <a:endParaRPr lang="en-US"/>
        </a:p>
      </dgm:t>
    </dgm:pt>
    <dgm:pt modelId="{17133E2C-4AE1-4E30-8612-8632EC25BB92}" type="pres">
      <dgm:prSet presAssocID="{56CC9FAB-FCF6-4617-A3D9-79781AA944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31267A-D880-4144-BF42-F7FF3EFF77EF}" type="pres">
      <dgm:prSet presAssocID="{1C0BA80B-24BF-43D3-A7F2-F1A091DAEBD4}" presName="one" presStyleLbl="node1" presStyleIdx="0" presStyleCnt="1" custScaleX="121281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en-US"/>
        </a:p>
      </dgm:t>
    </dgm:pt>
  </dgm:ptLst>
  <dgm:cxnLst>
    <dgm:cxn modelId="{4BB3A62C-583B-4C87-A6E4-421DF228D514}" type="presOf" srcId="{B56C8850-00F3-4575-B9FA-64682D9F46A3}" destId="{4731267A-D880-4144-BF42-F7FF3EFF77EF}" srcOrd="0" destOrd="2" presId="urn:diagrams.loki3.com/TabbedArc+Icon"/>
    <dgm:cxn modelId="{4CE9A283-5A3B-4CA4-AE3F-FC9EA8739C4B}" type="presOf" srcId="{1C0BA80B-24BF-43D3-A7F2-F1A091DAEBD4}" destId="{4731267A-D880-4144-BF42-F7FF3EFF77EF}" srcOrd="0" destOrd="0" presId="urn:diagrams.loki3.com/TabbedArc+Icon"/>
    <dgm:cxn modelId="{32BC4DEF-45E6-4224-9E1F-002C39E2CC72}" type="presOf" srcId="{56CC9FAB-FCF6-4617-A3D9-79781AA9445F}" destId="{17133E2C-4AE1-4E30-8612-8632EC25BB92}" srcOrd="0" destOrd="0" presId="urn:diagrams.loki3.com/TabbedArc+Icon"/>
    <dgm:cxn modelId="{07393042-39A7-4D79-814B-772DE9717E31}" srcId="{28727CB9-AF3B-4627-B2E6-9D52F559CDD4}" destId="{30E9765C-40AA-47D4-84DA-FBD536E988B2}" srcOrd="1" destOrd="0" parTransId="{DC6661AD-4869-471A-B72E-F4FFC04993A9}" sibTransId="{B2B0DB6A-E4F1-430F-A6CF-5320F1FE4E58}"/>
    <dgm:cxn modelId="{877F9F59-9A41-4207-89AC-090E62AADB95}" srcId="{1C0BA80B-24BF-43D3-A7F2-F1A091DAEBD4}" destId="{B56C8850-00F3-4575-B9FA-64682D9F46A3}" srcOrd="1" destOrd="0" parTransId="{D646543D-63B8-4F3D-A619-327047D89260}" sibTransId="{E915BD7C-0DB7-47A2-96E3-E6250DA7568E}"/>
    <dgm:cxn modelId="{2063CFA2-7D6C-4FAB-B536-53EEC458CBF7}" type="presOf" srcId="{28727CB9-AF3B-4627-B2E6-9D52F559CDD4}" destId="{4731267A-D880-4144-BF42-F7FF3EFF77EF}" srcOrd="0" destOrd="3" presId="urn:diagrams.loki3.com/TabbedArc+Icon"/>
    <dgm:cxn modelId="{9179522A-3E91-4B05-96A7-849EB596BDFC}" type="presOf" srcId="{94E35AF1-A779-47C4-87C1-20C2E30382A6}" destId="{4731267A-D880-4144-BF42-F7FF3EFF77EF}" srcOrd="0" destOrd="1" presId="urn:diagrams.loki3.com/TabbedArc+Icon"/>
    <dgm:cxn modelId="{28AE2FFF-9D32-4D30-9438-842D291B6E00}" srcId="{28727CB9-AF3B-4627-B2E6-9D52F559CDD4}" destId="{6FA4B0AC-C15C-4323-B646-E5EE55230F1C}" srcOrd="2" destOrd="0" parTransId="{6CF83F90-1364-4203-8C2C-8F82D016F825}" sibTransId="{378D41B9-25EA-4145-9F22-3CFF61DF2931}"/>
    <dgm:cxn modelId="{E2620F5D-4896-4D03-B2DF-C8120889D861}" srcId="{1C0BA80B-24BF-43D3-A7F2-F1A091DAEBD4}" destId="{28727CB9-AF3B-4627-B2E6-9D52F559CDD4}" srcOrd="2" destOrd="0" parTransId="{B8AA1495-C349-40E0-A445-1B0A2A5B78B5}" sibTransId="{732D9BFF-CAC1-405C-B496-C5C641EB74EB}"/>
    <dgm:cxn modelId="{FA359BEC-342C-4A42-8CE5-3BEA7BBF6327}" type="presOf" srcId="{30E9765C-40AA-47D4-84DA-FBD536E988B2}" destId="{4731267A-D880-4144-BF42-F7FF3EFF77EF}" srcOrd="0" destOrd="5" presId="urn:diagrams.loki3.com/TabbedArc+Icon"/>
    <dgm:cxn modelId="{B1B0563A-AC39-48C3-B157-53A5AEAE2A22}" type="presOf" srcId="{76A480A8-F5A4-42AA-9624-58F611A8AD7A}" destId="{4731267A-D880-4144-BF42-F7FF3EFF77EF}" srcOrd="0" destOrd="4" presId="urn:diagrams.loki3.com/TabbedArc+Icon"/>
    <dgm:cxn modelId="{7F97ACE8-0B72-4E22-9A4B-AB9771E6875A}" srcId="{56CC9FAB-FCF6-4617-A3D9-79781AA9445F}" destId="{1C0BA80B-24BF-43D3-A7F2-F1A091DAEBD4}" srcOrd="0" destOrd="0" parTransId="{8729C1C6-5554-479B-A1DB-39E0F92DB449}" sibTransId="{72DD2F8D-9268-4863-9803-4CA7D14ED2AE}"/>
    <dgm:cxn modelId="{B7098EF3-2FF1-4D60-B521-5CA8F3B75880}" srcId="{28727CB9-AF3B-4627-B2E6-9D52F559CDD4}" destId="{76A480A8-F5A4-42AA-9624-58F611A8AD7A}" srcOrd="0" destOrd="0" parTransId="{C112C3A8-FAB7-40EA-85A4-664BD7E04D55}" sibTransId="{0F08B871-0319-4560-B3C4-AF94EBA4D511}"/>
    <dgm:cxn modelId="{204EE60D-7906-4440-AD65-40949E2CB0B1}" type="presOf" srcId="{6FA4B0AC-C15C-4323-B646-E5EE55230F1C}" destId="{4731267A-D880-4144-BF42-F7FF3EFF77EF}" srcOrd="0" destOrd="6" presId="urn:diagrams.loki3.com/TabbedArc+Icon"/>
    <dgm:cxn modelId="{531A8404-7B99-4CB2-8DCC-89FF7F9B5313}" srcId="{1C0BA80B-24BF-43D3-A7F2-F1A091DAEBD4}" destId="{94E35AF1-A779-47C4-87C1-20C2E30382A6}" srcOrd="0" destOrd="0" parTransId="{323699FF-784C-4D46-80B8-DAFF3B56EE40}" sibTransId="{36821BB0-9A84-45F1-AEDE-049DF27283ED}"/>
    <dgm:cxn modelId="{B2E6EA22-9051-406D-8FC5-446EC7C50EC8}" type="presParOf" srcId="{17133E2C-4AE1-4E30-8612-8632EC25BB92}" destId="{4731267A-D880-4144-BF42-F7FF3EFF77EF}" srcOrd="0" destOrd="0" presId="urn:diagrams.loki3.com/TabbedArc+Icon"/>
  </dgm:cxnLst>
  <dgm:bg>
    <a:noFill/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9092EA-964F-42AE-AC0E-494FDCD9384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17721C-3281-4E45-989F-78C101B0C91E}">
      <dgm:prSet phldrT="[Text]" custT="1"/>
      <dgm:spPr>
        <a:solidFill>
          <a:srgbClr val="3DB8B8"/>
        </a:solidFill>
        <a:ln>
          <a:noFill/>
        </a:ln>
      </dgm:spPr>
      <dgm:t>
        <a:bodyPr/>
        <a:lstStyle/>
        <a:p>
          <a:r>
            <a:rPr lang="sr-Latn-BA" sz="2000" b="1" dirty="0" smtClean="0">
              <a:latin typeface="HelveticaNeueLT Std"/>
            </a:rPr>
            <a:t>Sadržaj</a:t>
          </a:r>
          <a:r>
            <a:rPr lang="en-GB" sz="2000" b="1" dirty="0">
              <a:latin typeface="HelveticaNeueLT Std"/>
            </a:rPr>
            <a:t> </a:t>
          </a:r>
        </a:p>
        <a:p>
          <a:r>
            <a:rPr lang="sr-Latn-BA" sz="1400" b="1" dirty="0" smtClean="0">
              <a:latin typeface="HelveticaNeueLT Std"/>
            </a:rPr>
            <a:t>U f</a:t>
          </a:r>
          <a:r>
            <a:rPr lang="en-GB" sz="1400" b="1" dirty="0" smtClean="0">
              <a:latin typeface="HelveticaNeueLT Std"/>
            </a:rPr>
            <a:t>o</a:t>
          </a:r>
          <a:r>
            <a:rPr lang="sr-Latn-BA" sz="1400" b="1" dirty="0" smtClean="0">
              <a:latin typeface="HelveticaNeueLT Std"/>
            </a:rPr>
            <a:t>kusu je čitanje</a:t>
          </a:r>
          <a:r>
            <a:rPr lang="en-GB" sz="1400" dirty="0" smtClean="0">
              <a:latin typeface="HelveticaNeueLT Std"/>
            </a:rPr>
            <a:t>, </a:t>
          </a:r>
          <a:r>
            <a:rPr lang="sr-Latn-BA" sz="1400" dirty="0" smtClean="0">
              <a:latin typeface="HelveticaNeueLT Std"/>
            </a:rPr>
            <a:t>uz </a:t>
          </a:r>
          <a:r>
            <a:rPr lang="sr-Latn-BA" sz="1400" b="1" dirty="0" smtClean="0">
              <a:latin typeface="HelveticaNeueLT Std"/>
            </a:rPr>
            <a:t>matematiku</a:t>
          </a:r>
          <a:r>
            <a:rPr lang="en-GB" sz="1400" b="1" dirty="0" smtClean="0">
              <a:latin typeface="HelveticaNeueLT Std"/>
            </a:rPr>
            <a:t>, </a:t>
          </a:r>
          <a:r>
            <a:rPr lang="sr-Latn-BA" sz="1400" b="1" dirty="0" smtClean="0">
              <a:latin typeface="HelveticaNeueLT Std"/>
            </a:rPr>
            <a:t>prirodne nauke</a:t>
          </a:r>
          <a:endParaRPr lang="en-GB" sz="1400" b="1" dirty="0">
            <a:latin typeface="HelveticaNeueLT Std"/>
          </a:endParaRPr>
        </a:p>
        <a:p>
          <a:r>
            <a:rPr lang="sr-Latn-BA" sz="1400" b="1" dirty="0" smtClean="0">
              <a:latin typeface="HelveticaNeueLT Std"/>
            </a:rPr>
            <a:t>i </a:t>
          </a:r>
          <a:r>
            <a:rPr lang="en-GB" sz="1400" b="1" dirty="0" smtClean="0">
              <a:latin typeface="HelveticaNeueLT Std"/>
            </a:rPr>
            <a:t>global</a:t>
          </a:r>
          <a:r>
            <a:rPr lang="sr-Latn-BA" sz="1400" b="1" dirty="0" smtClean="0">
              <a:latin typeface="HelveticaNeueLT Std"/>
            </a:rPr>
            <a:t>nu kompetenciju kao manja područja istraživanja</a:t>
          </a:r>
          <a:r>
            <a:rPr lang="en-GB" sz="1400" b="1" dirty="0" smtClean="0">
              <a:latin typeface="HelveticaNeueLT Std"/>
            </a:rPr>
            <a:t> (</a:t>
          </a:r>
          <a:r>
            <a:rPr lang="sr-Latn-BA" sz="1400" b="1" dirty="0" smtClean="0">
              <a:latin typeface="HelveticaNeueLT Std"/>
            </a:rPr>
            <a:t>nije testirana u</a:t>
          </a:r>
          <a:r>
            <a:rPr lang="en-GB" sz="1400" b="1" dirty="0" smtClean="0">
              <a:latin typeface="HelveticaNeueLT Std"/>
            </a:rPr>
            <a:t> </a:t>
          </a:r>
          <a:r>
            <a:rPr lang="sr-Latn-RS" sz="1400" b="1" noProof="0" dirty="0" smtClean="0">
              <a:latin typeface="HelveticaNeueLT Std"/>
            </a:rPr>
            <a:t>Bosni</a:t>
          </a:r>
          <a:r>
            <a:rPr lang="sr-Latn-BA" sz="1400" b="1" dirty="0" smtClean="0">
              <a:latin typeface="HelveticaNeueLT Std"/>
            </a:rPr>
            <a:t> i H</a:t>
          </a:r>
          <a:r>
            <a:rPr lang="hr-HR" sz="1400" b="1" noProof="0" dirty="0" smtClean="0">
              <a:latin typeface="HelveticaNeueLT Std"/>
            </a:rPr>
            <a:t>er</a:t>
          </a:r>
          <a:r>
            <a:rPr lang="sr-Latn-BA" sz="1400" b="1" dirty="0" smtClean="0">
              <a:latin typeface="HelveticaNeueLT Std"/>
            </a:rPr>
            <a:t>c</a:t>
          </a:r>
          <a:r>
            <a:rPr lang="en-GB" sz="1400" b="1" dirty="0" smtClean="0">
              <a:latin typeface="HelveticaNeueLT Std"/>
            </a:rPr>
            <a:t>e</a:t>
          </a:r>
          <a:r>
            <a:rPr lang="sr-Latn-RS" sz="1400" b="1" noProof="0" dirty="0" smtClean="0">
              <a:latin typeface="HelveticaNeueLT Std"/>
            </a:rPr>
            <a:t>govin</a:t>
          </a:r>
          <a:r>
            <a:rPr lang="sr-Latn-BA" sz="1400" b="1" dirty="0" smtClean="0">
              <a:latin typeface="HelveticaNeueLT Std"/>
            </a:rPr>
            <a:t>i</a:t>
          </a:r>
          <a:r>
            <a:rPr lang="en-GB" sz="1400" b="1" dirty="0" smtClean="0">
              <a:latin typeface="HelveticaNeueLT Std"/>
            </a:rPr>
            <a:t>)</a:t>
          </a:r>
          <a:endParaRPr lang="en-GB" sz="1400" b="1" dirty="0">
            <a:latin typeface="HelveticaNeueLT Std"/>
          </a:endParaRPr>
        </a:p>
      </dgm:t>
    </dgm:pt>
    <dgm:pt modelId="{3DA7ABB5-1FB8-4D37-A736-3A2CDC5778B0}" type="parTrans" cxnId="{2FCED1AF-63C7-4BB2-8979-53220796F76D}">
      <dgm:prSet/>
      <dgm:spPr/>
      <dgm:t>
        <a:bodyPr/>
        <a:lstStyle/>
        <a:p>
          <a:endParaRPr lang="en-GB" sz="4400">
            <a:latin typeface="HelveticaNeueLT Std"/>
          </a:endParaRPr>
        </a:p>
      </dgm:t>
    </dgm:pt>
    <dgm:pt modelId="{877A27C6-2FDE-4CE2-99C6-700C157B9FA7}" type="sibTrans" cxnId="{2FCED1AF-63C7-4BB2-8979-53220796F76D}">
      <dgm:prSet/>
      <dgm:spPr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5000" b="-5000"/>
          </a:stretch>
        </a:blipFill>
        <a:ln>
          <a:noFill/>
        </a:ln>
      </dgm:spPr>
      <dgm:t>
        <a:bodyPr/>
        <a:lstStyle/>
        <a:p>
          <a:endParaRPr lang="en-GB" sz="4400">
            <a:latin typeface="HelveticaNeueLT Std"/>
          </a:endParaRPr>
        </a:p>
      </dgm:t>
    </dgm:pt>
    <dgm:pt modelId="{D187DB91-CAD4-49EF-B1EF-37A5B6505EF1}">
      <dgm:prSet custT="1"/>
      <dgm:spPr>
        <a:solidFill>
          <a:srgbClr val="666666"/>
        </a:solidFill>
        <a:ln>
          <a:noFill/>
        </a:ln>
      </dgm:spPr>
      <dgm:t>
        <a:bodyPr/>
        <a:lstStyle/>
        <a:p>
          <a:r>
            <a:rPr lang="sr-Latn-BA" sz="2000" b="1" dirty="0" smtClean="0">
              <a:latin typeface="HelveticaNeueLT Std"/>
            </a:rPr>
            <a:t>Učenici</a:t>
          </a:r>
          <a:r>
            <a:rPr lang="en-GB" sz="2000" b="1" dirty="0">
              <a:latin typeface="HelveticaNeueLT Std"/>
            </a:rPr>
            <a:t> </a:t>
          </a:r>
        </a:p>
        <a:p>
          <a:r>
            <a:rPr lang="sr-Latn-BA" sz="1400" dirty="0" smtClean="0">
              <a:latin typeface="HelveticaNeueLT Std"/>
            </a:rPr>
            <a:t>Oko</a:t>
          </a:r>
          <a:r>
            <a:rPr lang="en-GB" sz="1400" dirty="0" smtClean="0">
              <a:latin typeface="HelveticaNeueLT Std"/>
            </a:rPr>
            <a:t> </a:t>
          </a:r>
          <a:r>
            <a:rPr lang="en-GB" sz="1400" b="1" dirty="0">
              <a:latin typeface="HelveticaNeueLT Std"/>
            </a:rPr>
            <a:t>600 000 </a:t>
          </a:r>
          <a:r>
            <a:rPr lang="sr-Latn-BA" sz="1400" b="1" dirty="0" smtClean="0">
              <a:latin typeface="HelveticaNeueLT Std"/>
            </a:rPr>
            <a:t>učenika učestvovalo je u istraživanju u</a:t>
          </a:r>
          <a:r>
            <a:rPr lang="en-GB" sz="1400" dirty="0" smtClean="0">
              <a:latin typeface="HelveticaNeueLT Std"/>
            </a:rPr>
            <a:t> </a:t>
          </a:r>
          <a:r>
            <a:rPr lang="en-GB" sz="1400" dirty="0">
              <a:latin typeface="HelveticaNeueLT Std"/>
            </a:rPr>
            <a:t>2018, </a:t>
          </a:r>
          <a:r>
            <a:rPr lang="sr-Latn-BA" sz="1400" dirty="0" smtClean="0">
              <a:latin typeface="HelveticaNeueLT Std"/>
            </a:rPr>
            <a:t>predstavljajući oko</a:t>
          </a:r>
          <a:r>
            <a:rPr lang="en-GB" sz="1400" dirty="0" smtClean="0">
              <a:latin typeface="HelveticaNeueLT Std"/>
            </a:rPr>
            <a:t> </a:t>
          </a:r>
          <a:r>
            <a:rPr lang="en-GB" sz="1400" b="1" dirty="0">
              <a:latin typeface="HelveticaNeueLT Std"/>
            </a:rPr>
            <a:t>32 </a:t>
          </a:r>
          <a:r>
            <a:rPr lang="en-GB" sz="1400" b="1" dirty="0" smtClean="0">
              <a:latin typeface="HelveticaNeueLT Std"/>
            </a:rPr>
            <a:t>mil</a:t>
          </a:r>
          <a:r>
            <a:rPr lang="sr-Latn-BA" sz="1400" b="1" dirty="0" smtClean="0">
              <a:latin typeface="HelveticaNeueLT Std"/>
            </a:rPr>
            <a:t>iona</a:t>
          </a:r>
          <a:r>
            <a:rPr lang="en-GB" sz="1400" b="1" dirty="0" smtClean="0">
              <a:latin typeface="HelveticaNeueLT Std"/>
            </a:rPr>
            <a:t> 15-</a:t>
          </a:r>
          <a:r>
            <a:rPr lang="sr-Latn-BA" sz="1400" b="1" dirty="0" smtClean="0">
              <a:latin typeface="HelveticaNeueLT Std"/>
            </a:rPr>
            <a:t>godišnjaka</a:t>
          </a:r>
          <a:r>
            <a:rPr lang="en-GB" sz="1400" b="1" dirty="0" smtClean="0">
              <a:latin typeface="HelveticaNeueLT Std"/>
            </a:rPr>
            <a:t> </a:t>
          </a:r>
          <a:r>
            <a:rPr lang="sr-Latn-BA" sz="1400" dirty="0" smtClean="0">
              <a:latin typeface="HelveticaNeueLT Std"/>
            </a:rPr>
            <a:t>iz škola </a:t>
          </a:r>
          <a:r>
            <a:rPr lang="en-GB" sz="1400" b="1" dirty="0" smtClean="0">
              <a:latin typeface="HelveticaNeueLT Std"/>
            </a:rPr>
            <a:t>79 </a:t>
          </a:r>
          <a:r>
            <a:rPr lang="sr-Latn-BA" sz="1400" b="1" dirty="0" smtClean="0">
              <a:latin typeface="HelveticaNeueLT Std"/>
            </a:rPr>
            <a:t>zemalja i ekonomija  učesnica</a:t>
          </a:r>
          <a:r>
            <a:rPr lang="en-GB" sz="1400" b="1" dirty="0">
              <a:latin typeface="HelveticaNeueLT Std"/>
            </a:rPr>
            <a:t>  </a:t>
          </a:r>
          <a:r>
            <a:rPr lang="en-GB" sz="1400" dirty="0">
              <a:latin typeface="HelveticaNeueLT Std"/>
            </a:rPr>
            <a:t> </a:t>
          </a:r>
          <a:endParaRPr lang="en-GB" sz="1800" dirty="0">
            <a:latin typeface="HelveticaNeueLT Std"/>
          </a:endParaRPr>
        </a:p>
      </dgm:t>
    </dgm:pt>
    <dgm:pt modelId="{5636F8A4-F00E-4F08-98A4-B5528C61EF35}" type="parTrans" cxnId="{B8D853B1-814B-40AC-9388-4FB30F7AFB92}">
      <dgm:prSet/>
      <dgm:spPr/>
      <dgm:t>
        <a:bodyPr/>
        <a:lstStyle/>
        <a:p>
          <a:endParaRPr lang="en-GB" sz="4400">
            <a:latin typeface="HelveticaNeueLT Std"/>
          </a:endParaRPr>
        </a:p>
      </dgm:t>
    </dgm:pt>
    <dgm:pt modelId="{08B81D7C-4A14-4E6D-B502-677DE0D82557}" type="sibTrans" cxnId="{B8D853B1-814B-40AC-9388-4FB30F7AFB92}">
      <dgm:prSet/>
      <dgm:spPr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>
          <a:noFill/>
        </a:ln>
      </dgm:spPr>
      <dgm:t>
        <a:bodyPr/>
        <a:lstStyle/>
        <a:p>
          <a:endParaRPr lang="en-GB" sz="4400">
            <a:latin typeface="HelveticaNeueLT Std"/>
          </a:endParaRPr>
        </a:p>
      </dgm:t>
    </dgm:pt>
    <dgm:pt modelId="{9AB5D308-995B-4AF5-B00F-BDCD366DD936}">
      <dgm:prSet custT="1"/>
      <dgm:spPr>
        <a:solidFill>
          <a:srgbClr val="FF9900"/>
        </a:solidFill>
        <a:ln>
          <a:noFill/>
        </a:ln>
      </dgm:spPr>
      <dgm:t>
        <a:bodyPr/>
        <a:lstStyle/>
        <a:p>
          <a:r>
            <a:rPr lang="sr-Latn-BA" sz="2000" b="1" dirty="0" smtClean="0">
              <a:latin typeface="HelveticaNeueLT Std"/>
            </a:rPr>
            <a:t>Istraživanje </a:t>
          </a:r>
          <a:endParaRPr lang="en-GB" sz="2000" b="1" dirty="0">
            <a:latin typeface="HelveticaNeueLT Std"/>
          </a:endParaRPr>
        </a:p>
        <a:p>
          <a:r>
            <a:rPr lang="sr-Latn-BA" sz="1400" b="1" dirty="0" smtClean="0">
              <a:latin typeface="HelveticaNeueLT Std"/>
            </a:rPr>
            <a:t>U većini zemalja korišteni su elektronski testovi</a:t>
          </a:r>
          <a:endParaRPr lang="en-GB" sz="1400" dirty="0">
            <a:latin typeface="HelveticaNeueLT Std"/>
          </a:endParaRPr>
        </a:p>
        <a:p>
          <a:r>
            <a:rPr lang="sr-Latn-BA" sz="1400" dirty="0" smtClean="0">
              <a:latin typeface="HelveticaNeueLT Std"/>
            </a:rPr>
            <a:t>Testiranje traje ukupno 2 sata</a:t>
          </a:r>
          <a:endParaRPr lang="en-GB" sz="1400" b="1" dirty="0">
            <a:latin typeface="HelveticaNeueLT Std"/>
          </a:endParaRPr>
        </a:p>
        <a:p>
          <a:r>
            <a:rPr lang="sr-Latn-BA" sz="1400" b="1" dirty="0" smtClean="0">
              <a:latin typeface="HelveticaNeueLT Std"/>
            </a:rPr>
            <a:t>Višefazni prilagodljivi pristup u čitanju</a:t>
          </a:r>
          <a:r>
            <a:rPr lang="en-GB" sz="1400" dirty="0" smtClean="0">
              <a:latin typeface="HelveticaNeueLT Std"/>
            </a:rPr>
            <a:t> (</a:t>
          </a:r>
          <a:r>
            <a:rPr lang="sr-Latn-BA" sz="1400" dirty="0" smtClean="0">
              <a:latin typeface="HelveticaNeueLT Std"/>
            </a:rPr>
            <a:t>učenici dobijaju blok ispitnih zadataka na osnovu uspjeha u prethodnim blokovima</a:t>
          </a:r>
          <a:r>
            <a:rPr lang="en-GB" sz="1400" dirty="0" smtClean="0">
              <a:latin typeface="HelveticaNeueLT Std"/>
            </a:rPr>
            <a:t>)</a:t>
          </a:r>
          <a:r>
            <a:rPr lang="en-GB" sz="1400" dirty="0">
              <a:latin typeface="HelveticaNeueLT Std"/>
            </a:rPr>
            <a:t> </a:t>
          </a:r>
        </a:p>
        <a:p>
          <a:r>
            <a:rPr lang="sr-Latn-BA" sz="1400" b="1" dirty="0" smtClean="0">
              <a:latin typeface="HelveticaNeueLT Std"/>
            </a:rPr>
            <a:t>Mješavina ispitnih zdataka višestrukog izbora i zadataka sa konstruisanim odgovorom</a:t>
          </a:r>
          <a:endParaRPr lang="en-GB" sz="1400" b="1" dirty="0">
            <a:latin typeface="HelveticaNeueLT Std"/>
          </a:endParaRPr>
        </a:p>
      </dgm:t>
    </dgm:pt>
    <dgm:pt modelId="{CF244895-BCD8-49E8-9A43-DEF6E67BA55F}" type="parTrans" cxnId="{87C0F59F-F6BB-43A8-B675-C28E29484DE3}">
      <dgm:prSet/>
      <dgm:spPr/>
      <dgm:t>
        <a:bodyPr/>
        <a:lstStyle/>
        <a:p>
          <a:endParaRPr lang="en-GB" sz="4400">
            <a:latin typeface="HelveticaNeueLT Std"/>
          </a:endParaRPr>
        </a:p>
      </dgm:t>
    </dgm:pt>
    <dgm:pt modelId="{F9E78334-42BF-4EBF-A0A1-BF331741B3BE}" type="sibTrans" cxnId="{87C0F59F-F6BB-43A8-B675-C28E29484DE3}">
      <dgm:prSet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>
          <a:noFill/>
        </a:ln>
      </dgm:spPr>
      <dgm:t>
        <a:bodyPr/>
        <a:lstStyle/>
        <a:p>
          <a:endParaRPr lang="en-GB" sz="4400">
            <a:latin typeface="HelveticaNeueLT Std"/>
          </a:endParaRPr>
        </a:p>
      </dgm:t>
    </dgm:pt>
    <dgm:pt modelId="{2C79EF58-38B0-44C7-B586-D2F89C29D558}">
      <dgm:prSet custT="1"/>
      <dgm:spPr>
        <a:solidFill>
          <a:srgbClr val="DE3F53"/>
        </a:solidFill>
        <a:ln>
          <a:noFill/>
        </a:ln>
      </dgm:spPr>
      <dgm:t>
        <a:bodyPr/>
        <a:lstStyle/>
        <a:p>
          <a:r>
            <a:rPr lang="sr-Latn-BA" sz="2000" b="1" dirty="0" smtClean="0">
              <a:latin typeface="HelveticaNeueLT Std"/>
            </a:rPr>
            <a:t>Popratni upitnici</a:t>
          </a:r>
          <a:endParaRPr lang="en-GB" sz="2000" b="1" dirty="0">
            <a:latin typeface="HelveticaNeueLT Std"/>
          </a:endParaRPr>
        </a:p>
        <a:p>
          <a:r>
            <a:rPr lang="sr-Latn-BA" sz="1400" b="1" dirty="0" smtClean="0">
              <a:latin typeface="HelveticaNeueLT Std"/>
            </a:rPr>
            <a:t>Popratni upitnici</a:t>
          </a:r>
          <a:r>
            <a:rPr lang="en-GB" sz="1400" dirty="0" smtClean="0">
              <a:latin typeface="HelveticaNeueLT Std"/>
            </a:rPr>
            <a:t>(35min</a:t>
          </a:r>
          <a:r>
            <a:rPr lang="en-GB" sz="1400" dirty="0">
              <a:latin typeface="HelveticaNeueLT Std"/>
            </a:rPr>
            <a:t>): </a:t>
          </a:r>
          <a:r>
            <a:rPr lang="sr-Latn-BA" sz="1400" dirty="0" smtClean="0">
              <a:latin typeface="HelveticaNeueLT Std"/>
            </a:rPr>
            <a:t>informacije o samim učenicima</a:t>
          </a:r>
          <a:r>
            <a:rPr lang="en-GB" sz="1400" dirty="0" smtClean="0">
              <a:latin typeface="HelveticaNeueLT Std"/>
            </a:rPr>
            <a:t>, </a:t>
          </a:r>
          <a:r>
            <a:rPr lang="sr-Latn-BA" sz="1400" dirty="0" smtClean="0">
              <a:latin typeface="HelveticaNeueLT Std"/>
            </a:rPr>
            <a:t>njihovim stavovima i uvjerenjima,</a:t>
          </a:r>
          <a:r>
            <a:rPr lang="en-GB" sz="1400" dirty="0" smtClean="0">
              <a:latin typeface="HelveticaNeueLT Std"/>
            </a:rPr>
            <a:t> </a:t>
          </a:r>
          <a:r>
            <a:rPr lang="sr-Latn-BA" sz="1400" dirty="0" smtClean="0">
              <a:latin typeface="HelveticaNeueLT Std"/>
            </a:rPr>
            <a:t>porodici</a:t>
          </a:r>
          <a:r>
            <a:rPr lang="en-GB" sz="1400" dirty="0" smtClean="0">
              <a:latin typeface="HelveticaNeueLT Std"/>
            </a:rPr>
            <a:t>, </a:t>
          </a:r>
          <a:r>
            <a:rPr lang="sr-Latn-BA" sz="1400" dirty="0" smtClean="0">
              <a:latin typeface="HelveticaNeueLT Std"/>
            </a:rPr>
            <a:t>školi i iskustvu učenja</a:t>
          </a:r>
          <a:endParaRPr lang="en-GB" sz="1400" dirty="0">
            <a:latin typeface="HelveticaNeueLT Std"/>
          </a:endParaRPr>
        </a:p>
        <a:p>
          <a:r>
            <a:rPr lang="sr-Latn-BA" sz="1400" b="1" dirty="0" smtClean="0">
              <a:latin typeface="HelveticaNeueLT Std"/>
            </a:rPr>
            <a:t>Direktori škola</a:t>
          </a:r>
          <a:r>
            <a:rPr lang="en-GB" sz="1400" dirty="0" smtClean="0">
              <a:latin typeface="HelveticaNeueLT Std"/>
            </a:rPr>
            <a:t>: </a:t>
          </a:r>
          <a:r>
            <a:rPr lang="sr-Latn-BA" sz="1400" dirty="0" smtClean="0">
              <a:latin typeface="HelveticaNeueLT Std"/>
            </a:rPr>
            <a:t>upravljanje i organizacija škole i uslovi za učenje</a:t>
          </a:r>
          <a:r>
            <a:rPr lang="en-GB" sz="1400" dirty="0">
              <a:latin typeface="HelveticaNeueLT Std"/>
            </a:rPr>
            <a:t> </a:t>
          </a:r>
        </a:p>
      </dgm:t>
    </dgm:pt>
    <dgm:pt modelId="{2F2513FE-1BF8-4044-9845-817E812445B3}" type="parTrans" cxnId="{14E2649C-EEE0-4C48-A253-E9F5A7D0B15B}">
      <dgm:prSet/>
      <dgm:spPr/>
      <dgm:t>
        <a:bodyPr/>
        <a:lstStyle/>
        <a:p>
          <a:endParaRPr lang="en-GB" sz="4400">
            <a:latin typeface="HelveticaNeueLT Std"/>
          </a:endParaRPr>
        </a:p>
      </dgm:t>
    </dgm:pt>
    <dgm:pt modelId="{D436140C-DA54-468D-B33D-D7D2263D034A}" type="sibTrans" cxnId="{14E2649C-EEE0-4C48-A253-E9F5A7D0B15B}">
      <dgm:prSet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>
          <a:noFill/>
        </a:ln>
      </dgm:spPr>
      <dgm:t>
        <a:bodyPr/>
        <a:lstStyle/>
        <a:p>
          <a:endParaRPr lang="en-GB" sz="4400">
            <a:latin typeface="HelveticaNeueLT Std"/>
          </a:endParaRPr>
        </a:p>
      </dgm:t>
    </dgm:pt>
    <dgm:pt modelId="{E6BC20F6-71A2-4D91-9E6E-56E2BEE43520}" type="pres">
      <dgm:prSet presAssocID="{8D9092EA-964F-42AE-AC0E-494FDCD9384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0663A7AE-6063-4C07-ADB4-22F768B5FE27}" type="pres">
      <dgm:prSet presAssocID="{E317721C-3281-4E45-989F-78C101B0C91E}" presName="text1" presStyleCnt="0"/>
      <dgm:spPr/>
    </dgm:pt>
    <dgm:pt modelId="{28FC8E40-8E28-436E-BD53-0475B9CDDB58}" type="pres">
      <dgm:prSet presAssocID="{E317721C-3281-4E45-989F-78C101B0C91E}" presName="textRepeatNode" presStyleLbl="alignNode1" presStyleIdx="0" presStyleCnt="4" custScaleX="120585" custScaleY="111397" custLinFactX="100000" custLinFactNeighborX="110317" custLinFactNeighborY="-299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7978B-BB46-49D7-A1D0-6B972870DC7B}" type="pres">
      <dgm:prSet presAssocID="{E317721C-3281-4E45-989F-78C101B0C91E}" presName="textaccent1" presStyleCnt="0"/>
      <dgm:spPr/>
    </dgm:pt>
    <dgm:pt modelId="{2917C44D-1FC3-409E-815A-004FEB49CD2C}" type="pres">
      <dgm:prSet presAssocID="{E317721C-3281-4E45-989F-78C101B0C91E}" presName="accentRepeatNode" presStyleLbl="solidAlignAcc1" presStyleIdx="0" presStyleCnt="8"/>
      <dgm:spPr/>
    </dgm:pt>
    <dgm:pt modelId="{F7A21C77-79C5-4105-85C9-8DCE1CEE054A}" type="pres">
      <dgm:prSet presAssocID="{877A27C6-2FDE-4CE2-99C6-700C157B9FA7}" presName="image1" presStyleCnt="0"/>
      <dgm:spPr/>
    </dgm:pt>
    <dgm:pt modelId="{C7F597D0-9226-4FC1-BFEA-0D96F3ED6581}" type="pres">
      <dgm:prSet presAssocID="{877A27C6-2FDE-4CE2-99C6-700C157B9FA7}" presName="imageRepeatNode" presStyleLbl="alignAcc1" presStyleIdx="0" presStyleCnt="4" custScaleX="70671" custScaleY="75470" custLinFactX="135949" custLinFactNeighborX="200000" custLinFactNeighborY="-86004"/>
      <dgm:spPr/>
      <dgm:t>
        <a:bodyPr/>
        <a:lstStyle/>
        <a:p>
          <a:endParaRPr lang="en-US"/>
        </a:p>
      </dgm:t>
    </dgm:pt>
    <dgm:pt modelId="{650D28E5-5390-4F09-9B5B-1E88AA70AD08}" type="pres">
      <dgm:prSet presAssocID="{877A27C6-2FDE-4CE2-99C6-700C157B9FA7}" presName="imageaccent1" presStyleCnt="0"/>
      <dgm:spPr/>
    </dgm:pt>
    <dgm:pt modelId="{37A333AD-49B0-4396-809C-95E2CB80C943}" type="pres">
      <dgm:prSet presAssocID="{877A27C6-2FDE-4CE2-99C6-700C157B9FA7}" presName="accentRepeatNode" presStyleLbl="solidAlignAcc1" presStyleIdx="1" presStyleCnt="8"/>
      <dgm:spPr>
        <a:solidFill>
          <a:schemeClr val="lt1">
            <a:hueOff val="0"/>
            <a:satOff val="0"/>
            <a:lumOff val="0"/>
            <a:alpha val="0"/>
          </a:schemeClr>
        </a:solidFill>
      </dgm:spPr>
    </dgm:pt>
    <dgm:pt modelId="{850C5E04-409D-44CF-ABE0-8515CFD470CE}" type="pres">
      <dgm:prSet presAssocID="{D187DB91-CAD4-49EF-B1EF-37A5B6505EF1}" presName="text2" presStyleCnt="0"/>
      <dgm:spPr/>
    </dgm:pt>
    <dgm:pt modelId="{79AB308C-799A-4CC9-BA13-41696215FCD5}" type="pres">
      <dgm:prSet presAssocID="{D187DB91-CAD4-49EF-B1EF-37A5B6505EF1}" presName="textRepeatNode" presStyleLbl="alignNode1" presStyleIdx="1" presStyleCnt="4" custScaleX="123137" custScaleY="106538" custLinFactNeighborX="15949" custLinFactNeighborY="589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11532-4BE3-4DD6-A7C7-4EA14FDE0A57}" type="pres">
      <dgm:prSet presAssocID="{D187DB91-CAD4-49EF-B1EF-37A5B6505EF1}" presName="textaccent2" presStyleCnt="0"/>
      <dgm:spPr/>
    </dgm:pt>
    <dgm:pt modelId="{C2BB6BA1-4886-49EC-9672-F7699E82551E}" type="pres">
      <dgm:prSet presAssocID="{D187DB91-CAD4-49EF-B1EF-37A5B6505EF1}" presName="accentRepeatNode" presStyleLbl="solidAlignAcc1" presStyleIdx="2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2C18A1EA-3D2F-4020-9DC5-42EE84D7CDED}" type="pres">
      <dgm:prSet presAssocID="{08B81D7C-4A14-4E6D-B502-677DE0D82557}" presName="image2" presStyleCnt="0"/>
      <dgm:spPr/>
    </dgm:pt>
    <dgm:pt modelId="{CE8C4405-EE1C-49E4-83D9-4A67CD2CC3AF}" type="pres">
      <dgm:prSet presAssocID="{08B81D7C-4A14-4E6D-B502-677DE0D82557}" presName="imageRepeatNode" presStyleLbl="alignAcc1" presStyleIdx="1" presStyleCnt="4" custScaleX="59926" custScaleY="58390" custLinFactY="-68518" custLinFactNeighborX="26584" custLinFactNeighborY="-100000"/>
      <dgm:spPr/>
      <dgm:t>
        <a:bodyPr/>
        <a:lstStyle/>
        <a:p>
          <a:endParaRPr lang="en-US"/>
        </a:p>
      </dgm:t>
    </dgm:pt>
    <dgm:pt modelId="{CAAC6C62-6B72-4D71-A8F7-BBF6249F47B5}" type="pres">
      <dgm:prSet presAssocID="{08B81D7C-4A14-4E6D-B502-677DE0D82557}" presName="imageaccent2" presStyleCnt="0"/>
      <dgm:spPr/>
    </dgm:pt>
    <dgm:pt modelId="{5874AA79-9B6E-4A51-A919-F200ED9761CD}" type="pres">
      <dgm:prSet presAssocID="{08B81D7C-4A14-4E6D-B502-677DE0D82557}" presName="accentRepeatNode" presStyleLbl="solidAlignAcc1" presStyleIdx="3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0280B4F6-10B1-4A82-8DE7-1665C2FBFF83}" type="pres">
      <dgm:prSet presAssocID="{9AB5D308-995B-4AF5-B00F-BDCD366DD936}" presName="text3" presStyleCnt="0"/>
      <dgm:spPr/>
    </dgm:pt>
    <dgm:pt modelId="{304854D7-31E8-4F11-B393-A6D5E29961CC}" type="pres">
      <dgm:prSet presAssocID="{9AB5D308-995B-4AF5-B00F-BDCD366DD936}" presName="textRepeatNode" presStyleLbl="alignNode1" presStyleIdx="2" presStyleCnt="4" custScaleX="168440" custScaleY="159934" custLinFactNeighborX="-23158" custLinFactNeighborY="587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A383D9-8A66-423B-9993-67C2BB4FECD1}" type="pres">
      <dgm:prSet presAssocID="{9AB5D308-995B-4AF5-B00F-BDCD366DD936}" presName="textaccent3" presStyleCnt="0"/>
      <dgm:spPr/>
    </dgm:pt>
    <dgm:pt modelId="{AEB8A920-F355-46B2-95C3-AEB4B327AEB9}" type="pres">
      <dgm:prSet presAssocID="{9AB5D308-995B-4AF5-B00F-BDCD366DD936}" presName="accentRepeatNode" presStyleLbl="solidAlignAcc1" presStyleIdx="4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610CA4BB-3567-468A-98C6-F7887E1C2B5C}" type="pres">
      <dgm:prSet presAssocID="{F9E78334-42BF-4EBF-A0A1-BF331741B3BE}" presName="image3" presStyleCnt="0"/>
      <dgm:spPr/>
    </dgm:pt>
    <dgm:pt modelId="{54CDF323-0D92-454C-8116-119D76FFA94A}" type="pres">
      <dgm:prSet presAssocID="{F9E78334-42BF-4EBF-A0A1-BF331741B3BE}" presName="imageRepeatNode" presStyleLbl="alignAcc1" presStyleIdx="2" presStyleCnt="4" custScaleX="91321" custScaleY="83026" custLinFactX="-18548" custLinFactNeighborX="-100000" custLinFactNeighborY="-101"/>
      <dgm:spPr/>
      <dgm:t>
        <a:bodyPr/>
        <a:lstStyle/>
        <a:p>
          <a:endParaRPr lang="en-US"/>
        </a:p>
      </dgm:t>
    </dgm:pt>
    <dgm:pt modelId="{A3F09DD0-95FD-4E05-837B-566B09F614B3}" type="pres">
      <dgm:prSet presAssocID="{F9E78334-42BF-4EBF-A0A1-BF331741B3BE}" presName="imageaccent3" presStyleCnt="0"/>
      <dgm:spPr/>
    </dgm:pt>
    <dgm:pt modelId="{8A9E06CE-72B3-4DFD-9804-5D89DBF00EC4}" type="pres">
      <dgm:prSet presAssocID="{F9E78334-42BF-4EBF-A0A1-BF331741B3BE}" presName="accentRepeatNode" presStyleLbl="solidAlignAcc1" presStyleIdx="5" presStyleCnt="8" custLinFactX="-83496" custLinFactNeighborX="-100000" custLinFactNeighborY="-54166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C615D09D-94E5-4300-AB02-A0D3899AE51B}" type="pres">
      <dgm:prSet presAssocID="{2C79EF58-38B0-44C7-B586-D2F89C29D558}" presName="text4" presStyleCnt="0"/>
      <dgm:spPr/>
    </dgm:pt>
    <dgm:pt modelId="{EBC885DF-4DE5-4105-9A11-EABC493BB867}" type="pres">
      <dgm:prSet presAssocID="{2C79EF58-38B0-44C7-B586-D2F89C29D558}" presName="textRepeatNode" presStyleLbl="alignNode1" presStyleIdx="3" presStyleCnt="4" custScaleX="153829" custScaleY="138421" custLinFactNeighborX="-60365" custLinFactNeighborY="-108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A7B8A-9F10-4E62-86F1-CB7B0B8A272D}" type="pres">
      <dgm:prSet presAssocID="{2C79EF58-38B0-44C7-B586-D2F89C29D558}" presName="textaccent4" presStyleCnt="0"/>
      <dgm:spPr/>
    </dgm:pt>
    <dgm:pt modelId="{C3729D45-B78D-4FF3-8E2A-26F0944B59BC}" type="pres">
      <dgm:prSet presAssocID="{2C79EF58-38B0-44C7-B586-D2F89C29D558}" presName="accentRepeatNode" presStyleLbl="solidAlignAcc1" presStyleIdx="6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8FD82BA2-715F-4CBF-A79A-8810E9836213}" type="pres">
      <dgm:prSet presAssocID="{D436140C-DA54-468D-B33D-D7D2263D034A}" presName="image4" presStyleCnt="0"/>
      <dgm:spPr/>
    </dgm:pt>
    <dgm:pt modelId="{CB6B3500-7857-4CC8-AACA-7B7836AC64CB}" type="pres">
      <dgm:prSet presAssocID="{D436140C-DA54-468D-B33D-D7D2263D034A}" presName="imageRepeatNode" presStyleLbl="alignAcc1" presStyleIdx="3" presStyleCnt="4" custScaleX="76659" custScaleY="78192" custLinFactX="-164134" custLinFactNeighborX="-200000" custLinFactNeighborY="-84031"/>
      <dgm:spPr/>
      <dgm:t>
        <a:bodyPr/>
        <a:lstStyle/>
        <a:p>
          <a:endParaRPr lang="en-US"/>
        </a:p>
      </dgm:t>
    </dgm:pt>
    <dgm:pt modelId="{A686F914-C15B-4FDF-BA5B-3C4AB39E072B}" type="pres">
      <dgm:prSet presAssocID="{D436140C-DA54-468D-B33D-D7D2263D034A}" presName="imageaccent4" presStyleCnt="0"/>
      <dgm:spPr/>
    </dgm:pt>
    <dgm:pt modelId="{380BD93C-BA5E-4074-8C36-96EE6EEA5446}" type="pres">
      <dgm:prSet presAssocID="{D436140C-DA54-468D-B33D-D7D2263D034A}" presName="accentRepeatNode" presStyleLbl="solidAlignAcc1" presStyleIdx="7" presStyleCnt="8"/>
      <dgm:spPr>
        <a:solidFill>
          <a:schemeClr val="lt1">
            <a:hueOff val="0"/>
            <a:satOff val="0"/>
            <a:lumOff val="0"/>
            <a:alpha val="0"/>
          </a:schemeClr>
        </a:solidFill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</dgm:pt>
  </dgm:ptLst>
  <dgm:cxnLst>
    <dgm:cxn modelId="{87C0F59F-F6BB-43A8-B675-C28E29484DE3}" srcId="{8D9092EA-964F-42AE-AC0E-494FDCD93845}" destId="{9AB5D308-995B-4AF5-B00F-BDCD366DD936}" srcOrd="2" destOrd="0" parTransId="{CF244895-BCD8-49E8-9A43-DEF6E67BA55F}" sibTransId="{F9E78334-42BF-4EBF-A0A1-BF331741B3BE}"/>
    <dgm:cxn modelId="{57612991-B77C-4064-A069-BE554BC92A6D}" type="presOf" srcId="{8D9092EA-964F-42AE-AC0E-494FDCD93845}" destId="{E6BC20F6-71A2-4D91-9E6E-56E2BEE43520}" srcOrd="0" destOrd="0" presId="urn:microsoft.com/office/officeart/2008/layout/HexagonCluster"/>
    <dgm:cxn modelId="{2FCED1AF-63C7-4BB2-8979-53220796F76D}" srcId="{8D9092EA-964F-42AE-AC0E-494FDCD93845}" destId="{E317721C-3281-4E45-989F-78C101B0C91E}" srcOrd="0" destOrd="0" parTransId="{3DA7ABB5-1FB8-4D37-A736-3A2CDC5778B0}" sibTransId="{877A27C6-2FDE-4CE2-99C6-700C157B9FA7}"/>
    <dgm:cxn modelId="{B8D853B1-814B-40AC-9388-4FB30F7AFB92}" srcId="{8D9092EA-964F-42AE-AC0E-494FDCD93845}" destId="{D187DB91-CAD4-49EF-B1EF-37A5B6505EF1}" srcOrd="1" destOrd="0" parTransId="{5636F8A4-F00E-4F08-98A4-B5528C61EF35}" sibTransId="{08B81D7C-4A14-4E6D-B502-677DE0D82557}"/>
    <dgm:cxn modelId="{9C4E5A44-5F06-4E73-926E-4249A2933DF1}" type="presOf" srcId="{D187DB91-CAD4-49EF-B1EF-37A5B6505EF1}" destId="{79AB308C-799A-4CC9-BA13-41696215FCD5}" srcOrd="0" destOrd="0" presId="urn:microsoft.com/office/officeart/2008/layout/HexagonCluster"/>
    <dgm:cxn modelId="{1F4A2884-D335-4880-9F8E-C08613126200}" type="presOf" srcId="{9AB5D308-995B-4AF5-B00F-BDCD366DD936}" destId="{304854D7-31E8-4F11-B393-A6D5E29961CC}" srcOrd="0" destOrd="0" presId="urn:microsoft.com/office/officeart/2008/layout/HexagonCluster"/>
    <dgm:cxn modelId="{14E2649C-EEE0-4C48-A253-E9F5A7D0B15B}" srcId="{8D9092EA-964F-42AE-AC0E-494FDCD93845}" destId="{2C79EF58-38B0-44C7-B586-D2F89C29D558}" srcOrd="3" destOrd="0" parTransId="{2F2513FE-1BF8-4044-9845-817E812445B3}" sibTransId="{D436140C-DA54-468D-B33D-D7D2263D034A}"/>
    <dgm:cxn modelId="{B98A20A5-230C-4634-A8BE-A51F3E3A68BA}" type="presOf" srcId="{08B81D7C-4A14-4E6D-B502-677DE0D82557}" destId="{CE8C4405-EE1C-49E4-83D9-4A67CD2CC3AF}" srcOrd="0" destOrd="0" presId="urn:microsoft.com/office/officeart/2008/layout/HexagonCluster"/>
    <dgm:cxn modelId="{EA32CBF7-0ADE-4A6B-8FF2-58683B181D52}" type="presOf" srcId="{F9E78334-42BF-4EBF-A0A1-BF331741B3BE}" destId="{54CDF323-0D92-454C-8116-119D76FFA94A}" srcOrd="0" destOrd="0" presId="urn:microsoft.com/office/officeart/2008/layout/HexagonCluster"/>
    <dgm:cxn modelId="{DAE9897F-B373-43D5-A7C3-17F09F010725}" type="presOf" srcId="{877A27C6-2FDE-4CE2-99C6-700C157B9FA7}" destId="{C7F597D0-9226-4FC1-BFEA-0D96F3ED6581}" srcOrd="0" destOrd="0" presId="urn:microsoft.com/office/officeart/2008/layout/HexagonCluster"/>
    <dgm:cxn modelId="{4465B3B3-6E34-44B5-AA5F-BA0335E8C1C7}" type="presOf" srcId="{2C79EF58-38B0-44C7-B586-D2F89C29D558}" destId="{EBC885DF-4DE5-4105-9A11-EABC493BB867}" srcOrd="0" destOrd="0" presId="urn:microsoft.com/office/officeart/2008/layout/HexagonCluster"/>
    <dgm:cxn modelId="{ED2380E3-AE15-4D43-9509-99C1309DBB10}" type="presOf" srcId="{E317721C-3281-4E45-989F-78C101B0C91E}" destId="{28FC8E40-8E28-436E-BD53-0475B9CDDB58}" srcOrd="0" destOrd="0" presId="urn:microsoft.com/office/officeart/2008/layout/HexagonCluster"/>
    <dgm:cxn modelId="{10642D5F-1BD7-49CB-8AA4-4A79B3222CD7}" type="presOf" srcId="{D436140C-DA54-468D-B33D-D7D2263D034A}" destId="{CB6B3500-7857-4CC8-AACA-7B7836AC64CB}" srcOrd="0" destOrd="0" presId="urn:microsoft.com/office/officeart/2008/layout/HexagonCluster"/>
    <dgm:cxn modelId="{5D6B738D-24FD-4058-9F46-5B30F0902A71}" type="presParOf" srcId="{E6BC20F6-71A2-4D91-9E6E-56E2BEE43520}" destId="{0663A7AE-6063-4C07-ADB4-22F768B5FE27}" srcOrd="0" destOrd="0" presId="urn:microsoft.com/office/officeart/2008/layout/HexagonCluster"/>
    <dgm:cxn modelId="{74D43DDA-D2E9-4E6F-9828-4A454E5BEB93}" type="presParOf" srcId="{0663A7AE-6063-4C07-ADB4-22F768B5FE27}" destId="{28FC8E40-8E28-436E-BD53-0475B9CDDB58}" srcOrd="0" destOrd="0" presId="urn:microsoft.com/office/officeart/2008/layout/HexagonCluster"/>
    <dgm:cxn modelId="{C3B62F03-8F2F-4F04-AFCF-0D03D226AD56}" type="presParOf" srcId="{E6BC20F6-71A2-4D91-9E6E-56E2BEE43520}" destId="{A977978B-BB46-49D7-A1D0-6B972870DC7B}" srcOrd="1" destOrd="0" presId="urn:microsoft.com/office/officeart/2008/layout/HexagonCluster"/>
    <dgm:cxn modelId="{169DCC87-44B0-4B10-B604-E59E53DF1320}" type="presParOf" srcId="{A977978B-BB46-49D7-A1D0-6B972870DC7B}" destId="{2917C44D-1FC3-409E-815A-004FEB49CD2C}" srcOrd="0" destOrd="0" presId="urn:microsoft.com/office/officeart/2008/layout/HexagonCluster"/>
    <dgm:cxn modelId="{8F5CBF9C-5344-471C-B861-5B3294A467E0}" type="presParOf" srcId="{E6BC20F6-71A2-4D91-9E6E-56E2BEE43520}" destId="{F7A21C77-79C5-4105-85C9-8DCE1CEE054A}" srcOrd="2" destOrd="0" presId="urn:microsoft.com/office/officeart/2008/layout/HexagonCluster"/>
    <dgm:cxn modelId="{0F74C1F5-7841-4908-9E97-70D2760205A8}" type="presParOf" srcId="{F7A21C77-79C5-4105-85C9-8DCE1CEE054A}" destId="{C7F597D0-9226-4FC1-BFEA-0D96F3ED6581}" srcOrd="0" destOrd="0" presId="urn:microsoft.com/office/officeart/2008/layout/HexagonCluster"/>
    <dgm:cxn modelId="{31E04E72-56D1-4BA4-B019-FFF13D1FF859}" type="presParOf" srcId="{E6BC20F6-71A2-4D91-9E6E-56E2BEE43520}" destId="{650D28E5-5390-4F09-9B5B-1E88AA70AD08}" srcOrd="3" destOrd="0" presId="urn:microsoft.com/office/officeart/2008/layout/HexagonCluster"/>
    <dgm:cxn modelId="{7A3155A6-205E-4A59-B454-217E96E8510F}" type="presParOf" srcId="{650D28E5-5390-4F09-9B5B-1E88AA70AD08}" destId="{37A333AD-49B0-4396-809C-95E2CB80C943}" srcOrd="0" destOrd="0" presId="urn:microsoft.com/office/officeart/2008/layout/HexagonCluster"/>
    <dgm:cxn modelId="{FAD8934B-8CB9-4625-BE56-88711319D6BF}" type="presParOf" srcId="{E6BC20F6-71A2-4D91-9E6E-56E2BEE43520}" destId="{850C5E04-409D-44CF-ABE0-8515CFD470CE}" srcOrd="4" destOrd="0" presId="urn:microsoft.com/office/officeart/2008/layout/HexagonCluster"/>
    <dgm:cxn modelId="{8AB89BEB-B108-4FB6-BA38-CEE14664DCB5}" type="presParOf" srcId="{850C5E04-409D-44CF-ABE0-8515CFD470CE}" destId="{79AB308C-799A-4CC9-BA13-41696215FCD5}" srcOrd="0" destOrd="0" presId="urn:microsoft.com/office/officeart/2008/layout/HexagonCluster"/>
    <dgm:cxn modelId="{9128165E-7067-4FDD-9821-6B3DE44BC280}" type="presParOf" srcId="{E6BC20F6-71A2-4D91-9E6E-56E2BEE43520}" destId="{77511532-4BE3-4DD6-A7C7-4EA14FDE0A57}" srcOrd="5" destOrd="0" presId="urn:microsoft.com/office/officeart/2008/layout/HexagonCluster"/>
    <dgm:cxn modelId="{595F323E-F173-4BFF-BF40-EE27C98369AF}" type="presParOf" srcId="{77511532-4BE3-4DD6-A7C7-4EA14FDE0A57}" destId="{C2BB6BA1-4886-49EC-9672-F7699E82551E}" srcOrd="0" destOrd="0" presId="urn:microsoft.com/office/officeart/2008/layout/HexagonCluster"/>
    <dgm:cxn modelId="{DE209BB3-B489-4115-A38D-46FFD2B47450}" type="presParOf" srcId="{E6BC20F6-71A2-4D91-9E6E-56E2BEE43520}" destId="{2C18A1EA-3D2F-4020-9DC5-42EE84D7CDED}" srcOrd="6" destOrd="0" presId="urn:microsoft.com/office/officeart/2008/layout/HexagonCluster"/>
    <dgm:cxn modelId="{08B4DE21-0C3C-4D7E-A85D-53F8EB04E4E7}" type="presParOf" srcId="{2C18A1EA-3D2F-4020-9DC5-42EE84D7CDED}" destId="{CE8C4405-EE1C-49E4-83D9-4A67CD2CC3AF}" srcOrd="0" destOrd="0" presId="urn:microsoft.com/office/officeart/2008/layout/HexagonCluster"/>
    <dgm:cxn modelId="{1F8CD742-1BCA-4AFD-B2A5-68C4B5E330B0}" type="presParOf" srcId="{E6BC20F6-71A2-4D91-9E6E-56E2BEE43520}" destId="{CAAC6C62-6B72-4D71-A8F7-BBF6249F47B5}" srcOrd="7" destOrd="0" presId="urn:microsoft.com/office/officeart/2008/layout/HexagonCluster"/>
    <dgm:cxn modelId="{3590A69B-1A0C-4F4E-91BA-782E20AF97D4}" type="presParOf" srcId="{CAAC6C62-6B72-4D71-A8F7-BBF6249F47B5}" destId="{5874AA79-9B6E-4A51-A919-F200ED9761CD}" srcOrd="0" destOrd="0" presId="urn:microsoft.com/office/officeart/2008/layout/HexagonCluster"/>
    <dgm:cxn modelId="{F2A78C8B-E274-450E-A018-8B6D37C12352}" type="presParOf" srcId="{E6BC20F6-71A2-4D91-9E6E-56E2BEE43520}" destId="{0280B4F6-10B1-4A82-8DE7-1665C2FBFF83}" srcOrd="8" destOrd="0" presId="urn:microsoft.com/office/officeart/2008/layout/HexagonCluster"/>
    <dgm:cxn modelId="{78DAF917-C026-47A2-AAA2-C40609526D8C}" type="presParOf" srcId="{0280B4F6-10B1-4A82-8DE7-1665C2FBFF83}" destId="{304854D7-31E8-4F11-B393-A6D5E29961CC}" srcOrd="0" destOrd="0" presId="urn:microsoft.com/office/officeart/2008/layout/HexagonCluster"/>
    <dgm:cxn modelId="{D18851A0-0DF4-4C8F-8CC0-61869928F16D}" type="presParOf" srcId="{E6BC20F6-71A2-4D91-9E6E-56E2BEE43520}" destId="{FEA383D9-8A66-423B-9993-67C2BB4FECD1}" srcOrd="9" destOrd="0" presId="urn:microsoft.com/office/officeart/2008/layout/HexagonCluster"/>
    <dgm:cxn modelId="{ACA7D6AE-21A0-4CFA-97A7-4B8CFD7CB11C}" type="presParOf" srcId="{FEA383D9-8A66-423B-9993-67C2BB4FECD1}" destId="{AEB8A920-F355-46B2-95C3-AEB4B327AEB9}" srcOrd="0" destOrd="0" presId="urn:microsoft.com/office/officeart/2008/layout/HexagonCluster"/>
    <dgm:cxn modelId="{78D306C7-A590-41D7-BACC-58B2CAB210FE}" type="presParOf" srcId="{E6BC20F6-71A2-4D91-9E6E-56E2BEE43520}" destId="{610CA4BB-3567-468A-98C6-F7887E1C2B5C}" srcOrd="10" destOrd="0" presId="urn:microsoft.com/office/officeart/2008/layout/HexagonCluster"/>
    <dgm:cxn modelId="{D2B1BD45-4308-42BF-9A5A-13CCE5DEE064}" type="presParOf" srcId="{610CA4BB-3567-468A-98C6-F7887E1C2B5C}" destId="{54CDF323-0D92-454C-8116-119D76FFA94A}" srcOrd="0" destOrd="0" presId="urn:microsoft.com/office/officeart/2008/layout/HexagonCluster"/>
    <dgm:cxn modelId="{2A3FDD42-3499-4D18-B9FE-029E3F7DAF29}" type="presParOf" srcId="{E6BC20F6-71A2-4D91-9E6E-56E2BEE43520}" destId="{A3F09DD0-95FD-4E05-837B-566B09F614B3}" srcOrd="11" destOrd="0" presId="urn:microsoft.com/office/officeart/2008/layout/HexagonCluster"/>
    <dgm:cxn modelId="{CB1FC086-36A2-46F5-A2E1-E097521A5BD5}" type="presParOf" srcId="{A3F09DD0-95FD-4E05-837B-566B09F614B3}" destId="{8A9E06CE-72B3-4DFD-9804-5D89DBF00EC4}" srcOrd="0" destOrd="0" presId="urn:microsoft.com/office/officeart/2008/layout/HexagonCluster"/>
    <dgm:cxn modelId="{50F2503A-3C62-4BAC-970D-A1AC6B043CCD}" type="presParOf" srcId="{E6BC20F6-71A2-4D91-9E6E-56E2BEE43520}" destId="{C615D09D-94E5-4300-AB02-A0D3899AE51B}" srcOrd="12" destOrd="0" presId="urn:microsoft.com/office/officeart/2008/layout/HexagonCluster"/>
    <dgm:cxn modelId="{5F5FF305-B1D9-4618-B380-3B675EEC8E0E}" type="presParOf" srcId="{C615D09D-94E5-4300-AB02-A0D3899AE51B}" destId="{EBC885DF-4DE5-4105-9A11-EABC493BB867}" srcOrd="0" destOrd="0" presId="urn:microsoft.com/office/officeart/2008/layout/HexagonCluster"/>
    <dgm:cxn modelId="{6523466A-E241-4789-8D44-476346FE947F}" type="presParOf" srcId="{E6BC20F6-71A2-4D91-9E6E-56E2BEE43520}" destId="{566A7B8A-9F10-4E62-86F1-CB7B0B8A272D}" srcOrd="13" destOrd="0" presId="urn:microsoft.com/office/officeart/2008/layout/HexagonCluster"/>
    <dgm:cxn modelId="{2ABCB4F7-9985-4A4E-BF7C-C6E38CFA5E78}" type="presParOf" srcId="{566A7B8A-9F10-4E62-86F1-CB7B0B8A272D}" destId="{C3729D45-B78D-4FF3-8E2A-26F0944B59BC}" srcOrd="0" destOrd="0" presId="urn:microsoft.com/office/officeart/2008/layout/HexagonCluster"/>
    <dgm:cxn modelId="{1EFD78FF-7704-4081-9339-EE55FA19144E}" type="presParOf" srcId="{E6BC20F6-71A2-4D91-9E6E-56E2BEE43520}" destId="{8FD82BA2-715F-4CBF-A79A-8810E9836213}" srcOrd="14" destOrd="0" presId="urn:microsoft.com/office/officeart/2008/layout/HexagonCluster"/>
    <dgm:cxn modelId="{D9B7F05C-8454-440A-9879-4631C94A0DB1}" type="presParOf" srcId="{8FD82BA2-715F-4CBF-A79A-8810E9836213}" destId="{CB6B3500-7857-4CC8-AACA-7B7836AC64CB}" srcOrd="0" destOrd="0" presId="urn:microsoft.com/office/officeart/2008/layout/HexagonCluster"/>
    <dgm:cxn modelId="{5692ADA9-E951-4C72-85F6-DD8785E3A9E6}" type="presParOf" srcId="{E6BC20F6-71A2-4D91-9E6E-56E2BEE43520}" destId="{A686F914-C15B-4FDF-BA5B-3C4AB39E072B}" srcOrd="15" destOrd="0" presId="urn:microsoft.com/office/officeart/2008/layout/HexagonCluster"/>
    <dgm:cxn modelId="{71311C13-67ED-4AA7-B23C-58494986929E}" type="presParOf" srcId="{A686F914-C15B-4FDF-BA5B-3C4AB39E072B}" destId="{380BD93C-BA5E-4074-8C36-96EE6EEA544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5705C3-02B4-4074-85DC-5FEE40460243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C8758AC-233D-44AC-9BCC-264CED732358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Kreativnost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DF83B591-309F-4A1B-B042-EF0C2D2C1164}" type="parTrans" cxnId="{5A07294F-9EFB-4EF6-9609-7AFD57751DAA}">
      <dgm:prSet/>
      <dgm:spPr/>
      <dgm:t>
        <a:bodyPr/>
        <a:lstStyle/>
        <a:p>
          <a:endParaRPr lang="en-GB"/>
        </a:p>
      </dgm:t>
    </dgm:pt>
    <dgm:pt modelId="{BE63F712-8105-47DC-9D7D-31085A429F55}" type="sibTrans" cxnId="{5A07294F-9EFB-4EF6-9609-7AFD57751DAA}">
      <dgm:prSet/>
      <dgm:spPr/>
      <dgm:t>
        <a:bodyPr/>
        <a:lstStyle/>
        <a:p>
          <a:endParaRPr lang="en-GB"/>
        </a:p>
      </dgm:t>
    </dgm:pt>
    <dgm:pt modelId="{DFF95A3E-9B32-463D-B894-257649A2D2AF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Kritičko razmišljanje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FCC8232E-D6DF-4260-A84B-4F8923E725C2}" type="parTrans" cxnId="{F0AE0721-A542-4606-8AC0-4383BF0D4110}">
      <dgm:prSet/>
      <dgm:spPr/>
      <dgm:t>
        <a:bodyPr/>
        <a:lstStyle/>
        <a:p>
          <a:endParaRPr lang="en-GB"/>
        </a:p>
      </dgm:t>
    </dgm:pt>
    <dgm:pt modelId="{8BDA0486-915B-413F-A9E0-512DC1C570CC}" type="sibTrans" cxnId="{F0AE0721-A542-4606-8AC0-4383BF0D4110}">
      <dgm:prSet/>
      <dgm:spPr/>
      <dgm:t>
        <a:bodyPr/>
        <a:lstStyle/>
        <a:p>
          <a:endParaRPr lang="en-GB"/>
        </a:p>
      </dgm:t>
    </dgm:pt>
    <dgm:pt modelId="{1CE67FCD-DA89-4940-B3F6-75001B812877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Rješavanje problema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ED7D1BAD-C1A6-489C-A5AF-C3B256EA5C52}" type="parTrans" cxnId="{872DAB9C-442A-4243-B97E-CAD9ACFCD373}">
      <dgm:prSet/>
      <dgm:spPr/>
      <dgm:t>
        <a:bodyPr/>
        <a:lstStyle/>
        <a:p>
          <a:endParaRPr lang="en-GB"/>
        </a:p>
      </dgm:t>
    </dgm:pt>
    <dgm:pt modelId="{1605EB5E-3237-4CCB-BF02-30DB6B0073AF}" type="sibTrans" cxnId="{872DAB9C-442A-4243-B97E-CAD9ACFCD373}">
      <dgm:prSet/>
      <dgm:spPr/>
      <dgm:t>
        <a:bodyPr/>
        <a:lstStyle/>
        <a:p>
          <a:endParaRPr lang="en-GB"/>
        </a:p>
      </dgm:t>
    </dgm:pt>
    <dgm:pt modelId="{E73C04FA-7C2F-4459-9AED-5EFCB36FECDC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Saradnja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BF2585F3-5A9E-4825-AB37-80D0B97B7DC3}" type="parTrans" cxnId="{DC5A3C7B-2848-473D-9837-51D19E483D2C}">
      <dgm:prSet/>
      <dgm:spPr/>
      <dgm:t>
        <a:bodyPr/>
        <a:lstStyle/>
        <a:p>
          <a:endParaRPr lang="en-GB"/>
        </a:p>
      </dgm:t>
    </dgm:pt>
    <dgm:pt modelId="{C1BC3B37-D63B-47CB-B830-EE3AADC688C8}" type="sibTrans" cxnId="{DC5A3C7B-2848-473D-9837-51D19E483D2C}">
      <dgm:prSet/>
      <dgm:spPr/>
      <dgm:t>
        <a:bodyPr/>
        <a:lstStyle/>
        <a:p>
          <a:endParaRPr lang="en-GB"/>
        </a:p>
      </dgm:t>
    </dgm:pt>
    <dgm:pt modelId="{A26573E0-5BDA-4B72-AD36-192E8D9E2929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Inovacija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935D2469-B92A-43E6-BF60-87FFB97C4BF8}" type="parTrans" cxnId="{EC623B9A-3F90-4749-91CB-82C562DA7596}">
      <dgm:prSet/>
      <dgm:spPr/>
      <dgm:t>
        <a:bodyPr/>
        <a:lstStyle/>
        <a:p>
          <a:endParaRPr lang="en-GB"/>
        </a:p>
      </dgm:t>
    </dgm:pt>
    <dgm:pt modelId="{71E903BC-9C7A-4131-8B68-D844F2CCC82B}" type="sibTrans" cxnId="{EC623B9A-3F90-4749-91CB-82C562DA7596}">
      <dgm:prSet/>
      <dgm:spPr/>
      <dgm:t>
        <a:bodyPr/>
        <a:lstStyle/>
        <a:p>
          <a:endParaRPr lang="en-GB"/>
        </a:p>
      </dgm:t>
    </dgm:pt>
    <dgm:pt modelId="{DBFE5045-984D-4492-AA5D-319A0E14E6EC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Prikupljanje podataka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FD8A074B-3CEB-4AA5-86F4-78FB8DC96AD4}" type="parTrans" cxnId="{77094F20-72B7-4100-891D-DDEC986FA5BE}">
      <dgm:prSet/>
      <dgm:spPr/>
      <dgm:t>
        <a:bodyPr/>
        <a:lstStyle/>
        <a:p>
          <a:endParaRPr lang="en-GB"/>
        </a:p>
      </dgm:t>
    </dgm:pt>
    <dgm:pt modelId="{3011FB0A-A39A-4254-A98F-29732151DEFB}" type="sibTrans" cxnId="{77094F20-72B7-4100-891D-DDEC986FA5BE}">
      <dgm:prSet/>
      <dgm:spPr/>
      <dgm:t>
        <a:bodyPr/>
        <a:lstStyle/>
        <a:p>
          <a:endParaRPr lang="en-GB"/>
        </a:p>
      </dgm:t>
    </dgm:pt>
    <dgm:pt modelId="{E8BECCE7-E964-41EE-BB23-0A23C0B6E7D3}">
      <dgm:prSet phldrT="[Text]" custT="1"/>
      <dgm:spPr/>
      <dgm:t>
        <a:bodyPr/>
        <a:lstStyle/>
        <a:p>
          <a:r>
            <a:rPr lang="sr-Latn-BA" sz="2000" b="1" dirty="0" smtClean="0">
              <a:latin typeface="Calibri" panose="020F0502020204030204" pitchFamily="34" charset="0"/>
            </a:rPr>
            <a:t>Komunikacija</a:t>
          </a:r>
          <a:endParaRPr lang="en-GB" sz="2000" b="1" dirty="0">
            <a:latin typeface="Calibri" panose="020F0502020204030204" pitchFamily="34" charset="0"/>
          </a:endParaRPr>
        </a:p>
      </dgm:t>
    </dgm:pt>
    <dgm:pt modelId="{3649676A-3818-4D9A-BC93-5C930288FCD5}" type="parTrans" cxnId="{E0B50CAE-F3C9-4ECC-B55D-04007C1FCAB6}">
      <dgm:prSet/>
      <dgm:spPr/>
      <dgm:t>
        <a:bodyPr/>
        <a:lstStyle/>
        <a:p>
          <a:endParaRPr lang="en-GB"/>
        </a:p>
      </dgm:t>
    </dgm:pt>
    <dgm:pt modelId="{6EF5AD61-8306-42B2-8B6C-784736109B05}" type="sibTrans" cxnId="{E0B50CAE-F3C9-4ECC-B55D-04007C1FCAB6}">
      <dgm:prSet/>
      <dgm:spPr/>
      <dgm:t>
        <a:bodyPr/>
        <a:lstStyle/>
        <a:p>
          <a:endParaRPr lang="en-GB"/>
        </a:p>
      </dgm:t>
    </dgm:pt>
    <dgm:pt modelId="{623632FD-E1F4-4481-B63A-8F36C12A59D0}" type="pres">
      <dgm:prSet presAssocID="{F75705C3-02B4-4074-85DC-5FEE404602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A338CD4-5347-4539-89A9-5469B619FE01}" type="pres">
      <dgm:prSet presAssocID="{6C8758AC-233D-44AC-9BCC-264CED732358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F9E755-EB01-43BA-9240-18207328C30F}" type="pres">
      <dgm:prSet presAssocID="{BE63F712-8105-47DC-9D7D-31085A429F55}" presName="sibTrans" presStyleCnt="0"/>
      <dgm:spPr/>
      <dgm:t>
        <a:bodyPr/>
        <a:lstStyle/>
        <a:p>
          <a:endParaRPr lang="en-US"/>
        </a:p>
      </dgm:t>
    </dgm:pt>
    <dgm:pt modelId="{FB842624-2541-4C42-8400-AE6BD161CE00}" type="pres">
      <dgm:prSet presAssocID="{DFF95A3E-9B32-463D-B894-257649A2D2A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07531C-8CF1-423A-9636-AC33F2CD9616}" type="pres">
      <dgm:prSet presAssocID="{8BDA0486-915B-413F-A9E0-512DC1C570CC}" presName="sibTrans" presStyleCnt="0"/>
      <dgm:spPr/>
      <dgm:t>
        <a:bodyPr/>
        <a:lstStyle/>
        <a:p>
          <a:endParaRPr lang="en-US"/>
        </a:p>
      </dgm:t>
    </dgm:pt>
    <dgm:pt modelId="{D5060B90-E941-4E1B-9B29-538B4714C8A5}" type="pres">
      <dgm:prSet presAssocID="{1CE67FCD-DA89-4940-B3F6-75001B81287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E99B0E6-2B8F-47F3-B094-777AC14EF779}" type="pres">
      <dgm:prSet presAssocID="{1605EB5E-3237-4CCB-BF02-30DB6B0073AF}" presName="sibTrans" presStyleCnt="0"/>
      <dgm:spPr/>
      <dgm:t>
        <a:bodyPr/>
        <a:lstStyle/>
        <a:p>
          <a:endParaRPr lang="en-US"/>
        </a:p>
      </dgm:t>
    </dgm:pt>
    <dgm:pt modelId="{7B92108C-7C65-4DDA-977C-25C95468EF18}" type="pres">
      <dgm:prSet presAssocID="{A26573E0-5BDA-4B72-AD36-192E8D9E292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4014B0B-E96C-427A-8F42-E5CAC1421A6A}" type="pres">
      <dgm:prSet presAssocID="{71E903BC-9C7A-4131-8B68-D844F2CCC82B}" presName="sibTrans" presStyleCnt="0"/>
      <dgm:spPr/>
      <dgm:t>
        <a:bodyPr/>
        <a:lstStyle/>
        <a:p>
          <a:endParaRPr lang="en-US"/>
        </a:p>
      </dgm:t>
    </dgm:pt>
    <dgm:pt modelId="{1AB6EE72-8734-4FAB-A9E0-433B3E0B3CFA}" type="pres">
      <dgm:prSet presAssocID="{E73C04FA-7C2F-4459-9AED-5EFCB36FECD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DF2095-C4FA-456C-8102-E4CDB655EF24}" type="pres">
      <dgm:prSet presAssocID="{C1BC3B37-D63B-47CB-B830-EE3AADC688C8}" presName="sibTrans" presStyleCnt="0"/>
      <dgm:spPr/>
      <dgm:t>
        <a:bodyPr/>
        <a:lstStyle/>
        <a:p>
          <a:endParaRPr lang="en-US"/>
        </a:p>
      </dgm:t>
    </dgm:pt>
    <dgm:pt modelId="{3A0551FD-0323-415E-A457-6F1612681BB2}" type="pres">
      <dgm:prSet presAssocID="{DBFE5045-984D-4492-AA5D-319A0E14E6E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86AE2E1-EDA7-4617-B4F4-1DC7DCA0A71F}" type="pres">
      <dgm:prSet presAssocID="{3011FB0A-A39A-4254-A98F-29732151DEFB}" presName="sibTrans" presStyleCnt="0"/>
      <dgm:spPr/>
      <dgm:t>
        <a:bodyPr/>
        <a:lstStyle/>
        <a:p>
          <a:endParaRPr lang="en-US"/>
        </a:p>
      </dgm:t>
    </dgm:pt>
    <dgm:pt modelId="{42C46F41-0E6C-4F70-ADAD-D1E06C314F7C}" type="pres">
      <dgm:prSet presAssocID="{E8BECCE7-E964-41EE-BB23-0A23C0B6E7D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FB36BFB-7ACA-47CF-9799-4CFF06FE3109}" type="presOf" srcId="{DBFE5045-984D-4492-AA5D-319A0E14E6EC}" destId="{3A0551FD-0323-415E-A457-6F1612681BB2}" srcOrd="0" destOrd="0" presId="urn:microsoft.com/office/officeart/2005/8/layout/default"/>
    <dgm:cxn modelId="{EC623B9A-3F90-4749-91CB-82C562DA7596}" srcId="{F75705C3-02B4-4074-85DC-5FEE40460243}" destId="{A26573E0-5BDA-4B72-AD36-192E8D9E2929}" srcOrd="3" destOrd="0" parTransId="{935D2469-B92A-43E6-BF60-87FFB97C4BF8}" sibTransId="{71E903BC-9C7A-4131-8B68-D844F2CCC82B}"/>
    <dgm:cxn modelId="{1AC57936-41A4-41C7-9B6B-933600B52E15}" type="presOf" srcId="{E8BECCE7-E964-41EE-BB23-0A23C0B6E7D3}" destId="{42C46F41-0E6C-4F70-ADAD-D1E06C314F7C}" srcOrd="0" destOrd="0" presId="urn:microsoft.com/office/officeart/2005/8/layout/default"/>
    <dgm:cxn modelId="{903867C2-0E94-42DA-B23B-28E717194BC7}" type="presOf" srcId="{F75705C3-02B4-4074-85DC-5FEE40460243}" destId="{623632FD-E1F4-4481-B63A-8F36C12A59D0}" srcOrd="0" destOrd="0" presId="urn:microsoft.com/office/officeart/2005/8/layout/default"/>
    <dgm:cxn modelId="{175E656A-CF10-43E6-976C-F37EE28D50C9}" type="presOf" srcId="{E73C04FA-7C2F-4459-9AED-5EFCB36FECDC}" destId="{1AB6EE72-8734-4FAB-A9E0-433B3E0B3CFA}" srcOrd="0" destOrd="0" presId="urn:microsoft.com/office/officeart/2005/8/layout/default"/>
    <dgm:cxn modelId="{DA836E22-7DA6-443E-B370-B0C906BEF924}" type="presOf" srcId="{DFF95A3E-9B32-463D-B894-257649A2D2AF}" destId="{FB842624-2541-4C42-8400-AE6BD161CE00}" srcOrd="0" destOrd="0" presId="urn:microsoft.com/office/officeart/2005/8/layout/default"/>
    <dgm:cxn modelId="{AE059A92-F658-42DF-9C1E-A4EC7CB679B2}" type="presOf" srcId="{1CE67FCD-DA89-4940-B3F6-75001B812877}" destId="{D5060B90-E941-4E1B-9B29-538B4714C8A5}" srcOrd="0" destOrd="0" presId="urn:microsoft.com/office/officeart/2005/8/layout/default"/>
    <dgm:cxn modelId="{DC5A3C7B-2848-473D-9837-51D19E483D2C}" srcId="{F75705C3-02B4-4074-85DC-5FEE40460243}" destId="{E73C04FA-7C2F-4459-9AED-5EFCB36FECDC}" srcOrd="4" destOrd="0" parTransId="{BF2585F3-5A9E-4825-AB37-80D0B97B7DC3}" sibTransId="{C1BC3B37-D63B-47CB-B830-EE3AADC688C8}"/>
    <dgm:cxn modelId="{070B95F9-35C2-41A9-B067-63F6364223DC}" type="presOf" srcId="{6C8758AC-233D-44AC-9BCC-264CED732358}" destId="{2A338CD4-5347-4539-89A9-5469B619FE01}" srcOrd="0" destOrd="0" presId="urn:microsoft.com/office/officeart/2005/8/layout/default"/>
    <dgm:cxn modelId="{E0B50CAE-F3C9-4ECC-B55D-04007C1FCAB6}" srcId="{F75705C3-02B4-4074-85DC-5FEE40460243}" destId="{E8BECCE7-E964-41EE-BB23-0A23C0B6E7D3}" srcOrd="6" destOrd="0" parTransId="{3649676A-3818-4D9A-BC93-5C930288FCD5}" sibTransId="{6EF5AD61-8306-42B2-8B6C-784736109B05}"/>
    <dgm:cxn modelId="{872DAB9C-442A-4243-B97E-CAD9ACFCD373}" srcId="{F75705C3-02B4-4074-85DC-5FEE40460243}" destId="{1CE67FCD-DA89-4940-B3F6-75001B812877}" srcOrd="2" destOrd="0" parTransId="{ED7D1BAD-C1A6-489C-A5AF-C3B256EA5C52}" sibTransId="{1605EB5E-3237-4CCB-BF02-30DB6B0073AF}"/>
    <dgm:cxn modelId="{77094F20-72B7-4100-891D-DDEC986FA5BE}" srcId="{F75705C3-02B4-4074-85DC-5FEE40460243}" destId="{DBFE5045-984D-4492-AA5D-319A0E14E6EC}" srcOrd="5" destOrd="0" parTransId="{FD8A074B-3CEB-4AA5-86F4-78FB8DC96AD4}" sibTransId="{3011FB0A-A39A-4254-A98F-29732151DEFB}"/>
    <dgm:cxn modelId="{3730FF14-8105-49F6-BAE7-B32B2F06D23A}" type="presOf" srcId="{A26573E0-5BDA-4B72-AD36-192E8D9E2929}" destId="{7B92108C-7C65-4DDA-977C-25C95468EF18}" srcOrd="0" destOrd="0" presId="urn:microsoft.com/office/officeart/2005/8/layout/default"/>
    <dgm:cxn modelId="{5A07294F-9EFB-4EF6-9609-7AFD57751DAA}" srcId="{F75705C3-02B4-4074-85DC-5FEE40460243}" destId="{6C8758AC-233D-44AC-9BCC-264CED732358}" srcOrd="0" destOrd="0" parTransId="{DF83B591-309F-4A1B-B042-EF0C2D2C1164}" sibTransId="{BE63F712-8105-47DC-9D7D-31085A429F55}"/>
    <dgm:cxn modelId="{F0AE0721-A542-4606-8AC0-4383BF0D4110}" srcId="{F75705C3-02B4-4074-85DC-5FEE40460243}" destId="{DFF95A3E-9B32-463D-B894-257649A2D2AF}" srcOrd="1" destOrd="0" parTransId="{FCC8232E-D6DF-4260-A84B-4F8923E725C2}" sibTransId="{8BDA0486-915B-413F-A9E0-512DC1C570CC}"/>
    <dgm:cxn modelId="{EA43419D-B996-46EA-B1E7-887A5D07B5A2}" type="presParOf" srcId="{623632FD-E1F4-4481-B63A-8F36C12A59D0}" destId="{2A338CD4-5347-4539-89A9-5469B619FE01}" srcOrd="0" destOrd="0" presId="urn:microsoft.com/office/officeart/2005/8/layout/default"/>
    <dgm:cxn modelId="{462006A6-973B-4626-8896-3CFA9C2ECA4E}" type="presParOf" srcId="{623632FD-E1F4-4481-B63A-8F36C12A59D0}" destId="{5FF9E755-EB01-43BA-9240-18207328C30F}" srcOrd="1" destOrd="0" presId="urn:microsoft.com/office/officeart/2005/8/layout/default"/>
    <dgm:cxn modelId="{9C071129-7C71-4586-8095-528C92C0F0AC}" type="presParOf" srcId="{623632FD-E1F4-4481-B63A-8F36C12A59D0}" destId="{FB842624-2541-4C42-8400-AE6BD161CE00}" srcOrd="2" destOrd="0" presId="urn:microsoft.com/office/officeart/2005/8/layout/default"/>
    <dgm:cxn modelId="{5A833E07-4EE1-4ECD-B6E4-93BE080C9101}" type="presParOf" srcId="{623632FD-E1F4-4481-B63A-8F36C12A59D0}" destId="{F707531C-8CF1-423A-9636-AC33F2CD9616}" srcOrd="3" destOrd="0" presId="urn:microsoft.com/office/officeart/2005/8/layout/default"/>
    <dgm:cxn modelId="{CF80C782-38A0-46E4-8BE9-DC4A30824786}" type="presParOf" srcId="{623632FD-E1F4-4481-B63A-8F36C12A59D0}" destId="{D5060B90-E941-4E1B-9B29-538B4714C8A5}" srcOrd="4" destOrd="0" presId="urn:microsoft.com/office/officeart/2005/8/layout/default"/>
    <dgm:cxn modelId="{92BF05A0-313C-44C5-931D-D0FE283AA51A}" type="presParOf" srcId="{623632FD-E1F4-4481-B63A-8F36C12A59D0}" destId="{DE99B0E6-2B8F-47F3-B094-777AC14EF779}" srcOrd="5" destOrd="0" presId="urn:microsoft.com/office/officeart/2005/8/layout/default"/>
    <dgm:cxn modelId="{B492F0FC-302E-405A-9190-AE4A07A2CEE2}" type="presParOf" srcId="{623632FD-E1F4-4481-B63A-8F36C12A59D0}" destId="{7B92108C-7C65-4DDA-977C-25C95468EF18}" srcOrd="6" destOrd="0" presId="urn:microsoft.com/office/officeart/2005/8/layout/default"/>
    <dgm:cxn modelId="{232733A5-9E46-45DC-BCC8-B65E12F76943}" type="presParOf" srcId="{623632FD-E1F4-4481-B63A-8F36C12A59D0}" destId="{E4014B0B-E96C-427A-8F42-E5CAC1421A6A}" srcOrd="7" destOrd="0" presId="urn:microsoft.com/office/officeart/2005/8/layout/default"/>
    <dgm:cxn modelId="{D9EA79F7-00D7-44C2-AE02-F18D9C102D6C}" type="presParOf" srcId="{623632FD-E1F4-4481-B63A-8F36C12A59D0}" destId="{1AB6EE72-8734-4FAB-A9E0-433B3E0B3CFA}" srcOrd="8" destOrd="0" presId="urn:microsoft.com/office/officeart/2005/8/layout/default"/>
    <dgm:cxn modelId="{5F5E9074-0204-4159-B0E1-60B4177C7312}" type="presParOf" srcId="{623632FD-E1F4-4481-B63A-8F36C12A59D0}" destId="{C7DF2095-C4FA-456C-8102-E4CDB655EF24}" srcOrd="9" destOrd="0" presId="urn:microsoft.com/office/officeart/2005/8/layout/default"/>
    <dgm:cxn modelId="{83891809-7323-413F-A153-A67070489DA7}" type="presParOf" srcId="{623632FD-E1F4-4481-B63A-8F36C12A59D0}" destId="{3A0551FD-0323-415E-A457-6F1612681BB2}" srcOrd="10" destOrd="0" presId="urn:microsoft.com/office/officeart/2005/8/layout/default"/>
    <dgm:cxn modelId="{547FDF21-5283-4494-B49D-E5E3908A6F43}" type="presParOf" srcId="{623632FD-E1F4-4481-B63A-8F36C12A59D0}" destId="{386AE2E1-EDA7-4617-B4F4-1DC7DCA0A71F}" srcOrd="11" destOrd="0" presId="urn:microsoft.com/office/officeart/2005/8/layout/default"/>
    <dgm:cxn modelId="{2A3D4904-5CA4-4E95-8E56-3C8B73039C17}" type="presParOf" srcId="{623632FD-E1F4-4481-B63A-8F36C12A59D0}" destId="{42C46F41-0E6C-4F70-ADAD-D1E06C314F7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845FFFB-29C1-4F85-9178-4BC0C040460F}" type="doc">
      <dgm:prSet loTypeId="urn:microsoft.com/office/officeart/2008/layout/BubblePicture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443EAB8-6325-45DF-97F5-EB3C8F3EEFE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bs-Latn-BA" sz="1800" b="1" i="0" dirty="0" smtClean="0">
              <a:latin typeface="HelveticaNeueLT Std"/>
            </a:rPr>
            <a:t>Čitalačku pismenost</a:t>
          </a:r>
          <a:endParaRPr lang="en-GB" sz="1800" b="1" i="0" dirty="0" smtClean="0">
            <a:latin typeface="HelveticaNeueLT Std"/>
          </a:endParaRPr>
        </a:p>
        <a:p>
          <a:pPr>
            <a:buFont typeface="Arial" panose="020B0604020202020204" pitchFamily="34" charset="0"/>
            <a:buChar char="•"/>
          </a:pPr>
          <a:r>
            <a:rPr lang="bs-Latn-BA" sz="1600" b="1" dirty="0" smtClean="0"/>
            <a:t>sposobnost učenika da razumiju, koriste, procjenjuju i razmišljaju o tekstovima kako bi postigli ciljeve, razvili znanje i potencijal i učestvovali u </a:t>
          </a:r>
          <a:r>
            <a:rPr lang="sr-Latn-BA" sz="1600" b="1" dirty="0" smtClean="0"/>
            <a:t>društvu</a:t>
          </a:r>
          <a:r>
            <a:rPr lang="en-GB" sz="1600" b="0" i="0" dirty="0" smtClean="0">
              <a:latin typeface="HelveticaNeueLT Std"/>
            </a:rPr>
            <a:t> </a:t>
          </a:r>
          <a:endParaRPr lang="en-GB" sz="1600" dirty="0">
            <a:latin typeface="HelveticaNeueLT Std"/>
          </a:endParaRPr>
        </a:p>
      </dgm:t>
    </dgm:pt>
    <dgm:pt modelId="{1B112E44-4AE1-4BC0-9D31-56C6CD67BAD3}" type="parTrans" cxnId="{73D29082-E193-4892-8B45-6019D7E77F65}">
      <dgm:prSet/>
      <dgm:spPr/>
      <dgm:t>
        <a:bodyPr/>
        <a:lstStyle/>
        <a:p>
          <a:endParaRPr lang="en-GB" sz="3600">
            <a:latin typeface="HelveticaNeueLT Std"/>
          </a:endParaRPr>
        </a:p>
      </dgm:t>
    </dgm:pt>
    <dgm:pt modelId="{9A39FAFE-BD90-419B-B61A-20000DD23DC3}" type="sibTrans" cxnId="{73D29082-E193-4892-8B45-6019D7E77F65}">
      <dgm:prSet/>
      <dgm:spPr>
        <a:blipFill rotWithShape="1">
          <a:blip xmlns:r="http://schemas.openxmlformats.org/officeDocument/2006/relationships" r:embed="rId1"/>
          <a:srcRect/>
          <a:stretch>
            <a:fillRect l="-23000" r="-23000"/>
          </a:stretch>
        </a:blipFill>
      </dgm:spPr>
      <dgm:t>
        <a:bodyPr/>
        <a:lstStyle/>
        <a:p>
          <a:endParaRPr lang="en-GB" sz="3600">
            <a:latin typeface="HelveticaNeueLT Std"/>
          </a:endParaRPr>
        </a:p>
      </dgm:t>
    </dgm:pt>
    <dgm:pt modelId="{BD7EA2A5-B174-40BA-B52E-6A37B6394933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sr-Latn-BA" sz="1800" b="1" i="0" dirty="0" smtClean="0">
              <a:latin typeface="HelveticaNeueLT Std"/>
            </a:rPr>
            <a:t>Pismenost u matematici</a:t>
          </a:r>
          <a:endParaRPr lang="en-GB" sz="1800" b="0" i="0" dirty="0">
            <a:latin typeface="HelveticaNeueLT Std"/>
          </a:endParaRPr>
        </a:p>
        <a:p>
          <a:pPr algn="just">
            <a:buFont typeface="Arial" panose="020B0604020202020204" pitchFamily="34" charset="0"/>
            <a:buChar char="•"/>
          </a:pPr>
          <a:r>
            <a:rPr lang="hr-HR" sz="1600" b="1" dirty="0" smtClean="0"/>
            <a:t>sposobnost učenika da formulišu, koriste i tumače matematiku u različitim kontekstima. To uključuje matematičko zaključivanje i korištenje matematičkih koncepata, postupaka, činjenica i alata za opisivanje, objašnjavanje i predviđanje pojava.</a:t>
          </a:r>
          <a:endParaRPr lang="en-GB" sz="1600" b="1" i="0" dirty="0">
            <a:latin typeface="HelveticaNeueLT Std"/>
          </a:endParaRPr>
        </a:p>
      </dgm:t>
    </dgm:pt>
    <dgm:pt modelId="{C8865E0E-5347-44B8-A2B0-234EE5CFB0A3}" type="parTrans" cxnId="{EAC237B0-E489-48C7-BAA2-C7F6DD09066F}">
      <dgm:prSet/>
      <dgm:spPr/>
      <dgm:t>
        <a:bodyPr/>
        <a:lstStyle/>
        <a:p>
          <a:endParaRPr lang="en-GB" sz="3600">
            <a:latin typeface="HelveticaNeueLT Std"/>
          </a:endParaRPr>
        </a:p>
      </dgm:t>
    </dgm:pt>
    <dgm:pt modelId="{B2BB2A65-DA32-40A0-B143-17A07F9CEAD8}" type="sibTrans" cxnId="{EAC237B0-E489-48C7-BAA2-C7F6DD09066F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GB" sz="3600">
            <a:latin typeface="HelveticaNeueLT Std"/>
          </a:endParaRPr>
        </a:p>
      </dgm:t>
    </dgm:pt>
    <dgm:pt modelId="{F12CCB14-B26A-488D-BD12-1F78BD6839E2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sr-Latn-BA" sz="1800" b="1" i="0" dirty="0" smtClean="0">
              <a:latin typeface="HelveticaNeueLT Std"/>
            </a:rPr>
            <a:t>Pismenost u prirodnim naukama</a:t>
          </a:r>
          <a:endParaRPr lang="en-GB" sz="1800" b="0" i="0" dirty="0" smtClean="0">
            <a:latin typeface="HelveticaNeueLT Std"/>
          </a:endParaRPr>
        </a:p>
        <a:p>
          <a:pPr algn="just">
            <a:buFont typeface="Arial" panose="020B0604020202020204" pitchFamily="34" charset="0"/>
            <a:buChar char="•"/>
          </a:pPr>
          <a:r>
            <a:rPr lang="hr-HR" sz="1600" b="1" dirty="0" smtClean="0"/>
            <a:t>sposobnost bavljenja pitanjima vezanim za prirodne nauke i naučne ideje kao aktivnog građanina. Naučno pismena osoba spremna je učestvovati u argumentovanom razgovoru  o nauci i tehnologiji, što zahtijeva kompetencije za naučno objašnjenje pojava, procjenjivanje i oblikovanje naučnih istraživanja te naučno tumačenje podataka i dokaza.</a:t>
          </a:r>
          <a:endParaRPr lang="en-GB" sz="1600" b="1" i="0" dirty="0">
            <a:latin typeface="HelveticaNeueLT Std"/>
          </a:endParaRPr>
        </a:p>
      </dgm:t>
    </dgm:pt>
    <dgm:pt modelId="{B6A1B716-50AF-439D-8FD6-8DC61D77095F}" type="parTrans" cxnId="{3F3DF6A3-B762-4A39-A22E-1B2453C684FD}">
      <dgm:prSet/>
      <dgm:spPr/>
      <dgm:t>
        <a:bodyPr/>
        <a:lstStyle/>
        <a:p>
          <a:endParaRPr lang="en-GB" sz="3600">
            <a:latin typeface="HelveticaNeueLT Std"/>
          </a:endParaRPr>
        </a:p>
      </dgm:t>
    </dgm:pt>
    <dgm:pt modelId="{DB8EE344-6ECF-402A-9A54-26B3C60E071F}" type="sibTrans" cxnId="{3F3DF6A3-B762-4A39-A22E-1B2453C684FD}">
      <dgm:prSet/>
      <dgm:spPr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</dgm:spPr>
      <dgm:t>
        <a:bodyPr/>
        <a:lstStyle/>
        <a:p>
          <a:endParaRPr lang="en-GB" sz="3600">
            <a:latin typeface="HelveticaNeueLT Std"/>
          </a:endParaRPr>
        </a:p>
      </dgm:t>
    </dgm:pt>
    <dgm:pt modelId="{BC90C7A0-C722-4EB8-9B73-3C9DAAEFDEF7}" type="pres">
      <dgm:prSet presAssocID="{3845FFFB-29C1-4F85-9178-4BC0C040460F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n-US"/>
        </a:p>
      </dgm:t>
    </dgm:pt>
    <dgm:pt modelId="{EC950FAF-F8AD-4E88-A5CB-C75517BEC3A9}" type="pres">
      <dgm:prSet presAssocID="{4443EAB8-6325-45DF-97F5-EB3C8F3EEFEA}" presName="parent_text_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437DBC-B087-4C7D-9D23-5E9CC4370384}" type="pres">
      <dgm:prSet presAssocID="{4443EAB8-6325-45DF-97F5-EB3C8F3EEFEA}" presName="image_accent_1" presStyleCnt="0"/>
      <dgm:spPr/>
    </dgm:pt>
    <dgm:pt modelId="{90A3D36D-FB3D-4195-AF79-F74950333116}" type="pres">
      <dgm:prSet presAssocID="{4443EAB8-6325-45DF-97F5-EB3C8F3EEFEA}" presName="imageAccentRepeatNode" presStyleLbl="alignNode1" presStyleIdx="0" presStyleCnt="6" custScaleX="71047" custScaleY="69664" custLinFactNeighborX="-3773" custLinFactNeighborY="-7887"/>
      <dgm:spPr>
        <a:solidFill>
          <a:srgbClr val="3DB8B8"/>
        </a:solidFill>
        <a:ln>
          <a:noFill/>
        </a:ln>
      </dgm:spPr>
    </dgm:pt>
    <dgm:pt modelId="{EF32F4EF-4DDD-4133-896B-962FAEAA40D7}" type="pres">
      <dgm:prSet presAssocID="{4443EAB8-6325-45DF-97F5-EB3C8F3EEFEA}" presName="accent_1" presStyleLbl="alignNode1" presStyleIdx="1" presStyleCnt="6"/>
      <dgm:spPr>
        <a:solidFill>
          <a:schemeClr val="accent3">
            <a:hueOff val="0"/>
            <a:satOff val="0"/>
            <a:lumOff val="0"/>
            <a:alpha val="0"/>
          </a:schemeClr>
        </a:solidFill>
        <a:ln>
          <a:solidFill>
            <a:schemeClr val="accent3">
              <a:hueOff val="0"/>
              <a:satOff val="0"/>
              <a:lumOff val="0"/>
              <a:alpha val="0"/>
            </a:schemeClr>
          </a:solidFill>
        </a:ln>
      </dgm:spPr>
    </dgm:pt>
    <dgm:pt modelId="{8F0EEF5F-769F-4B52-9B57-3494A1EE998F}" type="pres">
      <dgm:prSet presAssocID="{9A39FAFE-BD90-419B-B61A-20000DD23DC3}" presName="image_1" presStyleCnt="0"/>
      <dgm:spPr/>
    </dgm:pt>
    <dgm:pt modelId="{35513472-0D7C-48D7-BDBA-3662A9089D0C}" type="pres">
      <dgm:prSet presAssocID="{9A39FAFE-BD90-419B-B61A-20000DD23DC3}" presName="imageRepeatNode" presStyleLbl="fgImgPlace1" presStyleIdx="0" presStyleCnt="3" custScaleX="70091" custScaleY="68767" custLinFactNeighborX="-4456" custLinFactNeighborY="-8913"/>
      <dgm:spPr/>
      <dgm:t>
        <a:bodyPr/>
        <a:lstStyle/>
        <a:p>
          <a:endParaRPr lang="en-US"/>
        </a:p>
      </dgm:t>
    </dgm:pt>
    <dgm:pt modelId="{0B874375-E7F4-4CD7-8B31-943ED73E98A5}" type="pres">
      <dgm:prSet presAssocID="{BD7EA2A5-B174-40BA-B52E-6A37B6394933}" presName="parent_text_2" presStyleLbl="revTx" presStyleIdx="1" presStyleCnt="3" custScaleY="160700" custLinFactNeighborX="-3303" custLinFactNeighborY="242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CE5FB-2582-4162-8756-DAEDE3446DE9}" type="pres">
      <dgm:prSet presAssocID="{BD7EA2A5-B174-40BA-B52E-6A37B6394933}" presName="image_accent_2" presStyleCnt="0"/>
      <dgm:spPr/>
    </dgm:pt>
    <dgm:pt modelId="{CE96B6FE-EBDA-4539-9D2D-1FFCDC262836}" type="pres">
      <dgm:prSet presAssocID="{BD7EA2A5-B174-40BA-B52E-6A37B6394933}" presName="imageAccentRepeatNode" presStyleLbl="alignNode1" presStyleIdx="2" presStyleCnt="6"/>
      <dgm:spPr>
        <a:solidFill>
          <a:srgbClr val="FF9900"/>
        </a:solidFill>
        <a:ln>
          <a:noFill/>
        </a:ln>
      </dgm:spPr>
    </dgm:pt>
    <dgm:pt modelId="{3C119A62-0006-4556-97E3-FAD2E48DF356}" type="pres">
      <dgm:prSet presAssocID="{B2BB2A65-DA32-40A0-B143-17A07F9CEAD8}" presName="image_2" presStyleCnt="0"/>
      <dgm:spPr/>
    </dgm:pt>
    <dgm:pt modelId="{52682102-6C47-4F71-B8CD-593C33F9F47E}" type="pres">
      <dgm:prSet presAssocID="{B2BB2A65-DA32-40A0-B143-17A07F9CEAD8}" presName="imageRepeatNode" presStyleLbl="fgImgPlace1" presStyleIdx="1" presStyleCnt="3"/>
      <dgm:spPr/>
      <dgm:t>
        <a:bodyPr/>
        <a:lstStyle/>
        <a:p>
          <a:endParaRPr lang="en-US"/>
        </a:p>
      </dgm:t>
    </dgm:pt>
    <dgm:pt modelId="{78AA6895-9EAE-4F9B-A959-1183FBEFCA16}" type="pres">
      <dgm:prSet presAssocID="{F12CCB14-B26A-488D-BD12-1F78BD6839E2}" presName="image_accent_3" presStyleCnt="0"/>
      <dgm:spPr/>
    </dgm:pt>
    <dgm:pt modelId="{C6FC96D1-87C1-4D72-A584-FF8B2B30A5BE}" type="pres">
      <dgm:prSet presAssocID="{F12CCB14-B26A-488D-BD12-1F78BD6839E2}" presName="imageAccentRepeatNode" presStyleLbl="alignNode1" presStyleIdx="3" presStyleCnt="6"/>
      <dgm:spPr>
        <a:solidFill>
          <a:srgbClr val="666666"/>
        </a:solidFill>
        <a:ln>
          <a:noFill/>
        </a:ln>
      </dgm:spPr>
    </dgm:pt>
    <dgm:pt modelId="{0689B276-90F9-4D40-9DDE-61A5E51344C6}" type="pres">
      <dgm:prSet presAssocID="{F12CCB14-B26A-488D-BD12-1F78BD6839E2}" presName="parent_text_3" presStyleLbl="revTx" presStyleIdx="2" presStyleCnt="3" custScaleY="1305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1CAAE-14B5-4DE0-852B-C4DACCA60FD1}" type="pres">
      <dgm:prSet presAssocID="{F12CCB14-B26A-488D-BD12-1F78BD6839E2}" presName="accent_2" presStyleLbl="alignNode1" presStyleIdx="4" presStyleCnt="6"/>
      <dgm:spPr>
        <a:solidFill>
          <a:schemeClr val="accent6">
            <a:hueOff val="0"/>
            <a:satOff val="0"/>
            <a:lumOff val="0"/>
            <a:alpha val="0"/>
          </a:schemeClr>
        </a:solidFill>
        <a:ln>
          <a:solidFill>
            <a:schemeClr val="accent6">
              <a:hueOff val="0"/>
              <a:satOff val="0"/>
              <a:lumOff val="0"/>
              <a:alpha val="0"/>
            </a:schemeClr>
          </a:solidFill>
        </a:ln>
      </dgm:spPr>
    </dgm:pt>
    <dgm:pt modelId="{F7596A9A-83CC-4963-8E54-0345C9665189}" type="pres">
      <dgm:prSet presAssocID="{F12CCB14-B26A-488D-BD12-1F78BD6839E2}" presName="accent_3" presStyleLbl="alignNode1" presStyleIdx="5" presStyleCnt="6" custLinFactNeighborX="-76395" custLinFactNeighborY="25493"/>
      <dgm:spPr>
        <a:solidFill>
          <a:schemeClr val="accent2">
            <a:hueOff val="0"/>
            <a:satOff val="0"/>
            <a:lumOff val="0"/>
            <a:alpha val="0"/>
          </a:schemeClr>
        </a:solidFill>
        <a:ln>
          <a:solidFill>
            <a:schemeClr val="accent2">
              <a:hueOff val="0"/>
              <a:satOff val="0"/>
              <a:lumOff val="0"/>
              <a:alpha val="0"/>
            </a:schemeClr>
          </a:solidFill>
        </a:ln>
      </dgm:spPr>
    </dgm:pt>
    <dgm:pt modelId="{2AC7CB4D-E949-4E3A-A466-0CEFE20D9ECE}" type="pres">
      <dgm:prSet presAssocID="{DB8EE344-6ECF-402A-9A54-26B3C60E071F}" presName="image_3" presStyleCnt="0"/>
      <dgm:spPr/>
    </dgm:pt>
    <dgm:pt modelId="{FB5F2BEC-7989-41F6-A35C-DD8508BED2BA}" type="pres">
      <dgm:prSet presAssocID="{DB8EE344-6ECF-402A-9A54-26B3C60E071F}" presName="imageRepeatNode" presStyleLbl="fgImgPlace1" presStyleIdx="2" presStyleCnt="3"/>
      <dgm:spPr/>
      <dgm:t>
        <a:bodyPr/>
        <a:lstStyle/>
        <a:p>
          <a:endParaRPr lang="en-US"/>
        </a:p>
      </dgm:t>
    </dgm:pt>
  </dgm:ptLst>
  <dgm:cxnLst>
    <dgm:cxn modelId="{6790F895-42BF-4F43-AEC7-BC3042B07D31}" type="presOf" srcId="{9A39FAFE-BD90-419B-B61A-20000DD23DC3}" destId="{35513472-0D7C-48D7-BDBA-3662A9089D0C}" srcOrd="0" destOrd="0" presId="urn:microsoft.com/office/officeart/2008/layout/BubblePictureList"/>
    <dgm:cxn modelId="{73D29082-E193-4892-8B45-6019D7E77F65}" srcId="{3845FFFB-29C1-4F85-9178-4BC0C040460F}" destId="{4443EAB8-6325-45DF-97F5-EB3C8F3EEFEA}" srcOrd="0" destOrd="0" parTransId="{1B112E44-4AE1-4BC0-9D31-56C6CD67BAD3}" sibTransId="{9A39FAFE-BD90-419B-B61A-20000DD23DC3}"/>
    <dgm:cxn modelId="{013F7F41-230F-4DF1-8229-0D7BDB21B151}" type="presOf" srcId="{BD7EA2A5-B174-40BA-B52E-6A37B6394933}" destId="{0B874375-E7F4-4CD7-8B31-943ED73E98A5}" srcOrd="0" destOrd="0" presId="urn:microsoft.com/office/officeart/2008/layout/BubblePictureList"/>
    <dgm:cxn modelId="{6D5BF1EF-F1FA-4FE4-8E58-0C068A474821}" type="presOf" srcId="{DB8EE344-6ECF-402A-9A54-26B3C60E071F}" destId="{FB5F2BEC-7989-41F6-A35C-DD8508BED2BA}" srcOrd="0" destOrd="0" presId="urn:microsoft.com/office/officeart/2008/layout/BubblePictureList"/>
    <dgm:cxn modelId="{5612A6A2-89B1-40A7-B44D-43D985B6E46C}" type="presOf" srcId="{4443EAB8-6325-45DF-97F5-EB3C8F3EEFEA}" destId="{EC950FAF-F8AD-4E88-A5CB-C75517BEC3A9}" srcOrd="0" destOrd="0" presId="urn:microsoft.com/office/officeart/2008/layout/BubblePictureList"/>
    <dgm:cxn modelId="{9B56F702-79D4-46C8-8D62-DE7942C1F2C1}" type="presOf" srcId="{B2BB2A65-DA32-40A0-B143-17A07F9CEAD8}" destId="{52682102-6C47-4F71-B8CD-593C33F9F47E}" srcOrd="0" destOrd="0" presId="urn:microsoft.com/office/officeart/2008/layout/BubblePictureList"/>
    <dgm:cxn modelId="{FF6ED1F8-9670-4FC5-BB5C-A5D8A4C3F484}" type="presOf" srcId="{3845FFFB-29C1-4F85-9178-4BC0C040460F}" destId="{BC90C7A0-C722-4EB8-9B73-3C9DAAEFDEF7}" srcOrd="0" destOrd="0" presId="urn:microsoft.com/office/officeart/2008/layout/BubblePictureList"/>
    <dgm:cxn modelId="{EAC237B0-E489-48C7-BAA2-C7F6DD09066F}" srcId="{3845FFFB-29C1-4F85-9178-4BC0C040460F}" destId="{BD7EA2A5-B174-40BA-B52E-6A37B6394933}" srcOrd="1" destOrd="0" parTransId="{C8865E0E-5347-44B8-A2B0-234EE5CFB0A3}" sibTransId="{B2BB2A65-DA32-40A0-B143-17A07F9CEAD8}"/>
    <dgm:cxn modelId="{9F7F7E3F-C1FC-4A5C-B00F-1761C4B589AD}" type="presOf" srcId="{F12CCB14-B26A-488D-BD12-1F78BD6839E2}" destId="{0689B276-90F9-4D40-9DDE-61A5E51344C6}" srcOrd="0" destOrd="0" presId="urn:microsoft.com/office/officeart/2008/layout/BubblePictureList"/>
    <dgm:cxn modelId="{3F3DF6A3-B762-4A39-A22E-1B2453C684FD}" srcId="{3845FFFB-29C1-4F85-9178-4BC0C040460F}" destId="{F12CCB14-B26A-488D-BD12-1F78BD6839E2}" srcOrd="2" destOrd="0" parTransId="{B6A1B716-50AF-439D-8FD6-8DC61D77095F}" sibTransId="{DB8EE344-6ECF-402A-9A54-26B3C60E071F}"/>
    <dgm:cxn modelId="{21C028B3-FE0B-440D-B9FF-C6815D4E6B22}" type="presParOf" srcId="{BC90C7A0-C722-4EB8-9B73-3C9DAAEFDEF7}" destId="{EC950FAF-F8AD-4E88-A5CB-C75517BEC3A9}" srcOrd="0" destOrd="0" presId="urn:microsoft.com/office/officeart/2008/layout/BubblePictureList"/>
    <dgm:cxn modelId="{14BCE27D-E6AD-4E99-9328-9B5F16C0B2F6}" type="presParOf" srcId="{BC90C7A0-C722-4EB8-9B73-3C9DAAEFDEF7}" destId="{53437DBC-B087-4C7D-9D23-5E9CC4370384}" srcOrd="1" destOrd="0" presId="urn:microsoft.com/office/officeart/2008/layout/BubblePictureList"/>
    <dgm:cxn modelId="{F792212C-E154-4DE3-8DEE-B77D588681BF}" type="presParOf" srcId="{53437DBC-B087-4C7D-9D23-5E9CC4370384}" destId="{90A3D36D-FB3D-4195-AF79-F74950333116}" srcOrd="0" destOrd="0" presId="urn:microsoft.com/office/officeart/2008/layout/BubblePictureList"/>
    <dgm:cxn modelId="{521C84F3-5F41-49A4-8538-C4DF51A2C790}" type="presParOf" srcId="{BC90C7A0-C722-4EB8-9B73-3C9DAAEFDEF7}" destId="{EF32F4EF-4DDD-4133-896B-962FAEAA40D7}" srcOrd="2" destOrd="0" presId="urn:microsoft.com/office/officeart/2008/layout/BubblePictureList"/>
    <dgm:cxn modelId="{250E8217-1295-4890-AE00-9A1F411BECA7}" type="presParOf" srcId="{BC90C7A0-C722-4EB8-9B73-3C9DAAEFDEF7}" destId="{8F0EEF5F-769F-4B52-9B57-3494A1EE998F}" srcOrd="3" destOrd="0" presId="urn:microsoft.com/office/officeart/2008/layout/BubblePictureList"/>
    <dgm:cxn modelId="{27247286-70AE-4E2E-B81E-4C5E01341FCE}" type="presParOf" srcId="{8F0EEF5F-769F-4B52-9B57-3494A1EE998F}" destId="{35513472-0D7C-48D7-BDBA-3662A9089D0C}" srcOrd="0" destOrd="0" presId="urn:microsoft.com/office/officeart/2008/layout/BubblePictureList"/>
    <dgm:cxn modelId="{5B957582-EF2C-4F42-A0E5-CCB23C9CA7C1}" type="presParOf" srcId="{BC90C7A0-C722-4EB8-9B73-3C9DAAEFDEF7}" destId="{0B874375-E7F4-4CD7-8B31-943ED73E98A5}" srcOrd="4" destOrd="0" presId="urn:microsoft.com/office/officeart/2008/layout/BubblePictureList"/>
    <dgm:cxn modelId="{DF6FCB4D-6E66-4E37-9C0B-A362FEFB4D62}" type="presParOf" srcId="{BC90C7A0-C722-4EB8-9B73-3C9DAAEFDEF7}" destId="{A4ECE5FB-2582-4162-8756-DAEDE3446DE9}" srcOrd="5" destOrd="0" presId="urn:microsoft.com/office/officeart/2008/layout/BubblePictureList"/>
    <dgm:cxn modelId="{776696CE-02A0-4643-812B-11228EA2EBD4}" type="presParOf" srcId="{A4ECE5FB-2582-4162-8756-DAEDE3446DE9}" destId="{CE96B6FE-EBDA-4539-9D2D-1FFCDC262836}" srcOrd="0" destOrd="0" presId="urn:microsoft.com/office/officeart/2008/layout/BubblePictureList"/>
    <dgm:cxn modelId="{666BEB6A-339C-4FE7-BFB5-0D92B9B2E5F0}" type="presParOf" srcId="{BC90C7A0-C722-4EB8-9B73-3C9DAAEFDEF7}" destId="{3C119A62-0006-4556-97E3-FAD2E48DF356}" srcOrd="6" destOrd="0" presId="urn:microsoft.com/office/officeart/2008/layout/BubblePictureList"/>
    <dgm:cxn modelId="{3F6F2706-F7F9-44E9-9C9E-D93F472D464B}" type="presParOf" srcId="{3C119A62-0006-4556-97E3-FAD2E48DF356}" destId="{52682102-6C47-4F71-B8CD-593C33F9F47E}" srcOrd="0" destOrd="0" presId="urn:microsoft.com/office/officeart/2008/layout/BubblePictureList"/>
    <dgm:cxn modelId="{09CEF3BA-ADE5-407B-9C48-39D71EE82450}" type="presParOf" srcId="{BC90C7A0-C722-4EB8-9B73-3C9DAAEFDEF7}" destId="{78AA6895-9EAE-4F9B-A959-1183FBEFCA16}" srcOrd="7" destOrd="0" presId="urn:microsoft.com/office/officeart/2008/layout/BubblePictureList"/>
    <dgm:cxn modelId="{490EF2BE-5209-4A7A-9E23-B290D863FF14}" type="presParOf" srcId="{78AA6895-9EAE-4F9B-A959-1183FBEFCA16}" destId="{C6FC96D1-87C1-4D72-A584-FF8B2B30A5BE}" srcOrd="0" destOrd="0" presId="urn:microsoft.com/office/officeart/2008/layout/BubblePictureList"/>
    <dgm:cxn modelId="{74375DA6-BD65-4064-BED9-25F63593E368}" type="presParOf" srcId="{BC90C7A0-C722-4EB8-9B73-3C9DAAEFDEF7}" destId="{0689B276-90F9-4D40-9DDE-61A5E51344C6}" srcOrd="8" destOrd="0" presId="urn:microsoft.com/office/officeart/2008/layout/BubblePictureList"/>
    <dgm:cxn modelId="{D95B3C7B-7BBE-4E4D-AB06-E35E9BF39D55}" type="presParOf" srcId="{BC90C7A0-C722-4EB8-9B73-3C9DAAEFDEF7}" destId="{B4D1CAAE-14B5-4DE0-852B-C4DACCA60FD1}" srcOrd="9" destOrd="0" presId="urn:microsoft.com/office/officeart/2008/layout/BubblePictureList"/>
    <dgm:cxn modelId="{76716739-A179-4961-9F89-99165CBA401C}" type="presParOf" srcId="{BC90C7A0-C722-4EB8-9B73-3C9DAAEFDEF7}" destId="{F7596A9A-83CC-4963-8E54-0345C9665189}" srcOrd="10" destOrd="0" presId="urn:microsoft.com/office/officeart/2008/layout/BubblePictureList"/>
    <dgm:cxn modelId="{D6FCBEFF-9363-42DB-9542-03542EB2114E}" type="presParOf" srcId="{BC90C7A0-C722-4EB8-9B73-3C9DAAEFDEF7}" destId="{2AC7CB4D-E949-4E3A-A466-0CEFE20D9ECE}" srcOrd="11" destOrd="0" presId="urn:microsoft.com/office/officeart/2008/layout/BubblePictureList"/>
    <dgm:cxn modelId="{F32BF557-EC90-4CCC-932F-C3647725E919}" type="presParOf" srcId="{2AC7CB4D-E949-4E3A-A466-0CEFE20D9ECE}" destId="{FB5F2BEC-7989-41F6-A35C-DD8508BED2BA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93ACAA-F263-4BBB-BC50-21C970318424}" type="doc">
      <dgm:prSet loTypeId="urn:microsoft.com/office/officeart/2005/8/layout/hList7" loCatId="list" qsTypeId="urn:microsoft.com/office/officeart/2005/8/quickstyle/simple1" qsCatId="simple" csTypeId="urn:microsoft.com/office/officeart/2005/8/colors/accent0_3" csCatId="mainScheme" phldr="1"/>
      <dgm:spPr/>
    </dgm:pt>
    <dgm:pt modelId="{E3DAF49D-B65C-4CD4-AB08-55CFB460C57B}">
      <dgm:prSet phldrT="[Text]"/>
      <dgm:spPr/>
      <dgm:t>
        <a:bodyPr/>
        <a:lstStyle/>
        <a:p>
          <a:r>
            <a:rPr lang="sr-Latn-BA" dirty="0" smtClean="0"/>
            <a:t>Međunarodni događaji predstavljanja rezultata</a:t>
          </a:r>
          <a:endParaRPr lang="en-US" dirty="0"/>
        </a:p>
      </dgm:t>
    </dgm:pt>
    <dgm:pt modelId="{B6D4158A-D4A8-405B-9257-317797888C5E}" type="parTrans" cxnId="{74F32373-5227-401F-A8A8-7D35F64FC4FB}">
      <dgm:prSet/>
      <dgm:spPr/>
      <dgm:t>
        <a:bodyPr/>
        <a:lstStyle/>
        <a:p>
          <a:endParaRPr lang="en-US"/>
        </a:p>
      </dgm:t>
    </dgm:pt>
    <dgm:pt modelId="{43343BF3-F9F0-41E8-8FBA-12058C4E071E}" type="sibTrans" cxnId="{74F32373-5227-401F-A8A8-7D35F64FC4FB}">
      <dgm:prSet/>
      <dgm:spPr/>
      <dgm:t>
        <a:bodyPr/>
        <a:lstStyle/>
        <a:p>
          <a:endParaRPr lang="en-US"/>
        </a:p>
      </dgm:t>
    </dgm:pt>
    <dgm:pt modelId="{DA9A7D3B-F92C-4B00-9D99-82F9352FF23B}">
      <dgm:prSet phldrT="[Text]"/>
      <dgm:spPr/>
      <dgm:t>
        <a:bodyPr/>
        <a:lstStyle/>
        <a:p>
          <a:r>
            <a:rPr lang="sr-Latn-BA" dirty="0" smtClean="0"/>
            <a:t>Početni izvještaji Knjige </a:t>
          </a:r>
          <a:r>
            <a:rPr lang="en-US" dirty="0" smtClean="0"/>
            <a:t>I, II </a:t>
          </a:r>
          <a:r>
            <a:rPr lang="sr-Latn-BA" dirty="0" smtClean="0"/>
            <a:t>i</a:t>
          </a:r>
          <a:r>
            <a:rPr lang="en-US" dirty="0" smtClean="0"/>
            <a:t> III. </a:t>
          </a:r>
          <a:r>
            <a:rPr lang="sr-Latn-BA" dirty="0" smtClean="0"/>
            <a:t>Knjige</a:t>
          </a:r>
          <a:r>
            <a:rPr lang="en-US" dirty="0" smtClean="0"/>
            <a:t> IV,V </a:t>
          </a:r>
          <a:r>
            <a:rPr lang="sr-Latn-BA" dirty="0" smtClean="0"/>
            <a:t>i</a:t>
          </a:r>
          <a:r>
            <a:rPr lang="en-US" dirty="0" smtClean="0"/>
            <a:t> VI </a:t>
          </a:r>
          <a:r>
            <a:rPr lang="sr-Latn-BA" dirty="0" smtClean="0"/>
            <a:t>u</a:t>
          </a:r>
          <a:r>
            <a:rPr lang="en-US" dirty="0" smtClean="0"/>
            <a:t> 2020</a:t>
          </a:r>
          <a:endParaRPr lang="en-US" dirty="0"/>
        </a:p>
      </dgm:t>
    </dgm:pt>
    <dgm:pt modelId="{E0DA0A8E-3AD7-4669-9431-A61E69248508}" type="parTrans" cxnId="{71AE590D-97F8-41DB-B026-F9971C6396E9}">
      <dgm:prSet/>
      <dgm:spPr/>
      <dgm:t>
        <a:bodyPr/>
        <a:lstStyle/>
        <a:p>
          <a:endParaRPr lang="en-US"/>
        </a:p>
      </dgm:t>
    </dgm:pt>
    <dgm:pt modelId="{01DE8458-84A5-4A95-82D8-E94B34A9609E}" type="sibTrans" cxnId="{71AE590D-97F8-41DB-B026-F9971C6396E9}">
      <dgm:prSet/>
      <dgm:spPr/>
      <dgm:t>
        <a:bodyPr/>
        <a:lstStyle/>
        <a:p>
          <a:endParaRPr lang="en-US"/>
        </a:p>
      </dgm:t>
    </dgm:pt>
    <dgm:pt modelId="{8C1B87B5-B605-49EE-8670-24DF632A4EE3}">
      <dgm:prSet phldrT="[Text]"/>
      <dgm:spPr/>
      <dgm:t>
        <a:bodyPr/>
        <a:lstStyle/>
        <a:p>
          <a:r>
            <a:rPr lang="sr-Latn-BA" dirty="0" smtClean="0"/>
            <a:t>Vebinari i podkasti</a:t>
          </a:r>
          <a:r>
            <a:rPr lang="en-US" dirty="0" smtClean="0"/>
            <a:t> </a:t>
          </a:r>
          <a:endParaRPr lang="en-US" dirty="0"/>
        </a:p>
      </dgm:t>
    </dgm:pt>
    <dgm:pt modelId="{D750E1A2-8F68-4D35-81C6-5E5C1F63C696}" type="parTrans" cxnId="{6A2228F5-5BED-45ED-897B-9C0F2E93CE80}">
      <dgm:prSet/>
      <dgm:spPr/>
      <dgm:t>
        <a:bodyPr/>
        <a:lstStyle/>
        <a:p>
          <a:endParaRPr lang="en-US"/>
        </a:p>
      </dgm:t>
    </dgm:pt>
    <dgm:pt modelId="{29A29799-51BB-4A92-BD8C-BC0567795492}" type="sibTrans" cxnId="{6A2228F5-5BED-45ED-897B-9C0F2E93CE80}">
      <dgm:prSet/>
      <dgm:spPr/>
      <dgm:t>
        <a:bodyPr/>
        <a:lstStyle/>
        <a:p>
          <a:endParaRPr lang="en-US"/>
        </a:p>
      </dgm:t>
    </dgm:pt>
    <dgm:pt modelId="{F4243877-A0BC-4D3C-9464-DEC8405B1046}">
      <dgm:prSet phldrT="[Text]"/>
      <dgm:spPr/>
      <dgm:t>
        <a:bodyPr/>
        <a:lstStyle/>
        <a:p>
          <a:r>
            <a:rPr lang="sr-Latn-BA" dirty="0" smtClean="0"/>
            <a:t>Tematski izvještaji</a:t>
          </a:r>
          <a:endParaRPr lang="en-US" dirty="0"/>
        </a:p>
      </dgm:t>
    </dgm:pt>
    <dgm:pt modelId="{5B0B3C55-D49C-42BF-A975-B049941261BE}" type="parTrans" cxnId="{B35BE138-B320-4C8C-8DC4-7ED39A17DFD6}">
      <dgm:prSet/>
      <dgm:spPr/>
      <dgm:t>
        <a:bodyPr/>
        <a:lstStyle/>
        <a:p>
          <a:endParaRPr lang="en-US"/>
        </a:p>
      </dgm:t>
    </dgm:pt>
    <dgm:pt modelId="{50D2CCF3-5C5D-4B8E-B855-8DBFE2193BD3}" type="sibTrans" cxnId="{B35BE138-B320-4C8C-8DC4-7ED39A17DFD6}">
      <dgm:prSet/>
      <dgm:spPr/>
      <dgm:t>
        <a:bodyPr/>
        <a:lstStyle/>
        <a:p>
          <a:endParaRPr lang="en-US"/>
        </a:p>
      </dgm:t>
    </dgm:pt>
    <dgm:pt modelId="{958B7FF5-41CB-4716-939E-4045A76E10E0}">
      <dgm:prSet phldrT="[Text]"/>
      <dgm:spPr/>
      <dgm:t>
        <a:bodyPr/>
        <a:lstStyle/>
        <a:p>
          <a:r>
            <a:rPr lang="en-US" dirty="0" smtClean="0"/>
            <a:t>PISA </a:t>
          </a:r>
          <a:r>
            <a:rPr lang="sr-Latn-BA" dirty="0" smtClean="0"/>
            <a:t>u fokusu</a:t>
          </a:r>
          <a:endParaRPr lang="en-US" dirty="0"/>
        </a:p>
      </dgm:t>
    </dgm:pt>
    <dgm:pt modelId="{9D8AEF62-7C5B-4693-A9D5-5B82D9AD7190}" type="parTrans" cxnId="{5B5E9EAD-BDC2-42F9-9E05-66404C4A9F8C}">
      <dgm:prSet/>
      <dgm:spPr/>
      <dgm:t>
        <a:bodyPr/>
        <a:lstStyle/>
        <a:p>
          <a:endParaRPr lang="en-US"/>
        </a:p>
      </dgm:t>
    </dgm:pt>
    <dgm:pt modelId="{024FBC76-8ED1-404D-BABE-994CA065933E}" type="sibTrans" cxnId="{5B5E9EAD-BDC2-42F9-9E05-66404C4A9F8C}">
      <dgm:prSet/>
      <dgm:spPr/>
      <dgm:t>
        <a:bodyPr/>
        <a:lstStyle/>
        <a:p>
          <a:endParaRPr lang="en-US"/>
        </a:p>
      </dgm:t>
    </dgm:pt>
    <dgm:pt modelId="{E67573CF-630B-4831-8E8D-07C8B520D68E}">
      <dgm:prSet phldrT="[Text]"/>
      <dgm:spPr/>
      <dgm:t>
        <a:bodyPr/>
        <a:lstStyle/>
        <a:p>
          <a:r>
            <a:rPr lang="en-US" dirty="0" smtClean="0"/>
            <a:t>PISA </a:t>
          </a:r>
          <a:r>
            <a:rPr lang="sr-Latn-BA" dirty="0" smtClean="0"/>
            <a:t>za škole</a:t>
          </a:r>
          <a:endParaRPr lang="en-US" dirty="0"/>
        </a:p>
      </dgm:t>
    </dgm:pt>
    <dgm:pt modelId="{A27915C2-CFDC-456F-8ABC-1FDAF0A85A5D}" type="parTrans" cxnId="{56187EEF-CEE2-4D1C-A206-E29490584B5D}">
      <dgm:prSet/>
      <dgm:spPr/>
      <dgm:t>
        <a:bodyPr/>
        <a:lstStyle/>
        <a:p>
          <a:endParaRPr lang="en-US"/>
        </a:p>
      </dgm:t>
    </dgm:pt>
    <dgm:pt modelId="{D42F345A-A886-40E5-9747-473E72C3C6AE}" type="sibTrans" cxnId="{56187EEF-CEE2-4D1C-A206-E29490584B5D}">
      <dgm:prSet/>
      <dgm:spPr/>
      <dgm:t>
        <a:bodyPr/>
        <a:lstStyle/>
        <a:p>
          <a:endParaRPr lang="en-US"/>
        </a:p>
      </dgm:t>
    </dgm:pt>
    <dgm:pt modelId="{AF2ADCD2-5834-4401-9D9B-DB75DD47E641}" type="pres">
      <dgm:prSet presAssocID="{B893ACAA-F263-4BBB-BC50-21C970318424}" presName="Name0" presStyleCnt="0">
        <dgm:presLayoutVars>
          <dgm:dir/>
          <dgm:resizeHandles val="exact"/>
        </dgm:presLayoutVars>
      </dgm:prSet>
      <dgm:spPr/>
    </dgm:pt>
    <dgm:pt modelId="{4D380556-CCAB-4446-9736-B7467CC9AABE}" type="pres">
      <dgm:prSet presAssocID="{B893ACAA-F263-4BBB-BC50-21C970318424}" presName="fgShape" presStyleLbl="fgShp" presStyleIdx="0" presStyleCnt="1"/>
      <dgm:spPr/>
    </dgm:pt>
    <dgm:pt modelId="{6F831C46-F7B9-4B7A-969C-F3A3B2947CEC}" type="pres">
      <dgm:prSet presAssocID="{B893ACAA-F263-4BBB-BC50-21C970318424}" presName="linComp" presStyleCnt="0"/>
      <dgm:spPr/>
    </dgm:pt>
    <dgm:pt modelId="{099C98D3-A331-407A-AD66-57C07F09A509}" type="pres">
      <dgm:prSet presAssocID="{E3DAF49D-B65C-4CD4-AB08-55CFB460C57B}" presName="compNode" presStyleCnt="0"/>
      <dgm:spPr/>
    </dgm:pt>
    <dgm:pt modelId="{F66DD6AD-DBF9-4C2A-86E1-C95063EA5C92}" type="pres">
      <dgm:prSet presAssocID="{E3DAF49D-B65C-4CD4-AB08-55CFB460C57B}" presName="bkgdShape" presStyleLbl="node1" presStyleIdx="0" presStyleCnt="6"/>
      <dgm:spPr/>
      <dgm:t>
        <a:bodyPr/>
        <a:lstStyle/>
        <a:p>
          <a:endParaRPr lang="en-US"/>
        </a:p>
      </dgm:t>
    </dgm:pt>
    <dgm:pt modelId="{AAED5D54-C93A-4BC2-957C-832524A7BB7C}" type="pres">
      <dgm:prSet presAssocID="{E3DAF49D-B65C-4CD4-AB08-55CFB460C57B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95C81-8B8E-40AC-8937-6070E24F4045}" type="pres">
      <dgm:prSet presAssocID="{E3DAF49D-B65C-4CD4-AB08-55CFB460C57B}" presName="invisiNode" presStyleLbl="node1" presStyleIdx="0" presStyleCnt="6"/>
      <dgm:spPr/>
    </dgm:pt>
    <dgm:pt modelId="{C5433470-0339-431A-851D-A74671B72D2E}" type="pres">
      <dgm:prSet presAssocID="{E3DAF49D-B65C-4CD4-AB08-55CFB460C57B}" presName="imagNode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190787E-5D6F-42BF-8B7F-44F39DF3C043}" type="pres">
      <dgm:prSet presAssocID="{43343BF3-F9F0-41E8-8FBA-12058C4E07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54155E6-BF5E-464C-9498-B9D0AF93A80E}" type="pres">
      <dgm:prSet presAssocID="{DA9A7D3B-F92C-4B00-9D99-82F9352FF23B}" presName="compNode" presStyleCnt="0"/>
      <dgm:spPr/>
    </dgm:pt>
    <dgm:pt modelId="{86BAFA0A-F0D7-4B24-AD83-A00EF362A754}" type="pres">
      <dgm:prSet presAssocID="{DA9A7D3B-F92C-4B00-9D99-82F9352FF23B}" presName="bkgdShape" presStyleLbl="node1" presStyleIdx="1" presStyleCnt="6"/>
      <dgm:spPr/>
      <dgm:t>
        <a:bodyPr/>
        <a:lstStyle/>
        <a:p>
          <a:endParaRPr lang="en-US"/>
        </a:p>
      </dgm:t>
    </dgm:pt>
    <dgm:pt modelId="{F1D28845-ED51-4BB6-8300-A7A195387C60}" type="pres">
      <dgm:prSet presAssocID="{DA9A7D3B-F92C-4B00-9D99-82F9352FF23B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C639D1-5749-47CA-8669-5789C4DE838D}" type="pres">
      <dgm:prSet presAssocID="{DA9A7D3B-F92C-4B00-9D99-82F9352FF23B}" presName="invisiNode" presStyleLbl="node1" presStyleIdx="1" presStyleCnt="6"/>
      <dgm:spPr/>
    </dgm:pt>
    <dgm:pt modelId="{F60C888C-5BCF-43B9-8450-A909A028AA44}" type="pres">
      <dgm:prSet presAssocID="{DA9A7D3B-F92C-4B00-9D99-82F9352FF23B}" presName="imagNode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EE2C858-900A-4E63-B90F-0926A8D0A008}" type="pres">
      <dgm:prSet presAssocID="{01DE8458-84A5-4A95-82D8-E94B34A9609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BD770DF-DCEA-4B00-8A39-00AA11481E7F}" type="pres">
      <dgm:prSet presAssocID="{8C1B87B5-B605-49EE-8670-24DF632A4EE3}" presName="compNode" presStyleCnt="0"/>
      <dgm:spPr/>
    </dgm:pt>
    <dgm:pt modelId="{6A1BE5AB-91C0-4073-A0D0-22CA24A12CE4}" type="pres">
      <dgm:prSet presAssocID="{8C1B87B5-B605-49EE-8670-24DF632A4EE3}" presName="bkgdShape" presStyleLbl="node1" presStyleIdx="2" presStyleCnt="6" custScaleY="99416"/>
      <dgm:spPr/>
      <dgm:t>
        <a:bodyPr/>
        <a:lstStyle/>
        <a:p>
          <a:endParaRPr lang="en-US"/>
        </a:p>
      </dgm:t>
    </dgm:pt>
    <dgm:pt modelId="{6113F116-4F03-46D4-94BD-6928D342085E}" type="pres">
      <dgm:prSet presAssocID="{8C1B87B5-B605-49EE-8670-24DF632A4EE3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E8E1C3-A784-42CA-A90D-01573C1F2272}" type="pres">
      <dgm:prSet presAssocID="{8C1B87B5-B605-49EE-8670-24DF632A4EE3}" presName="invisiNode" presStyleLbl="node1" presStyleIdx="2" presStyleCnt="6"/>
      <dgm:spPr/>
    </dgm:pt>
    <dgm:pt modelId="{74049F17-DB61-4DF4-AD67-5B81A5D20A04}" type="pres">
      <dgm:prSet presAssocID="{8C1B87B5-B605-49EE-8670-24DF632A4EE3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078283C8-C5DB-4EB6-BACE-E640719D9A9A}" type="pres">
      <dgm:prSet presAssocID="{29A29799-51BB-4A92-BD8C-BC056779549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EAB1AED-31C7-490D-A3AF-B89EE940CA5F}" type="pres">
      <dgm:prSet presAssocID="{F4243877-A0BC-4D3C-9464-DEC8405B1046}" presName="compNode" presStyleCnt="0"/>
      <dgm:spPr/>
    </dgm:pt>
    <dgm:pt modelId="{8E960906-1A99-4E97-832F-A47AAB9AD6AE}" type="pres">
      <dgm:prSet presAssocID="{F4243877-A0BC-4D3C-9464-DEC8405B1046}" presName="bkgdShape" presStyleLbl="node1" presStyleIdx="3" presStyleCnt="6"/>
      <dgm:spPr/>
      <dgm:t>
        <a:bodyPr/>
        <a:lstStyle/>
        <a:p>
          <a:endParaRPr lang="en-US"/>
        </a:p>
      </dgm:t>
    </dgm:pt>
    <dgm:pt modelId="{6CAF9449-EF87-48BC-83DC-538D7C6876D1}" type="pres">
      <dgm:prSet presAssocID="{F4243877-A0BC-4D3C-9464-DEC8405B1046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18CDC8-6D16-4B65-8F1E-DE7DC26A044E}" type="pres">
      <dgm:prSet presAssocID="{F4243877-A0BC-4D3C-9464-DEC8405B1046}" presName="invisiNode" presStyleLbl="node1" presStyleIdx="3" presStyleCnt="6"/>
      <dgm:spPr/>
    </dgm:pt>
    <dgm:pt modelId="{6393A061-AF54-4663-B94B-9147B7383BA5}" type="pres">
      <dgm:prSet presAssocID="{F4243877-A0BC-4D3C-9464-DEC8405B1046}" presName="imagNode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51F705D-9C3E-40F5-8EC5-DE667584BC7A}" type="pres">
      <dgm:prSet presAssocID="{50D2CCF3-5C5D-4B8E-B855-8DBFE2193BD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2A786D2-6820-4BA6-8734-6CF8319A05BD}" type="pres">
      <dgm:prSet presAssocID="{958B7FF5-41CB-4716-939E-4045A76E10E0}" presName="compNode" presStyleCnt="0"/>
      <dgm:spPr/>
    </dgm:pt>
    <dgm:pt modelId="{EBE4684E-AEF6-46F5-A31C-E64FEA569F7E}" type="pres">
      <dgm:prSet presAssocID="{958B7FF5-41CB-4716-939E-4045A76E10E0}" presName="bkgdShape" presStyleLbl="node1" presStyleIdx="4" presStyleCnt="6" custLinFactNeighborX="590"/>
      <dgm:spPr/>
      <dgm:t>
        <a:bodyPr/>
        <a:lstStyle/>
        <a:p>
          <a:endParaRPr lang="en-US"/>
        </a:p>
      </dgm:t>
    </dgm:pt>
    <dgm:pt modelId="{D59DF341-B285-46E8-947B-D196FFFF54FA}" type="pres">
      <dgm:prSet presAssocID="{958B7FF5-41CB-4716-939E-4045A76E10E0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3E365-5D98-4AAE-82C5-6E4AFB367D39}" type="pres">
      <dgm:prSet presAssocID="{958B7FF5-41CB-4716-939E-4045A76E10E0}" presName="invisiNode" presStyleLbl="node1" presStyleIdx="4" presStyleCnt="6"/>
      <dgm:spPr/>
    </dgm:pt>
    <dgm:pt modelId="{7701E4CE-C156-4961-BF31-CD413DE8B90F}" type="pres">
      <dgm:prSet presAssocID="{958B7FF5-41CB-4716-939E-4045A76E10E0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D16935B-EBDF-4E7C-98F1-5AB017065522}" type="pres">
      <dgm:prSet presAssocID="{024FBC76-8ED1-404D-BABE-994CA065933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A2B0BD8-64EC-4C57-8F20-A396E9301A79}" type="pres">
      <dgm:prSet presAssocID="{E67573CF-630B-4831-8E8D-07C8B520D68E}" presName="compNode" presStyleCnt="0"/>
      <dgm:spPr/>
    </dgm:pt>
    <dgm:pt modelId="{222E461E-5F28-4909-ACDB-40D65F6A2CE5}" type="pres">
      <dgm:prSet presAssocID="{E67573CF-630B-4831-8E8D-07C8B520D68E}" presName="bkgdShape" presStyleLbl="node1" presStyleIdx="5" presStyleCnt="6"/>
      <dgm:spPr/>
      <dgm:t>
        <a:bodyPr/>
        <a:lstStyle/>
        <a:p>
          <a:endParaRPr lang="en-US"/>
        </a:p>
      </dgm:t>
    </dgm:pt>
    <dgm:pt modelId="{42A6CCD0-EDA0-4C88-ADCB-EE85AEB67DF0}" type="pres">
      <dgm:prSet presAssocID="{E67573CF-630B-4831-8E8D-07C8B520D68E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E67A91-74B0-44FA-8884-460A089411C2}" type="pres">
      <dgm:prSet presAssocID="{E67573CF-630B-4831-8E8D-07C8B520D68E}" presName="invisiNode" presStyleLbl="node1" presStyleIdx="5" presStyleCnt="6"/>
      <dgm:spPr/>
    </dgm:pt>
    <dgm:pt modelId="{7DA93D74-8D43-4716-ACD1-0C357DCB5AF4}" type="pres">
      <dgm:prSet presAssocID="{E67573CF-630B-4831-8E8D-07C8B520D68E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6571E04E-C976-46D3-8740-36F0C6B23747}" type="presOf" srcId="{E67573CF-630B-4831-8E8D-07C8B520D68E}" destId="{42A6CCD0-EDA0-4C88-ADCB-EE85AEB67DF0}" srcOrd="1" destOrd="0" presId="urn:microsoft.com/office/officeart/2005/8/layout/hList7"/>
    <dgm:cxn modelId="{7A7F960D-0D3E-49A7-A382-0854272C821A}" type="presOf" srcId="{E3DAF49D-B65C-4CD4-AB08-55CFB460C57B}" destId="{F66DD6AD-DBF9-4C2A-86E1-C95063EA5C92}" srcOrd="0" destOrd="0" presId="urn:microsoft.com/office/officeart/2005/8/layout/hList7"/>
    <dgm:cxn modelId="{B35BE138-B320-4C8C-8DC4-7ED39A17DFD6}" srcId="{B893ACAA-F263-4BBB-BC50-21C970318424}" destId="{F4243877-A0BC-4D3C-9464-DEC8405B1046}" srcOrd="3" destOrd="0" parTransId="{5B0B3C55-D49C-42BF-A975-B049941261BE}" sibTransId="{50D2CCF3-5C5D-4B8E-B855-8DBFE2193BD3}"/>
    <dgm:cxn modelId="{FC477ED4-E541-47D8-BDC9-C3A69E55B8EA}" type="presOf" srcId="{01DE8458-84A5-4A95-82D8-E94B34A9609E}" destId="{EEE2C858-900A-4E63-B90F-0926A8D0A008}" srcOrd="0" destOrd="0" presId="urn:microsoft.com/office/officeart/2005/8/layout/hList7"/>
    <dgm:cxn modelId="{8676DF7A-907F-4C51-AD4F-F9B2C050BBB0}" type="presOf" srcId="{F4243877-A0BC-4D3C-9464-DEC8405B1046}" destId="{8E960906-1A99-4E97-832F-A47AAB9AD6AE}" srcOrd="0" destOrd="0" presId="urn:microsoft.com/office/officeart/2005/8/layout/hList7"/>
    <dgm:cxn modelId="{C556CDBB-B177-4254-99F6-731ACB611CAB}" type="presOf" srcId="{958B7FF5-41CB-4716-939E-4045A76E10E0}" destId="{D59DF341-B285-46E8-947B-D196FFFF54FA}" srcOrd="1" destOrd="0" presId="urn:microsoft.com/office/officeart/2005/8/layout/hList7"/>
    <dgm:cxn modelId="{0AA2437E-6285-47EF-90FA-2ADA85E480E0}" type="presOf" srcId="{8C1B87B5-B605-49EE-8670-24DF632A4EE3}" destId="{6113F116-4F03-46D4-94BD-6928D342085E}" srcOrd="1" destOrd="0" presId="urn:microsoft.com/office/officeart/2005/8/layout/hList7"/>
    <dgm:cxn modelId="{DF31F726-AD0E-42AF-B721-B1230A69D601}" type="presOf" srcId="{F4243877-A0BC-4D3C-9464-DEC8405B1046}" destId="{6CAF9449-EF87-48BC-83DC-538D7C6876D1}" srcOrd="1" destOrd="0" presId="urn:microsoft.com/office/officeart/2005/8/layout/hList7"/>
    <dgm:cxn modelId="{EC630DB5-3559-4BDD-B5DA-18C5337723FF}" type="presOf" srcId="{43343BF3-F9F0-41E8-8FBA-12058C4E071E}" destId="{1190787E-5D6F-42BF-8B7F-44F39DF3C043}" srcOrd="0" destOrd="0" presId="urn:microsoft.com/office/officeart/2005/8/layout/hList7"/>
    <dgm:cxn modelId="{5B5E9EAD-BDC2-42F9-9E05-66404C4A9F8C}" srcId="{B893ACAA-F263-4BBB-BC50-21C970318424}" destId="{958B7FF5-41CB-4716-939E-4045A76E10E0}" srcOrd="4" destOrd="0" parTransId="{9D8AEF62-7C5B-4693-A9D5-5B82D9AD7190}" sibTransId="{024FBC76-8ED1-404D-BABE-994CA065933E}"/>
    <dgm:cxn modelId="{0B0004D8-ECEC-4233-BE4F-186D29FC58FB}" type="presOf" srcId="{DA9A7D3B-F92C-4B00-9D99-82F9352FF23B}" destId="{86BAFA0A-F0D7-4B24-AD83-A00EF362A754}" srcOrd="0" destOrd="0" presId="urn:microsoft.com/office/officeart/2005/8/layout/hList7"/>
    <dgm:cxn modelId="{1724444C-DF87-46A9-A1C1-FFAAE69FB23E}" type="presOf" srcId="{024FBC76-8ED1-404D-BABE-994CA065933E}" destId="{CD16935B-EBDF-4E7C-98F1-5AB017065522}" srcOrd="0" destOrd="0" presId="urn:microsoft.com/office/officeart/2005/8/layout/hList7"/>
    <dgm:cxn modelId="{C3B660B0-7FA3-4DFB-A61D-6635BC022EC1}" type="presOf" srcId="{E67573CF-630B-4831-8E8D-07C8B520D68E}" destId="{222E461E-5F28-4909-ACDB-40D65F6A2CE5}" srcOrd="0" destOrd="0" presId="urn:microsoft.com/office/officeart/2005/8/layout/hList7"/>
    <dgm:cxn modelId="{A1196277-EFE9-4FA1-98AA-F92EF76CB8B2}" type="presOf" srcId="{29A29799-51BB-4A92-BD8C-BC0567795492}" destId="{078283C8-C5DB-4EB6-BACE-E640719D9A9A}" srcOrd="0" destOrd="0" presId="urn:microsoft.com/office/officeart/2005/8/layout/hList7"/>
    <dgm:cxn modelId="{1E8D7795-858B-4822-9BFA-40871206A756}" type="presOf" srcId="{958B7FF5-41CB-4716-939E-4045A76E10E0}" destId="{EBE4684E-AEF6-46F5-A31C-E64FEA569F7E}" srcOrd="0" destOrd="0" presId="urn:microsoft.com/office/officeart/2005/8/layout/hList7"/>
    <dgm:cxn modelId="{6A2228F5-5BED-45ED-897B-9C0F2E93CE80}" srcId="{B893ACAA-F263-4BBB-BC50-21C970318424}" destId="{8C1B87B5-B605-49EE-8670-24DF632A4EE3}" srcOrd="2" destOrd="0" parTransId="{D750E1A2-8F68-4D35-81C6-5E5C1F63C696}" sibTransId="{29A29799-51BB-4A92-BD8C-BC0567795492}"/>
    <dgm:cxn modelId="{71AE590D-97F8-41DB-B026-F9971C6396E9}" srcId="{B893ACAA-F263-4BBB-BC50-21C970318424}" destId="{DA9A7D3B-F92C-4B00-9D99-82F9352FF23B}" srcOrd="1" destOrd="0" parTransId="{E0DA0A8E-3AD7-4669-9431-A61E69248508}" sibTransId="{01DE8458-84A5-4A95-82D8-E94B34A9609E}"/>
    <dgm:cxn modelId="{BB73FF78-8603-4912-B923-3B5A83720896}" type="presOf" srcId="{E3DAF49D-B65C-4CD4-AB08-55CFB460C57B}" destId="{AAED5D54-C93A-4BC2-957C-832524A7BB7C}" srcOrd="1" destOrd="0" presId="urn:microsoft.com/office/officeart/2005/8/layout/hList7"/>
    <dgm:cxn modelId="{7269AF9D-48AD-476B-B770-6E731A9986E5}" type="presOf" srcId="{DA9A7D3B-F92C-4B00-9D99-82F9352FF23B}" destId="{F1D28845-ED51-4BB6-8300-A7A195387C60}" srcOrd="1" destOrd="0" presId="urn:microsoft.com/office/officeart/2005/8/layout/hList7"/>
    <dgm:cxn modelId="{13512B3A-A88C-4780-A91E-5EA9964FD6CA}" type="presOf" srcId="{8C1B87B5-B605-49EE-8670-24DF632A4EE3}" destId="{6A1BE5AB-91C0-4073-A0D0-22CA24A12CE4}" srcOrd="0" destOrd="0" presId="urn:microsoft.com/office/officeart/2005/8/layout/hList7"/>
    <dgm:cxn modelId="{74F32373-5227-401F-A8A8-7D35F64FC4FB}" srcId="{B893ACAA-F263-4BBB-BC50-21C970318424}" destId="{E3DAF49D-B65C-4CD4-AB08-55CFB460C57B}" srcOrd="0" destOrd="0" parTransId="{B6D4158A-D4A8-405B-9257-317797888C5E}" sibTransId="{43343BF3-F9F0-41E8-8FBA-12058C4E071E}"/>
    <dgm:cxn modelId="{8D5E784C-CB09-42B5-8E9C-D6B1DDDD8DA4}" type="presOf" srcId="{B893ACAA-F263-4BBB-BC50-21C970318424}" destId="{AF2ADCD2-5834-4401-9D9B-DB75DD47E641}" srcOrd="0" destOrd="0" presId="urn:microsoft.com/office/officeart/2005/8/layout/hList7"/>
    <dgm:cxn modelId="{56187EEF-CEE2-4D1C-A206-E29490584B5D}" srcId="{B893ACAA-F263-4BBB-BC50-21C970318424}" destId="{E67573CF-630B-4831-8E8D-07C8B520D68E}" srcOrd="5" destOrd="0" parTransId="{A27915C2-CFDC-456F-8ABC-1FDAF0A85A5D}" sibTransId="{D42F345A-A886-40E5-9747-473E72C3C6AE}"/>
    <dgm:cxn modelId="{B34E8424-E790-49D7-8560-E2FBD6A24514}" type="presOf" srcId="{50D2CCF3-5C5D-4B8E-B855-8DBFE2193BD3}" destId="{751F705D-9C3E-40F5-8EC5-DE667584BC7A}" srcOrd="0" destOrd="0" presId="urn:microsoft.com/office/officeart/2005/8/layout/hList7"/>
    <dgm:cxn modelId="{CCB782E9-B9EE-4D63-BB45-4EB161E2A41D}" type="presParOf" srcId="{AF2ADCD2-5834-4401-9D9B-DB75DD47E641}" destId="{4D380556-CCAB-4446-9736-B7467CC9AABE}" srcOrd="0" destOrd="0" presId="urn:microsoft.com/office/officeart/2005/8/layout/hList7"/>
    <dgm:cxn modelId="{AD5BFA06-EC62-4D36-8376-80D887A85B53}" type="presParOf" srcId="{AF2ADCD2-5834-4401-9D9B-DB75DD47E641}" destId="{6F831C46-F7B9-4B7A-969C-F3A3B2947CEC}" srcOrd="1" destOrd="0" presId="urn:microsoft.com/office/officeart/2005/8/layout/hList7"/>
    <dgm:cxn modelId="{F6523EA2-DD60-47F7-A8FA-2FC0C627ED06}" type="presParOf" srcId="{6F831C46-F7B9-4B7A-969C-F3A3B2947CEC}" destId="{099C98D3-A331-407A-AD66-57C07F09A509}" srcOrd="0" destOrd="0" presId="urn:microsoft.com/office/officeart/2005/8/layout/hList7"/>
    <dgm:cxn modelId="{3BA4B7A7-3991-4568-A918-225FC972D519}" type="presParOf" srcId="{099C98D3-A331-407A-AD66-57C07F09A509}" destId="{F66DD6AD-DBF9-4C2A-86E1-C95063EA5C92}" srcOrd="0" destOrd="0" presId="urn:microsoft.com/office/officeart/2005/8/layout/hList7"/>
    <dgm:cxn modelId="{5D0F202D-3837-4279-97C6-D820D0046045}" type="presParOf" srcId="{099C98D3-A331-407A-AD66-57C07F09A509}" destId="{AAED5D54-C93A-4BC2-957C-832524A7BB7C}" srcOrd="1" destOrd="0" presId="urn:microsoft.com/office/officeart/2005/8/layout/hList7"/>
    <dgm:cxn modelId="{9F8DF479-772C-4DE7-B219-5A97931598DD}" type="presParOf" srcId="{099C98D3-A331-407A-AD66-57C07F09A509}" destId="{21495C81-8B8E-40AC-8937-6070E24F4045}" srcOrd="2" destOrd="0" presId="urn:microsoft.com/office/officeart/2005/8/layout/hList7"/>
    <dgm:cxn modelId="{2CB9ADFE-CEDB-4985-88F0-11434E29DDBA}" type="presParOf" srcId="{099C98D3-A331-407A-AD66-57C07F09A509}" destId="{C5433470-0339-431A-851D-A74671B72D2E}" srcOrd="3" destOrd="0" presId="urn:microsoft.com/office/officeart/2005/8/layout/hList7"/>
    <dgm:cxn modelId="{36E91711-0F93-4190-98BB-A28E4CFB2CCF}" type="presParOf" srcId="{6F831C46-F7B9-4B7A-969C-F3A3B2947CEC}" destId="{1190787E-5D6F-42BF-8B7F-44F39DF3C043}" srcOrd="1" destOrd="0" presId="urn:microsoft.com/office/officeart/2005/8/layout/hList7"/>
    <dgm:cxn modelId="{20AE66A5-F13B-4645-8462-EFD9E62C369D}" type="presParOf" srcId="{6F831C46-F7B9-4B7A-969C-F3A3B2947CEC}" destId="{B54155E6-BF5E-464C-9498-B9D0AF93A80E}" srcOrd="2" destOrd="0" presId="urn:microsoft.com/office/officeart/2005/8/layout/hList7"/>
    <dgm:cxn modelId="{F1727871-4CB7-4896-B6B9-52D0F0BB96E7}" type="presParOf" srcId="{B54155E6-BF5E-464C-9498-B9D0AF93A80E}" destId="{86BAFA0A-F0D7-4B24-AD83-A00EF362A754}" srcOrd="0" destOrd="0" presId="urn:microsoft.com/office/officeart/2005/8/layout/hList7"/>
    <dgm:cxn modelId="{0F6C03C2-5571-46C4-804E-9B99E79B6D7A}" type="presParOf" srcId="{B54155E6-BF5E-464C-9498-B9D0AF93A80E}" destId="{F1D28845-ED51-4BB6-8300-A7A195387C60}" srcOrd="1" destOrd="0" presId="urn:microsoft.com/office/officeart/2005/8/layout/hList7"/>
    <dgm:cxn modelId="{587DD9C7-BA6D-47EE-B1D6-93AEEA20B01C}" type="presParOf" srcId="{B54155E6-BF5E-464C-9498-B9D0AF93A80E}" destId="{60C639D1-5749-47CA-8669-5789C4DE838D}" srcOrd="2" destOrd="0" presId="urn:microsoft.com/office/officeart/2005/8/layout/hList7"/>
    <dgm:cxn modelId="{7E7B5B2A-6E36-4A77-B5A2-5E9EEEA18A8E}" type="presParOf" srcId="{B54155E6-BF5E-464C-9498-B9D0AF93A80E}" destId="{F60C888C-5BCF-43B9-8450-A909A028AA44}" srcOrd="3" destOrd="0" presId="urn:microsoft.com/office/officeart/2005/8/layout/hList7"/>
    <dgm:cxn modelId="{8E60DEE1-6400-4EAD-A2B8-033A988D316D}" type="presParOf" srcId="{6F831C46-F7B9-4B7A-969C-F3A3B2947CEC}" destId="{EEE2C858-900A-4E63-B90F-0926A8D0A008}" srcOrd="3" destOrd="0" presId="urn:microsoft.com/office/officeart/2005/8/layout/hList7"/>
    <dgm:cxn modelId="{8836D6D0-FC12-469E-A10F-55D33F086C25}" type="presParOf" srcId="{6F831C46-F7B9-4B7A-969C-F3A3B2947CEC}" destId="{7BD770DF-DCEA-4B00-8A39-00AA11481E7F}" srcOrd="4" destOrd="0" presId="urn:microsoft.com/office/officeart/2005/8/layout/hList7"/>
    <dgm:cxn modelId="{16A01152-AE55-49A5-865A-38D9971B2BB7}" type="presParOf" srcId="{7BD770DF-DCEA-4B00-8A39-00AA11481E7F}" destId="{6A1BE5AB-91C0-4073-A0D0-22CA24A12CE4}" srcOrd="0" destOrd="0" presId="urn:microsoft.com/office/officeart/2005/8/layout/hList7"/>
    <dgm:cxn modelId="{23E63185-65E9-4C18-92C7-A53C85BAD7EB}" type="presParOf" srcId="{7BD770DF-DCEA-4B00-8A39-00AA11481E7F}" destId="{6113F116-4F03-46D4-94BD-6928D342085E}" srcOrd="1" destOrd="0" presId="urn:microsoft.com/office/officeart/2005/8/layout/hList7"/>
    <dgm:cxn modelId="{69D9F89A-1BAB-4E5B-B5A4-748472C47634}" type="presParOf" srcId="{7BD770DF-DCEA-4B00-8A39-00AA11481E7F}" destId="{D9E8E1C3-A784-42CA-A90D-01573C1F2272}" srcOrd="2" destOrd="0" presId="urn:microsoft.com/office/officeart/2005/8/layout/hList7"/>
    <dgm:cxn modelId="{904844DB-F74C-438E-AF18-DF541E769338}" type="presParOf" srcId="{7BD770DF-DCEA-4B00-8A39-00AA11481E7F}" destId="{74049F17-DB61-4DF4-AD67-5B81A5D20A04}" srcOrd="3" destOrd="0" presId="urn:microsoft.com/office/officeart/2005/8/layout/hList7"/>
    <dgm:cxn modelId="{83032692-87CD-4EC2-AC89-C36E2157D32D}" type="presParOf" srcId="{6F831C46-F7B9-4B7A-969C-F3A3B2947CEC}" destId="{078283C8-C5DB-4EB6-BACE-E640719D9A9A}" srcOrd="5" destOrd="0" presId="urn:microsoft.com/office/officeart/2005/8/layout/hList7"/>
    <dgm:cxn modelId="{0C31073E-8AA7-4AC2-B728-F8CB233A93D5}" type="presParOf" srcId="{6F831C46-F7B9-4B7A-969C-F3A3B2947CEC}" destId="{FEAB1AED-31C7-490D-A3AF-B89EE940CA5F}" srcOrd="6" destOrd="0" presId="urn:microsoft.com/office/officeart/2005/8/layout/hList7"/>
    <dgm:cxn modelId="{48ADF86B-8ED0-4FAB-9DDB-9FECB36119C1}" type="presParOf" srcId="{FEAB1AED-31C7-490D-A3AF-B89EE940CA5F}" destId="{8E960906-1A99-4E97-832F-A47AAB9AD6AE}" srcOrd="0" destOrd="0" presId="urn:microsoft.com/office/officeart/2005/8/layout/hList7"/>
    <dgm:cxn modelId="{1F982231-25EA-4155-8306-48665DDD3BF0}" type="presParOf" srcId="{FEAB1AED-31C7-490D-A3AF-B89EE940CA5F}" destId="{6CAF9449-EF87-48BC-83DC-538D7C6876D1}" srcOrd="1" destOrd="0" presId="urn:microsoft.com/office/officeart/2005/8/layout/hList7"/>
    <dgm:cxn modelId="{CABA5A25-B6F2-4BFB-8F93-6A2749C42B8D}" type="presParOf" srcId="{FEAB1AED-31C7-490D-A3AF-B89EE940CA5F}" destId="{6A18CDC8-6D16-4B65-8F1E-DE7DC26A044E}" srcOrd="2" destOrd="0" presId="urn:microsoft.com/office/officeart/2005/8/layout/hList7"/>
    <dgm:cxn modelId="{A29F5EE6-65F8-4C20-A47F-B7ED664DC555}" type="presParOf" srcId="{FEAB1AED-31C7-490D-A3AF-B89EE940CA5F}" destId="{6393A061-AF54-4663-B94B-9147B7383BA5}" srcOrd="3" destOrd="0" presId="urn:microsoft.com/office/officeart/2005/8/layout/hList7"/>
    <dgm:cxn modelId="{F93E037E-0BD2-4162-8131-26DE674A3C61}" type="presParOf" srcId="{6F831C46-F7B9-4B7A-969C-F3A3B2947CEC}" destId="{751F705D-9C3E-40F5-8EC5-DE667584BC7A}" srcOrd="7" destOrd="0" presId="urn:microsoft.com/office/officeart/2005/8/layout/hList7"/>
    <dgm:cxn modelId="{A19CDDFC-234D-4E34-B7A4-74645F579BA4}" type="presParOf" srcId="{6F831C46-F7B9-4B7A-969C-F3A3B2947CEC}" destId="{12A786D2-6820-4BA6-8734-6CF8319A05BD}" srcOrd="8" destOrd="0" presId="urn:microsoft.com/office/officeart/2005/8/layout/hList7"/>
    <dgm:cxn modelId="{D3EDA9FC-C944-4590-93CC-B973B39CB606}" type="presParOf" srcId="{12A786D2-6820-4BA6-8734-6CF8319A05BD}" destId="{EBE4684E-AEF6-46F5-A31C-E64FEA569F7E}" srcOrd="0" destOrd="0" presId="urn:microsoft.com/office/officeart/2005/8/layout/hList7"/>
    <dgm:cxn modelId="{8E1D0C0E-F93B-4C8A-B1AA-B4553C4F9E50}" type="presParOf" srcId="{12A786D2-6820-4BA6-8734-6CF8319A05BD}" destId="{D59DF341-B285-46E8-947B-D196FFFF54FA}" srcOrd="1" destOrd="0" presId="urn:microsoft.com/office/officeart/2005/8/layout/hList7"/>
    <dgm:cxn modelId="{01590FAF-6DD2-4B96-9F15-53598F2B9AB7}" type="presParOf" srcId="{12A786D2-6820-4BA6-8734-6CF8319A05BD}" destId="{3A93E365-5D98-4AAE-82C5-6E4AFB367D39}" srcOrd="2" destOrd="0" presId="urn:microsoft.com/office/officeart/2005/8/layout/hList7"/>
    <dgm:cxn modelId="{47B28BE9-8F75-4F08-96C5-EFE104A4308A}" type="presParOf" srcId="{12A786D2-6820-4BA6-8734-6CF8319A05BD}" destId="{7701E4CE-C156-4961-BF31-CD413DE8B90F}" srcOrd="3" destOrd="0" presId="urn:microsoft.com/office/officeart/2005/8/layout/hList7"/>
    <dgm:cxn modelId="{8B2A26B0-0C92-4532-B426-B863AED23A00}" type="presParOf" srcId="{6F831C46-F7B9-4B7A-969C-F3A3B2947CEC}" destId="{CD16935B-EBDF-4E7C-98F1-5AB017065522}" srcOrd="9" destOrd="0" presId="urn:microsoft.com/office/officeart/2005/8/layout/hList7"/>
    <dgm:cxn modelId="{835D3E22-4D58-4731-9A40-2ED10FD4503A}" type="presParOf" srcId="{6F831C46-F7B9-4B7A-969C-F3A3B2947CEC}" destId="{DA2B0BD8-64EC-4C57-8F20-A396E9301A79}" srcOrd="10" destOrd="0" presId="urn:microsoft.com/office/officeart/2005/8/layout/hList7"/>
    <dgm:cxn modelId="{04649A4F-C09A-480A-A83B-23A3249A7110}" type="presParOf" srcId="{DA2B0BD8-64EC-4C57-8F20-A396E9301A79}" destId="{222E461E-5F28-4909-ACDB-40D65F6A2CE5}" srcOrd="0" destOrd="0" presId="urn:microsoft.com/office/officeart/2005/8/layout/hList7"/>
    <dgm:cxn modelId="{00C9347F-1251-4769-8029-E6C2D8E5448D}" type="presParOf" srcId="{DA2B0BD8-64EC-4C57-8F20-A396E9301A79}" destId="{42A6CCD0-EDA0-4C88-ADCB-EE85AEB67DF0}" srcOrd="1" destOrd="0" presId="urn:microsoft.com/office/officeart/2005/8/layout/hList7"/>
    <dgm:cxn modelId="{C846F3FB-A73A-4501-A56F-B442388E9287}" type="presParOf" srcId="{DA2B0BD8-64EC-4C57-8F20-A396E9301A79}" destId="{64E67A91-74B0-44FA-8884-460A089411C2}" srcOrd="2" destOrd="0" presId="urn:microsoft.com/office/officeart/2005/8/layout/hList7"/>
    <dgm:cxn modelId="{907AB34D-2E47-4CFD-8278-5AFB120E8BE7}" type="presParOf" srcId="{DA2B0BD8-64EC-4C57-8F20-A396E9301A79}" destId="{7DA93D74-8D43-4716-ACD1-0C357DCB5AF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E2D21-7B27-4756-8B38-005361BCA5C7}">
      <dsp:nvSpPr>
        <dsp:cNvPr id="0" name=""/>
        <dsp:cNvSpPr/>
      </dsp:nvSpPr>
      <dsp:spPr>
        <a:xfrm rot="10800000">
          <a:off x="2066611" y="2110"/>
          <a:ext cx="7087027" cy="112613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9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800" b="1" kern="1200" dirty="0" smtClean="0">
              <a:latin typeface="+mj-lt"/>
            </a:rPr>
            <a:t>Smještena u </a:t>
          </a:r>
          <a:r>
            <a:rPr lang="hr-HR" sz="2800" b="1" kern="1200" noProof="0" dirty="0" smtClean="0">
              <a:latin typeface="+mj-lt"/>
            </a:rPr>
            <a:t>Pari</a:t>
          </a:r>
          <a:r>
            <a:rPr lang="sr-Latn-BA" sz="2800" b="1" kern="1200" dirty="0" smtClean="0">
              <a:latin typeface="+mj-lt"/>
            </a:rPr>
            <a:t>zu</a:t>
          </a:r>
          <a:r>
            <a:rPr lang="en-GB" sz="2800" kern="1200" dirty="0" smtClean="0">
              <a:latin typeface="+mj-lt"/>
            </a:rPr>
            <a:t>, </a:t>
          </a:r>
          <a:r>
            <a:rPr lang="sr-Latn-BA" sz="2800" kern="1200" dirty="0" smtClean="0">
              <a:latin typeface="+mj-lt"/>
            </a:rPr>
            <a:t>oko </a:t>
          </a:r>
          <a:r>
            <a:rPr lang="en-GB" sz="2800" kern="1200" dirty="0" smtClean="0">
              <a:latin typeface="+mj-lt"/>
            </a:rPr>
            <a:t>3 000</a:t>
          </a:r>
          <a:r>
            <a:rPr lang="sr-Latn-BA" sz="2800" kern="1200" dirty="0" smtClean="0">
              <a:latin typeface="+mj-lt"/>
            </a:rPr>
            <a:t> zaposlenih</a:t>
          </a:r>
          <a:endParaRPr lang="en-GB" sz="2800" kern="1200" dirty="0" smtClean="0">
            <a:latin typeface="+mj-lt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kern="1200" dirty="0" smtClean="0">
              <a:latin typeface="+mj-lt"/>
            </a:rPr>
            <a:t>oko </a:t>
          </a:r>
          <a:r>
            <a:rPr lang="en-GB" sz="2000" kern="1200" dirty="0" smtClean="0">
              <a:latin typeface="+mj-lt"/>
            </a:rPr>
            <a:t>200 </a:t>
          </a:r>
          <a:r>
            <a:rPr lang="sr-Latn-BA" sz="2000" kern="1200" dirty="0" smtClean="0">
              <a:latin typeface="+mj-lt"/>
            </a:rPr>
            <a:t>u</a:t>
          </a:r>
          <a:r>
            <a:rPr lang="en-GB" sz="2000" kern="1200" dirty="0" smtClean="0">
              <a:latin typeface="+mj-lt"/>
            </a:rPr>
            <a:t> </a:t>
          </a:r>
          <a:r>
            <a:rPr lang="sr-Latn-BA" sz="2000" kern="1200" dirty="0" smtClean="0">
              <a:latin typeface="+mj-lt"/>
            </a:rPr>
            <a:t>Direktoratu za obrazovanje i vještine</a:t>
          </a:r>
          <a:endParaRPr lang="en-GB" sz="2000" kern="1200" dirty="0">
            <a:latin typeface="+mj-lt"/>
          </a:endParaRPr>
        </a:p>
      </dsp:txBody>
      <dsp:txXfrm rot="10800000">
        <a:off x="2348144" y="2110"/>
        <a:ext cx="6805494" cy="1126133"/>
      </dsp:txXfrm>
    </dsp:sp>
    <dsp:sp modelId="{DEAE4E96-3088-4167-BC3E-A44F9F9101C2}">
      <dsp:nvSpPr>
        <dsp:cNvPr id="0" name=""/>
        <dsp:cNvSpPr/>
      </dsp:nvSpPr>
      <dsp:spPr>
        <a:xfrm>
          <a:off x="1503544" y="2110"/>
          <a:ext cx="1126133" cy="112613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498C90-F5BE-4AAB-B534-4B5AAA8DC52D}">
      <dsp:nvSpPr>
        <dsp:cNvPr id="0" name=""/>
        <dsp:cNvSpPr/>
      </dsp:nvSpPr>
      <dsp:spPr>
        <a:xfrm rot="10800000">
          <a:off x="2066611" y="1464402"/>
          <a:ext cx="7087027" cy="112613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94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800" kern="1200" dirty="0" smtClean="0">
              <a:latin typeface="+mj-lt"/>
            </a:rPr>
            <a:t>Bolje politike za bolji život</a:t>
          </a:r>
          <a:endParaRPr lang="en-GB" sz="2800" kern="1200" dirty="0">
            <a:latin typeface="+mj-lt"/>
          </a:endParaRPr>
        </a:p>
      </dsp:txBody>
      <dsp:txXfrm rot="10800000">
        <a:off x="2348144" y="1464402"/>
        <a:ext cx="6805494" cy="1126133"/>
      </dsp:txXfrm>
    </dsp:sp>
    <dsp:sp modelId="{39E59B98-7EF0-43F9-A4E3-25E338719DDA}">
      <dsp:nvSpPr>
        <dsp:cNvPr id="0" name=""/>
        <dsp:cNvSpPr/>
      </dsp:nvSpPr>
      <dsp:spPr>
        <a:xfrm>
          <a:off x="1503544" y="1464402"/>
          <a:ext cx="1126133" cy="112613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144F9-8E63-4AEC-87F2-E4B27F375836}">
      <dsp:nvSpPr>
        <dsp:cNvPr id="0" name=""/>
        <dsp:cNvSpPr/>
      </dsp:nvSpPr>
      <dsp:spPr>
        <a:xfrm rot="10800000">
          <a:off x="2066611" y="2926695"/>
          <a:ext cx="7087027" cy="112613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9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+mj-lt"/>
            </a:rPr>
            <a:t>250 </a:t>
          </a:r>
          <a:r>
            <a:rPr lang="sr-Latn-RS" sz="2400" kern="1200" noProof="0" dirty="0" smtClean="0">
              <a:latin typeface="+mj-lt"/>
            </a:rPr>
            <a:t>publi</a:t>
          </a:r>
          <a:r>
            <a:rPr lang="sr-Latn-BA" sz="2400" kern="1200" dirty="0" smtClean="0">
              <a:latin typeface="+mj-lt"/>
            </a:rPr>
            <a:t>kacija</a:t>
          </a:r>
          <a:r>
            <a:rPr lang="en-GB" sz="2400" kern="1200" dirty="0" smtClean="0">
              <a:latin typeface="+mj-lt"/>
            </a:rPr>
            <a:t>/</a:t>
          </a:r>
          <a:r>
            <a:rPr lang="bs-Latn-BA" sz="2400" kern="1200" dirty="0" smtClean="0">
              <a:latin typeface="+mj-lt"/>
            </a:rPr>
            <a:t> </a:t>
          </a:r>
          <a:r>
            <a:rPr lang="sr-Latn-BA" sz="2400" kern="1200" dirty="0" smtClean="0">
              <a:latin typeface="+mj-lt"/>
            </a:rPr>
            <a:t>godišnje</a:t>
          </a:r>
          <a:r>
            <a:rPr lang="en-GB" sz="2400" kern="1200" dirty="0" smtClean="0">
              <a:latin typeface="+mj-lt"/>
            </a:rPr>
            <a:t>, </a:t>
          </a:r>
          <a:r>
            <a:rPr lang="en-GB" sz="2400" b="1" kern="1200" dirty="0" smtClean="0">
              <a:latin typeface="+mj-lt"/>
            </a:rPr>
            <a:t>PISA</a:t>
          </a:r>
          <a:r>
            <a:rPr lang="en-GB" sz="2400" kern="1200" dirty="0" smtClean="0">
              <a:latin typeface="+mj-lt"/>
            </a:rPr>
            <a:t> test, E</a:t>
          </a:r>
          <a:r>
            <a:rPr lang="sr-Latn-BA" sz="2400" kern="1200" dirty="0" smtClean="0">
              <a:latin typeface="+mj-lt"/>
            </a:rPr>
            <a:t>konomski pregledi</a:t>
          </a:r>
          <a:r>
            <a:rPr lang="sr-Latn-RS" sz="2400" kern="1200" noProof="0" dirty="0" smtClean="0">
              <a:latin typeface="+mj-lt"/>
            </a:rPr>
            <a:t>, OECD.Stat, </a:t>
          </a:r>
          <a:r>
            <a:rPr lang="sr-Latn-BA" sz="2400" kern="1200" dirty="0" smtClean="0">
              <a:latin typeface="+mj-lt"/>
            </a:rPr>
            <a:t>itd</a:t>
          </a:r>
          <a:r>
            <a:rPr lang="en-GB" sz="2400" kern="1200" dirty="0" smtClean="0">
              <a:latin typeface="+mj-lt"/>
            </a:rPr>
            <a:t>.</a:t>
          </a:r>
          <a:endParaRPr lang="en-GB" sz="2800" kern="1200" dirty="0">
            <a:latin typeface="+mj-lt"/>
          </a:endParaRPr>
        </a:p>
      </dsp:txBody>
      <dsp:txXfrm rot="10800000">
        <a:off x="2348144" y="2926695"/>
        <a:ext cx="6805494" cy="1126133"/>
      </dsp:txXfrm>
    </dsp:sp>
    <dsp:sp modelId="{4C098BE9-32BD-41EB-AAD9-56118C043AF0}">
      <dsp:nvSpPr>
        <dsp:cNvPr id="0" name=""/>
        <dsp:cNvSpPr/>
      </dsp:nvSpPr>
      <dsp:spPr>
        <a:xfrm>
          <a:off x="1503544" y="2926695"/>
          <a:ext cx="1126133" cy="112613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8E3E3-A06D-4515-88F5-2A56B8E4FCD8}">
      <dsp:nvSpPr>
        <dsp:cNvPr id="0" name=""/>
        <dsp:cNvSpPr/>
      </dsp:nvSpPr>
      <dsp:spPr>
        <a:xfrm rot="10800000">
          <a:off x="2066611" y="4388988"/>
          <a:ext cx="7087027" cy="1126133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59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+mj-lt"/>
            </a:rPr>
            <a:t>36 </a:t>
          </a:r>
          <a:r>
            <a:rPr lang="sr-Latn-BA" sz="2400" b="1" kern="1200" dirty="0" smtClean="0">
              <a:latin typeface="+mj-lt"/>
            </a:rPr>
            <a:t>zemalja članica</a:t>
          </a:r>
          <a:endParaRPr lang="en-US" sz="2000" kern="1200" dirty="0" smtClean="0">
            <a:latin typeface="+mj-lt"/>
          </a:endParaRPr>
        </a:p>
      </dsp:txBody>
      <dsp:txXfrm rot="10800000">
        <a:off x="2348144" y="4388988"/>
        <a:ext cx="6805494" cy="1126133"/>
      </dsp:txXfrm>
    </dsp:sp>
    <dsp:sp modelId="{72A7D37F-2656-4E71-BA44-02FD8244083B}">
      <dsp:nvSpPr>
        <dsp:cNvPr id="0" name=""/>
        <dsp:cNvSpPr/>
      </dsp:nvSpPr>
      <dsp:spPr>
        <a:xfrm>
          <a:off x="1503544" y="4388988"/>
          <a:ext cx="1126133" cy="112613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D7351-E5A5-4082-9915-A7AB01ED5BE5}">
      <dsp:nvSpPr>
        <dsp:cNvPr id="0" name=""/>
        <dsp:cNvSpPr/>
      </dsp:nvSpPr>
      <dsp:spPr>
        <a:xfrm>
          <a:off x="0" y="0"/>
          <a:ext cx="8568952" cy="109323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800" b="1" kern="1200" dirty="0" smtClean="0">
              <a:latin typeface="+mj-lt"/>
            </a:rPr>
            <a:t>Mjerenje </a:t>
          </a:r>
          <a:r>
            <a:rPr lang="sr-Latn-BA" sz="2800" b="1" kern="1200" dirty="0" smtClean="0">
              <a:latin typeface="+mj-lt"/>
            </a:rPr>
            <a:t>postignuća</a:t>
          </a:r>
          <a:endParaRPr lang="en-US" sz="2800" b="1" kern="1200" dirty="0">
            <a:latin typeface="+mj-lt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provođenje međunarodne procjene ishoda učenja (PISA, PIAAC,</a:t>
          </a:r>
          <a:r>
            <a:rPr lang="en-US" sz="1600" kern="1200" dirty="0" smtClean="0">
              <a:latin typeface="+mj-lt"/>
            </a:rPr>
            <a:t>TALIS)</a:t>
          </a:r>
          <a:endParaRPr lang="en-US" sz="1600" kern="1200" dirty="0">
            <a:latin typeface="+mj-lt"/>
          </a:endParaRPr>
        </a:p>
      </dsp:txBody>
      <dsp:txXfrm>
        <a:off x="1823114" y="0"/>
        <a:ext cx="6745837" cy="1093239"/>
      </dsp:txXfrm>
    </dsp:sp>
    <dsp:sp modelId="{BDC95692-84F3-461F-9AC8-C1C7CA51EB64}">
      <dsp:nvSpPr>
        <dsp:cNvPr id="0" name=""/>
        <dsp:cNvSpPr/>
      </dsp:nvSpPr>
      <dsp:spPr>
        <a:xfrm>
          <a:off x="109323" y="109323"/>
          <a:ext cx="1713790" cy="874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F67ED-B20E-444B-BC1B-FB118219BD10}">
      <dsp:nvSpPr>
        <dsp:cNvPr id="0" name=""/>
        <dsp:cNvSpPr/>
      </dsp:nvSpPr>
      <dsp:spPr>
        <a:xfrm>
          <a:off x="0" y="1202563"/>
          <a:ext cx="8568952" cy="109323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800" b="1" kern="1200" dirty="0" smtClean="0">
              <a:latin typeface="+mj-lt"/>
            </a:rPr>
            <a:t>Podučavanje i učenje</a:t>
          </a:r>
          <a:endParaRPr lang="en-US" sz="2800" b="1" kern="1200" dirty="0" smtClean="0">
            <a:latin typeface="+mj-lt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razumijevanje načina na koji učenici uče, a nastavnici podučavaju srž je obrazovne politike</a:t>
          </a:r>
          <a:endParaRPr lang="en-US" sz="1600" kern="1200" dirty="0" smtClean="0">
            <a:latin typeface="+mj-lt"/>
          </a:endParaRPr>
        </a:p>
      </dsp:txBody>
      <dsp:txXfrm>
        <a:off x="1823114" y="1202563"/>
        <a:ext cx="6745837" cy="1093239"/>
      </dsp:txXfrm>
    </dsp:sp>
    <dsp:sp modelId="{E776CAFD-270E-4A1B-A075-74D5F7A6EB9E}">
      <dsp:nvSpPr>
        <dsp:cNvPr id="0" name=""/>
        <dsp:cNvSpPr/>
      </dsp:nvSpPr>
      <dsp:spPr>
        <a:xfrm>
          <a:off x="109323" y="1311887"/>
          <a:ext cx="1713790" cy="874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0F335-DC03-4C68-AAB3-B016E3E45AF9}">
      <dsp:nvSpPr>
        <dsp:cNvPr id="0" name=""/>
        <dsp:cNvSpPr/>
      </dsp:nvSpPr>
      <dsp:spPr>
        <a:xfrm>
          <a:off x="0" y="2405127"/>
          <a:ext cx="8568952" cy="109323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Razvoj i provedba politike</a:t>
          </a:r>
          <a:endParaRPr lang="en-US" sz="2800" kern="1200" dirty="0" smtClean="0">
            <a:latin typeface="+mj-lt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ispitivanje sistema obrazovanja i vještina u zemljama i pomoć u razvoju i provedbi javnih politika</a:t>
          </a:r>
          <a:endParaRPr lang="en-US" sz="1600" kern="1200" dirty="0" smtClean="0">
            <a:latin typeface="+mj-lt"/>
          </a:endParaRPr>
        </a:p>
      </dsp:txBody>
      <dsp:txXfrm>
        <a:off x="1823114" y="2405127"/>
        <a:ext cx="6745837" cy="1093239"/>
      </dsp:txXfrm>
    </dsp:sp>
    <dsp:sp modelId="{AAF69B88-9CF6-4D97-A3B2-7E24DBE587BC}">
      <dsp:nvSpPr>
        <dsp:cNvPr id="0" name=""/>
        <dsp:cNvSpPr/>
      </dsp:nvSpPr>
      <dsp:spPr>
        <a:xfrm>
          <a:off x="109323" y="2514451"/>
          <a:ext cx="1713790" cy="874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A27E1-ADC7-46AB-9B0E-93A38F846E21}">
      <dsp:nvSpPr>
        <dsp:cNvPr id="0" name=""/>
        <dsp:cNvSpPr/>
      </dsp:nvSpPr>
      <dsp:spPr>
        <a:xfrm>
          <a:off x="0" y="3607691"/>
          <a:ext cx="8568952" cy="1093239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Inovacije i budućnost obrazovanja</a:t>
          </a:r>
          <a:endParaRPr lang="en-US" sz="2800" kern="1200" dirty="0">
            <a:latin typeface="+mj-lt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Omogućuje kreatorima politike dublje razumijevanje inovacija i implikacija na politike obrazovanja i osposobljavanja</a:t>
          </a:r>
          <a:endParaRPr lang="en-US" sz="1600" kern="1200" dirty="0">
            <a:latin typeface="+mj-lt"/>
          </a:endParaRPr>
        </a:p>
      </dsp:txBody>
      <dsp:txXfrm>
        <a:off x="1823114" y="3607691"/>
        <a:ext cx="6745837" cy="1093239"/>
      </dsp:txXfrm>
    </dsp:sp>
    <dsp:sp modelId="{FACDD239-E636-47C0-A80F-B382A7106378}">
      <dsp:nvSpPr>
        <dsp:cNvPr id="0" name=""/>
        <dsp:cNvSpPr/>
      </dsp:nvSpPr>
      <dsp:spPr>
        <a:xfrm>
          <a:off x="109323" y="3717015"/>
          <a:ext cx="1713790" cy="8745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1267A-D880-4144-BF42-F7FF3EFF77EF}">
      <dsp:nvSpPr>
        <dsp:cNvPr id="0" name=""/>
        <dsp:cNvSpPr/>
      </dsp:nvSpPr>
      <dsp:spPr>
        <a:xfrm>
          <a:off x="1687" y="88149"/>
          <a:ext cx="8897427" cy="4768535"/>
        </a:xfrm>
        <a:prstGeom prst="hexagon">
          <a:avLst/>
        </a:prstGeom>
        <a:solidFill>
          <a:srgbClr val="3392A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1800"/>
            </a:spcAft>
          </a:pPr>
          <a:r>
            <a:rPr lang="de-DE" sz="2800" b="1" kern="1200" dirty="0">
              <a:solidFill>
                <a:schemeClr val="bg1"/>
              </a:solidFill>
              <a:latin typeface="HelveticaNeueLT Std"/>
            </a:rPr>
            <a:t>PISA </a:t>
          </a:r>
          <a:r>
            <a:rPr lang="sr-Latn-BA" sz="2800" b="1" kern="1200" dirty="0" smtClean="0">
              <a:solidFill>
                <a:schemeClr val="bg1"/>
              </a:solidFill>
              <a:latin typeface="HelveticaNeueLT Std"/>
            </a:rPr>
            <a:t>ciljana populacija</a:t>
          </a:r>
          <a:endParaRPr lang="en-GB" sz="2800" b="1" kern="1200" dirty="0">
            <a:solidFill>
              <a:schemeClr val="bg1"/>
            </a:solidFill>
            <a:latin typeface="HelveticaNeueLT Std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>
              <a:solidFill>
                <a:schemeClr val="bg1"/>
              </a:solidFill>
              <a:latin typeface="HelveticaNeueLT Std"/>
            </a:rPr>
            <a:t>PISA </a:t>
          </a:r>
          <a:r>
            <a:rPr lang="sr-Latn-BA" sz="2000" kern="1200" dirty="0" smtClean="0">
              <a:solidFill>
                <a:schemeClr val="bg1"/>
              </a:solidFill>
              <a:latin typeface="HelveticaNeueLT Std"/>
            </a:rPr>
            <a:t>učenici su uzrasta između</a:t>
          </a:r>
          <a:r>
            <a:rPr lang="en-GB" sz="2000" kern="1200" dirty="0" smtClean="0">
              <a:solidFill>
                <a:schemeClr val="bg1"/>
              </a:solidFill>
              <a:latin typeface="HelveticaNeueLT Std"/>
            </a:rPr>
            <a:t> </a:t>
          </a:r>
          <a:r>
            <a:rPr lang="en-GB" sz="2000" b="1" kern="1200" dirty="0" smtClean="0">
              <a:solidFill>
                <a:schemeClr val="bg1"/>
              </a:solidFill>
              <a:latin typeface="HelveticaNeueLT Std"/>
            </a:rPr>
            <a:t>15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godina i </a:t>
          </a:r>
          <a:r>
            <a:rPr lang="en-GB" sz="2000" b="1" kern="1200" dirty="0" smtClean="0">
              <a:solidFill>
                <a:schemeClr val="bg1"/>
              </a:solidFill>
              <a:latin typeface="HelveticaNeueLT Std"/>
            </a:rPr>
            <a:t>3 m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jeseca i</a:t>
          </a:r>
          <a:r>
            <a:rPr lang="en-GB" sz="2000" b="1" kern="1200" dirty="0" smtClean="0">
              <a:solidFill>
                <a:schemeClr val="bg1"/>
              </a:solidFill>
              <a:latin typeface="HelveticaNeueLT Std"/>
            </a:rPr>
            <a:t> 16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godina i</a:t>
          </a:r>
          <a:r>
            <a:rPr lang="en-GB" sz="2000" b="1" kern="1200" dirty="0" smtClean="0">
              <a:solidFill>
                <a:schemeClr val="bg1"/>
              </a:solidFill>
              <a:latin typeface="HelveticaNeueLT Std"/>
            </a:rPr>
            <a:t> 2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mjeseca </a:t>
          </a:r>
          <a:r>
            <a:rPr lang="sr-Latn-BA" sz="2000" kern="1200" dirty="0" smtClean="0">
              <a:solidFill>
                <a:schemeClr val="bg1"/>
              </a:solidFill>
              <a:latin typeface="HelveticaNeueLT Std"/>
            </a:rPr>
            <a:t>kada se testiraju</a:t>
          </a:r>
          <a:endParaRPr lang="en-GB" sz="2000" kern="1200" dirty="0">
            <a:solidFill>
              <a:schemeClr val="bg1"/>
            </a:solidFill>
            <a:latin typeface="HelveticaNeueLT Std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BA" sz="2000" kern="1200" dirty="0" smtClean="0">
              <a:solidFill>
                <a:schemeClr val="bg1"/>
              </a:solidFill>
              <a:latin typeface="HelveticaNeueLT Std"/>
            </a:rPr>
            <a:t>Završili su najmanje </a:t>
          </a:r>
          <a:r>
            <a:rPr lang="en-GB" sz="2000" b="1" kern="1200" dirty="0" smtClean="0">
              <a:solidFill>
                <a:schemeClr val="bg1"/>
              </a:solidFill>
              <a:latin typeface="HelveticaNeueLT Std"/>
            </a:rPr>
            <a:t>6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godina formalnog školovanja</a:t>
          </a:r>
          <a:endParaRPr lang="en-GB" sz="2000" b="1" kern="1200" dirty="0">
            <a:solidFill>
              <a:schemeClr val="bg1"/>
            </a:solidFill>
            <a:latin typeface="HelveticaNeueLT Std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BA" sz="2000" kern="1200" dirty="0" smtClean="0">
              <a:solidFill>
                <a:schemeClr val="bg1"/>
              </a:solidFill>
              <a:latin typeface="HelveticaNeueLT Std"/>
            </a:rPr>
            <a:t>Mogu biti upisani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u bilo koju vrstu ustanove:</a:t>
          </a:r>
          <a:endParaRPr lang="en-GB" sz="2000" b="1" kern="1200" dirty="0">
            <a:solidFill>
              <a:schemeClr val="bg1"/>
            </a:solidFill>
            <a:latin typeface="HelveticaNeueLT Std"/>
          </a:endParaRPr>
        </a:p>
        <a:p>
          <a:pPr marL="457200" lvl="2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Redovno ili vanredno obrazovanje</a:t>
          </a:r>
          <a:endParaRPr lang="en-GB" sz="2000" b="1" kern="1200" dirty="0">
            <a:solidFill>
              <a:schemeClr val="bg1"/>
            </a:solidFill>
            <a:latin typeface="HelveticaNeueLT Std"/>
          </a:endParaRPr>
        </a:p>
        <a:p>
          <a:pPr marL="457200" lvl="2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Akademski ili stručni programi</a:t>
          </a:r>
          <a:endParaRPr lang="en-GB" sz="2000" b="1" kern="1200" dirty="0">
            <a:solidFill>
              <a:schemeClr val="bg1"/>
            </a:solidFill>
            <a:latin typeface="HelveticaNeueLT Std"/>
          </a:endParaRPr>
        </a:p>
        <a:p>
          <a:pPr marL="457200" lvl="2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Javne ili privatne škole</a:t>
          </a:r>
          <a:r>
            <a:rPr lang="sr-Latn-BA" sz="2000" b="0" kern="1200" dirty="0" smtClean="0">
              <a:solidFill>
                <a:schemeClr val="bg1"/>
              </a:solidFill>
              <a:latin typeface="HelveticaNeueLT Std"/>
            </a:rPr>
            <a:t> ili </a:t>
          </a:r>
          <a:r>
            <a:rPr lang="sr-Latn-BA" sz="2000" b="1" kern="1200" dirty="0" smtClean="0">
              <a:solidFill>
                <a:schemeClr val="bg1"/>
              </a:solidFill>
              <a:latin typeface="HelveticaNeueLT Std"/>
            </a:rPr>
            <a:t>strane škole u zemlji </a:t>
          </a:r>
          <a:endParaRPr lang="en-GB" sz="2000" kern="1200" dirty="0">
            <a:solidFill>
              <a:schemeClr val="bg1"/>
            </a:solidFill>
            <a:latin typeface="HelveticaNeueLT Std"/>
          </a:endParaRPr>
        </a:p>
      </dsp:txBody>
      <dsp:txXfrm>
        <a:off x="1140517" y="698500"/>
        <a:ext cx="6619767" cy="35478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C8E40-8E28-436E-BD53-0475B9CDDB58}">
      <dsp:nvSpPr>
        <dsp:cNvPr id="0" name=""/>
        <dsp:cNvSpPr/>
      </dsp:nvSpPr>
      <dsp:spPr>
        <a:xfrm>
          <a:off x="7651101" y="2681729"/>
          <a:ext cx="3104213" cy="2461578"/>
        </a:xfrm>
        <a:prstGeom prst="hexagon">
          <a:avLst>
            <a:gd name="adj" fmla="val 25000"/>
            <a:gd name="vf" fmla="val 115470"/>
          </a:avLst>
        </a:prstGeom>
        <a:solidFill>
          <a:srgbClr val="3DB8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HelveticaNeueLT Std"/>
            </a:rPr>
            <a:t>Sadržaj</a:t>
          </a:r>
          <a:r>
            <a:rPr lang="en-GB" sz="2000" b="1" kern="1200" dirty="0">
              <a:latin typeface="HelveticaNeueLT Std"/>
            </a:rPr>
            <a:t> 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U f</a:t>
          </a:r>
          <a:r>
            <a:rPr lang="en-GB" sz="1400" b="1" kern="1200" dirty="0" smtClean="0">
              <a:latin typeface="HelveticaNeueLT Std"/>
            </a:rPr>
            <a:t>o</a:t>
          </a:r>
          <a:r>
            <a:rPr lang="sr-Latn-BA" sz="1400" b="1" kern="1200" dirty="0" smtClean="0">
              <a:latin typeface="HelveticaNeueLT Std"/>
            </a:rPr>
            <a:t>kusu je čitanje</a:t>
          </a:r>
          <a:r>
            <a:rPr lang="en-GB" sz="1400" kern="1200" dirty="0" smtClean="0">
              <a:latin typeface="HelveticaNeueLT Std"/>
            </a:rPr>
            <a:t>, </a:t>
          </a:r>
          <a:r>
            <a:rPr lang="sr-Latn-BA" sz="1400" kern="1200" dirty="0" smtClean="0">
              <a:latin typeface="HelveticaNeueLT Std"/>
            </a:rPr>
            <a:t>uz </a:t>
          </a:r>
          <a:r>
            <a:rPr lang="sr-Latn-BA" sz="1400" b="1" kern="1200" dirty="0" smtClean="0">
              <a:latin typeface="HelveticaNeueLT Std"/>
            </a:rPr>
            <a:t>matematiku</a:t>
          </a:r>
          <a:r>
            <a:rPr lang="en-GB" sz="1400" b="1" kern="1200" dirty="0" smtClean="0">
              <a:latin typeface="HelveticaNeueLT Std"/>
            </a:rPr>
            <a:t>, </a:t>
          </a:r>
          <a:r>
            <a:rPr lang="sr-Latn-BA" sz="1400" b="1" kern="1200" dirty="0" smtClean="0">
              <a:latin typeface="HelveticaNeueLT Std"/>
            </a:rPr>
            <a:t>prirodne nauke</a:t>
          </a:r>
          <a:endParaRPr lang="en-GB" sz="1400" b="1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i </a:t>
          </a:r>
          <a:r>
            <a:rPr lang="en-GB" sz="1400" b="1" kern="1200" dirty="0" smtClean="0">
              <a:latin typeface="HelveticaNeueLT Std"/>
            </a:rPr>
            <a:t>global</a:t>
          </a:r>
          <a:r>
            <a:rPr lang="sr-Latn-BA" sz="1400" b="1" kern="1200" dirty="0" smtClean="0">
              <a:latin typeface="HelveticaNeueLT Std"/>
            </a:rPr>
            <a:t>nu kompetenciju kao manja područja istraživanja</a:t>
          </a:r>
          <a:r>
            <a:rPr lang="en-GB" sz="1400" b="1" kern="1200" dirty="0" smtClean="0">
              <a:latin typeface="HelveticaNeueLT Std"/>
            </a:rPr>
            <a:t> (</a:t>
          </a:r>
          <a:r>
            <a:rPr lang="sr-Latn-BA" sz="1400" b="1" kern="1200" dirty="0" smtClean="0">
              <a:latin typeface="HelveticaNeueLT Std"/>
            </a:rPr>
            <a:t>nije testirana u</a:t>
          </a:r>
          <a:r>
            <a:rPr lang="en-GB" sz="1400" b="1" kern="1200" dirty="0" smtClean="0">
              <a:latin typeface="HelveticaNeueLT Std"/>
            </a:rPr>
            <a:t> </a:t>
          </a:r>
          <a:r>
            <a:rPr lang="sr-Latn-RS" sz="1400" b="1" kern="1200" noProof="0" dirty="0" smtClean="0">
              <a:latin typeface="HelveticaNeueLT Std"/>
            </a:rPr>
            <a:t>Bosni</a:t>
          </a:r>
          <a:r>
            <a:rPr lang="sr-Latn-BA" sz="1400" b="1" kern="1200" dirty="0" smtClean="0">
              <a:latin typeface="HelveticaNeueLT Std"/>
            </a:rPr>
            <a:t> i H</a:t>
          </a:r>
          <a:r>
            <a:rPr lang="hr-HR" sz="1400" b="1" kern="1200" noProof="0" dirty="0" smtClean="0">
              <a:latin typeface="HelveticaNeueLT Std"/>
            </a:rPr>
            <a:t>er</a:t>
          </a:r>
          <a:r>
            <a:rPr lang="sr-Latn-BA" sz="1400" b="1" kern="1200" dirty="0" smtClean="0">
              <a:latin typeface="HelveticaNeueLT Std"/>
            </a:rPr>
            <a:t>c</a:t>
          </a:r>
          <a:r>
            <a:rPr lang="en-GB" sz="1400" b="1" kern="1200" dirty="0" smtClean="0">
              <a:latin typeface="HelveticaNeueLT Std"/>
            </a:rPr>
            <a:t>e</a:t>
          </a:r>
          <a:r>
            <a:rPr lang="sr-Latn-RS" sz="1400" b="1" kern="1200" noProof="0" dirty="0" smtClean="0">
              <a:latin typeface="HelveticaNeueLT Std"/>
            </a:rPr>
            <a:t>govin</a:t>
          </a:r>
          <a:r>
            <a:rPr lang="sr-Latn-BA" sz="1400" b="1" kern="1200" dirty="0" smtClean="0">
              <a:latin typeface="HelveticaNeueLT Std"/>
            </a:rPr>
            <a:t>i</a:t>
          </a:r>
          <a:r>
            <a:rPr lang="en-GB" sz="1400" b="1" kern="1200" dirty="0" smtClean="0">
              <a:latin typeface="HelveticaNeueLT Std"/>
            </a:rPr>
            <a:t>)</a:t>
          </a:r>
          <a:endParaRPr lang="en-GB" sz="1400" b="1" kern="1200" dirty="0">
            <a:latin typeface="HelveticaNeueLT Std"/>
          </a:endParaRPr>
        </a:p>
      </dsp:txBody>
      <dsp:txXfrm>
        <a:off x="8114917" y="3049526"/>
        <a:ext cx="2176581" cy="1725984"/>
      </dsp:txXfrm>
    </dsp:sp>
    <dsp:sp modelId="{2917C44D-1FC3-409E-815A-004FEB49CD2C}">
      <dsp:nvSpPr>
        <dsp:cNvPr id="0" name=""/>
        <dsp:cNvSpPr/>
      </dsp:nvSpPr>
      <dsp:spPr>
        <a:xfrm>
          <a:off x="2582398" y="4446592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597D0-9226-4FC1-BFEA-0D96F3ED6581}">
      <dsp:nvSpPr>
        <dsp:cNvPr id="0" name=""/>
        <dsp:cNvSpPr/>
      </dsp:nvSpPr>
      <dsp:spPr>
        <a:xfrm>
          <a:off x="9342390" y="639521"/>
          <a:ext cx="1819279" cy="166768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5000" b="-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333AD-49B0-4396-809C-95E2CB80C943}">
      <dsp:nvSpPr>
        <dsp:cNvPr id="0" name=""/>
        <dsp:cNvSpPr/>
      </dsp:nvSpPr>
      <dsp:spPr>
        <a:xfrm>
          <a:off x="2059601" y="4172272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B308C-799A-4CC9-BA13-41696215FCD5}">
      <dsp:nvSpPr>
        <dsp:cNvPr id="0" name=""/>
        <dsp:cNvSpPr/>
      </dsp:nvSpPr>
      <dsp:spPr>
        <a:xfrm>
          <a:off x="4797695" y="3481573"/>
          <a:ext cx="3169909" cy="2354207"/>
        </a:xfrm>
        <a:prstGeom prst="hexagon">
          <a:avLst>
            <a:gd name="adj" fmla="val 25000"/>
            <a:gd name="vf" fmla="val 115470"/>
          </a:avLst>
        </a:prstGeom>
        <a:solidFill>
          <a:srgbClr val="66666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HelveticaNeueLT Std"/>
            </a:rPr>
            <a:t>Učenici</a:t>
          </a:r>
          <a:r>
            <a:rPr lang="en-GB" sz="2000" b="1" kern="1200" dirty="0">
              <a:latin typeface="HelveticaNeueLT Std"/>
            </a:rPr>
            <a:t> 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kern="1200" dirty="0" smtClean="0">
              <a:latin typeface="HelveticaNeueLT Std"/>
            </a:rPr>
            <a:t>Oko</a:t>
          </a:r>
          <a:r>
            <a:rPr lang="en-GB" sz="1400" kern="1200" dirty="0" smtClean="0">
              <a:latin typeface="HelveticaNeueLT Std"/>
            </a:rPr>
            <a:t> </a:t>
          </a:r>
          <a:r>
            <a:rPr lang="en-GB" sz="1400" b="1" kern="1200" dirty="0">
              <a:latin typeface="HelveticaNeueLT Std"/>
            </a:rPr>
            <a:t>600 000 </a:t>
          </a:r>
          <a:r>
            <a:rPr lang="sr-Latn-BA" sz="1400" b="1" kern="1200" dirty="0" smtClean="0">
              <a:latin typeface="HelveticaNeueLT Std"/>
            </a:rPr>
            <a:t>učenika učestvovalo je u istraživanju u</a:t>
          </a:r>
          <a:r>
            <a:rPr lang="en-GB" sz="1400" kern="1200" dirty="0" smtClean="0">
              <a:latin typeface="HelveticaNeueLT Std"/>
            </a:rPr>
            <a:t> </a:t>
          </a:r>
          <a:r>
            <a:rPr lang="en-GB" sz="1400" kern="1200" dirty="0">
              <a:latin typeface="HelveticaNeueLT Std"/>
            </a:rPr>
            <a:t>2018, </a:t>
          </a:r>
          <a:r>
            <a:rPr lang="sr-Latn-BA" sz="1400" kern="1200" dirty="0" smtClean="0">
              <a:latin typeface="HelveticaNeueLT Std"/>
            </a:rPr>
            <a:t>predstavljajući oko</a:t>
          </a:r>
          <a:r>
            <a:rPr lang="en-GB" sz="1400" kern="1200" dirty="0" smtClean="0">
              <a:latin typeface="HelveticaNeueLT Std"/>
            </a:rPr>
            <a:t> </a:t>
          </a:r>
          <a:r>
            <a:rPr lang="en-GB" sz="1400" b="1" kern="1200" dirty="0">
              <a:latin typeface="HelveticaNeueLT Std"/>
            </a:rPr>
            <a:t>32 </a:t>
          </a:r>
          <a:r>
            <a:rPr lang="en-GB" sz="1400" b="1" kern="1200" dirty="0" smtClean="0">
              <a:latin typeface="HelveticaNeueLT Std"/>
            </a:rPr>
            <a:t>mil</a:t>
          </a:r>
          <a:r>
            <a:rPr lang="sr-Latn-BA" sz="1400" b="1" kern="1200" dirty="0" smtClean="0">
              <a:latin typeface="HelveticaNeueLT Std"/>
            </a:rPr>
            <a:t>iona</a:t>
          </a:r>
          <a:r>
            <a:rPr lang="en-GB" sz="1400" b="1" kern="1200" dirty="0" smtClean="0">
              <a:latin typeface="HelveticaNeueLT Std"/>
            </a:rPr>
            <a:t> 15-</a:t>
          </a:r>
          <a:r>
            <a:rPr lang="sr-Latn-BA" sz="1400" b="1" kern="1200" dirty="0" smtClean="0">
              <a:latin typeface="HelveticaNeueLT Std"/>
            </a:rPr>
            <a:t>godišnjaka</a:t>
          </a:r>
          <a:r>
            <a:rPr lang="en-GB" sz="1400" b="1" kern="1200" dirty="0" smtClean="0">
              <a:latin typeface="HelveticaNeueLT Std"/>
            </a:rPr>
            <a:t> </a:t>
          </a:r>
          <a:r>
            <a:rPr lang="sr-Latn-BA" sz="1400" kern="1200" dirty="0" smtClean="0">
              <a:latin typeface="HelveticaNeueLT Std"/>
            </a:rPr>
            <a:t>iz škola </a:t>
          </a:r>
          <a:r>
            <a:rPr lang="en-GB" sz="1400" b="1" kern="1200" dirty="0" smtClean="0">
              <a:latin typeface="HelveticaNeueLT Std"/>
            </a:rPr>
            <a:t>79 </a:t>
          </a:r>
          <a:r>
            <a:rPr lang="sr-Latn-BA" sz="1400" b="1" kern="1200" dirty="0" smtClean="0">
              <a:latin typeface="HelveticaNeueLT Std"/>
            </a:rPr>
            <a:t>zemalja i ekonomija  učesnica</a:t>
          </a:r>
          <a:r>
            <a:rPr lang="en-GB" sz="1400" b="1" kern="1200" dirty="0">
              <a:latin typeface="HelveticaNeueLT Std"/>
            </a:rPr>
            <a:t>  </a:t>
          </a:r>
          <a:r>
            <a:rPr lang="en-GB" sz="1400" kern="1200" dirty="0">
              <a:latin typeface="HelveticaNeueLT Std"/>
            </a:rPr>
            <a:t> </a:t>
          </a:r>
          <a:endParaRPr lang="en-GB" sz="1800" kern="1200" dirty="0">
            <a:latin typeface="HelveticaNeueLT Std"/>
          </a:endParaRPr>
        </a:p>
      </dsp:txBody>
      <dsp:txXfrm>
        <a:off x="5258038" y="3823457"/>
        <a:ext cx="2249223" cy="1670439"/>
      </dsp:txXfrm>
    </dsp:sp>
    <dsp:sp modelId="{C2BB6BA1-4886-49EC-9672-F7699E82551E}">
      <dsp:nvSpPr>
        <dsp:cNvPr id="0" name=""/>
        <dsp:cNvSpPr/>
      </dsp:nvSpPr>
      <dsp:spPr>
        <a:xfrm>
          <a:off x="6448376" y="4153011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C4405-EE1C-49E4-83D9-4A67CD2CC3AF}">
      <dsp:nvSpPr>
        <dsp:cNvPr id="0" name=""/>
        <dsp:cNvSpPr/>
      </dsp:nvSpPr>
      <dsp:spPr>
        <a:xfrm>
          <a:off x="8079478" y="202561"/>
          <a:ext cx="1542671" cy="129026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4AA79-9B6E-4A51-A919-F200ED9761CD}">
      <dsp:nvSpPr>
        <dsp:cNvPr id="0" name=""/>
        <dsp:cNvSpPr/>
      </dsp:nvSpPr>
      <dsp:spPr>
        <a:xfrm>
          <a:off x="6938286" y="4456514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854D7-31E8-4F11-B393-A6D5E29961CC}">
      <dsp:nvSpPr>
        <dsp:cNvPr id="0" name=""/>
        <dsp:cNvSpPr/>
      </dsp:nvSpPr>
      <dsp:spPr>
        <a:xfrm>
          <a:off x="1024801" y="1697925"/>
          <a:ext cx="4336142" cy="3534117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HelveticaNeueLT Std"/>
            </a:rPr>
            <a:t>Istraživanje </a:t>
          </a:r>
          <a:endParaRPr lang="en-GB" sz="2000" b="1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U većini zemalja korišteni su elektronski testovi</a:t>
          </a:r>
          <a:endParaRPr lang="en-GB" sz="1400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kern="1200" dirty="0" smtClean="0">
              <a:latin typeface="HelveticaNeueLT Std"/>
            </a:rPr>
            <a:t>Testiranje traje ukupno 2 sata</a:t>
          </a:r>
          <a:endParaRPr lang="en-GB" sz="1400" b="1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Višefazni prilagodljivi pristup u čitanju</a:t>
          </a:r>
          <a:r>
            <a:rPr lang="en-GB" sz="1400" kern="1200" dirty="0" smtClean="0">
              <a:latin typeface="HelveticaNeueLT Std"/>
            </a:rPr>
            <a:t> (</a:t>
          </a:r>
          <a:r>
            <a:rPr lang="sr-Latn-BA" sz="1400" kern="1200" dirty="0" smtClean="0">
              <a:latin typeface="HelveticaNeueLT Std"/>
            </a:rPr>
            <a:t>učenici dobijaju blok ispitnih zadataka na osnovu uspjeha u prethodnim blokovima</a:t>
          </a:r>
          <a:r>
            <a:rPr lang="en-GB" sz="1400" kern="1200" dirty="0" smtClean="0">
              <a:latin typeface="HelveticaNeueLT Std"/>
            </a:rPr>
            <a:t>)</a:t>
          </a:r>
          <a:r>
            <a:rPr lang="en-GB" sz="1400" kern="1200" dirty="0">
              <a:latin typeface="HelveticaNeueLT Std"/>
            </a:rPr>
            <a:t> 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Mješavina ispitnih zdataka višestrukog izbora i zadataka sa konstruisanim odgovorom</a:t>
          </a:r>
          <a:endParaRPr lang="en-GB" sz="1400" b="1" kern="1200" dirty="0">
            <a:latin typeface="HelveticaNeueLT Std"/>
          </a:endParaRPr>
        </a:p>
      </dsp:txBody>
      <dsp:txXfrm>
        <a:off x="1680656" y="2232471"/>
        <a:ext cx="3024432" cy="2465025"/>
      </dsp:txXfrm>
    </dsp:sp>
    <dsp:sp modelId="{AEB8A920-F355-46B2-95C3-AEB4B327AEB9}">
      <dsp:nvSpPr>
        <dsp:cNvPr id="0" name=""/>
        <dsp:cNvSpPr/>
      </dsp:nvSpPr>
      <dsp:spPr>
        <a:xfrm>
          <a:off x="4253988" y="1106892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CDF323-0D92-454C-8116-119D76FFA94A}">
      <dsp:nvSpPr>
        <dsp:cNvPr id="0" name=""/>
        <dsp:cNvSpPr/>
      </dsp:nvSpPr>
      <dsp:spPr>
        <a:xfrm>
          <a:off x="1744864" y="28577"/>
          <a:ext cx="2350871" cy="1834654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E06CE-72B3-4DFD-9804-5D89DBF00EC4}">
      <dsp:nvSpPr>
        <dsp:cNvPr id="0" name=""/>
        <dsp:cNvSpPr/>
      </dsp:nvSpPr>
      <dsp:spPr>
        <a:xfrm>
          <a:off x="4192450" y="682281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C885DF-4DE5-4105-9A11-EABC493BB867}">
      <dsp:nvSpPr>
        <dsp:cNvPr id="0" name=""/>
        <dsp:cNvSpPr/>
      </dsp:nvSpPr>
      <dsp:spPr>
        <a:xfrm>
          <a:off x="4632484" y="393695"/>
          <a:ext cx="3960012" cy="3058737"/>
        </a:xfrm>
        <a:prstGeom prst="hexagon">
          <a:avLst>
            <a:gd name="adj" fmla="val 25000"/>
            <a:gd name="vf" fmla="val 115470"/>
          </a:avLst>
        </a:prstGeom>
        <a:solidFill>
          <a:srgbClr val="DE3F5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HelveticaNeueLT Std"/>
            </a:rPr>
            <a:t>Popratni upitnici</a:t>
          </a:r>
          <a:endParaRPr lang="en-GB" sz="2000" b="1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Popratni upitnici</a:t>
          </a:r>
          <a:r>
            <a:rPr lang="en-GB" sz="1400" kern="1200" dirty="0" smtClean="0">
              <a:latin typeface="HelveticaNeueLT Std"/>
            </a:rPr>
            <a:t>(35min</a:t>
          </a:r>
          <a:r>
            <a:rPr lang="en-GB" sz="1400" kern="1200" dirty="0">
              <a:latin typeface="HelveticaNeueLT Std"/>
            </a:rPr>
            <a:t>): </a:t>
          </a:r>
          <a:r>
            <a:rPr lang="sr-Latn-BA" sz="1400" kern="1200" dirty="0" smtClean="0">
              <a:latin typeface="HelveticaNeueLT Std"/>
            </a:rPr>
            <a:t>informacije o samim učenicima</a:t>
          </a:r>
          <a:r>
            <a:rPr lang="en-GB" sz="1400" kern="1200" dirty="0" smtClean="0">
              <a:latin typeface="HelveticaNeueLT Std"/>
            </a:rPr>
            <a:t>, </a:t>
          </a:r>
          <a:r>
            <a:rPr lang="sr-Latn-BA" sz="1400" kern="1200" dirty="0" smtClean="0">
              <a:latin typeface="HelveticaNeueLT Std"/>
            </a:rPr>
            <a:t>njihovim stavovima i uvjerenjima,</a:t>
          </a:r>
          <a:r>
            <a:rPr lang="en-GB" sz="1400" kern="1200" dirty="0" smtClean="0">
              <a:latin typeface="HelveticaNeueLT Std"/>
            </a:rPr>
            <a:t> </a:t>
          </a:r>
          <a:r>
            <a:rPr lang="sr-Latn-BA" sz="1400" kern="1200" dirty="0" smtClean="0">
              <a:latin typeface="HelveticaNeueLT Std"/>
            </a:rPr>
            <a:t>porodici</a:t>
          </a:r>
          <a:r>
            <a:rPr lang="en-GB" sz="1400" kern="1200" dirty="0" smtClean="0">
              <a:latin typeface="HelveticaNeueLT Std"/>
            </a:rPr>
            <a:t>, </a:t>
          </a:r>
          <a:r>
            <a:rPr lang="sr-Latn-BA" sz="1400" kern="1200" dirty="0" smtClean="0">
              <a:latin typeface="HelveticaNeueLT Std"/>
            </a:rPr>
            <a:t>školi i iskustvu učenja</a:t>
          </a:r>
          <a:endParaRPr lang="en-GB" sz="1400" kern="1200" dirty="0">
            <a:latin typeface="HelveticaNeueLT Std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1400" b="1" kern="1200" dirty="0" smtClean="0">
              <a:latin typeface="HelveticaNeueLT Std"/>
            </a:rPr>
            <a:t>Direktori škola</a:t>
          </a:r>
          <a:r>
            <a:rPr lang="en-GB" sz="1400" kern="1200" dirty="0" smtClean="0">
              <a:latin typeface="HelveticaNeueLT Std"/>
            </a:rPr>
            <a:t>: </a:t>
          </a:r>
          <a:r>
            <a:rPr lang="sr-Latn-BA" sz="1400" kern="1200" dirty="0" smtClean="0">
              <a:latin typeface="HelveticaNeueLT Std"/>
            </a:rPr>
            <a:t>upravljanje i organizacija škole i uslovi za učenje</a:t>
          </a:r>
          <a:r>
            <a:rPr lang="en-GB" sz="1400" kern="1200" dirty="0">
              <a:latin typeface="HelveticaNeueLT Std"/>
            </a:rPr>
            <a:t> </a:t>
          </a:r>
        </a:p>
      </dsp:txBody>
      <dsp:txXfrm>
        <a:off x="5217380" y="845472"/>
        <a:ext cx="2790220" cy="2155183"/>
      </dsp:txXfrm>
    </dsp:sp>
    <dsp:sp modelId="{C3729D45-B78D-4FF3-8E2A-26F0944B59BC}">
      <dsp:nvSpPr>
        <dsp:cNvPr id="0" name=""/>
        <dsp:cNvSpPr/>
      </dsp:nvSpPr>
      <dsp:spPr>
        <a:xfrm>
          <a:off x="9092982" y="2033159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6B3500-7857-4CC8-AACA-7B7836AC64CB}">
      <dsp:nvSpPr>
        <dsp:cNvPr id="0" name=""/>
        <dsp:cNvSpPr/>
      </dsp:nvSpPr>
      <dsp:spPr>
        <a:xfrm>
          <a:off x="9326" y="656547"/>
          <a:ext cx="1973428" cy="172783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BD93C-BA5E-4074-8C36-96EE6EEA5446}">
      <dsp:nvSpPr>
        <dsp:cNvPr id="0" name=""/>
        <dsp:cNvSpPr/>
      </dsp:nvSpPr>
      <dsp:spPr>
        <a:xfrm>
          <a:off x="9602171" y="2311565"/>
          <a:ext cx="300523" cy="25914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38CD4-5347-4539-89A9-5469B619FE01}">
      <dsp:nvSpPr>
        <dsp:cNvPr id="0" name=""/>
        <dsp:cNvSpPr/>
      </dsp:nvSpPr>
      <dsp:spPr>
        <a:xfrm>
          <a:off x="0" y="634553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Kreativnost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0" y="634553"/>
        <a:ext cx="1957834" cy="1174700"/>
      </dsp:txXfrm>
    </dsp:sp>
    <dsp:sp modelId="{FB842624-2541-4C42-8400-AE6BD161CE00}">
      <dsp:nvSpPr>
        <dsp:cNvPr id="0" name=""/>
        <dsp:cNvSpPr/>
      </dsp:nvSpPr>
      <dsp:spPr>
        <a:xfrm>
          <a:off x="2153617" y="634553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Kritičko razmišljanje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2153617" y="634553"/>
        <a:ext cx="1957834" cy="1174700"/>
      </dsp:txXfrm>
    </dsp:sp>
    <dsp:sp modelId="{D5060B90-E941-4E1B-9B29-538B4714C8A5}">
      <dsp:nvSpPr>
        <dsp:cNvPr id="0" name=""/>
        <dsp:cNvSpPr/>
      </dsp:nvSpPr>
      <dsp:spPr>
        <a:xfrm>
          <a:off x="4307234" y="634553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Rješavanje problema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4307234" y="634553"/>
        <a:ext cx="1957834" cy="1174700"/>
      </dsp:txXfrm>
    </dsp:sp>
    <dsp:sp modelId="{7B92108C-7C65-4DDA-977C-25C95468EF18}">
      <dsp:nvSpPr>
        <dsp:cNvPr id="0" name=""/>
        <dsp:cNvSpPr/>
      </dsp:nvSpPr>
      <dsp:spPr>
        <a:xfrm>
          <a:off x="0" y="2005037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Inovacija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0" y="2005037"/>
        <a:ext cx="1957834" cy="1174700"/>
      </dsp:txXfrm>
    </dsp:sp>
    <dsp:sp modelId="{1AB6EE72-8734-4FAB-A9E0-433B3E0B3CFA}">
      <dsp:nvSpPr>
        <dsp:cNvPr id="0" name=""/>
        <dsp:cNvSpPr/>
      </dsp:nvSpPr>
      <dsp:spPr>
        <a:xfrm>
          <a:off x="2153617" y="2005037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Saradnja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2153617" y="2005037"/>
        <a:ext cx="1957834" cy="1174700"/>
      </dsp:txXfrm>
    </dsp:sp>
    <dsp:sp modelId="{3A0551FD-0323-415E-A457-6F1612681BB2}">
      <dsp:nvSpPr>
        <dsp:cNvPr id="0" name=""/>
        <dsp:cNvSpPr/>
      </dsp:nvSpPr>
      <dsp:spPr>
        <a:xfrm>
          <a:off x="4307234" y="2005037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Prikupljanje podataka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4307234" y="2005037"/>
        <a:ext cx="1957834" cy="1174700"/>
      </dsp:txXfrm>
    </dsp:sp>
    <dsp:sp modelId="{42C46F41-0E6C-4F70-ADAD-D1E06C314F7C}">
      <dsp:nvSpPr>
        <dsp:cNvPr id="0" name=""/>
        <dsp:cNvSpPr/>
      </dsp:nvSpPr>
      <dsp:spPr>
        <a:xfrm>
          <a:off x="2153617" y="3375521"/>
          <a:ext cx="1957834" cy="1174700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000" b="1" kern="1200" dirty="0" smtClean="0">
              <a:latin typeface="Calibri" panose="020F0502020204030204" pitchFamily="34" charset="0"/>
            </a:rPr>
            <a:t>Komunikacija</a:t>
          </a:r>
          <a:endParaRPr lang="en-GB" sz="2000" b="1" kern="1200" dirty="0">
            <a:latin typeface="Calibri" panose="020F0502020204030204" pitchFamily="34" charset="0"/>
          </a:endParaRPr>
        </a:p>
      </dsp:txBody>
      <dsp:txXfrm>
        <a:off x="2153617" y="3375521"/>
        <a:ext cx="1957834" cy="11747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3D36D-FB3D-4195-AF79-F74950333116}">
      <dsp:nvSpPr>
        <dsp:cNvPr id="0" name=""/>
        <dsp:cNvSpPr/>
      </dsp:nvSpPr>
      <dsp:spPr>
        <a:xfrm>
          <a:off x="2982011" y="2699502"/>
          <a:ext cx="1932748" cy="1895438"/>
        </a:xfrm>
        <a:prstGeom prst="ellipse">
          <a:avLst/>
        </a:prstGeom>
        <a:solidFill>
          <a:srgbClr val="3DB8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32F4EF-4DDD-4133-896B-962FAEAA40D7}">
      <dsp:nvSpPr>
        <dsp:cNvPr id="0" name=""/>
        <dsp:cNvSpPr/>
      </dsp:nvSpPr>
      <dsp:spPr>
        <a:xfrm>
          <a:off x="4426015" y="497745"/>
          <a:ext cx="807932" cy="807414"/>
        </a:xfrm>
        <a:prstGeom prst="donut">
          <a:avLst>
            <a:gd name="adj" fmla="val 7460"/>
          </a:avLst>
        </a:prstGeom>
        <a:solidFill>
          <a:schemeClr val="accent3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513472-0D7C-48D7-BDBA-3662A9089D0C}">
      <dsp:nvSpPr>
        <dsp:cNvPr id="0" name=""/>
        <dsp:cNvSpPr/>
      </dsp:nvSpPr>
      <dsp:spPr>
        <a:xfrm>
          <a:off x="3059145" y="2774202"/>
          <a:ext cx="1760988" cy="172743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6B6FE-EBDA-4539-9D2D-1FFCDC262836}">
      <dsp:nvSpPr>
        <dsp:cNvPr id="0" name=""/>
        <dsp:cNvSpPr/>
      </dsp:nvSpPr>
      <dsp:spPr>
        <a:xfrm>
          <a:off x="5608937" y="3015422"/>
          <a:ext cx="1423824" cy="1423486"/>
        </a:xfrm>
        <a:prstGeom prst="ellipse">
          <a:avLst/>
        </a:prstGeom>
        <a:solidFill>
          <a:srgbClr val="FF99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682102-6C47-4F71-B8CD-593C33F9F47E}">
      <dsp:nvSpPr>
        <dsp:cNvPr id="0" name=""/>
        <dsp:cNvSpPr/>
      </dsp:nvSpPr>
      <dsp:spPr>
        <a:xfrm>
          <a:off x="5693025" y="3099518"/>
          <a:ext cx="1255647" cy="1255767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C96D1-87C1-4D72-A584-FF8B2B30A5BE}">
      <dsp:nvSpPr>
        <dsp:cNvPr id="0" name=""/>
        <dsp:cNvSpPr/>
      </dsp:nvSpPr>
      <dsp:spPr>
        <a:xfrm>
          <a:off x="5052134" y="1006100"/>
          <a:ext cx="1824949" cy="1825539"/>
        </a:xfrm>
        <a:prstGeom prst="ellipse">
          <a:avLst/>
        </a:prstGeom>
        <a:solidFill>
          <a:srgbClr val="66666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1CAAE-14B5-4DE0-852B-C4DACCA60FD1}">
      <dsp:nvSpPr>
        <dsp:cNvPr id="0" name=""/>
        <dsp:cNvSpPr/>
      </dsp:nvSpPr>
      <dsp:spPr>
        <a:xfrm>
          <a:off x="6578228" y="557746"/>
          <a:ext cx="597710" cy="598119"/>
        </a:xfrm>
        <a:prstGeom prst="donut">
          <a:avLst>
            <a:gd name="adj" fmla="val 7460"/>
          </a:avLst>
        </a:prstGeom>
        <a:solidFill>
          <a:schemeClr val="accent6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96A9A-83CC-4963-8E54-0345C9665189}">
      <dsp:nvSpPr>
        <dsp:cNvPr id="0" name=""/>
        <dsp:cNvSpPr/>
      </dsp:nvSpPr>
      <dsp:spPr>
        <a:xfrm>
          <a:off x="6834176" y="4559349"/>
          <a:ext cx="448851" cy="448353"/>
        </a:xfrm>
        <a:prstGeom prst="donut">
          <a:avLst>
            <a:gd name="adj" fmla="val 7460"/>
          </a:avLst>
        </a:prstGeom>
        <a:solidFill>
          <a:schemeClr val="accent2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5F2BEC-7989-41F6-A35C-DD8508BED2BA}">
      <dsp:nvSpPr>
        <dsp:cNvPr id="0" name=""/>
        <dsp:cNvSpPr/>
      </dsp:nvSpPr>
      <dsp:spPr>
        <a:xfrm>
          <a:off x="5148722" y="1102479"/>
          <a:ext cx="1632909" cy="163278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50FAF-F8AD-4E88-A5CB-C75517BEC3A9}">
      <dsp:nvSpPr>
        <dsp:cNvPr id="0" name=""/>
        <dsp:cNvSpPr/>
      </dsp:nvSpPr>
      <dsp:spPr>
        <a:xfrm>
          <a:off x="0" y="1102479"/>
          <a:ext cx="4037389" cy="1311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bs-Latn-BA" sz="1800" b="1" i="0" kern="1200" dirty="0" smtClean="0">
              <a:latin typeface="HelveticaNeueLT Std"/>
            </a:rPr>
            <a:t>Čitalačku pismenost</a:t>
          </a:r>
          <a:endParaRPr lang="en-GB" sz="1800" b="1" i="0" kern="1200" dirty="0" smtClean="0">
            <a:latin typeface="HelveticaNeueLT Std"/>
          </a:endParaRP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bs-Latn-BA" sz="1600" b="1" kern="1200" dirty="0" smtClean="0"/>
            <a:t>sposobnost učenika da razumiju, koriste, procjenjuju i razmišljaju o tekstovima kako bi postigli ciljeve, razvili znanje i potencijal i učestvovali u </a:t>
          </a:r>
          <a:r>
            <a:rPr lang="sr-Latn-BA" sz="1600" b="1" kern="1200" dirty="0" smtClean="0"/>
            <a:t>društvu</a:t>
          </a:r>
          <a:r>
            <a:rPr lang="en-GB" sz="1600" b="0" i="0" kern="1200" dirty="0" smtClean="0">
              <a:latin typeface="HelveticaNeueLT Std"/>
            </a:rPr>
            <a:t> </a:t>
          </a:r>
          <a:endParaRPr lang="en-GB" sz="1600" kern="1200" dirty="0">
            <a:latin typeface="HelveticaNeueLT Std"/>
          </a:endParaRPr>
        </a:p>
      </dsp:txBody>
      <dsp:txXfrm>
        <a:off x="0" y="1102479"/>
        <a:ext cx="4037389" cy="1311043"/>
      </dsp:txXfrm>
    </dsp:sp>
    <dsp:sp modelId="{0B874375-E7F4-4CD7-8B31-943ED73E98A5}">
      <dsp:nvSpPr>
        <dsp:cNvPr id="0" name=""/>
        <dsp:cNvSpPr/>
      </dsp:nvSpPr>
      <dsp:spPr>
        <a:xfrm>
          <a:off x="7192580" y="3023192"/>
          <a:ext cx="4037389" cy="2018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sr-Latn-BA" sz="1800" b="1" i="0" kern="1200" dirty="0" smtClean="0">
              <a:latin typeface="HelveticaNeueLT Std"/>
            </a:rPr>
            <a:t>Pismenost u matematici</a:t>
          </a:r>
          <a:endParaRPr lang="en-GB" sz="1800" b="0" i="0" kern="1200" dirty="0">
            <a:latin typeface="HelveticaNeueLT Std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hr-HR" sz="1600" b="1" kern="1200" dirty="0" smtClean="0"/>
            <a:t>sposobnost učenika da formulišu, koriste i tumače matematiku u različitim kontekstima. To uključuje matematičko zaključivanje i korištenje matematičkih koncepata, postupaka, činjenica i alata za opisivanje, objašnjavanje i predviđanje pojava.</a:t>
          </a:r>
          <a:endParaRPr lang="en-GB" sz="1600" b="1" i="0" kern="1200" dirty="0">
            <a:latin typeface="HelveticaNeueLT Std"/>
          </a:endParaRPr>
        </a:p>
      </dsp:txBody>
      <dsp:txXfrm>
        <a:off x="7192580" y="3023192"/>
        <a:ext cx="4037389" cy="2018018"/>
      </dsp:txXfrm>
    </dsp:sp>
    <dsp:sp modelId="{0689B276-90F9-4D40-9DDE-61A5E51344C6}">
      <dsp:nvSpPr>
        <dsp:cNvPr id="0" name=""/>
        <dsp:cNvSpPr/>
      </dsp:nvSpPr>
      <dsp:spPr>
        <a:xfrm>
          <a:off x="7177076" y="853455"/>
          <a:ext cx="4037389" cy="2130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sr-Latn-BA" sz="1800" b="1" i="0" kern="1200" dirty="0" smtClean="0">
              <a:latin typeface="HelveticaNeueLT Std"/>
            </a:rPr>
            <a:t>Pismenost u prirodnim naukama</a:t>
          </a:r>
          <a:endParaRPr lang="en-GB" sz="1800" b="0" i="0" kern="1200" dirty="0" smtClean="0">
            <a:latin typeface="HelveticaNeueLT Std"/>
          </a:endParaRP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hr-HR" sz="1600" b="1" kern="1200" dirty="0" smtClean="0"/>
            <a:t>sposobnost bavljenja pitanjima vezanim za prirodne nauke i naučne ideje kao aktivnog građanina. Naučno pismena osoba spremna je učestvovati u argumentovanom razgovoru  o nauci i tehnologiji, što zahtijeva kompetencije za naučno objašnjenje pojava, procjenjivanje i oblikovanje naučnih istraživanja te naučno tumačenje podataka i dokaza.</a:t>
          </a:r>
          <a:endParaRPr lang="en-GB" sz="1600" b="1" i="0" kern="1200" dirty="0">
            <a:latin typeface="HelveticaNeueLT Std"/>
          </a:endParaRPr>
        </a:p>
      </dsp:txBody>
      <dsp:txXfrm>
        <a:off x="7177076" y="853455"/>
        <a:ext cx="4037389" cy="21308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DD6AD-DBF9-4C2A-86E1-C95063EA5C92}">
      <dsp:nvSpPr>
        <dsp:cNvPr id="0" name=""/>
        <dsp:cNvSpPr/>
      </dsp:nvSpPr>
      <dsp:spPr>
        <a:xfrm>
          <a:off x="138" y="0"/>
          <a:ext cx="1845562" cy="48105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100" kern="1200" dirty="0" smtClean="0"/>
            <a:t>Međunarodni događaji predstavljanja rezultata</a:t>
          </a:r>
          <a:endParaRPr lang="en-US" sz="2100" kern="1200" dirty="0"/>
        </a:p>
      </dsp:txBody>
      <dsp:txXfrm>
        <a:off x="138" y="1924215"/>
        <a:ext cx="1845562" cy="1924215"/>
      </dsp:txXfrm>
    </dsp:sp>
    <dsp:sp modelId="{C5433470-0339-431A-851D-A74671B72D2E}">
      <dsp:nvSpPr>
        <dsp:cNvPr id="0" name=""/>
        <dsp:cNvSpPr/>
      </dsp:nvSpPr>
      <dsp:spPr>
        <a:xfrm>
          <a:off x="121965" y="288632"/>
          <a:ext cx="1601909" cy="16019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AFA0A-F0D7-4B24-AD83-A00EF362A754}">
      <dsp:nvSpPr>
        <dsp:cNvPr id="0" name=""/>
        <dsp:cNvSpPr/>
      </dsp:nvSpPr>
      <dsp:spPr>
        <a:xfrm>
          <a:off x="1901068" y="0"/>
          <a:ext cx="1845562" cy="48105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100" kern="1200" dirty="0" smtClean="0"/>
            <a:t>Početni izvještaji Knjige </a:t>
          </a:r>
          <a:r>
            <a:rPr lang="en-US" sz="2100" kern="1200" dirty="0" smtClean="0"/>
            <a:t>I, II </a:t>
          </a:r>
          <a:r>
            <a:rPr lang="sr-Latn-BA" sz="2100" kern="1200" dirty="0" smtClean="0"/>
            <a:t>i</a:t>
          </a:r>
          <a:r>
            <a:rPr lang="en-US" sz="2100" kern="1200" dirty="0" smtClean="0"/>
            <a:t> III. </a:t>
          </a:r>
          <a:r>
            <a:rPr lang="sr-Latn-BA" sz="2100" kern="1200" dirty="0" smtClean="0"/>
            <a:t>Knjige</a:t>
          </a:r>
          <a:r>
            <a:rPr lang="en-US" sz="2100" kern="1200" dirty="0" smtClean="0"/>
            <a:t> IV,V </a:t>
          </a:r>
          <a:r>
            <a:rPr lang="sr-Latn-BA" sz="2100" kern="1200" dirty="0" smtClean="0"/>
            <a:t>i</a:t>
          </a:r>
          <a:r>
            <a:rPr lang="en-US" sz="2100" kern="1200" dirty="0" smtClean="0"/>
            <a:t> VI </a:t>
          </a:r>
          <a:r>
            <a:rPr lang="sr-Latn-BA" sz="2100" kern="1200" dirty="0" smtClean="0"/>
            <a:t>u</a:t>
          </a:r>
          <a:r>
            <a:rPr lang="en-US" sz="2100" kern="1200" dirty="0" smtClean="0"/>
            <a:t> 2020</a:t>
          </a:r>
          <a:endParaRPr lang="en-US" sz="2100" kern="1200" dirty="0"/>
        </a:p>
      </dsp:txBody>
      <dsp:txXfrm>
        <a:off x="1901068" y="1924215"/>
        <a:ext cx="1845562" cy="1924215"/>
      </dsp:txXfrm>
    </dsp:sp>
    <dsp:sp modelId="{F60C888C-5BCF-43B9-8450-A909A028AA44}">
      <dsp:nvSpPr>
        <dsp:cNvPr id="0" name=""/>
        <dsp:cNvSpPr/>
      </dsp:nvSpPr>
      <dsp:spPr>
        <a:xfrm>
          <a:off x="2022894" y="288632"/>
          <a:ext cx="1601909" cy="16019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BE5AB-91C0-4073-A0D0-22CA24A12CE4}">
      <dsp:nvSpPr>
        <dsp:cNvPr id="0" name=""/>
        <dsp:cNvSpPr/>
      </dsp:nvSpPr>
      <dsp:spPr>
        <a:xfrm>
          <a:off x="3801997" y="21070"/>
          <a:ext cx="1845562" cy="478244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100" kern="1200" dirty="0" smtClean="0"/>
            <a:t>Vebinari i podkasti</a:t>
          </a:r>
          <a:r>
            <a:rPr lang="en-US" sz="2100" kern="1200" dirty="0" smtClean="0"/>
            <a:t> </a:t>
          </a:r>
          <a:endParaRPr lang="en-US" sz="2100" kern="1200" dirty="0"/>
        </a:p>
      </dsp:txBody>
      <dsp:txXfrm>
        <a:off x="3801997" y="1934048"/>
        <a:ext cx="1845562" cy="1912978"/>
      </dsp:txXfrm>
    </dsp:sp>
    <dsp:sp modelId="{74049F17-DB61-4DF4-AD67-5B81A5D20A04}">
      <dsp:nvSpPr>
        <dsp:cNvPr id="0" name=""/>
        <dsp:cNvSpPr/>
      </dsp:nvSpPr>
      <dsp:spPr>
        <a:xfrm>
          <a:off x="3923824" y="295655"/>
          <a:ext cx="1601909" cy="160190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60906-1A99-4E97-832F-A47AAB9AD6AE}">
      <dsp:nvSpPr>
        <dsp:cNvPr id="0" name=""/>
        <dsp:cNvSpPr/>
      </dsp:nvSpPr>
      <dsp:spPr>
        <a:xfrm>
          <a:off x="5702927" y="0"/>
          <a:ext cx="1845562" cy="48105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r-Latn-BA" sz="2100" kern="1200" dirty="0" smtClean="0"/>
            <a:t>Tematski izvještaji</a:t>
          </a:r>
          <a:endParaRPr lang="en-US" sz="2100" kern="1200" dirty="0"/>
        </a:p>
      </dsp:txBody>
      <dsp:txXfrm>
        <a:off x="5702927" y="1924215"/>
        <a:ext cx="1845562" cy="1924215"/>
      </dsp:txXfrm>
    </dsp:sp>
    <dsp:sp modelId="{6393A061-AF54-4663-B94B-9147B7383BA5}">
      <dsp:nvSpPr>
        <dsp:cNvPr id="0" name=""/>
        <dsp:cNvSpPr/>
      </dsp:nvSpPr>
      <dsp:spPr>
        <a:xfrm>
          <a:off x="5824754" y="288632"/>
          <a:ext cx="1601909" cy="16019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E4684E-AEF6-46F5-A31C-E64FEA569F7E}">
      <dsp:nvSpPr>
        <dsp:cNvPr id="0" name=""/>
        <dsp:cNvSpPr/>
      </dsp:nvSpPr>
      <dsp:spPr>
        <a:xfrm>
          <a:off x="7614745" y="0"/>
          <a:ext cx="1845562" cy="48105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PISA </a:t>
          </a:r>
          <a:r>
            <a:rPr lang="sr-Latn-BA" sz="2100" kern="1200" dirty="0" smtClean="0"/>
            <a:t>u fokusu</a:t>
          </a:r>
          <a:endParaRPr lang="en-US" sz="2100" kern="1200" dirty="0"/>
        </a:p>
      </dsp:txBody>
      <dsp:txXfrm>
        <a:off x="7614745" y="1924215"/>
        <a:ext cx="1845562" cy="1924215"/>
      </dsp:txXfrm>
    </dsp:sp>
    <dsp:sp modelId="{7701E4CE-C156-4961-BF31-CD413DE8B90F}">
      <dsp:nvSpPr>
        <dsp:cNvPr id="0" name=""/>
        <dsp:cNvSpPr/>
      </dsp:nvSpPr>
      <dsp:spPr>
        <a:xfrm>
          <a:off x="7725683" y="288632"/>
          <a:ext cx="1601909" cy="160190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E461E-5F28-4909-ACDB-40D65F6A2CE5}">
      <dsp:nvSpPr>
        <dsp:cNvPr id="0" name=""/>
        <dsp:cNvSpPr/>
      </dsp:nvSpPr>
      <dsp:spPr>
        <a:xfrm>
          <a:off x="9504786" y="0"/>
          <a:ext cx="1845562" cy="481053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PISA </a:t>
          </a:r>
          <a:r>
            <a:rPr lang="sr-Latn-BA" sz="2100" kern="1200" dirty="0" smtClean="0"/>
            <a:t>za škole</a:t>
          </a:r>
          <a:endParaRPr lang="en-US" sz="2100" kern="1200" dirty="0"/>
        </a:p>
      </dsp:txBody>
      <dsp:txXfrm>
        <a:off x="9504786" y="1924215"/>
        <a:ext cx="1845562" cy="1924215"/>
      </dsp:txXfrm>
    </dsp:sp>
    <dsp:sp modelId="{7DA93D74-8D43-4716-ACD1-0C357DCB5AF4}">
      <dsp:nvSpPr>
        <dsp:cNvPr id="0" name=""/>
        <dsp:cNvSpPr/>
      </dsp:nvSpPr>
      <dsp:spPr>
        <a:xfrm>
          <a:off x="9626613" y="288632"/>
          <a:ext cx="1601909" cy="1601909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80556-CCAB-4446-9736-B7467CC9AABE}">
      <dsp:nvSpPr>
        <dsp:cNvPr id="0" name=""/>
        <dsp:cNvSpPr/>
      </dsp:nvSpPr>
      <dsp:spPr>
        <a:xfrm>
          <a:off x="454019" y="3848431"/>
          <a:ext cx="10442448" cy="72158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0.00235</cdr:x>
      <cdr:y>0.03176</cdr:y>
    </cdr:from>
    <cdr:to>
      <cdr:x>0.1105</cdr:x>
      <cdr:y>0.09556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01BE0038-4495-4440-8407-2450B919D5A9}"/>
            </a:ext>
          </a:extLst>
        </cdr:cNvPr>
        <cdr:cNvSpPr txBox="1"/>
      </cdr:nvSpPr>
      <cdr:spPr>
        <a:xfrm xmlns:a="http://schemas.openxmlformats.org/drawingml/2006/main">
          <a:off x="27978" y="180930"/>
          <a:ext cx="1288520" cy="363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tlCol="0"/>
        <a:lstStyle xmlns:a="http://schemas.openxmlformats.org/drawingml/2006/main"/>
        <a:p xmlns:a="http://schemas.openxmlformats.org/drawingml/2006/main">
          <a:r>
            <a:rPr lang="de-DE" sz="1400" b="1" kern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PISA </a:t>
          </a:r>
          <a:r>
            <a:rPr lang="bs-Latn-BA" sz="1400" b="1" kern="0" baseline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rezultat</a:t>
          </a:r>
          <a:endParaRPr lang="en-GB" sz="1400" b="1" kern="0" baseline="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0.00235</cdr:x>
      <cdr:y>0.03176</cdr:y>
    </cdr:from>
    <cdr:to>
      <cdr:x>0.1105</cdr:x>
      <cdr:y>0.09556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01BE0038-4495-4440-8407-2450B919D5A9}"/>
            </a:ext>
          </a:extLst>
        </cdr:cNvPr>
        <cdr:cNvSpPr txBox="1"/>
      </cdr:nvSpPr>
      <cdr:spPr>
        <a:xfrm xmlns:a="http://schemas.openxmlformats.org/drawingml/2006/main">
          <a:off x="27978" y="180930"/>
          <a:ext cx="1288520" cy="3635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rtlCol="0"/>
        <a:lstStyle xmlns:a="http://schemas.openxmlformats.org/drawingml/2006/main"/>
        <a:p xmlns:a="http://schemas.openxmlformats.org/drawingml/2006/main">
          <a:r>
            <a:rPr lang="de-DE" sz="1400" b="1" kern="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en-GB" sz="1400" b="1" kern="0" baseline="0" dirty="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0.70381</cdr:x>
      <cdr:y>0.24527</cdr:y>
    </cdr:from>
    <cdr:to>
      <cdr:x>0.90309</cdr:x>
      <cdr:y>0.30978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D94C54AD-F117-4872-9452-D0744C65820B}"/>
            </a:ext>
          </a:extLst>
        </cdr:cNvPr>
        <cdr:cNvSpPr txBox="1"/>
      </cdr:nvSpPr>
      <cdr:spPr>
        <a:xfrm xmlns:a="http://schemas.openxmlformats.org/drawingml/2006/main">
          <a:off x="8385362" y="1397452"/>
          <a:ext cx="2374259" cy="367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/>
            <a:t>OECD </a:t>
          </a:r>
          <a:r>
            <a:rPr lang="en-US" sz="1200" b="1" dirty="0" err="1" smtClean="0"/>
            <a:t>prosjek</a:t>
          </a:r>
          <a:r>
            <a:rPr lang="en-US" sz="1200" b="1" dirty="0" smtClean="0"/>
            <a:t>: 487 </a:t>
          </a:r>
          <a:r>
            <a:rPr lang="en-US" sz="1200" b="1" dirty="0" err="1" smtClean="0"/>
            <a:t>bodova</a:t>
          </a:r>
          <a:endParaRPr lang="en-GB" sz="1200" b="1" dirty="0">
            <a:solidFill>
              <a:srgbClr val="3392AB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0.2937</cdr:x>
      <cdr:y>0.5</cdr:y>
    </cdr:from>
    <cdr:to>
      <cdr:x>0.32465</cdr:x>
      <cdr:y>0.89428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410339BC-AC89-4643-BB28-E55656D1B8D0}"/>
            </a:ext>
          </a:extLst>
        </cdr:cNvPr>
        <cdr:cNvSpPr txBox="1"/>
      </cdr:nvSpPr>
      <cdr:spPr>
        <a:xfrm xmlns:a="http://schemas.openxmlformats.org/drawingml/2006/main" rot="16200000">
          <a:off x="2560320" y="3787595"/>
          <a:ext cx="2246400" cy="368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n-NO" sz="1400" b="1" dirty="0">
              <a:solidFill>
                <a:srgbClr val="3DB8B8"/>
              </a:solidFill>
            </a:rPr>
            <a:t>OECD prosjek: 89 092 USD</a:t>
          </a:r>
          <a:endParaRPr lang="en-GB" sz="1400" b="1" dirty="0">
            <a:solidFill>
              <a:srgbClr val="3DB8B8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0.00895</cdr:x>
      <cdr:y>0.01362</cdr:y>
    </cdr:from>
    <cdr:to>
      <cdr:x>0.42125</cdr:x>
      <cdr:y>0.05634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73655" y="69634"/>
          <a:ext cx="3393073" cy="21839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3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0.00864</cdr:x>
      <cdr:y>0.13994</cdr:y>
    </cdr:from>
    <cdr:to>
      <cdr:x>0.42125</cdr:x>
      <cdr:y>0.1831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71104" y="715453"/>
          <a:ext cx="3395624" cy="22065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3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GB"/>
        </a:p>
      </cdr:txBody>
    </cdr:sp>
  </cdr:relSizeAnchor>
  <cdr:relSizeAnchor xmlns:cdr="http://schemas.openxmlformats.org/drawingml/2006/chartDrawing">
    <cdr:from>
      <cdr:x>0.50702</cdr:x>
      <cdr:y>0.79361</cdr:y>
    </cdr:from>
    <cdr:to>
      <cdr:x>0.88389</cdr:x>
      <cdr:y>0.84727</cdr:y>
    </cdr:to>
    <cdr:sp macro="" textlink="">
      <cdr:nvSpPr>
        <cdr:cNvPr id="4" name="Up Arrow 3"/>
        <cdr:cNvSpPr/>
      </cdr:nvSpPr>
      <cdr:spPr>
        <a:xfrm xmlns:a="http://schemas.openxmlformats.org/drawingml/2006/main" rot="5400000">
          <a:off x="6910455" y="2625580"/>
          <a:ext cx="296810" cy="3825240"/>
        </a:xfrm>
        <a:prstGeom xmlns:a="http://schemas.openxmlformats.org/drawingml/2006/main" prst="upArrow">
          <a:avLst/>
        </a:prstGeom>
        <a:gradFill xmlns:a="http://schemas.openxmlformats.org/drawingml/2006/main" flip="none" rotWithShape="1">
          <a:gsLst>
            <a:gs pos="0">
              <a:srgbClr val="3DB8B8">
                <a:tint val="66000"/>
                <a:satMod val="160000"/>
              </a:srgbClr>
            </a:gs>
            <a:gs pos="50000">
              <a:srgbClr val="3DB8B8">
                <a:tint val="44500"/>
                <a:satMod val="160000"/>
              </a:srgbClr>
            </a:gs>
            <a:gs pos="100000">
              <a:srgbClr val="3DB8B8">
                <a:tint val="23500"/>
                <a:satMod val="160000"/>
              </a:srgbClr>
            </a:gs>
          </a:gsLst>
          <a:lin ang="54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="vert270" anchor="ctr"/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90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</cdr:x>
      <cdr:y>0.72772</cdr:y>
    </cdr:from>
    <cdr:to>
      <cdr:x>0.92886</cdr:x>
      <cdr:y>0.80487</cdr:y>
    </cdr:to>
    <cdr:pic>
      <cdr:nvPicPr>
        <cdr:cNvPr id="5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075010" y="4025333"/>
          <a:ext cx="4352938" cy="42675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0.51208</cdr:x>
      <cdr:y>0.74092</cdr:y>
    </cdr:from>
    <cdr:to>
      <cdr:x>0.92679</cdr:x>
      <cdr:y>0.78937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97592" y="4098349"/>
          <a:ext cx="4209393" cy="268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bs-Latn-BA" sz="1100" dirty="0"/>
        </a:p>
      </cdr:txBody>
    </cdr:sp>
  </cdr:relSizeAnchor>
  <cdr:relSizeAnchor xmlns:cdr="http://schemas.openxmlformats.org/drawingml/2006/chartDrawing">
    <cdr:from>
      <cdr:x>0.53072</cdr:x>
      <cdr:y>0.59556</cdr:y>
    </cdr:from>
    <cdr:to>
      <cdr:x>0.93456</cdr:x>
      <cdr:y>0.68677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386779" y="3294308"/>
          <a:ext cx="4099034" cy="504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bs-Latn-BA" sz="1100" dirty="0"/>
        </a:p>
      </cdr:txBody>
    </cdr:sp>
  </cdr:relSizeAnchor>
  <cdr:relSizeAnchor xmlns:cdr="http://schemas.openxmlformats.org/drawingml/2006/chartDrawing">
    <cdr:from>
      <cdr:x>0.50702</cdr:x>
      <cdr:y>0.70672</cdr:y>
    </cdr:from>
    <cdr:to>
      <cdr:x>0.9295</cdr:x>
      <cdr:y>0.78082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146240" y="3909162"/>
          <a:ext cx="4288220" cy="4099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r-Latn-BA" sz="1400" dirty="0" smtClean="0">
              <a:solidFill>
                <a:schemeClr val="tx1"/>
              </a:solidFill>
            </a:rPr>
            <a:t>Pozitivna</a:t>
          </a:r>
          <a:r>
            <a:rPr lang="sr-Latn-BA" sz="1400" dirty="0" smtClean="0">
              <a:solidFill>
                <a:schemeClr val="bg1"/>
              </a:solidFill>
            </a:rPr>
            <a:t> </a:t>
          </a:r>
          <a:r>
            <a:rPr lang="sr-Latn-BA" sz="1400" dirty="0" smtClean="0">
              <a:solidFill>
                <a:schemeClr val="tx1"/>
              </a:solidFill>
            </a:rPr>
            <a:t>povezanost sa uspjehom u prirodnim naukama</a:t>
          </a:r>
          <a:endParaRPr lang="bs-Latn-BA" sz="1400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8A0BA-F931-430E-ABB1-04B941BF979C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F7EE-1729-4D48-A7AA-F0755040F4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916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15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27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10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70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FD3E3-2CAC-4FE0-B116-6B57500623C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678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8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56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39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45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2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392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67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02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940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44C4F4-EA9F-4825-B7A7-A79537E91DC8}" type="slidenum">
              <a:rPr lang="en-US" smtClean="0">
                <a:solidFill>
                  <a:prstClr val="black"/>
                </a:solidFill>
                <a:latin typeface="맑은 고딕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02292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60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4F7EE-1729-4D48-A7AA-F0755040F40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10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6125"/>
            <a:ext cx="6627813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AB47-A445-473E-A240-14E5B0976783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5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2" y="1059542"/>
            <a:ext cx="11913833" cy="56975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9" name="Straight Connector 18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6882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2" y="1059542"/>
            <a:ext cx="11913833" cy="56975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9" name="Straight Connector 18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614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5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3938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eaLnBrk="1" latinLnBrk="0" hangingPunct="1">
              <a:defRPr/>
            </a:lvl1pPr>
            <a:lvl2pPr eaLnBrk="1" latinLnBrk="0" hangingPunct="1">
              <a:defRPr/>
            </a:lvl2pPr>
            <a:lvl3pPr eaLnBrk="1" latinLnBrk="0" hangingPunct="1">
              <a:defRPr/>
            </a:lvl3pPr>
            <a:lvl4pPr eaLnBrk="1" latinLnBrk="0" hangingPunct="1">
              <a:defRPr/>
            </a:lvl4pPr>
            <a:lvl5pPr eaLnBrk="1" latinLnBrk="0" hangingPunct="1"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537600" y="6411600"/>
            <a:ext cx="120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baseline="0">
                <a:solidFill>
                  <a:srgbClr val="727272"/>
                </a:solidFill>
                <a:latin typeface="Arial"/>
              </a:defRPr>
            </a:lvl1pPr>
          </a:lstStyle>
          <a:p>
            <a:pPr latinLnBrk="0"/>
            <a:fld id="{77C3F3F4-E43F-4F74-BFBC-75BA383D6FAA}" type="datetime1">
              <a:rPr lang="en-US" smtClean="0">
                <a:solidFill>
                  <a:prstClr val="white"/>
                </a:solidFill>
              </a:rPr>
              <a:t>12/2/2019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4000" y="6411600"/>
            <a:ext cx="6240000" cy="2448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000" kern="1200" baseline="0">
                <a:solidFill>
                  <a:srgbClr val="727272"/>
                </a:solidFill>
                <a:latin typeface="Arial"/>
              </a:defRPr>
            </a:lvl1pPr>
          </a:lstStyle>
          <a:p>
            <a:pPr latinLnBrk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0000" y="6411600"/>
            <a:ext cx="456000" cy="244800"/>
          </a:xfrm>
          <a:prstGeom prst="rect">
            <a:avLst/>
          </a:prstGeom>
        </p:spPr>
        <p:txBody>
          <a:bodyPr vert="horz" wrap="none" lIns="91440" tIns="45720" rIns="91440" bIns="45720" rtlCol="0" anchor="t" anchorCtr="0"/>
          <a:lstStyle>
            <a:lvl1pPr algn="r">
              <a:defRPr sz="1000" baseline="0">
                <a:solidFill>
                  <a:schemeClr val="bg1"/>
                </a:solidFill>
                <a:latin typeface="Arial"/>
              </a:defRPr>
            </a:lvl1pPr>
          </a:lstStyle>
          <a:p>
            <a:pPr latinLnBrk="0"/>
            <a:fld id="{8B41FC3D-B2D2-492F-9AC8-2752AB6962AE}" type="slidenum">
              <a:rPr lang="en-US" smtClean="0">
                <a:solidFill>
                  <a:prstClr val="white"/>
                </a:solidFill>
              </a:rPr>
              <a:pPr latinLnBrk="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40000" y="237600"/>
            <a:ext cx="9888000" cy="1022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br>
              <a:rPr lang="en-US" dirty="0" smtClean="0"/>
            </a:br>
            <a:r>
              <a:rPr lang="en-US" dirty="0" smtClean="0"/>
              <a:t>Slide title can be extended to two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41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내용 개체 틀 12"/>
          <p:cNvSpPr>
            <a:spLocks noGrp="1"/>
          </p:cNvSpPr>
          <p:nvPr>
            <p:ph sz="quarter" idx="10"/>
          </p:nvPr>
        </p:nvSpPr>
        <p:spPr>
          <a:xfrm>
            <a:off x="527067" y="1268763"/>
            <a:ext cx="11137900" cy="5184428"/>
          </a:xfrm>
        </p:spPr>
        <p:txBody>
          <a:bodyPr/>
          <a:lstStyle>
            <a:lvl1pPr latinLnBrk="0">
              <a:defRPr b="1" u="none">
                <a:solidFill>
                  <a:srgbClr val="005686"/>
                </a:solidFill>
                <a:latin typeface="Calibri" panose="020F0502020204030204" pitchFamily="34" charset="0"/>
                <a:cs typeface="Arial" pitchFamily="34" charset="0"/>
              </a:defRPr>
            </a:lvl1pPr>
            <a:lvl2pPr latinLnBrk="0">
              <a:defRPr sz="2400" b="1" u="none">
                <a:solidFill>
                  <a:srgbClr val="278D99"/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 latinLnBrk="0">
              <a:defRPr sz="2200" u="none">
                <a:solidFill>
                  <a:srgbClr val="278D99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 latinLnBrk="0">
              <a:defRPr u="none">
                <a:solidFill>
                  <a:srgbClr val="278D99"/>
                </a:solidFill>
                <a:latin typeface="Calibri" panose="020F0502020204030204" pitchFamily="34" charset="0"/>
                <a:cs typeface="Arial" pitchFamily="34" charset="0"/>
              </a:defRPr>
            </a:lvl4pPr>
            <a:lvl5pPr latinLnBrk="0">
              <a:defRPr u="none">
                <a:solidFill>
                  <a:srgbClr val="278D99"/>
                </a:solidFill>
                <a:latin typeface="Calibri" panose="020F0502020204030204" pitchFamily="34" charset="0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4" name="슬라이드 번호 개체 틀 29"/>
          <p:cNvSpPr>
            <a:spLocks noGrp="1"/>
          </p:cNvSpPr>
          <p:nvPr>
            <p:ph type="sldNum" sz="quarter" idx="18"/>
          </p:nvPr>
        </p:nvSpPr>
        <p:spPr>
          <a:xfrm>
            <a:off x="0" y="188649"/>
            <a:ext cx="815413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78D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atinLnBrk="1"/>
            <a:fld id="{B8364164-D7C2-4011-A351-B5EC1CE463BF}" type="slidenum">
              <a:rPr lang="ko-KR" altLang="en-US" smtClean="0"/>
              <a:pPr latinLnBrk="1"/>
              <a:t>‹#›</a:t>
            </a:fld>
            <a:endParaRPr lang="ko-KR" altLang="en-US" dirty="0"/>
          </a:p>
        </p:txBody>
      </p:sp>
      <p:sp>
        <p:nvSpPr>
          <p:cNvPr id="15" name="제목 31"/>
          <p:cNvSpPr>
            <a:spLocks noGrp="1"/>
          </p:cNvSpPr>
          <p:nvPr>
            <p:ph type="title"/>
          </p:nvPr>
        </p:nvSpPr>
        <p:spPr>
          <a:xfrm>
            <a:off x="1103447" y="0"/>
            <a:ext cx="8736971" cy="620688"/>
          </a:xfrm>
        </p:spPr>
        <p:txBody>
          <a:bodyPr>
            <a:noAutofit/>
          </a:bodyPr>
          <a:lstStyle>
            <a:lvl1pPr algn="l" latinLnBrk="0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640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5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975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08607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1909990"/>
            <a:ext cx="5157787" cy="475206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8607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09990"/>
            <a:ext cx="5183188" cy="475206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2" name="Group 11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3" name="Straight Connector 12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852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75770"/>
            <a:ext cx="6172200" cy="631371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146629"/>
            <a:ext cx="3932237" cy="5442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839788" y="275770"/>
            <a:ext cx="3932237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9586" y="229250"/>
            <a:ext cx="363199" cy="7554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839788" y="984702"/>
            <a:ext cx="3932237" cy="98117"/>
            <a:chOff x="1061319" y="1416895"/>
            <a:chExt cx="10241681" cy="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599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6172200" cy="6074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88571"/>
            <a:ext cx="3932237" cy="5442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itle Placeholder 1"/>
          <p:cNvSpPr txBox="1">
            <a:spLocks/>
          </p:cNvSpPr>
          <p:nvPr userDrawn="1"/>
        </p:nvSpPr>
        <p:spPr>
          <a:xfrm>
            <a:off x="839788" y="275770"/>
            <a:ext cx="3932237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6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99586" y="229250"/>
            <a:ext cx="363199" cy="755452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839788" y="984702"/>
            <a:ext cx="3932237" cy="98117"/>
            <a:chOff x="1061319" y="1416895"/>
            <a:chExt cx="10241681" cy="0"/>
          </a:xfrm>
        </p:grpSpPr>
        <p:cxnSp>
          <p:nvCxnSpPr>
            <p:cNvPr id="18" name="Straight Connector 17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42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0A2AAB-0633-4DF7-A0FB-72EB0B21D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" y="72518"/>
            <a:ext cx="11140607" cy="904436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Chart: all countries</a:t>
            </a:r>
            <a:endParaRPr lang="en-GB" dirty="0"/>
          </a:p>
        </p:txBody>
      </p:sp>
      <p:sp>
        <p:nvSpPr>
          <p:cNvPr id="7" name="Chart Placeholder 6">
            <a:extLst>
              <a:ext uri="{FF2B5EF4-FFF2-40B4-BE49-F238E27FC236}">
                <a16:creationId xmlns="" xmlns:a16="http://schemas.microsoft.com/office/drawing/2014/main" id="{E3994A0A-E02F-48D8-932D-E450770C5AF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850" y="1057332"/>
            <a:ext cx="12052300" cy="572774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Text Placeholder 9">
            <a:extLst>
              <a:ext uri="{FF2B5EF4-FFF2-40B4-BE49-F238E27FC236}">
                <a16:creationId xmlns="" xmlns:a16="http://schemas.microsoft.com/office/drawing/2014/main" id="{E54C9177-6121-4495-8FD9-342AD329CA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5862" y="283080"/>
            <a:ext cx="1086288" cy="90443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rgbClr val="E5B922"/>
                </a:solidFill>
              </a:defRPr>
            </a:lvl1pPr>
            <a:lvl2pPr marL="457200" indent="0">
              <a:buNone/>
              <a:defRPr sz="2400">
                <a:solidFill>
                  <a:srgbClr val="E5B922"/>
                </a:solidFill>
              </a:defRPr>
            </a:lvl2pPr>
            <a:lvl3pPr marL="914400" indent="0">
              <a:buNone/>
              <a:defRPr sz="2400">
                <a:solidFill>
                  <a:srgbClr val="E5B922"/>
                </a:solidFill>
              </a:defRPr>
            </a:lvl3pPr>
            <a:lvl4pPr marL="1371600" indent="0">
              <a:buNone/>
              <a:defRPr sz="2400">
                <a:solidFill>
                  <a:srgbClr val="E5B922"/>
                </a:solidFill>
              </a:defRPr>
            </a:lvl4pPr>
            <a:lvl5pPr marL="1828800" indent="0">
              <a:buNone/>
              <a:defRPr sz="2400">
                <a:solidFill>
                  <a:srgbClr val="E5B922"/>
                </a:solidFill>
              </a:defRPr>
            </a:lvl5pPr>
          </a:lstStyle>
          <a:p>
            <a:pPr lvl="0"/>
            <a:r>
              <a:rPr lang="en-US" dirty="0"/>
              <a:t>Fig</a:t>
            </a:r>
          </a:p>
          <a:p>
            <a:pPr lvl="0"/>
            <a:r>
              <a:rPr lang="en-US" dirty="0"/>
              <a:t> XXXXX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55CBF8C4-C9B8-4632-8F8E-8DC7B4834332}"/>
              </a:ext>
            </a:extLst>
          </p:cNvPr>
          <p:cNvCxnSpPr>
            <a:cxnSpLocks/>
          </p:cNvCxnSpPr>
          <p:nvPr userDrawn="1"/>
        </p:nvCxnSpPr>
        <p:spPr>
          <a:xfrm>
            <a:off x="0" y="976954"/>
            <a:ext cx="11182350" cy="0"/>
          </a:xfrm>
          <a:prstGeom prst="line">
            <a:avLst/>
          </a:prstGeom>
          <a:ln w="34925" cap="rnd">
            <a:gradFill flip="none" rotWithShape="1">
              <a:gsLst>
                <a:gs pos="8000">
                  <a:srgbClr val="03AF89"/>
                </a:gs>
                <a:gs pos="41000">
                  <a:srgbClr val="D14432"/>
                </a:gs>
                <a:gs pos="92000">
                  <a:srgbClr val="E5B922"/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61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8" t="26384" r="7125" b="26133"/>
          <a:stretch/>
        </p:blipFill>
        <p:spPr>
          <a:xfrm>
            <a:off x="0" y="-5301"/>
            <a:ext cx="4038600" cy="35124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9711" r="7130" b="16436"/>
          <a:stretch/>
        </p:blipFill>
        <p:spPr>
          <a:xfrm>
            <a:off x="4071938" y="0"/>
            <a:ext cx="4048125" cy="35379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6" t="6262" r="21544" b="16878"/>
          <a:stretch/>
        </p:blipFill>
        <p:spPr>
          <a:xfrm>
            <a:off x="8150187" y="-5301"/>
            <a:ext cx="4038600" cy="3543299"/>
          </a:xfrm>
          <a:prstGeom prst="rect">
            <a:avLst/>
          </a:prstGeom>
        </p:spPr>
      </p:pic>
      <p:sp>
        <p:nvSpPr>
          <p:cNvPr id="21" name="Oval 20"/>
          <p:cNvSpPr/>
          <p:nvPr userDrawn="1"/>
        </p:nvSpPr>
        <p:spPr>
          <a:xfrm>
            <a:off x="4909400" y="2528079"/>
            <a:ext cx="2345658" cy="2345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0" y="3486316"/>
            <a:ext cx="12192002" cy="3421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52" y="2886446"/>
            <a:ext cx="1298346" cy="55306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057399" y="3609603"/>
            <a:ext cx="824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PISA 2018 Results</a:t>
            </a:r>
            <a:endParaRPr lang="en-GB" b="1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b="1" spc="50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Programme for International Student Assessment</a:t>
            </a:r>
            <a:endParaRPr lang="en-GB" sz="2800" b="1" spc="50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11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4909400" y="5778990"/>
            <a:ext cx="277302" cy="576788"/>
          </a:xfrm>
          <a:prstGeom prst="rect">
            <a:avLst/>
          </a:prstGeom>
        </p:spPr>
      </p:pic>
      <p:pic>
        <p:nvPicPr>
          <p:cNvPr id="28" name="Imag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67" y="5816979"/>
            <a:ext cx="1953434" cy="648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601" y="4444266"/>
            <a:ext cx="10913256" cy="1014886"/>
          </a:xfrm>
        </p:spPr>
        <p:txBody>
          <a:bodyPr anchor="t">
            <a:normAutofit/>
          </a:bodyPr>
          <a:lstStyle>
            <a:lvl1pPr algn="ctr">
              <a:defRPr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6702" y="5778990"/>
            <a:ext cx="2068356" cy="655058"/>
          </a:xfrm>
        </p:spPr>
        <p:txBody>
          <a:bodyPr>
            <a:normAutofit/>
          </a:bodyPr>
          <a:lstStyle>
            <a:lvl1pPr marL="0" indent="0" algn="ctr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745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42" y="1059542"/>
            <a:ext cx="11913833" cy="569756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7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9" name="Straight Connector 18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724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1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5318" y="1074057"/>
            <a:ext cx="4958482" cy="5588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061318" y="100892"/>
            <a:ext cx="10292481" cy="708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Image 1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87620" y="100892"/>
            <a:ext cx="363199" cy="755452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061319" y="879868"/>
            <a:ext cx="10241681" cy="0"/>
            <a:chOff x="1061319" y="1416895"/>
            <a:chExt cx="10241681" cy="0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1061319" y="1416895"/>
              <a:ext cx="2545481" cy="0"/>
            </a:xfrm>
            <a:prstGeom prst="line">
              <a:avLst/>
            </a:prstGeom>
            <a:ln w="34925">
              <a:solidFill>
                <a:srgbClr val="DE3F5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3606800" y="1416895"/>
              <a:ext cx="2597803" cy="0"/>
            </a:xfrm>
            <a:prstGeom prst="line">
              <a:avLst/>
            </a:prstGeom>
            <a:ln w="34925">
              <a:solidFill>
                <a:srgbClr val="3392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6204603" y="1416895"/>
              <a:ext cx="2545697" cy="0"/>
            </a:xfrm>
            <a:prstGeom prst="line">
              <a:avLst/>
            </a:prstGeom>
            <a:ln w="34925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8750300" y="1416895"/>
              <a:ext cx="2552700" cy="0"/>
            </a:xfrm>
            <a:prstGeom prst="line">
              <a:avLst/>
            </a:prstGeom>
            <a:ln w="34925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506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54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9" r:id="rId7"/>
    <p:sldLayoutId id="2147483696" r:id="rId8"/>
    <p:sldLayoutId id="2147483697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anja.bastianic@oecd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516223"/>
            <a:ext cx="6089596" cy="92333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bs-Latn-BA" b="1" dirty="0">
                <a:solidFill>
                  <a:schemeClr val="accent1">
                    <a:lumMod val="75000"/>
                  </a:schemeClr>
                </a:solidFill>
              </a:rPr>
              <a:t>Međunarodni </a:t>
            </a:r>
            <a:r>
              <a:rPr lang="bs-Latn-BA" b="1" dirty="0" smtClean="0">
                <a:solidFill>
                  <a:schemeClr val="accent1">
                    <a:lumMod val="75000"/>
                  </a:schemeClr>
                </a:solidFill>
              </a:rPr>
              <a:t>program procjene </a:t>
            </a:r>
            <a:r>
              <a:rPr lang="bs-Latn-BA" b="1" dirty="0">
                <a:solidFill>
                  <a:schemeClr val="accent1">
                    <a:lumMod val="75000"/>
                  </a:schemeClr>
                </a:solidFill>
              </a:rPr>
              <a:t>učeničkih postignuća </a:t>
            </a:r>
            <a:r>
              <a:rPr lang="sr-Latn-BA" dirty="0"/>
              <a:t/>
            </a:r>
            <a:br>
              <a:rPr lang="sr-Latn-BA" dirty="0"/>
            </a:br>
            <a:r>
              <a:rPr lang="sr-Latn-BA" dirty="0"/>
              <a:t/>
            </a:r>
            <a:br>
              <a:rPr lang="sr-Latn-BA" dirty="0"/>
            </a:br>
            <a:endParaRPr lang="bs-Latn-B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091" y="3529078"/>
            <a:ext cx="10913256" cy="2524092"/>
          </a:xfrm>
        </p:spPr>
        <p:txBody>
          <a:bodyPr>
            <a:normAutofit/>
          </a:bodyPr>
          <a:lstStyle/>
          <a:p>
            <a:r>
              <a:rPr lang="bs-Latn-BA" sz="2800" dirty="0" smtClean="0"/>
              <a:t/>
            </a:r>
            <a:br>
              <a:rPr lang="bs-Latn-BA" sz="2800" dirty="0" smtClean="0"/>
            </a:br>
            <a:r>
              <a:rPr lang="bs-Latn-BA" sz="2800" dirty="0" smtClean="0"/>
              <a:t/>
            </a:r>
            <a:br>
              <a:rPr lang="bs-Latn-BA" sz="2800" dirty="0" smtClean="0"/>
            </a:br>
            <a:r>
              <a:rPr lang="de-DE" sz="2800" dirty="0" smtClean="0">
                <a:solidFill>
                  <a:srgbClr val="0070C0"/>
                </a:solidFill>
              </a:rPr>
              <a:t>PISA </a:t>
            </a:r>
            <a:r>
              <a:rPr lang="de-DE" sz="2800" dirty="0">
                <a:solidFill>
                  <a:srgbClr val="0070C0"/>
                </a:solidFill>
              </a:rPr>
              <a:t>2018 </a:t>
            </a:r>
            <a:r>
              <a:rPr lang="bs-Latn-BA" sz="2800" dirty="0">
                <a:solidFill>
                  <a:srgbClr val="0070C0"/>
                </a:solidFill>
              </a:rPr>
              <a:t>R</a:t>
            </a:r>
            <a:r>
              <a:rPr lang="bs-Latn-BA" sz="2800" dirty="0" smtClean="0">
                <a:solidFill>
                  <a:srgbClr val="0070C0"/>
                </a:solidFill>
              </a:rPr>
              <a:t>ezultati</a:t>
            </a:r>
            <a:r>
              <a:rPr lang="de-DE" sz="2800" dirty="0">
                <a:solidFill>
                  <a:srgbClr val="0070C0"/>
                </a:solidFill>
              </a:rPr>
              <a:t/>
            </a:r>
            <a:br>
              <a:rPr lang="de-DE" sz="2800" dirty="0">
                <a:solidFill>
                  <a:srgbClr val="0070C0"/>
                </a:solidFill>
              </a:rPr>
            </a:br>
            <a:r>
              <a:rPr lang="de-DE" sz="2800" dirty="0" smtClean="0">
                <a:solidFill>
                  <a:srgbClr val="0070C0"/>
                </a:solidFill>
              </a:rPr>
              <a:t>Bosna </a:t>
            </a:r>
            <a:r>
              <a:rPr lang="bs-Latn-BA" sz="2800" dirty="0" smtClean="0">
                <a:solidFill>
                  <a:srgbClr val="0070C0"/>
                </a:solidFill>
              </a:rPr>
              <a:t>i</a:t>
            </a:r>
            <a:r>
              <a:rPr lang="de-DE" sz="2800" dirty="0" smtClean="0">
                <a:solidFill>
                  <a:srgbClr val="0070C0"/>
                </a:solidFill>
              </a:rPr>
              <a:t> Her</a:t>
            </a:r>
            <a:r>
              <a:rPr lang="bs-Latn-BA" sz="2800" dirty="0" smtClean="0">
                <a:solidFill>
                  <a:srgbClr val="0070C0"/>
                </a:solidFill>
              </a:rPr>
              <a:t>c</a:t>
            </a:r>
            <a:r>
              <a:rPr lang="de-DE" sz="2800" dirty="0" smtClean="0">
                <a:solidFill>
                  <a:srgbClr val="0070C0"/>
                </a:solidFill>
              </a:rPr>
              <a:t>egovina </a:t>
            </a:r>
            <a:endParaRPr lang="en-GB" sz="2800" noProof="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noProof="0" dirty="0" smtClean="0"/>
              <a:t>3</a:t>
            </a:r>
            <a:r>
              <a:rPr lang="bs-Latn-BA" noProof="0" dirty="0" smtClean="0"/>
              <a:t>.12.</a:t>
            </a:r>
            <a:r>
              <a:rPr lang="en-GB" noProof="0" dirty="0" smtClean="0"/>
              <a:t>2019</a:t>
            </a:r>
            <a:r>
              <a:rPr lang="bs-Latn-BA" noProof="0" dirty="0" smtClean="0"/>
              <a:t>.</a:t>
            </a:r>
            <a:r>
              <a:rPr lang="en-GB" noProof="0" dirty="0" smtClean="0"/>
              <a:t> </a:t>
            </a:r>
            <a:endParaRPr lang="en-GB" noProof="0" dirty="0"/>
          </a:p>
          <a:p>
            <a:r>
              <a:rPr lang="en-GB" noProof="0" dirty="0" smtClean="0"/>
              <a:t>Tanja </a:t>
            </a:r>
            <a:r>
              <a:rPr lang="en-GB" noProof="0" dirty="0" err="1" smtClean="0"/>
              <a:t>Bastianić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255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06"/>
    </mc:Choice>
    <mc:Fallback xmlns="">
      <p:transition spd="slow" advTm="18940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A15979C2-FF02-402F-A183-E7ECF5DC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bs-Latn-BA" dirty="0"/>
              <a:t>Šta mjeri </a:t>
            </a:r>
            <a:r>
              <a:rPr lang="bs-Latn-BA" dirty="0" smtClean="0"/>
              <a:t>test</a:t>
            </a:r>
            <a:r>
              <a:rPr lang="en-GB" dirty="0" smtClean="0"/>
              <a:t>?</a:t>
            </a:r>
            <a:r>
              <a:rPr lang="en-GB" dirty="0"/>
              <a:t> 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="" xmlns:a16="http://schemas.microsoft.com/office/drawing/2014/main" id="{0A36AB23-EAD8-4305-8478-298000778D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95510"/>
              </p:ext>
            </p:extLst>
          </p:nvPr>
        </p:nvGraphicFramePr>
        <p:xfrm>
          <a:off x="414337" y="1162051"/>
          <a:ext cx="11363325" cy="5391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53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8"/>
    </mc:Choice>
    <mc:Fallback xmlns="">
      <p:transition spd="slow" advTm="429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 smtClean="0"/>
              <a:t>Primjer lakog ispitnog zadatka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131" t="14765" r="16522" b="5502"/>
          <a:stretch/>
        </p:blipFill>
        <p:spPr>
          <a:xfrm>
            <a:off x="1475915" y="1070043"/>
            <a:ext cx="8679289" cy="5407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913" y="959684"/>
            <a:ext cx="3616349" cy="523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Vulkanske erupcije</a:t>
            </a:r>
          </a:p>
          <a:p>
            <a:r>
              <a:rPr lang="sr-Latn-BA" sz="1400" dirty="0" smtClean="0"/>
              <a:t>Pitanje 1/4</a:t>
            </a:r>
            <a:endParaRPr lang="bs-Latn-BA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6826469" y="4075491"/>
            <a:ext cx="215987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Mapa 1 - Vulkani</a:t>
            </a:r>
            <a:endParaRPr lang="bs-Latn-BA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75916" y="1482906"/>
            <a:ext cx="3616346" cy="1384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sr-Latn-BA" sz="1400" dirty="0"/>
              <a:t>Odnosi se na 'Vulkanske erupcije' date desno.</a:t>
            </a:r>
            <a:endParaRPr lang="bs-Latn-BA" sz="1400" dirty="0"/>
          </a:p>
          <a:p>
            <a:pPr algn="just"/>
            <a:r>
              <a:rPr lang="sr-Latn-BA" sz="1400" dirty="0"/>
              <a:t>Klikni na odabrani odgovor</a:t>
            </a:r>
            <a:r>
              <a:rPr lang="sr-Latn-BA" sz="1400" dirty="0" smtClean="0"/>
              <a:t>.</a:t>
            </a:r>
          </a:p>
          <a:p>
            <a:pPr algn="just"/>
            <a:r>
              <a:rPr lang="sr-Latn-BA" sz="1400" dirty="0" smtClean="0"/>
              <a:t>Odaberi </a:t>
            </a:r>
            <a:r>
              <a:rPr lang="sr-Latn-BA" sz="1400" dirty="0"/>
              <a:t>lokaciju na mapi ispod gdje je najmanja vjerovatnoća da će se desiti vulkanska aktivnost ili zemljotres</a:t>
            </a:r>
            <a:r>
              <a:rPr lang="sr-Latn-BA" sz="1400" dirty="0" smtClean="0"/>
              <a:t>.</a:t>
            </a:r>
            <a:endParaRPr lang="bs-Latn-BA" sz="1400" dirty="0"/>
          </a:p>
          <a:p>
            <a:endParaRPr lang="bs-Latn-BA" sz="14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5186854" y="809824"/>
            <a:ext cx="496835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sr-Latn-BA" sz="1400" dirty="0"/>
              <a:t>Vulkanske erupcije ili zemljotresi pogađaju ljude u mnogim dijelovima svijeta. Mapa 1 pokazuje lokaciju vulkana. Mapa 2 pokazuje lokaciju zemljotresa. Region nazvan </a:t>
            </a:r>
            <a:r>
              <a:rPr lang="sr-Latn-BA" sz="1400" dirty="0" smtClean="0"/>
              <a:t>Vatreni </a:t>
            </a:r>
            <a:r>
              <a:rPr lang="sr-Latn-BA" sz="1400" dirty="0"/>
              <a:t>prsten prikazan je na obe mape</a:t>
            </a:r>
            <a:r>
              <a:rPr lang="sr-Latn-BA" dirty="0"/>
              <a:t>.</a:t>
            </a:r>
            <a:endParaRPr lang="bs-Latn-BA" dirty="0"/>
          </a:p>
        </p:txBody>
      </p:sp>
      <p:sp>
        <p:nvSpPr>
          <p:cNvPr id="8" name="TextBox 7"/>
          <p:cNvSpPr txBox="1"/>
          <p:nvPr/>
        </p:nvSpPr>
        <p:spPr>
          <a:xfrm>
            <a:off x="6826469" y="2648607"/>
            <a:ext cx="72521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200" b="1" dirty="0"/>
              <a:t>Vatreni prsten</a:t>
            </a:r>
            <a:endParaRPr lang="bs-Latn-BA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826469" y="5391807"/>
            <a:ext cx="78827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200" b="1" dirty="0" smtClean="0"/>
              <a:t>Vatreni prsten</a:t>
            </a:r>
            <a:endParaRPr lang="bs-Latn-BA" sz="1200" b="1" dirty="0"/>
          </a:p>
        </p:txBody>
      </p:sp>
    </p:spTree>
    <p:extLst>
      <p:ext uri="{BB962C8B-B14F-4D97-AF65-F5344CB8AC3E}">
        <p14:creationId xmlns:p14="http://schemas.microsoft.com/office/powerpoint/2010/main" val="19779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63"/>
    </mc:Choice>
    <mc:Fallback xmlns="">
      <p:transition spd="slow" advTm="5546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Primjer teškog ispitnog zadatka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153" t="13579" r="15687" b="17516"/>
          <a:stretch/>
        </p:blipFill>
        <p:spPr>
          <a:xfrm>
            <a:off x="903663" y="1048213"/>
            <a:ext cx="9922860" cy="51835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1318" y="1048213"/>
            <a:ext cx="3810228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b="1" dirty="0" smtClean="0"/>
              <a:t>Kuća koja štedi energiju</a:t>
            </a:r>
          </a:p>
          <a:p>
            <a:r>
              <a:rPr lang="sr-Latn-BA" dirty="0" smtClean="0"/>
              <a:t>Pitanje 4 </a:t>
            </a:r>
            <a:r>
              <a:rPr lang="sr-Latn-BA" dirty="0"/>
              <a:t>/ </a:t>
            </a:r>
            <a:r>
              <a:rPr lang="sr-Latn-BA" dirty="0" smtClean="0"/>
              <a:t>4</a:t>
            </a:r>
          </a:p>
          <a:p>
            <a:endParaRPr lang="sr-Latn-BA" dirty="0"/>
          </a:p>
          <a:p>
            <a:endParaRPr lang="sr-Latn-BA" dirty="0" smtClean="0"/>
          </a:p>
          <a:p>
            <a:endParaRPr lang="bs-Latn-BA" dirty="0"/>
          </a:p>
        </p:txBody>
      </p:sp>
      <p:sp>
        <p:nvSpPr>
          <p:cNvPr id="4" name="TextBox 3"/>
          <p:cNvSpPr txBox="1"/>
          <p:nvPr/>
        </p:nvSpPr>
        <p:spPr>
          <a:xfrm>
            <a:off x="1061317" y="1685474"/>
            <a:ext cx="381022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600" dirty="0" smtClean="0"/>
              <a:t>Kako pokrenuti simulaciju</a:t>
            </a:r>
            <a:endParaRPr lang="bs-Latn-BA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9159766" y="1048213"/>
            <a:ext cx="166675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Potrošnja energije</a:t>
            </a:r>
            <a:endParaRPr lang="bs-Latn-BA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92262" y="3594539"/>
            <a:ext cx="1135117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Boja krova</a:t>
            </a:r>
            <a:endParaRPr lang="bs-Latn-BA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092263" y="3902317"/>
            <a:ext cx="22071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Indeks temperature 23 </a:t>
            </a:r>
            <a:r>
              <a:rPr lang="sr-Latn-BA" dirty="0"/>
              <a:t>◦</a:t>
            </a:r>
            <a:r>
              <a:rPr lang="sr-Latn-BA" dirty="0" smtClean="0"/>
              <a:t>c</a:t>
            </a:r>
            <a:endParaRPr lang="bs-Latn-B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92261" y="4210094"/>
            <a:ext cx="200222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Vanjska temperatura </a:t>
            </a:r>
            <a:r>
              <a:rPr lang="sr-Latn-BA" dirty="0"/>
              <a:t>◦</a:t>
            </a:r>
            <a:r>
              <a:rPr lang="sr-Latn-BA" dirty="0" smtClean="0"/>
              <a:t>c</a:t>
            </a:r>
            <a:endParaRPr lang="bs-Latn-BA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711559" y="3783724"/>
            <a:ext cx="111496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dirty="0" smtClean="0"/>
              <a:t>Pokreni</a:t>
            </a:r>
            <a:endParaRPr lang="bs-Latn-BA" dirty="0"/>
          </a:p>
        </p:txBody>
      </p:sp>
      <p:sp>
        <p:nvSpPr>
          <p:cNvPr id="11" name="TextBox 10"/>
          <p:cNvSpPr txBox="1"/>
          <p:nvPr/>
        </p:nvSpPr>
        <p:spPr>
          <a:xfrm>
            <a:off x="5580992" y="4763986"/>
            <a:ext cx="129277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Vanjska temperatura C</a:t>
            </a:r>
            <a:endParaRPr lang="bs-Latn-BA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99435" y="4887310"/>
            <a:ext cx="127700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Boja krova</a:t>
            </a:r>
            <a:endParaRPr lang="bs-Latn-BA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73792" y="4737729"/>
            <a:ext cx="159451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 smtClean="0"/>
              <a:t>Potrošnja energije W na sat</a:t>
            </a:r>
            <a:endParaRPr lang="bs-Latn-BA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61317" y="2002321"/>
            <a:ext cx="3810227" cy="39703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r-Latn-BA" sz="1400" dirty="0"/>
              <a:t>Pokreni simulaciju da dobiješ podatke na osnovu sljedećih informacija. Klikni na odabrani odgovor</a:t>
            </a:r>
            <a:r>
              <a:rPr lang="sr-Latn-BA" sz="1400" dirty="0" smtClean="0"/>
              <a:t>.</a:t>
            </a:r>
          </a:p>
          <a:p>
            <a:endParaRPr lang="bs-Latn-BA" sz="1400" dirty="0"/>
          </a:p>
          <a:p>
            <a:pPr algn="just"/>
            <a:r>
              <a:rPr lang="sr-Latn-BA" sz="1400" dirty="0"/>
              <a:t>Na osnovu simulacije, šta možeš zaključiti o odnosu između vanjske temperature i potrošnje energije za puni opseg temperatura za sve tri boje krova</a:t>
            </a:r>
            <a:r>
              <a:rPr lang="sr-Latn-BA" sz="1400" dirty="0" smtClean="0"/>
              <a:t>?</a:t>
            </a:r>
          </a:p>
          <a:p>
            <a:endParaRPr lang="bs-Latn-BA" sz="1400" dirty="0"/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sr-Latn-BA" sz="1400" dirty="0"/>
              <a:t>Kada se vanjska temperatura povećava, potrošnja energije se povećava.</a:t>
            </a:r>
            <a:endParaRPr lang="bs-Latn-BA" sz="1400" dirty="0"/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sr-Latn-BA" sz="1400" dirty="0"/>
              <a:t>Kada se vanjska temperatura smanjuje, potrošnja energije se povećava.</a:t>
            </a:r>
            <a:endParaRPr lang="bs-Latn-BA" sz="1400" dirty="0"/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sr-Latn-BA" sz="1400" dirty="0"/>
              <a:t>Kada se razlika između vanjske temperature i unutrašnje temperature povećava, potrošnja energije se povećava.</a:t>
            </a:r>
            <a:endParaRPr lang="bs-Latn-BA" sz="1400" dirty="0"/>
          </a:p>
          <a:p>
            <a:pPr marL="285750" lvl="0" indent="-285750" algn="just">
              <a:buFont typeface="Courier New" panose="02070309020205020404" pitchFamily="49" charset="0"/>
              <a:buChar char="o"/>
            </a:pPr>
            <a:r>
              <a:rPr lang="sr-Latn-BA" sz="1400" dirty="0"/>
              <a:t>Kada se razlika između vanjske temperature i unutrašnje temperature smanjuje, potrošnja energije se povećava.</a:t>
            </a:r>
            <a:endParaRPr lang="bs-Latn-BA" sz="1400" dirty="0"/>
          </a:p>
        </p:txBody>
      </p:sp>
    </p:spTree>
    <p:extLst>
      <p:ext uri="{BB962C8B-B14F-4D97-AF65-F5344CB8AC3E}">
        <p14:creationId xmlns:p14="http://schemas.microsoft.com/office/powerpoint/2010/main" val="27187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7"/>
    </mc:Choice>
    <mc:Fallback xmlns="">
      <p:transition spd="slow" advTm="5083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 2018 – </a:t>
            </a:r>
            <a:r>
              <a:rPr lang="bs-Latn-BA" sz="3600" dirty="0" smtClean="0"/>
              <a:t>Prikaz rezultata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33"/>
    </mc:Choice>
    <mc:Fallback xmlns="">
      <p:transition advTm="1233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A5F3F422-8B75-4722-A1CD-7AE368A6762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1288" y="1058863"/>
          <a:ext cx="11914187" cy="569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="" xmlns:a16="http://schemas.microsoft.com/office/drawing/2014/main" id="{F4A89FE3-E79C-417A-B16E-F1AC6517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Prikaz prosječnih rezultata u čitanju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4692301" y="177363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BCCDB62-669F-4B73-94D0-A1EE3B6D51C9}"/>
              </a:ext>
            </a:extLst>
          </p:cNvPr>
          <p:cNvSpPr txBox="1">
            <a:spLocks/>
          </p:cNvSpPr>
          <p:nvPr/>
        </p:nvSpPr>
        <p:spPr>
          <a:xfrm>
            <a:off x="10341387" y="919528"/>
            <a:ext cx="1255809" cy="438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5B922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Fig II.3.1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2AD4FD-A067-4D53-B40D-03242AE528C5}"/>
              </a:ext>
            </a:extLst>
          </p:cNvPr>
          <p:cNvSpPr txBox="1"/>
          <p:nvPr/>
        </p:nvSpPr>
        <p:spPr>
          <a:xfrm rot="16200000">
            <a:off x="8848397" y="5662261"/>
            <a:ext cx="2118999" cy="272480"/>
          </a:xfrm>
          <a:prstGeom prst="roundRect">
            <a:avLst/>
          </a:prstGeom>
          <a:solidFill>
            <a:srgbClr val="FF0000"/>
          </a:solidFill>
          <a:ln w="25400">
            <a:solidFill>
              <a:srgbClr val="3DB8B8"/>
            </a:solidFill>
          </a:ln>
        </p:spPr>
        <p:txBody>
          <a:bodyPr wrap="square" rtlCol="0">
            <a:no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Bosna </a:t>
            </a:r>
            <a:r>
              <a:rPr lang="bs-Latn-B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Her</a:t>
            </a:r>
            <a:r>
              <a:rPr lang="bs-Latn-BA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egovina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3524588" y="1735926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4437277" y="177363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7110842" y="177363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10412157" y="177363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8137470" y="174780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4120262" y="1735927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88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82"/>
    </mc:Choice>
    <mc:Fallback xmlns="">
      <p:transition spd="slow" advTm="17108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 - Trend</a:t>
            </a:r>
            <a:r>
              <a:rPr lang="bs-Latn-BA" sz="3600" dirty="0" smtClean="0"/>
              <a:t>ovi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96"/>
    </mc:Choice>
    <mc:Fallback xmlns="">
      <p:transition advTm="129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="" xmlns:a16="http://schemas.microsoft.com/office/drawing/2014/main" id="{6CC2ACCC-C843-4323-A78C-E10590007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507198"/>
              </p:ext>
            </p:extLst>
          </p:nvPr>
        </p:nvGraphicFramePr>
        <p:xfrm>
          <a:off x="141288" y="1058863"/>
          <a:ext cx="11914187" cy="569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7BE25714-DC55-4BAD-850C-FD612ECB7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s-Latn-BA" dirty="0" smtClean="0"/>
              <a:t>Prosječan </a:t>
            </a:r>
            <a:r>
              <a:rPr lang="bs-Latn-BA" dirty="0"/>
              <a:t>trogodišnji trend u različitim </a:t>
            </a:r>
            <a:r>
              <a:rPr lang="bs-Latn-BA" dirty="0" smtClean="0"/>
              <a:t>tačkama distribucije čitalačkog znanja</a:t>
            </a:r>
            <a:endParaRPr lang="en-GB" noProof="0" dirty="0"/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992618F3-5A31-4FEE-91FB-32D15D87DDA3}"/>
              </a:ext>
            </a:extLst>
          </p:cNvPr>
          <p:cNvSpPr txBox="1"/>
          <p:nvPr/>
        </p:nvSpPr>
        <p:spPr>
          <a:xfrm>
            <a:off x="9279387" y="1607323"/>
            <a:ext cx="2124000" cy="468000"/>
          </a:xfrm>
          <a:prstGeom prst="roundRect">
            <a:avLst/>
          </a:prstGeom>
          <a:solidFill>
            <a:srgbClr val="3DB8B8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4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P</a:t>
            </a:r>
            <a:r>
              <a:rPr kumimoji="0" lang="sr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oboljšan uspjeh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19E417C8-0DBC-46DA-B651-703C15782228}"/>
              </a:ext>
            </a:extLst>
          </p:cNvPr>
          <p:cNvSpPr txBox="1"/>
          <p:nvPr/>
        </p:nvSpPr>
        <p:spPr>
          <a:xfrm>
            <a:off x="899698" y="4535160"/>
            <a:ext cx="2124000" cy="468000"/>
          </a:xfrm>
          <a:prstGeom prst="roundRect">
            <a:avLst/>
          </a:prstGeom>
          <a:solidFill>
            <a:srgbClr val="3DB8B8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4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Smanjen uspjeh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E0E40ADC-0FBB-4E9C-9713-0CF50EC7D436}"/>
              </a:ext>
            </a:extLst>
          </p:cNvPr>
          <p:cNvSpPr txBox="1">
            <a:spLocks/>
          </p:cNvSpPr>
          <p:nvPr/>
        </p:nvSpPr>
        <p:spPr>
          <a:xfrm>
            <a:off x="623058" y="6591300"/>
            <a:ext cx="6190159" cy="206188"/>
          </a:xfrm>
          <a:prstGeom prst="roundRect">
            <a:avLst/>
          </a:prstGeom>
          <a:solidFill>
            <a:srgbClr val="3392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indent="0">
              <a:defRPr sz="1200">
                <a:solidFill>
                  <a:schemeClr val="lt1"/>
                </a:solidFill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Trend </a:t>
            </a:r>
            <a:r>
              <a:rPr kumimoji="0" lang="sr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od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2000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B4E2A434-7031-4085-BC28-F3C4A386BBDD}"/>
              </a:ext>
            </a:extLst>
          </p:cNvPr>
          <p:cNvSpPr txBox="1">
            <a:spLocks/>
          </p:cNvSpPr>
          <p:nvPr/>
        </p:nvSpPr>
        <p:spPr>
          <a:xfrm>
            <a:off x="6978883" y="6592050"/>
            <a:ext cx="1044000" cy="206188"/>
          </a:xfrm>
          <a:prstGeom prst="roundRect">
            <a:avLst/>
          </a:prstGeom>
          <a:solidFill>
            <a:srgbClr val="3392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indent="0" algn="ctr">
              <a:defRPr sz="1400">
                <a:latin typeface="HelveticaNeueLT Std"/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2003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97FA089A-8D52-4ED6-BB58-D1C202365E4C}"/>
              </a:ext>
            </a:extLst>
          </p:cNvPr>
          <p:cNvSpPr txBox="1">
            <a:spLocks/>
          </p:cNvSpPr>
          <p:nvPr/>
        </p:nvSpPr>
        <p:spPr>
          <a:xfrm>
            <a:off x="8188053" y="6586072"/>
            <a:ext cx="1944000" cy="206188"/>
          </a:xfrm>
          <a:prstGeom prst="roundRect">
            <a:avLst/>
          </a:prstGeom>
          <a:solidFill>
            <a:srgbClr val="3392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indent="0" algn="ctr">
              <a:defRPr sz="1400">
                <a:latin typeface="HelveticaNeueLT Std"/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2006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528F706F-7A70-4D60-893E-A326DC418961}"/>
              </a:ext>
            </a:extLst>
          </p:cNvPr>
          <p:cNvSpPr txBox="1">
            <a:spLocks/>
          </p:cNvSpPr>
          <p:nvPr/>
        </p:nvSpPr>
        <p:spPr>
          <a:xfrm>
            <a:off x="10248000" y="6586072"/>
            <a:ext cx="1296000" cy="206188"/>
          </a:xfrm>
          <a:prstGeom prst="roundRect">
            <a:avLst/>
          </a:prstGeom>
          <a:solidFill>
            <a:srgbClr val="3392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indent="0" algn="ctr">
              <a:defRPr sz="1400">
                <a:latin typeface="HelveticaNeueLT Std"/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2009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="" xmlns:a16="http://schemas.microsoft.com/office/drawing/2014/main" id="{62314CF9-7465-49B5-8E41-264E4B03AD49}"/>
              </a:ext>
            </a:extLst>
          </p:cNvPr>
          <p:cNvSpPr txBox="1">
            <a:spLocks/>
          </p:cNvSpPr>
          <p:nvPr/>
        </p:nvSpPr>
        <p:spPr>
          <a:xfrm rot="16200000">
            <a:off x="11686355" y="6329306"/>
            <a:ext cx="648000" cy="206188"/>
          </a:xfrm>
          <a:prstGeom prst="roundRect">
            <a:avLst/>
          </a:prstGeom>
          <a:solidFill>
            <a:srgbClr val="3392A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en-US"/>
            </a:defPPr>
            <a:lvl1pPr indent="0" algn="ctr">
              <a:defRPr sz="1400">
                <a:latin typeface="HelveticaNeueLT Std"/>
              </a:defRPr>
            </a:lvl1pPr>
            <a:lvl2pPr indent="0">
              <a:defRPr sz="1100">
                <a:solidFill>
                  <a:schemeClr val="lt1"/>
                </a:solidFill>
              </a:defRPr>
            </a:lvl2pPr>
            <a:lvl3pPr indent="0">
              <a:defRPr sz="1100">
                <a:solidFill>
                  <a:schemeClr val="lt1"/>
                </a:solidFill>
              </a:defRPr>
            </a:lvl3pPr>
            <a:lvl4pPr indent="0">
              <a:defRPr sz="1100">
                <a:solidFill>
                  <a:schemeClr val="lt1"/>
                </a:solidFill>
              </a:defRPr>
            </a:lvl4pPr>
            <a:lvl5pPr indent="0">
              <a:defRPr sz="1100">
                <a:solidFill>
                  <a:schemeClr val="lt1"/>
                </a:solidFill>
              </a:defRPr>
            </a:lvl5pPr>
            <a:lvl6pPr indent="0">
              <a:defRPr sz="1100">
                <a:solidFill>
                  <a:schemeClr val="lt1"/>
                </a:solidFill>
              </a:defRPr>
            </a:lvl6pPr>
            <a:lvl7pPr indent="0">
              <a:defRPr sz="1100">
                <a:solidFill>
                  <a:schemeClr val="lt1"/>
                </a:solidFill>
              </a:defRPr>
            </a:lvl7pPr>
            <a:lvl8pPr indent="0">
              <a:defRPr sz="1100">
                <a:solidFill>
                  <a:schemeClr val="lt1"/>
                </a:solidFill>
              </a:defRPr>
            </a:lvl8pPr>
            <a:lvl9pPr indent="0">
              <a:defRPr sz="1100"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2012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4333314" y="1517964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9">
            <a:extLst>
              <a:ext uri="{FF2B5EF4-FFF2-40B4-BE49-F238E27FC236}">
                <a16:creationId xmlns="" xmlns:a16="http://schemas.microsoft.com/office/drawing/2014/main" id="{69FE0073-FAB3-496D-BA86-062F024F1D20}"/>
              </a:ext>
            </a:extLst>
          </p:cNvPr>
          <p:cNvSpPr txBox="1">
            <a:spLocks/>
          </p:cNvSpPr>
          <p:nvPr/>
        </p:nvSpPr>
        <p:spPr>
          <a:xfrm>
            <a:off x="10341387" y="919528"/>
            <a:ext cx="1255809" cy="438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r-Latn-BA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B922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Slika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B922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 I.9.2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5B922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21" name="Text Placeholder 16">
            <a:extLst>
              <a:ext uri="{FF2B5EF4-FFF2-40B4-BE49-F238E27FC236}">
                <a16:creationId xmlns="" xmlns:a16="http://schemas.microsoft.com/office/drawing/2014/main" id="{341DEA07-B342-451C-B871-06DE510B6342}"/>
              </a:ext>
            </a:extLst>
          </p:cNvPr>
          <p:cNvSpPr txBox="1">
            <a:spLocks/>
          </p:cNvSpPr>
          <p:nvPr/>
        </p:nvSpPr>
        <p:spPr>
          <a:xfrm>
            <a:off x="866029" y="1550270"/>
            <a:ext cx="3260746" cy="473381"/>
          </a:xfrm>
          <a:prstGeom prst="wedgeRoundRectCallout">
            <a:avLst>
              <a:gd name="adj1" fmla="val 47492"/>
              <a:gd name="adj2" fmla="val 32912"/>
              <a:gd name="adj3" fmla="val 16667"/>
            </a:avLst>
          </a:prstGeom>
          <a:solidFill>
            <a:srgbClr val="3DB8B8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4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hr-HR" dirty="0"/>
              <a:t>Statistički značajne promjene </a:t>
            </a:r>
            <a:r>
              <a:rPr lang="hr-HR" dirty="0" smtClean="0"/>
              <a:t>tokom </a:t>
            </a:r>
            <a:r>
              <a:rPr lang="hr-HR" dirty="0"/>
              <a:t>vremena </a:t>
            </a:r>
            <a:r>
              <a:rPr lang="hr-HR" dirty="0" smtClean="0"/>
              <a:t>prikazane su </a:t>
            </a:r>
            <a:r>
              <a:rPr lang="hr-HR" dirty="0"/>
              <a:t>tamnijim tonom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2685187" y="1532650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9925865" y="1532650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8316304" y="1532650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8522492" y="1532650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9304722" y="1526473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18063CE-7638-405C-A4C4-6D0AAB408F5F}"/>
              </a:ext>
            </a:extLst>
          </p:cNvPr>
          <p:cNvSpPr/>
          <p:nvPr/>
        </p:nvSpPr>
        <p:spPr>
          <a:xfrm>
            <a:off x="4952367" y="1535264"/>
            <a:ext cx="206188" cy="505342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3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47"/>
    </mc:Choice>
    <mc:Fallback xmlns="">
      <p:transition spd="slow" advTm="6054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 2018 – </a:t>
            </a:r>
            <a:r>
              <a:rPr lang="en-US" sz="3600" dirty="0" err="1"/>
              <a:t>Pravednost</a:t>
            </a:r>
            <a:r>
              <a:rPr lang="en-US" sz="3600" dirty="0"/>
              <a:t> u </a:t>
            </a:r>
            <a:r>
              <a:rPr lang="en-US" sz="3600" dirty="0" err="1"/>
              <a:t>obrazovanju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6"/>
    </mc:Choice>
    <mc:Fallback xmlns="">
      <p:transition advTm="173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="" xmlns:a16="http://schemas.microsoft.com/office/drawing/2014/main" id="{AA90D99F-E24B-4ED6-B277-9ED8B623525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1288" y="1058863"/>
          <a:ext cx="11914187" cy="569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9DDBC66B-BDB2-4475-8E43-27B58E5F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dirty="0" smtClean="0"/>
              <a:t>Prosječni rezultat </a:t>
            </a:r>
            <a:r>
              <a:rPr lang="bs-Latn-BA" dirty="0"/>
              <a:t>u čitanju </a:t>
            </a:r>
            <a:r>
              <a:rPr lang="bs-Latn-BA" dirty="0" smtClean="0"/>
              <a:t>i pravednost </a:t>
            </a:r>
            <a:r>
              <a:rPr lang="en-US" dirty="0" smtClean="0"/>
              <a:t>u </a:t>
            </a:r>
            <a:r>
              <a:rPr lang="en-US" dirty="0" err="1" smtClean="0"/>
              <a:t>obrazovanj</a:t>
            </a:r>
            <a:r>
              <a:rPr lang="bs-Latn-BA" dirty="0"/>
              <a:t>u</a:t>
            </a:r>
            <a:r>
              <a:rPr lang="bs-Latn-BA" dirty="0" smtClean="0"/>
              <a:t> u</a:t>
            </a:r>
            <a:r>
              <a:rPr lang="en-GB" dirty="0" smtClean="0"/>
              <a:t> </a:t>
            </a:r>
            <a:r>
              <a:rPr lang="en-GB" dirty="0"/>
              <a:t>PISA 2018</a:t>
            </a:r>
          </a:p>
        </p:txBody>
      </p:sp>
      <p:sp>
        <p:nvSpPr>
          <p:cNvPr id="24" name="Arrow: Up 23">
            <a:extLst>
              <a:ext uri="{FF2B5EF4-FFF2-40B4-BE49-F238E27FC236}">
                <a16:creationId xmlns="" xmlns:a16="http://schemas.microsoft.com/office/drawing/2014/main" id="{71C30849-8F7B-492B-B049-256FF5199B2A}"/>
              </a:ext>
            </a:extLst>
          </p:cNvPr>
          <p:cNvSpPr/>
          <p:nvPr/>
        </p:nvSpPr>
        <p:spPr>
          <a:xfrm>
            <a:off x="63210" y="984970"/>
            <a:ext cx="490071" cy="5309065"/>
          </a:xfrm>
          <a:prstGeom prst="upArrow">
            <a:avLst/>
          </a:prstGeom>
          <a:gradFill flip="none" rotWithShape="1">
            <a:gsLst>
              <a:gs pos="22000">
                <a:srgbClr val="DE3F53"/>
              </a:gs>
              <a:gs pos="72000">
                <a:srgbClr val="F2C000"/>
              </a:gs>
              <a:gs pos="100000">
                <a:srgbClr val="03AF8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sz="1400" dirty="0" smtClean="0">
                <a:solidFill>
                  <a:prstClr val="black"/>
                </a:solidFill>
                <a:latin typeface="HelveticaNeueLT Std"/>
              </a:rPr>
              <a:t>Veći rezultat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06F2F5F-8824-45EE-85F6-9C7A64D30ECA}"/>
              </a:ext>
            </a:extLst>
          </p:cNvPr>
          <p:cNvSpPr/>
          <p:nvPr/>
        </p:nvSpPr>
        <p:spPr>
          <a:xfrm>
            <a:off x="6596903" y="972384"/>
            <a:ext cx="5245372" cy="1755374"/>
          </a:xfrm>
          <a:prstGeom prst="rect">
            <a:avLst/>
          </a:prstGeom>
          <a:solidFill>
            <a:srgbClr val="03AF8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4FB3D51-FF13-461C-859C-580C92B2CA12}"/>
              </a:ext>
            </a:extLst>
          </p:cNvPr>
          <p:cNvSpPr/>
          <p:nvPr/>
        </p:nvSpPr>
        <p:spPr>
          <a:xfrm>
            <a:off x="834390" y="2727758"/>
            <a:ext cx="5762513" cy="3394450"/>
          </a:xfrm>
          <a:prstGeom prst="rect">
            <a:avLst/>
          </a:prstGeom>
          <a:solidFill>
            <a:srgbClr val="DE3F5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="" xmlns:a16="http://schemas.microsoft.com/office/drawing/2014/main" id="{C3CD03F2-7998-4D14-B1D8-A15D5A115484}"/>
              </a:ext>
            </a:extLst>
          </p:cNvPr>
          <p:cNvSpPr txBox="1">
            <a:spLocks/>
          </p:cNvSpPr>
          <p:nvPr/>
        </p:nvSpPr>
        <p:spPr>
          <a:xfrm>
            <a:off x="1061318" y="5505234"/>
            <a:ext cx="1681882" cy="540013"/>
          </a:xfrm>
          <a:prstGeom prst="rect">
            <a:avLst/>
          </a:prstGeom>
          <a:solidFill>
            <a:srgbClr val="DE3F53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defRPr sz="1400" b="0" i="0">
                <a:solidFill>
                  <a:schemeClr val="dk1"/>
                </a:solidFill>
                <a:latin typeface="HelveticaNeueLT Std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Nizak rezultat</a:t>
            </a:r>
          </a:p>
          <a:p>
            <a:pPr lvl="0">
              <a:defRPr/>
            </a:pPr>
            <a:r>
              <a:rPr lang="bs-Latn-BA" dirty="0" smtClean="0">
                <a:solidFill>
                  <a:prstClr val="black"/>
                </a:solidFill>
              </a:rPr>
              <a:t>Niska </a:t>
            </a:r>
            <a:r>
              <a:rPr lang="bs-Latn-BA" dirty="0"/>
              <a:t>pravednost</a:t>
            </a:r>
            <a:endParaRPr kumimoji="0" lang="bs-Latn-BA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30" name="Text Placeholder 16">
            <a:extLst>
              <a:ext uri="{FF2B5EF4-FFF2-40B4-BE49-F238E27FC236}">
                <a16:creationId xmlns="" xmlns:a16="http://schemas.microsoft.com/office/drawing/2014/main" id="{BCBFD96F-5070-4920-BA3E-68D9808EB11A}"/>
              </a:ext>
            </a:extLst>
          </p:cNvPr>
          <p:cNvSpPr txBox="1">
            <a:spLocks/>
          </p:cNvSpPr>
          <p:nvPr/>
        </p:nvSpPr>
        <p:spPr>
          <a:xfrm>
            <a:off x="10181515" y="1058863"/>
            <a:ext cx="1670844" cy="540013"/>
          </a:xfrm>
          <a:prstGeom prst="rect">
            <a:avLst/>
          </a:prstGeom>
          <a:solidFill>
            <a:srgbClr val="3DB8B8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defRPr sz="1400" b="0" i="0">
                <a:solidFill>
                  <a:schemeClr val="dk1"/>
                </a:solidFill>
                <a:latin typeface="HelveticaNeueLT Std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Visok rezultat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Visoka pravednost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F6BBFAB-6FDF-4752-90BE-A98B1568941C}"/>
              </a:ext>
            </a:extLst>
          </p:cNvPr>
          <p:cNvSpPr txBox="1"/>
          <p:nvPr/>
        </p:nvSpPr>
        <p:spPr>
          <a:xfrm>
            <a:off x="8746769" y="4416221"/>
            <a:ext cx="2118999" cy="272480"/>
          </a:xfrm>
          <a:prstGeom prst="roundRect">
            <a:avLst/>
          </a:prstGeom>
          <a:solidFill>
            <a:srgbClr val="FF0000"/>
          </a:solidFill>
          <a:ln w="25400">
            <a:solidFill>
              <a:srgbClr val="3DB8B8"/>
            </a:solidFill>
          </a:ln>
        </p:spPr>
        <p:txBody>
          <a:bodyPr wrap="square" rtlCol="0">
            <a:no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Bosna </a:t>
            </a:r>
            <a:r>
              <a:rPr lang="bs-Latn-B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Her</a:t>
            </a:r>
            <a:r>
              <a:rPr lang="bs-Latn-B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egovina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="" xmlns:a16="http://schemas.microsoft.com/office/drawing/2014/main" id="{F75DAFD3-4DF9-4C15-9612-BB0560C4307B}"/>
              </a:ext>
            </a:extLst>
          </p:cNvPr>
          <p:cNvSpPr txBox="1">
            <a:spLocks/>
          </p:cNvSpPr>
          <p:nvPr/>
        </p:nvSpPr>
        <p:spPr>
          <a:xfrm>
            <a:off x="4586748" y="5372902"/>
            <a:ext cx="3435259" cy="973905"/>
          </a:xfrm>
          <a:prstGeom prst="wedgeRoundRectCallout">
            <a:avLst>
              <a:gd name="adj1" fmla="val 81317"/>
              <a:gd name="adj2" fmla="val -120219"/>
              <a:gd name="adj3" fmla="val 16667"/>
            </a:avLst>
          </a:prstGeom>
          <a:solidFill>
            <a:srgbClr val="3DB8B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4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en-US" dirty="0"/>
              <a:t>7% </a:t>
            </a:r>
            <a:r>
              <a:rPr lang="en-US" dirty="0" err="1" smtClean="0"/>
              <a:t>varij</a:t>
            </a:r>
            <a:r>
              <a:rPr lang="bs-Latn-BA" dirty="0" smtClean="0"/>
              <a:t>anse</a:t>
            </a:r>
            <a:r>
              <a:rPr lang="en-US" dirty="0" smtClean="0"/>
              <a:t> </a:t>
            </a:r>
            <a:r>
              <a:rPr lang="bs-Latn-BA" dirty="0" smtClean="0"/>
              <a:t>rezultata</a:t>
            </a:r>
            <a:r>
              <a:rPr lang="en-US" dirty="0" smtClean="0"/>
              <a:t> </a:t>
            </a:r>
            <a:r>
              <a:rPr lang="en-US" dirty="0" err="1"/>
              <a:t>objašnjava</a:t>
            </a:r>
            <a:r>
              <a:rPr lang="en-US" dirty="0"/>
              <a:t> se </a:t>
            </a:r>
            <a:r>
              <a:rPr lang="en-US" dirty="0" err="1"/>
              <a:t>socijalno-ekonomskim</a:t>
            </a:r>
            <a:r>
              <a:rPr lang="en-US" dirty="0"/>
              <a:t> </a:t>
            </a:r>
            <a:r>
              <a:rPr lang="en-US" dirty="0" err="1"/>
              <a:t>statusom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(OECD </a:t>
            </a:r>
            <a:r>
              <a:rPr lang="en-US" dirty="0" err="1"/>
              <a:t>prosjek</a:t>
            </a:r>
            <a:r>
              <a:rPr lang="en-US" dirty="0"/>
              <a:t>: 12%)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5" name="Arrow: Up 14">
            <a:extLst>
              <a:ext uri="{FF2B5EF4-FFF2-40B4-BE49-F238E27FC236}">
                <a16:creationId xmlns="" xmlns:a16="http://schemas.microsoft.com/office/drawing/2014/main" id="{390A9444-1292-4301-94C9-B75C4655B7D7}"/>
              </a:ext>
            </a:extLst>
          </p:cNvPr>
          <p:cNvSpPr/>
          <p:nvPr/>
        </p:nvSpPr>
        <p:spPr>
          <a:xfrm rot="5400000">
            <a:off x="5962523" y="724477"/>
            <a:ext cx="490071" cy="11769478"/>
          </a:xfrm>
          <a:prstGeom prst="upArrow">
            <a:avLst/>
          </a:prstGeom>
          <a:gradFill flip="none" rotWithShape="1">
            <a:gsLst>
              <a:gs pos="3000">
                <a:srgbClr val="DE3F53"/>
              </a:gs>
              <a:gs pos="42000">
                <a:srgbClr val="E5B922"/>
              </a:gs>
              <a:gs pos="99000">
                <a:srgbClr val="03AF8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>
              <a:defRPr/>
            </a:pPr>
            <a:r>
              <a:rPr lang="bs-Latn-BA" sz="1400" dirty="0" smtClean="0">
                <a:solidFill>
                  <a:prstClr val="black"/>
                </a:solidFill>
                <a:latin typeface="HelveticaNeueLT Std"/>
              </a:rPr>
              <a:t>Veća pravednost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	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F43A2B17-A5CB-42FA-B74E-8427F2A7BA58}"/>
              </a:ext>
            </a:extLst>
          </p:cNvPr>
          <p:cNvSpPr txBox="1">
            <a:spLocks/>
          </p:cNvSpPr>
          <p:nvPr/>
        </p:nvSpPr>
        <p:spPr>
          <a:xfrm>
            <a:off x="10181515" y="3158993"/>
            <a:ext cx="1681882" cy="540013"/>
          </a:xfrm>
          <a:prstGeom prst="rect">
            <a:avLst/>
          </a:prstGeom>
          <a:solidFill>
            <a:srgbClr val="FF9900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defRPr sz="1400" b="0" i="0">
                <a:solidFill>
                  <a:schemeClr val="dk1"/>
                </a:solidFill>
                <a:latin typeface="HelveticaNeueLT Std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Nizak rezultat</a:t>
            </a:r>
          </a:p>
          <a:p>
            <a:pPr lvl="0">
              <a:defRPr/>
            </a:pPr>
            <a:r>
              <a:rPr lang="bs-Latn-BA" dirty="0" smtClean="0">
                <a:solidFill>
                  <a:prstClr val="black"/>
                </a:solidFill>
              </a:rPr>
              <a:t>Visoka </a:t>
            </a:r>
            <a:r>
              <a:rPr lang="bs-Latn-BA" dirty="0"/>
              <a:t>pravednost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B134D1DC-C0E4-4827-93CB-AFCC2837B0D3}"/>
              </a:ext>
            </a:extLst>
          </p:cNvPr>
          <p:cNvSpPr txBox="1">
            <a:spLocks/>
          </p:cNvSpPr>
          <p:nvPr/>
        </p:nvSpPr>
        <p:spPr>
          <a:xfrm>
            <a:off x="888132" y="1142035"/>
            <a:ext cx="1681882" cy="540013"/>
          </a:xfrm>
          <a:prstGeom prst="rect">
            <a:avLst/>
          </a:prstGeom>
          <a:solidFill>
            <a:srgbClr val="FF9900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>
              <a:defRPr sz="1400" b="0" i="0">
                <a:solidFill>
                  <a:schemeClr val="dk1"/>
                </a:solidFill>
                <a:latin typeface="HelveticaNeueLT Std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lvl="0">
              <a:defRPr/>
            </a:pPr>
            <a:r>
              <a:rPr lang="en-US" dirty="0" err="1" smtClean="0"/>
              <a:t>Visok</a:t>
            </a:r>
            <a:r>
              <a:rPr lang="bs-Latn-BA" dirty="0" smtClean="0"/>
              <a:t> rezultat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Ni</a:t>
            </a:r>
            <a:r>
              <a:rPr lang="bs-Latn-BA" dirty="0" smtClean="0"/>
              <a:t>ska pravednost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76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78"/>
    </mc:Choice>
    <mc:Fallback xmlns="">
      <p:transition spd="slow" advTm="9537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="" xmlns:a16="http://schemas.microsoft.com/office/drawing/2014/main" id="{A5F3F422-8B75-4722-A1CD-7AE368A676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800302"/>
              </p:ext>
            </p:extLst>
          </p:nvPr>
        </p:nvGraphicFramePr>
        <p:xfrm>
          <a:off x="141288" y="1058863"/>
          <a:ext cx="11914187" cy="569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>
            <a:extLst>
              <a:ext uri="{FF2B5EF4-FFF2-40B4-BE49-F238E27FC236}">
                <a16:creationId xmlns="" xmlns:a16="http://schemas.microsoft.com/office/drawing/2014/main" id="{F4A89FE3-E79C-417A-B16E-F1AC6517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Akademska otpornost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6591210" y="1735930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0BCCDB62-669F-4B73-94D0-A1EE3B6D51C9}"/>
              </a:ext>
            </a:extLst>
          </p:cNvPr>
          <p:cNvSpPr txBox="1">
            <a:spLocks/>
          </p:cNvSpPr>
          <p:nvPr/>
        </p:nvSpPr>
        <p:spPr>
          <a:xfrm>
            <a:off x="10341387" y="919528"/>
            <a:ext cx="1255809" cy="438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5B922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Fig II.3.1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52AD4FD-A067-4D53-B40D-03242AE528C5}"/>
              </a:ext>
            </a:extLst>
          </p:cNvPr>
          <p:cNvSpPr txBox="1"/>
          <p:nvPr/>
        </p:nvSpPr>
        <p:spPr>
          <a:xfrm rot="16200000">
            <a:off x="2170510" y="5662260"/>
            <a:ext cx="2118999" cy="272480"/>
          </a:xfrm>
          <a:prstGeom prst="roundRect">
            <a:avLst/>
          </a:prstGeom>
          <a:solidFill>
            <a:srgbClr val="FF0000"/>
          </a:solidFill>
          <a:ln w="25400">
            <a:solidFill>
              <a:srgbClr val="3DB8B8"/>
            </a:solidFill>
          </a:ln>
        </p:spPr>
        <p:txBody>
          <a:bodyPr wrap="square" rtlCol="0">
            <a:no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Bosnia and Herzegovina	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6160193" y="174780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1678588" y="174780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1358379" y="1735928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2576781" y="177363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8249387" y="1735929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A8A080B-6DC1-451E-807A-DF7879FBF8AC}"/>
              </a:ext>
            </a:extLst>
          </p:cNvPr>
          <p:cNvSpPr/>
          <p:nvPr/>
        </p:nvSpPr>
        <p:spPr>
          <a:xfrm>
            <a:off x="2945747" y="1773638"/>
            <a:ext cx="167809" cy="498276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62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68"/>
    </mc:Choice>
    <mc:Fallback xmlns="">
      <p:transition spd="slow" advTm="249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bs-Latn-BA" sz="3600" dirty="0" smtClean="0"/>
              <a:t>Šta je</a:t>
            </a:r>
            <a:r>
              <a:rPr lang="en-GB" sz="3600" dirty="0" smtClean="0"/>
              <a:t> </a:t>
            </a:r>
            <a:r>
              <a:rPr lang="en-GB" sz="3600" dirty="0"/>
              <a:t>OECD?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178"/>
    </mc:Choice>
    <mc:Fallback xmlns="">
      <p:transition advTm="817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 2018 – </a:t>
            </a:r>
            <a:r>
              <a:rPr lang="bs-Latn-BA" sz="3600" dirty="0" smtClean="0"/>
              <a:t>Faktori koji utiču na postignuća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97"/>
    </mc:Choice>
    <mc:Fallback xmlns="">
      <p:transition advTm="189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="" xmlns:a16="http://schemas.microsoft.com/office/drawing/2014/main" id="{538264D6-801C-4772-ADDC-9EF0F22821F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8906" y="1059571"/>
          <a:ext cx="11914187" cy="5697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4">
            <a:extLst>
              <a:ext uri="{FF2B5EF4-FFF2-40B4-BE49-F238E27FC236}">
                <a16:creationId xmlns="" xmlns:a16="http://schemas.microsoft.com/office/drawing/2014/main" id="{6E57E22A-178A-4797-91DF-EE6F6C55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noProof="0" dirty="0" smtClean="0"/>
              <a:t>Prosječni uspjeh u čitanju i ulaganje u obrazovanje</a:t>
            </a:r>
            <a:endParaRPr lang="en-GB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145FE83-8C52-4A44-BB7B-D3C8C4E77BE7}"/>
              </a:ext>
            </a:extLst>
          </p:cNvPr>
          <p:cNvSpPr txBox="1">
            <a:spLocks/>
          </p:cNvSpPr>
          <p:nvPr/>
        </p:nvSpPr>
        <p:spPr>
          <a:xfrm>
            <a:off x="10341387" y="919528"/>
            <a:ext cx="1255809" cy="438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5B922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rPr>
              <a:t>Fig I.4.4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5C1287-7350-4358-8018-4295E1D26C16}"/>
              </a:ext>
            </a:extLst>
          </p:cNvPr>
          <p:cNvSpPr txBox="1"/>
          <p:nvPr/>
        </p:nvSpPr>
        <p:spPr>
          <a:xfrm>
            <a:off x="1404918" y="5398735"/>
            <a:ext cx="2118999" cy="272480"/>
          </a:xfrm>
          <a:prstGeom prst="wedgeRoundRectCallout">
            <a:avLst>
              <a:gd name="adj1" fmla="val -34768"/>
              <a:gd name="adj2" fmla="val -374459"/>
              <a:gd name="adj3" fmla="val 16667"/>
            </a:avLst>
          </a:prstGeom>
          <a:solidFill>
            <a:srgbClr val="FF0000"/>
          </a:solidFill>
          <a:ln w="25400">
            <a:solidFill>
              <a:srgbClr val="3DB8B8"/>
            </a:solidFill>
          </a:ln>
        </p:spPr>
        <p:txBody>
          <a:bodyPr wrap="square" rtlCol="0">
            <a:noAutofit/>
          </a:bodyPr>
          <a:lstStyle/>
          <a:p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Bosn</a:t>
            </a:r>
            <a:r>
              <a:rPr lang="bs-Latn-B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i H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bs-Latn-BA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govina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0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1"/>
    </mc:Choice>
    <mc:Fallback xmlns="">
      <p:transition spd="slow" advTm="8694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6E57E22A-178A-4797-91DF-EE6F6C55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noProof="0" dirty="0" smtClean="0"/>
              <a:t>Prediktori uspjeha učenika</a:t>
            </a:r>
            <a:endParaRPr lang="en-GB" noProof="0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145FE83-8C52-4A44-BB7B-D3C8C4E77BE7}"/>
              </a:ext>
            </a:extLst>
          </p:cNvPr>
          <p:cNvSpPr txBox="1">
            <a:spLocks/>
          </p:cNvSpPr>
          <p:nvPr/>
        </p:nvSpPr>
        <p:spPr>
          <a:xfrm>
            <a:off x="10341387" y="919528"/>
            <a:ext cx="1255809" cy="438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E5B922"/>
                </a:solidFill>
                <a:latin typeface="Frutiger LT Std 47 Light Cn" panose="020B0406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5B922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061318" y="993913"/>
          <a:ext cx="10150020" cy="5531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7930" y="6525344"/>
            <a:ext cx="63312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Izvor</a:t>
            </a:r>
            <a:r>
              <a:rPr lang="en-GB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PISA 2015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14"/>
    </mc:Choice>
    <mc:Fallback xmlns="">
      <p:transition spd="slow" advTm="12051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 – </a:t>
            </a:r>
            <a:r>
              <a:rPr lang="bs-Latn-BA" sz="3600" dirty="0" smtClean="0"/>
              <a:t>Naredni koraci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2"/>
    </mc:Choice>
    <mc:Fallback xmlns="">
      <p:transition advTm="4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Šta slijedi u </a:t>
            </a:r>
            <a:r>
              <a:rPr lang="en-GB" dirty="0" smtClean="0"/>
              <a:t>PISA</a:t>
            </a:r>
            <a:r>
              <a:rPr lang="bs-Latn-BA" dirty="0" smtClean="0"/>
              <a:t>-i</a:t>
            </a:r>
            <a:r>
              <a:rPr lang="en-GB" dirty="0" smtClean="0"/>
              <a:t>?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318051" y="1162878"/>
          <a:ext cx="11350488" cy="4810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11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22"/>
    </mc:Choice>
    <mc:Fallback xmlns="">
      <p:transition spd="slow" advTm="11832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939212" y="2701986"/>
            <a:ext cx="8460432" cy="1991953"/>
          </a:xfrm>
        </p:spPr>
        <p:txBody>
          <a:bodyPr/>
          <a:lstStyle/>
          <a:p>
            <a:r>
              <a:rPr lang="en-GB" sz="6000" dirty="0" err="1" smtClean="0"/>
              <a:t>Hvala</a:t>
            </a:r>
            <a:r>
              <a:rPr lang="en-GB" sz="6000" dirty="0" smtClean="0"/>
              <a:t>! </a:t>
            </a: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2000" dirty="0" smtClean="0">
                <a:hlinkClick r:id="rId3"/>
              </a:rPr>
              <a:t>tanja.bastianic@oecd.org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067"/>
    </mc:Choice>
    <mc:Fallback xmlns="">
      <p:transition advTm="4406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Organizacija za ekonomsku saradnju i </a:t>
            </a:r>
            <a:r>
              <a:rPr lang="bs-Latn-BA" dirty="0" smtClean="0"/>
              <a:t>razvoj </a:t>
            </a:r>
            <a:r>
              <a:rPr lang="en-US" dirty="0" smtClean="0"/>
              <a:t>(OECD)</a:t>
            </a:r>
            <a:r>
              <a:rPr lang="bs-Latn-BA" dirty="0" smtClean="0"/>
              <a:t>- ukratko:</a:t>
            </a:r>
            <a:endParaRPr lang="en-GB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696615" y="1059542"/>
          <a:ext cx="10657184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399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43"/>
    </mc:Choice>
    <mc:Fallback xmlns="">
      <p:transition spd="slow" advTm="11054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OECD </a:t>
            </a:r>
            <a:r>
              <a:rPr lang="bs-Latn-BA" dirty="0" smtClean="0"/>
              <a:t>Direktorat za obrazovanje i vještine</a:t>
            </a:r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36699226"/>
              </p:ext>
            </p:extLst>
          </p:nvPr>
        </p:nvGraphicFramePr>
        <p:xfrm>
          <a:off x="1548306" y="1176284"/>
          <a:ext cx="8568952" cy="470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36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27"/>
    </mc:Choice>
    <mc:Fallback xmlns="">
      <p:transition spd="slow" advTm="5612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/>
            <a:endParaRPr lang="en-GB" dirty="0"/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2207568" y="2708950"/>
            <a:ext cx="8460432" cy="1022351"/>
          </a:xfrm>
        </p:spPr>
        <p:txBody>
          <a:bodyPr/>
          <a:lstStyle/>
          <a:p>
            <a:r>
              <a:rPr lang="en-GB" sz="3600" dirty="0" smtClean="0"/>
              <a:t>PISA</a:t>
            </a:r>
            <a:r>
              <a:rPr lang="bs-Latn-BA" sz="3600" dirty="0" smtClean="0"/>
              <a:t> Pregled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42" y="3697963"/>
            <a:ext cx="11687175" cy="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77"/>
    </mc:Choice>
    <mc:Fallback xmlns="">
      <p:transition advTm="21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cx4="http://schemas.microsoft.com/office/drawing/2016/5/10/chartex" Requires="cx4">
          <p:graphicFrame>
            <p:nvGraphicFramePr>
              <p:cNvPr id="10" name="Chart Placeholder 9">
                <a:extLst>
                  <a:ext uri="{FF2B5EF4-FFF2-40B4-BE49-F238E27FC236}">
                    <a16:creationId xmlns:a16="http://schemas.microsoft.com/office/drawing/2014/main" id="{3EC9C14F-62D8-4EE4-A3CF-7BDF6585288C}"/>
                  </a:ext>
                </a:extLst>
              </p:cNvPr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41538" y="461639"/>
              <a:ext cx="11496582" cy="77590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10" name="Chart Placeholder 9">
                <a:extLst>
                  <a:ext uri="{FF2B5EF4-FFF2-40B4-BE49-F238E27FC236}">
                    <a16:creationId xmlns="" xmlns:a16="http://schemas.microsoft.com/office/drawing/2014/main" id="{3EC9C14F-62D8-4EE4-A3CF-7BDF658528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538" y="461639"/>
                <a:ext cx="11496582" cy="775908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4">
            <a:extLst>
              <a:ext uri="{FF2B5EF4-FFF2-40B4-BE49-F238E27FC236}">
                <a16:creationId xmlns="" xmlns:a16="http://schemas.microsoft.com/office/drawing/2014/main" id="{F2C36B74-6BDA-4EC9-9841-ABD72C23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Zemlje i ekonomije </a:t>
            </a:r>
            <a:r>
              <a:rPr lang="bs-Latn-BA" dirty="0" smtClean="0"/>
              <a:t>učesnice </a:t>
            </a:r>
            <a:r>
              <a:rPr lang="bs-Latn-BA" dirty="0"/>
              <a:t>u </a:t>
            </a:r>
            <a:r>
              <a:rPr lang="bs-Latn-BA" dirty="0" smtClean="0"/>
              <a:t>PISA 2018 istraživanju</a:t>
            </a:r>
            <a:endParaRPr lang="en-GB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EC5E13A-817E-4596-BD58-3A9BC9A933C8}"/>
              </a:ext>
            </a:extLst>
          </p:cNvPr>
          <p:cNvGrpSpPr/>
          <p:nvPr/>
        </p:nvGrpSpPr>
        <p:grpSpPr>
          <a:xfrm>
            <a:off x="5290039" y="5734210"/>
            <a:ext cx="4445252" cy="584775"/>
            <a:chOff x="4055952" y="5863886"/>
            <a:chExt cx="4445252" cy="584775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66E3CCDC-5E1A-4629-AF03-BDC4013C7E0E}"/>
                </a:ext>
              </a:extLst>
            </p:cNvPr>
            <p:cNvSpPr txBox="1"/>
            <p:nvPr/>
          </p:nvSpPr>
          <p:spPr>
            <a:xfrm>
              <a:off x="4055952" y="5863886"/>
              <a:ext cx="44452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NeueLT Std"/>
                  <a:ea typeface="+mn-ea"/>
                  <a:cs typeface="+mn-cs"/>
                </a:rPr>
                <a:t>	OECD </a:t>
              </a:r>
              <a:r>
                <a:rPr kumimoji="0" lang="sr-Latn-BA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NeueLT Std"/>
                  <a:ea typeface="+mn-ea"/>
                  <a:cs typeface="+mn-cs"/>
                </a:rPr>
                <a:t>zemlje članice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NeueLT Std"/>
                  <a:ea typeface="+mn-ea"/>
                  <a:cs typeface="+mn-cs"/>
                </a:rPr>
                <a:t>	</a:t>
              </a:r>
              <a:r>
                <a:rPr kumimoji="0" lang="sr-Latn-BA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NeueLT Std"/>
                  <a:ea typeface="+mn-ea"/>
                  <a:cs typeface="+mn-cs"/>
                </a:rPr>
                <a:t>Partnerske zemlje i ekonomije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60EF95E-D9A0-4701-84CA-826B5CE7B061}"/>
                </a:ext>
              </a:extLst>
            </p:cNvPr>
            <p:cNvSpPr/>
            <p:nvPr/>
          </p:nvSpPr>
          <p:spPr>
            <a:xfrm>
              <a:off x="4499571" y="5966233"/>
              <a:ext cx="434567" cy="162963"/>
            </a:xfrm>
            <a:prstGeom prst="rect">
              <a:avLst/>
            </a:prstGeom>
            <a:solidFill>
              <a:srgbClr val="3DB8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A7D570E-0E74-447B-8695-4F5854DEA17D}"/>
                </a:ext>
              </a:extLst>
            </p:cNvPr>
            <p:cNvSpPr/>
            <p:nvPr/>
          </p:nvSpPr>
          <p:spPr>
            <a:xfrm>
              <a:off x="4499570" y="6248140"/>
              <a:ext cx="434567" cy="162963"/>
            </a:xfrm>
            <a:prstGeom prst="rect">
              <a:avLst/>
            </a:prstGeom>
            <a:solidFill>
              <a:srgbClr val="585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 Placeholder 16">
            <a:extLst>
              <a:ext uri="{FF2B5EF4-FFF2-40B4-BE49-F238E27FC236}">
                <a16:creationId xmlns="" xmlns:a16="http://schemas.microsoft.com/office/drawing/2014/main" id="{60D6E205-24E1-4D19-874A-BD6BBB64A275}"/>
              </a:ext>
            </a:extLst>
          </p:cNvPr>
          <p:cNvSpPr txBox="1">
            <a:spLocks/>
          </p:cNvSpPr>
          <p:nvPr/>
        </p:nvSpPr>
        <p:spPr>
          <a:xfrm>
            <a:off x="6207557" y="4110030"/>
            <a:ext cx="3324749" cy="774037"/>
          </a:xfrm>
          <a:prstGeom prst="roundRect">
            <a:avLst/>
          </a:prstGeom>
          <a:solidFill>
            <a:srgbClr val="3DB8B8">
              <a:alpha val="49804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6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/>
              <a:t>Preko pola miliona 15-godišnjaka</a:t>
            </a:r>
            <a:br>
              <a:rPr lang="pl-PL" sz="1400" dirty="0"/>
            </a:br>
            <a:r>
              <a:rPr lang="pl-PL" sz="1400" dirty="0"/>
              <a:t>iz 79 zemalja i ekonomija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3AB2874-04BF-40B6-9570-8916CAE039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3" y="6318985"/>
            <a:ext cx="1188967" cy="366965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="" xmlns:a16="http://schemas.microsoft.com/office/drawing/2014/main" id="{A0B5A718-D240-463C-B651-0EFBEC2AA43D}"/>
              </a:ext>
            </a:extLst>
          </p:cNvPr>
          <p:cNvSpPr txBox="1">
            <a:spLocks/>
          </p:cNvSpPr>
          <p:nvPr/>
        </p:nvSpPr>
        <p:spPr>
          <a:xfrm>
            <a:off x="442168" y="4884067"/>
            <a:ext cx="2986353" cy="850143"/>
          </a:xfrm>
          <a:prstGeom prst="roundRect">
            <a:avLst/>
          </a:prstGeom>
          <a:solidFill>
            <a:srgbClr val="3DB8B8">
              <a:alpha val="5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6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hr-HR" sz="1400" dirty="0"/>
              <a:t>Svih 37 zemalja članica OECD-a i </a:t>
            </a:r>
            <a:r>
              <a:rPr lang="hr-HR" sz="1400" dirty="0" smtClean="0"/>
              <a:t>42.  </a:t>
            </a:r>
            <a:r>
              <a:rPr lang="hr-HR" sz="1400" dirty="0"/>
              <a:t>partnerske </a:t>
            </a:r>
            <a:r>
              <a:rPr lang="hr-HR" sz="1400" dirty="0" smtClean="0"/>
              <a:t>zemlje / ekonomije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="" xmlns:a16="http://schemas.microsoft.com/office/drawing/2014/main" id="{78916C7D-1CBA-47D8-8A54-E6443B52363B}"/>
              </a:ext>
            </a:extLst>
          </p:cNvPr>
          <p:cNvSpPr txBox="1">
            <a:spLocks/>
          </p:cNvSpPr>
          <p:nvPr/>
        </p:nvSpPr>
        <p:spPr>
          <a:xfrm>
            <a:off x="7031094" y="2976027"/>
            <a:ext cx="3836932" cy="708932"/>
          </a:xfrm>
          <a:prstGeom prst="wedgeRoundRectCallout">
            <a:avLst>
              <a:gd name="adj1" fmla="val -58173"/>
              <a:gd name="adj2" fmla="val -107769"/>
              <a:gd name="adj3" fmla="val 16667"/>
            </a:avLst>
          </a:prstGeom>
          <a:solidFill>
            <a:srgbClr val="C3ECEB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>
              <a:buNone/>
              <a:defRPr sz="1400">
                <a:latin typeface="HelveticaNeueLT Std"/>
              </a:defRPr>
            </a:lvl1pPr>
            <a:lvl2pPr indent="0">
              <a:buNone/>
            </a:lvl2pPr>
            <a:lvl3pPr indent="0">
              <a:buNone/>
            </a:lvl3pPr>
            <a:lvl4pPr indent="0">
              <a:buNone/>
            </a:lvl4pPr>
            <a:lvl5pPr indent="0">
              <a:buNone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BA" b="1" noProof="0" dirty="0" smtClean="0">
                <a:solidFill>
                  <a:prstClr val="black"/>
                </a:solidFill>
              </a:rPr>
              <a:t>Prvo učešće za Bosnu i Hercegovinu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53"/>
    </mc:Choice>
    <mc:Fallback xmlns="">
      <p:transition spd="slow" advTm="106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C3E06776-4987-4AE2-B104-09ECA0C9A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800658"/>
              </p:ext>
            </p:extLst>
          </p:nvPr>
        </p:nvGraphicFramePr>
        <p:xfrm>
          <a:off x="243196" y="956582"/>
          <a:ext cx="8900803" cy="4944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="" xmlns:a16="http://schemas.microsoft.com/office/drawing/2014/main" id="{DA0F38EB-E8D2-47BD-B5E3-0BD4CD4B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bs-Latn-BA" dirty="0"/>
              <a:t>K</a:t>
            </a:r>
            <a:r>
              <a:rPr lang="bs-Latn-BA" dirty="0" smtClean="0"/>
              <a:t>o </a:t>
            </a:r>
            <a:r>
              <a:rPr lang="bs-Latn-BA" dirty="0"/>
              <a:t>su </a:t>
            </a:r>
            <a:r>
              <a:rPr lang="bs-Latn-BA" dirty="0" smtClean="0"/>
              <a:t>PISA učenici: </a:t>
            </a:r>
            <a:r>
              <a:rPr lang="bs-Latn-BA" dirty="0"/>
              <a:t>c</a:t>
            </a:r>
            <a:r>
              <a:rPr lang="bs-Latn-BA" dirty="0" smtClean="0"/>
              <a:t>iljana populacija</a:t>
            </a:r>
            <a:endParaRPr lang="en-GB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FB59333-DE51-40B3-A9D6-6FD2A68C12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16" y="4873927"/>
            <a:ext cx="1905004" cy="1905004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="" xmlns:a16="http://schemas.microsoft.com/office/drawing/2014/main" id="{589CBB72-ACFD-4B18-A649-6A1AF07B03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23" y="2136493"/>
            <a:ext cx="2004473" cy="200447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071B8AC-DA27-4C75-9437-ADBCE84E5A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04" y="5284850"/>
            <a:ext cx="1741752" cy="1741752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="" xmlns:a16="http://schemas.microsoft.com/office/drawing/2014/main" id="{CF057CB4-2509-4C20-9143-61DE142CF2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8" y="5103845"/>
            <a:ext cx="1812768" cy="1812768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="" xmlns:a16="http://schemas.microsoft.com/office/drawing/2014/main" id="{FAF1EAB1-374E-4160-92B3-978116206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12" y="4852104"/>
            <a:ext cx="1905004" cy="1905004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FE280DD-9508-4BB6-90E6-629CB3443EE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796" y="854220"/>
            <a:ext cx="1282273" cy="128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5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"/>
    </mc:Choice>
    <mc:Fallback xmlns="">
      <p:transition spd="slow" advTm="241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94B771B9-D1D8-4616-8E24-3C7B77EA00D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1288" y="1021404"/>
          <a:ext cx="12050711" cy="5836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="" xmlns:a16="http://schemas.microsoft.com/office/drawing/2014/main" id="{0CC0BFF0-50C5-4A83-B18B-F18D55ED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bs-Latn-BA" dirty="0" smtClean="0"/>
              <a:t>Osnovne odlike </a:t>
            </a:r>
            <a:r>
              <a:rPr lang="en-GB" dirty="0" smtClean="0"/>
              <a:t>PISA </a:t>
            </a:r>
            <a:r>
              <a:rPr lang="en-GB" dirty="0"/>
              <a:t>2018 </a:t>
            </a:r>
            <a:r>
              <a:rPr lang="bs-Latn-BA" dirty="0" smtClean="0"/>
              <a:t>istraživanja</a:t>
            </a:r>
            <a:endParaRPr lang="en-GB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9BE4D44-4D86-4073-AE20-6B34A5E049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2155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708" y="5164576"/>
            <a:ext cx="1905004" cy="190500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9F73E5E-AAEA-4864-8E46-29224465F1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473"/>
            <a:ext cx="1905004" cy="19050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0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163"/>
    </mc:Choice>
    <mc:Fallback xmlns="">
      <p:transition spd="slow" advTm="18316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6"/>
          <a:stretch/>
        </p:blipFill>
        <p:spPr>
          <a:xfrm>
            <a:off x="13" y="0"/>
            <a:ext cx="12192000" cy="7584533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2963479" y="1268429"/>
          <a:ext cx="6265069" cy="51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0"/>
            <a:ext cx="10585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200" b="1" dirty="0" smtClean="0">
                <a:solidFill>
                  <a:schemeClr val="bg1"/>
                </a:solidFill>
              </a:rPr>
              <a:t>Razvoj </a:t>
            </a:r>
            <a:r>
              <a:rPr lang="bs-Latn-BA" sz="3200" b="1" dirty="0">
                <a:solidFill>
                  <a:schemeClr val="bg1"/>
                </a:solidFill>
              </a:rPr>
              <a:t>vještina potrebnih za napredak u 21. </a:t>
            </a:r>
            <a:r>
              <a:rPr lang="bs-Latn-BA" sz="3200" b="1" dirty="0" smtClean="0">
                <a:solidFill>
                  <a:schemeClr val="bg1"/>
                </a:solidFill>
              </a:rPr>
              <a:t>vijeku </a:t>
            </a:r>
            <a:r>
              <a:rPr lang="en-GB" sz="3200" b="1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</a:t>
            </a:r>
            <a:endParaRPr lang="en-GB" sz="32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">
    <a:dk1>
      <a:srgbClr val="294444"/>
    </a:dk1>
    <a:lt1>
      <a:srgbClr val="00569F"/>
    </a:lt1>
    <a:dk2>
      <a:srgbClr val="606A60"/>
    </a:dk2>
    <a:lt2>
      <a:srgbClr val="E63300"/>
    </a:lt2>
    <a:accent1>
      <a:srgbClr val="3DB8B8"/>
    </a:accent1>
    <a:accent2>
      <a:srgbClr val="FF8500"/>
    </a:accent2>
    <a:accent3>
      <a:srgbClr val="ED236E"/>
    </a:accent3>
    <a:accent4>
      <a:srgbClr val="00A340"/>
    </a:accent4>
    <a:accent5>
      <a:srgbClr val="FA2B19"/>
    </a:accent5>
    <a:accent6>
      <a:srgbClr val="003B8C"/>
    </a:accent6>
    <a:hlink>
      <a:srgbClr val="80FFE6"/>
    </a:hlink>
    <a:folHlink>
      <a:srgbClr val="88DB00"/>
    </a:folHlink>
  </a:clrScheme>
  <a:fontScheme name="Custom 2">
    <a:majorFont>
      <a:latin typeface="Frutiger LT Std 47 Light Cn"/>
      <a:ea typeface=""/>
      <a:cs typeface=""/>
    </a:majorFont>
    <a:minorFont>
      <a:latin typeface="Frutiger LT Std 47 Light C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isa">
    <a:dk1>
      <a:srgbClr val="294444"/>
    </a:dk1>
    <a:lt1>
      <a:srgbClr val="00569F"/>
    </a:lt1>
    <a:dk2>
      <a:srgbClr val="606A60"/>
    </a:dk2>
    <a:lt2>
      <a:srgbClr val="E63300"/>
    </a:lt2>
    <a:accent1>
      <a:srgbClr val="3DB8B8"/>
    </a:accent1>
    <a:accent2>
      <a:srgbClr val="FF8500"/>
    </a:accent2>
    <a:accent3>
      <a:srgbClr val="ED236E"/>
    </a:accent3>
    <a:accent4>
      <a:srgbClr val="00A340"/>
    </a:accent4>
    <a:accent5>
      <a:srgbClr val="FA2B19"/>
    </a:accent5>
    <a:accent6>
      <a:srgbClr val="003B8C"/>
    </a:accent6>
    <a:hlink>
      <a:srgbClr val="80FFE6"/>
    </a:hlink>
    <a:folHlink>
      <a:srgbClr val="88DB00"/>
    </a:folHlink>
  </a:clrScheme>
  <a:fontScheme name="Custom 2">
    <a:majorFont>
      <a:latin typeface="Frutiger LT Std 47 Light Cn"/>
      <a:ea typeface=""/>
      <a:cs typeface=""/>
    </a:majorFont>
    <a:minorFont>
      <a:latin typeface="Frutiger LT Std 47 Light C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isa">
    <a:dk1>
      <a:srgbClr val="294444"/>
    </a:dk1>
    <a:lt1>
      <a:srgbClr val="00569F"/>
    </a:lt1>
    <a:dk2>
      <a:srgbClr val="606A60"/>
    </a:dk2>
    <a:lt2>
      <a:srgbClr val="E63300"/>
    </a:lt2>
    <a:accent1>
      <a:srgbClr val="3DB8B8"/>
    </a:accent1>
    <a:accent2>
      <a:srgbClr val="FF8500"/>
    </a:accent2>
    <a:accent3>
      <a:srgbClr val="ED236E"/>
    </a:accent3>
    <a:accent4>
      <a:srgbClr val="00A340"/>
    </a:accent4>
    <a:accent5>
      <a:srgbClr val="FA2B19"/>
    </a:accent5>
    <a:accent6>
      <a:srgbClr val="003B8C"/>
    </a:accent6>
    <a:hlink>
      <a:srgbClr val="80FFE6"/>
    </a:hlink>
    <a:folHlink>
      <a:srgbClr val="88DB00"/>
    </a:folHlink>
  </a:clrScheme>
  <a:fontScheme name="Custom 2">
    <a:majorFont>
      <a:latin typeface="Frutiger LT Std 47 Light Cn"/>
      <a:ea typeface=""/>
      <a:cs typeface=""/>
    </a:majorFont>
    <a:minorFont>
      <a:latin typeface="Frutiger LT Std 47 Light C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1059</Words>
  <Application>Microsoft Office PowerPoint</Application>
  <PresentationFormat>Widescreen</PresentationFormat>
  <Paragraphs>250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맑은 고딕</vt:lpstr>
      <vt:lpstr>Arial</vt:lpstr>
      <vt:lpstr>Calibri</vt:lpstr>
      <vt:lpstr>Calibri Light</vt:lpstr>
      <vt:lpstr>Courier New</vt:lpstr>
      <vt:lpstr>HelveticaNeueLT Std</vt:lpstr>
      <vt:lpstr>1_Office Theme</vt:lpstr>
      <vt:lpstr>  PISA 2018 Rezultati Bosna i Hercegovina </vt:lpstr>
      <vt:lpstr>Šta je OECD?</vt:lpstr>
      <vt:lpstr>Organizacija za ekonomsku saradnju i razvoj (OECD)- ukratko:</vt:lpstr>
      <vt:lpstr>OECD Direktorat za obrazovanje i vještine</vt:lpstr>
      <vt:lpstr>PISA Pregled</vt:lpstr>
      <vt:lpstr>Zemlje i ekonomije učesnice u PISA 2018 istraživanju</vt:lpstr>
      <vt:lpstr>Ko su PISA učenici: ciljana populacija</vt:lpstr>
      <vt:lpstr>Osnovne odlike PISA 2018 istraživanja</vt:lpstr>
      <vt:lpstr>PowerPoint Presentation</vt:lpstr>
      <vt:lpstr>Šta mjeri test? </vt:lpstr>
      <vt:lpstr>Primjer lakog ispitnog zadatka</vt:lpstr>
      <vt:lpstr>Primjer teškog ispitnog zadatka</vt:lpstr>
      <vt:lpstr>PISA 2018 – Prikaz rezultata</vt:lpstr>
      <vt:lpstr>Prikaz prosječnih rezultata u čitanju</vt:lpstr>
      <vt:lpstr>PISA - Trendovi</vt:lpstr>
      <vt:lpstr>Prosječan trogodišnji trend u različitim tačkama distribucije čitalačkog znanja</vt:lpstr>
      <vt:lpstr>PISA 2018 – Pravednost u obrazovanju</vt:lpstr>
      <vt:lpstr>Prosječni rezultat u čitanju i pravednost u obrazovanju u PISA 2018</vt:lpstr>
      <vt:lpstr>Akademska otpornost</vt:lpstr>
      <vt:lpstr>PISA 2018 – Faktori koji utiču na postignuća</vt:lpstr>
      <vt:lpstr>Prosječni uspjeh u čitanju i ulaganje u obrazovanje</vt:lpstr>
      <vt:lpstr>Prediktori uspjeha učenika</vt:lpstr>
      <vt:lpstr>PISA – Naredni koraci</vt:lpstr>
      <vt:lpstr>Šta slijedi u PISA-i?</vt:lpstr>
      <vt:lpstr>Hvala!   tanja.bastianic@oecd.org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PISA 2018 Results Bosnia &amp; Herzegovina</dc:title>
  <dc:creator>Simone Bloem</dc:creator>
  <cp:lastModifiedBy>Windows User</cp:lastModifiedBy>
  <cp:revision>98</cp:revision>
  <dcterms:created xsi:type="dcterms:W3CDTF">2019-11-19T21:26:15Z</dcterms:created>
  <dcterms:modified xsi:type="dcterms:W3CDTF">2019-12-02T16:27:26Z</dcterms:modified>
</cp:coreProperties>
</file>